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
  </p:notesMasterIdLst>
  <p:sldIdLst>
    <p:sldId id="256" r:id="rId3"/>
    <p:sldId id="257" r:id="rId4"/>
    <p:sldId id="258" r:id="rId5"/>
    <p:sldId id="259" r:id="rId6"/>
  </p:sldIdLst>
  <p:sldSz cx="10688638" cy="7562850"/>
  <p:notesSz cx="6858000" cy="9144000"/>
  <p:defaultTextStyle>
    <a:defPPr>
      <a:defRPr lang="en-US"/>
    </a:defPPr>
    <a:lvl1pPr marL="0" algn="l" defTabSz="995507" rtl="0" eaLnBrk="1" latinLnBrk="0" hangingPunct="1">
      <a:defRPr sz="2000" kern="1200">
        <a:solidFill>
          <a:schemeClr val="tx1"/>
        </a:solidFill>
        <a:latin typeface="+mn-lt"/>
        <a:ea typeface="+mn-ea"/>
        <a:cs typeface="+mn-cs"/>
      </a:defRPr>
    </a:lvl1pPr>
    <a:lvl2pPr marL="497754" algn="l" defTabSz="995507" rtl="0" eaLnBrk="1" latinLnBrk="0" hangingPunct="1">
      <a:defRPr sz="2000" kern="1200">
        <a:solidFill>
          <a:schemeClr val="tx1"/>
        </a:solidFill>
        <a:latin typeface="+mn-lt"/>
        <a:ea typeface="+mn-ea"/>
        <a:cs typeface="+mn-cs"/>
      </a:defRPr>
    </a:lvl2pPr>
    <a:lvl3pPr marL="995507" algn="l" defTabSz="995507" rtl="0" eaLnBrk="1" latinLnBrk="0" hangingPunct="1">
      <a:defRPr sz="2000" kern="1200">
        <a:solidFill>
          <a:schemeClr val="tx1"/>
        </a:solidFill>
        <a:latin typeface="+mn-lt"/>
        <a:ea typeface="+mn-ea"/>
        <a:cs typeface="+mn-cs"/>
      </a:defRPr>
    </a:lvl3pPr>
    <a:lvl4pPr marL="1493261" algn="l" defTabSz="995507" rtl="0" eaLnBrk="1" latinLnBrk="0" hangingPunct="1">
      <a:defRPr sz="2000" kern="1200">
        <a:solidFill>
          <a:schemeClr val="tx1"/>
        </a:solidFill>
        <a:latin typeface="+mn-lt"/>
        <a:ea typeface="+mn-ea"/>
        <a:cs typeface="+mn-cs"/>
      </a:defRPr>
    </a:lvl4pPr>
    <a:lvl5pPr marL="1991015" algn="l" defTabSz="995507" rtl="0" eaLnBrk="1" latinLnBrk="0" hangingPunct="1">
      <a:defRPr sz="2000" kern="1200">
        <a:solidFill>
          <a:schemeClr val="tx1"/>
        </a:solidFill>
        <a:latin typeface="+mn-lt"/>
        <a:ea typeface="+mn-ea"/>
        <a:cs typeface="+mn-cs"/>
      </a:defRPr>
    </a:lvl5pPr>
    <a:lvl6pPr marL="2488768" algn="l" defTabSz="995507" rtl="0" eaLnBrk="1" latinLnBrk="0" hangingPunct="1">
      <a:defRPr sz="2000" kern="1200">
        <a:solidFill>
          <a:schemeClr val="tx1"/>
        </a:solidFill>
        <a:latin typeface="+mn-lt"/>
        <a:ea typeface="+mn-ea"/>
        <a:cs typeface="+mn-cs"/>
      </a:defRPr>
    </a:lvl6pPr>
    <a:lvl7pPr marL="2986522" algn="l" defTabSz="995507" rtl="0" eaLnBrk="1" latinLnBrk="0" hangingPunct="1">
      <a:defRPr sz="2000" kern="1200">
        <a:solidFill>
          <a:schemeClr val="tx1"/>
        </a:solidFill>
        <a:latin typeface="+mn-lt"/>
        <a:ea typeface="+mn-ea"/>
        <a:cs typeface="+mn-cs"/>
      </a:defRPr>
    </a:lvl7pPr>
    <a:lvl8pPr marL="3484275" algn="l" defTabSz="995507" rtl="0" eaLnBrk="1" latinLnBrk="0" hangingPunct="1">
      <a:defRPr sz="2000" kern="1200">
        <a:solidFill>
          <a:schemeClr val="tx1"/>
        </a:solidFill>
        <a:latin typeface="+mn-lt"/>
        <a:ea typeface="+mn-ea"/>
        <a:cs typeface="+mn-cs"/>
      </a:defRPr>
    </a:lvl8pPr>
    <a:lvl9pPr marL="3982029" algn="l" defTabSz="995507"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9334"/>
    <a:srgbClr val="5091CD"/>
    <a:srgbClr val="E5E5E5"/>
    <a:srgbClr val="418FDE"/>
    <a:srgbClr val="E56A54"/>
    <a:srgbClr val="4D4D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2"/>
    <p:restoredTop sz="94695"/>
  </p:normalViewPr>
  <p:slideViewPr>
    <p:cSldViewPr>
      <p:cViewPr>
        <p:scale>
          <a:sx n="70" d="100"/>
          <a:sy n="70" d="100"/>
        </p:scale>
        <p:origin x="504" y="139"/>
      </p:cViewPr>
      <p:guideLst>
        <p:guide orient="horz" pos="2382"/>
        <p:guide pos="336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F0C549-84A4-4186-A906-21F2DE294951}" type="datetimeFigureOut">
              <a:rPr lang="en-US" smtClean="0"/>
              <a:t>1/6/2021</a:t>
            </a:fld>
            <a:endParaRPr lang="en-US"/>
          </a:p>
        </p:txBody>
      </p:sp>
      <p:sp>
        <p:nvSpPr>
          <p:cNvPr id="4" name="Slide Image Placeholder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6AE5DB-BBA9-4847-B910-6A04716AB56C}" type="slidenum">
              <a:rPr lang="en-US" smtClean="0"/>
              <a:t>‹#›</a:t>
            </a:fld>
            <a:endParaRPr lang="en-US"/>
          </a:p>
        </p:txBody>
      </p:sp>
    </p:spTree>
    <p:extLst>
      <p:ext uri="{BB962C8B-B14F-4D97-AF65-F5344CB8AC3E}">
        <p14:creationId xmlns:p14="http://schemas.microsoft.com/office/powerpoint/2010/main" val="2815897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6AE5DB-BBA9-4847-B910-6A04716AB56C}" type="slidenum">
              <a:rPr lang="en-US" smtClean="0"/>
              <a:t>2</a:t>
            </a:fld>
            <a:endParaRPr lang="en-US"/>
          </a:p>
        </p:txBody>
      </p:sp>
    </p:spTree>
    <p:extLst>
      <p:ext uri="{BB962C8B-B14F-4D97-AF65-F5344CB8AC3E}">
        <p14:creationId xmlns:p14="http://schemas.microsoft.com/office/powerpoint/2010/main" val="1392534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6AE5DB-BBA9-4847-B910-6A04716AB56C}" type="slidenum">
              <a:rPr lang="en-US" smtClean="0"/>
              <a:t>3</a:t>
            </a:fld>
            <a:endParaRPr lang="en-US"/>
          </a:p>
        </p:txBody>
      </p:sp>
    </p:spTree>
    <p:extLst>
      <p:ext uri="{BB962C8B-B14F-4D97-AF65-F5344CB8AC3E}">
        <p14:creationId xmlns:p14="http://schemas.microsoft.com/office/powerpoint/2010/main" val="3751752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6AE5DB-BBA9-4847-B910-6A04716AB56C}" type="slidenum">
              <a:rPr lang="en-US" smtClean="0"/>
              <a:t>4</a:t>
            </a:fld>
            <a:endParaRPr lang="en-US"/>
          </a:p>
        </p:txBody>
      </p:sp>
    </p:spTree>
    <p:extLst>
      <p:ext uri="{BB962C8B-B14F-4D97-AF65-F5344CB8AC3E}">
        <p14:creationId xmlns:p14="http://schemas.microsoft.com/office/powerpoint/2010/main" val="7594628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CHA them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4701A5B-7523-9C4B-BDCE-1485B96AA3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851" y="363500"/>
            <a:ext cx="459828" cy="533400"/>
          </a:xfrm>
          <a:prstGeom prst="rect">
            <a:avLst/>
          </a:prstGeom>
        </p:spPr>
      </p:pic>
      <p:sp>
        <p:nvSpPr>
          <p:cNvPr id="8" name="bk object 16">
            <a:extLst>
              <a:ext uri="{FF2B5EF4-FFF2-40B4-BE49-F238E27FC236}">
                <a16:creationId xmlns:a16="http://schemas.microsoft.com/office/drawing/2014/main" id="{62171CEF-6B15-494C-BCF4-14FFB3CFA1B5}"/>
              </a:ext>
            </a:extLst>
          </p:cNvPr>
          <p:cNvSpPr/>
          <p:nvPr userDrawn="1"/>
        </p:nvSpPr>
        <p:spPr>
          <a:xfrm>
            <a:off x="360003" y="6840008"/>
            <a:ext cx="9972040" cy="0"/>
          </a:xfrm>
          <a:custGeom>
            <a:avLst/>
            <a:gdLst/>
            <a:ahLst/>
            <a:cxnLst/>
            <a:rect l="l" t="t" r="r" b="b"/>
            <a:pathLst>
              <a:path w="9972040">
                <a:moveTo>
                  <a:pt x="0" y="0"/>
                </a:moveTo>
                <a:lnTo>
                  <a:pt x="9971989" y="0"/>
                </a:lnTo>
              </a:path>
            </a:pathLst>
          </a:custGeom>
          <a:ln w="12700">
            <a:solidFill>
              <a:srgbClr val="5091CD"/>
            </a:solidFill>
          </a:ln>
        </p:spPr>
        <p:txBody>
          <a:bodyPr wrap="square" lIns="0" tIns="0" rIns="0" bIns="0" rtlCol="0"/>
          <a:lstStyle/>
          <a:p>
            <a:endParaRPr/>
          </a:p>
        </p:txBody>
      </p:sp>
      <p:sp>
        <p:nvSpPr>
          <p:cNvPr id="9" name="object 5">
            <a:extLst>
              <a:ext uri="{FF2B5EF4-FFF2-40B4-BE49-F238E27FC236}">
                <a16:creationId xmlns:a16="http://schemas.microsoft.com/office/drawing/2014/main" id="{E3E0A900-D625-DB46-B0A7-72DC62357D09}"/>
              </a:ext>
            </a:extLst>
          </p:cNvPr>
          <p:cNvSpPr/>
          <p:nvPr userDrawn="1"/>
        </p:nvSpPr>
        <p:spPr>
          <a:xfrm>
            <a:off x="360003" y="1080001"/>
            <a:ext cx="9972040" cy="0"/>
          </a:xfrm>
          <a:custGeom>
            <a:avLst/>
            <a:gdLst/>
            <a:ahLst/>
            <a:cxnLst/>
            <a:rect l="l" t="t" r="r" b="b"/>
            <a:pathLst>
              <a:path w="9972040">
                <a:moveTo>
                  <a:pt x="0" y="0"/>
                </a:moveTo>
                <a:lnTo>
                  <a:pt x="9971989" y="0"/>
                </a:lnTo>
              </a:path>
            </a:pathLst>
          </a:custGeom>
          <a:ln w="38100">
            <a:solidFill>
              <a:srgbClr val="5091CD"/>
            </a:solidFill>
          </a:ln>
        </p:spPr>
        <p:txBody>
          <a:bodyPr wrap="square" lIns="0" tIns="0" rIns="0" bIns="0" rtlCol="0"/>
          <a:lstStyle/>
          <a:p>
            <a:endParaRPr/>
          </a:p>
        </p:txBody>
      </p:sp>
      <p:sp>
        <p:nvSpPr>
          <p:cNvPr id="10" name="object 7">
            <a:extLst>
              <a:ext uri="{FF2B5EF4-FFF2-40B4-BE49-F238E27FC236}">
                <a16:creationId xmlns:a16="http://schemas.microsoft.com/office/drawing/2014/main" id="{0F6044DC-2FBA-C74A-AF10-B02FF8AE56A0}"/>
              </a:ext>
            </a:extLst>
          </p:cNvPr>
          <p:cNvSpPr/>
          <p:nvPr userDrawn="1"/>
        </p:nvSpPr>
        <p:spPr>
          <a:xfrm>
            <a:off x="1007522" y="360008"/>
            <a:ext cx="0" cy="540385"/>
          </a:xfrm>
          <a:custGeom>
            <a:avLst/>
            <a:gdLst/>
            <a:ahLst/>
            <a:cxnLst/>
            <a:rect l="l" t="t" r="r" b="b"/>
            <a:pathLst>
              <a:path h="540385">
                <a:moveTo>
                  <a:pt x="0" y="0"/>
                </a:moveTo>
                <a:lnTo>
                  <a:pt x="0" y="540004"/>
                </a:lnTo>
              </a:path>
            </a:pathLst>
          </a:custGeom>
          <a:ln w="12700">
            <a:solidFill>
              <a:srgbClr val="5091CD"/>
            </a:solidFill>
          </a:ln>
        </p:spPr>
        <p:txBody>
          <a:bodyPr wrap="square" lIns="0" tIns="0" rIns="0" bIns="0" rtlCol="0"/>
          <a:lstStyle/>
          <a:p>
            <a:endParaRPr/>
          </a:p>
        </p:txBody>
      </p:sp>
    </p:spTree>
    <p:extLst>
      <p:ext uri="{BB962C8B-B14F-4D97-AF65-F5344CB8AC3E}">
        <p14:creationId xmlns:p14="http://schemas.microsoft.com/office/powerpoint/2010/main" val="3316370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C7F4BC-E682-4BFB-879E-5B18216A95FE}" type="datetimeFigureOut">
              <a:rPr lang="en-US" smtClean="0"/>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EED1C-443D-42CE-9AB4-7E0A6652323F}" type="slidenum">
              <a:rPr lang="en-US" smtClean="0"/>
              <a:t>‹#›</a:t>
            </a:fld>
            <a:endParaRPr lang="en-US"/>
          </a:p>
        </p:txBody>
      </p:sp>
    </p:spTree>
    <p:extLst>
      <p:ext uri="{BB962C8B-B14F-4D97-AF65-F5344CB8AC3E}">
        <p14:creationId xmlns:p14="http://schemas.microsoft.com/office/powerpoint/2010/main" val="958007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49262" y="302866"/>
            <a:ext cx="2404944" cy="645293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432" y="302866"/>
            <a:ext cx="7036687" cy="64529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C7F4BC-E682-4BFB-879E-5B18216A95FE}" type="datetimeFigureOut">
              <a:rPr lang="en-US" smtClean="0"/>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EED1C-443D-42CE-9AB4-7E0A6652323F}" type="slidenum">
              <a:rPr lang="en-US" smtClean="0"/>
              <a:t>‹#›</a:t>
            </a:fld>
            <a:endParaRPr lang="en-US"/>
          </a:p>
        </p:txBody>
      </p:sp>
    </p:spTree>
    <p:extLst>
      <p:ext uri="{BB962C8B-B14F-4D97-AF65-F5344CB8AC3E}">
        <p14:creationId xmlns:p14="http://schemas.microsoft.com/office/powerpoint/2010/main" val="2333242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CE77E450-353B-4865-B8C6-9B969320BD3D}"/>
              </a:ext>
            </a:extLst>
          </p:cNvPr>
          <p:cNvSpPr/>
          <p:nvPr userDrawn="1"/>
        </p:nvSpPr>
        <p:spPr>
          <a:xfrm>
            <a:off x="0" y="1"/>
            <a:ext cx="10687369" cy="7560309"/>
          </a:xfrm>
          <a:custGeom>
            <a:avLst/>
            <a:gdLst/>
            <a:ahLst/>
            <a:cxnLst/>
            <a:rect l="l" t="t" r="r" b="b"/>
            <a:pathLst>
              <a:path w="10692130" h="7560309">
                <a:moveTo>
                  <a:pt x="0" y="7560005"/>
                </a:moveTo>
                <a:lnTo>
                  <a:pt x="10692003" y="7560005"/>
                </a:lnTo>
                <a:lnTo>
                  <a:pt x="10692003" y="0"/>
                </a:lnTo>
                <a:lnTo>
                  <a:pt x="0" y="0"/>
                </a:lnTo>
                <a:lnTo>
                  <a:pt x="0" y="7560005"/>
                </a:lnTo>
                <a:close/>
              </a:path>
            </a:pathLst>
          </a:custGeom>
          <a:solidFill>
            <a:srgbClr val="418FDE"/>
          </a:solidFill>
        </p:spPr>
        <p:txBody>
          <a:bodyPr wrap="square" lIns="0" tIns="0" rIns="0" bIns="0" rtlCol="0"/>
          <a:lstStyle/>
          <a:p>
            <a:r>
              <a:rPr lang="en-US" sz="1999" dirty="0"/>
              <a:t> </a:t>
            </a:r>
            <a:endParaRPr sz="1999" dirty="0"/>
          </a:p>
        </p:txBody>
      </p:sp>
      <p:sp>
        <p:nvSpPr>
          <p:cNvPr id="2" name="object 5">
            <a:extLst>
              <a:ext uri="{FF2B5EF4-FFF2-40B4-BE49-F238E27FC236}">
                <a16:creationId xmlns:a16="http://schemas.microsoft.com/office/drawing/2014/main" id="{24A17A68-3337-4FE2-93BE-9F7C3909AFB5}"/>
              </a:ext>
            </a:extLst>
          </p:cNvPr>
          <p:cNvSpPr/>
          <p:nvPr userDrawn="1"/>
        </p:nvSpPr>
        <p:spPr>
          <a:xfrm flipV="1">
            <a:off x="3992372" y="4307207"/>
            <a:ext cx="2703895" cy="45719"/>
          </a:xfrm>
          <a:custGeom>
            <a:avLst/>
            <a:gdLst/>
            <a:ahLst/>
            <a:cxnLst/>
            <a:rect l="l" t="t" r="r" b="b"/>
            <a:pathLst>
              <a:path w="1287145">
                <a:moveTo>
                  <a:pt x="0" y="0"/>
                </a:moveTo>
                <a:lnTo>
                  <a:pt x="1287005" y="0"/>
                </a:lnTo>
              </a:path>
            </a:pathLst>
          </a:custGeom>
          <a:ln w="76200">
            <a:solidFill>
              <a:srgbClr val="144372"/>
            </a:solidFill>
          </a:ln>
        </p:spPr>
        <p:txBody>
          <a:bodyPr wrap="square" lIns="0" tIns="0" rIns="0" bIns="0" rtlCol="0"/>
          <a:lstStyle/>
          <a:p>
            <a:endParaRPr sz="1999"/>
          </a:p>
        </p:txBody>
      </p:sp>
      <p:pic>
        <p:nvPicPr>
          <p:cNvPr id="3" name="Graphic 2">
            <a:extLst>
              <a:ext uri="{FF2B5EF4-FFF2-40B4-BE49-F238E27FC236}">
                <a16:creationId xmlns:a16="http://schemas.microsoft.com/office/drawing/2014/main" id="{BFFE4DD1-1597-480C-A5EA-F00EDC1423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00722" y="609254"/>
            <a:ext cx="1085926" cy="1343718"/>
          </a:xfrm>
          <a:prstGeom prst="rect">
            <a:avLst/>
          </a:prstGeom>
        </p:spPr>
      </p:pic>
      <p:sp>
        <p:nvSpPr>
          <p:cNvPr id="8" name="Text Placeholder 7">
            <a:extLst>
              <a:ext uri="{FF2B5EF4-FFF2-40B4-BE49-F238E27FC236}">
                <a16:creationId xmlns:a16="http://schemas.microsoft.com/office/drawing/2014/main" id="{1C312CC6-040B-4799-A0C5-746AB65D25E2}"/>
              </a:ext>
            </a:extLst>
          </p:cNvPr>
          <p:cNvSpPr>
            <a:spLocks noGrp="1"/>
          </p:cNvSpPr>
          <p:nvPr>
            <p:ph type="body" sz="quarter" idx="10" hasCustomPrompt="1"/>
          </p:nvPr>
        </p:nvSpPr>
        <p:spPr>
          <a:xfrm>
            <a:off x="1459849" y="2219325"/>
            <a:ext cx="7578524" cy="1409700"/>
          </a:xfrm>
          <a:prstGeom prst="rect">
            <a:avLst/>
          </a:prstGeom>
        </p:spPr>
        <p:txBody>
          <a:bodyPr/>
          <a:lstStyle>
            <a:lvl1pPr algn="ctr">
              <a:defRPr sz="3998" b="1">
                <a:solidFill>
                  <a:schemeClr val="bg1"/>
                </a:solidFill>
                <a:latin typeface="Roboto Slab" pitchFamily="2" charset="0"/>
                <a:ea typeface="Roboto Slab" pitchFamily="2" charset="0"/>
              </a:defRPr>
            </a:lvl1pPr>
            <a:lvl2pPr>
              <a:defRPr sz="5398">
                <a:latin typeface="Roboto Slab" pitchFamily="2" charset="0"/>
                <a:ea typeface="Roboto Slab" pitchFamily="2" charset="0"/>
              </a:defRPr>
            </a:lvl2pPr>
            <a:lvl3pPr>
              <a:defRPr sz="5398">
                <a:latin typeface="Roboto Slab" pitchFamily="2" charset="0"/>
                <a:ea typeface="Roboto Slab" pitchFamily="2" charset="0"/>
              </a:defRPr>
            </a:lvl3pPr>
            <a:lvl4pPr>
              <a:defRPr sz="5398">
                <a:latin typeface="Roboto Slab" pitchFamily="2" charset="0"/>
                <a:ea typeface="Roboto Slab" pitchFamily="2" charset="0"/>
              </a:defRPr>
            </a:lvl4pPr>
            <a:lvl5pPr>
              <a:defRPr sz="5398">
                <a:latin typeface="Roboto Slab" pitchFamily="2" charset="0"/>
                <a:ea typeface="Roboto Slab" pitchFamily="2" charset="0"/>
              </a:defRPr>
            </a:lvl5pPr>
          </a:lstStyle>
          <a:p>
            <a:pPr lvl="0"/>
            <a:r>
              <a:rPr lang="en-US" dirty="0"/>
              <a:t>TITLE OF YOUR </a:t>
            </a:r>
          </a:p>
          <a:p>
            <a:pPr lvl="0"/>
            <a:r>
              <a:rPr lang="en-US" dirty="0"/>
              <a:t>PRESENTATION</a:t>
            </a:r>
          </a:p>
        </p:txBody>
      </p:sp>
      <p:sp>
        <p:nvSpPr>
          <p:cNvPr id="10" name="Text Placeholder 9">
            <a:extLst>
              <a:ext uri="{FF2B5EF4-FFF2-40B4-BE49-F238E27FC236}">
                <a16:creationId xmlns:a16="http://schemas.microsoft.com/office/drawing/2014/main" id="{B30F6994-9E7D-4E39-AB1E-C0C614579AFC}"/>
              </a:ext>
            </a:extLst>
          </p:cNvPr>
          <p:cNvSpPr>
            <a:spLocks noGrp="1"/>
          </p:cNvSpPr>
          <p:nvPr>
            <p:ph type="body" sz="quarter" idx="11" hasCustomPrompt="1"/>
          </p:nvPr>
        </p:nvSpPr>
        <p:spPr>
          <a:xfrm>
            <a:off x="2259593" y="4848225"/>
            <a:ext cx="6131368" cy="1409700"/>
          </a:xfrm>
          <a:prstGeom prst="rect">
            <a:avLst/>
          </a:prstGeom>
        </p:spPr>
        <p:txBody>
          <a:bodyPr/>
          <a:lstStyle>
            <a:lvl1pPr algn="ctr">
              <a:defRPr>
                <a:solidFill>
                  <a:schemeClr val="bg1"/>
                </a:solidFill>
                <a:latin typeface="Roboto" panose="02000000000000000000" pitchFamily="2" charset="0"/>
                <a:ea typeface="Roboto" panose="02000000000000000000" pitchFamily="2" charset="0"/>
              </a:defRPr>
            </a:lvl1pPr>
            <a:lvl2pPr>
              <a:defRPr>
                <a:solidFill>
                  <a:schemeClr val="bg1"/>
                </a:solidFill>
                <a:latin typeface="Roboto" panose="02000000000000000000" pitchFamily="2" charset="0"/>
                <a:ea typeface="Roboto" panose="02000000000000000000" pitchFamily="2" charset="0"/>
              </a:defRPr>
            </a:lvl2pPr>
            <a:lvl3pPr>
              <a:defRPr>
                <a:solidFill>
                  <a:schemeClr val="bg1"/>
                </a:solidFill>
                <a:latin typeface="Roboto" panose="02000000000000000000" pitchFamily="2" charset="0"/>
                <a:ea typeface="Roboto" panose="02000000000000000000" pitchFamily="2" charset="0"/>
              </a:defRPr>
            </a:lvl3pPr>
            <a:lvl4pPr>
              <a:defRPr>
                <a:solidFill>
                  <a:schemeClr val="bg1"/>
                </a:solidFill>
                <a:latin typeface="Roboto" panose="02000000000000000000" pitchFamily="2" charset="0"/>
                <a:ea typeface="Roboto" panose="02000000000000000000" pitchFamily="2" charset="0"/>
              </a:defRPr>
            </a:lvl4pPr>
            <a:lvl5pPr>
              <a:defRPr>
                <a:solidFill>
                  <a:schemeClr val="bg1"/>
                </a:solidFill>
                <a:latin typeface="Roboto" panose="02000000000000000000" pitchFamily="2" charset="0"/>
                <a:ea typeface="Roboto" panose="02000000000000000000" pitchFamily="2" charset="0"/>
              </a:defRPr>
            </a:lvl5pPr>
          </a:lstStyle>
          <a:p>
            <a:pPr lvl="0"/>
            <a:r>
              <a:rPr lang="en-US" dirty="0"/>
              <a:t>This is the subtitle or the extra information</a:t>
            </a:r>
          </a:p>
          <a:p>
            <a:pPr lvl="0"/>
            <a:r>
              <a:rPr lang="en-US" dirty="0"/>
              <a:t>like name or contact</a:t>
            </a:r>
          </a:p>
        </p:txBody>
      </p:sp>
    </p:spTree>
    <p:extLst>
      <p:ext uri="{BB962C8B-B14F-4D97-AF65-F5344CB8AC3E}">
        <p14:creationId xmlns:p14="http://schemas.microsoft.com/office/powerpoint/2010/main" val="1199866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able of content">
    <p:bg>
      <p:bgPr>
        <a:solidFill>
          <a:schemeClr val="bg1"/>
        </a:solidFill>
        <a:effectLst/>
      </p:bgPr>
    </p:bg>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07B48F48-27A7-4634-930C-05224C93AA8E}"/>
              </a:ext>
            </a:extLst>
          </p:cNvPr>
          <p:cNvSpPr/>
          <p:nvPr userDrawn="1"/>
        </p:nvSpPr>
        <p:spPr>
          <a:xfrm>
            <a:off x="698189" y="1952625"/>
            <a:ext cx="1286572"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sz="1999"/>
          </a:p>
        </p:txBody>
      </p:sp>
      <p:sp>
        <p:nvSpPr>
          <p:cNvPr id="13" name="Text Placeholder 12">
            <a:extLst>
              <a:ext uri="{FF2B5EF4-FFF2-40B4-BE49-F238E27FC236}">
                <a16:creationId xmlns:a16="http://schemas.microsoft.com/office/drawing/2014/main" id="{7784804A-30BF-40E1-BFA7-959AAECD2197}"/>
              </a:ext>
            </a:extLst>
          </p:cNvPr>
          <p:cNvSpPr>
            <a:spLocks noGrp="1"/>
          </p:cNvSpPr>
          <p:nvPr>
            <p:ph type="body" sz="quarter" idx="10" hasCustomPrompt="1"/>
          </p:nvPr>
        </p:nvSpPr>
        <p:spPr>
          <a:xfrm>
            <a:off x="686180" y="695325"/>
            <a:ext cx="4646130" cy="914400"/>
          </a:xfrm>
          <a:prstGeom prst="rect">
            <a:avLst/>
          </a:prstGeom>
        </p:spPr>
        <p:txBody>
          <a:bodyPr lIns="0" tIns="0" rIns="0" bIns="0"/>
          <a:lstStyle>
            <a:lvl1pPr>
              <a:defRPr sz="3199" b="1">
                <a:solidFill>
                  <a:srgbClr val="418FDE"/>
                </a:solidFill>
                <a:latin typeface="Roboto Slab" pitchFamily="2" charset="0"/>
                <a:ea typeface="Roboto Slab" pitchFamily="2" charset="0"/>
              </a:defRPr>
            </a:lvl1pPr>
          </a:lstStyle>
          <a:p>
            <a:pPr lvl="0"/>
            <a:r>
              <a:rPr lang="en-US" dirty="0"/>
              <a:t>TABLE OF CONTENTS</a:t>
            </a:r>
          </a:p>
        </p:txBody>
      </p:sp>
      <p:sp>
        <p:nvSpPr>
          <p:cNvPr id="15" name="Text Placeholder 14">
            <a:extLst>
              <a:ext uri="{FF2B5EF4-FFF2-40B4-BE49-F238E27FC236}">
                <a16:creationId xmlns:a16="http://schemas.microsoft.com/office/drawing/2014/main" id="{D60C1B9C-ABA7-46A7-A6BF-1ED081563266}"/>
              </a:ext>
            </a:extLst>
          </p:cNvPr>
          <p:cNvSpPr>
            <a:spLocks noGrp="1"/>
          </p:cNvSpPr>
          <p:nvPr>
            <p:ph type="body" sz="quarter" idx="11" hasCustomPrompt="1"/>
          </p:nvPr>
        </p:nvSpPr>
        <p:spPr>
          <a:xfrm>
            <a:off x="710883" y="2714625"/>
            <a:ext cx="4633436" cy="3086100"/>
          </a:xfrm>
          <a:prstGeom prst="rect">
            <a:avLst/>
          </a:prstGeom>
        </p:spPr>
        <p:txBody>
          <a:bodyPr lIns="0" tIns="0" rIns="0" bIns="0"/>
          <a:lstStyle>
            <a:lvl1pPr marL="285636" indent="-285636">
              <a:lnSpc>
                <a:spcPct val="150000"/>
              </a:lnSpc>
              <a:buFont typeface="Arial" panose="020B0604020202020204" pitchFamily="34" charset="0"/>
              <a:buChar char="•"/>
              <a:defRPr sz="2399" b="1">
                <a:latin typeface="Roboto" panose="02000000000000000000" pitchFamily="2" charset="0"/>
                <a:ea typeface="Roboto" panose="02000000000000000000" pitchFamily="2" charset="0"/>
              </a:defRPr>
            </a:lvl1pPr>
          </a:lstStyle>
          <a:p>
            <a:pPr lvl="0"/>
            <a:r>
              <a:rPr lang="en-US" dirty="0"/>
              <a:t>Chapter 1</a:t>
            </a:r>
          </a:p>
          <a:p>
            <a:pPr lvl="0"/>
            <a:r>
              <a:rPr lang="en-US" dirty="0"/>
              <a:t>Chapter 2</a:t>
            </a:r>
          </a:p>
          <a:p>
            <a:pPr lvl="0"/>
            <a:r>
              <a:rPr lang="en-US" dirty="0"/>
              <a:t>Chapter 3</a:t>
            </a:r>
          </a:p>
        </p:txBody>
      </p:sp>
    </p:spTree>
    <p:extLst>
      <p:ext uri="{BB962C8B-B14F-4D97-AF65-F5344CB8AC3E}">
        <p14:creationId xmlns:p14="http://schemas.microsoft.com/office/powerpoint/2010/main" val="1584429032"/>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with intro">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7932A284-67B2-4326-89C5-3ABDCE00D883}"/>
              </a:ext>
            </a:extLst>
          </p:cNvPr>
          <p:cNvSpPr/>
          <p:nvPr userDrawn="1"/>
        </p:nvSpPr>
        <p:spPr>
          <a:xfrm>
            <a:off x="1" y="1"/>
            <a:ext cx="10687369" cy="7560309"/>
          </a:xfrm>
          <a:custGeom>
            <a:avLst/>
            <a:gdLst/>
            <a:ahLst/>
            <a:cxnLst/>
            <a:rect l="l" t="t" r="r" b="b"/>
            <a:pathLst>
              <a:path w="10692130" h="7560309">
                <a:moveTo>
                  <a:pt x="0" y="7560005"/>
                </a:moveTo>
                <a:lnTo>
                  <a:pt x="10692003" y="7560005"/>
                </a:lnTo>
                <a:lnTo>
                  <a:pt x="10692003" y="0"/>
                </a:lnTo>
                <a:lnTo>
                  <a:pt x="0" y="0"/>
                </a:lnTo>
                <a:lnTo>
                  <a:pt x="0" y="7560005"/>
                </a:lnTo>
                <a:close/>
              </a:path>
            </a:pathLst>
          </a:custGeom>
          <a:solidFill>
            <a:srgbClr val="418FDE"/>
          </a:solidFill>
        </p:spPr>
        <p:txBody>
          <a:bodyPr wrap="square" lIns="0" tIns="0" rIns="0" bIns="0" rtlCol="0"/>
          <a:lstStyle/>
          <a:p>
            <a:endParaRPr sz="1999" dirty="0"/>
          </a:p>
        </p:txBody>
      </p:sp>
      <p:sp>
        <p:nvSpPr>
          <p:cNvPr id="5" name="object 5">
            <a:extLst>
              <a:ext uri="{FF2B5EF4-FFF2-40B4-BE49-F238E27FC236}">
                <a16:creationId xmlns:a16="http://schemas.microsoft.com/office/drawing/2014/main" id="{07B48F48-27A7-4634-930C-05224C93AA8E}"/>
              </a:ext>
            </a:extLst>
          </p:cNvPr>
          <p:cNvSpPr/>
          <p:nvPr userDrawn="1"/>
        </p:nvSpPr>
        <p:spPr>
          <a:xfrm>
            <a:off x="698189" y="1952625"/>
            <a:ext cx="1286572"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sz="1999"/>
          </a:p>
        </p:txBody>
      </p:sp>
      <p:sp>
        <p:nvSpPr>
          <p:cNvPr id="9" name="Text Placeholder 8">
            <a:extLst>
              <a:ext uri="{FF2B5EF4-FFF2-40B4-BE49-F238E27FC236}">
                <a16:creationId xmlns:a16="http://schemas.microsoft.com/office/drawing/2014/main" id="{C9EFB51C-6DB9-46CA-95CB-0C977FE8A8F7}"/>
              </a:ext>
            </a:extLst>
          </p:cNvPr>
          <p:cNvSpPr>
            <a:spLocks noGrp="1"/>
          </p:cNvSpPr>
          <p:nvPr>
            <p:ph type="body" sz="quarter" idx="10" hasCustomPrompt="1"/>
          </p:nvPr>
        </p:nvSpPr>
        <p:spPr>
          <a:xfrm>
            <a:off x="695380" y="774307"/>
            <a:ext cx="5636289" cy="914400"/>
          </a:xfrm>
          <a:prstGeom prst="rect">
            <a:avLst/>
          </a:prstGeom>
        </p:spPr>
        <p:txBody>
          <a:bodyPr lIns="0" tIns="0" rIns="0" bIns="0"/>
          <a:lstStyle>
            <a:lvl1pPr>
              <a:defRPr sz="3199" b="1">
                <a:solidFill>
                  <a:schemeClr val="bg1"/>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11" name="Text Placeholder 10">
            <a:extLst>
              <a:ext uri="{FF2B5EF4-FFF2-40B4-BE49-F238E27FC236}">
                <a16:creationId xmlns:a16="http://schemas.microsoft.com/office/drawing/2014/main" id="{5D018956-D9E6-425D-8ADA-1E24525DED84}"/>
              </a:ext>
            </a:extLst>
          </p:cNvPr>
          <p:cNvSpPr>
            <a:spLocks noGrp="1"/>
          </p:cNvSpPr>
          <p:nvPr>
            <p:ph type="body" sz="quarter" idx="11" hasCustomPrompt="1"/>
          </p:nvPr>
        </p:nvSpPr>
        <p:spPr>
          <a:xfrm>
            <a:off x="695016" y="2638425"/>
            <a:ext cx="6248791" cy="2819400"/>
          </a:xfrm>
          <a:prstGeom prst="rect">
            <a:avLst/>
          </a:prstGeom>
        </p:spPr>
        <p:txBody>
          <a:bodyPr lIns="0" tIns="0" rIns="0" bIns="0"/>
          <a:lstStyle>
            <a:lvl1pPr>
              <a:defRPr>
                <a:solidFill>
                  <a:schemeClr val="bg1"/>
                </a:solidFill>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Chapter intro</a:t>
            </a:r>
          </a:p>
        </p:txBody>
      </p:sp>
    </p:spTree>
    <p:extLst>
      <p:ext uri="{BB962C8B-B14F-4D97-AF65-F5344CB8AC3E}">
        <p14:creationId xmlns:p14="http://schemas.microsoft.com/office/powerpoint/2010/main" val="401547493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hapter with title and intro">
    <p:bg>
      <p:bgPr>
        <a:solidFill>
          <a:schemeClr val="bg1"/>
        </a:solidFill>
        <a:effectLst/>
      </p:bgPr>
    </p:bg>
    <p:spTree>
      <p:nvGrpSpPr>
        <p:cNvPr id="1" name=""/>
        <p:cNvGrpSpPr/>
        <p:nvPr/>
      </p:nvGrpSpPr>
      <p:grpSpPr>
        <a:xfrm>
          <a:off x="0" y="0"/>
          <a:ext cx="0" cy="0"/>
          <a:chOff x="0" y="0"/>
          <a:chExt cx="0" cy="0"/>
        </a:xfrm>
      </p:grpSpPr>
      <p:sp>
        <p:nvSpPr>
          <p:cNvPr id="6" name="object 5">
            <a:extLst>
              <a:ext uri="{FF2B5EF4-FFF2-40B4-BE49-F238E27FC236}">
                <a16:creationId xmlns:a16="http://schemas.microsoft.com/office/drawing/2014/main" id="{480F3E93-2883-4382-8707-DF5E5E352107}"/>
              </a:ext>
            </a:extLst>
          </p:cNvPr>
          <p:cNvSpPr/>
          <p:nvPr userDrawn="1"/>
        </p:nvSpPr>
        <p:spPr>
          <a:xfrm>
            <a:off x="698189" y="1952625"/>
            <a:ext cx="1286572"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sz="1999"/>
          </a:p>
        </p:txBody>
      </p:sp>
      <p:sp>
        <p:nvSpPr>
          <p:cNvPr id="8" name="Text Placeholder 7">
            <a:extLst>
              <a:ext uri="{FF2B5EF4-FFF2-40B4-BE49-F238E27FC236}">
                <a16:creationId xmlns:a16="http://schemas.microsoft.com/office/drawing/2014/main" id="{D4F1692E-F3D4-4FE2-9385-650941E885B3}"/>
              </a:ext>
            </a:extLst>
          </p:cNvPr>
          <p:cNvSpPr>
            <a:spLocks noGrp="1"/>
          </p:cNvSpPr>
          <p:nvPr>
            <p:ph type="body" sz="quarter" idx="10" hasCustomPrompt="1"/>
          </p:nvPr>
        </p:nvSpPr>
        <p:spPr>
          <a:xfrm>
            <a:off x="698189" y="771525"/>
            <a:ext cx="6550282" cy="419100"/>
          </a:xfrm>
          <a:prstGeom prst="rect">
            <a:avLst/>
          </a:prstGeom>
        </p:spPr>
        <p:txBody>
          <a:bodyPr lIns="0" tIns="0" rIns="0" bIns="0"/>
          <a:lstStyle>
            <a:lvl1pPr>
              <a:defRPr sz="3199"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10" name="Text Placeholder 9">
            <a:extLst>
              <a:ext uri="{FF2B5EF4-FFF2-40B4-BE49-F238E27FC236}">
                <a16:creationId xmlns:a16="http://schemas.microsoft.com/office/drawing/2014/main" id="{DA18D06A-C031-4793-932E-4F18D8558978}"/>
              </a:ext>
            </a:extLst>
          </p:cNvPr>
          <p:cNvSpPr>
            <a:spLocks noGrp="1"/>
          </p:cNvSpPr>
          <p:nvPr>
            <p:ph type="body" sz="quarter" idx="11" hasCustomPrompt="1"/>
          </p:nvPr>
        </p:nvSpPr>
        <p:spPr>
          <a:xfrm>
            <a:off x="697503" y="1372630"/>
            <a:ext cx="4722296" cy="342900"/>
          </a:xfrm>
          <a:prstGeom prst="rect">
            <a:avLst/>
          </a:prstGeom>
        </p:spPr>
        <p:txBody>
          <a:bodyPr lIns="0" tIns="0" rIns="0" bIns="0"/>
          <a:lstStyle>
            <a:lvl1pPr>
              <a:defRPr b="1">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TITLE OF THE SECTION</a:t>
            </a:r>
          </a:p>
        </p:txBody>
      </p:sp>
      <p:sp>
        <p:nvSpPr>
          <p:cNvPr id="12" name="Text Placeholder 11">
            <a:extLst>
              <a:ext uri="{FF2B5EF4-FFF2-40B4-BE49-F238E27FC236}">
                <a16:creationId xmlns:a16="http://schemas.microsoft.com/office/drawing/2014/main" id="{B4CFD0C2-325A-4C55-A8E8-7290C9072546}"/>
              </a:ext>
            </a:extLst>
          </p:cNvPr>
          <p:cNvSpPr>
            <a:spLocks noGrp="1"/>
          </p:cNvSpPr>
          <p:nvPr>
            <p:ph type="body" sz="quarter" idx="12" hasCustomPrompt="1"/>
          </p:nvPr>
        </p:nvSpPr>
        <p:spPr>
          <a:xfrm>
            <a:off x="698189" y="2447925"/>
            <a:ext cx="4646130" cy="1333500"/>
          </a:xfrm>
          <a:prstGeom prst="rect">
            <a:avLst/>
          </a:prstGeom>
        </p:spPr>
        <p:txBody>
          <a:bodyPr lIns="0" tIns="0" rIns="0" bIns="0"/>
          <a:lstStyle>
            <a:lvl1pPr>
              <a:defRPr>
                <a:solidFill>
                  <a:srgbClr val="418FDE"/>
                </a:solidFill>
                <a:latin typeface="Roboto Slab" pitchFamily="2" charset="0"/>
                <a:ea typeface="Roboto Slab" pitchFamily="2" charset="0"/>
              </a:defRPr>
            </a:lvl1pPr>
            <a:lvl2pPr>
              <a:defRPr>
                <a:solidFill>
                  <a:srgbClr val="418FDE"/>
                </a:solidFill>
                <a:latin typeface="Roboto Slab" pitchFamily="2" charset="0"/>
                <a:ea typeface="Roboto Slab" pitchFamily="2" charset="0"/>
              </a:defRPr>
            </a:lvl2pPr>
            <a:lvl3pPr>
              <a:defRPr>
                <a:solidFill>
                  <a:srgbClr val="418FDE"/>
                </a:solidFill>
                <a:latin typeface="Roboto Slab" pitchFamily="2" charset="0"/>
                <a:ea typeface="Roboto Slab" pitchFamily="2" charset="0"/>
              </a:defRPr>
            </a:lvl3pPr>
            <a:lvl4pPr>
              <a:defRPr>
                <a:solidFill>
                  <a:srgbClr val="418FDE"/>
                </a:solidFill>
                <a:latin typeface="Roboto Slab" pitchFamily="2" charset="0"/>
                <a:ea typeface="Roboto Slab" pitchFamily="2" charset="0"/>
              </a:defRPr>
            </a:lvl4pPr>
            <a:lvl5pPr>
              <a:defRPr>
                <a:solidFill>
                  <a:srgbClr val="418FDE"/>
                </a:solidFill>
                <a:latin typeface="Roboto Slab" pitchFamily="2" charset="0"/>
                <a:ea typeface="Roboto Slab" pitchFamily="2" charset="0"/>
              </a:defRPr>
            </a:lvl5pPr>
          </a:lstStyle>
          <a:p>
            <a:pPr lvl="0"/>
            <a:r>
              <a:rPr lang="en-US" dirty="0"/>
              <a:t>Introduction of the slide Humanitarian assistance is hamstrung by prevalent administrative ways to deliver more than 2.7 million people with aid in 2017</a:t>
            </a:r>
          </a:p>
        </p:txBody>
      </p:sp>
      <p:sp>
        <p:nvSpPr>
          <p:cNvPr id="14" name="Text Placeholder 13">
            <a:extLst>
              <a:ext uri="{FF2B5EF4-FFF2-40B4-BE49-F238E27FC236}">
                <a16:creationId xmlns:a16="http://schemas.microsoft.com/office/drawing/2014/main" id="{18325391-10EC-478D-8503-E7B2BA3C3F53}"/>
              </a:ext>
            </a:extLst>
          </p:cNvPr>
          <p:cNvSpPr>
            <a:spLocks noGrp="1"/>
          </p:cNvSpPr>
          <p:nvPr>
            <p:ph type="body" sz="quarter" idx="13" hasCustomPrompt="1"/>
          </p:nvPr>
        </p:nvSpPr>
        <p:spPr>
          <a:xfrm>
            <a:off x="698189" y="4010025"/>
            <a:ext cx="4569964" cy="2819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Assistance is hamstrung by prevalent insecurity, and logistical and administrative hurdles. Despite challenges, humanitarian actors have developed innovative ways to deliver assistance, reaching more than 2.7 million people with aid in 2017</a:t>
            </a:r>
          </a:p>
          <a:p>
            <a:pPr lvl="1"/>
            <a:endParaRPr lang="en-US" dirty="0"/>
          </a:p>
        </p:txBody>
      </p:sp>
    </p:spTree>
    <p:extLst>
      <p:ext uri="{BB962C8B-B14F-4D97-AF65-F5344CB8AC3E}">
        <p14:creationId xmlns:p14="http://schemas.microsoft.com/office/powerpoint/2010/main" val="4113827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g figures">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53C4C82E-E028-48BB-8479-DB452E9818FD}"/>
              </a:ext>
            </a:extLst>
          </p:cNvPr>
          <p:cNvSpPr>
            <a:spLocks noGrp="1"/>
          </p:cNvSpPr>
          <p:nvPr>
            <p:ph type="body" sz="quarter" idx="10" hasCustomPrompt="1"/>
          </p:nvPr>
        </p:nvSpPr>
        <p:spPr>
          <a:xfrm>
            <a:off x="698189" y="771525"/>
            <a:ext cx="6550282" cy="419100"/>
          </a:xfrm>
          <a:prstGeom prst="rect">
            <a:avLst/>
          </a:prstGeom>
        </p:spPr>
        <p:txBody>
          <a:bodyPr lIns="0" tIns="0" rIns="0" bIns="0"/>
          <a:lstStyle>
            <a:lvl1pPr>
              <a:defRPr sz="3199"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4" name="Text Placeholder 13">
            <a:extLst>
              <a:ext uri="{FF2B5EF4-FFF2-40B4-BE49-F238E27FC236}">
                <a16:creationId xmlns:a16="http://schemas.microsoft.com/office/drawing/2014/main" id="{BE9E9148-1FAF-436B-905A-2325D8D003FB}"/>
              </a:ext>
            </a:extLst>
          </p:cNvPr>
          <p:cNvSpPr>
            <a:spLocks noGrp="1"/>
          </p:cNvSpPr>
          <p:nvPr>
            <p:ph type="body" sz="quarter" idx="13" hasCustomPrompt="1"/>
          </p:nvPr>
        </p:nvSpPr>
        <p:spPr>
          <a:xfrm>
            <a:off x="698189" y="2447925"/>
            <a:ext cx="2475397" cy="800100"/>
          </a:xfrm>
          <a:prstGeom prst="rect">
            <a:avLst/>
          </a:prstGeom>
        </p:spPr>
        <p:txBody>
          <a:bodyPr lIns="0" tIns="0" rIns="0" bIns="0"/>
          <a:lstStyle>
            <a:lvl1pPr>
              <a:defRPr sz="5998"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2,000</a:t>
            </a:r>
          </a:p>
        </p:txBody>
      </p:sp>
      <p:sp>
        <p:nvSpPr>
          <p:cNvPr id="5" name="Text Placeholder 13">
            <a:extLst>
              <a:ext uri="{FF2B5EF4-FFF2-40B4-BE49-F238E27FC236}">
                <a16:creationId xmlns:a16="http://schemas.microsoft.com/office/drawing/2014/main" id="{104482E9-3D99-48DE-A93F-89A121CE661E}"/>
              </a:ext>
            </a:extLst>
          </p:cNvPr>
          <p:cNvSpPr>
            <a:spLocks noGrp="1"/>
          </p:cNvSpPr>
          <p:nvPr>
            <p:ph type="body" sz="quarter" idx="14" hasCustomPrompt="1"/>
          </p:nvPr>
        </p:nvSpPr>
        <p:spPr>
          <a:xfrm>
            <a:off x="698189" y="3400425"/>
            <a:ext cx="2741978" cy="533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PEOPLE IN NEED</a:t>
            </a:r>
          </a:p>
          <a:p>
            <a:pPr lvl="1"/>
            <a:endParaRPr lang="en-US" dirty="0"/>
          </a:p>
        </p:txBody>
      </p:sp>
      <p:sp>
        <p:nvSpPr>
          <p:cNvPr id="6" name="Text Placeholder 13">
            <a:extLst>
              <a:ext uri="{FF2B5EF4-FFF2-40B4-BE49-F238E27FC236}">
                <a16:creationId xmlns:a16="http://schemas.microsoft.com/office/drawing/2014/main" id="{87C0BC4F-6361-4C6C-8F82-1DC72F3F0F5C}"/>
              </a:ext>
            </a:extLst>
          </p:cNvPr>
          <p:cNvSpPr>
            <a:spLocks noGrp="1"/>
          </p:cNvSpPr>
          <p:nvPr>
            <p:ph type="body" sz="quarter" idx="15" hasCustomPrompt="1"/>
          </p:nvPr>
        </p:nvSpPr>
        <p:spPr>
          <a:xfrm>
            <a:off x="5344319" y="2447925"/>
            <a:ext cx="2475397" cy="800100"/>
          </a:xfrm>
          <a:prstGeom prst="rect">
            <a:avLst/>
          </a:prstGeom>
        </p:spPr>
        <p:txBody>
          <a:bodyPr lIns="0" tIns="0" rIns="0" bIns="0"/>
          <a:lstStyle>
            <a:lvl1pPr>
              <a:defRPr sz="5998"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$200B</a:t>
            </a:r>
          </a:p>
        </p:txBody>
      </p:sp>
      <p:sp>
        <p:nvSpPr>
          <p:cNvPr id="7" name="Text Placeholder 13">
            <a:extLst>
              <a:ext uri="{FF2B5EF4-FFF2-40B4-BE49-F238E27FC236}">
                <a16:creationId xmlns:a16="http://schemas.microsoft.com/office/drawing/2014/main" id="{C260853A-D939-4F86-9EEF-6747560FB215}"/>
              </a:ext>
            </a:extLst>
          </p:cNvPr>
          <p:cNvSpPr>
            <a:spLocks noGrp="1"/>
          </p:cNvSpPr>
          <p:nvPr>
            <p:ph type="body" sz="quarter" idx="16" hasCustomPrompt="1"/>
          </p:nvPr>
        </p:nvSpPr>
        <p:spPr>
          <a:xfrm>
            <a:off x="5344319" y="3400425"/>
            <a:ext cx="2741978" cy="533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FUNDING NEED</a:t>
            </a:r>
          </a:p>
          <a:p>
            <a:pPr lvl="1"/>
            <a:endParaRPr lang="en-US" dirty="0"/>
          </a:p>
        </p:txBody>
      </p:sp>
      <p:sp>
        <p:nvSpPr>
          <p:cNvPr id="8" name="Text Placeholder 13">
            <a:extLst>
              <a:ext uri="{FF2B5EF4-FFF2-40B4-BE49-F238E27FC236}">
                <a16:creationId xmlns:a16="http://schemas.microsoft.com/office/drawing/2014/main" id="{C79CE2D6-15A8-4A64-B1DA-94719B3686E7}"/>
              </a:ext>
            </a:extLst>
          </p:cNvPr>
          <p:cNvSpPr>
            <a:spLocks noGrp="1"/>
          </p:cNvSpPr>
          <p:nvPr>
            <p:ph type="body" sz="quarter" idx="17" hasCustomPrompt="1"/>
          </p:nvPr>
        </p:nvSpPr>
        <p:spPr>
          <a:xfrm>
            <a:off x="698189" y="4695825"/>
            <a:ext cx="2475397" cy="800100"/>
          </a:xfrm>
          <a:prstGeom prst="rect">
            <a:avLst/>
          </a:prstGeom>
        </p:spPr>
        <p:txBody>
          <a:bodyPr lIns="0" tIns="0" rIns="0" bIns="0"/>
          <a:lstStyle>
            <a:lvl1pPr>
              <a:defRPr sz="5998"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15</a:t>
            </a:r>
          </a:p>
        </p:txBody>
      </p:sp>
      <p:sp>
        <p:nvSpPr>
          <p:cNvPr id="9" name="Text Placeholder 13">
            <a:extLst>
              <a:ext uri="{FF2B5EF4-FFF2-40B4-BE49-F238E27FC236}">
                <a16:creationId xmlns:a16="http://schemas.microsoft.com/office/drawing/2014/main" id="{3C46B3A9-CB7A-4831-B64B-B16DC185A971}"/>
              </a:ext>
            </a:extLst>
          </p:cNvPr>
          <p:cNvSpPr>
            <a:spLocks noGrp="1"/>
          </p:cNvSpPr>
          <p:nvPr>
            <p:ph type="body" sz="quarter" idx="18" hasCustomPrompt="1"/>
          </p:nvPr>
        </p:nvSpPr>
        <p:spPr>
          <a:xfrm>
            <a:off x="698189" y="5610225"/>
            <a:ext cx="2741978" cy="533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COUNTRIES AFFECTED</a:t>
            </a:r>
          </a:p>
          <a:p>
            <a:pPr lvl="1"/>
            <a:endParaRPr lang="en-US" dirty="0"/>
          </a:p>
        </p:txBody>
      </p:sp>
      <p:sp>
        <p:nvSpPr>
          <p:cNvPr id="10" name="Text Placeholder 13">
            <a:extLst>
              <a:ext uri="{FF2B5EF4-FFF2-40B4-BE49-F238E27FC236}">
                <a16:creationId xmlns:a16="http://schemas.microsoft.com/office/drawing/2014/main" id="{315BA222-AE04-4871-915C-9535F56FABE4}"/>
              </a:ext>
            </a:extLst>
          </p:cNvPr>
          <p:cNvSpPr>
            <a:spLocks noGrp="1"/>
          </p:cNvSpPr>
          <p:nvPr>
            <p:ph type="body" sz="quarter" idx="19" hasCustomPrompt="1"/>
          </p:nvPr>
        </p:nvSpPr>
        <p:spPr>
          <a:xfrm>
            <a:off x="5344319" y="4695825"/>
            <a:ext cx="2475397" cy="800100"/>
          </a:xfrm>
          <a:prstGeom prst="rect">
            <a:avLst/>
          </a:prstGeom>
        </p:spPr>
        <p:txBody>
          <a:bodyPr lIns="0" tIns="0" rIns="0" bIns="0"/>
          <a:lstStyle>
            <a:lvl1pPr>
              <a:defRPr sz="5998"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22</a:t>
            </a:r>
          </a:p>
        </p:txBody>
      </p:sp>
      <p:sp>
        <p:nvSpPr>
          <p:cNvPr id="11" name="Text Placeholder 13">
            <a:extLst>
              <a:ext uri="{FF2B5EF4-FFF2-40B4-BE49-F238E27FC236}">
                <a16:creationId xmlns:a16="http://schemas.microsoft.com/office/drawing/2014/main" id="{172C73B4-6961-4FA3-80DF-7165C16F978A}"/>
              </a:ext>
            </a:extLst>
          </p:cNvPr>
          <p:cNvSpPr>
            <a:spLocks noGrp="1"/>
          </p:cNvSpPr>
          <p:nvPr>
            <p:ph type="body" sz="quarter" idx="20" hasCustomPrompt="1"/>
          </p:nvPr>
        </p:nvSpPr>
        <p:spPr>
          <a:xfrm>
            <a:off x="5344319" y="5610225"/>
            <a:ext cx="2741978" cy="533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DONORS</a:t>
            </a:r>
          </a:p>
          <a:p>
            <a:pPr lvl="1"/>
            <a:endParaRPr lang="en-US" dirty="0"/>
          </a:p>
        </p:txBody>
      </p:sp>
      <p:sp>
        <p:nvSpPr>
          <p:cNvPr id="12" name="object 5">
            <a:extLst>
              <a:ext uri="{FF2B5EF4-FFF2-40B4-BE49-F238E27FC236}">
                <a16:creationId xmlns:a16="http://schemas.microsoft.com/office/drawing/2014/main" id="{0C1CDA5F-A187-45F9-8606-4749E931CED5}"/>
              </a:ext>
            </a:extLst>
          </p:cNvPr>
          <p:cNvSpPr/>
          <p:nvPr userDrawn="1"/>
        </p:nvSpPr>
        <p:spPr>
          <a:xfrm>
            <a:off x="698189" y="1952625"/>
            <a:ext cx="1286572"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sz="1999"/>
          </a:p>
        </p:txBody>
      </p:sp>
      <p:sp>
        <p:nvSpPr>
          <p:cNvPr id="13" name="Text Placeholder 9">
            <a:extLst>
              <a:ext uri="{FF2B5EF4-FFF2-40B4-BE49-F238E27FC236}">
                <a16:creationId xmlns:a16="http://schemas.microsoft.com/office/drawing/2014/main" id="{05C57B39-9539-4E84-8163-00E97C030285}"/>
              </a:ext>
            </a:extLst>
          </p:cNvPr>
          <p:cNvSpPr>
            <a:spLocks noGrp="1"/>
          </p:cNvSpPr>
          <p:nvPr>
            <p:ph type="body" sz="quarter" idx="11" hasCustomPrompt="1"/>
          </p:nvPr>
        </p:nvSpPr>
        <p:spPr>
          <a:xfrm>
            <a:off x="697503" y="1372630"/>
            <a:ext cx="4722296" cy="342900"/>
          </a:xfrm>
          <a:prstGeom prst="rect">
            <a:avLst/>
          </a:prstGeom>
        </p:spPr>
        <p:txBody>
          <a:bodyPr lIns="0" tIns="0" rIns="0" bIns="0"/>
          <a:lstStyle>
            <a:lvl1pPr>
              <a:defRPr b="1">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TITLE OF THE SECTION</a:t>
            </a:r>
          </a:p>
        </p:txBody>
      </p:sp>
    </p:spTree>
    <p:extLst>
      <p:ext uri="{BB962C8B-B14F-4D97-AF65-F5344CB8AC3E}">
        <p14:creationId xmlns:p14="http://schemas.microsoft.com/office/powerpoint/2010/main" val="1641589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1D9973FC-5ECE-4AE0-BEEC-E714AF7F1B8D}"/>
              </a:ext>
            </a:extLst>
          </p:cNvPr>
          <p:cNvSpPr>
            <a:spLocks noGrp="1"/>
          </p:cNvSpPr>
          <p:nvPr>
            <p:ph type="body" sz="quarter" idx="10" hasCustomPrompt="1"/>
          </p:nvPr>
        </p:nvSpPr>
        <p:spPr>
          <a:xfrm>
            <a:off x="698189" y="771525"/>
            <a:ext cx="6550282" cy="419100"/>
          </a:xfrm>
          <a:prstGeom prst="rect">
            <a:avLst/>
          </a:prstGeom>
        </p:spPr>
        <p:txBody>
          <a:bodyPr lIns="0" tIns="0" rIns="0" bIns="0"/>
          <a:lstStyle>
            <a:lvl1pPr>
              <a:defRPr sz="3199"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4" name="object 5">
            <a:extLst>
              <a:ext uri="{FF2B5EF4-FFF2-40B4-BE49-F238E27FC236}">
                <a16:creationId xmlns:a16="http://schemas.microsoft.com/office/drawing/2014/main" id="{FC530147-D7DF-4A94-8988-861D55856262}"/>
              </a:ext>
            </a:extLst>
          </p:cNvPr>
          <p:cNvSpPr/>
          <p:nvPr userDrawn="1"/>
        </p:nvSpPr>
        <p:spPr>
          <a:xfrm>
            <a:off x="698189" y="1952625"/>
            <a:ext cx="1286572"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sz="1999"/>
          </a:p>
        </p:txBody>
      </p:sp>
      <p:sp>
        <p:nvSpPr>
          <p:cNvPr id="5" name="Text Placeholder 9">
            <a:extLst>
              <a:ext uri="{FF2B5EF4-FFF2-40B4-BE49-F238E27FC236}">
                <a16:creationId xmlns:a16="http://schemas.microsoft.com/office/drawing/2014/main" id="{265EDEA1-250B-42B2-A53B-5D6541FCF9F2}"/>
              </a:ext>
            </a:extLst>
          </p:cNvPr>
          <p:cNvSpPr>
            <a:spLocks noGrp="1"/>
          </p:cNvSpPr>
          <p:nvPr>
            <p:ph type="body" sz="quarter" idx="11" hasCustomPrompt="1"/>
          </p:nvPr>
        </p:nvSpPr>
        <p:spPr>
          <a:xfrm>
            <a:off x="697503" y="1372630"/>
            <a:ext cx="4722296" cy="342900"/>
          </a:xfrm>
          <a:prstGeom prst="rect">
            <a:avLst/>
          </a:prstGeom>
        </p:spPr>
        <p:txBody>
          <a:bodyPr lIns="0" tIns="0" rIns="0" bIns="0"/>
          <a:lstStyle>
            <a:lvl1pPr>
              <a:defRPr b="1">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TITLE OF THE SECTION</a:t>
            </a:r>
          </a:p>
        </p:txBody>
      </p:sp>
      <p:sp>
        <p:nvSpPr>
          <p:cNvPr id="12" name="Picture Placeholder 11">
            <a:extLst>
              <a:ext uri="{FF2B5EF4-FFF2-40B4-BE49-F238E27FC236}">
                <a16:creationId xmlns:a16="http://schemas.microsoft.com/office/drawing/2014/main" id="{AE9E9ED3-3CD4-4EB8-B29A-476EE9FE500F}"/>
              </a:ext>
            </a:extLst>
          </p:cNvPr>
          <p:cNvSpPr>
            <a:spLocks noGrp="1"/>
          </p:cNvSpPr>
          <p:nvPr>
            <p:ph type="pic" sz="quarter" idx="12"/>
          </p:nvPr>
        </p:nvSpPr>
        <p:spPr>
          <a:xfrm>
            <a:off x="736272" y="2524125"/>
            <a:ext cx="3008560" cy="3314700"/>
          </a:xfrm>
          <a:prstGeom prst="rect">
            <a:avLst/>
          </a:prstGeom>
        </p:spPr>
        <p:txBody>
          <a:bodyPr/>
          <a:lstStyle/>
          <a:p>
            <a:r>
              <a:rPr lang="en-US"/>
              <a:t>Click icon to add picture</a:t>
            </a:r>
          </a:p>
        </p:txBody>
      </p:sp>
      <p:sp>
        <p:nvSpPr>
          <p:cNvPr id="15" name="Text Placeholder 13">
            <a:extLst>
              <a:ext uri="{FF2B5EF4-FFF2-40B4-BE49-F238E27FC236}">
                <a16:creationId xmlns:a16="http://schemas.microsoft.com/office/drawing/2014/main" id="{D4566FAF-6E0B-4567-97BF-B17B93F898EE}"/>
              </a:ext>
            </a:extLst>
          </p:cNvPr>
          <p:cNvSpPr>
            <a:spLocks noGrp="1"/>
          </p:cNvSpPr>
          <p:nvPr>
            <p:ph type="body" sz="quarter" idx="13" hasCustomPrompt="1"/>
          </p:nvPr>
        </p:nvSpPr>
        <p:spPr>
          <a:xfrm>
            <a:off x="3973330" y="2530561"/>
            <a:ext cx="2703895" cy="3308264"/>
          </a:xfrm>
          <a:prstGeom prst="rect">
            <a:avLst/>
          </a:prstGeom>
        </p:spPr>
        <p:txBody>
          <a:bodyPr lIns="0" tIns="0" rIns="0" bIns="0"/>
          <a:lstStyle>
            <a:lvl1pPr marL="285636" indent="-285636">
              <a:buFont typeface="Arial" panose="020B0604020202020204" pitchFamily="34" charset="0"/>
              <a:buChar cha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Assistance is hamstrung by prevalent insecurity, and </a:t>
            </a:r>
            <a:r>
              <a:rPr lang="en-US" dirty="0" err="1"/>
              <a:t>ll</a:t>
            </a:r>
            <a:r>
              <a:rPr lang="en-US" dirty="0"/>
              <a:t> </a:t>
            </a:r>
          </a:p>
          <a:p>
            <a:pPr lvl="0"/>
            <a:r>
              <a:rPr lang="en-US" dirty="0"/>
              <a:t>And administrative hurdles. Despite challenges, humanitarian actors </a:t>
            </a:r>
          </a:p>
          <a:p>
            <a:pPr lvl="0"/>
            <a:r>
              <a:rPr lang="en-US" dirty="0"/>
              <a:t>Ways to deliver assistance, reaching more than 2.7 million people with aid in 2017</a:t>
            </a:r>
          </a:p>
          <a:p>
            <a:pPr lvl="1"/>
            <a:endParaRPr lang="en-US" dirty="0"/>
          </a:p>
        </p:txBody>
      </p:sp>
      <p:sp>
        <p:nvSpPr>
          <p:cNvPr id="17" name="Chart Placeholder 16">
            <a:extLst>
              <a:ext uri="{FF2B5EF4-FFF2-40B4-BE49-F238E27FC236}">
                <a16:creationId xmlns:a16="http://schemas.microsoft.com/office/drawing/2014/main" id="{BF1C1493-5AF5-4BD4-83F5-24140F5637D4}"/>
              </a:ext>
            </a:extLst>
          </p:cNvPr>
          <p:cNvSpPr>
            <a:spLocks noGrp="1"/>
          </p:cNvSpPr>
          <p:nvPr>
            <p:ph type="chart" sz="quarter" idx="14"/>
          </p:nvPr>
        </p:nvSpPr>
        <p:spPr>
          <a:xfrm>
            <a:off x="6905723" y="2530561"/>
            <a:ext cx="3046643" cy="3251114"/>
          </a:xfrm>
          <a:prstGeom prst="rect">
            <a:avLst/>
          </a:prstGeom>
        </p:spPr>
        <p:txBody>
          <a:bodyPr/>
          <a:lstStyle/>
          <a:p>
            <a:r>
              <a:rPr lang="en-US"/>
              <a:t>Click icon to add chart</a:t>
            </a:r>
            <a:endParaRPr lang="en-US" dirty="0"/>
          </a:p>
        </p:txBody>
      </p:sp>
    </p:spTree>
    <p:extLst>
      <p:ext uri="{BB962C8B-B14F-4D97-AF65-F5344CB8AC3E}">
        <p14:creationId xmlns:p14="http://schemas.microsoft.com/office/powerpoint/2010/main" val="1211255724"/>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Graphic">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D93E86C8-0C88-444B-9DE1-92A43B95E6EC}"/>
              </a:ext>
            </a:extLst>
          </p:cNvPr>
          <p:cNvSpPr>
            <a:spLocks noGrp="1"/>
          </p:cNvSpPr>
          <p:nvPr>
            <p:ph type="body" sz="quarter" idx="10" hasCustomPrompt="1"/>
          </p:nvPr>
        </p:nvSpPr>
        <p:spPr>
          <a:xfrm>
            <a:off x="698189" y="771525"/>
            <a:ext cx="6550282" cy="419100"/>
          </a:xfrm>
          <a:prstGeom prst="rect">
            <a:avLst/>
          </a:prstGeom>
        </p:spPr>
        <p:txBody>
          <a:bodyPr lIns="0" tIns="0" rIns="0" bIns="0"/>
          <a:lstStyle>
            <a:lvl1pPr>
              <a:defRPr sz="3199"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4" name="object 5">
            <a:extLst>
              <a:ext uri="{FF2B5EF4-FFF2-40B4-BE49-F238E27FC236}">
                <a16:creationId xmlns:a16="http://schemas.microsoft.com/office/drawing/2014/main" id="{A6D96005-61A5-4D71-91C3-F67C5F6CE89A}"/>
              </a:ext>
            </a:extLst>
          </p:cNvPr>
          <p:cNvSpPr/>
          <p:nvPr userDrawn="1"/>
        </p:nvSpPr>
        <p:spPr>
          <a:xfrm>
            <a:off x="698189" y="1952625"/>
            <a:ext cx="1286572"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sz="1999"/>
          </a:p>
        </p:txBody>
      </p:sp>
      <p:sp>
        <p:nvSpPr>
          <p:cNvPr id="5" name="Text Placeholder 9">
            <a:extLst>
              <a:ext uri="{FF2B5EF4-FFF2-40B4-BE49-F238E27FC236}">
                <a16:creationId xmlns:a16="http://schemas.microsoft.com/office/drawing/2014/main" id="{55792ADB-1E33-4C0E-8AA1-770D61A23481}"/>
              </a:ext>
            </a:extLst>
          </p:cNvPr>
          <p:cNvSpPr>
            <a:spLocks noGrp="1"/>
          </p:cNvSpPr>
          <p:nvPr>
            <p:ph type="body" sz="quarter" idx="11" hasCustomPrompt="1"/>
          </p:nvPr>
        </p:nvSpPr>
        <p:spPr>
          <a:xfrm>
            <a:off x="697503" y="1372630"/>
            <a:ext cx="4722296" cy="342900"/>
          </a:xfrm>
          <a:prstGeom prst="rect">
            <a:avLst/>
          </a:prstGeom>
        </p:spPr>
        <p:txBody>
          <a:bodyPr lIns="0" tIns="0" rIns="0" bIns="0"/>
          <a:lstStyle>
            <a:lvl1pPr>
              <a:defRPr b="1">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TITLE OF THE SECTION</a:t>
            </a:r>
          </a:p>
        </p:txBody>
      </p:sp>
      <p:sp>
        <p:nvSpPr>
          <p:cNvPr id="7" name="Picture Placeholder 6">
            <a:extLst>
              <a:ext uri="{FF2B5EF4-FFF2-40B4-BE49-F238E27FC236}">
                <a16:creationId xmlns:a16="http://schemas.microsoft.com/office/drawing/2014/main" id="{2ECC6051-064A-466C-BB97-F52C644D4248}"/>
              </a:ext>
            </a:extLst>
          </p:cNvPr>
          <p:cNvSpPr>
            <a:spLocks noGrp="1"/>
          </p:cNvSpPr>
          <p:nvPr>
            <p:ph type="pic" sz="quarter" idx="12"/>
          </p:nvPr>
        </p:nvSpPr>
        <p:spPr>
          <a:xfrm>
            <a:off x="698189" y="2257425"/>
            <a:ext cx="9254177" cy="4572000"/>
          </a:xfrm>
          <a:prstGeom prst="rect">
            <a:avLst/>
          </a:prstGeom>
        </p:spPr>
        <p:txBody>
          <a:bodyPr/>
          <a:lstStyle/>
          <a:p>
            <a:r>
              <a:rPr lang="en-US"/>
              <a:t>Click icon to add picture</a:t>
            </a:r>
          </a:p>
        </p:txBody>
      </p:sp>
    </p:spTree>
    <p:extLst>
      <p:ext uri="{BB962C8B-B14F-4D97-AF65-F5344CB8AC3E}">
        <p14:creationId xmlns:p14="http://schemas.microsoft.com/office/powerpoint/2010/main" val="271945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Text Placeholder 13">
            <a:extLst>
              <a:ext uri="{FF2B5EF4-FFF2-40B4-BE49-F238E27FC236}">
                <a16:creationId xmlns:a16="http://schemas.microsoft.com/office/drawing/2014/main" id="{E5D143C0-9694-4D80-A195-66BE04BC787E}"/>
              </a:ext>
            </a:extLst>
          </p:cNvPr>
          <p:cNvSpPr>
            <a:spLocks noGrp="1"/>
          </p:cNvSpPr>
          <p:nvPr>
            <p:ph type="body" sz="quarter" idx="13" hasCustomPrompt="1"/>
          </p:nvPr>
        </p:nvSpPr>
        <p:spPr>
          <a:xfrm>
            <a:off x="698189" y="1679616"/>
            <a:ext cx="4646130" cy="5149809"/>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Assistance is hamstrung by prevalent insecurity, and logistical and administrative hurdles. Despite challenges, humanitarian actors have developed innovative ways to deliver assistance, reaching more than 2.7 million people with aid in 2017</a:t>
            </a:r>
          </a:p>
          <a:p>
            <a:pPr lvl="1"/>
            <a:endParaRPr lang="en-US" dirty="0"/>
          </a:p>
        </p:txBody>
      </p:sp>
    </p:spTree>
    <p:extLst>
      <p:ext uri="{BB962C8B-B14F-4D97-AF65-F5344CB8AC3E}">
        <p14:creationId xmlns:p14="http://schemas.microsoft.com/office/powerpoint/2010/main" val="490701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C7F4BC-E682-4BFB-879E-5B18216A95FE}" type="datetimeFigureOut">
              <a:rPr lang="en-US" smtClean="0"/>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EED1C-443D-42CE-9AB4-7E0A6652323F}" type="slidenum">
              <a:rPr lang="en-US" smtClean="0"/>
              <a:t>‹#›</a:t>
            </a:fld>
            <a:endParaRPr lang="en-US"/>
          </a:p>
        </p:txBody>
      </p:sp>
    </p:spTree>
    <p:extLst>
      <p:ext uri="{BB962C8B-B14F-4D97-AF65-F5344CB8AC3E}">
        <p14:creationId xmlns:p14="http://schemas.microsoft.com/office/powerpoint/2010/main" val="2252251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3"/>
            <a:ext cx="9085342" cy="1502066"/>
          </a:xfrm>
        </p:spPr>
        <p:txBody>
          <a:bodyPr anchor="t"/>
          <a:lstStyle>
            <a:lvl1pPr algn="l">
              <a:defRPr sz="4400" b="1" cap="all"/>
            </a:lvl1pPr>
          </a:lstStyle>
          <a:p>
            <a:r>
              <a:rPr lang="en-US"/>
              <a:t>Click to edit Master title style</a:t>
            </a:r>
          </a:p>
        </p:txBody>
      </p:sp>
      <p:sp>
        <p:nvSpPr>
          <p:cNvPr id="3" name="Text Placeholder 2"/>
          <p:cNvSpPr>
            <a:spLocks noGrp="1"/>
          </p:cNvSpPr>
          <p:nvPr>
            <p:ph type="body" idx="1"/>
          </p:nvPr>
        </p:nvSpPr>
        <p:spPr>
          <a:xfrm>
            <a:off x="844329" y="3205459"/>
            <a:ext cx="9085342" cy="1654373"/>
          </a:xfrm>
        </p:spPr>
        <p:txBody>
          <a:bodyPr anchor="b"/>
          <a:lstStyle>
            <a:lvl1pPr marL="0" indent="0">
              <a:buNone/>
              <a:defRPr sz="2200">
                <a:solidFill>
                  <a:schemeClr val="tx1">
                    <a:tint val="75000"/>
                  </a:schemeClr>
                </a:solidFill>
              </a:defRPr>
            </a:lvl1pPr>
            <a:lvl2pPr marL="497754" indent="0">
              <a:buNone/>
              <a:defRPr sz="2000">
                <a:solidFill>
                  <a:schemeClr val="tx1">
                    <a:tint val="75000"/>
                  </a:schemeClr>
                </a:solidFill>
              </a:defRPr>
            </a:lvl2pPr>
            <a:lvl3pPr marL="995507" indent="0">
              <a:buNone/>
              <a:defRPr sz="1700">
                <a:solidFill>
                  <a:schemeClr val="tx1">
                    <a:tint val="75000"/>
                  </a:schemeClr>
                </a:solidFill>
              </a:defRPr>
            </a:lvl3pPr>
            <a:lvl4pPr marL="1493261" indent="0">
              <a:buNone/>
              <a:defRPr sz="1500">
                <a:solidFill>
                  <a:schemeClr val="tx1">
                    <a:tint val="75000"/>
                  </a:schemeClr>
                </a:solidFill>
              </a:defRPr>
            </a:lvl4pPr>
            <a:lvl5pPr marL="1991015" indent="0">
              <a:buNone/>
              <a:defRPr sz="1500">
                <a:solidFill>
                  <a:schemeClr val="tx1">
                    <a:tint val="75000"/>
                  </a:schemeClr>
                </a:solidFill>
              </a:defRPr>
            </a:lvl5pPr>
            <a:lvl6pPr marL="2488768" indent="0">
              <a:buNone/>
              <a:defRPr sz="1500">
                <a:solidFill>
                  <a:schemeClr val="tx1">
                    <a:tint val="75000"/>
                  </a:schemeClr>
                </a:solidFill>
              </a:defRPr>
            </a:lvl6pPr>
            <a:lvl7pPr marL="2986522" indent="0">
              <a:buNone/>
              <a:defRPr sz="1500">
                <a:solidFill>
                  <a:schemeClr val="tx1">
                    <a:tint val="75000"/>
                  </a:schemeClr>
                </a:solidFill>
              </a:defRPr>
            </a:lvl7pPr>
            <a:lvl8pPr marL="3484275" indent="0">
              <a:buNone/>
              <a:defRPr sz="1500">
                <a:solidFill>
                  <a:schemeClr val="tx1">
                    <a:tint val="75000"/>
                  </a:schemeClr>
                </a:solidFill>
              </a:defRPr>
            </a:lvl8pPr>
            <a:lvl9pPr marL="3982029"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C7F4BC-E682-4BFB-879E-5B18216A95FE}" type="datetimeFigureOut">
              <a:rPr lang="en-US" smtClean="0"/>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EED1C-443D-42CE-9AB4-7E0A6652323F}" type="slidenum">
              <a:rPr lang="en-US" smtClean="0"/>
              <a:t>‹#›</a:t>
            </a:fld>
            <a:endParaRPr lang="en-US"/>
          </a:p>
        </p:txBody>
      </p:sp>
    </p:spTree>
    <p:extLst>
      <p:ext uri="{BB962C8B-B14F-4D97-AF65-F5344CB8AC3E}">
        <p14:creationId xmlns:p14="http://schemas.microsoft.com/office/powerpoint/2010/main" val="1537924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432" y="1764667"/>
            <a:ext cx="4720815" cy="4991131"/>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33391" y="1764667"/>
            <a:ext cx="4720815" cy="4991131"/>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C7F4BC-E682-4BFB-879E-5B18216A95FE}" type="datetimeFigureOut">
              <a:rPr lang="en-US" smtClean="0"/>
              <a:t>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DEED1C-443D-42CE-9AB4-7E0A6652323F}" type="slidenum">
              <a:rPr lang="en-US" smtClean="0"/>
              <a:t>‹#›</a:t>
            </a:fld>
            <a:endParaRPr lang="en-US"/>
          </a:p>
        </p:txBody>
      </p:sp>
    </p:spTree>
    <p:extLst>
      <p:ext uri="{BB962C8B-B14F-4D97-AF65-F5344CB8AC3E}">
        <p14:creationId xmlns:p14="http://schemas.microsoft.com/office/powerpoint/2010/main" val="320681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4432" y="1692889"/>
            <a:ext cx="4722671" cy="705515"/>
          </a:xfrm>
        </p:spPr>
        <p:txBody>
          <a:bodyPr anchor="b"/>
          <a:lstStyle>
            <a:lvl1pPr marL="0" indent="0">
              <a:buNone/>
              <a:defRPr sz="2600" b="1"/>
            </a:lvl1pPr>
            <a:lvl2pPr marL="497754" indent="0">
              <a:buNone/>
              <a:defRPr sz="2200" b="1"/>
            </a:lvl2pPr>
            <a:lvl3pPr marL="995507" indent="0">
              <a:buNone/>
              <a:defRPr sz="2000" b="1"/>
            </a:lvl3pPr>
            <a:lvl4pPr marL="1493261" indent="0">
              <a:buNone/>
              <a:defRPr sz="1700" b="1"/>
            </a:lvl4pPr>
            <a:lvl5pPr marL="1991015" indent="0">
              <a:buNone/>
              <a:defRPr sz="1700" b="1"/>
            </a:lvl5pPr>
            <a:lvl6pPr marL="2488768" indent="0">
              <a:buNone/>
              <a:defRPr sz="1700" b="1"/>
            </a:lvl6pPr>
            <a:lvl7pPr marL="2986522" indent="0">
              <a:buNone/>
              <a:defRPr sz="1700" b="1"/>
            </a:lvl7pPr>
            <a:lvl8pPr marL="3484275" indent="0">
              <a:buNone/>
              <a:defRPr sz="1700" b="1"/>
            </a:lvl8pPr>
            <a:lvl9pPr marL="3982029" indent="0">
              <a:buNone/>
              <a:defRPr sz="1700" b="1"/>
            </a:lvl9pPr>
          </a:lstStyle>
          <a:p>
            <a:pPr lvl="0"/>
            <a:r>
              <a:rPr lang="en-US"/>
              <a:t>Click to edit Master text styles</a:t>
            </a:r>
          </a:p>
        </p:txBody>
      </p:sp>
      <p:sp>
        <p:nvSpPr>
          <p:cNvPr id="4" name="Content Placeholder 3"/>
          <p:cNvSpPr>
            <a:spLocks noGrp="1"/>
          </p:cNvSpPr>
          <p:nvPr>
            <p:ph sz="half" idx="2"/>
          </p:nvPr>
        </p:nvSpPr>
        <p:spPr>
          <a:xfrm>
            <a:off x="534432" y="2398404"/>
            <a:ext cx="4722671"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29680" y="1692889"/>
            <a:ext cx="4724527" cy="705515"/>
          </a:xfrm>
        </p:spPr>
        <p:txBody>
          <a:bodyPr anchor="b"/>
          <a:lstStyle>
            <a:lvl1pPr marL="0" indent="0">
              <a:buNone/>
              <a:defRPr sz="2600" b="1"/>
            </a:lvl1pPr>
            <a:lvl2pPr marL="497754" indent="0">
              <a:buNone/>
              <a:defRPr sz="2200" b="1"/>
            </a:lvl2pPr>
            <a:lvl3pPr marL="995507" indent="0">
              <a:buNone/>
              <a:defRPr sz="2000" b="1"/>
            </a:lvl3pPr>
            <a:lvl4pPr marL="1493261" indent="0">
              <a:buNone/>
              <a:defRPr sz="1700" b="1"/>
            </a:lvl4pPr>
            <a:lvl5pPr marL="1991015" indent="0">
              <a:buNone/>
              <a:defRPr sz="1700" b="1"/>
            </a:lvl5pPr>
            <a:lvl6pPr marL="2488768" indent="0">
              <a:buNone/>
              <a:defRPr sz="1700" b="1"/>
            </a:lvl6pPr>
            <a:lvl7pPr marL="2986522" indent="0">
              <a:buNone/>
              <a:defRPr sz="1700" b="1"/>
            </a:lvl7pPr>
            <a:lvl8pPr marL="3484275" indent="0">
              <a:buNone/>
              <a:defRPr sz="1700" b="1"/>
            </a:lvl8pPr>
            <a:lvl9pPr marL="3982029" indent="0">
              <a:buNone/>
              <a:defRPr sz="1700" b="1"/>
            </a:lvl9pPr>
          </a:lstStyle>
          <a:p>
            <a:pPr lvl="0"/>
            <a:r>
              <a:rPr lang="en-US"/>
              <a:t>Click to edit Master text styles</a:t>
            </a:r>
          </a:p>
        </p:txBody>
      </p:sp>
      <p:sp>
        <p:nvSpPr>
          <p:cNvPr id="6" name="Content Placeholder 5"/>
          <p:cNvSpPr>
            <a:spLocks noGrp="1"/>
          </p:cNvSpPr>
          <p:nvPr>
            <p:ph sz="quarter" idx="4"/>
          </p:nvPr>
        </p:nvSpPr>
        <p:spPr>
          <a:xfrm>
            <a:off x="5429680" y="2398404"/>
            <a:ext cx="4724527"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C7F4BC-E682-4BFB-879E-5B18216A95FE}" type="datetimeFigureOut">
              <a:rPr lang="en-US" smtClean="0"/>
              <a:t>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DEED1C-443D-42CE-9AB4-7E0A6652323F}" type="slidenum">
              <a:rPr lang="en-US" smtClean="0"/>
              <a:t>‹#›</a:t>
            </a:fld>
            <a:endParaRPr lang="en-US"/>
          </a:p>
        </p:txBody>
      </p:sp>
    </p:spTree>
    <p:extLst>
      <p:ext uri="{BB962C8B-B14F-4D97-AF65-F5344CB8AC3E}">
        <p14:creationId xmlns:p14="http://schemas.microsoft.com/office/powerpoint/2010/main" val="880180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C7F4BC-E682-4BFB-879E-5B18216A95FE}" type="datetimeFigureOut">
              <a:rPr lang="en-US" smtClean="0"/>
              <a:t>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DEED1C-443D-42CE-9AB4-7E0A6652323F}" type="slidenum">
              <a:rPr lang="en-US" smtClean="0"/>
              <a:t>‹#›</a:t>
            </a:fld>
            <a:endParaRPr lang="en-US"/>
          </a:p>
        </p:txBody>
      </p:sp>
    </p:spTree>
    <p:extLst>
      <p:ext uri="{BB962C8B-B14F-4D97-AF65-F5344CB8AC3E}">
        <p14:creationId xmlns:p14="http://schemas.microsoft.com/office/powerpoint/2010/main" val="3532561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C7F4BC-E682-4BFB-879E-5B18216A95FE}" type="datetimeFigureOut">
              <a:rPr lang="en-US" smtClean="0"/>
              <a:t>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DEED1C-443D-42CE-9AB4-7E0A6652323F}" type="slidenum">
              <a:rPr lang="en-US" smtClean="0"/>
              <a:t>‹#›</a:t>
            </a:fld>
            <a:endParaRPr lang="en-US"/>
          </a:p>
        </p:txBody>
      </p:sp>
    </p:spTree>
    <p:extLst>
      <p:ext uri="{BB962C8B-B14F-4D97-AF65-F5344CB8AC3E}">
        <p14:creationId xmlns:p14="http://schemas.microsoft.com/office/powerpoint/2010/main" val="1618511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1113"/>
            <a:ext cx="3516489" cy="1281483"/>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4178961" y="301115"/>
            <a:ext cx="5975245" cy="6454683"/>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4432" y="1582598"/>
            <a:ext cx="3516489" cy="5173200"/>
          </a:xfrm>
        </p:spPr>
        <p:txBody>
          <a:bodyPr/>
          <a:lstStyle>
            <a:lvl1pPr marL="0" indent="0">
              <a:buNone/>
              <a:defRPr sz="1500"/>
            </a:lvl1pPr>
            <a:lvl2pPr marL="497754" indent="0">
              <a:buNone/>
              <a:defRPr sz="1300"/>
            </a:lvl2pPr>
            <a:lvl3pPr marL="995507" indent="0">
              <a:buNone/>
              <a:defRPr sz="1100"/>
            </a:lvl3pPr>
            <a:lvl4pPr marL="1493261" indent="0">
              <a:buNone/>
              <a:defRPr sz="1000"/>
            </a:lvl4pPr>
            <a:lvl5pPr marL="1991015" indent="0">
              <a:buNone/>
              <a:defRPr sz="1000"/>
            </a:lvl5pPr>
            <a:lvl6pPr marL="2488768" indent="0">
              <a:buNone/>
              <a:defRPr sz="1000"/>
            </a:lvl6pPr>
            <a:lvl7pPr marL="2986522" indent="0">
              <a:buNone/>
              <a:defRPr sz="1000"/>
            </a:lvl7pPr>
            <a:lvl8pPr marL="3484275" indent="0">
              <a:buNone/>
              <a:defRPr sz="1000"/>
            </a:lvl8pPr>
            <a:lvl9pPr marL="398202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C7F4BC-E682-4BFB-879E-5B18216A95FE}" type="datetimeFigureOut">
              <a:rPr lang="en-US" smtClean="0"/>
              <a:t>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DEED1C-443D-42CE-9AB4-7E0A6652323F}" type="slidenum">
              <a:rPr lang="en-US" smtClean="0"/>
              <a:t>‹#›</a:t>
            </a:fld>
            <a:endParaRPr lang="en-US"/>
          </a:p>
        </p:txBody>
      </p:sp>
    </p:spTree>
    <p:extLst>
      <p:ext uri="{BB962C8B-B14F-4D97-AF65-F5344CB8AC3E}">
        <p14:creationId xmlns:p14="http://schemas.microsoft.com/office/powerpoint/2010/main" val="1478007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7" y="5293995"/>
            <a:ext cx="6413183" cy="62498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2095047" y="675755"/>
            <a:ext cx="6413183" cy="4537710"/>
          </a:xfrm>
        </p:spPr>
        <p:txBody>
          <a:bodyPr/>
          <a:lstStyle>
            <a:lvl1pPr marL="0" indent="0">
              <a:buNone/>
              <a:defRPr sz="3500"/>
            </a:lvl1pPr>
            <a:lvl2pPr marL="497754" indent="0">
              <a:buNone/>
              <a:defRPr sz="3000"/>
            </a:lvl2pPr>
            <a:lvl3pPr marL="995507" indent="0">
              <a:buNone/>
              <a:defRPr sz="2600"/>
            </a:lvl3pPr>
            <a:lvl4pPr marL="1493261" indent="0">
              <a:buNone/>
              <a:defRPr sz="2200"/>
            </a:lvl4pPr>
            <a:lvl5pPr marL="1991015" indent="0">
              <a:buNone/>
              <a:defRPr sz="2200"/>
            </a:lvl5pPr>
            <a:lvl6pPr marL="2488768" indent="0">
              <a:buNone/>
              <a:defRPr sz="2200"/>
            </a:lvl6pPr>
            <a:lvl7pPr marL="2986522" indent="0">
              <a:buNone/>
              <a:defRPr sz="2200"/>
            </a:lvl7pPr>
            <a:lvl8pPr marL="3484275" indent="0">
              <a:buNone/>
              <a:defRPr sz="2200"/>
            </a:lvl8pPr>
            <a:lvl9pPr marL="3982029" indent="0">
              <a:buNone/>
              <a:defRPr sz="2200"/>
            </a:lvl9pPr>
          </a:lstStyle>
          <a:p>
            <a:endParaRPr lang="en-US"/>
          </a:p>
        </p:txBody>
      </p:sp>
      <p:sp>
        <p:nvSpPr>
          <p:cNvPr id="4" name="Text Placeholder 3"/>
          <p:cNvSpPr>
            <a:spLocks noGrp="1"/>
          </p:cNvSpPr>
          <p:nvPr>
            <p:ph type="body" sz="half" idx="2"/>
          </p:nvPr>
        </p:nvSpPr>
        <p:spPr>
          <a:xfrm>
            <a:off x="2095047" y="5918981"/>
            <a:ext cx="6413183" cy="887584"/>
          </a:xfrm>
        </p:spPr>
        <p:txBody>
          <a:bodyPr/>
          <a:lstStyle>
            <a:lvl1pPr marL="0" indent="0">
              <a:buNone/>
              <a:defRPr sz="1500"/>
            </a:lvl1pPr>
            <a:lvl2pPr marL="497754" indent="0">
              <a:buNone/>
              <a:defRPr sz="1300"/>
            </a:lvl2pPr>
            <a:lvl3pPr marL="995507" indent="0">
              <a:buNone/>
              <a:defRPr sz="1100"/>
            </a:lvl3pPr>
            <a:lvl4pPr marL="1493261" indent="0">
              <a:buNone/>
              <a:defRPr sz="1000"/>
            </a:lvl4pPr>
            <a:lvl5pPr marL="1991015" indent="0">
              <a:buNone/>
              <a:defRPr sz="1000"/>
            </a:lvl5pPr>
            <a:lvl6pPr marL="2488768" indent="0">
              <a:buNone/>
              <a:defRPr sz="1000"/>
            </a:lvl6pPr>
            <a:lvl7pPr marL="2986522" indent="0">
              <a:buNone/>
              <a:defRPr sz="1000"/>
            </a:lvl7pPr>
            <a:lvl8pPr marL="3484275" indent="0">
              <a:buNone/>
              <a:defRPr sz="1000"/>
            </a:lvl8pPr>
            <a:lvl9pPr marL="398202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C7F4BC-E682-4BFB-879E-5B18216A95FE}" type="datetimeFigureOut">
              <a:rPr lang="en-US" smtClean="0"/>
              <a:t>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DEED1C-443D-42CE-9AB4-7E0A6652323F}" type="slidenum">
              <a:rPr lang="en-US" smtClean="0"/>
              <a:t>‹#›</a:t>
            </a:fld>
            <a:endParaRPr lang="en-US"/>
          </a:p>
        </p:txBody>
      </p:sp>
    </p:spTree>
    <p:extLst>
      <p:ext uri="{BB962C8B-B14F-4D97-AF65-F5344CB8AC3E}">
        <p14:creationId xmlns:p14="http://schemas.microsoft.com/office/powerpoint/2010/main" val="629090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432" y="302865"/>
            <a:ext cx="9619774" cy="1260475"/>
          </a:xfrm>
          <a:prstGeom prst="rect">
            <a:avLst/>
          </a:prstGeom>
        </p:spPr>
        <p:txBody>
          <a:bodyPr vert="horz" lIns="99551" tIns="49775" rIns="99551" bIns="49775" rtlCol="0" anchor="ctr">
            <a:normAutofit/>
          </a:bodyPr>
          <a:lstStyle/>
          <a:p>
            <a:r>
              <a:rPr lang="en-US"/>
              <a:t>Click to edit Master title style</a:t>
            </a:r>
          </a:p>
        </p:txBody>
      </p:sp>
      <p:sp>
        <p:nvSpPr>
          <p:cNvPr id="3" name="Text Placeholder 2"/>
          <p:cNvSpPr>
            <a:spLocks noGrp="1"/>
          </p:cNvSpPr>
          <p:nvPr>
            <p:ph type="body" idx="1"/>
          </p:nvPr>
        </p:nvSpPr>
        <p:spPr>
          <a:xfrm>
            <a:off x="534432" y="1764667"/>
            <a:ext cx="9619774" cy="4991131"/>
          </a:xfrm>
          <a:prstGeom prst="rect">
            <a:avLst/>
          </a:prstGeom>
        </p:spPr>
        <p:txBody>
          <a:bodyPr vert="horz" lIns="99551" tIns="49775" rIns="99551" bIns="4977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432" y="7009643"/>
            <a:ext cx="2494016" cy="402652"/>
          </a:xfrm>
          <a:prstGeom prst="rect">
            <a:avLst/>
          </a:prstGeom>
        </p:spPr>
        <p:txBody>
          <a:bodyPr vert="horz" lIns="99551" tIns="49775" rIns="99551" bIns="49775" rtlCol="0" anchor="ctr"/>
          <a:lstStyle>
            <a:lvl1pPr algn="l">
              <a:defRPr sz="1300">
                <a:solidFill>
                  <a:schemeClr val="tx1">
                    <a:tint val="75000"/>
                  </a:schemeClr>
                </a:solidFill>
              </a:defRPr>
            </a:lvl1pPr>
          </a:lstStyle>
          <a:p>
            <a:fld id="{91C7F4BC-E682-4BFB-879E-5B18216A95FE}" type="datetimeFigureOut">
              <a:rPr lang="en-US" smtClean="0"/>
              <a:t>1/6/2021</a:t>
            </a:fld>
            <a:endParaRPr lang="en-US"/>
          </a:p>
        </p:txBody>
      </p:sp>
      <p:sp>
        <p:nvSpPr>
          <p:cNvPr id="5" name="Footer Placeholder 4"/>
          <p:cNvSpPr>
            <a:spLocks noGrp="1"/>
          </p:cNvSpPr>
          <p:nvPr>
            <p:ph type="ftr" sz="quarter" idx="3"/>
          </p:nvPr>
        </p:nvSpPr>
        <p:spPr>
          <a:xfrm>
            <a:off x="3651952" y="7009643"/>
            <a:ext cx="3384735" cy="402652"/>
          </a:xfrm>
          <a:prstGeom prst="rect">
            <a:avLst/>
          </a:prstGeom>
        </p:spPr>
        <p:txBody>
          <a:bodyPr vert="horz" lIns="99551" tIns="49775" rIns="99551" bIns="49775"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660190" y="7009643"/>
            <a:ext cx="2494016" cy="402652"/>
          </a:xfrm>
          <a:prstGeom prst="rect">
            <a:avLst/>
          </a:prstGeom>
        </p:spPr>
        <p:txBody>
          <a:bodyPr vert="horz" lIns="99551" tIns="49775" rIns="99551" bIns="49775" rtlCol="0" anchor="ctr"/>
          <a:lstStyle>
            <a:lvl1pPr algn="r">
              <a:defRPr sz="1300">
                <a:solidFill>
                  <a:schemeClr val="tx1">
                    <a:tint val="75000"/>
                  </a:schemeClr>
                </a:solidFill>
              </a:defRPr>
            </a:lvl1pPr>
          </a:lstStyle>
          <a:p>
            <a:fld id="{F1DEED1C-443D-42CE-9AB4-7E0A6652323F}" type="slidenum">
              <a:rPr lang="en-US" smtClean="0"/>
              <a:t>‹#›</a:t>
            </a:fld>
            <a:endParaRPr lang="en-US"/>
          </a:p>
        </p:txBody>
      </p:sp>
    </p:spTree>
    <p:extLst>
      <p:ext uri="{BB962C8B-B14F-4D97-AF65-F5344CB8AC3E}">
        <p14:creationId xmlns:p14="http://schemas.microsoft.com/office/powerpoint/2010/main" val="1974344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95507" rtl="0" eaLnBrk="1" latinLnBrk="0" hangingPunct="1">
        <a:spcBef>
          <a:spcPct val="0"/>
        </a:spcBef>
        <a:buNone/>
        <a:defRPr sz="4800" kern="1200">
          <a:solidFill>
            <a:schemeClr val="tx1"/>
          </a:solidFill>
          <a:latin typeface="+mj-lt"/>
          <a:ea typeface="+mj-ea"/>
          <a:cs typeface="+mj-cs"/>
        </a:defRPr>
      </a:lvl1pPr>
    </p:titleStyle>
    <p:bodyStyle>
      <a:lvl1pPr marL="373315" indent="-373315" algn="l" defTabSz="995507"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8850" indent="-311096" algn="l" defTabSz="995507"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44384" indent="-248877" algn="l" defTabSz="995507"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42138" indent="-248877" algn="l" defTabSz="995507"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39891" indent="-248877" algn="l" defTabSz="995507"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37645" indent="-248877" algn="l" defTabSz="995507"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35399" indent="-248877" algn="l" defTabSz="995507"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33152" indent="-248877" algn="l" defTabSz="995507"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30906" indent="-248877" algn="l" defTabSz="995507"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995507" rtl="0" eaLnBrk="1" latinLnBrk="0" hangingPunct="1">
        <a:defRPr sz="2000" kern="1200">
          <a:solidFill>
            <a:schemeClr val="tx1"/>
          </a:solidFill>
          <a:latin typeface="+mn-lt"/>
          <a:ea typeface="+mn-ea"/>
          <a:cs typeface="+mn-cs"/>
        </a:defRPr>
      </a:lvl1pPr>
      <a:lvl2pPr marL="497754" algn="l" defTabSz="995507" rtl="0" eaLnBrk="1" latinLnBrk="0" hangingPunct="1">
        <a:defRPr sz="2000" kern="1200">
          <a:solidFill>
            <a:schemeClr val="tx1"/>
          </a:solidFill>
          <a:latin typeface="+mn-lt"/>
          <a:ea typeface="+mn-ea"/>
          <a:cs typeface="+mn-cs"/>
        </a:defRPr>
      </a:lvl2pPr>
      <a:lvl3pPr marL="995507" algn="l" defTabSz="995507" rtl="0" eaLnBrk="1" latinLnBrk="0" hangingPunct="1">
        <a:defRPr sz="2000" kern="1200">
          <a:solidFill>
            <a:schemeClr val="tx1"/>
          </a:solidFill>
          <a:latin typeface="+mn-lt"/>
          <a:ea typeface="+mn-ea"/>
          <a:cs typeface="+mn-cs"/>
        </a:defRPr>
      </a:lvl3pPr>
      <a:lvl4pPr marL="1493261" algn="l" defTabSz="995507" rtl="0" eaLnBrk="1" latinLnBrk="0" hangingPunct="1">
        <a:defRPr sz="2000" kern="1200">
          <a:solidFill>
            <a:schemeClr val="tx1"/>
          </a:solidFill>
          <a:latin typeface="+mn-lt"/>
          <a:ea typeface="+mn-ea"/>
          <a:cs typeface="+mn-cs"/>
        </a:defRPr>
      </a:lvl4pPr>
      <a:lvl5pPr marL="1991015" algn="l" defTabSz="995507" rtl="0" eaLnBrk="1" latinLnBrk="0" hangingPunct="1">
        <a:defRPr sz="2000" kern="1200">
          <a:solidFill>
            <a:schemeClr val="tx1"/>
          </a:solidFill>
          <a:latin typeface="+mn-lt"/>
          <a:ea typeface="+mn-ea"/>
          <a:cs typeface="+mn-cs"/>
        </a:defRPr>
      </a:lvl5pPr>
      <a:lvl6pPr marL="2488768" algn="l" defTabSz="995507" rtl="0" eaLnBrk="1" latinLnBrk="0" hangingPunct="1">
        <a:defRPr sz="2000" kern="1200">
          <a:solidFill>
            <a:schemeClr val="tx1"/>
          </a:solidFill>
          <a:latin typeface="+mn-lt"/>
          <a:ea typeface="+mn-ea"/>
          <a:cs typeface="+mn-cs"/>
        </a:defRPr>
      </a:lvl6pPr>
      <a:lvl7pPr marL="2986522" algn="l" defTabSz="995507" rtl="0" eaLnBrk="1" latinLnBrk="0" hangingPunct="1">
        <a:defRPr sz="2000" kern="1200">
          <a:solidFill>
            <a:schemeClr val="tx1"/>
          </a:solidFill>
          <a:latin typeface="+mn-lt"/>
          <a:ea typeface="+mn-ea"/>
          <a:cs typeface="+mn-cs"/>
        </a:defRPr>
      </a:lvl7pPr>
      <a:lvl8pPr marL="3484275" algn="l" defTabSz="995507" rtl="0" eaLnBrk="1" latinLnBrk="0" hangingPunct="1">
        <a:defRPr sz="2000" kern="1200">
          <a:solidFill>
            <a:schemeClr val="tx1"/>
          </a:solidFill>
          <a:latin typeface="+mn-lt"/>
          <a:ea typeface="+mn-ea"/>
          <a:cs typeface="+mn-cs"/>
        </a:defRPr>
      </a:lvl8pPr>
      <a:lvl9pPr marL="3982029" algn="l" defTabSz="995507"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06853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049" eaLnBrk="1" hangingPunct="1">
        <a:defRPr>
          <a:latin typeface="+mn-lt"/>
          <a:ea typeface="+mn-ea"/>
          <a:cs typeface="+mn-cs"/>
        </a:defRPr>
      </a:lvl2pPr>
      <a:lvl3pPr marL="914097" eaLnBrk="1" hangingPunct="1">
        <a:defRPr>
          <a:latin typeface="+mn-lt"/>
          <a:ea typeface="+mn-ea"/>
          <a:cs typeface="+mn-cs"/>
        </a:defRPr>
      </a:lvl3pPr>
      <a:lvl4pPr marL="1371147" eaLnBrk="1" hangingPunct="1">
        <a:defRPr>
          <a:latin typeface="+mn-lt"/>
          <a:ea typeface="+mn-ea"/>
          <a:cs typeface="+mn-cs"/>
        </a:defRPr>
      </a:lvl4pPr>
      <a:lvl5pPr marL="1828195" eaLnBrk="1" hangingPunct="1">
        <a:defRPr>
          <a:latin typeface="+mn-lt"/>
          <a:ea typeface="+mn-ea"/>
          <a:cs typeface="+mn-cs"/>
        </a:defRPr>
      </a:lvl5pPr>
      <a:lvl6pPr marL="2285244" eaLnBrk="1" hangingPunct="1">
        <a:defRPr>
          <a:latin typeface="+mn-lt"/>
          <a:ea typeface="+mn-ea"/>
          <a:cs typeface="+mn-cs"/>
        </a:defRPr>
      </a:lvl6pPr>
      <a:lvl7pPr marL="2742292" eaLnBrk="1" hangingPunct="1">
        <a:defRPr>
          <a:latin typeface="+mn-lt"/>
          <a:ea typeface="+mn-ea"/>
          <a:cs typeface="+mn-cs"/>
        </a:defRPr>
      </a:lvl7pPr>
      <a:lvl8pPr marL="3199341" eaLnBrk="1" hangingPunct="1">
        <a:defRPr>
          <a:latin typeface="+mn-lt"/>
          <a:ea typeface="+mn-ea"/>
          <a:cs typeface="+mn-cs"/>
        </a:defRPr>
      </a:lvl8pPr>
      <a:lvl9pPr marL="3656390" eaLnBrk="1" hangingPunct="1">
        <a:defRPr>
          <a:latin typeface="+mn-lt"/>
          <a:ea typeface="+mn-ea"/>
          <a:cs typeface="+mn-cs"/>
        </a:defRPr>
      </a:lvl9pPr>
    </p:bodyStyle>
    <p:otherStyle>
      <a:lvl1pPr marL="0" eaLnBrk="1" hangingPunct="1">
        <a:defRPr>
          <a:latin typeface="+mn-lt"/>
          <a:ea typeface="+mn-ea"/>
          <a:cs typeface="+mn-cs"/>
        </a:defRPr>
      </a:lvl1pPr>
      <a:lvl2pPr marL="457049" eaLnBrk="1" hangingPunct="1">
        <a:defRPr>
          <a:latin typeface="+mn-lt"/>
          <a:ea typeface="+mn-ea"/>
          <a:cs typeface="+mn-cs"/>
        </a:defRPr>
      </a:lvl2pPr>
      <a:lvl3pPr marL="914097" eaLnBrk="1" hangingPunct="1">
        <a:defRPr>
          <a:latin typeface="+mn-lt"/>
          <a:ea typeface="+mn-ea"/>
          <a:cs typeface="+mn-cs"/>
        </a:defRPr>
      </a:lvl3pPr>
      <a:lvl4pPr marL="1371147" eaLnBrk="1" hangingPunct="1">
        <a:defRPr>
          <a:latin typeface="+mn-lt"/>
          <a:ea typeface="+mn-ea"/>
          <a:cs typeface="+mn-cs"/>
        </a:defRPr>
      </a:lvl4pPr>
      <a:lvl5pPr marL="1828195" eaLnBrk="1" hangingPunct="1">
        <a:defRPr>
          <a:latin typeface="+mn-lt"/>
          <a:ea typeface="+mn-ea"/>
          <a:cs typeface="+mn-cs"/>
        </a:defRPr>
      </a:lvl5pPr>
      <a:lvl6pPr marL="2285244" eaLnBrk="1" hangingPunct="1">
        <a:defRPr>
          <a:latin typeface="+mn-lt"/>
          <a:ea typeface="+mn-ea"/>
          <a:cs typeface="+mn-cs"/>
        </a:defRPr>
      </a:lvl6pPr>
      <a:lvl7pPr marL="2742292" eaLnBrk="1" hangingPunct="1">
        <a:defRPr>
          <a:latin typeface="+mn-lt"/>
          <a:ea typeface="+mn-ea"/>
          <a:cs typeface="+mn-cs"/>
        </a:defRPr>
      </a:lvl7pPr>
      <a:lvl8pPr marL="3199341" eaLnBrk="1" hangingPunct="1">
        <a:defRPr>
          <a:latin typeface="+mn-lt"/>
          <a:ea typeface="+mn-ea"/>
          <a:cs typeface="+mn-cs"/>
        </a:defRPr>
      </a:lvl8pPr>
      <a:lvl9pPr marL="3656390" eaLnBrk="1" hangingPunct="1">
        <a:defRPr>
          <a:latin typeface="+mn-lt"/>
          <a:ea typeface="+mn-ea"/>
          <a:cs typeface="+mn-cs"/>
        </a:defRPr>
      </a:lvl9pPr>
    </p:otherStyle>
  </p:txStyles>
  <p:extLst>
    <p:ext uri="{27BBF7A9-308A-43DC-89C8-2F10F3537804}">
      <p15:sldGuideLst xmlns:p15="http://schemas.microsoft.com/office/powerpoint/2012/main">
        <p15:guide id="1" orient="horz" pos="4302">
          <p15:clr>
            <a:srgbClr val="F26B43"/>
          </p15:clr>
        </p15:guide>
        <p15:guide id="2" pos="3368">
          <p15:clr>
            <a:srgbClr val="F26B43"/>
          </p15:clr>
        </p15:guide>
        <p15:guide id="3" pos="440">
          <p15:clr>
            <a:srgbClr val="F26B43"/>
          </p15:clr>
        </p15:guide>
        <p15:guide id="4" pos="6272">
          <p15:clr>
            <a:srgbClr val="F26B43"/>
          </p15:clr>
        </p15:guide>
        <p15:guide id="5" orient="horz" pos="486">
          <p15:clr>
            <a:srgbClr val="F26B43"/>
          </p15:clr>
        </p15:guide>
        <p15:guide id="6" orient="horz" pos="1062">
          <p15:clr>
            <a:srgbClr val="F26B43"/>
          </p15:clr>
        </p15:guide>
        <p15:guide id="7" orient="horz" pos="238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unocha.org/" TargetMode="External"/><Relationship Id="rId2" Type="http://schemas.openxmlformats.org/officeDocument/2006/relationships/hyperlink" Target="mailto:xxxx@un.org" TargetMode="External"/><Relationship Id="rId1" Type="http://schemas.openxmlformats.org/officeDocument/2006/relationships/slideLayout" Target="../slideLayouts/slideLayout1.xml"/><Relationship Id="rId4" Type="http://schemas.openxmlformats.org/officeDocument/2006/relationships/hyperlink" Target="http://www.reliefweb.int/" TargetMode="External"/></Relationships>
</file>

<file path=ppt/slides/_rels/slide2.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image" Target="../media/image19.svg"/><Relationship Id="rId26" Type="http://schemas.openxmlformats.org/officeDocument/2006/relationships/image" Target="../media/image27.svg"/><Relationship Id="rId39" Type="http://schemas.openxmlformats.org/officeDocument/2006/relationships/image" Target="../media/image40.png"/><Relationship Id="rId21" Type="http://schemas.openxmlformats.org/officeDocument/2006/relationships/image" Target="../media/image22.png"/><Relationship Id="rId34" Type="http://schemas.openxmlformats.org/officeDocument/2006/relationships/image" Target="../media/image35.svg"/><Relationship Id="rId42" Type="http://schemas.openxmlformats.org/officeDocument/2006/relationships/image" Target="../media/image43.svg"/><Relationship Id="rId7" Type="http://schemas.openxmlformats.org/officeDocument/2006/relationships/image" Target="../media/image8.png"/><Relationship Id="rId2" Type="http://schemas.openxmlformats.org/officeDocument/2006/relationships/notesSlide" Target="../notesSlides/notesSlide1.xml"/><Relationship Id="rId16" Type="http://schemas.openxmlformats.org/officeDocument/2006/relationships/image" Target="../media/image17.svg"/><Relationship Id="rId20" Type="http://schemas.openxmlformats.org/officeDocument/2006/relationships/image" Target="../media/image21.svg"/><Relationship Id="rId29" Type="http://schemas.openxmlformats.org/officeDocument/2006/relationships/image" Target="../media/image30.png"/><Relationship Id="rId41" Type="http://schemas.openxmlformats.org/officeDocument/2006/relationships/image" Target="../media/image42.png"/><Relationship Id="rId1" Type="http://schemas.openxmlformats.org/officeDocument/2006/relationships/slideLayout" Target="../slideLayouts/slideLayout19.xml"/><Relationship Id="rId6" Type="http://schemas.openxmlformats.org/officeDocument/2006/relationships/image" Target="../media/image7.svg"/><Relationship Id="rId11" Type="http://schemas.openxmlformats.org/officeDocument/2006/relationships/image" Target="../media/image12.png"/><Relationship Id="rId24" Type="http://schemas.openxmlformats.org/officeDocument/2006/relationships/image" Target="../media/image25.svg"/><Relationship Id="rId32" Type="http://schemas.openxmlformats.org/officeDocument/2006/relationships/image" Target="../media/image33.svg"/><Relationship Id="rId37" Type="http://schemas.openxmlformats.org/officeDocument/2006/relationships/image" Target="../media/image38.png"/><Relationship Id="rId40" Type="http://schemas.openxmlformats.org/officeDocument/2006/relationships/image" Target="../media/image41.sv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svg"/><Relationship Id="rId36" Type="http://schemas.openxmlformats.org/officeDocument/2006/relationships/image" Target="../media/image37.svg"/><Relationship Id="rId10" Type="http://schemas.openxmlformats.org/officeDocument/2006/relationships/image" Target="../media/image11.svg"/><Relationship Id="rId19" Type="http://schemas.openxmlformats.org/officeDocument/2006/relationships/image" Target="../media/image20.png"/><Relationship Id="rId31" Type="http://schemas.openxmlformats.org/officeDocument/2006/relationships/image" Target="../media/image32.pn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 Id="rId22" Type="http://schemas.openxmlformats.org/officeDocument/2006/relationships/image" Target="../media/image23.svg"/><Relationship Id="rId27" Type="http://schemas.openxmlformats.org/officeDocument/2006/relationships/image" Target="../media/image28.png"/><Relationship Id="rId30" Type="http://schemas.openxmlformats.org/officeDocument/2006/relationships/image" Target="../media/image31.svg"/><Relationship Id="rId35" Type="http://schemas.openxmlformats.org/officeDocument/2006/relationships/image" Target="../media/image36.png"/><Relationship Id="rId43" Type="http://schemas.openxmlformats.org/officeDocument/2006/relationships/hyperlink" Target="https://www.dropbox.com/s/r67ito37v1p62rb/Humanitarian%20Icons%20POWER%20POINT.pptx?dl=0" TargetMode="External"/><Relationship Id="rId8" Type="http://schemas.openxmlformats.org/officeDocument/2006/relationships/image" Target="../media/image9.svg"/><Relationship Id="rId3" Type="http://schemas.openxmlformats.org/officeDocument/2006/relationships/image" Target="../media/image4.png"/><Relationship Id="rId12" Type="http://schemas.openxmlformats.org/officeDocument/2006/relationships/image" Target="../media/image13.svg"/><Relationship Id="rId17" Type="http://schemas.openxmlformats.org/officeDocument/2006/relationships/image" Target="../media/image18.png"/><Relationship Id="rId25" Type="http://schemas.openxmlformats.org/officeDocument/2006/relationships/image" Target="../media/image26.png"/><Relationship Id="rId33" Type="http://schemas.openxmlformats.org/officeDocument/2006/relationships/image" Target="../media/image34.png"/><Relationship Id="rId38" Type="http://schemas.openxmlformats.org/officeDocument/2006/relationships/image" Target="../media/image39.svg"/></Relationships>
</file>

<file path=ppt/slides/_rels/slide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object 2">
            <a:extLst>
              <a:ext uri="{FF2B5EF4-FFF2-40B4-BE49-F238E27FC236}">
                <a16:creationId xmlns:a16="http://schemas.microsoft.com/office/drawing/2014/main" id="{F0C0FF1F-11C5-C849-857F-DECB40AB2513}"/>
              </a:ext>
            </a:extLst>
          </p:cNvPr>
          <p:cNvSpPr txBox="1"/>
          <p:nvPr/>
        </p:nvSpPr>
        <p:spPr>
          <a:xfrm>
            <a:off x="347302" y="6898254"/>
            <a:ext cx="10014115" cy="197490"/>
          </a:xfrm>
          <a:prstGeom prst="rect">
            <a:avLst/>
          </a:prstGeom>
        </p:spPr>
        <p:txBody>
          <a:bodyPr vert="horz" wrap="square" lIns="0" tIns="12700" rIns="0" bIns="0" rtlCol="0">
            <a:spAutoFit/>
          </a:bodyPr>
          <a:lstStyle/>
          <a:p>
            <a:pPr marL="12700">
              <a:lnSpc>
                <a:spcPct val="100000"/>
              </a:lnSpc>
              <a:spcBef>
                <a:spcPts val="100"/>
              </a:spcBef>
            </a:pPr>
            <a:r>
              <a:rPr sz="600" i="1" spc="-5" dirty="0">
                <a:solidFill>
                  <a:srgbClr val="4D4D4F"/>
                </a:solidFill>
                <a:latin typeface="Roboto"/>
                <a:cs typeface="Roboto"/>
              </a:rPr>
              <a:t>The boundaries </a:t>
            </a:r>
            <a:r>
              <a:rPr sz="600" i="1" dirty="0">
                <a:solidFill>
                  <a:srgbClr val="4D4D4F"/>
                </a:solidFill>
                <a:latin typeface="Roboto"/>
                <a:cs typeface="Roboto"/>
              </a:rPr>
              <a:t>and </a:t>
            </a:r>
            <a:r>
              <a:rPr sz="600" i="1" spc="-5" dirty="0">
                <a:solidFill>
                  <a:srgbClr val="4D4D4F"/>
                </a:solidFill>
                <a:latin typeface="Roboto"/>
                <a:cs typeface="Roboto"/>
              </a:rPr>
              <a:t>names </a:t>
            </a:r>
            <a:r>
              <a:rPr sz="600" i="1" dirty="0">
                <a:solidFill>
                  <a:srgbClr val="4D4D4F"/>
                </a:solidFill>
                <a:latin typeface="Roboto"/>
                <a:cs typeface="Roboto"/>
              </a:rPr>
              <a:t>shown and the designations used </a:t>
            </a:r>
            <a:r>
              <a:rPr sz="600" i="1" spc="-5" dirty="0">
                <a:solidFill>
                  <a:srgbClr val="4D4D4F"/>
                </a:solidFill>
                <a:latin typeface="Roboto"/>
                <a:cs typeface="Roboto"/>
              </a:rPr>
              <a:t>on </a:t>
            </a:r>
            <a:r>
              <a:rPr sz="600" i="1" dirty="0">
                <a:solidFill>
                  <a:srgbClr val="4D4D4F"/>
                </a:solidFill>
                <a:latin typeface="Roboto"/>
                <a:cs typeface="Roboto"/>
              </a:rPr>
              <a:t>this map do </a:t>
            </a:r>
            <a:r>
              <a:rPr sz="600" i="1" spc="-5" dirty="0">
                <a:solidFill>
                  <a:srgbClr val="4D4D4F"/>
                </a:solidFill>
                <a:latin typeface="Roboto"/>
                <a:cs typeface="Roboto"/>
              </a:rPr>
              <a:t>not imply ofﬁcial </a:t>
            </a:r>
            <a:r>
              <a:rPr sz="600" i="1" dirty="0">
                <a:solidFill>
                  <a:srgbClr val="4D4D4F"/>
                </a:solidFill>
                <a:latin typeface="Roboto"/>
                <a:cs typeface="Roboto"/>
              </a:rPr>
              <a:t>endorsement </a:t>
            </a:r>
            <a:r>
              <a:rPr sz="600" i="1" spc="-5" dirty="0">
                <a:solidFill>
                  <a:srgbClr val="4D4D4F"/>
                </a:solidFill>
                <a:latin typeface="Roboto"/>
                <a:cs typeface="Roboto"/>
              </a:rPr>
              <a:t>or </a:t>
            </a:r>
            <a:r>
              <a:rPr sz="600" i="1" dirty="0">
                <a:solidFill>
                  <a:srgbClr val="4D4D4F"/>
                </a:solidFill>
                <a:latin typeface="Roboto"/>
                <a:cs typeface="Roboto"/>
              </a:rPr>
              <a:t>acceptance </a:t>
            </a:r>
            <a:r>
              <a:rPr sz="600" i="1" spc="-10" dirty="0">
                <a:solidFill>
                  <a:srgbClr val="4D4D4F"/>
                </a:solidFill>
                <a:latin typeface="Roboto"/>
                <a:cs typeface="Roboto"/>
              </a:rPr>
              <a:t>by </a:t>
            </a:r>
            <a:r>
              <a:rPr sz="600" i="1" dirty="0">
                <a:solidFill>
                  <a:srgbClr val="4D4D4F"/>
                </a:solidFill>
                <a:latin typeface="Roboto"/>
                <a:cs typeface="Roboto"/>
              </a:rPr>
              <a:t>the United</a:t>
            </a:r>
            <a:r>
              <a:rPr sz="600" i="1" spc="-45" dirty="0">
                <a:solidFill>
                  <a:srgbClr val="4D4D4F"/>
                </a:solidFill>
                <a:latin typeface="Roboto"/>
                <a:cs typeface="Roboto"/>
              </a:rPr>
              <a:t> </a:t>
            </a:r>
            <a:r>
              <a:rPr sz="600" i="1" spc="-5" dirty="0">
                <a:solidFill>
                  <a:srgbClr val="4D4D4F"/>
                </a:solidFill>
                <a:latin typeface="Roboto"/>
                <a:cs typeface="Roboto"/>
              </a:rPr>
              <a:t>Nations.</a:t>
            </a:r>
            <a:endParaRPr sz="600" dirty="0">
              <a:latin typeface="Roboto"/>
              <a:cs typeface="Roboto"/>
            </a:endParaRPr>
          </a:p>
          <a:p>
            <a:pPr marL="12700">
              <a:lnSpc>
                <a:spcPct val="100000"/>
              </a:lnSpc>
            </a:pPr>
            <a:r>
              <a:rPr sz="600" b="1" spc="-5" dirty="0">
                <a:solidFill>
                  <a:srgbClr val="4D4D4F"/>
                </a:solidFill>
                <a:latin typeface="Roboto"/>
                <a:cs typeface="Roboto"/>
              </a:rPr>
              <a:t>Creation date: </a:t>
            </a:r>
            <a:r>
              <a:rPr sz="600" dirty="0">
                <a:solidFill>
                  <a:srgbClr val="4D4D4F"/>
                </a:solidFill>
                <a:latin typeface="Roboto"/>
                <a:cs typeface="Roboto"/>
              </a:rPr>
              <a:t>DD </a:t>
            </a:r>
            <a:r>
              <a:rPr sz="600" spc="-5" dirty="0">
                <a:solidFill>
                  <a:srgbClr val="4D4D4F"/>
                </a:solidFill>
                <a:latin typeface="Roboto"/>
                <a:cs typeface="Roboto"/>
              </a:rPr>
              <a:t>Mmm </a:t>
            </a:r>
            <a:r>
              <a:rPr sz="600" dirty="0">
                <a:solidFill>
                  <a:srgbClr val="4D4D4F"/>
                </a:solidFill>
                <a:latin typeface="Roboto"/>
                <a:cs typeface="Roboto"/>
              </a:rPr>
              <a:t>YYYY </a:t>
            </a:r>
            <a:r>
              <a:rPr sz="600" b="1" spc="-5" dirty="0">
                <a:solidFill>
                  <a:srgbClr val="4D4D4F"/>
                </a:solidFill>
                <a:latin typeface="Roboto"/>
                <a:cs typeface="Roboto"/>
              </a:rPr>
              <a:t>Sources: </a:t>
            </a:r>
            <a:r>
              <a:rPr sz="600" dirty="0">
                <a:solidFill>
                  <a:srgbClr val="4D4D4F"/>
                </a:solidFill>
                <a:latin typeface="Roboto"/>
                <a:cs typeface="Roboto"/>
              </a:rPr>
              <a:t>XXXX, XXXX, XXXX. </a:t>
            </a:r>
            <a:r>
              <a:rPr sz="600" b="1" spc="-5" dirty="0">
                <a:solidFill>
                  <a:srgbClr val="4D4D4F"/>
                </a:solidFill>
                <a:latin typeface="Roboto"/>
                <a:cs typeface="Roboto"/>
              </a:rPr>
              <a:t>Feedback: </a:t>
            </a:r>
            <a:r>
              <a:rPr sz="600" spc="-5" dirty="0">
                <a:solidFill>
                  <a:srgbClr val="4D4D4F"/>
                </a:solidFill>
                <a:latin typeface="Roboto"/>
                <a:cs typeface="Roboto"/>
                <a:hlinkClick r:id="rId2"/>
              </a:rPr>
              <a:t>xxxx@un.org</a:t>
            </a:r>
            <a:r>
              <a:rPr sz="600" spc="-5" dirty="0">
                <a:solidFill>
                  <a:srgbClr val="4D4D4F"/>
                </a:solidFill>
                <a:latin typeface="Roboto"/>
                <a:cs typeface="Roboto"/>
              </a:rPr>
              <a:t> </a:t>
            </a:r>
            <a:r>
              <a:rPr sz="600" spc="-10" dirty="0">
                <a:solidFill>
                  <a:srgbClr val="4D4D4F"/>
                </a:solidFill>
                <a:latin typeface="Roboto"/>
                <a:cs typeface="Roboto"/>
                <a:hlinkClick r:id="rId3"/>
              </a:rPr>
              <a:t>www.unocha.org</a:t>
            </a:r>
            <a:r>
              <a:rPr sz="600" spc="110" dirty="0">
                <a:solidFill>
                  <a:srgbClr val="4D4D4F"/>
                </a:solidFill>
                <a:latin typeface="Roboto"/>
                <a:cs typeface="Roboto"/>
              </a:rPr>
              <a:t> </a:t>
            </a:r>
            <a:r>
              <a:rPr sz="600" spc="-5" dirty="0">
                <a:solidFill>
                  <a:srgbClr val="4D4D4F"/>
                </a:solidFill>
                <a:latin typeface="Roboto"/>
                <a:cs typeface="Roboto"/>
                <a:hlinkClick r:id="rId4"/>
              </a:rPr>
              <a:t>www.reliefweb.int</a:t>
            </a:r>
            <a:endParaRPr sz="600" dirty="0">
              <a:latin typeface="Roboto"/>
              <a:cs typeface="Roboto"/>
            </a:endParaRPr>
          </a:p>
        </p:txBody>
      </p:sp>
      <p:sp>
        <p:nvSpPr>
          <p:cNvPr id="284" name="object 6">
            <a:extLst>
              <a:ext uri="{FF2B5EF4-FFF2-40B4-BE49-F238E27FC236}">
                <a16:creationId xmlns:a16="http://schemas.microsoft.com/office/drawing/2014/main" id="{5DDD04B2-0720-6041-AD4C-42055E7E711E}"/>
              </a:ext>
            </a:extLst>
          </p:cNvPr>
          <p:cNvSpPr txBox="1">
            <a:spLocks/>
          </p:cNvSpPr>
          <p:nvPr/>
        </p:nvSpPr>
        <p:spPr>
          <a:xfrm>
            <a:off x="1174818" y="299971"/>
            <a:ext cx="6824620" cy="655320"/>
          </a:xfrm>
          <a:prstGeom prst="rect">
            <a:avLst/>
          </a:prstGeom>
        </p:spPr>
        <p:txBody>
          <a:bodyPr vert="horz" wrap="square" lIns="0" tIns="12700" rIns="0" bIns="0" rtlCol="0" anchor="ctr">
            <a:spAutoFit/>
          </a:bodyPr>
          <a:lstStyle>
            <a:lvl1pPr algn="ctr" defTabSz="995507" rtl="0" eaLnBrk="1" latinLnBrk="0" hangingPunct="1">
              <a:spcBef>
                <a:spcPct val="0"/>
              </a:spcBef>
              <a:buNone/>
              <a:defRPr sz="4800" kern="1200">
                <a:solidFill>
                  <a:schemeClr val="tx1"/>
                </a:solidFill>
                <a:latin typeface="+mj-lt"/>
                <a:ea typeface="+mj-ea"/>
                <a:cs typeface="+mj-cs"/>
              </a:defRPr>
            </a:lvl1pPr>
          </a:lstStyle>
          <a:p>
            <a:pPr marL="12700" algn="l">
              <a:lnSpc>
                <a:spcPts val="2840"/>
              </a:lnSpc>
              <a:spcBef>
                <a:spcPts val="100"/>
              </a:spcBef>
            </a:pPr>
            <a:r>
              <a:rPr lang="en-US" sz="2400" b="1" spc="-5" dirty="0">
                <a:solidFill>
                  <a:srgbClr val="418FDE"/>
                </a:solidFill>
                <a:latin typeface="Roboto Condensed" panose="02000000000000000000" pitchFamily="2" charset="0"/>
                <a:ea typeface="Roboto Condensed" panose="02000000000000000000" pitchFamily="2" charset="0"/>
                <a:cs typeface="Roboto Condensed" panose="02000000000000000000" pitchFamily="2" charset="0"/>
              </a:rPr>
              <a:t>COUNTRY</a:t>
            </a:r>
            <a:r>
              <a:rPr lang="en-US" sz="2400" b="1" spc="-80" dirty="0">
                <a:solidFill>
                  <a:srgbClr val="418FDE"/>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2400" b="1" spc="-5" dirty="0">
                <a:solidFill>
                  <a:srgbClr val="418FDE"/>
                </a:solidFill>
                <a:latin typeface="Roboto Condensed" panose="02000000000000000000" pitchFamily="2" charset="0"/>
                <a:ea typeface="Roboto Condensed" panose="02000000000000000000" pitchFamily="2" charset="0"/>
                <a:cs typeface="Roboto Condensed" panose="02000000000000000000" pitchFamily="2" charset="0"/>
              </a:rPr>
              <a:t>NAME</a:t>
            </a:r>
          </a:p>
          <a:p>
            <a:pPr marL="12700" algn="l">
              <a:lnSpc>
                <a:spcPts val="2120"/>
              </a:lnSpc>
            </a:pPr>
            <a:r>
              <a:rPr lang="en-US" sz="1800" spc="-5" dirty="0">
                <a:solidFill>
                  <a:srgbClr val="418FDE"/>
                </a:solidFill>
                <a:latin typeface="Roboto Condensed"/>
                <a:cs typeface="Roboto Condensed"/>
              </a:rPr>
              <a:t>Sub-title</a:t>
            </a:r>
            <a:endParaRPr lang="en-US" sz="1800" dirty="0">
              <a:solidFill>
                <a:srgbClr val="418FDE"/>
              </a:solidFill>
              <a:latin typeface="Roboto Condensed"/>
              <a:cs typeface="Roboto Condensed"/>
            </a:endParaRPr>
          </a:p>
        </p:txBody>
      </p:sp>
      <p:sp>
        <p:nvSpPr>
          <p:cNvPr id="285" name="object 8">
            <a:extLst>
              <a:ext uri="{FF2B5EF4-FFF2-40B4-BE49-F238E27FC236}">
                <a16:creationId xmlns:a16="http://schemas.microsoft.com/office/drawing/2014/main" id="{A6D10D07-AA53-1E4B-89AC-FBF926859631}"/>
              </a:ext>
            </a:extLst>
          </p:cNvPr>
          <p:cNvSpPr txBox="1"/>
          <p:nvPr/>
        </p:nvSpPr>
        <p:spPr>
          <a:xfrm>
            <a:off x="8637615" y="760307"/>
            <a:ext cx="1723803" cy="166712"/>
          </a:xfrm>
          <a:prstGeom prst="rect">
            <a:avLst/>
          </a:prstGeom>
        </p:spPr>
        <p:txBody>
          <a:bodyPr vert="horz" wrap="square" lIns="0" tIns="12700" rIns="0" bIns="0" rtlCol="0">
            <a:spAutoFit/>
          </a:bodyPr>
          <a:lstStyle/>
          <a:p>
            <a:pPr marL="12700">
              <a:lnSpc>
                <a:spcPct val="100000"/>
              </a:lnSpc>
              <a:spcBef>
                <a:spcPts val="100"/>
              </a:spcBef>
            </a:pPr>
            <a:r>
              <a:rPr sz="1000" i="1" dirty="0">
                <a:solidFill>
                  <a:srgbClr val="5091CD"/>
                </a:solidFill>
                <a:latin typeface="Roboto"/>
                <a:cs typeface="Roboto"/>
              </a:rPr>
              <a:t>As </a:t>
            </a:r>
            <a:r>
              <a:rPr sz="1000" i="1" spc="-5" dirty="0">
                <a:solidFill>
                  <a:srgbClr val="5091CD"/>
                </a:solidFill>
                <a:latin typeface="Roboto"/>
                <a:cs typeface="Roboto"/>
              </a:rPr>
              <a:t>of DD </a:t>
            </a:r>
            <a:r>
              <a:rPr sz="1000" i="1" dirty="0">
                <a:solidFill>
                  <a:srgbClr val="5091CD"/>
                </a:solidFill>
                <a:latin typeface="Roboto"/>
                <a:cs typeface="Roboto"/>
              </a:rPr>
              <a:t>Month</a:t>
            </a:r>
            <a:r>
              <a:rPr sz="1000" i="1" spc="-80" dirty="0">
                <a:solidFill>
                  <a:srgbClr val="5091CD"/>
                </a:solidFill>
                <a:latin typeface="Roboto"/>
                <a:cs typeface="Roboto"/>
              </a:rPr>
              <a:t> </a:t>
            </a:r>
            <a:r>
              <a:rPr sz="1000" i="1" spc="-5" dirty="0">
                <a:solidFill>
                  <a:srgbClr val="5091CD"/>
                </a:solidFill>
                <a:latin typeface="Roboto"/>
                <a:cs typeface="Roboto"/>
              </a:rPr>
              <a:t>YYYY</a:t>
            </a:r>
            <a:endParaRPr sz="1000" dirty="0">
              <a:latin typeface="Roboto"/>
              <a:cs typeface="Roboto"/>
            </a:endParaRPr>
          </a:p>
        </p:txBody>
      </p:sp>
    </p:spTree>
    <p:extLst>
      <p:ext uri="{BB962C8B-B14F-4D97-AF65-F5344CB8AC3E}">
        <p14:creationId xmlns:p14="http://schemas.microsoft.com/office/powerpoint/2010/main" val="260100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D36E4E-A5D5-4F12-AF7F-9C3D07DC896B}"/>
              </a:ext>
            </a:extLst>
          </p:cNvPr>
          <p:cNvSpPr>
            <a:spLocks noGrp="1"/>
          </p:cNvSpPr>
          <p:nvPr>
            <p:ph type="body" sz="quarter" idx="13"/>
          </p:nvPr>
        </p:nvSpPr>
        <p:spPr>
          <a:xfrm>
            <a:off x="850521" y="963282"/>
            <a:ext cx="9292260" cy="761660"/>
          </a:xfrm>
        </p:spPr>
        <p:txBody>
          <a:bodyPr/>
          <a:lstStyle/>
          <a:p>
            <a:r>
              <a:rPr lang="en-US" sz="3998" b="1" dirty="0">
                <a:solidFill>
                  <a:srgbClr val="418FDE"/>
                </a:solidFill>
              </a:rPr>
              <a:t>Humanitarian icons </a:t>
            </a:r>
            <a:r>
              <a:rPr lang="en-US" b="1" dirty="0">
                <a:solidFill>
                  <a:srgbClr val="418FDE"/>
                </a:solidFill>
                <a:latin typeface="Roboto Light" panose="02000000000000000000" pitchFamily="2" charset="0"/>
                <a:ea typeface="Roboto Light" panose="02000000000000000000" pitchFamily="2" charset="0"/>
              </a:rPr>
              <a:t>v.02</a:t>
            </a:r>
            <a:endParaRPr lang="en-US" sz="3998" b="1" dirty="0">
              <a:solidFill>
                <a:srgbClr val="418FDE"/>
              </a:solidFill>
              <a:latin typeface="Roboto Light" panose="02000000000000000000" pitchFamily="2" charset="0"/>
              <a:ea typeface="Roboto Light" panose="02000000000000000000" pitchFamily="2" charset="0"/>
            </a:endParaRPr>
          </a:p>
        </p:txBody>
      </p:sp>
      <p:cxnSp>
        <p:nvCxnSpPr>
          <p:cNvPr id="4" name="Straight Connector 3">
            <a:extLst>
              <a:ext uri="{FF2B5EF4-FFF2-40B4-BE49-F238E27FC236}">
                <a16:creationId xmlns:a16="http://schemas.microsoft.com/office/drawing/2014/main" id="{1792A70F-6332-403D-8C59-3D912676D0AA}"/>
              </a:ext>
            </a:extLst>
          </p:cNvPr>
          <p:cNvCxnSpPr/>
          <p:nvPr/>
        </p:nvCxnSpPr>
        <p:spPr>
          <a:xfrm>
            <a:off x="850522" y="1724941"/>
            <a:ext cx="9063761" cy="0"/>
          </a:xfrm>
          <a:prstGeom prst="line">
            <a:avLst/>
          </a:prstGeom>
          <a:ln w="6350">
            <a:solidFill>
              <a:srgbClr val="418FDE"/>
            </a:solidFill>
          </a:ln>
        </p:spPr>
        <p:style>
          <a:lnRef idx="1">
            <a:schemeClr val="accent1"/>
          </a:lnRef>
          <a:fillRef idx="0">
            <a:schemeClr val="accent1"/>
          </a:fillRef>
          <a:effectRef idx="0">
            <a:schemeClr val="accent1"/>
          </a:effectRef>
          <a:fontRef idx="minor">
            <a:schemeClr val="tx1"/>
          </a:fontRef>
        </p:style>
      </p:cxnSp>
      <p:sp>
        <p:nvSpPr>
          <p:cNvPr id="5" name="Text Placeholder 1">
            <a:extLst>
              <a:ext uri="{FF2B5EF4-FFF2-40B4-BE49-F238E27FC236}">
                <a16:creationId xmlns:a16="http://schemas.microsoft.com/office/drawing/2014/main" id="{5D0FDC0A-C88D-4AB5-BA78-DDC70CF2B09C}"/>
              </a:ext>
            </a:extLst>
          </p:cNvPr>
          <p:cNvSpPr txBox="1">
            <a:spLocks/>
          </p:cNvSpPr>
          <p:nvPr/>
        </p:nvSpPr>
        <p:spPr>
          <a:xfrm>
            <a:off x="867225" y="1877274"/>
            <a:ext cx="9292260" cy="761660"/>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defTabSz="914034"/>
            <a:r>
              <a:rPr lang="en-US" sz="1100" kern="0" dirty="0">
                <a:solidFill>
                  <a:srgbClr val="418FDE"/>
                </a:solidFill>
              </a:rPr>
              <a:t>Updated – November 2019</a:t>
            </a:r>
          </a:p>
        </p:txBody>
      </p:sp>
      <p:cxnSp>
        <p:nvCxnSpPr>
          <p:cNvPr id="6" name="Straight Connector 5">
            <a:extLst>
              <a:ext uri="{FF2B5EF4-FFF2-40B4-BE49-F238E27FC236}">
                <a16:creationId xmlns:a16="http://schemas.microsoft.com/office/drawing/2014/main" id="{B70CD59F-01D4-42B5-8862-03D187E553B0}"/>
              </a:ext>
            </a:extLst>
          </p:cNvPr>
          <p:cNvCxnSpPr/>
          <p:nvPr/>
        </p:nvCxnSpPr>
        <p:spPr>
          <a:xfrm>
            <a:off x="850522" y="734782"/>
            <a:ext cx="9063761" cy="0"/>
          </a:xfrm>
          <a:prstGeom prst="line">
            <a:avLst/>
          </a:prstGeom>
          <a:ln w="38100">
            <a:solidFill>
              <a:srgbClr val="418FDE"/>
            </a:solidFill>
          </a:ln>
        </p:spPr>
        <p:style>
          <a:lnRef idx="1">
            <a:schemeClr val="accent1"/>
          </a:lnRef>
          <a:fillRef idx="0">
            <a:schemeClr val="accent1"/>
          </a:fillRef>
          <a:effectRef idx="0">
            <a:schemeClr val="accent1"/>
          </a:effectRef>
          <a:fontRef idx="minor">
            <a:schemeClr val="tx1"/>
          </a:fontRef>
        </p:style>
      </p:cxnSp>
      <p:sp>
        <p:nvSpPr>
          <p:cNvPr id="7" name="Text Placeholder 1">
            <a:extLst>
              <a:ext uri="{FF2B5EF4-FFF2-40B4-BE49-F238E27FC236}">
                <a16:creationId xmlns:a16="http://schemas.microsoft.com/office/drawing/2014/main" id="{520C7144-3D09-4BAA-90A4-01F0AA21E0C6}"/>
              </a:ext>
            </a:extLst>
          </p:cNvPr>
          <p:cNvSpPr txBox="1">
            <a:spLocks/>
          </p:cNvSpPr>
          <p:nvPr/>
        </p:nvSpPr>
        <p:spPr>
          <a:xfrm>
            <a:off x="819692" y="2409825"/>
            <a:ext cx="1599487" cy="228498"/>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defTabSz="914034"/>
            <a:r>
              <a:rPr lang="en-US" sz="1399" b="1" kern="0" dirty="0">
                <a:solidFill>
                  <a:prstClr val="black"/>
                </a:solidFill>
              </a:rPr>
              <a:t>CLUSTERS</a:t>
            </a:r>
          </a:p>
        </p:txBody>
      </p:sp>
      <p:cxnSp>
        <p:nvCxnSpPr>
          <p:cNvPr id="8" name="Straight Connector 7">
            <a:extLst>
              <a:ext uri="{FF2B5EF4-FFF2-40B4-BE49-F238E27FC236}">
                <a16:creationId xmlns:a16="http://schemas.microsoft.com/office/drawing/2014/main" id="{50DE5319-F68C-46FC-8FFA-B422510E427F}"/>
              </a:ext>
            </a:extLst>
          </p:cNvPr>
          <p:cNvCxnSpPr/>
          <p:nvPr/>
        </p:nvCxnSpPr>
        <p:spPr>
          <a:xfrm>
            <a:off x="859207" y="2181938"/>
            <a:ext cx="9063761" cy="0"/>
          </a:xfrm>
          <a:prstGeom prst="line">
            <a:avLst/>
          </a:prstGeom>
          <a:ln w="6350">
            <a:solidFill>
              <a:srgbClr val="418FDE"/>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80D15152-D562-49BD-A1B4-B6EA123DC3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8564" y="2819220"/>
            <a:ext cx="456996" cy="418913"/>
          </a:xfrm>
          <a:prstGeom prst="rect">
            <a:avLst/>
          </a:prstGeom>
        </p:spPr>
      </p:pic>
      <p:pic>
        <p:nvPicPr>
          <p:cNvPr id="47" name="Graphic 46">
            <a:extLst>
              <a:ext uri="{FF2B5EF4-FFF2-40B4-BE49-F238E27FC236}">
                <a16:creationId xmlns:a16="http://schemas.microsoft.com/office/drawing/2014/main" id="{82F6D3D1-EA0A-41BC-A568-48380C4AEEA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61775" y="2814461"/>
            <a:ext cx="456996" cy="428434"/>
          </a:xfrm>
          <a:prstGeom prst="rect">
            <a:avLst/>
          </a:prstGeom>
        </p:spPr>
      </p:pic>
      <p:pic>
        <p:nvPicPr>
          <p:cNvPr id="48" name="Graphic 47">
            <a:extLst>
              <a:ext uri="{FF2B5EF4-FFF2-40B4-BE49-F238E27FC236}">
                <a16:creationId xmlns:a16="http://schemas.microsoft.com/office/drawing/2014/main" id="{E2E41F78-51BF-467C-B8C9-B4D546DD78E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87454" y="2828741"/>
            <a:ext cx="323706" cy="399872"/>
          </a:xfrm>
          <a:prstGeom prst="rect">
            <a:avLst/>
          </a:prstGeom>
        </p:spPr>
      </p:pic>
      <p:pic>
        <p:nvPicPr>
          <p:cNvPr id="49" name="Graphic 48">
            <a:extLst>
              <a:ext uri="{FF2B5EF4-FFF2-40B4-BE49-F238E27FC236}">
                <a16:creationId xmlns:a16="http://schemas.microsoft.com/office/drawing/2014/main" id="{175158C4-B623-4D98-B5BD-5D9059C43B3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21136" y="2828741"/>
            <a:ext cx="342747" cy="428434"/>
          </a:xfrm>
          <a:prstGeom prst="rect">
            <a:avLst/>
          </a:prstGeom>
        </p:spPr>
      </p:pic>
      <p:pic>
        <p:nvPicPr>
          <p:cNvPr id="50" name="Graphic 49">
            <a:extLst>
              <a:ext uri="{FF2B5EF4-FFF2-40B4-BE49-F238E27FC236}">
                <a16:creationId xmlns:a16="http://schemas.microsoft.com/office/drawing/2014/main" id="{03804B8A-2214-4CBA-B7FA-C8F5A9A233D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670739" y="2852544"/>
            <a:ext cx="456996" cy="352268"/>
          </a:xfrm>
          <a:prstGeom prst="rect">
            <a:avLst/>
          </a:prstGeom>
        </p:spPr>
      </p:pic>
      <p:pic>
        <p:nvPicPr>
          <p:cNvPr id="51" name="Graphic 50">
            <a:extLst>
              <a:ext uri="{FF2B5EF4-FFF2-40B4-BE49-F238E27FC236}">
                <a16:creationId xmlns:a16="http://schemas.microsoft.com/office/drawing/2014/main" id="{4505134F-C151-4B3C-A212-157E191BCDD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644380" y="2800179"/>
            <a:ext cx="323706" cy="456996"/>
          </a:xfrm>
          <a:prstGeom prst="rect">
            <a:avLst/>
          </a:prstGeom>
        </p:spPr>
      </p:pic>
      <p:pic>
        <p:nvPicPr>
          <p:cNvPr id="52" name="Graphic 51">
            <a:extLst>
              <a:ext uri="{FF2B5EF4-FFF2-40B4-BE49-F238E27FC236}">
                <a16:creationId xmlns:a16="http://schemas.microsoft.com/office/drawing/2014/main" id="{76319971-D03F-4E3C-B6A5-02418EAF74D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453722" y="2828060"/>
            <a:ext cx="456996" cy="371310"/>
          </a:xfrm>
          <a:prstGeom prst="rect">
            <a:avLst/>
          </a:prstGeom>
        </p:spPr>
      </p:pic>
      <p:pic>
        <p:nvPicPr>
          <p:cNvPr id="53" name="Graphic 52">
            <a:extLst>
              <a:ext uri="{FF2B5EF4-FFF2-40B4-BE49-F238E27FC236}">
                <a16:creationId xmlns:a16="http://schemas.microsoft.com/office/drawing/2014/main" id="{D4E05AAF-0254-4582-A120-4DEC715FCEA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427363" y="2807387"/>
            <a:ext cx="342747" cy="456996"/>
          </a:xfrm>
          <a:prstGeom prst="rect">
            <a:avLst/>
          </a:prstGeom>
        </p:spPr>
      </p:pic>
      <p:pic>
        <p:nvPicPr>
          <p:cNvPr id="54" name="Graphic 53">
            <a:extLst>
              <a:ext uri="{FF2B5EF4-FFF2-40B4-BE49-F238E27FC236}">
                <a16:creationId xmlns:a16="http://schemas.microsoft.com/office/drawing/2014/main" id="{E979768D-D443-40FB-AE68-791ACDCC70CA}"/>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278980" y="2785217"/>
            <a:ext cx="456996" cy="456996"/>
          </a:xfrm>
          <a:prstGeom prst="rect">
            <a:avLst/>
          </a:prstGeom>
        </p:spPr>
      </p:pic>
      <p:pic>
        <p:nvPicPr>
          <p:cNvPr id="55" name="Graphic 54">
            <a:extLst>
              <a:ext uri="{FF2B5EF4-FFF2-40B4-BE49-F238E27FC236}">
                <a16:creationId xmlns:a16="http://schemas.microsoft.com/office/drawing/2014/main" id="{0DDED370-932C-4540-8781-07880071C10A}"/>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9213078" y="2800179"/>
            <a:ext cx="456996" cy="456996"/>
          </a:xfrm>
          <a:prstGeom prst="rect">
            <a:avLst/>
          </a:prstGeom>
        </p:spPr>
      </p:pic>
      <p:pic>
        <p:nvPicPr>
          <p:cNvPr id="56" name="Graphic 55">
            <a:extLst>
              <a:ext uri="{FF2B5EF4-FFF2-40B4-BE49-F238E27FC236}">
                <a16:creationId xmlns:a16="http://schemas.microsoft.com/office/drawing/2014/main" id="{B56DB50C-16BA-4668-AA63-5B08F289447E}"/>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018564" y="3723694"/>
            <a:ext cx="456996" cy="456996"/>
          </a:xfrm>
          <a:prstGeom prst="rect">
            <a:avLst/>
          </a:prstGeom>
        </p:spPr>
      </p:pic>
      <p:sp>
        <p:nvSpPr>
          <p:cNvPr id="57" name="Text Placeholder 1">
            <a:extLst>
              <a:ext uri="{FF2B5EF4-FFF2-40B4-BE49-F238E27FC236}">
                <a16:creationId xmlns:a16="http://schemas.microsoft.com/office/drawing/2014/main" id="{AB45CDF9-A5ED-49C2-83E4-F5CB62383CDA}"/>
              </a:ext>
            </a:extLst>
          </p:cNvPr>
          <p:cNvSpPr txBox="1">
            <a:spLocks/>
          </p:cNvSpPr>
          <p:nvPr/>
        </p:nvSpPr>
        <p:spPr>
          <a:xfrm>
            <a:off x="778364" y="5154436"/>
            <a:ext cx="1599487" cy="228498"/>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defTabSz="914034"/>
            <a:r>
              <a:rPr lang="en-US" sz="1399" b="1" kern="0" dirty="0">
                <a:solidFill>
                  <a:prstClr val="black"/>
                </a:solidFill>
              </a:rPr>
              <a:t>OTHER SECTORS</a:t>
            </a:r>
          </a:p>
        </p:txBody>
      </p:sp>
      <p:pic>
        <p:nvPicPr>
          <p:cNvPr id="58" name="Graphic 57">
            <a:extLst>
              <a:ext uri="{FF2B5EF4-FFF2-40B4-BE49-F238E27FC236}">
                <a16:creationId xmlns:a16="http://schemas.microsoft.com/office/drawing/2014/main" id="{57222997-9F63-4137-A399-BDA4DE6088EE}"/>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047989" y="5542157"/>
            <a:ext cx="399872" cy="456996"/>
          </a:xfrm>
          <a:prstGeom prst="rect">
            <a:avLst/>
          </a:prstGeom>
        </p:spPr>
      </p:pic>
      <p:pic>
        <p:nvPicPr>
          <p:cNvPr id="59" name="Graphic 58">
            <a:extLst>
              <a:ext uri="{FF2B5EF4-FFF2-40B4-BE49-F238E27FC236}">
                <a16:creationId xmlns:a16="http://schemas.microsoft.com/office/drawing/2014/main" id="{0E8B12F3-44FA-4801-977A-2A818F3B443E}"/>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920442" y="5550589"/>
            <a:ext cx="456996" cy="456996"/>
          </a:xfrm>
          <a:prstGeom prst="rect">
            <a:avLst/>
          </a:prstGeom>
        </p:spPr>
      </p:pic>
      <p:pic>
        <p:nvPicPr>
          <p:cNvPr id="60" name="Graphic 59">
            <a:extLst>
              <a:ext uri="{FF2B5EF4-FFF2-40B4-BE49-F238E27FC236}">
                <a16:creationId xmlns:a16="http://schemas.microsoft.com/office/drawing/2014/main" id="{E2EC10F5-9467-45FA-80CF-B2DB9296DA1F}"/>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779059" y="5575480"/>
            <a:ext cx="456996" cy="390351"/>
          </a:xfrm>
          <a:prstGeom prst="rect">
            <a:avLst/>
          </a:prstGeom>
        </p:spPr>
      </p:pic>
      <p:pic>
        <p:nvPicPr>
          <p:cNvPr id="61" name="Graphic 60">
            <a:extLst>
              <a:ext uri="{FF2B5EF4-FFF2-40B4-BE49-F238E27FC236}">
                <a16:creationId xmlns:a16="http://schemas.microsoft.com/office/drawing/2014/main" id="{75B06DC0-EAEB-4BE0-8985-556680149B12}"/>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3764011" y="5550589"/>
            <a:ext cx="456996" cy="456996"/>
          </a:xfrm>
          <a:prstGeom prst="rect">
            <a:avLst/>
          </a:prstGeom>
        </p:spPr>
      </p:pic>
      <p:pic>
        <p:nvPicPr>
          <p:cNvPr id="62" name="Graphic 61">
            <a:extLst>
              <a:ext uri="{FF2B5EF4-FFF2-40B4-BE49-F238E27FC236}">
                <a16:creationId xmlns:a16="http://schemas.microsoft.com/office/drawing/2014/main" id="{6281601E-B34C-4A11-B45D-9D3612E9E12A}"/>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4614840" y="5550589"/>
            <a:ext cx="456996" cy="456996"/>
          </a:xfrm>
          <a:prstGeom prst="rect">
            <a:avLst/>
          </a:prstGeom>
        </p:spPr>
      </p:pic>
      <p:pic>
        <p:nvPicPr>
          <p:cNvPr id="63" name="Graphic 62">
            <a:extLst>
              <a:ext uri="{FF2B5EF4-FFF2-40B4-BE49-F238E27FC236}">
                <a16:creationId xmlns:a16="http://schemas.microsoft.com/office/drawing/2014/main" id="{B1B07AEB-163F-4550-9574-D950A9D941EA}"/>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5605657" y="5674359"/>
            <a:ext cx="456996" cy="209457"/>
          </a:xfrm>
          <a:prstGeom prst="rect">
            <a:avLst/>
          </a:prstGeom>
        </p:spPr>
      </p:pic>
      <p:pic>
        <p:nvPicPr>
          <p:cNvPr id="64" name="Graphic 63">
            <a:extLst>
              <a:ext uri="{FF2B5EF4-FFF2-40B4-BE49-F238E27FC236}">
                <a16:creationId xmlns:a16="http://schemas.microsoft.com/office/drawing/2014/main" id="{AE3590FC-1A54-445A-9163-AF899D8B0658}"/>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6472783" y="5550589"/>
            <a:ext cx="456996" cy="456996"/>
          </a:xfrm>
          <a:prstGeom prst="rect">
            <a:avLst/>
          </a:prstGeom>
        </p:spPr>
      </p:pic>
      <p:pic>
        <p:nvPicPr>
          <p:cNvPr id="65" name="Graphic 64">
            <a:extLst>
              <a:ext uri="{FF2B5EF4-FFF2-40B4-BE49-F238E27FC236}">
                <a16:creationId xmlns:a16="http://schemas.microsoft.com/office/drawing/2014/main" id="{3A492A59-3894-4812-AE6D-FB766A72A01E}"/>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7418958" y="5542157"/>
            <a:ext cx="456996" cy="456996"/>
          </a:xfrm>
          <a:prstGeom prst="rect">
            <a:avLst/>
          </a:prstGeom>
        </p:spPr>
      </p:pic>
      <p:pic>
        <p:nvPicPr>
          <p:cNvPr id="66" name="Graphic 65">
            <a:extLst>
              <a:ext uri="{FF2B5EF4-FFF2-40B4-BE49-F238E27FC236}">
                <a16:creationId xmlns:a16="http://schemas.microsoft.com/office/drawing/2014/main" id="{019E632A-4A9A-409F-8066-CFC795C9ACAD}"/>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8346033" y="5579151"/>
            <a:ext cx="304664" cy="399872"/>
          </a:xfrm>
          <a:prstGeom prst="rect">
            <a:avLst/>
          </a:prstGeom>
        </p:spPr>
      </p:pic>
      <p:sp>
        <p:nvSpPr>
          <p:cNvPr id="30" name="Text Placeholder 1">
            <a:extLst>
              <a:ext uri="{FF2B5EF4-FFF2-40B4-BE49-F238E27FC236}">
                <a16:creationId xmlns:a16="http://schemas.microsoft.com/office/drawing/2014/main" id="{D68CD14B-382A-4F61-8755-3F50617163FE}"/>
              </a:ext>
            </a:extLst>
          </p:cNvPr>
          <p:cNvSpPr txBox="1">
            <a:spLocks/>
          </p:cNvSpPr>
          <p:nvPr/>
        </p:nvSpPr>
        <p:spPr>
          <a:xfrm>
            <a:off x="622023" y="3339170"/>
            <a:ext cx="1142491" cy="272899"/>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034"/>
            <a:r>
              <a:rPr lang="en-US" sz="800" kern="0" dirty="0">
                <a:solidFill>
                  <a:prstClr val="black"/>
                </a:solidFill>
                <a:latin typeface="Roboto Condensed" panose="02000000000000000000" pitchFamily="2" charset="0"/>
                <a:ea typeface="Roboto Condensed" panose="02000000000000000000" pitchFamily="2" charset="0"/>
              </a:rPr>
              <a:t>CAMP COORDINATION AND CAMP MANAGEMENT</a:t>
            </a:r>
          </a:p>
        </p:txBody>
      </p:sp>
      <p:sp>
        <p:nvSpPr>
          <p:cNvPr id="31" name="Text Placeholder 1">
            <a:extLst>
              <a:ext uri="{FF2B5EF4-FFF2-40B4-BE49-F238E27FC236}">
                <a16:creationId xmlns:a16="http://schemas.microsoft.com/office/drawing/2014/main" id="{E6F21174-5785-4B81-9A00-2C2B12BD7956}"/>
              </a:ext>
            </a:extLst>
          </p:cNvPr>
          <p:cNvSpPr txBox="1">
            <a:spLocks/>
          </p:cNvSpPr>
          <p:nvPr/>
        </p:nvSpPr>
        <p:spPr>
          <a:xfrm>
            <a:off x="1552052" y="3333342"/>
            <a:ext cx="1142491" cy="272899"/>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034"/>
            <a:r>
              <a:rPr lang="en-US" sz="800" kern="0" dirty="0">
                <a:solidFill>
                  <a:prstClr val="black"/>
                </a:solidFill>
                <a:latin typeface="Roboto Condensed" panose="02000000000000000000" pitchFamily="2" charset="0"/>
                <a:ea typeface="Roboto Condensed" panose="02000000000000000000" pitchFamily="2" charset="0"/>
              </a:rPr>
              <a:t>EARLY</a:t>
            </a:r>
          </a:p>
          <a:p>
            <a:pPr algn="ctr" defTabSz="914034"/>
            <a:r>
              <a:rPr lang="en-US" sz="800" kern="0" dirty="0">
                <a:solidFill>
                  <a:prstClr val="black"/>
                </a:solidFill>
                <a:latin typeface="Roboto Condensed" panose="02000000000000000000" pitchFamily="2" charset="0"/>
                <a:ea typeface="Roboto Condensed" panose="02000000000000000000" pitchFamily="2" charset="0"/>
              </a:rPr>
              <a:t>RECOVERY</a:t>
            </a:r>
          </a:p>
        </p:txBody>
      </p:sp>
      <p:sp>
        <p:nvSpPr>
          <p:cNvPr id="32" name="Text Placeholder 1">
            <a:extLst>
              <a:ext uri="{FF2B5EF4-FFF2-40B4-BE49-F238E27FC236}">
                <a16:creationId xmlns:a16="http://schemas.microsoft.com/office/drawing/2014/main" id="{262AFE17-88EC-48A7-B797-6DEA29B56944}"/>
              </a:ext>
            </a:extLst>
          </p:cNvPr>
          <p:cNvSpPr txBox="1">
            <a:spLocks/>
          </p:cNvSpPr>
          <p:nvPr/>
        </p:nvSpPr>
        <p:spPr>
          <a:xfrm>
            <a:off x="2592310" y="3365106"/>
            <a:ext cx="913994" cy="272899"/>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034"/>
            <a:r>
              <a:rPr lang="en-US" sz="800" kern="0" dirty="0">
                <a:solidFill>
                  <a:prstClr val="black"/>
                </a:solidFill>
                <a:latin typeface="Roboto Condensed" panose="02000000000000000000" pitchFamily="2" charset="0"/>
                <a:ea typeface="Roboto Condensed" panose="02000000000000000000" pitchFamily="2" charset="0"/>
              </a:rPr>
              <a:t>EDUCATION</a:t>
            </a:r>
          </a:p>
        </p:txBody>
      </p:sp>
      <p:sp>
        <p:nvSpPr>
          <p:cNvPr id="33" name="Text Placeholder 1">
            <a:extLst>
              <a:ext uri="{FF2B5EF4-FFF2-40B4-BE49-F238E27FC236}">
                <a16:creationId xmlns:a16="http://schemas.microsoft.com/office/drawing/2014/main" id="{687BDD01-D89A-443B-80CB-E2AE014A9BDC}"/>
              </a:ext>
            </a:extLst>
          </p:cNvPr>
          <p:cNvSpPr txBox="1">
            <a:spLocks/>
          </p:cNvSpPr>
          <p:nvPr/>
        </p:nvSpPr>
        <p:spPr>
          <a:xfrm>
            <a:off x="3472348" y="3365106"/>
            <a:ext cx="1050180" cy="272899"/>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034"/>
            <a:r>
              <a:rPr lang="en-US" sz="800" kern="0" dirty="0">
                <a:solidFill>
                  <a:prstClr val="black"/>
                </a:solidFill>
                <a:latin typeface="Roboto Condensed" panose="02000000000000000000" pitchFamily="2" charset="0"/>
                <a:ea typeface="Roboto Condensed" panose="02000000000000000000" pitchFamily="2" charset="0"/>
              </a:rPr>
              <a:t>EMERGENCY</a:t>
            </a:r>
          </a:p>
          <a:p>
            <a:pPr algn="ctr" defTabSz="914034"/>
            <a:r>
              <a:rPr lang="en-US" sz="800" kern="0" dirty="0">
                <a:solidFill>
                  <a:prstClr val="black"/>
                </a:solidFill>
                <a:latin typeface="Roboto Condensed" panose="02000000000000000000" pitchFamily="2" charset="0"/>
                <a:ea typeface="Roboto Condensed" panose="02000000000000000000" pitchFamily="2" charset="0"/>
              </a:rPr>
              <a:t>TELECOMMUNICATIONS</a:t>
            </a:r>
          </a:p>
        </p:txBody>
      </p:sp>
      <p:sp>
        <p:nvSpPr>
          <p:cNvPr id="34" name="Text Placeholder 1">
            <a:extLst>
              <a:ext uri="{FF2B5EF4-FFF2-40B4-BE49-F238E27FC236}">
                <a16:creationId xmlns:a16="http://schemas.microsoft.com/office/drawing/2014/main" id="{3C981E19-DAE6-4AEC-9C1A-D59F12DCCE56}"/>
              </a:ext>
            </a:extLst>
          </p:cNvPr>
          <p:cNvSpPr txBox="1">
            <a:spLocks/>
          </p:cNvSpPr>
          <p:nvPr/>
        </p:nvSpPr>
        <p:spPr>
          <a:xfrm>
            <a:off x="4420296" y="3365106"/>
            <a:ext cx="913994" cy="272899"/>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034"/>
            <a:r>
              <a:rPr lang="en-US" sz="800" kern="0" dirty="0">
                <a:solidFill>
                  <a:prstClr val="black"/>
                </a:solidFill>
                <a:latin typeface="Roboto Condensed" panose="02000000000000000000" pitchFamily="2" charset="0"/>
                <a:ea typeface="Roboto Condensed" panose="02000000000000000000" pitchFamily="2" charset="0"/>
              </a:rPr>
              <a:t>FOOD</a:t>
            </a:r>
          </a:p>
          <a:p>
            <a:pPr algn="ctr" defTabSz="914034"/>
            <a:r>
              <a:rPr lang="en-US" sz="800" kern="0" dirty="0">
                <a:solidFill>
                  <a:prstClr val="black"/>
                </a:solidFill>
                <a:latin typeface="Roboto Condensed" panose="02000000000000000000" pitchFamily="2" charset="0"/>
                <a:ea typeface="Roboto Condensed" panose="02000000000000000000" pitchFamily="2" charset="0"/>
              </a:rPr>
              <a:t>SECURITY</a:t>
            </a:r>
          </a:p>
        </p:txBody>
      </p:sp>
      <p:sp>
        <p:nvSpPr>
          <p:cNvPr id="35" name="Text Placeholder 1">
            <a:extLst>
              <a:ext uri="{FF2B5EF4-FFF2-40B4-BE49-F238E27FC236}">
                <a16:creationId xmlns:a16="http://schemas.microsoft.com/office/drawing/2014/main" id="{198B6455-5604-41D3-BE0E-42561D7F1C11}"/>
              </a:ext>
            </a:extLst>
          </p:cNvPr>
          <p:cNvSpPr txBox="1">
            <a:spLocks/>
          </p:cNvSpPr>
          <p:nvPr/>
        </p:nvSpPr>
        <p:spPr>
          <a:xfrm>
            <a:off x="5344319" y="3365106"/>
            <a:ext cx="913993" cy="272899"/>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034"/>
            <a:r>
              <a:rPr lang="en-US" sz="800" kern="0" dirty="0">
                <a:solidFill>
                  <a:prstClr val="black"/>
                </a:solidFill>
                <a:latin typeface="Roboto Condensed" panose="02000000000000000000" pitchFamily="2" charset="0"/>
                <a:ea typeface="Roboto Condensed" panose="02000000000000000000" pitchFamily="2" charset="0"/>
              </a:rPr>
              <a:t>HEALTH</a:t>
            </a:r>
          </a:p>
        </p:txBody>
      </p:sp>
      <p:sp>
        <p:nvSpPr>
          <p:cNvPr id="36" name="Text Placeholder 1">
            <a:extLst>
              <a:ext uri="{FF2B5EF4-FFF2-40B4-BE49-F238E27FC236}">
                <a16:creationId xmlns:a16="http://schemas.microsoft.com/office/drawing/2014/main" id="{148106B7-3BEE-4BDF-8DD7-441913874710}"/>
              </a:ext>
            </a:extLst>
          </p:cNvPr>
          <p:cNvSpPr txBox="1">
            <a:spLocks/>
          </p:cNvSpPr>
          <p:nvPr/>
        </p:nvSpPr>
        <p:spPr>
          <a:xfrm>
            <a:off x="6258312" y="3365106"/>
            <a:ext cx="913993" cy="272899"/>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034"/>
            <a:r>
              <a:rPr lang="en-US" sz="800" kern="0" dirty="0">
                <a:solidFill>
                  <a:prstClr val="black"/>
                </a:solidFill>
                <a:latin typeface="Roboto Condensed" panose="02000000000000000000" pitchFamily="2" charset="0"/>
                <a:ea typeface="Roboto Condensed" panose="02000000000000000000" pitchFamily="2" charset="0"/>
              </a:rPr>
              <a:t>LOGISTICS</a:t>
            </a:r>
          </a:p>
        </p:txBody>
      </p:sp>
      <p:sp>
        <p:nvSpPr>
          <p:cNvPr id="37" name="Text Placeholder 1">
            <a:extLst>
              <a:ext uri="{FF2B5EF4-FFF2-40B4-BE49-F238E27FC236}">
                <a16:creationId xmlns:a16="http://schemas.microsoft.com/office/drawing/2014/main" id="{E044ED99-C94E-4645-897A-88BB01A942E4}"/>
              </a:ext>
            </a:extLst>
          </p:cNvPr>
          <p:cNvSpPr txBox="1">
            <a:spLocks/>
          </p:cNvSpPr>
          <p:nvPr/>
        </p:nvSpPr>
        <p:spPr>
          <a:xfrm>
            <a:off x="7172304" y="3365106"/>
            <a:ext cx="913993" cy="272899"/>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034"/>
            <a:r>
              <a:rPr lang="en-US" sz="800" kern="0" dirty="0">
                <a:solidFill>
                  <a:prstClr val="black"/>
                </a:solidFill>
                <a:latin typeface="Roboto Condensed" panose="02000000000000000000" pitchFamily="2" charset="0"/>
                <a:ea typeface="Roboto Condensed" panose="02000000000000000000" pitchFamily="2" charset="0"/>
              </a:rPr>
              <a:t>NUTRITION</a:t>
            </a:r>
          </a:p>
        </p:txBody>
      </p:sp>
      <p:sp>
        <p:nvSpPr>
          <p:cNvPr id="38" name="Text Placeholder 1">
            <a:extLst>
              <a:ext uri="{FF2B5EF4-FFF2-40B4-BE49-F238E27FC236}">
                <a16:creationId xmlns:a16="http://schemas.microsoft.com/office/drawing/2014/main" id="{BEB2679A-18E1-440D-A9A4-34C72FDCE609}"/>
              </a:ext>
            </a:extLst>
          </p:cNvPr>
          <p:cNvSpPr txBox="1">
            <a:spLocks/>
          </p:cNvSpPr>
          <p:nvPr/>
        </p:nvSpPr>
        <p:spPr>
          <a:xfrm>
            <a:off x="8086297" y="3349224"/>
            <a:ext cx="913993" cy="272899"/>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034"/>
            <a:r>
              <a:rPr lang="en-US" sz="800" kern="0" dirty="0">
                <a:solidFill>
                  <a:prstClr val="black"/>
                </a:solidFill>
                <a:latin typeface="Roboto Condensed" panose="02000000000000000000" pitchFamily="2" charset="0"/>
                <a:ea typeface="Roboto Condensed" panose="02000000000000000000" pitchFamily="2" charset="0"/>
              </a:rPr>
              <a:t>PROTECTION</a:t>
            </a:r>
          </a:p>
        </p:txBody>
      </p:sp>
      <p:sp>
        <p:nvSpPr>
          <p:cNvPr id="39" name="Text Placeholder 1">
            <a:extLst>
              <a:ext uri="{FF2B5EF4-FFF2-40B4-BE49-F238E27FC236}">
                <a16:creationId xmlns:a16="http://schemas.microsoft.com/office/drawing/2014/main" id="{D5A6C573-8FCD-41DA-9DAB-80672587FEF3}"/>
              </a:ext>
            </a:extLst>
          </p:cNvPr>
          <p:cNvSpPr txBox="1">
            <a:spLocks/>
          </p:cNvSpPr>
          <p:nvPr/>
        </p:nvSpPr>
        <p:spPr>
          <a:xfrm>
            <a:off x="9000290" y="3349224"/>
            <a:ext cx="913993" cy="272899"/>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034"/>
            <a:r>
              <a:rPr lang="en-US" sz="800" kern="0" dirty="0">
                <a:solidFill>
                  <a:prstClr val="black"/>
                </a:solidFill>
                <a:latin typeface="Roboto Condensed" panose="02000000000000000000" pitchFamily="2" charset="0"/>
                <a:ea typeface="Roboto Condensed" panose="02000000000000000000" pitchFamily="2" charset="0"/>
              </a:rPr>
              <a:t>SHELTER</a:t>
            </a:r>
          </a:p>
        </p:txBody>
      </p:sp>
      <p:sp>
        <p:nvSpPr>
          <p:cNvPr id="40" name="Text Placeholder 1">
            <a:extLst>
              <a:ext uri="{FF2B5EF4-FFF2-40B4-BE49-F238E27FC236}">
                <a16:creationId xmlns:a16="http://schemas.microsoft.com/office/drawing/2014/main" id="{65E408D5-C103-4BD7-A7C1-0F0CD6DC2170}"/>
              </a:ext>
            </a:extLst>
          </p:cNvPr>
          <p:cNvSpPr txBox="1">
            <a:spLocks/>
          </p:cNvSpPr>
          <p:nvPr/>
        </p:nvSpPr>
        <p:spPr>
          <a:xfrm>
            <a:off x="736272" y="4294456"/>
            <a:ext cx="913993" cy="272899"/>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034"/>
            <a:r>
              <a:rPr lang="en-US" sz="800" kern="0" dirty="0">
                <a:solidFill>
                  <a:prstClr val="black"/>
                </a:solidFill>
                <a:latin typeface="Roboto Condensed" panose="02000000000000000000" pitchFamily="2" charset="0"/>
                <a:ea typeface="Roboto Condensed" panose="02000000000000000000" pitchFamily="2" charset="0"/>
              </a:rPr>
              <a:t>WATER, SANITATION</a:t>
            </a:r>
          </a:p>
          <a:p>
            <a:pPr algn="ctr" defTabSz="914034"/>
            <a:r>
              <a:rPr lang="en-US" sz="800" kern="0" dirty="0">
                <a:solidFill>
                  <a:prstClr val="black"/>
                </a:solidFill>
                <a:latin typeface="Roboto Condensed" panose="02000000000000000000" pitchFamily="2" charset="0"/>
                <a:ea typeface="Roboto Condensed" panose="02000000000000000000" pitchFamily="2" charset="0"/>
              </a:rPr>
              <a:t>AND HYGIENE</a:t>
            </a:r>
          </a:p>
        </p:txBody>
      </p:sp>
      <p:sp>
        <p:nvSpPr>
          <p:cNvPr id="41" name="Text Placeholder 1">
            <a:extLst>
              <a:ext uri="{FF2B5EF4-FFF2-40B4-BE49-F238E27FC236}">
                <a16:creationId xmlns:a16="http://schemas.microsoft.com/office/drawing/2014/main" id="{72815D69-5163-4AB5-8C92-34E28D8EACF1}"/>
              </a:ext>
            </a:extLst>
          </p:cNvPr>
          <p:cNvSpPr txBox="1">
            <a:spLocks/>
          </p:cNvSpPr>
          <p:nvPr/>
        </p:nvSpPr>
        <p:spPr>
          <a:xfrm>
            <a:off x="758482" y="6107085"/>
            <a:ext cx="913993" cy="272899"/>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034"/>
            <a:r>
              <a:rPr lang="en-US" sz="800" kern="0" dirty="0">
                <a:solidFill>
                  <a:prstClr val="black"/>
                </a:solidFill>
                <a:latin typeface="Roboto Condensed" panose="02000000000000000000" pitchFamily="2" charset="0"/>
                <a:ea typeface="Roboto Condensed" panose="02000000000000000000" pitchFamily="2" charset="0"/>
              </a:rPr>
              <a:t>AGRICULTURE</a:t>
            </a:r>
          </a:p>
        </p:txBody>
      </p:sp>
      <p:sp>
        <p:nvSpPr>
          <p:cNvPr id="42" name="Text Placeholder 1">
            <a:extLst>
              <a:ext uri="{FF2B5EF4-FFF2-40B4-BE49-F238E27FC236}">
                <a16:creationId xmlns:a16="http://schemas.microsoft.com/office/drawing/2014/main" id="{6E30B5DA-08EA-45E2-88C4-04590958295E}"/>
              </a:ext>
            </a:extLst>
          </p:cNvPr>
          <p:cNvSpPr txBox="1">
            <a:spLocks/>
          </p:cNvSpPr>
          <p:nvPr/>
        </p:nvSpPr>
        <p:spPr>
          <a:xfrm>
            <a:off x="1691943" y="6107085"/>
            <a:ext cx="913993" cy="272899"/>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034"/>
            <a:r>
              <a:rPr lang="en-US" sz="800" kern="0" dirty="0">
                <a:solidFill>
                  <a:prstClr val="black"/>
                </a:solidFill>
                <a:latin typeface="Roboto Condensed" panose="02000000000000000000" pitchFamily="2" charset="0"/>
                <a:ea typeface="Roboto Condensed" panose="02000000000000000000" pitchFamily="2" charset="0"/>
              </a:rPr>
              <a:t>CHILD PROTECTION</a:t>
            </a:r>
          </a:p>
        </p:txBody>
      </p:sp>
      <p:sp>
        <p:nvSpPr>
          <p:cNvPr id="43" name="Text Placeholder 1">
            <a:extLst>
              <a:ext uri="{FF2B5EF4-FFF2-40B4-BE49-F238E27FC236}">
                <a16:creationId xmlns:a16="http://schemas.microsoft.com/office/drawing/2014/main" id="{9EADAD09-ABA1-49BC-B29D-6166EC673026}"/>
              </a:ext>
            </a:extLst>
          </p:cNvPr>
          <p:cNvSpPr txBox="1">
            <a:spLocks/>
          </p:cNvSpPr>
          <p:nvPr/>
        </p:nvSpPr>
        <p:spPr>
          <a:xfrm>
            <a:off x="2613097" y="6107085"/>
            <a:ext cx="913993" cy="272899"/>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034"/>
            <a:r>
              <a:rPr lang="en-US" sz="800" kern="0" dirty="0">
                <a:solidFill>
                  <a:prstClr val="black"/>
                </a:solidFill>
                <a:latin typeface="Roboto Condensed" panose="02000000000000000000" pitchFamily="2" charset="0"/>
                <a:ea typeface="Roboto Condensed" panose="02000000000000000000" pitchFamily="2" charset="0"/>
              </a:rPr>
              <a:t>CHILD CARE/</a:t>
            </a:r>
          </a:p>
          <a:p>
            <a:pPr algn="ctr" defTabSz="914034"/>
            <a:r>
              <a:rPr lang="en-US" sz="800" kern="0" dirty="0">
                <a:solidFill>
                  <a:prstClr val="black"/>
                </a:solidFill>
                <a:latin typeface="Roboto Condensed" panose="02000000000000000000" pitchFamily="2" charset="0"/>
                <a:ea typeface="Roboto Condensed" panose="02000000000000000000" pitchFamily="2" charset="0"/>
              </a:rPr>
              <a:t>CHILD FRIENDLY</a:t>
            </a:r>
          </a:p>
        </p:txBody>
      </p:sp>
      <p:sp>
        <p:nvSpPr>
          <p:cNvPr id="44" name="Text Placeholder 1">
            <a:extLst>
              <a:ext uri="{FF2B5EF4-FFF2-40B4-BE49-F238E27FC236}">
                <a16:creationId xmlns:a16="http://schemas.microsoft.com/office/drawing/2014/main" id="{34630DAB-DC43-49D3-8885-3FA537FDDD98}"/>
              </a:ext>
            </a:extLst>
          </p:cNvPr>
          <p:cNvSpPr txBox="1">
            <a:spLocks/>
          </p:cNvSpPr>
          <p:nvPr/>
        </p:nvSpPr>
        <p:spPr>
          <a:xfrm>
            <a:off x="3546558" y="6107085"/>
            <a:ext cx="913993" cy="272899"/>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034"/>
            <a:r>
              <a:rPr lang="en-US" sz="800" kern="0" dirty="0">
                <a:solidFill>
                  <a:prstClr val="black"/>
                </a:solidFill>
                <a:latin typeface="Roboto Condensed" panose="02000000000000000000" pitchFamily="2" charset="0"/>
                <a:ea typeface="Roboto Condensed" panose="02000000000000000000" pitchFamily="2" charset="0"/>
              </a:rPr>
              <a:t>COORDINATION</a:t>
            </a:r>
          </a:p>
        </p:txBody>
      </p:sp>
      <p:sp>
        <p:nvSpPr>
          <p:cNvPr id="45" name="Text Placeholder 1">
            <a:extLst>
              <a:ext uri="{FF2B5EF4-FFF2-40B4-BE49-F238E27FC236}">
                <a16:creationId xmlns:a16="http://schemas.microsoft.com/office/drawing/2014/main" id="{BA6EC854-51AF-434A-AA3D-5EF5EFC4EFB0}"/>
              </a:ext>
            </a:extLst>
          </p:cNvPr>
          <p:cNvSpPr txBox="1">
            <a:spLocks/>
          </p:cNvSpPr>
          <p:nvPr/>
        </p:nvSpPr>
        <p:spPr>
          <a:xfrm>
            <a:off x="4430326" y="6103023"/>
            <a:ext cx="913993" cy="272899"/>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034"/>
            <a:r>
              <a:rPr lang="en-US" sz="800" kern="0" dirty="0">
                <a:solidFill>
                  <a:prstClr val="black"/>
                </a:solidFill>
                <a:latin typeface="Roboto Condensed" panose="02000000000000000000" pitchFamily="2" charset="0"/>
                <a:ea typeface="Roboto Condensed" panose="02000000000000000000" pitchFamily="2" charset="0"/>
              </a:rPr>
              <a:t>ENVIRONMENT</a:t>
            </a:r>
          </a:p>
        </p:txBody>
      </p:sp>
      <p:sp>
        <p:nvSpPr>
          <p:cNvPr id="46" name="Text Placeholder 1">
            <a:extLst>
              <a:ext uri="{FF2B5EF4-FFF2-40B4-BE49-F238E27FC236}">
                <a16:creationId xmlns:a16="http://schemas.microsoft.com/office/drawing/2014/main" id="{38CA6CEC-2A8B-483A-8837-64168017C7EE}"/>
              </a:ext>
            </a:extLst>
          </p:cNvPr>
          <p:cNvSpPr txBox="1">
            <a:spLocks/>
          </p:cNvSpPr>
          <p:nvPr/>
        </p:nvSpPr>
        <p:spPr>
          <a:xfrm>
            <a:off x="5363787" y="6103023"/>
            <a:ext cx="913993" cy="272899"/>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034"/>
            <a:r>
              <a:rPr lang="en-US" sz="800" kern="0" dirty="0">
                <a:solidFill>
                  <a:prstClr val="black"/>
                </a:solidFill>
                <a:latin typeface="Roboto Condensed" panose="02000000000000000000" pitchFamily="2" charset="0"/>
                <a:ea typeface="Roboto Condensed" panose="02000000000000000000" pitchFamily="2" charset="0"/>
              </a:rPr>
              <a:t>FISHERY</a:t>
            </a:r>
          </a:p>
        </p:txBody>
      </p:sp>
      <p:sp>
        <p:nvSpPr>
          <p:cNvPr id="67" name="Text Placeholder 1">
            <a:extLst>
              <a:ext uri="{FF2B5EF4-FFF2-40B4-BE49-F238E27FC236}">
                <a16:creationId xmlns:a16="http://schemas.microsoft.com/office/drawing/2014/main" id="{4CB90EF0-CC13-424D-B35B-9CD22C190EC5}"/>
              </a:ext>
            </a:extLst>
          </p:cNvPr>
          <p:cNvSpPr txBox="1">
            <a:spLocks/>
          </p:cNvSpPr>
          <p:nvPr/>
        </p:nvSpPr>
        <p:spPr>
          <a:xfrm>
            <a:off x="6284941" y="6103023"/>
            <a:ext cx="913993" cy="272899"/>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034"/>
            <a:r>
              <a:rPr lang="en-US" sz="800" kern="0" dirty="0">
                <a:solidFill>
                  <a:prstClr val="black"/>
                </a:solidFill>
                <a:latin typeface="Roboto Condensed" panose="02000000000000000000" pitchFamily="2" charset="0"/>
                <a:ea typeface="Roboto Condensed" panose="02000000000000000000" pitchFamily="2" charset="0"/>
              </a:rPr>
              <a:t>MULTI-CLUSTER/</a:t>
            </a:r>
          </a:p>
          <a:p>
            <a:pPr algn="ctr" defTabSz="914034"/>
            <a:r>
              <a:rPr lang="en-US" sz="800" kern="0" dirty="0">
                <a:solidFill>
                  <a:prstClr val="black"/>
                </a:solidFill>
                <a:latin typeface="Roboto Condensed" panose="02000000000000000000" pitchFamily="2" charset="0"/>
                <a:ea typeface="Roboto Condensed" panose="02000000000000000000" pitchFamily="2" charset="0"/>
              </a:rPr>
              <a:t>MULTI-SECTOR</a:t>
            </a:r>
          </a:p>
        </p:txBody>
      </p:sp>
      <p:sp>
        <p:nvSpPr>
          <p:cNvPr id="68" name="Text Placeholder 1">
            <a:extLst>
              <a:ext uri="{FF2B5EF4-FFF2-40B4-BE49-F238E27FC236}">
                <a16:creationId xmlns:a16="http://schemas.microsoft.com/office/drawing/2014/main" id="{751C16B5-95D9-41F2-A9F2-3BAF2E363884}"/>
              </a:ext>
            </a:extLst>
          </p:cNvPr>
          <p:cNvSpPr txBox="1">
            <a:spLocks/>
          </p:cNvSpPr>
          <p:nvPr/>
        </p:nvSpPr>
        <p:spPr>
          <a:xfrm>
            <a:off x="7218402" y="6103023"/>
            <a:ext cx="913993" cy="272899"/>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034"/>
            <a:r>
              <a:rPr lang="en-US" sz="800" kern="0" dirty="0">
                <a:solidFill>
                  <a:prstClr val="black"/>
                </a:solidFill>
                <a:latin typeface="Roboto Condensed" panose="02000000000000000000" pitchFamily="2" charset="0"/>
                <a:ea typeface="Roboto Condensed" panose="02000000000000000000" pitchFamily="2" charset="0"/>
              </a:rPr>
              <a:t>RULE OF LAW</a:t>
            </a:r>
          </a:p>
          <a:p>
            <a:pPr algn="ctr" defTabSz="914034"/>
            <a:r>
              <a:rPr lang="en-US" sz="800" kern="0" dirty="0">
                <a:solidFill>
                  <a:prstClr val="black"/>
                </a:solidFill>
                <a:latin typeface="Roboto Condensed" panose="02000000000000000000" pitchFamily="2" charset="0"/>
                <a:ea typeface="Roboto Condensed" panose="02000000000000000000" pitchFamily="2" charset="0"/>
              </a:rPr>
              <a:t>AND JUSTICE</a:t>
            </a:r>
          </a:p>
        </p:txBody>
      </p:sp>
      <p:sp>
        <p:nvSpPr>
          <p:cNvPr id="69" name="Text Placeholder 1">
            <a:extLst>
              <a:ext uri="{FF2B5EF4-FFF2-40B4-BE49-F238E27FC236}">
                <a16:creationId xmlns:a16="http://schemas.microsoft.com/office/drawing/2014/main" id="{C451FEAA-90B4-48E2-9501-DADD9F265B70}"/>
              </a:ext>
            </a:extLst>
          </p:cNvPr>
          <p:cNvSpPr txBox="1">
            <a:spLocks/>
          </p:cNvSpPr>
          <p:nvPr/>
        </p:nvSpPr>
        <p:spPr>
          <a:xfrm>
            <a:off x="8074081" y="6103022"/>
            <a:ext cx="913993" cy="272899"/>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034"/>
            <a:r>
              <a:rPr lang="en-US" sz="800" kern="0" dirty="0">
                <a:solidFill>
                  <a:prstClr val="black"/>
                </a:solidFill>
                <a:latin typeface="Roboto Condensed" panose="02000000000000000000" pitchFamily="2" charset="0"/>
                <a:ea typeface="Roboto Condensed" panose="02000000000000000000" pitchFamily="2" charset="0"/>
              </a:rPr>
              <a:t>SAFETY</a:t>
            </a:r>
          </a:p>
          <a:p>
            <a:pPr algn="ctr" defTabSz="914034"/>
            <a:r>
              <a:rPr lang="en-US" sz="800" kern="0" dirty="0">
                <a:solidFill>
                  <a:prstClr val="black"/>
                </a:solidFill>
                <a:latin typeface="Roboto Condensed" panose="02000000000000000000" pitchFamily="2" charset="0"/>
                <a:ea typeface="Roboto Condensed" panose="02000000000000000000" pitchFamily="2" charset="0"/>
              </a:rPr>
              <a:t>AND SECURITY</a:t>
            </a:r>
          </a:p>
        </p:txBody>
      </p:sp>
      <p:sp>
        <p:nvSpPr>
          <p:cNvPr id="70" name="Text Placeholder 2">
            <a:extLst>
              <a:ext uri="{FF2B5EF4-FFF2-40B4-BE49-F238E27FC236}">
                <a16:creationId xmlns:a16="http://schemas.microsoft.com/office/drawing/2014/main" id="{9C53A79F-CCF8-44D8-BEAB-EE9392D720A3}"/>
              </a:ext>
            </a:extLst>
          </p:cNvPr>
          <p:cNvSpPr txBox="1">
            <a:spLocks/>
          </p:cNvSpPr>
          <p:nvPr/>
        </p:nvSpPr>
        <p:spPr>
          <a:xfrm>
            <a:off x="744556" y="6584168"/>
            <a:ext cx="6134100" cy="835120"/>
          </a:xfrm>
          <a:prstGeom prst="rect">
            <a:avLst/>
          </a:prstGeom>
        </p:spPr>
        <p:txBody>
          <a:bodyPr/>
          <a:lstStyle>
            <a:lvl1pPr marL="0" eaLnBrk="1" hangingPunct="1">
              <a:defRPr>
                <a:latin typeface="+mn-lt"/>
                <a:ea typeface="+mn-ea"/>
                <a:cs typeface="+mn-cs"/>
              </a:defRPr>
            </a:lvl1pPr>
            <a:lvl2pPr marL="457049" eaLnBrk="1" hangingPunct="1">
              <a:defRPr>
                <a:latin typeface="+mn-lt"/>
                <a:ea typeface="+mn-ea"/>
                <a:cs typeface="+mn-cs"/>
              </a:defRPr>
            </a:lvl2pPr>
            <a:lvl3pPr marL="914097" eaLnBrk="1" hangingPunct="1">
              <a:defRPr>
                <a:latin typeface="+mn-lt"/>
                <a:ea typeface="+mn-ea"/>
                <a:cs typeface="+mn-cs"/>
              </a:defRPr>
            </a:lvl3pPr>
            <a:lvl4pPr marL="1371147" eaLnBrk="1" hangingPunct="1">
              <a:defRPr>
                <a:latin typeface="+mn-lt"/>
                <a:ea typeface="+mn-ea"/>
                <a:cs typeface="+mn-cs"/>
              </a:defRPr>
            </a:lvl4pPr>
            <a:lvl5pPr marL="1828195" eaLnBrk="1" hangingPunct="1">
              <a:defRPr>
                <a:latin typeface="+mn-lt"/>
                <a:ea typeface="+mn-ea"/>
                <a:cs typeface="+mn-cs"/>
              </a:defRPr>
            </a:lvl5pPr>
            <a:lvl6pPr marL="2285244" eaLnBrk="1" hangingPunct="1">
              <a:defRPr>
                <a:latin typeface="+mn-lt"/>
                <a:ea typeface="+mn-ea"/>
                <a:cs typeface="+mn-cs"/>
              </a:defRPr>
            </a:lvl6pPr>
            <a:lvl7pPr marL="2742292" eaLnBrk="1" hangingPunct="1">
              <a:defRPr>
                <a:latin typeface="+mn-lt"/>
                <a:ea typeface="+mn-ea"/>
                <a:cs typeface="+mn-cs"/>
              </a:defRPr>
            </a:lvl7pPr>
            <a:lvl8pPr marL="3199341" eaLnBrk="1" hangingPunct="1">
              <a:defRPr>
                <a:latin typeface="+mn-lt"/>
                <a:ea typeface="+mn-ea"/>
                <a:cs typeface="+mn-cs"/>
              </a:defRPr>
            </a:lvl8pPr>
            <a:lvl9pPr marL="3656390" eaLnBrk="1" hangingPunct="1">
              <a:defRPr>
                <a:latin typeface="+mn-lt"/>
                <a:ea typeface="+mn-ea"/>
                <a:cs typeface="+mn-cs"/>
              </a:defRPr>
            </a:lvl9pPr>
          </a:lstStyle>
          <a:p>
            <a:pPr marL="285750" indent="-285750" algn="l" defTabSz="914400">
              <a:buFont typeface="Arial" panose="020B0604020202020204" pitchFamily="34" charset="0"/>
              <a:buChar char="•"/>
            </a:pPr>
            <a:r>
              <a:rPr lang="en-US" sz="1400" kern="0" dirty="0">
                <a:solidFill>
                  <a:sysClr val="windowText" lastClr="000000"/>
                </a:solidFill>
              </a:rPr>
              <a:t>Copy and paste these icons directly to your </a:t>
            </a:r>
            <a:r>
              <a:rPr lang="en-US" sz="1400" kern="0" dirty="0" err="1">
                <a:solidFill>
                  <a:sysClr val="windowText" lastClr="000000"/>
                </a:solidFill>
              </a:rPr>
              <a:t>powerpoint</a:t>
            </a:r>
            <a:r>
              <a:rPr lang="en-US" sz="1400" kern="0" dirty="0">
                <a:solidFill>
                  <a:sysClr val="windowText" lastClr="000000"/>
                </a:solidFill>
              </a:rPr>
              <a:t> or word document</a:t>
            </a:r>
          </a:p>
          <a:p>
            <a:pPr marL="285750" indent="-285750" algn="l" defTabSz="914400">
              <a:buFont typeface="Arial" panose="020B0604020202020204" pitchFamily="34" charset="0"/>
              <a:buChar char="•"/>
            </a:pPr>
            <a:r>
              <a:rPr lang="en-US" sz="1400" kern="0" dirty="0">
                <a:solidFill>
                  <a:sysClr val="windowText" lastClr="000000"/>
                </a:solidFill>
              </a:rPr>
              <a:t>Customizable color</a:t>
            </a:r>
          </a:p>
          <a:p>
            <a:pPr marL="285750" indent="-285750" algn="l" defTabSz="914400">
              <a:buFont typeface="Arial" panose="020B0604020202020204" pitchFamily="34" charset="0"/>
              <a:buChar char="•"/>
            </a:pPr>
            <a:r>
              <a:rPr lang="en-US" sz="1400" kern="0" dirty="0">
                <a:solidFill>
                  <a:sysClr val="windowText" lastClr="000000"/>
                </a:solidFill>
              </a:rPr>
              <a:t>More icons can be downloaded </a:t>
            </a:r>
            <a:r>
              <a:rPr lang="en-US" sz="1400" kern="0" dirty="0">
                <a:solidFill>
                  <a:sysClr val="windowText" lastClr="000000"/>
                </a:solidFill>
                <a:hlinkClick r:id="rId43"/>
              </a:rPr>
              <a:t>here</a:t>
            </a:r>
            <a:endParaRPr lang="en-US" sz="1400" kern="0" dirty="0">
              <a:solidFill>
                <a:sysClr val="windowText" lastClr="000000"/>
              </a:solidFill>
            </a:endParaRPr>
          </a:p>
        </p:txBody>
      </p:sp>
    </p:spTree>
    <p:extLst>
      <p:ext uri="{BB962C8B-B14F-4D97-AF65-F5344CB8AC3E}">
        <p14:creationId xmlns:p14="http://schemas.microsoft.com/office/powerpoint/2010/main" val="2632113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D36E4E-A5D5-4F12-AF7F-9C3D07DC896B}"/>
              </a:ext>
            </a:extLst>
          </p:cNvPr>
          <p:cNvSpPr>
            <a:spLocks noGrp="1"/>
          </p:cNvSpPr>
          <p:nvPr>
            <p:ph type="body" sz="quarter" idx="13"/>
          </p:nvPr>
        </p:nvSpPr>
        <p:spPr>
          <a:xfrm>
            <a:off x="850521" y="963282"/>
            <a:ext cx="9292260" cy="761660"/>
          </a:xfrm>
        </p:spPr>
        <p:txBody>
          <a:bodyPr/>
          <a:lstStyle/>
          <a:p>
            <a:r>
              <a:rPr lang="en-US" sz="3998" b="1" dirty="0">
                <a:solidFill>
                  <a:srgbClr val="418FDE"/>
                </a:solidFill>
              </a:rPr>
              <a:t>Color palette</a:t>
            </a:r>
            <a:endParaRPr lang="en-US" sz="3998" b="1" dirty="0">
              <a:solidFill>
                <a:srgbClr val="418FDE"/>
              </a:solidFill>
              <a:latin typeface="Roboto Light" panose="02000000000000000000" pitchFamily="2" charset="0"/>
              <a:ea typeface="Roboto Light" panose="02000000000000000000" pitchFamily="2" charset="0"/>
            </a:endParaRPr>
          </a:p>
        </p:txBody>
      </p:sp>
      <p:cxnSp>
        <p:nvCxnSpPr>
          <p:cNvPr id="4" name="Straight Connector 3">
            <a:extLst>
              <a:ext uri="{FF2B5EF4-FFF2-40B4-BE49-F238E27FC236}">
                <a16:creationId xmlns:a16="http://schemas.microsoft.com/office/drawing/2014/main" id="{1792A70F-6332-403D-8C59-3D912676D0AA}"/>
              </a:ext>
            </a:extLst>
          </p:cNvPr>
          <p:cNvCxnSpPr/>
          <p:nvPr/>
        </p:nvCxnSpPr>
        <p:spPr>
          <a:xfrm>
            <a:off x="850522" y="1724941"/>
            <a:ext cx="9063761" cy="0"/>
          </a:xfrm>
          <a:prstGeom prst="line">
            <a:avLst/>
          </a:prstGeom>
          <a:ln w="6350">
            <a:solidFill>
              <a:srgbClr val="418FDE"/>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70CD59F-01D4-42B5-8862-03D187E553B0}"/>
              </a:ext>
            </a:extLst>
          </p:cNvPr>
          <p:cNvCxnSpPr/>
          <p:nvPr/>
        </p:nvCxnSpPr>
        <p:spPr>
          <a:xfrm>
            <a:off x="850522" y="734782"/>
            <a:ext cx="9063761" cy="0"/>
          </a:xfrm>
          <a:prstGeom prst="line">
            <a:avLst/>
          </a:prstGeom>
          <a:ln w="38100">
            <a:solidFill>
              <a:srgbClr val="418FDE"/>
            </a:solidFill>
          </a:ln>
        </p:spPr>
        <p:style>
          <a:lnRef idx="1">
            <a:schemeClr val="accent1"/>
          </a:lnRef>
          <a:fillRef idx="0">
            <a:schemeClr val="accent1"/>
          </a:fillRef>
          <a:effectRef idx="0">
            <a:schemeClr val="accent1"/>
          </a:effectRef>
          <a:fontRef idx="minor">
            <a:schemeClr val="tx1"/>
          </a:fontRef>
        </p:style>
      </p:cxnSp>
      <p:pic>
        <p:nvPicPr>
          <p:cNvPr id="159" name="Graphic 158">
            <a:extLst>
              <a:ext uri="{FF2B5EF4-FFF2-40B4-BE49-F238E27FC236}">
                <a16:creationId xmlns:a16="http://schemas.microsoft.com/office/drawing/2014/main" id="{9E191CE1-E04A-4661-983A-90312B5ABF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85153" y="2790825"/>
            <a:ext cx="6848475" cy="3124200"/>
          </a:xfrm>
          <a:prstGeom prst="rect">
            <a:avLst/>
          </a:prstGeom>
        </p:spPr>
      </p:pic>
      <p:pic>
        <p:nvPicPr>
          <p:cNvPr id="160" name="Graphic 159">
            <a:extLst>
              <a:ext uri="{FF2B5EF4-FFF2-40B4-BE49-F238E27FC236}">
                <a16:creationId xmlns:a16="http://schemas.microsoft.com/office/drawing/2014/main" id="{6A1D4121-F1B0-49FC-BC0B-8D84C582BF6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59764" y="4004310"/>
            <a:ext cx="3095625" cy="142875"/>
          </a:xfrm>
          <a:prstGeom prst="rect">
            <a:avLst/>
          </a:prstGeom>
        </p:spPr>
      </p:pic>
      <p:grpSp>
        <p:nvGrpSpPr>
          <p:cNvPr id="106" name="Graphic 104">
            <a:extLst>
              <a:ext uri="{FF2B5EF4-FFF2-40B4-BE49-F238E27FC236}">
                <a16:creationId xmlns:a16="http://schemas.microsoft.com/office/drawing/2014/main" id="{44C5D784-6623-4BB4-9544-CBED10347445}"/>
              </a:ext>
            </a:extLst>
          </p:cNvPr>
          <p:cNvGrpSpPr/>
          <p:nvPr/>
        </p:nvGrpSpPr>
        <p:grpSpPr>
          <a:xfrm>
            <a:off x="1534319" y="2448117"/>
            <a:ext cx="7010400" cy="3409950"/>
            <a:chOff x="1534319" y="2943020"/>
            <a:chExt cx="7010400" cy="3409950"/>
          </a:xfrm>
        </p:grpSpPr>
        <p:sp>
          <p:nvSpPr>
            <p:cNvPr id="107" name="Freeform: Shape 106">
              <a:extLst>
                <a:ext uri="{FF2B5EF4-FFF2-40B4-BE49-F238E27FC236}">
                  <a16:creationId xmlns:a16="http://schemas.microsoft.com/office/drawing/2014/main" id="{494EDA69-B575-4C51-85CB-222D3523B2D8}"/>
                </a:ext>
              </a:extLst>
            </p:cNvPr>
            <p:cNvSpPr/>
            <p:nvPr/>
          </p:nvSpPr>
          <p:spPr>
            <a:xfrm>
              <a:off x="1601851" y="2943020"/>
              <a:ext cx="931545" cy="248316"/>
            </a:xfrm>
            <a:custGeom>
              <a:avLst/>
              <a:gdLst>
                <a:gd name="connsiteX0" fmla="*/ 0 w 931545"/>
                <a:gd name="connsiteY0" fmla="*/ 0 h 248316"/>
                <a:gd name="connsiteX1" fmla="*/ 931545 w 931545"/>
                <a:gd name="connsiteY1" fmla="*/ 0 h 248316"/>
                <a:gd name="connsiteX2" fmla="*/ 931545 w 931545"/>
                <a:gd name="connsiteY2" fmla="*/ 248317 h 248316"/>
                <a:gd name="connsiteX3" fmla="*/ 0 w 931545"/>
                <a:gd name="connsiteY3" fmla="*/ 248317 h 248316"/>
              </a:gdLst>
              <a:ahLst/>
              <a:cxnLst>
                <a:cxn ang="0">
                  <a:pos x="connsiteX0" y="connsiteY0"/>
                </a:cxn>
                <a:cxn ang="0">
                  <a:pos x="connsiteX1" y="connsiteY1"/>
                </a:cxn>
                <a:cxn ang="0">
                  <a:pos x="connsiteX2" y="connsiteY2"/>
                </a:cxn>
                <a:cxn ang="0">
                  <a:pos x="connsiteX3" y="connsiteY3"/>
                </a:cxn>
              </a:cxnLst>
              <a:rect l="l" t="t" r="r" b="b"/>
              <a:pathLst>
                <a:path w="931545" h="248316">
                  <a:moveTo>
                    <a:pt x="0" y="0"/>
                  </a:moveTo>
                  <a:lnTo>
                    <a:pt x="931545" y="0"/>
                  </a:lnTo>
                  <a:lnTo>
                    <a:pt x="931545" y="248317"/>
                  </a:lnTo>
                  <a:lnTo>
                    <a:pt x="0" y="248317"/>
                  </a:lnTo>
                  <a:close/>
                </a:path>
              </a:pathLst>
            </a:custGeom>
            <a:solidFill>
              <a:srgbClr val="002A53"/>
            </a:solid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6751FF1F-BF52-455B-A823-7D16D54E196D}"/>
                </a:ext>
              </a:extLst>
            </p:cNvPr>
            <p:cNvSpPr/>
            <p:nvPr/>
          </p:nvSpPr>
          <p:spPr>
            <a:xfrm>
              <a:off x="1601851" y="3439653"/>
              <a:ext cx="931545" cy="248316"/>
            </a:xfrm>
            <a:custGeom>
              <a:avLst/>
              <a:gdLst>
                <a:gd name="connsiteX0" fmla="*/ 0 w 931545"/>
                <a:gd name="connsiteY0" fmla="*/ 0 h 248316"/>
                <a:gd name="connsiteX1" fmla="*/ 931545 w 931545"/>
                <a:gd name="connsiteY1" fmla="*/ 0 h 248316"/>
                <a:gd name="connsiteX2" fmla="*/ 931545 w 931545"/>
                <a:gd name="connsiteY2" fmla="*/ 248317 h 248316"/>
                <a:gd name="connsiteX3" fmla="*/ 0 w 931545"/>
                <a:gd name="connsiteY3" fmla="*/ 248317 h 248316"/>
              </a:gdLst>
              <a:ahLst/>
              <a:cxnLst>
                <a:cxn ang="0">
                  <a:pos x="connsiteX0" y="connsiteY0"/>
                </a:cxn>
                <a:cxn ang="0">
                  <a:pos x="connsiteX1" y="connsiteY1"/>
                </a:cxn>
                <a:cxn ang="0">
                  <a:pos x="connsiteX2" y="connsiteY2"/>
                </a:cxn>
                <a:cxn ang="0">
                  <a:pos x="connsiteX3" y="connsiteY3"/>
                </a:cxn>
              </a:cxnLst>
              <a:rect l="l" t="t" r="r" b="b"/>
              <a:pathLst>
                <a:path w="931545" h="248316">
                  <a:moveTo>
                    <a:pt x="0" y="0"/>
                  </a:moveTo>
                  <a:lnTo>
                    <a:pt x="931545" y="0"/>
                  </a:lnTo>
                  <a:lnTo>
                    <a:pt x="931545" y="248317"/>
                  </a:lnTo>
                  <a:lnTo>
                    <a:pt x="0" y="248317"/>
                  </a:lnTo>
                  <a:close/>
                </a:path>
              </a:pathLst>
            </a:custGeom>
            <a:solidFill>
              <a:srgbClr val="005691"/>
            </a:solid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4AA21D60-8871-4ACD-87BD-632B1D397CC3}"/>
                </a:ext>
              </a:extLst>
            </p:cNvPr>
            <p:cNvSpPr/>
            <p:nvPr/>
          </p:nvSpPr>
          <p:spPr>
            <a:xfrm>
              <a:off x="1601851" y="3936287"/>
              <a:ext cx="931545" cy="248316"/>
            </a:xfrm>
            <a:custGeom>
              <a:avLst/>
              <a:gdLst>
                <a:gd name="connsiteX0" fmla="*/ 0 w 931545"/>
                <a:gd name="connsiteY0" fmla="*/ 0 h 248316"/>
                <a:gd name="connsiteX1" fmla="*/ 931545 w 931545"/>
                <a:gd name="connsiteY1" fmla="*/ 0 h 248316"/>
                <a:gd name="connsiteX2" fmla="*/ 931545 w 931545"/>
                <a:gd name="connsiteY2" fmla="*/ 248317 h 248316"/>
                <a:gd name="connsiteX3" fmla="*/ 0 w 931545"/>
                <a:gd name="connsiteY3" fmla="*/ 248317 h 248316"/>
              </a:gdLst>
              <a:ahLst/>
              <a:cxnLst>
                <a:cxn ang="0">
                  <a:pos x="connsiteX0" y="connsiteY0"/>
                </a:cxn>
                <a:cxn ang="0">
                  <a:pos x="connsiteX1" y="connsiteY1"/>
                </a:cxn>
                <a:cxn ang="0">
                  <a:pos x="connsiteX2" y="connsiteY2"/>
                </a:cxn>
                <a:cxn ang="0">
                  <a:pos x="connsiteX3" y="connsiteY3"/>
                </a:cxn>
              </a:cxnLst>
              <a:rect l="l" t="t" r="r" b="b"/>
              <a:pathLst>
                <a:path w="931545" h="248316">
                  <a:moveTo>
                    <a:pt x="0" y="0"/>
                  </a:moveTo>
                  <a:lnTo>
                    <a:pt x="931545" y="0"/>
                  </a:lnTo>
                  <a:lnTo>
                    <a:pt x="931545" y="248317"/>
                  </a:lnTo>
                  <a:lnTo>
                    <a:pt x="0" y="248317"/>
                  </a:lnTo>
                  <a:close/>
                </a:path>
              </a:pathLst>
            </a:custGeom>
            <a:solidFill>
              <a:srgbClr val="0073BD"/>
            </a:solid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C2FA5801-FB8B-4CAA-8F13-3BC370910BC1}"/>
                </a:ext>
              </a:extLst>
            </p:cNvPr>
            <p:cNvSpPr/>
            <p:nvPr/>
          </p:nvSpPr>
          <p:spPr>
            <a:xfrm>
              <a:off x="1601851" y="4432920"/>
              <a:ext cx="931545" cy="248316"/>
            </a:xfrm>
            <a:custGeom>
              <a:avLst/>
              <a:gdLst>
                <a:gd name="connsiteX0" fmla="*/ 0 w 931545"/>
                <a:gd name="connsiteY0" fmla="*/ 0 h 248316"/>
                <a:gd name="connsiteX1" fmla="*/ 931545 w 931545"/>
                <a:gd name="connsiteY1" fmla="*/ 0 h 248316"/>
                <a:gd name="connsiteX2" fmla="*/ 931545 w 931545"/>
                <a:gd name="connsiteY2" fmla="*/ 248317 h 248316"/>
                <a:gd name="connsiteX3" fmla="*/ 0 w 931545"/>
                <a:gd name="connsiteY3" fmla="*/ 248317 h 248316"/>
              </a:gdLst>
              <a:ahLst/>
              <a:cxnLst>
                <a:cxn ang="0">
                  <a:pos x="connsiteX0" y="connsiteY0"/>
                </a:cxn>
                <a:cxn ang="0">
                  <a:pos x="connsiteX1" y="connsiteY1"/>
                </a:cxn>
                <a:cxn ang="0">
                  <a:pos x="connsiteX2" y="connsiteY2"/>
                </a:cxn>
                <a:cxn ang="0">
                  <a:pos x="connsiteX3" y="connsiteY3"/>
                </a:cxn>
              </a:cxnLst>
              <a:rect l="l" t="t" r="r" b="b"/>
              <a:pathLst>
                <a:path w="931545" h="248316">
                  <a:moveTo>
                    <a:pt x="0" y="0"/>
                  </a:moveTo>
                  <a:lnTo>
                    <a:pt x="931545" y="0"/>
                  </a:lnTo>
                  <a:lnTo>
                    <a:pt x="931545" y="248317"/>
                  </a:lnTo>
                  <a:lnTo>
                    <a:pt x="0" y="248317"/>
                  </a:lnTo>
                  <a:close/>
                </a:path>
              </a:pathLst>
            </a:custGeom>
            <a:solidFill>
              <a:srgbClr val="5091CD"/>
            </a:solidFill>
            <a:ln w="9525"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47659F15-08D7-4697-B6F6-448D45167E56}"/>
                </a:ext>
              </a:extLst>
            </p:cNvPr>
            <p:cNvSpPr/>
            <p:nvPr/>
          </p:nvSpPr>
          <p:spPr>
            <a:xfrm>
              <a:off x="1601851" y="4929458"/>
              <a:ext cx="931545" cy="248316"/>
            </a:xfrm>
            <a:custGeom>
              <a:avLst/>
              <a:gdLst>
                <a:gd name="connsiteX0" fmla="*/ 0 w 931545"/>
                <a:gd name="connsiteY0" fmla="*/ 0 h 248316"/>
                <a:gd name="connsiteX1" fmla="*/ 931545 w 931545"/>
                <a:gd name="connsiteY1" fmla="*/ 0 h 248316"/>
                <a:gd name="connsiteX2" fmla="*/ 931545 w 931545"/>
                <a:gd name="connsiteY2" fmla="*/ 248317 h 248316"/>
                <a:gd name="connsiteX3" fmla="*/ 0 w 931545"/>
                <a:gd name="connsiteY3" fmla="*/ 248317 h 248316"/>
              </a:gdLst>
              <a:ahLst/>
              <a:cxnLst>
                <a:cxn ang="0">
                  <a:pos x="connsiteX0" y="connsiteY0"/>
                </a:cxn>
                <a:cxn ang="0">
                  <a:pos x="connsiteX1" y="connsiteY1"/>
                </a:cxn>
                <a:cxn ang="0">
                  <a:pos x="connsiteX2" y="connsiteY2"/>
                </a:cxn>
                <a:cxn ang="0">
                  <a:pos x="connsiteX3" y="connsiteY3"/>
                </a:cxn>
              </a:cxnLst>
              <a:rect l="l" t="t" r="r" b="b"/>
              <a:pathLst>
                <a:path w="931545" h="248316">
                  <a:moveTo>
                    <a:pt x="0" y="0"/>
                  </a:moveTo>
                  <a:lnTo>
                    <a:pt x="931545" y="0"/>
                  </a:lnTo>
                  <a:lnTo>
                    <a:pt x="931545" y="248317"/>
                  </a:lnTo>
                  <a:lnTo>
                    <a:pt x="0" y="248317"/>
                  </a:lnTo>
                  <a:close/>
                </a:path>
              </a:pathLst>
            </a:custGeom>
            <a:solidFill>
              <a:srgbClr val="9AB9E1"/>
            </a:solid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C6268F7D-4546-4F26-9DC5-48774B22450A}"/>
                </a:ext>
              </a:extLst>
            </p:cNvPr>
            <p:cNvSpPr/>
            <p:nvPr/>
          </p:nvSpPr>
          <p:spPr>
            <a:xfrm>
              <a:off x="1601851" y="5426092"/>
              <a:ext cx="931545" cy="287750"/>
            </a:xfrm>
            <a:custGeom>
              <a:avLst/>
              <a:gdLst>
                <a:gd name="connsiteX0" fmla="*/ 0 w 931545"/>
                <a:gd name="connsiteY0" fmla="*/ 0 h 287750"/>
                <a:gd name="connsiteX1" fmla="*/ 931545 w 931545"/>
                <a:gd name="connsiteY1" fmla="*/ 0 h 287750"/>
                <a:gd name="connsiteX2" fmla="*/ 931545 w 931545"/>
                <a:gd name="connsiteY2" fmla="*/ 287750 h 287750"/>
                <a:gd name="connsiteX3" fmla="*/ 0 w 931545"/>
                <a:gd name="connsiteY3" fmla="*/ 287750 h 287750"/>
              </a:gdLst>
              <a:ahLst/>
              <a:cxnLst>
                <a:cxn ang="0">
                  <a:pos x="connsiteX0" y="connsiteY0"/>
                </a:cxn>
                <a:cxn ang="0">
                  <a:pos x="connsiteX1" y="connsiteY1"/>
                </a:cxn>
                <a:cxn ang="0">
                  <a:pos x="connsiteX2" y="connsiteY2"/>
                </a:cxn>
                <a:cxn ang="0">
                  <a:pos x="connsiteX3" y="connsiteY3"/>
                </a:cxn>
              </a:cxnLst>
              <a:rect l="l" t="t" r="r" b="b"/>
              <a:pathLst>
                <a:path w="931545" h="287750">
                  <a:moveTo>
                    <a:pt x="0" y="0"/>
                  </a:moveTo>
                  <a:lnTo>
                    <a:pt x="931545" y="0"/>
                  </a:lnTo>
                  <a:lnTo>
                    <a:pt x="931545" y="287750"/>
                  </a:lnTo>
                  <a:lnTo>
                    <a:pt x="0" y="287750"/>
                  </a:lnTo>
                  <a:close/>
                </a:path>
              </a:pathLst>
            </a:custGeom>
            <a:solidFill>
              <a:srgbClr val="C7D6EE"/>
            </a:solid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3B91FFFD-20AA-4A68-B737-8A139EEB7B27}"/>
                </a:ext>
              </a:extLst>
            </p:cNvPr>
            <p:cNvSpPr/>
            <p:nvPr/>
          </p:nvSpPr>
          <p:spPr>
            <a:xfrm>
              <a:off x="1601851" y="5962064"/>
              <a:ext cx="931545" cy="248316"/>
            </a:xfrm>
            <a:custGeom>
              <a:avLst/>
              <a:gdLst>
                <a:gd name="connsiteX0" fmla="*/ 0 w 931545"/>
                <a:gd name="connsiteY0" fmla="*/ 0 h 248316"/>
                <a:gd name="connsiteX1" fmla="*/ 931545 w 931545"/>
                <a:gd name="connsiteY1" fmla="*/ 0 h 248316"/>
                <a:gd name="connsiteX2" fmla="*/ 931545 w 931545"/>
                <a:gd name="connsiteY2" fmla="*/ 248317 h 248316"/>
                <a:gd name="connsiteX3" fmla="*/ 0 w 931545"/>
                <a:gd name="connsiteY3" fmla="*/ 248317 h 248316"/>
              </a:gdLst>
              <a:ahLst/>
              <a:cxnLst>
                <a:cxn ang="0">
                  <a:pos x="connsiteX0" y="connsiteY0"/>
                </a:cxn>
                <a:cxn ang="0">
                  <a:pos x="connsiteX1" y="connsiteY1"/>
                </a:cxn>
                <a:cxn ang="0">
                  <a:pos x="connsiteX2" y="connsiteY2"/>
                </a:cxn>
                <a:cxn ang="0">
                  <a:pos x="connsiteX3" y="connsiteY3"/>
                </a:cxn>
              </a:cxnLst>
              <a:rect l="l" t="t" r="r" b="b"/>
              <a:pathLst>
                <a:path w="931545" h="248316">
                  <a:moveTo>
                    <a:pt x="0" y="0"/>
                  </a:moveTo>
                  <a:lnTo>
                    <a:pt x="931545" y="0"/>
                  </a:lnTo>
                  <a:lnTo>
                    <a:pt x="931545" y="248317"/>
                  </a:lnTo>
                  <a:lnTo>
                    <a:pt x="0" y="248317"/>
                  </a:lnTo>
                  <a:close/>
                </a:path>
              </a:pathLst>
            </a:custGeom>
            <a:solidFill>
              <a:srgbClr val="E1E8F6"/>
            </a:solid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156F9B50-7C2C-4B11-A7AE-D7C6FD373A39}"/>
                </a:ext>
              </a:extLst>
            </p:cNvPr>
            <p:cNvSpPr/>
            <p:nvPr/>
          </p:nvSpPr>
          <p:spPr>
            <a:xfrm>
              <a:off x="4004818" y="2943020"/>
              <a:ext cx="931449" cy="248316"/>
            </a:xfrm>
            <a:custGeom>
              <a:avLst/>
              <a:gdLst>
                <a:gd name="connsiteX0" fmla="*/ 0 w 931449"/>
                <a:gd name="connsiteY0" fmla="*/ 0 h 248316"/>
                <a:gd name="connsiteX1" fmla="*/ 931450 w 931449"/>
                <a:gd name="connsiteY1" fmla="*/ 0 h 248316"/>
                <a:gd name="connsiteX2" fmla="*/ 931450 w 931449"/>
                <a:gd name="connsiteY2" fmla="*/ 248317 h 248316"/>
                <a:gd name="connsiteX3" fmla="*/ 0 w 931449"/>
                <a:gd name="connsiteY3" fmla="*/ 248317 h 248316"/>
              </a:gdLst>
              <a:ahLst/>
              <a:cxnLst>
                <a:cxn ang="0">
                  <a:pos x="connsiteX0" y="connsiteY0"/>
                </a:cxn>
                <a:cxn ang="0">
                  <a:pos x="connsiteX1" y="connsiteY1"/>
                </a:cxn>
                <a:cxn ang="0">
                  <a:pos x="connsiteX2" y="connsiteY2"/>
                </a:cxn>
                <a:cxn ang="0">
                  <a:pos x="connsiteX3" y="connsiteY3"/>
                </a:cxn>
              </a:cxnLst>
              <a:rect l="l" t="t" r="r" b="b"/>
              <a:pathLst>
                <a:path w="931449" h="248316">
                  <a:moveTo>
                    <a:pt x="0" y="0"/>
                  </a:moveTo>
                  <a:lnTo>
                    <a:pt x="931450" y="0"/>
                  </a:lnTo>
                  <a:lnTo>
                    <a:pt x="931450" y="248317"/>
                  </a:lnTo>
                  <a:lnTo>
                    <a:pt x="0" y="248317"/>
                  </a:lnTo>
                  <a:close/>
                </a:path>
              </a:pathLst>
            </a:custGeom>
            <a:solidFill>
              <a:srgbClr val="680000"/>
            </a:solid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1C4C2D94-3410-4573-927C-337D324A6BCC}"/>
                </a:ext>
              </a:extLst>
            </p:cNvPr>
            <p:cNvSpPr/>
            <p:nvPr/>
          </p:nvSpPr>
          <p:spPr>
            <a:xfrm>
              <a:off x="4004818" y="3439653"/>
              <a:ext cx="931449" cy="248316"/>
            </a:xfrm>
            <a:custGeom>
              <a:avLst/>
              <a:gdLst>
                <a:gd name="connsiteX0" fmla="*/ 0 w 931449"/>
                <a:gd name="connsiteY0" fmla="*/ 0 h 248316"/>
                <a:gd name="connsiteX1" fmla="*/ 931450 w 931449"/>
                <a:gd name="connsiteY1" fmla="*/ 0 h 248316"/>
                <a:gd name="connsiteX2" fmla="*/ 931450 w 931449"/>
                <a:gd name="connsiteY2" fmla="*/ 248317 h 248316"/>
                <a:gd name="connsiteX3" fmla="*/ 0 w 931449"/>
                <a:gd name="connsiteY3" fmla="*/ 248317 h 248316"/>
              </a:gdLst>
              <a:ahLst/>
              <a:cxnLst>
                <a:cxn ang="0">
                  <a:pos x="connsiteX0" y="connsiteY0"/>
                </a:cxn>
                <a:cxn ang="0">
                  <a:pos x="connsiteX1" y="connsiteY1"/>
                </a:cxn>
                <a:cxn ang="0">
                  <a:pos x="connsiteX2" y="connsiteY2"/>
                </a:cxn>
                <a:cxn ang="0">
                  <a:pos x="connsiteX3" y="connsiteY3"/>
                </a:cxn>
              </a:cxnLst>
              <a:rect l="l" t="t" r="r" b="b"/>
              <a:pathLst>
                <a:path w="931449" h="248316">
                  <a:moveTo>
                    <a:pt x="0" y="0"/>
                  </a:moveTo>
                  <a:lnTo>
                    <a:pt x="931450" y="0"/>
                  </a:lnTo>
                  <a:lnTo>
                    <a:pt x="931450" y="248317"/>
                  </a:lnTo>
                  <a:lnTo>
                    <a:pt x="0" y="248317"/>
                  </a:lnTo>
                  <a:close/>
                </a:path>
              </a:pathLst>
            </a:custGeom>
            <a:solidFill>
              <a:srgbClr val="AD1017"/>
            </a:solid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140FAB28-2739-4C9B-8627-7B7B76AD65DE}"/>
                </a:ext>
              </a:extLst>
            </p:cNvPr>
            <p:cNvSpPr/>
            <p:nvPr/>
          </p:nvSpPr>
          <p:spPr>
            <a:xfrm>
              <a:off x="4004818" y="3936287"/>
              <a:ext cx="931449" cy="248316"/>
            </a:xfrm>
            <a:custGeom>
              <a:avLst/>
              <a:gdLst>
                <a:gd name="connsiteX0" fmla="*/ 0 w 931449"/>
                <a:gd name="connsiteY0" fmla="*/ 0 h 248316"/>
                <a:gd name="connsiteX1" fmla="*/ 931450 w 931449"/>
                <a:gd name="connsiteY1" fmla="*/ 0 h 248316"/>
                <a:gd name="connsiteX2" fmla="*/ 931450 w 931449"/>
                <a:gd name="connsiteY2" fmla="*/ 248317 h 248316"/>
                <a:gd name="connsiteX3" fmla="*/ 0 w 931449"/>
                <a:gd name="connsiteY3" fmla="*/ 248317 h 248316"/>
              </a:gdLst>
              <a:ahLst/>
              <a:cxnLst>
                <a:cxn ang="0">
                  <a:pos x="connsiteX0" y="connsiteY0"/>
                </a:cxn>
                <a:cxn ang="0">
                  <a:pos x="connsiteX1" y="connsiteY1"/>
                </a:cxn>
                <a:cxn ang="0">
                  <a:pos x="connsiteX2" y="connsiteY2"/>
                </a:cxn>
                <a:cxn ang="0">
                  <a:pos x="connsiteX3" y="connsiteY3"/>
                </a:cxn>
              </a:cxnLst>
              <a:rect l="l" t="t" r="r" b="b"/>
              <a:pathLst>
                <a:path w="931449" h="248316">
                  <a:moveTo>
                    <a:pt x="0" y="0"/>
                  </a:moveTo>
                  <a:lnTo>
                    <a:pt x="931450" y="0"/>
                  </a:lnTo>
                  <a:lnTo>
                    <a:pt x="931450" y="248317"/>
                  </a:lnTo>
                  <a:lnTo>
                    <a:pt x="0" y="248317"/>
                  </a:lnTo>
                  <a:close/>
                </a:path>
              </a:pathLst>
            </a:custGeom>
            <a:solidFill>
              <a:srgbClr val="E71B26"/>
            </a:solid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8D1A7E05-ED00-4456-A202-ACB24A63BA69}"/>
                </a:ext>
              </a:extLst>
            </p:cNvPr>
            <p:cNvSpPr/>
            <p:nvPr/>
          </p:nvSpPr>
          <p:spPr>
            <a:xfrm>
              <a:off x="4004818" y="4432920"/>
              <a:ext cx="931449" cy="248316"/>
            </a:xfrm>
            <a:custGeom>
              <a:avLst/>
              <a:gdLst>
                <a:gd name="connsiteX0" fmla="*/ 0 w 931449"/>
                <a:gd name="connsiteY0" fmla="*/ 0 h 248316"/>
                <a:gd name="connsiteX1" fmla="*/ 931450 w 931449"/>
                <a:gd name="connsiteY1" fmla="*/ 0 h 248316"/>
                <a:gd name="connsiteX2" fmla="*/ 931450 w 931449"/>
                <a:gd name="connsiteY2" fmla="*/ 248317 h 248316"/>
                <a:gd name="connsiteX3" fmla="*/ 0 w 931449"/>
                <a:gd name="connsiteY3" fmla="*/ 248317 h 248316"/>
              </a:gdLst>
              <a:ahLst/>
              <a:cxnLst>
                <a:cxn ang="0">
                  <a:pos x="connsiteX0" y="connsiteY0"/>
                </a:cxn>
                <a:cxn ang="0">
                  <a:pos x="connsiteX1" y="connsiteY1"/>
                </a:cxn>
                <a:cxn ang="0">
                  <a:pos x="connsiteX2" y="connsiteY2"/>
                </a:cxn>
                <a:cxn ang="0">
                  <a:pos x="connsiteX3" y="connsiteY3"/>
                </a:cxn>
              </a:cxnLst>
              <a:rect l="l" t="t" r="r" b="b"/>
              <a:pathLst>
                <a:path w="931449" h="248316">
                  <a:moveTo>
                    <a:pt x="0" y="0"/>
                  </a:moveTo>
                  <a:lnTo>
                    <a:pt x="931450" y="0"/>
                  </a:lnTo>
                  <a:lnTo>
                    <a:pt x="931450" y="248317"/>
                  </a:lnTo>
                  <a:lnTo>
                    <a:pt x="0" y="248317"/>
                  </a:lnTo>
                  <a:close/>
                </a:path>
              </a:pathLst>
            </a:custGeom>
            <a:solidFill>
              <a:srgbClr val="F36C52"/>
            </a:solid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E7E76C15-23D4-4EE2-8EE4-786C083FED57}"/>
                </a:ext>
              </a:extLst>
            </p:cNvPr>
            <p:cNvSpPr/>
            <p:nvPr/>
          </p:nvSpPr>
          <p:spPr>
            <a:xfrm>
              <a:off x="4004818" y="4929458"/>
              <a:ext cx="931449" cy="248316"/>
            </a:xfrm>
            <a:custGeom>
              <a:avLst/>
              <a:gdLst>
                <a:gd name="connsiteX0" fmla="*/ 0 w 931449"/>
                <a:gd name="connsiteY0" fmla="*/ 0 h 248316"/>
                <a:gd name="connsiteX1" fmla="*/ 931450 w 931449"/>
                <a:gd name="connsiteY1" fmla="*/ 0 h 248316"/>
                <a:gd name="connsiteX2" fmla="*/ 931450 w 931449"/>
                <a:gd name="connsiteY2" fmla="*/ 248317 h 248316"/>
                <a:gd name="connsiteX3" fmla="*/ 0 w 931449"/>
                <a:gd name="connsiteY3" fmla="*/ 248317 h 248316"/>
              </a:gdLst>
              <a:ahLst/>
              <a:cxnLst>
                <a:cxn ang="0">
                  <a:pos x="connsiteX0" y="connsiteY0"/>
                </a:cxn>
                <a:cxn ang="0">
                  <a:pos x="connsiteX1" y="connsiteY1"/>
                </a:cxn>
                <a:cxn ang="0">
                  <a:pos x="connsiteX2" y="connsiteY2"/>
                </a:cxn>
                <a:cxn ang="0">
                  <a:pos x="connsiteX3" y="connsiteY3"/>
                </a:cxn>
              </a:cxnLst>
              <a:rect l="l" t="t" r="r" b="b"/>
              <a:pathLst>
                <a:path w="931449" h="248316">
                  <a:moveTo>
                    <a:pt x="0" y="0"/>
                  </a:moveTo>
                  <a:lnTo>
                    <a:pt x="931450" y="0"/>
                  </a:lnTo>
                  <a:lnTo>
                    <a:pt x="931450" y="248317"/>
                  </a:lnTo>
                  <a:lnTo>
                    <a:pt x="0" y="248317"/>
                  </a:lnTo>
                  <a:close/>
                </a:path>
              </a:pathLst>
            </a:custGeom>
            <a:solidFill>
              <a:srgbClr val="F8A68C"/>
            </a:solid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A9EAE185-A233-4FCF-8E63-0C3B334E66E0}"/>
                </a:ext>
              </a:extLst>
            </p:cNvPr>
            <p:cNvSpPr/>
            <p:nvPr/>
          </p:nvSpPr>
          <p:spPr>
            <a:xfrm>
              <a:off x="4004818" y="5426092"/>
              <a:ext cx="931449" cy="287750"/>
            </a:xfrm>
            <a:custGeom>
              <a:avLst/>
              <a:gdLst>
                <a:gd name="connsiteX0" fmla="*/ 0 w 931449"/>
                <a:gd name="connsiteY0" fmla="*/ 0 h 287750"/>
                <a:gd name="connsiteX1" fmla="*/ 931450 w 931449"/>
                <a:gd name="connsiteY1" fmla="*/ 0 h 287750"/>
                <a:gd name="connsiteX2" fmla="*/ 931450 w 931449"/>
                <a:gd name="connsiteY2" fmla="*/ 287750 h 287750"/>
                <a:gd name="connsiteX3" fmla="*/ 0 w 931449"/>
                <a:gd name="connsiteY3" fmla="*/ 287750 h 287750"/>
              </a:gdLst>
              <a:ahLst/>
              <a:cxnLst>
                <a:cxn ang="0">
                  <a:pos x="connsiteX0" y="connsiteY0"/>
                </a:cxn>
                <a:cxn ang="0">
                  <a:pos x="connsiteX1" y="connsiteY1"/>
                </a:cxn>
                <a:cxn ang="0">
                  <a:pos x="connsiteX2" y="connsiteY2"/>
                </a:cxn>
                <a:cxn ang="0">
                  <a:pos x="connsiteX3" y="connsiteY3"/>
                </a:cxn>
              </a:cxnLst>
              <a:rect l="l" t="t" r="r" b="b"/>
              <a:pathLst>
                <a:path w="931449" h="287750">
                  <a:moveTo>
                    <a:pt x="0" y="0"/>
                  </a:moveTo>
                  <a:lnTo>
                    <a:pt x="931450" y="0"/>
                  </a:lnTo>
                  <a:lnTo>
                    <a:pt x="931450" y="287750"/>
                  </a:lnTo>
                  <a:lnTo>
                    <a:pt x="0" y="287750"/>
                  </a:lnTo>
                  <a:close/>
                </a:path>
              </a:pathLst>
            </a:custGeom>
            <a:solidFill>
              <a:srgbClr val="FCD3C3"/>
            </a:solid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67C43F7E-CBE3-4906-8980-8770C0504D24}"/>
                </a:ext>
              </a:extLst>
            </p:cNvPr>
            <p:cNvSpPr/>
            <p:nvPr/>
          </p:nvSpPr>
          <p:spPr>
            <a:xfrm>
              <a:off x="4004818" y="5962064"/>
              <a:ext cx="931449" cy="248316"/>
            </a:xfrm>
            <a:custGeom>
              <a:avLst/>
              <a:gdLst>
                <a:gd name="connsiteX0" fmla="*/ 0 w 931449"/>
                <a:gd name="connsiteY0" fmla="*/ 0 h 248316"/>
                <a:gd name="connsiteX1" fmla="*/ 931450 w 931449"/>
                <a:gd name="connsiteY1" fmla="*/ 0 h 248316"/>
                <a:gd name="connsiteX2" fmla="*/ 931450 w 931449"/>
                <a:gd name="connsiteY2" fmla="*/ 248317 h 248316"/>
                <a:gd name="connsiteX3" fmla="*/ 0 w 931449"/>
                <a:gd name="connsiteY3" fmla="*/ 248317 h 248316"/>
              </a:gdLst>
              <a:ahLst/>
              <a:cxnLst>
                <a:cxn ang="0">
                  <a:pos x="connsiteX0" y="connsiteY0"/>
                </a:cxn>
                <a:cxn ang="0">
                  <a:pos x="connsiteX1" y="connsiteY1"/>
                </a:cxn>
                <a:cxn ang="0">
                  <a:pos x="connsiteX2" y="connsiteY2"/>
                </a:cxn>
                <a:cxn ang="0">
                  <a:pos x="connsiteX3" y="connsiteY3"/>
                </a:cxn>
              </a:cxnLst>
              <a:rect l="l" t="t" r="r" b="b"/>
              <a:pathLst>
                <a:path w="931449" h="248316">
                  <a:moveTo>
                    <a:pt x="0" y="0"/>
                  </a:moveTo>
                  <a:lnTo>
                    <a:pt x="931450" y="0"/>
                  </a:lnTo>
                  <a:lnTo>
                    <a:pt x="931450" y="248317"/>
                  </a:lnTo>
                  <a:lnTo>
                    <a:pt x="0" y="248317"/>
                  </a:lnTo>
                  <a:close/>
                </a:path>
              </a:pathLst>
            </a:custGeom>
            <a:solidFill>
              <a:srgbClr val="FEE7DC"/>
            </a:solid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0546C68F-9779-4539-A438-150FB5196800}"/>
                </a:ext>
              </a:extLst>
            </p:cNvPr>
            <p:cNvSpPr/>
            <p:nvPr/>
          </p:nvSpPr>
          <p:spPr>
            <a:xfrm>
              <a:off x="2803334" y="2943020"/>
              <a:ext cx="931449" cy="248316"/>
            </a:xfrm>
            <a:custGeom>
              <a:avLst/>
              <a:gdLst>
                <a:gd name="connsiteX0" fmla="*/ 0 w 931449"/>
                <a:gd name="connsiteY0" fmla="*/ 0 h 248316"/>
                <a:gd name="connsiteX1" fmla="*/ 931450 w 931449"/>
                <a:gd name="connsiteY1" fmla="*/ 0 h 248316"/>
                <a:gd name="connsiteX2" fmla="*/ 931450 w 931449"/>
                <a:gd name="connsiteY2" fmla="*/ 248317 h 248316"/>
                <a:gd name="connsiteX3" fmla="*/ 0 w 931449"/>
                <a:gd name="connsiteY3" fmla="*/ 248317 h 248316"/>
              </a:gdLst>
              <a:ahLst/>
              <a:cxnLst>
                <a:cxn ang="0">
                  <a:pos x="connsiteX0" y="connsiteY0"/>
                </a:cxn>
                <a:cxn ang="0">
                  <a:pos x="connsiteX1" y="connsiteY1"/>
                </a:cxn>
                <a:cxn ang="0">
                  <a:pos x="connsiteX2" y="connsiteY2"/>
                </a:cxn>
                <a:cxn ang="0">
                  <a:pos x="connsiteX3" y="connsiteY3"/>
                </a:cxn>
              </a:cxnLst>
              <a:rect l="l" t="t" r="r" b="b"/>
              <a:pathLst>
                <a:path w="931449" h="248316">
                  <a:moveTo>
                    <a:pt x="0" y="0"/>
                  </a:moveTo>
                  <a:lnTo>
                    <a:pt x="931450" y="0"/>
                  </a:lnTo>
                  <a:lnTo>
                    <a:pt x="931450" y="248317"/>
                  </a:lnTo>
                  <a:lnTo>
                    <a:pt x="0" y="248317"/>
                  </a:lnTo>
                  <a:close/>
                </a:path>
              </a:pathLst>
            </a:custGeom>
            <a:solidFill>
              <a:srgbClr val="4D4D4F"/>
            </a:solid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9ED48FAF-839B-4E11-BDB2-1E0119CD1C5D}"/>
                </a:ext>
              </a:extLst>
            </p:cNvPr>
            <p:cNvSpPr/>
            <p:nvPr/>
          </p:nvSpPr>
          <p:spPr>
            <a:xfrm>
              <a:off x="2803334" y="3439653"/>
              <a:ext cx="931449" cy="248316"/>
            </a:xfrm>
            <a:custGeom>
              <a:avLst/>
              <a:gdLst>
                <a:gd name="connsiteX0" fmla="*/ 0 w 931449"/>
                <a:gd name="connsiteY0" fmla="*/ 0 h 248316"/>
                <a:gd name="connsiteX1" fmla="*/ 931450 w 931449"/>
                <a:gd name="connsiteY1" fmla="*/ 0 h 248316"/>
                <a:gd name="connsiteX2" fmla="*/ 931450 w 931449"/>
                <a:gd name="connsiteY2" fmla="*/ 248317 h 248316"/>
                <a:gd name="connsiteX3" fmla="*/ 0 w 931449"/>
                <a:gd name="connsiteY3" fmla="*/ 248317 h 248316"/>
              </a:gdLst>
              <a:ahLst/>
              <a:cxnLst>
                <a:cxn ang="0">
                  <a:pos x="connsiteX0" y="connsiteY0"/>
                </a:cxn>
                <a:cxn ang="0">
                  <a:pos x="connsiteX1" y="connsiteY1"/>
                </a:cxn>
                <a:cxn ang="0">
                  <a:pos x="connsiteX2" y="connsiteY2"/>
                </a:cxn>
                <a:cxn ang="0">
                  <a:pos x="connsiteX3" y="connsiteY3"/>
                </a:cxn>
              </a:cxnLst>
              <a:rect l="l" t="t" r="r" b="b"/>
              <a:pathLst>
                <a:path w="931449" h="248316">
                  <a:moveTo>
                    <a:pt x="0" y="0"/>
                  </a:moveTo>
                  <a:lnTo>
                    <a:pt x="931450" y="0"/>
                  </a:lnTo>
                  <a:lnTo>
                    <a:pt x="931450" y="248317"/>
                  </a:lnTo>
                  <a:lnTo>
                    <a:pt x="0" y="248317"/>
                  </a:lnTo>
                  <a:close/>
                </a:path>
              </a:pathLst>
            </a:custGeom>
            <a:solidFill>
              <a:srgbClr val="6D6E71"/>
            </a:solid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F54660D6-973B-42D8-92B5-A092E81E9AC1}"/>
                </a:ext>
              </a:extLst>
            </p:cNvPr>
            <p:cNvSpPr/>
            <p:nvPr/>
          </p:nvSpPr>
          <p:spPr>
            <a:xfrm>
              <a:off x="2803334" y="3936287"/>
              <a:ext cx="931449" cy="248316"/>
            </a:xfrm>
            <a:custGeom>
              <a:avLst/>
              <a:gdLst>
                <a:gd name="connsiteX0" fmla="*/ 0 w 931449"/>
                <a:gd name="connsiteY0" fmla="*/ 0 h 248316"/>
                <a:gd name="connsiteX1" fmla="*/ 931450 w 931449"/>
                <a:gd name="connsiteY1" fmla="*/ 0 h 248316"/>
                <a:gd name="connsiteX2" fmla="*/ 931450 w 931449"/>
                <a:gd name="connsiteY2" fmla="*/ 248317 h 248316"/>
                <a:gd name="connsiteX3" fmla="*/ 0 w 931449"/>
                <a:gd name="connsiteY3" fmla="*/ 248317 h 248316"/>
              </a:gdLst>
              <a:ahLst/>
              <a:cxnLst>
                <a:cxn ang="0">
                  <a:pos x="connsiteX0" y="connsiteY0"/>
                </a:cxn>
                <a:cxn ang="0">
                  <a:pos x="connsiteX1" y="connsiteY1"/>
                </a:cxn>
                <a:cxn ang="0">
                  <a:pos x="connsiteX2" y="connsiteY2"/>
                </a:cxn>
                <a:cxn ang="0">
                  <a:pos x="connsiteX3" y="connsiteY3"/>
                </a:cxn>
              </a:cxnLst>
              <a:rect l="l" t="t" r="r" b="b"/>
              <a:pathLst>
                <a:path w="931449" h="248316">
                  <a:moveTo>
                    <a:pt x="0" y="0"/>
                  </a:moveTo>
                  <a:lnTo>
                    <a:pt x="931450" y="0"/>
                  </a:lnTo>
                  <a:lnTo>
                    <a:pt x="931450" y="248317"/>
                  </a:lnTo>
                  <a:lnTo>
                    <a:pt x="0" y="248317"/>
                  </a:lnTo>
                  <a:close/>
                </a:path>
              </a:pathLst>
            </a:custGeom>
            <a:solidFill>
              <a:srgbClr val="8A8C8E"/>
            </a:solid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BA26A7E1-0C83-4954-A001-DAACC29E27D1}"/>
                </a:ext>
              </a:extLst>
            </p:cNvPr>
            <p:cNvSpPr/>
            <p:nvPr/>
          </p:nvSpPr>
          <p:spPr>
            <a:xfrm>
              <a:off x="2803334" y="4432920"/>
              <a:ext cx="931449" cy="248316"/>
            </a:xfrm>
            <a:custGeom>
              <a:avLst/>
              <a:gdLst>
                <a:gd name="connsiteX0" fmla="*/ 0 w 931449"/>
                <a:gd name="connsiteY0" fmla="*/ 0 h 248316"/>
                <a:gd name="connsiteX1" fmla="*/ 931450 w 931449"/>
                <a:gd name="connsiteY1" fmla="*/ 0 h 248316"/>
                <a:gd name="connsiteX2" fmla="*/ 931450 w 931449"/>
                <a:gd name="connsiteY2" fmla="*/ 248317 h 248316"/>
                <a:gd name="connsiteX3" fmla="*/ 0 w 931449"/>
                <a:gd name="connsiteY3" fmla="*/ 248317 h 248316"/>
              </a:gdLst>
              <a:ahLst/>
              <a:cxnLst>
                <a:cxn ang="0">
                  <a:pos x="connsiteX0" y="connsiteY0"/>
                </a:cxn>
                <a:cxn ang="0">
                  <a:pos x="connsiteX1" y="connsiteY1"/>
                </a:cxn>
                <a:cxn ang="0">
                  <a:pos x="connsiteX2" y="connsiteY2"/>
                </a:cxn>
                <a:cxn ang="0">
                  <a:pos x="connsiteX3" y="connsiteY3"/>
                </a:cxn>
              </a:cxnLst>
              <a:rect l="l" t="t" r="r" b="b"/>
              <a:pathLst>
                <a:path w="931449" h="248316">
                  <a:moveTo>
                    <a:pt x="0" y="0"/>
                  </a:moveTo>
                  <a:lnTo>
                    <a:pt x="931450" y="0"/>
                  </a:lnTo>
                  <a:lnTo>
                    <a:pt x="931450" y="248317"/>
                  </a:lnTo>
                  <a:lnTo>
                    <a:pt x="0" y="248317"/>
                  </a:lnTo>
                  <a:close/>
                </a:path>
              </a:pathLst>
            </a:custGeom>
            <a:solidFill>
              <a:srgbClr val="A7A9AC"/>
            </a:solid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A00544F1-9A04-485E-A4C7-209AF512D654}"/>
                </a:ext>
              </a:extLst>
            </p:cNvPr>
            <p:cNvSpPr/>
            <p:nvPr/>
          </p:nvSpPr>
          <p:spPr>
            <a:xfrm>
              <a:off x="2803334" y="4929458"/>
              <a:ext cx="931449" cy="248316"/>
            </a:xfrm>
            <a:custGeom>
              <a:avLst/>
              <a:gdLst>
                <a:gd name="connsiteX0" fmla="*/ 0 w 931449"/>
                <a:gd name="connsiteY0" fmla="*/ 0 h 248316"/>
                <a:gd name="connsiteX1" fmla="*/ 931450 w 931449"/>
                <a:gd name="connsiteY1" fmla="*/ 0 h 248316"/>
                <a:gd name="connsiteX2" fmla="*/ 931450 w 931449"/>
                <a:gd name="connsiteY2" fmla="*/ 248317 h 248316"/>
                <a:gd name="connsiteX3" fmla="*/ 0 w 931449"/>
                <a:gd name="connsiteY3" fmla="*/ 248317 h 248316"/>
              </a:gdLst>
              <a:ahLst/>
              <a:cxnLst>
                <a:cxn ang="0">
                  <a:pos x="connsiteX0" y="connsiteY0"/>
                </a:cxn>
                <a:cxn ang="0">
                  <a:pos x="connsiteX1" y="connsiteY1"/>
                </a:cxn>
                <a:cxn ang="0">
                  <a:pos x="connsiteX2" y="connsiteY2"/>
                </a:cxn>
                <a:cxn ang="0">
                  <a:pos x="connsiteX3" y="connsiteY3"/>
                </a:cxn>
              </a:cxnLst>
              <a:rect l="l" t="t" r="r" b="b"/>
              <a:pathLst>
                <a:path w="931449" h="248316">
                  <a:moveTo>
                    <a:pt x="0" y="0"/>
                  </a:moveTo>
                  <a:lnTo>
                    <a:pt x="931450" y="0"/>
                  </a:lnTo>
                  <a:lnTo>
                    <a:pt x="931450" y="248317"/>
                  </a:lnTo>
                  <a:lnTo>
                    <a:pt x="0" y="248317"/>
                  </a:lnTo>
                  <a:close/>
                </a:path>
              </a:pathLst>
            </a:custGeom>
            <a:solidFill>
              <a:srgbClr val="C7C8CA"/>
            </a:solid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95982B19-5403-4515-A900-DAD457E46AA6}"/>
                </a:ext>
              </a:extLst>
            </p:cNvPr>
            <p:cNvSpPr/>
            <p:nvPr/>
          </p:nvSpPr>
          <p:spPr>
            <a:xfrm>
              <a:off x="2803334" y="5426092"/>
              <a:ext cx="931449" cy="287750"/>
            </a:xfrm>
            <a:custGeom>
              <a:avLst/>
              <a:gdLst>
                <a:gd name="connsiteX0" fmla="*/ 0 w 931449"/>
                <a:gd name="connsiteY0" fmla="*/ 0 h 287750"/>
                <a:gd name="connsiteX1" fmla="*/ 931450 w 931449"/>
                <a:gd name="connsiteY1" fmla="*/ 0 h 287750"/>
                <a:gd name="connsiteX2" fmla="*/ 931450 w 931449"/>
                <a:gd name="connsiteY2" fmla="*/ 287750 h 287750"/>
                <a:gd name="connsiteX3" fmla="*/ 0 w 931449"/>
                <a:gd name="connsiteY3" fmla="*/ 287750 h 287750"/>
              </a:gdLst>
              <a:ahLst/>
              <a:cxnLst>
                <a:cxn ang="0">
                  <a:pos x="connsiteX0" y="connsiteY0"/>
                </a:cxn>
                <a:cxn ang="0">
                  <a:pos x="connsiteX1" y="connsiteY1"/>
                </a:cxn>
                <a:cxn ang="0">
                  <a:pos x="connsiteX2" y="connsiteY2"/>
                </a:cxn>
                <a:cxn ang="0">
                  <a:pos x="connsiteX3" y="connsiteY3"/>
                </a:cxn>
              </a:cxnLst>
              <a:rect l="l" t="t" r="r" b="b"/>
              <a:pathLst>
                <a:path w="931449" h="287750">
                  <a:moveTo>
                    <a:pt x="0" y="0"/>
                  </a:moveTo>
                  <a:lnTo>
                    <a:pt x="931450" y="0"/>
                  </a:lnTo>
                  <a:lnTo>
                    <a:pt x="931450" y="287750"/>
                  </a:lnTo>
                  <a:lnTo>
                    <a:pt x="0" y="287750"/>
                  </a:lnTo>
                  <a:close/>
                </a:path>
              </a:pathLst>
            </a:custGeom>
            <a:solidFill>
              <a:srgbClr val="E6E7E8"/>
            </a:solid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10F9A52C-7A9A-437A-A0FA-8150FA7B1308}"/>
                </a:ext>
              </a:extLst>
            </p:cNvPr>
            <p:cNvSpPr/>
            <p:nvPr/>
          </p:nvSpPr>
          <p:spPr>
            <a:xfrm>
              <a:off x="2803334" y="5962064"/>
              <a:ext cx="931449" cy="248316"/>
            </a:xfrm>
            <a:custGeom>
              <a:avLst/>
              <a:gdLst>
                <a:gd name="connsiteX0" fmla="*/ 0 w 931449"/>
                <a:gd name="connsiteY0" fmla="*/ 0 h 248316"/>
                <a:gd name="connsiteX1" fmla="*/ 931450 w 931449"/>
                <a:gd name="connsiteY1" fmla="*/ 0 h 248316"/>
                <a:gd name="connsiteX2" fmla="*/ 931450 w 931449"/>
                <a:gd name="connsiteY2" fmla="*/ 248317 h 248316"/>
                <a:gd name="connsiteX3" fmla="*/ 0 w 931449"/>
                <a:gd name="connsiteY3" fmla="*/ 248317 h 248316"/>
              </a:gdLst>
              <a:ahLst/>
              <a:cxnLst>
                <a:cxn ang="0">
                  <a:pos x="connsiteX0" y="connsiteY0"/>
                </a:cxn>
                <a:cxn ang="0">
                  <a:pos x="connsiteX1" y="connsiteY1"/>
                </a:cxn>
                <a:cxn ang="0">
                  <a:pos x="connsiteX2" y="connsiteY2"/>
                </a:cxn>
                <a:cxn ang="0">
                  <a:pos x="connsiteX3" y="connsiteY3"/>
                </a:cxn>
              </a:cxnLst>
              <a:rect l="l" t="t" r="r" b="b"/>
              <a:pathLst>
                <a:path w="931449" h="248316">
                  <a:moveTo>
                    <a:pt x="0" y="0"/>
                  </a:moveTo>
                  <a:lnTo>
                    <a:pt x="931450" y="0"/>
                  </a:lnTo>
                  <a:lnTo>
                    <a:pt x="931450" y="248317"/>
                  </a:lnTo>
                  <a:lnTo>
                    <a:pt x="0" y="248317"/>
                  </a:lnTo>
                  <a:close/>
                </a:path>
              </a:pathLst>
            </a:custGeom>
            <a:solidFill>
              <a:srgbClr val="F1F1F2"/>
            </a:solid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2E49A3AD-5822-47E1-A6CF-6D5F95046151}"/>
                </a:ext>
              </a:extLst>
            </p:cNvPr>
            <p:cNvSpPr/>
            <p:nvPr/>
          </p:nvSpPr>
          <p:spPr>
            <a:xfrm>
              <a:off x="5206301" y="2943020"/>
              <a:ext cx="931545" cy="248316"/>
            </a:xfrm>
            <a:custGeom>
              <a:avLst/>
              <a:gdLst>
                <a:gd name="connsiteX0" fmla="*/ 0 w 931545"/>
                <a:gd name="connsiteY0" fmla="*/ 0 h 248316"/>
                <a:gd name="connsiteX1" fmla="*/ 931545 w 931545"/>
                <a:gd name="connsiteY1" fmla="*/ 0 h 248316"/>
                <a:gd name="connsiteX2" fmla="*/ 931545 w 931545"/>
                <a:gd name="connsiteY2" fmla="*/ 248317 h 248316"/>
                <a:gd name="connsiteX3" fmla="*/ 0 w 931545"/>
                <a:gd name="connsiteY3" fmla="*/ 248317 h 248316"/>
              </a:gdLst>
              <a:ahLst/>
              <a:cxnLst>
                <a:cxn ang="0">
                  <a:pos x="connsiteX0" y="connsiteY0"/>
                </a:cxn>
                <a:cxn ang="0">
                  <a:pos x="connsiteX1" y="connsiteY1"/>
                </a:cxn>
                <a:cxn ang="0">
                  <a:pos x="connsiteX2" y="connsiteY2"/>
                </a:cxn>
                <a:cxn ang="0">
                  <a:pos x="connsiteX3" y="connsiteY3"/>
                </a:cxn>
              </a:cxnLst>
              <a:rect l="l" t="t" r="r" b="b"/>
              <a:pathLst>
                <a:path w="931545" h="248316">
                  <a:moveTo>
                    <a:pt x="0" y="0"/>
                  </a:moveTo>
                  <a:lnTo>
                    <a:pt x="931545" y="0"/>
                  </a:lnTo>
                  <a:lnTo>
                    <a:pt x="931545" y="248317"/>
                  </a:lnTo>
                  <a:lnTo>
                    <a:pt x="0" y="248317"/>
                  </a:lnTo>
                  <a:close/>
                </a:path>
              </a:pathLst>
            </a:custGeom>
            <a:solidFill>
              <a:srgbClr val="6A3600"/>
            </a:solid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BB2FC243-9A6A-4F97-BF44-A9979CAD29E3}"/>
                </a:ext>
              </a:extLst>
            </p:cNvPr>
            <p:cNvSpPr/>
            <p:nvPr/>
          </p:nvSpPr>
          <p:spPr>
            <a:xfrm>
              <a:off x="5206301" y="3439653"/>
              <a:ext cx="931545" cy="248316"/>
            </a:xfrm>
            <a:custGeom>
              <a:avLst/>
              <a:gdLst>
                <a:gd name="connsiteX0" fmla="*/ 0 w 931545"/>
                <a:gd name="connsiteY0" fmla="*/ 0 h 248316"/>
                <a:gd name="connsiteX1" fmla="*/ 931545 w 931545"/>
                <a:gd name="connsiteY1" fmla="*/ 0 h 248316"/>
                <a:gd name="connsiteX2" fmla="*/ 931545 w 931545"/>
                <a:gd name="connsiteY2" fmla="*/ 248317 h 248316"/>
                <a:gd name="connsiteX3" fmla="*/ 0 w 931545"/>
                <a:gd name="connsiteY3" fmla="*/ 248317 h 248316"/>
              </a:gdLst>
              <a:ahLst/>
              <a:cxnLst>
                <a:cxn ang="0">
                  <a:pos x="connsiteX0" y="connsiteY0"/>
                </a:cxn>
                <a:cxn ang="0">
                  <a:pos x="connsiteX1" y="connsiteY1"/>
                </a:cxn>
                <a:cxn ang="0">
                  <a:pos x="connsiteX2" y="connsiteY2"/>
                </a:cxn>
                <a:cxn ang="0">
                  <a:pos x="connsiteX3" y="connsiteY3"/>
                </a:cxn>
              </a:cxnLst>
              <a:rect l="l" t="t" r="r" b="b"/>
              <a:pathLst>
                <a:path w="931545" h="248316">
                  <a:moveTo>
                    <a:pt x="0" y="0"/>
                  </a:moveTo>
                  <a:lnTo>
                    <a:pt x="931545" y="0"/>
                  </a:lnTo>
                  <a:lnTo>
                    <a:pt x="931545" y="248317"/>
                  </a:lnTo>
                  <a:lnTo>
                    <a:pt x="0" y="248317"/>
                  </a:lnTo>
                  <a:close/>
                </a:path>
              </a:pathLst>
            </a:custGeom>
            <a:solidFill>
              <a:srgbClr val="AE6010"/>
            </a:solid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5A3EAC85-46F6-4C16-B8D8-FC3094E32DB4}"/>
                </a:ext>
              </a:extLst>
            </p:cNvPr>
            <p:cNvSpPr/>
            <p:nvPr/>
          </p:nvSpPr>
          <p:spPr>
            <a:xfrm>
              <a:off x="5206301" y="3936287"/>
              <a:ext cx="931545" cy="248316"/>
            </a:xfrm>
            <a:custGeom>
              <a:avLst/>
              <a:gdLst>
                <a:gd name="connsiteX0" fmla="*/ 0 w 931545"/>
                <a:gd name="connsiteY0" fmla="*/ 0 h 248316"/>
                <a:gd name="connsiteX1" fmla="*/ 931545 w 931545"/>
                <a:gd name="connsiteY1" fmla="*/ 0 h 248316"/>
                <a:gd name="connsiteX2" fmla="*/ 931545 w 931545"/>
                <a:gd name="connsiteY2" fmla="*/ 248317 h 248316"/>
                <a:gd name="connsiteX3" fmla="*/ 0 w 931545"/>
                <a:gd name="connsiteY3" fmla="*/ 248317 h 248316"/>
              </a:gdLst>
              <a:ahLst/>
              <a:cxnLst>
                <a:cxn ang="0">
                  <a:pos x="connsiteX0" y="connsiteY0"/>
                </a:cxn>
                <a:cxn ang="0">
                  <a:pos x="connsiteX1" y="connsiteY1"/>
                </a:cxn>
                <a:cxn ang="0">
                  <a:pos x="connsiteX2" y="connsiteY2"/>
                </a:cxn>
                <a:cxn ang="0">
                  <a:pos x="connsiteX3" y="connsiteY3"/>
                </a:cxn>
              </a:cxnLst>
              <a:rect l="l" t="t" r="r" b="b"/>
              <a:pathLst>
                <a:path w="931545" h="248316">
                  <a:moveTo>
                    <a:pt x="0" y="0"/>
                  </a:moveTo>
                  <a:lnTo>
                    <a:pt x="931545" y="0"/>
                  </a:lnTo>
                  <a:lnTo>
                    <a:pt x="931545" y="248317"/>
                  </a:lnTo>
                  <a:lnTo>
                    <a:pt x="0" y="248317"/>
                  </a:lnTo>
                  <a:close/>
                </a:path>
              </a:pathLst>
            </a:custGeom>
            <a:solidFill>
              <a:srgbClr val="EB821E"/>
            </a:solid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F2EB3959-622A-4EE7-9D90-B2709D135128}"/>
                </a:ext>
              </a:extLst>
            </p:cNvPr>
            <p:cNvSpPr/>
            <p:nvPr/>
          </p:nvSpPr>
          <p:spPr>
            <a:xfrm>
              <a:off x="5206301" y="4432920"/>
              <a:ext cx="931545" cy="248316"/>
            </a:xfrm>
            <a:custGeom>
              <a:avLst/>
              <a:gdLst>
                <a:gd name="connsiteX0" fmla="*/ 0 w 931545"/>
                <a:gd name="connsiteY0" fmla="*/ 0 h 248316"/>
                <a:gd name="connsiteX1" fmla="*/ 931545 w 931545"/>
                <a:gd name="connsiteY1" fmla="*/ 0 h 248316"/>
                <a:gd name="connsiteX2" fmla="*/ 931545 w 931545"/>
                <a:gd name="connsiteY2" fmla="*/ 248317 h 248316"/>
                <a:gd name="connsiteX3" fmla="*/ 0 w 931545"/>
                <a:gd name="connsiteY3" fmla="*/ 248317 h 248316"/>
              </a:gdLst>
              <a:ahLst/>
              <a:cxnLst>
                <a:cxn ang="0">
                  <a:pos x="connsiteX0" y="connsiteY0"/>
                </a:cxn>
                <a:cxn ang="0">
                  <a:pos x="connsiteX1" y="connsiteY1"/>
                </a:cxn>
                <a:cxn ang="0">
                  <a:pos x="connsiteX2" y="connsiteY2"/>
                </a:cxn>
                <a:cxn ang="0">
                  <a:pos x="connsiteX3" y="connsiteY3"/>
                </a:cxn>
              </a:cxnLst>
              <a:rect l="l" t="t" r="r" b="b"/>
              <a:pathLst>
                <a:path w="931545" h="248316">
                  <a:moveTo>
                    <a:pt x="0" y="0"/>
                  </a:moveTo>
                  <a:lnTo>
                    <a:pt x="931545" y="0"/>
                  </a:lnTo>
                  <a:lnTo>
                    <a:pt x="931545" y="248317"/>
                  </a:lnTo>
                  <a:lnTo>
                    <a:pt x="0" y="248317"/>
                  </a:lnTo>
                  <a:close/>
                </a:path>
              </a:pathLst>
            </a:custGeom>
            <a:solidFill>
              <a:srgbClr val="F9A356"/>
            </a:solid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697CE3B8-16D3-4274-A228-1BD9C72F81C8}"/>
                </a:ext>
              </a:extLst>
            </p:cNvPr>
            <p:cNvSpPr/>
            <p:nvPr/>
          </p:nvSpPr>
          <p:spPr>
            <a:xfrm>
              <a:off x="5206301" y="4929458"/>
              <a:ext cx="931545" cy="248316"/>
            </a:xfrm>
            <a:custGeom>
              <a:avLst/>
              <a:gdLst>
                <a:gd name="connsiteX0" fmla="*/ 0 w 931545"/>
                <a:gd name="connsiteY0" fmla="*/ 0 h 248316"/>
                <a:gd name="connsiteX1" fmla="*/ 931545 w 931545"/>
                <a:gd name="connsiteY1" fmla="*/ 0 h 248316"/>
                <a:gd name="connsiteX2" fmla="*/ 931545 w 931545"/>
                <a:gd name="connsiteY2" fmla="*/ 248317 h 248316"/>
                <a:gd name="connsiteX3" fmla="*/ 0 w 931545"/>
                <a:gd name="connsiteY3" fmla="*/ 248317 h 248316"/>
              </a:gdLst>
              <a:ahLst/>
              <a:cxnLst>
                <a:cxn ang="0">
                  <a:pos x="connsiteX0" y="connsiteY0"/>
                </a:cxn>
                <a:cxn ang="0">
                  <a:pos x="connsiteX1" y="connsiteY1"/>
                </a:cxn>
                <a:cxn ang="0">
                  <a:pos x="connsiteX2" y="connsiteY2"/>
                </a:cxn>
                <a:cxn ang="0">
                  <a:pos x="connsiteX3" y="connsiteY3"/>
                </a:cxn>
              </a:cxnLst>
              <a:rect l="l" t="t" r="r" b="b"/>
              <a:pathLst>
                <a:path w="931545" h="248316">
                  <a:moveTo>
                    <a:pt x="0" y="0"/>
                  </a:moveTo>
                  <a:lnTo>
                    <a:pt x="931545" y="0"/>
                  </a:lnTo>
                  <a:lnTo>
                    <a:pt x="931545" y="248317"/>
                  </a:lnTo>
                  <a:lnTo>
                    <a:pt x="0" y="248317"/>
                  </a:lnTo>
                  <a:close/>
                </a:path>
              </a:pathLst>
            </a:custGeom>
            <a:solidFill>
              <a:srgbClr val="FDC694"/>
            </a:solid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94660925-5EE8-4CB0-B3AB-A87EFDC03EA2}"/>
                </a:ext>
              </a:extLst>
            </p:cNvPr>
            <p:cNvSpPr/>
            <p:nvPr/>
          </p:nvSpPr>
          <p:spPr>
            <a:xfrm>
              <a:off x="5206301" y="5426092"/>
              <a:ext cx="931545" cy="287750"/>
            </a:xfrm>
            <a:custGeom>
              <a:avLst/>
              <a:gdLst>
                <a:gd name="connsiteX0" fmla="*/ 0 w 931545"/>
                <a:gd name="connsiteY0" fmla="*/ 0 h 287750"/>
                <a:gd name="connsiteX1" fmla="*/ 931545 w 931545"/>
                <a:gd name="connsiteY1" fmla="*/ 0 h 287750"/>
                <a:gd name="connsiteX2" fmla="*/ 931545 w 931545"/>
                <a:gd name="connsiteY2" fmla="*/ 287750 h 287750"/>
                <a:gd name="connsiteX3" fmla="*/ 0 w 931545"/>
                <a:gd name="connsiteY3" fmla="*/ 287750 h 287750"/>
              </a:gdLst>
              <a:ahLst/>
              <a:cxnLst>
                <a:cxn ang="0">
                  <a:pos x="connsiteX0" y="connsiteY0"/>
                </a:cxn>
                <a:cxn ang="0">
                  <a:pos x="connsiteX1" y="connsiteY1"/>
                </a:cxn>
                <a:cxn ang="0">
                  <a:pos x="connsiteX2" y="connsiteY2"/>
                </a:cxn>
                <a:cxn ang="0">
                  <a:pos x="connsiteX3" y="connsiteY3"/>
                </a:cxn>
              </a:cxnLst>
              <a:rect l="l" t="t" r="r" b="b"/>
              <a:pathLst>
                <a:path w="931545" h="287750">
                  <a:moveTo>
                    <a:pt x="0" y="0"/>
                  </a:moveTo>
                  <a:lnTo>
                    <a:pt x="931545" y="0"/>
                  </a:lnTo>
                  <a:lnTo>
                    <a:pt x="931545" y="287750"/>
                  </a:lnTo>
                  <a:lnTo>
                    <a:pt x="0" y="287750"/>
                  </a:lnTo>
                  <a:close/>
                </a:path>
              </a:pathLst>
            </a:custGeom>
            <a:solidFill>
              <a:srgbClr val="FEE4C9"/>
            </a:solid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15B793BC-B87F-484B-8E38-F48E51F5CBAC}"/>
                </a:ext>
              </a:extLst>
            </p:cNvPr>
            <p:cNvSpPr/>
            <p:nvPr/>
          </p:nvSpPr>
          <p:spPr>
            <a:xfrm>
              <a:off x="5206301" y="5962064"/>
              <a:ext cx="931545" cy="248316"/>
            </a:xfrm>
            <a:custGeom>
              <a:avLst/>
              <a:gdLst>
                <a:gd name="connsiteX0" fmla="*/ 0 w 931545"/>
                <a:gd name="connsiteY0" fmla="*/ 0 h 248316"/>
                <a:gd name="connsiteX1" fmla="*/ 931545 w 931545"/>
                <a:gd name="connsiteY1" fmla="*/ 0 h 248316"/>
                <a:gd name="connsiteX2" fmla="*/ 931545 w 931545"/>
                <a:gd name="connsiteY2" fmla="*/ 248317 h 248316"/>
                <a:gd name="connsiteX3" fmla="*/ 0 w 931545"/>
                <a:gd name="connsiteY3" fmla="*/ 248317 h 248316"/>
              </a:gdLst>
              <a:ahLst/>
              <a:cxnLst>
                <a:cxn ang="0">
                  <a:pos x="connsiteX0" y="connsiteY0"/>
                </a:cxn>
                <a:cxn ang="0">
                  <a:pos x="connsiteX1" y="connsiteY1"/>
                </a:cxn>
                <a:cxn ang="0">
                  <a:pos x="connsiteX2" y="connsiteY2"/>
                </a:cxn>
                <a:cxn ang="0">
                  <a:pos x="connsiteX3" y="connsiteY3"/>
                </a:cxn>
              </a:cxnLst>
              <a:rect l="l" t="t" r="r" b="b"/>
              <a:pathLst>
                <a:path w="931545" h="248316">
                  <a:moveTo>
                    <a:pt x="0" y="0"/>
                  </a:moveTo>
                  <a:lnTo>
                    <a:pt x="931545" y="0"/>
                  </a:lnTo>
                  <a:lnTo>
                    <a:pt x="931545" y="248317"/>
                  </a:lnTo>
                  <a:lnTo>
                    <a:pt x="0" y="248317"/>
                  </a:lnTo>
                  <a:close/>
                </a:path>
              </a:pathLst>
            </a:custGeom>
            <a:solidFill>
              <a:srgbClr val="FFF1E2"/>
            </a:solid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01CF4F93-DBE0-459F-8EAF-E45413EF4D59}"/>
                </a:ext>
              </a:extLst>
            </p:cNvPr>
            <p:cNvSpPr/>
            <p:nvPr/>
          </p:nvSpPr>
          <p:spPr>
            <a:xfrm>
              <a:off x="6407785" y="2943020"/>
              <a:ext cx="931449" cy="248316"/>
            </a:xfrm>
            <a:custGeom>
              <a:avLst/>
              <a:gdLst>
                <a:gd name="connsiteX0" fmla="*/ 0 w 931449"/>
                <a:gd name="connsiteY0" fmla="*/ 0 h 248316"/>
                <a:gd name="connsiteX1" fmla="*/ 931450 w 931449"/>
                <a:gd name="connsiteY1" fmla="*/ 0 h 248316"/>
                <a:gd name="connsiteX2" fmla="*/ 931450 w 931449"/>
                <a:gd name="connsiteY2" fmla="*/ 248317 h 248316"/>
                <a:gd name="connsiteX3" fmla="*/ 0 w 931449"/>
                <a:gd name="connsiteY3" fmla="*/ 248317 h 248316"/>
              </a:gdLst>
              <a:ahLst/>
              <a:cxnLst>
                <a:cxn ang="0">
                  <a:pos x="connsiteX0" y="connsiteY0"/>
                </a:cxn>
                <a:cxn ang="0">
                  <a:pos x="connsiteX1" y="connsiteY1"/>
                </a:cxn>
                <a:cxn ang="0">
                  <a:pos x="connsiteX2" y="connsiteY2"/>
                </a:cxn>
                <a:cxn ang="0">
                  <a:pos x="connsiteX3" y="connsiteY3"/>
                </a:cxn>
              </a:cxnLst>
              <a:rect l="l" t="t" r="r" b="b"/>
              <a:pathLst>
                <a:path w="931449" h="248316">
                  <a:moveTo>
                    <a:pt x="0" y="0"/>
                  </a:moveTo>
                  <a:lnTo>
                    <a:pt x="931450" y="0"/>
                  </a:lnTo>
                  <a:lnTo>
                    <a:pt x="931450" y="248317"/>
                  </a:lnTo>
                  <a:lnTo>
                    <a:pt x="0" y="248317"/>
                  </a:lnTo>
                  <a:close/>
                </a:path>
              </a:pathLst>
            </a:custGeom>
            <a:solidFill>
              <a:srgbClr val="555F00"/>
            </a:solid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2EDCF9EF-8095-4E54-9591-12C1479267E2}"/>
                </a:ext>
              </a:extLst>
            </p:cNvPr>
            <p:cNvSpPr/>
            <p:nvPr/>
          </p:nvSpPr>
          <p:spPr>
            <a:xfrm>
              <a:off x="6407785" y="3439653"/>
              <a:ext cx="931449" cy="248316"/>
            </a:xfrm>
            <a:custGeom>
              <a:avLst/>
              <a:gdLst>
                <a:gd name="connsiteX0" fmla="*/ 0 w 931449"/>
                <a:gd name="connsiteY0" fmla="*/ 0 h 248316"/>
                <a:gd name="connsiteX1" fmla="*/ 931450 w 931449"/>
                <a:gd name="connsiteY1" fmla="*/ 0 h 248316"/>
                <a:gd name="connsiteX2" fmla="*/ 931450 w 931449"/>
                <a:gd name="connsiteY2" fmla="*/ 248317 h 248316"/>
                <a:gd name="connsiteX3" fmla="*/ 0 w 931449"/>
                <a:gd name="connsiteY3" fmla="*/ 248317 h 248316"/>
              </a:gdLst>
              <a:ahLst/>
              <a:cxnLst>
                <a:cxn ang="0">
                  <a:pos x="connsiteX0" y="connsiteY0"/>
                </a:cxn>
                <a:cxn ang="0">
                  <a:pos x="connsiteX1" y="connsiteY1"/>
                </a:cxn>
                <a:cxn ang="0">
                  <a:pos x="connsiteX2" y="connsiteY2"/>
                </a:cxn>
                <a:cxn ang="0">
                  <a:pos x="connsiteX3" y="connsiteY3"/>
                </a:cxn>
              </a:cxnLst>
              <a:rect l="l" t="t" r="r" b="b"/>
              <a:pathLst>
                <a:path w="931449" h="248316">
                  <a:moveTo>
                    <a:pt x="0" y="0"/>
                  </a:moveTo>
                  <a:lnTo>
                    <a:pt x="931450" y="0"/>
                  </a:lnTo>
                  <a:lnTo>
                    <a:pt x="931450" y="248317"/>
                  </a:lnTo>
                  <a:lnTo>
                    <a:pt x="0" y="248317"/>
                  </a:lnTo>
                  <a:close/>
                </a:path>
              </a:pathLst>
            </a:custGeom>
            <a:solidFill>
              <a:srgbClr val="AEB71D"/>
            </a:solid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1D8DD047-77AD-445C-8882-87352234193D}"/>
                </a:ext>
              </a:extLst>
            </p:cNvPr>
            <p:cNvSpPr/>
            <p:nvPr/>
          </p:nvSpPr>
          <p:spPr>
            <a:xfrm>
              <a:off x="6407785" y="3936287"/>
              <a:ext cx="931449" cy="248316"/>
            </a:xfrm>
            <a:custGeom>
              <a:avLst/>
              <a:gdLst>
                <a:gd name="connsiteX0" fmla="*/ 0 w 931449"/>
                <a:gd name="connsiteY0" fmla="*/ 0 h 248316"/>
                <a:gd name="connsiteX1" fmla="*/ 931450 w 931449"/>
                <a:gd name="connsiteY1" fmla="*/ 0 h 248316"/>
                <a:gd name="connsiteX2" fmla="*/ 931450 w 931449"/>
                <a:gd name="connsiteY2" fmla="*/ 248317 h 248316"/>
                <a:gd name="connsiteX3" fmla="*/ 0 w 931449"/>
                <a:gd name="connsiteY3" fmla="*/ 248317 h 248316"/>
              </a:gdLst>
              <a:ahLst/>
              <a:cxnLst>
                <a:cxn ang="0">
                  <a:pos x="connsiteX0" y="connsiteY0"/>
                </a:cxn>
                <a:cxn ang="0">
                  <a:pos x="connsiteX1" y="connsiteY1"/>
                </a:cxn>
                <a:cxn ang="0">
                  <a:pos x="connsiteX2" y="connsiteY2"/>
                </a:cxn>
                <a:cxn ang="0">
                  <a:pos x="connsiteX3" y="connsiteY3"/>
                </a:cxn>
              </a:cxnLst>
              <a:rect l="l" t="t" r="r" b="b"/>
              <a:pathLst>
                <a:path w="931449" h="248316">
                  <a:moveTo>
                    <a:pt x="0" y="0"/>
                  </a:moveTo>
                  <a:lnTo>
                    <a:pt x="931450" y="0"/>
                  </a:lnTo>
                  <a:lnTo>
                    <a:pt x="931450" y="248317"/>
                  </a:lnTo>
                  <a:lnTo>
                    <a:pt x="0" y="248317"/>
                  </a:lnTo>
                  <a:close/>
                </a:path>
              </a:pathLst>
            </a:custGeom>
            <a:solidFill>
              <a:srgbClr val="D8E13D"/>
            </a:solid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4DDE960B-480B-412A-A5DF-4238406332B4}"/>
                </a:ext>
              </a:extLst>
            </p:cNvPr>
            <p:cNvSpPr/>
            <p:nvPr/>
          </p:nvSpPr>
          <p:spPr>
            <a:xfrm>
              <a:off x="6407785" y="4432920"/>
              <a:ext cx="931449" cy="248316"/>
            </a:xfrm>
            <a:custGeom>
              <a:avLst/>
              <a:gdLst>
                <a:gd name="connsiteX0" fmla="*/ 0 w 931449"/>
                <a:gd name="connsiteY0" fmla="*/ 0 h 248316"/>
                <a:gd name="connsiteX1" fmla="*/ 931450 w 931449"/>
                <a:gd name="connsiteY1" fmla="*/ 0 h 248316"/>
                <a:gd name="connsiteX2" fmla="*/ 931450 w 931449"/>
                <a:gd name="connsiteY2" fmla="*/ 248317 h 248316"/>
                <a:gd name="connsiteX3" fmla="*/ 0 w 931449"/>
                <a:gd name="connsiteY3" fmla="*/ 248317 h 248316"/>
              </a:gdLst>
              <a:ahLst/>
              <a:cxnLst>
                <a:cxn ang="0">
                  <a:pos x="connsiteX0" y="connsiteY0"/>
                </a:cxn>
                <a:cxn ang="0">
                  <a:pos x="connsiteX1" y="connsiteY1"/>
                </a:cxn>
                <a:cxn ang="0">
                  <a:pos x="connsiteX2" y="connsiteY2"/>
                </a:cxn>
                <a:cxn ang="0">
                  <a:pos x="connsiteX3" y="connsiteY3"/>
                </a:cxn>
              </a:cxnLst>
              <a:rect l="l" t="t" r="r" b="b"/>
              <a:pathLst>
                <a:path w="931449" h="248316">
                  <a:moveTo>
                    <a:pt x="0" y="0"/>
                  </a:moveTo>
                  <a:lnTo>
                    <a:pt x="931450" y="0"/>
                  </a:lnTo>
                  <a:lnTo>
                    <a:pt x="931450" y="248317"/>
                  </a:lnTo>
                  <a:lnTo>
                    <a:pt x="0" y="248317"/>
                  </a:lnTo>
                  <a:close/>
                </a:path>
              </a:pathLst>
            </a:custGeom>
            <a:solidFill>
              <a:srgbClr val="E3E985"/>
            </a:solid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ACDAEE5C-2B2D-4A88-9B6C-D089CBA66CCE}"/>
                </a:ext>
              </a:extLst>
            </p:cNvPr>
            <p:cNvSpPr/>
            <p:nvPr/>
          </p:nvSpPr>
          <p:spPr>
            <a:xfrm>
              <a:off x="6407785" y="4929458"/>
              <a:ext cx="931449" cy="248316"/>
            </a:xfrm>
            <a:custGeom>
              <a:avLst/>
              <a:gdLst>
                <a:gd name="connsiteX0" fmla="*/ 0 w 931449"/>
                <a:gd name="connsiteY0" fmla="*/ 0 h 248316"/>
                <a:gd name="connsiteX1" fmla="*/ 931450 w 931449"/>
                <a:gd name="connsiteY1" fmla="*/ 0 h 248316"/>
                <a:gd name="connsiteX2" fmla="*/ 931450 w 931449"/>
                <a:gd name="connsiteY2" fmla="*/ 248317 h 248316"/>
                <a:gd name="connsiteX3" fmla="*/ 0 w 931449"/>
                <a:gd name="connsiteY3" fmla="*/ 248317 h 248316"/>
              </a:gdLst>
              <a:ahLst/>
              <a:cxnLst>
                <a:cxn ang="0">
                  <a:pos x="connsiteX0" y="connsiteY0"/>
                </a:cxn>
                <a:cxn ang="0">
                  <a:pos x="connsiteX1" y="connsiteY1"/>
                </a:cxn>
                <a:cxn ang="0">
                  <a:pos x="connsiteX2" y="connsiteY2"/>
                </a:cxn>
                <a:cxn ang="0">
                  <a:pos x="connsiteX3" y="connsiteY3"/>
                </a:cxn>
              </a:cxnLst>
              <a:rect l="l" t="t" r="r" b="b"/>
              <a:pathLst>
                <a:path w="931449" h="248316">
                  <a:moveTo>
                    <a:pt x="0" y="0"/>
                  </a:moveTo>
                  <a:lnTo>
                    <a:pt x="931450" y="0"/>
                  </a:lnTo>
                  <a:lnTo>
                    <a:pt x="931450" y="248317"/>
                  </a:lnTo>
                  <a:lnTo>
                    <a:pt x="0" y="248317"/>
                  </a:lnTo>
                  <a:close/>
                </a:path>
              </a:pathLst>
            </a:custGeom>
            <a:solidFill>
              <a:srgbClr val="EEF2C0"/>
            </a:solid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00211A84-E2E6-469E-917B-31C1018FE3C9}"/>
                </a:ext>
              </a:extLst>
            </p:cNvPr>
            <p:cNvSpPr/>
            <p:nvPr/>
          </p:nvSpPr>
          <p:spPr>
            <a:xfrm>
              <a:off x="6407785" y="5426092"/>
              <a:ext cx="931449" cy="287750"/>
            </a:xfrm>
            <a:custGeom>
              <a:avLst/>
              <a:gdLst>
                <a:gd name="connsiteX0" fmla="*/ 0 w 931449"/>
                <a:gd name="connsiteY0" fmla="*/ 0 h 287750"/>
                <a:gd name="connsiteX1" fmla="*/ 931450 w 931449"/>
                <a:gd name="connsiteY1" fmla="*/ 0 h 287750"/>
                <a:gd name="connsiteX2" fmla="*/ 931450 w 931449"/>
                <a:gd name="connsiteY2" fmla="*/ 287750 h 287750"/>
                <a:gd name="connsiteX3" fmla="*/ 0 w 931449"/>
                <a:gd name="connsiteY3" fmla="*/ 287750 h 287750"/>
              </a:gdLst>
              <a:ahLst/>
              <a:cxnLst>
                <a:cxn ang="0">
                  <a:pos x="connsiteX0" y="connsiteY0"/>
                </a:cxn>
                <a:cxn ang="0">
                  <a:pos x="connsiteX1" y="connsiteY1"/>
                </a:cxn>
                <a:cxn ang="0">
                  <a:pos x="connsiteX2" y="connsiteY2"/>
                </a:cxn>
                <a:cxn ang="0">
                  <a:pos x="connsiteX3" y="connsiteY3"/>
                </a:cxn>
              </a:cxnLst>
              <a:rect l="l" t="t" r="r" b="b"/>
              <a:pathLst>
                <a:path w="931449" h="287750">
                  <a:moveTo>
                    <a:pt x="0" y="0"/>
                  </a:moveTo>
                  <a:lnTo>
                    <a:pt x="931450" y="0"/>
                  </a:lnTo>
                  <a:lnTo>
                    <a:pt x="931450" y="287750"/>
                  </a:lnTo>
                  <a:lnTo>
                    <a:pt x="0" y="287750"/>
                  </a:lnTo>
                  <a:close/>
                </a:path>
              </a:pathLst>
            </a:custGeom>
            <a:solidFill>
              <a:srgbClr val="F5F7D5"/>
            </a:solid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97167424-D169-48C4-BEAC-A473A999877E}"/>
                </a:ext>
              </a:extLst>
            </p:cNvPr>
            <p:cNvSpPr/>
            <p:nvPr/>
          </p:nvSpPr>
          <p:spPr>
            <a:xfrm>
              <a:off x="6407785" y="5962064"/>
              <a:ext cx="931449" cy="248316"/>
            </a:xfrm>
            <a:custGeom>
              <a:avLst/>
              <a:gdLst>
                <a:gd name="connsiteX0" fmla="*/ 0 w 931449"/>
                <a:gd name="connsiteY0" fmla="*/ 0 h 248316"/>
                <a:gd name="connsiteX1" fmla="*/ 931450 w 931449"/>
                <a:gd name="connsiteY1" fmla="*/ 0 h 248316"/>
                <a:gd name="connsiteX2" fmla="*/ 931450 w 931449"/>
                <a:gd name="connsiteY2" fmla="*/ 248317 h 248316"/>
                <a:gd name="connsiteX3" fmla="*/ 0 w 931449"/>
                <a:gd name="connsiteY3" fmla="*/ 248317 h 248316"/>
              </a:gdLst>
              <a:ahLst/>
              <a:cxnLst>
                <a:cxn ang="0">
                  <a:pos x="connsiteX0" y="connsiteY0"/>
                </a:cxn>
                <a:cxn ang="0">
                  <a:pos x="connsiteX1" y="connsiteY1"/>
                </a:cxn>
                <a:cxn ang="0">
                  <a:pos x="connsiteX2" y="connsiteY2"/>
                </a:cxn>
                <a:cxn ang="0">
                  <a:pos x="connsiteX3" y="connsiteY3"/>
                </a:cxn>
              </a:cxnLst>
              <a:rect l="l" t="t" r="r" b="b"/>
              <a:pathLst>
                <a:path w="931449" h="248316">
                  <a:moveTo>
                    <a:pt x="0" y="0"/>
                  </a:moveTo>
                  <a:lnTo>
                    <a:pt x="931450" y="0"/>
                  </a:lnTo>
                  <a:lnTo>
                    <a:pt x="931450" y="248317"/>
                  </a:lnTo>
                  <a:lnTo>
                    <a:pt x="0" y="248317"/>
                  </a:lnTo>
                  <a:close/>
                </a:path>
              </a:pathLst>
            </a:custGeom>
            <a:solidFill>
              <a:srgbClr val="F9FAE8"/>
            </a:solid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D87DB887-D1A7-46D9-862A-408A5BD7E04C}"/>
                </a:ext>
              </a:extLst>
            </p:cNvPr>
            <p:cNvSpPr/>
            <p:nvPr/>
          </p:nvSpPr>
          <p:spPr>
            <a:xfrm>
              <a:off x="7609364" y="2943020"/>
              <a:ext cx="931449" cy="248316"/>
            </a:xfrm>
            <a:custGeom>
              <a:avLst/>
              <a:gdLst>
                <a:gd name="connsiteX0" fmla="*/ 0 w 931449"/>
                <a:gd name="connsiteY0" fmla="*/ 0 h 248316"/>
                <a:gd name="connsiteX1" fmla="*/ 931449 w 931449"/>
                <a:gd name="connsiteY1" fmla="*/ 0 h 248316"/>
                <a:gd name="connsiteX2" fmla="*/ 931449 w 931449"/>
                <a:gd name="connsiteY2" fmla="*/ 248317 h 248316"/>
                <a:gd name="connsiteX3" fmla="*/ 0 w 931449"/>
                <a:gd name="connsiteY3" fmla="*/ 248317 h 248316"/>
              </a:gdLst>
              <a:ahLst/>
              <a:cxnLst>
                <a:cxn ang="0">
                  <a:pos x="connsiteX0" y="connsiteY0"/>
                </a:cxn>
                <a:cxn ang="0">
                  <a:pos x="connsiteX1" y="connsiteY1"/>
                </a:cxn>
                <a:cxn ang="0">
                  <a:pos x="connsiteX2" y="connsiteY2"/>
                </a:cxn>
                <a:cxn ang="0">
                  <a:pos x="connsiteX3" y="connsiteY3"/>
                </a:cxn>
              </a:cxnLst>
              <a:rect l="l" t="t" r="r" b="b"/>
              <a:pathLst>
                <a:path w="931449" h="248316">
                  <a:moveTo>
                    <a:pt x="0" y="0"/>
                  </a:moveTo>
                  <a:lnTo>
                    <a:pt x="931449" y="0"/>
                  </a:lnTo>
                  <a:lnTo>
                    <a:pt x="931449" y="248317"/>
                  </a:lnTo>
                  <a:lnTo>
                    <a:pt x="0" y="248317"/>
                  </a:lnTo>
                  <a:close/>
                </a:path>
              </a:pathLst>
            </a:custGeom>
            <a:solidFill>
              <a:srgbClr val="215313"/>
            </a:solid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3C984DEA-052B-421D-932D-58DA8BD67FBB}"/>
                </a:ext>
              </a:extLst>
            </p:cNvPr>
            <p:cNvSpPr/>
            <p:nvPr/>
          </p:nvSpPr>
          <p:spPr>
            <a:xfrm>
              <a:off x="7609364" y="3439653"/>
              <a:ext cx="931449" cy="248316"/>
            </a:xfrm>
            <a:custGeom>
              <a:avLst/>
              <a:gdLst>
                <a:gd name="connsiteX0" fmla="*/ 0 w 931449"/>
                <a:gd name="connsiteY0" fmla="*/ 0 h 248316"/>
                <a:gd name="connsiteX1" fmla="*/ 931449 w 931449"/>
                <a:gd name="connsiteY1" fmla="*/ 0 h 248316"/>
                <a:gd name="connsiteX2" fmla="*/ 931449 w 931449"/>
                <a:gd name="connsiteY2" fmla="*/ 248317 h 248316"/>
                <a:gd name="connsiteX3" fmla="*/ 0 w 931449"/>
                <a:gd name="connsiteY3" fmla="*/ 248317 h 248316"/>
              </a:gdLst>
              <a:ahLst/>
              <a:cxnLst>
                <a:cxn ang="0">
                  <a:pos x="connsiteX0" y="connsiteY0"/>
                </a:cxn>
                <a:cxn ang="0">
                  <a:pos x="connsiteX1" y="connsiteY1"/>
                </a:cxn>
                <a:cxn ang="0">
                  <a:pos x="connsiteX2" y="connsiteY2"/>
                </a:cxn>
                <a:cxn ang="0">
                  <a:pos x="connsiteX3" y="connsiteY3"/>
                </a:cxn>
              </a:cxnLst>
              <a:rect l="l" t="t" r="r" b="b"/>
              <a:pathLst>
                <a:path w="931449" h="248316">
                  <a:moveTo>
                    <a:pt x="0" y="0"/>
                  </a:moveTo>
                  <a:lnTo>
                    <a:pt x="931449" y="0"/>
                  </a:lnTo>
                  <a:lnTo>
                    <a:pt x="931449" y="248317"/>
                  </a:lnTo>
                  <a:lnTo>
                    <a:pt x="0" y="248317"/>
                  </a:lnTo>
                  <a:close/>
                </a:path>
              </a:pathLst>
            </a:custGeom>
            <a:solidFill>
              <a:srgbClr val="519334"/>
            </a:solid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9613F423-81A3-41B1-B1C2-1A54D132E580}"/>
                </a:ext>
              </a:extLst>
            </p:cNvPr>
            <p:cNvSpPr/>
            <p:nvPr/>
          </p:nvSpPr>
          <p:spPr>
            <a:xfrm>
              <a:off x="7609364" y="3936287"/>
              <a:ext cx="931449" cy="248316"/>
            </a:xfrm>
            <a:custGeom>
              <a:avLst/>
              <a:gdLst>
                <a:gd name="connsiteX0" fmla="*/ 0 w 931449"/>
                <a:gd name="connsiteY0" fmla="*/ 0 h 248316"/>
                <a:gd name="connsiteX1" fmla="*/ 931449 w 931449"/>
                <a:gd name="connsiteY1" fmla="*/ 0 h 248316"/>
                <a:gd name="connsiteX2" fmla="*/ 931449 w 931449"/>
                <a:gd name="connsiteY2" fmla="*/ 248317 h 248316"/>
                <a:gd name="connsiteX3" fmla="*/ 0 w 931449"/>
                <a:gd name="connsiteY3" fmla="*/ 248317 h 248316"/>
              </a:gdLst>
              <a:ahLst/>
              <a:cxnLst>
                <a:cxn ang="0">
                  <a:pos x="connsiteX0" y="connsiteY0"/>
                </a:cxn>
                <a:cxn ang="0">
                  <a:pos x="connsiteX1" y="connsiteY1"/>
                </a:cxn>
                <a:cxn ang="0">
                  <a:pos x="connsiteX2" y="connsiteY2"/>
                </a:cxn>
                <a:cxn ang="0">
                  <a:pos x="connsiteX3" y="connsiteY3"/>
                </a:cxn>
              </a:cxnLst>
              <a:rect l="l" t="t" r="r" b="b"/>
              <a:pathLst>
                <a:path w="931449" h="248316">
                  <a:moveTo>
                    <a:pt x="0" y="0"/>
                  </a:moveTo>
                  <a:lnTo>
                    <a:pt x="931449" y="0"/>
                  </a:lnTo>
                  <a:lnTo>
                    <a:pt x="931449" y="248317"/>
                  </a:lnTo>
                  <a:lnTo>
                    <a:pt x="0" y="248317"/>
                  </a:lnTo>
                  <a:close/>
                </a:path>
              </a:pathLst>
            </a:custGeom>
            <a:solidFill>
              <a:srgbClr val="74C046"/>
            </a:solid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70C52DF7-6385-4FF2-9840-53DAFED5B390}"/>
                </a:ext>
              </a:extLst>
            </p:cNvPr>
            <p:cNvSpPr/>
            <p:nvPr/>
          </p:nvSpPr>
          <p:spPr>
            <a:xfrm>
              <a:off x="7609364" y="4432920"/>
              <a:ext cx="931449" cy="248316"/>
            </a:xfrm>
            <a:custGeom>
              <a:avLst/>
              <a:gdLst>
                <a:gd name="connsiteX0" fmla="*/ 0 w 931449"/>
                <a:gd name="connsiteY0" fmla="*/ 0 h 248316"/>
                <a:gd name="connsiteX1" fmla="*/ 931449 w 931449"/>
                <a:gd name="connsiteY1" fmla="*/ 0 h 248316"/>
                <a:gd name="connsiteX2" fmla="*/ 931449 w 931449"/>
                <a:gd name="connsiteY2" fmla="*/ 248317 h 248316"/>
                <a:gd name="connsiteX3" fmla="*/ 0 w 931449"/>
                <a:gd name="connsiteY3" fmla="*/ 248317 h 248316"/>
              </a:gdLst>
              <a:ahLst/>
              <a:cxnLst>
                <a:cxn ang="0">
                  <a:pos x="connsiteX0" y="connsiteY0"/>
                </a:cxn>
                <a:cxn ang="0">
                  <a:pos x="connsiteX1" y="connsiteY1"/>
                </a:cxn>
                <a:cxn ang="0">
                  <a:pos x="connsiteX2" y="connsiteY2"/>
                </a:cxn>
                <a:cxn ang="0">
                  <a:pos x="connsiteX3" y="connsiteY3"/>
                </a:cxn>
              </a:cxnLst>
              <a:rect l="l" t="t" r="r" b="b"/>
              <a:pathLst>
                <a:path w="931449" h="248316">
                  <a:moveTo>
                    <a:pt x="0" y="0"/>
                  </a:moveTo>
                  <a:lnTo>
                    <a:pt x="931449" y="0"/>
                  </a:lnTo>
                  <a:lnTo>
                    <a:pt x="931449" y="248317"/>
                  </a:lnTo>
                  <a:lnTo>
                    <a:pt x="0" y="248317"/>
                  </a:lnTo>
                  <a:close/>
                </a:path>
              </a:pathLst>
            </a:custGeom>
            <a:solidFill>
              <a:srgbClr val="9ECF7C"/>
            </a:solid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E46A74DF-2F8B-47B5-BF0C-715E73E8767D}"/>
                </a:ext>
              </a:extLst>
            </p:cNvPr>
            <p:cNvSpPr/>
            <p:nvPr/>
          </p:nvSpPr>
          <p:spPr>
            <a:xfrm>
              <a:off x="7609364" y="4929458"/>
              <a:ext cx="931449" cy="248316"/>
            </a:xfrm>
            <a:custGeom>
              <a:avLst/>
              <a:gdLst>
                <a:gd name="connsiteX0" fmla="*/ 0 w 931449"/>
                <a:gd name="connsiteY0" fmla="*/ 0 h 248316"/>
                <a:gd name="connsiteX1" fmla="*/ 931449 w 931449"/>
                <a:gd name="connsiteY1" fmla="*/ 0 h 248316"/>
                <a:gd name="connsiteX2" fmla="*/ 931449 w 931449"/>
                <a:gd name="connsiteY2" fmla="*/ 248317 h 248316"/>
                <a:gd name="connsiteX3" fmla="*/ 0 w 931449"/>
                <a:gd name="connsiteY3" fmla="*/ 248317 h 248316"/>
              </a:gdLst>
              <a:ahLst/>
              <a:cxnLst>
                <a:cxn ang="0">
                  <a:pos x="connsiteX0" y="connsiteY0"/>
                </a:cxn>
                <a:cxn ang="0">
                  <a:pos x="connsiteX1" y="connsiteY1"/>
                </a:cxn>
                <a:cxn ang="0">
                  <a:pos x="connsiteX2" y="connsiteY2"/>
                </a:cxn>
                <a:cxn ang="0">
                  <a:pos x="connsiteX3" y="connsiteY3"/>
                </a:cxn>
              </a:cxnLst>
              <a:rect l="l" t="t" r="r" b="b"/>
              <a:pathLst>
                <a:path w="931449" h="248316">
                  <a:moveTo>
                    <a:pt x="0" y="0"/>
                  </a:moveTo>
                  <a:lnTo>
                    <a:pt x="931449" y="0"/>
                  </a:lnTo>
                  <a:lnTo>
                    <a:pt x="931449" y="248317"/>
                  </a:lnTo>
                  <a:lnTo>
                    <a:pt x="0" y="248317"/>
                  </a:lnTo>
                  <a:close/>
                </a:path>
              </a:pathLst>
            </a:custGeom>
            <a:solidFill>
              <a:srgbClr val="C7E2B1"/>
            </a:solid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762F20D2-DF52-4AD8-A723-131A24F8C0F7}"/>
                </a:ext>
              </a:extLst>
            </p:cNvPr>
            <p:cNvSpPr/>
            <p:nvPr/>
          </p:nvSpPr>
          <p:spPr>
            <a:xfrm>
              <a:off x="7609364" y="5426092"/>
              <a:ext cx="931449" cy="287750"/>
            </a:xfrm>
            <a:custGeom>
              <a:avLst/>
              <a:gdLst>
                <a:gd name="connsiteX0" fmla="*/ 0 w 931449"/>
                <a:gd name="connsiteY0" fmla="*/ 0 h 287750"/>
                <a:gd name="connsiteX1" fmla="*/ 931449 w 931449"/>
                <a:gd name="connsiteY1" fmla="*/ 0 h 287750"/>
                <a:gd name="connsiteX2" fmla="*/ 931449 w 931449"/>
                <a:gd name="connsiteY2" fmla="*/ 287750 h 287750"/>
                <a:gd name="connsiteX3" fmla="*/ 0 w 931449"/>
                <a:gd name="connsiteY3" fmla="*/ 287750 h 287750"/>
              </a:gdLst>
              <a:ahLst/>
              <a:cxnLst>
                <a:cxn ang="0">
                  <a:pos x="connsiteX0" y="connsiteY0"/>
                </a:cxn>
                <a:cxn ang="0">
                  <a:pos x="connsiteX1" y="connsiteY1"/>
                </a:cxn>
                <a:cxn ang="0">
                  <a:pos x="connsiteX2" y="connsiteY2"/>
                </a:cxn>
                <a:cxn ang="0">
                  <a:pos x="connsiteX3" y="connsiteY3"/>
                </a:cxn>
              </a:cxnLst>
              <a:rect l="l" t="t" r="r" b="b"/>
              <a:pathLst>
                <a:path w="931449" h="287750">
                  <a:moveTo>
                    <a:pt x="0" y="0"/>
                  </a:moveTo>
                  <a:lnTo>
                    <a:pt x="931449" y="0"/>
                  </a:lnTo>
                  <a:lnTo>
                    <a:pt x="931449" y="287750"/>
                  </a:lnTo>
                  <a:lnTo>
                    <a:pt x="0" y="287750"/>
                  </a:lnTo>
                  <a:close/>
                </a:path>
              </a:pathLst>
            </a:custGeom>
            <a:solidFill>
              <a:srgbClr val="E0EFD4"/>
            </a:solid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C463AA7-9213-4014-9535-13EC4AF7ABED}"/>
                </a:ext>
              </a:extLst>
            </p:cNvPr>
            <p:cNvSpPr/>
            <p:nvPr/>
          </p:nvSpPr>
          <p:spPr>
            <a:xfrm>
              <a:off x="7609364" y="5962064"/>
              <a:ext cx="931449" cy="248316"/>
            </a:xfrm>
            <a:custGeom>
              <a:avLst/>
              <a:gdLst>
                <a:gd name="connsiteX0" fmla="*/ 0 w 931449"/>
                <a:gd name="connsiteY0" fmla="*/ 0 h 248316"/>
                <a:gd name="connsiteX1" fmla="*/ 931449 w 931449"/>
                <a:gd name="connsiteY1" fmla="*/ 0 h 248316"/>
                <a:gd name="connsiteX2" fmla="*/ 931449 w 931449"/>
                <a:gd name="connsiteY2" fmla="*/ 248317 h 248316"/>
                <a:gd name="connsiteX3" fmla="*/ 0 w 931449"/>
                <a:gd name="connsiteY3" fmla="*/ 248317 h 248316"/>
              </a:gdLst>
              <a:ahLst/>
              <a:cxnLst>
                <a:cxn ang="0">
                  <a:pos x="connsiteX0" y="connsiteY0"/>
                </a:cxn>
                <a:cxn ang="0">
                  <a:pos x="connsiteX1" y="connsiteY1"/>
                </a:cxn>
                <a:cxn ang="0">
                  <a:pos x="connsiteX2" y="connsiteY2"/>
                </a:cxn>
                <a:cxn ang="0">
                  <a:pos x="connsiteX3" y="connsiteY3"/>
                </a:cxn>
              </a:cxnLst>
              <a:rect l="l" t="t" r="r" b="b"/>
              <a:pathLst>
                <a:path w="931449" h="248316">
                  <a:moveTo>
                    <a:pt x="0" y="0"/>
                  </a:moveTo>
                  <a:lnTo>
                    <a:pt x="931449" y="0"/>
                  </a:lnTo>
                  <a:lnTo>
                    <a:pt x="931449" y="248317"/>
                  </a:lnTo>
                  <a:lnTo>
                    <a:pt x="0" y="248317"/>
                  </a:lnTo>
                  <a:close/>
                </a:path>
              </a:pathLst>
            </a:custGeom>
            <a:solidFill>
              <a:srgbClr val="EEF6E8"/>
            </a:solid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47DBCC70-0F30-4D92-9487-985F95EC592B}"/>
                </a:ext>
              </a:extLst>
            </p:cNvPr>
            <p:cNvSpPr/>
            <p:nvPr/>
          </p:nvSpPr>
          <p:spPr>
            <a:xfrm>
              <a:off x="1539081" y="4426824"/>
              <a:ext cx="9525" cy="435006"/>
            </a:xfrm>
            <a:custGeom>
              <a:avLst/>
              <a:gdLst>
                <a:gd name="connsiteX0" fmla="*/ 0 w 9525"/>
                <a:gd name="connsiteY0" fmla="*/ 0 h 435006"/>
                <a:gd name="connsiteX1" fmla="*/ 0 w 9525"/>
                <a:gd name="connsiteY1" fmla="*/ 435007 h 435006"/>
              </a:gdLst>
              <a:ahLst/>
              <a:cxnLst>
                <a:cxn ang="0">
                  <a:pos x="connsiteX0" y="connsiteY0"/>
                </a:cxn>
                <a:cxn ang="0">
                  <a:pos x="connsiteX1" y="connsiteY1"/>
                </a:cxn>
              </a:cxnLst>
              <a:rect l="l" t="t" r="r" b="b"/>
              <a:pathLst>
                <a:path w="9525" h="435006">
                  <a:moveTo>
                    <a:pt x="0" y="0"/>
                  </a:moveTo>
                  <a:lnTo>
                    <a:pt x="0" y="435007"/>
                  </a:lnTo>
                </a:path>
              </a:pathLst>
            </a:custGeom>
            <a:ln w="9525" cap="rnd">
              <a:solidFill>
                <a:srgbClr val="6D6E71"/>
              </a:solidFill>
              <a:custDash>
                <a:ds d="0" sp="221025"/>
              </a:custDash>
              <a:round/>
            </a:ln>
          </p:spPr>
          <p:txBody>
            <a:bodyPr rtlCol="0" anchor="ctr"/>
            <a:lstStyle/>
            <a:p>
              <a:endParaRPr lang="en-US"/>
            </a:p>
          </p:txBody>
        </p:sp>
        <p:sp>
          <p:nvSpPr>
            <p:cNvPr id="150" name="Freeform: Shape 149">
              <a:extLst>
                <a:ext uri="{FF2B5EF4-FFF2-40B4-BE49-F238E27FC236}">
                  <a16:creationId xmlns:a16="http://schemas.microsoft.com/office/drawing/2014/main" id="{4E7A1FA2-AAA7-414E-BE5D-FBD1394EE5EE}"/>
                </a:ext>
              </a:extLst>
            </p:cNvPr>
            <p:cNvSpPr/>
            <p:nvPr/>
          </p:nvSpPr>
          <p:spPr>
            <a:xfrm>
              <a:off x="1567656" y="4875928"/>
              <a:ext cx="1014126" cy="9525"/>
            </a:xfrm>
            <a:custGeom>
              <a:avLst/>
              <a:gdLst>
                <a:gd name="connsiteX0" fmla="*/ 0 w 1014126"/>
                <a:gd name="connsiteY0" fmla="*/ 0 h 9525"/>
                <a:gd name="connsiteX1" fmla="*/ 1014127 w 1014126"/>
                <a:gd name="connsiteY1" fmla="*/ 0 h 9525"/>
              </a:gdLst>
              <a:ahLst/>
              <a:cxnLst>
                <a:cxn ang="0">
                  <a:pos x="connsiteX0" y="connsiteY0"/>
                </a:cxn>
                <a:cxn ang="0">
                  <a:pos x="connsiteX1" y="connsiteY1"/>
                </a:cxn>
              </a:cxnLst>
              <a:rect l="l" t="t" r="r" b="b"/>
              <a:pathLst>
                <a:path w="1014126" h="9525">
                  <a:moveTo>
                    <a:pt x="0" y="0"/>
                  </a:moveTo>
                  <a:lnTo>
                    <a:pt x="1014127" y="0"/>
                  </a:lnTo>
                </a:path>
              </a:pathLst>
            </a:custGeom>
            <a:ln w="9525" cap="rnd">
              <a:solidFill>
                <a:srgbClr val="6D6E71"/>
              </a:solidFill>
              <a:custDash>
                <a:ds d="0" sp="224925"/>
              </a:custDash>
              <a:round/>
            </a:ln>
          </p:spPr>
          <p:txBody>
            <a:bodyPr rtlCol="0" anchor="ctr"/>
            <a:lstStyle/>
            <a:p>
              <a:endParaRPr lang="en-US"/>
            </a:p>
          </p:txBody>
        </p:sp>
        <p:sp>
          <p:nvSpPr>
            <p:cNvPr id="151" name="Freeform: Shape 150">
              <a:extLst>
                <a:ext uri="{FF2B5EF4-FFF2-40B4-BE49-F238E27FC236}">
                  <a16:creationId xmlns:a16="http://schemas.microsoft.com/office/drawing/2014/main" id="{C6FD7B42-10BD-4811-82AA-3CCB4B445634}"/>
                </a:ext>
              </a:extLst>
            </p:cNvPr>
            <p:cNvSpPr/>
            <p:nvPr/>
          </p:nvSpPr>
          <p:spPr>
            <a:xfrm>
              <a:off x="2596070" y="4412727"/>
              <a:ext cx="9525" cy="435101"/>
            </a:xfrm>
            <a:custGeom>
              <a:avLst/>
              <a:gdLst>
                <a:gd name="connsiteX0" fmla="*/ 0 w 9525"/>
                <a:gd name="connsiteY0" fmla="*/ 435102 h 435101"/>
                <a:gd name="connsiteX1" fmla="*/ 0 w 9525"/>
                <a:gd name="connsiteY1" fmla="*/ 0 h 435101"/>
              </a:gdLst>
              <a:ahLst/>
              <a:cxnLst>
                <a:cxn ang="0">
                  <a:pos x="connsiteX0" y="connsiteY0"/>
                </a:cxn>
                <a:cxn ang="0">
                  <a:pos x="connsiteX1" y="connsiteY1"/>
                </a:cxn>
              </a:cxnLst>
              <a:rect l="l" t="t" r="r" b="b"/>
              <a:pathLst>
                <a:path w="9525" h="435101">
                  <a:moveTo>
                    <a:pt x="0" y="435102"/>
                  </a:moveTo>
                  <a:lnTo>
                    <a:pt x="0" y="0"/>
                  </a:lnTo>
                </a:path>
              </a:pathLst>
            </a:custGeom>
            <a:ln w="9525" cap="rnd">
              <a:solidFill>
                <a:srgbClr val="6D6E71"/>
              </a:solidFill>
              <a:custDash>
                <a:ds d="0" sp="221025"/>
              </a:custDash>
              <a:round/>
            </a:ln>
          </p:spPr>
          <p:txBody>
            <a:bodyPr rtlCol="0" anchor="ctr"/>
            <a:lstStyle/>
            <a:p>
              <a:endParaRPr lang="en-US"/>
            </a:p>
          </p:txBody>
        </p:sp>
        <p:sp>
          <p:nvSpPr>
            <p:cNvPr id="152" name="Freeform: Shape 151">
              <a:extLst>
                <a:ext uri="{FF2B5EF4-FFF2-40B4-BE49-F238E27FC236}">
                  <a16:creationId xmlns:a16="http://schemas.microsoft.com/office/drawing/2014/main" id="{C2679E00-725C-41BF-9571-79A063650880}"/>
                </a:ext>
              </a:extLst>
            </p:cNvPr>
            <p:cNvSpPr/>
            <p:nvPr/>
          </p:nvSpPr>
          <p:spPr>
            <a:xfrm>
              <a:off x="1553369" y="4398725"/>
              <a:ext cx="1014126" cy="9525"/>
            </a:xfrm>
            <a:custGeom>
              <a:avLst/>
              <a:gdLst>
                <a:gd name="connsiteX0" fmla="*/ 1014127 w 1014126"/>
                <a:gd name="connsiteY0" fmla="*/ 0 h 9525"/>
                <a:gd name="connsiteX1" fmla="*/ 0 w 1014126"/>
                <a:gd name="connsiteY1" fmla="*/ 0 h 9525"/>
              </a:gdLst>
              <a:ahLst/>
              <a:cxnLst>
                <a:cxn ang="0">
                  <a:pos x="connsiteX0" y="connsiteY0"/>
                </a:cxn>
                <a:cxn ang="0">
                  <a:pos x="connsiteX1" y="connsiteY1"/>
                </a:cxn>
              </a:cxnLst>
              <a:rect l="l" t="t" r="r" b="b"/>
              <a:pathLst>
                <a:path w="1014126" h="9525">
                  <a:moveTo>
                    <a:pt x="1014127" y="0"/>
                  </a:moveTo>
                  <a:lnTo>
                    <a:pt x="0" y="0"/>
                  </a:lnTo>
                </a:path>
              </a:pathLst>
            </a:custGeom>
            <a:ln w="9525" cap="rnd">
              <a:solidFill>
                <a:srgbClr val="6D6E71"/>
              </a:solidFill>
              <a:custDash>
                <a:ds d="0" sp="224925"/>
              </a:custDash>
              <a:round/>
            </a:ln>
          </p:spPr>
          <p:txBody>
            <a:bodyPr rtlCol="0" anchor="ctr"/>
            <a:lstStyle/>
            <a:p>
              <a:endParaRPr lang="en-US"/>
            </a:p>
          </p:txBody>
        </p:sp>
        <p:sp>
          <p:nvSpPr>
            <p:cNvPr id="153" name="Freeform: Shape 152">
              <a:extLst>
                <a:ext uri="{FF2B5EF4-FFF2-40B4-BE49-F238E27FC236}">
                  <a16:creationId xmlns:a16="http://schemas.microsoft.com/office/drawing/2014/main" id="{9038FF30-7EA1-4B45-BC3D-321D7780431B}"/>
                </a:ext>
              </a:extLst>
            </p:cNvPr>
            <p:cNvSpPr/>
            <p:nvPr/>
          </p:nvSpPr>
          <p:spPr>
            <a:xfrm>
              <a:off x="1539081" y="4398725"/>
              <a:ext cx="1056989" cy="477202"/>
            </a:xfrm>
            <a:custGeom>
              <a:avLst/>
              <a:gdLst>
                <a:gd name="connsiteX0" fmla="*/ 0 w 1056989"/>
                <a:gd name="connsiteY0" fmla="*/ 0 h 477202"/>
                <a:gd name="connsiteX1" fmla="*/ 0 w 1056989"/>
                <a:gd name="connsiteY1" fmla="*/ 0 h 477202"/>
                <a:gd name="connsiteX2" fmla="*/ 1056989 w 1056989"/>
                <a:gd name="connsiteY2" fmla="*/ 0 h 477202"/>
                <a:gd name="connsiteX3" fmla="*/ 1056989 w 1056989"/>
                <a:gd name="connsiteY3" fmla="*/ 0 h 477202"/>
                <a:gd name="connsiteX4" fmla="*/ 1056989 w 1056989"/>
                <a:gd name="connsiteY4" fmla="*/ 477202 h 477202"/>
                <a:gd name="connsiteX5" fmla="*/ 1056989 w 1056989"/>
                <a:gd name="connsiteY5" fmla="*/ 477202 h 477202"/>
                <a:gd name="connsiteX6" fmla="*/ 0 w 1056989"/>
                <a:gd name="connsiteY6" fmla="*/ 477202 h 477202"/>
                <a:gd name="connsiteX7" fmla="*/ 0 w 1056989"/>
                <a:gd name="connsiteY7" fmla="*/ 477202 h 47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6989" h="477202">
                  <a:moveTo>
                    <a:pt x="0" y="0"/>
                  </a:moveTo>
                  <a:lnTo>
                    <a:pt x="0" y="0"/>
                  </a:lnTo>
                  <a:moveTo>
                    <a:pt x="1056989" y="0"/>
                  </a:moveTo>
                  <a:lnTo>
                    <a:pt x="1056989" y="0"/>
                  </a:lnTo>
                  <a:moveTo>
                    <a:pt x="1056989" y="477202"/>
                  </a:moveTo>
                  <a:lnTo>
                    <a:pt x="1056989" y="477202"/>
                  </a:lnTo>
                  <a:moveTo>
                    <a:pt x="0" y="477202"/>
                  </a:moveTo>
                  <a:lnTo>
                    <a:pt x="0" y="477202"/>
                  </a:lnTo>
                </a:path>
              </a:pathLst>
            </a:custGeom>
            <a:noFill/>
            <a:ln w="9525" cap="rnd">
              <a:solidFill>
                <a:srgbClr val="6D6E71"/>
              </a:solidFill>
              <a:prstDash val="solid"/>
              <a:round/>
            </a:ln>
          </p:spPr>
          <p:txBody>
            <a:bodyPr rtlCol="0" anchor="ctr"/>
            <a:lstStyle/>
            <a:p>
              <a:endParaRPr lang="en-US"/>
            </a:p>
          </p:txBody>
        </p:sp>
        <p:sp>
          <p:nvSpPr>
            <p:cNvPr id="154" name="Freeform: Shape 153">
              <a:extLst>
                <a:ext uri="{FF2B5EF4-FFF2-40B4-BE49-F238E27FC236}">
                  <a16:creationId xmlns:a16="http://schemas.microsoft.com/office/drawing/2014/main" id="{D1C6E2F3-2BF9-43B2-BDA2-593181960098}"/>
                </a:ext>
              </a:extLst>
            </p:cNvPr>
            <p:cNvSpPr/>
            <p:nvPr/>
          </p:nvSpPr>
          <p:spPr>
            <a:xfrm>
              <a:off x="3942048" y="4426824"/>
              <a:ext cx="9525" cy="435006"/>
            </a:xfrm>
            <a:custGeom>
              <a:avLst/>
              <a:gdLst>
                <a:gd name="connsiteX0" fmla="*/ 0 w 9525"/>
                <a:gd name="connsiteY0" fmla="*/ 0 h 435006"/>
                <a:gd name="connsiteX1" fmla="*/ 0 w 9525"/>
                <a:gd name="connsiteY1" fmla="*/ 435007 h 435006"/>
              </a:gdLst>
              <a:ahLst/>
              <a:cxnLst>
                <a:cxn ang="0">
                  <a:pos x="connsiteX0" y="connsiteY0"/>
                </a:cxn>
                <a:cxn ang="0">
                  <a:pos x="connsiteX1" y="connsiteY1"/>
                </a:cxn>
              </a:cxnLst>
              <a:rect l="l" t="t" r="r" b="b"/>
              <a:pathLst>
                <a:path w="9525" h="435006">
                  <a:moveTo>
                    <a:pt x="0" y="0"/>
                  </a:moveTo>
                  <a:lnTo>
                    <a:pt x="0" y="435007"/>
                  </a:lnTo>
                </a:path>
              </a:pathLst>
            </a:custGeom>
            <a:ln w="9525" cap="rnd">
              <a:solidFill>
                <a:srgbClr val="6D6E71"/>
              </a:solidFill>
              <a:custDash>
                <a:ds d="0" sp="221025"/>
              </a:custDash>
              <a:round/>
            </a:ln>
          </p:spPr>
          <p:txBody>
            <a:bodyPr rtlCol="0" anchor="ctr"/>
            <a:lstStyle/>
            <a:p>
              <a:endParaRPr lang="en-US"/>
            </a:p>
          </p:txBody>
        </p:sp>
        <p:sp>
          <p:nvSpPr>
            <p:cNvPr id="155" name="Freeform: Shape 154">
              <a:extLst>
                <a:ext uri="{FF2B5EF4-FFF2-40B4-BE49-F238E27FC236}">
                  <a16:creationId xmlns:a16="http://schemas.microsoft.com/office/drawing/2014/main" id="{A062ECBD-B96D-44AB-A04F-AC3D3424D504}"/>
                </a:ext>
              </a:extLst>
            </p:cNvPr>
            <p:cNvSpPr/>
            <p:nvPr/>
          </p:nvSpPr>
          <p:spPr>
            <a:xfrm>
              <a:off x="3970623" y="4875928"/>
              <a:ext cx="1014126" cy="9525"/>
            </a:xfrm>
            <a:custGeom>
              <a:avLst/>
              <a:gdLst>
                <a:gd name="connsiteX0" fmla="*/ 0 w 1014126"/>
                <a:gd name="connsiteY0" fmla="*/ 0 h 9525"/>
                <a:gd name="connsiteX1" fmla="*/ 1014127 w 1014126"/>
                <a:gd name="connsiteY1" fmla="*/ 0 h 9525"/>
              </a:gdLst>
              <a:ahLst/>
              <a:cxnLst>
                <a:cxn ang="0">
                  <a:pos x="connsiteX0" y="connsiteY0"/>
                </a:cxn>
                <a:cxn ang="0">
                  <a:pos x="connsiteX1" y="connsiteY1"/>
                </a:cxn>
              </a:cxnLst>
              <a:rect l="l" t="t" r="r" b="b"/>
              <a:pathLst>
                <a:path w="1014126" h="9525">
                  <a:moveTo>
                    <a:pt x="0" y="0"/>
                  </a:moveTo>
                  <a:lnTo>
                    <a:pt x="1014127" y="0"/>
                  </a:lnTo>
                </a:path>
              </a:pathLst>
            </a:custGeom>
            <a:ln w="9525" cap="rnd">
              <a:solidFill>
                <a:srgbClr val="6D6E71"/>
              </a:solidFill>
              <a:custDash>
                <a:ds d="0" sp="224925"/>
              </a:custDash>
              <a:round/>
            </a:ln>
          </p:spPr>
          <p:txBody>
            <a:bodyPr rtlCol="0" anchor="ctr"/>
            <a:lstStyle/>
            <a:p>
              <a:endParaRPr lang="en-US"/>
            </a:p>
          </p:txBody>
        </p:sp>
        <p:sp>
          <p:nvSpPr>
            <p:cNvPr id="156" name="Freeform: Shape 155">
              <a:extLst>
                <a:ext uri="{FF2B5EF4-FFF2-40B4-BE49-F238E27FC236}">
                  <a16:creationId xmlns:a16="http://schemas.microsoft.com/office/drawing/2014/main" id="{846E33E6-B59A-4FBD-875E-11B59D514D87}"/>
                </a:ext>
              </a:extLst>
            </p:cNvPr>
            <p:cNvSpPr/>
            <p:nvPr/>
          </p:nvSpPr>
          <p:spPr>
            <a:xfrm>
              <a:off x="4999037" y="4412727"/>
              <a:ext cx="9525" cy="435101"/>
            </a:xfrm>
            <a:custGeom>
              <a:avLst/>
              <a:gdLst>
                <a:gd name="connsiteX0" fmla="*/ 0 w 9525"/>
                <a:gd name="connsiteY0" fmla="*/ 435102 h 435101"/>
                <a:gd name="connsiteX1" fmla="*/ 0 w 9525"/>
                <a:gd name="connsiteY1" fmla="*/ 0 h 435101"/>
              </a:gdLst>
              <a:ahLst/>
              <a:cxnLst>
                <a:cxn ang="0">
                  <a:pos x="connsiteX0" y="connsiteY0"/>
                </a:cxn>
                <a:cxn ang="0">
                  <a:pos x="connsiteX1" y="connsiteY1"/>
                </a:cxn>
              </a:cxnLst>
              <a:rect l="l" t="t" r="r" b="b"/>
              <a:pathLst>
                <a:path w="9525" h="435101">
                  <a:moveTo>
                    <a:pt x="0" y="435102"/>
                  </a:moveTo>
                  <a:lnTo>
                    <a:pt x="0" y="0"/>
                  </a:lnTo>
                </a:path>
              </a:pathLst>
            </a:custGeom>
            <a:ln w="9525" cap="rnd">
              <a:solidFill>
                <a:srgbClr val="6D6E71"/>
              </a:solidFill>
              <a:custDash>
                <a:ds d="0" sp="221025"/>
              </a:custDash>
              <a:round/>
            </a:ln>
          </p:spPr>
          <p:txBody>
            <a:bodyPr rtlCol="0" anchor="ctr"/>
            <a:lstStyle/>
            <a:p>
              <a:endParaRPr lang="en-US"/>
            </a:p>
          </p:txBody>
        </p:sp>
        <p:sp>
          <p:nvSpPr>
            <p:cNvPr id="157" name="Freeform: Shape 156">
              <a:extLst>
                <a:ext uri="{FF2B5EF4-FFF2-40B4-BE49-F238E27FC236}">
                  <a16:creationId xmlns:a16="http://schemas.microsoft.com/office/drawing/2014/main" id="{5A07928F-F537-4C82-8111-7410E8895C53}"/>
                </a:ext>
              </a:extLst>
            </p:cNvPr>
            <p:cNvSpPr/>
            <p:nvPr/>
          </p:nvSpPr>
          <p:spPr>
            <a:xfrm>
              <a:off x="3956336" y="4398725"/>
              <a:ext cx="1014126" cy="9525"/>
            </a:xfrm>
            <a:custGeom>
              <a:avLst/>
              <a:gdLst>
                <a:gd name="connsiteX0" fmla="*/ 1014127 w 1014126"/>
                <a:gd name="connsiteY0" fmla="*/ 0 h 9525"/>
                <a:gd name="connsiteX1" fmla="*/ 0 w 1014126"/>
                <a:gd name="connsiteY1" fmla="*/ 0 h 9525"/>
              </a:gdLst>
              <a:ahLst/>
              <a:cxnLst>
                <a:cxn ang="0">
                  <a:pos x="connsiteX0" y="connsiteY0"/>
                </a:cxn>
                <a:cxn ang="0">
                  <a:pos x="connsiteX1" y="connsiteY1"/>
                </a:cxn>
              </a:cxnLst>
              <a:rect l="l" t="t" r="r" b="b"/>
              <a:pathLst>
                <a:path w="1014126" h="9525">
                  <a:moveTo>
                    <a:pt x="1014127" y="0"/>
                  </a:moveTo>
                  <a:lnTo>
                    <a:pt x="0" y="0"/>
                  </a:lnTo>
                </a:path>
              </a:pathLst>
            </a:custGeom>
            <a:ln w="9525" cap="rnd">
              <a:solidFill>
                <a:srgbClr val="6D6E71"/>
              </a:solidFill>
              <a:custDash>
                <a:ds d="0" sp="224925"/>
              </a:custDash>
              <a:round/>
            </a:ln>
          </p:spPr>
          <p:txBody>
            <a:bodyPr rtlCol="0" anchor="ctr"/>
            <a:lstStyle/>
            <a:p>
              <a:endParaRPr lang="en-US"/>
            </a:p>
          </p:txBody>
        </p:sp>
        <p:sp>
          <p:nvSpPr>
            <p:cNvPr id="158" name="Freeform: Shape 157">
              <a:extLst>
                <a:ext uri="{FF2B5EF4-FFF2-40B4-BE49-F238E27FC236}">
                  <a16:creationId xmlns:a16="http://schemas.microsoft.com/office/drawing/2014/main" id="{D0DE50FC-6B70-4B18-8160-BD16433298CE}"/>
                </a:ext>
              </a:extLst>
            </p:cNvPr>
            <p:cNvSpPr/>
            <p:nvPr/>
          </p:nvSpPr>
          <p:spPr>
            <a:xfrm>
              <a:off x="3942048" y="4398725"/>
              <a:ext cx="1056989" cy="477202"/>
            </a:xfrm>
            <a:custGeom>
              <a:avLst/>
              <a:gdLst>
                <a:gd name="connsiteX0" fmla="*/ 0 w 1056989"/>
                <a:gd name="connsiteY0" fmla="*/ 0 h 477202"/>
                <a:gd name="connsiteX1" fmla="*/ 0 w 1056989"/>
                <a:gd name="connsiteY1" fmla="*/ 0 h 477202"/>
                <a:gd name="connsiteX2" fmla="*/ 1056989 w 1056989"/>
                <a:gd name="connsiteY2" fmla="*/ 0 h 477202"/>
                <a:gd name="connsiteX3" fmla="*/ 1056989 w 1056989"/>
                <a:gd name="connsiteY3" fmla="*/ 0 h 477202"/>
                <a:gd name="connsiteX4" fmla="*/ 1056989 w 1056989"/>
                <a:gd name="connsiteY4" fmla="*/ 477202 h 477202"/>
                <a:gd name="connsiteX5" fmla="*/ 1056989 w 1056989"/>
                <a:gd name="connsiteY5" fmla="*/ 477202 h 477202"/>
                <a:gd name="connsiteX6" fmla="*/ 0 w 1056989"/>
                <a:gd name="connsiteY6" fmla="*/ 477202 h 477202"/>
                <a:gd name="connsiteX7" fmla="*/ 0 w 1056989"/>
                <a:gd name="connsiteY7" fmla="*/ 477202 h 47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6989" h="477202">
                  <a:moveTo>
                    <a:pt x="0" y="0"/>
                  </a:moveTo>
                  <a:lnTo>
                    <a:pt x="0" y="0"/>
                  </a:lnTo>
                  <a:moveTo>
                    <a:pt x="1056989" y="0"/>
                  </a:moveTo>
                  <a:lnTo>
                    <a:pt x="1056989" y="0"/>
                  </a:lnTo>
                  <a:moveTo>
                    <a:pt x="1056989" y="477202"/>
                  </a:moveTo>
                  <a:lnTo>
                    <a:pt x="1056989" y="477202"/>
                  </a:lnTo>
                  <a:moveTo>
                    <a:pt x="0" y="477202"/>
                  </a:moveTo>
                  <a:lnTo>
                    <a:pt x="0" y="477202"/>
                  </a:lnTo>
                </a:path>
              </a:pathLst>
            </a:custGeom>
            <a:noFill/>
            <a:ln w="9525" cap="rnd">
              <a:solidFill>
                <a:srgbClr val="6D6E71"/>
              </a:solidFill>
              <a:prstDash val="solid"/>
              <a:round/>
            </a:ln>
          </p:spPr>
          <p:txBody>
            <a:bodyPr rtlCol="0" anchor="ctr"/>
            <a:lstStyle/>
            <a:p>
              <a:endParaRPr lang="en-US"/>
            </a:p>
          </p:txBody>
        </p:sp>
      </p:grpSp>
      <p:sp>
        <p:nvSpPr>
          <p:cNvPr id="60" name="Text Placeholder 2">
            <a:extLst>
              <a:ext uri="{FF2B5EF4-FFF2-40B4-BE49-F238E27FC236}">
                <a16:creationId xmlns:a16="http://schemas.microsoft.com/office/drawing/2014/main" id="{D8121E54-A980-47C3-9D38-F520DD2AFC90}"/>
              </a:ext>
            </a:extLst>
          </p:cNvPr>
          <p:cNvSpPr txBox="1">
            <a:spLocks/>
          </p:cNvSpPr>
          <p:nvPr/>
        </p:nvSpPr>
        <p:spPr>
          <a:xfrm>
            <a:off x="744555" y="6584168"/>
            <a:ext cx="6657163" cy="835120"/>
          </a:xfrm>
          <a:prstGeom prst="rect">
            <a:avLst/>
          </a:prstGeom>
        </p:spPr>
        <p:txBody>
          <a:bodyPr/>
          <a:lstStyle>
            <a:lvl1pPr marL="0" eaLnBrk="1" hangingPunct="1">
              <a:defRPr>
                <a:latin typeface="+mn-lt"/>
                <a:ea typeface="+mn-ea"/>
                <a:cs typeface="+mn-cs"/>
              </a:defRPr>
            </a:lvl1pPr>
            <a:lvl2pPr marL="457049" eaLnBrk="1" hangingPunct="1">
              <a:defRPr>
                <a:latin typeface="+mn-lt"/>
                <a:ea typeface="+mn-ea"/>
                <a:cs typeface="+mn-cs"/>
              </a:defRPr>
            </a:lvl2pPr>
            <a:lvl3pPr marL="914097" eaLnBrk="1" hangingPunct="1">
              <a:defRPr>
                <a:latin typeface="+mn-lt"/>
                <a:ea typeface="+mn-ea"/>
                <a:cs typeface="+mn-cs"/>
              </a:defRPr>
            </a:lvl3pPr>
            <a:lvl4pPr marL="1371147" eaLnBrk="1" hangingPunct="1">
              <a:defRPr>
                <a:latin typeface="+mn-lt"/>
                <a:ea typeface="+mn-ea"/>
                <a:cs typeface="+mn-cs"/>
              </a:defRPr>
            </a:lvl4pPr>
            <a:lvl5pPr marL="1828195" eaLnBrk="1" hangingPunct="1">
              <a:defRPr>
                <a:latin typeface="+mn-lt"/>
                <a:ea typeface="+mn-ea"/>
                <a:cs typeface="+mn-cs"/>
              </a:defRPr>
            </a:lvl5pPr>
            <a:lvl6pPr marL="2285244" eaLnBrk="1" hangingPunct="1">
              <a:defRPr>
                <a:latin typeface="+mn-lt"/>
                <a:ea typeface="+mn-ea"/>
                <a:cs typeface="+mn-cs"/>
              </a:defRPr>
            </a:lvl6pPr>
            <a:lvl7pPr marL="2742292" eaLnBrk="1" hangingPunct="1">
              <a:defRPr>
                <a:latin typeface="+mn-lt"/>
                <a:ea typeface="+mn-ea"/>
                <a:cs typeface="+mn-cs"/>
              </a:defRPr>
            </a:lvl7pPr>
            <a:lvl8pPr marL="3199341" eaLnBrk="1" hangingPunct="1">
              <a:defRPr>
                <a:latin typeface="+mn-lt"/>
                <a:ea typeface="+mn-ea"/>
                <a:cs typeface="+mn-cs"/>
              </a:defRPr>
            </a:lvl8pPr>
            <a:lvl9pPr marL="3656390" eaLnBrk="1" hangingPunct="1">
              <a:defRPr>
                <a:latin typeface="+mn-lt"/>
                <a:ea typeface="+mn-ea"/>
                <a:cs typeface="+mn-cs"/>
              </a:defRPr>
            </a:lvl9pPr>
          </a:lstStyle>
          <a:p>
            <a:pPr marL="285750" indent="-285750" algn="l" defTabSz="914400">
              <a:buFont typeface="Arial" panose="020B0604020202020204" pitchFamily="34" charset="0"/>
              <a:buChar char="•"/>
            </a:pPr>
            <a:r>
              <a:rPr lang="en-US" sz="1400" kern="0" dirty="0">
                <a:solidFill>
                  <a:sysClr val="windowText" lastClr="000000"/>
                </a:solidFill>
              </a:rPr>
              <a:t>Copy and paste these color boxes directly to your </a:t>
            </a:r>
            <a:r>
              <a:rPr lang="en-US" sz="1400" kern="0" dirty="0" err="1">
                <a:solidFill>
                  <a:sysClr val="windowText" lastClr="000000"/>
                </a:solidFill>
              </a:rPr>
              <a:t>powerpoint</a:t>
            </a:r>
            <a:r>
              <a:rPr lang="en-US" sz="1400" kern="0" dirty="0">
                <a:solidFill>
                  <a:sysClr val="windowText" lastClr="000000"/>
                </a:solidFill>
              </a:rPr>
              <a:t> or word document</a:t>
            </a:r>
          </a:p>
          <a:p>
            <a:pPr marL="285750" indent="-285750" algn="l" defTabSz="914400">
              <a:buFont typeface="Arial" panose="020B0604020202020204" pitchFamily="34" charset="0"/>
              <a:buChar char="•"/>
            </a:pPr>
            <a:r>
              <a:rPr lang="en-US" sz="1400" kern="0" dirty="0">
                <a:solidFill>
                  <a:sysClr val="windowText" lastClr="000000"/>
                </a:solidFill>
              </a:rPr>
              <a:t>Use the Eyedropper to assign color of your choice</a:t>
            </a:r>
          </a:p>
        </p:txBody>
      </p:sp>
    </p:spTree>
    <p:extLst>
      <p:ext uri="{BB962C8B-B14F-4D97-AF65-F5344CB8AC3E}">
        <p14:creationId xmlns:p14="http://schemas.microsoft.com/office/powerpoint/2010/main" val="3302192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D36E4E-A5D5-4F12-AF7F-9C3D07DC896B}"/>
              </a:ext>
            </a:extLst>
          </p:cNvPr>
          <p:cNvSpPr>
            <a:spLocks noGrp="1"/>
          </p:cNvSpPr>
          <p:nvPr>
            <p:ph type="body" sz="quarter" idx="13"/>
          </p:nvPr>
        </p:nvSpPr>
        <p:spPr>
          <a:xfrm>
            <a:off x="850521" y="963282"/>
            <a:ext cx="9292260" cy="761660"/>
          </a:xfrm>
        </p:spPr>
        <p:txBody>
          <a:bodyPr/>
          <a:lstStyle/>
          <a:p>
            <a:r>
              <a:rPr lang="en-US" sz="3998" b="1" dirty="0">
                <a:solidFill>
                  <a:srgbClr val="418FDE"/>
                </a:solidFill>
              </a:rPr>
              <a:t>Inset globes</a:t>
            </a:r>
            <a:endParaRPr lang="en-US" sz="3998" b="1" dirty="0">
              <a:solidFill>
                <a:srgbClr val="418FDE"/>
              </a:solidFill>
              <a:latin typeface="Roboto Light" panose="02000000000000000000" pitchFamily="2" charset="0"/>
              <a:ea typeface="Roboto Light" panose="02000000000000000000" pitchFamily="2" charset="0"/>
            </a:endParaRPr>
          </a:p>
        </p:txBody>
      </p:sp>
      <p:cxnSp>
        <p:nvCxnSpPr>
          <p:cNvPr id="4" name="Straight Connector 3">
            <a:extLst>
              <a:ext uri="{FF2B5EF4-FFF2-40B4-BE49-F238E27FC236}">
                <a16:creationId xmlns:a16="http://schemas.microsoft.com/office/drawing/2014/main" id="{1792A70F-6332-403D-8C59-3D912676D0AA}"/>
              </a:ext>
            </a:extLst>
          </p:cNvPr>
          <p:cNvCxnSpPr/>
          <p:nvPr/>
        </p:nvCxnSpPr>
        <p:spPr>
          <a:xfrm>
            <a:off x="850522" y="1724941"/>
            <a:ext cx="9063761" cy="0"/>
          </a:xfrm>
          <a:prstGeom prst="line">
            <a:avLst/>
          </a:prstGeom>
          <a:ln w="6350">
            <a:solidFill>
              <a:srgbClr val="418FDE"/>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70CD59F-01D4-42B5-8862-03D187E553B0}"/>
              </a:ext>
            </a:extLst>
          </p:cNvPr>
          <p:cNvCxnSpPr/>
          <p:nvPr/>
        </p:nvCxnSpPr>
        <p:spPr>
          <a:xfrm>
            <a:off x="850522" y="734782"/>
            <a:ext cx="9063761" cy="0"/>
          </a:xfrm>
          <a:prstGeom prst="line">
            <a:avLst/>
          </a:prstGeom>
          <a:ln w="38100">
            <a:solidFill>
              <a:srgbClr val="418FDE"/>
            </a:solidFill>
          </a:ln>
        </p:spPr>
        <p:style>
          <a:lnRef idx="1">
            <a:schemeClr val="accent1"/>
          </a:lnRef>
          <a:fillRef idx="0">
            <a:schemeClr val="accent1"/>
          </a:fillRef>
          <a:effectRef idx="0">
            <a:schemeClr val="accent1"/>
          </a:effectRef>
          <a:fontRef idx="minor">
            <a:schemeClr val="tx1"/>
          </a:fontRef>
        </p:style>
      </p:cxnSp>
      <p:sp>
        <p:nvSpPr>
          <p:cNvPr id="60" name="Text Placeholder 2">
            <a:extLst>
              <a:ext uri="{FF2B5EF4-FFF2-40B4-BE49-F238E27FC236}">
                <a16:creationId xmlns:a16="http://schemas.microsoft.com/office/drawing/2014/main" id="{D8121E54-A980-47C3-9D38-F520DD2AFC90}"/>
              </a:ext>
            </a:extLst>
          </p:cNvPr>
          <p:cNvSpPr txBox="1">
            <a:spLocks/>
          </p:cNvSpPr>
          <p:nvPr/>
        </p:nvSpPr>
        <p:spPr>
          <a:xfrm>
            <a:off x="744555" y="6584168"/>
            <a:ext cx="6657163" cy="835120"/>
          </a:xfrm>
          <a:prstGeom prst="rect">
            <a:avLst/>
          </a:prstGeom>
        </p:spPr>
        <p:txBody>
          <a:bodyPr/>
          <a:lstStyle>
            <a:lvl1pPr marL="0" eaLnBrk="1" hangingPunct="1">
              <a:defRPr>
                <a:latin typeface="+mn-lt"/>
                <a:ea typeface="+mn-ea"/>
                <a:cs typeface="+mn-cs"/>
              </a:defRPr>
            </a:lvl1pPr>
            <a:lvl2pPr marL="457049" eaLnBrk="1" hangingPunct="1">
              <a:defRPr>
                <a:latin typeface="+mn-lt"/>
                <a:ea typeface="+mn-ea"/>
                <a:cs typeface="+mn-cs"/>
              </a:defRPr>
            </a:lvl2pPr>
            <a:lvl3pPr marL="914097" eaLnBrk="1" hangingPunct="1">
              <a:defRPr>
                <a:latin typeface="+mn-lt"/>
                <a:ea typeface="+mn-ea"/>
                <a:cs typeface="+mn-cs"/>
              </a:defRPr>
            </a:lvl3pPr>
            <a:lvl4pPr marL="1371147" eaLnBrk="1" hangingPunct="1">
              <a:defRPr>
                <a:latin typeface="+mn-lt"/>
                <a:ea typeface="+mn-ea"/>
                <a:cs typeface="+mn-cs"/>
              </a:defRPr>
            </a:lvl4pPr>
            <a:lvl5pPr marL="1828195" eaLnBrk="1" hangingPunct="1">
              <a:defRPr>
                <a:latin typeface="+mn-lt"/>
                <a:ea typeface="+mn-ea"/>
                <a:cs typeface="+mn-cs"/>
              </a:defRPr>
            </a:lvl5pPr>
            <a:lvl6pPr marL="2285244" eaLnBrk="1" hangingPunct="1">
              <a:defRPr>
                <a:latin typeface="+mn-lt"/>
                <a:ea typeface="+mn-ea"/>
                <a:cs typeface="+mn-cs"/>
              </a:defRPr>
            </a:lvl6pPr>
            <a:lvl7pPr marL="2742292" eaLnBrk="1" hangingPunct="1">
              <a:defRPr>
                <a:latin typeface="+mn-lt"/>
                <a:ea typeface="+mn-ea"/>
                <a:cs typeface="+mn-cs"/>
              </a:defRPr>
            </a:lvl7pPr>
            <a:lvl8pPr marL="3199341" eaLnBrk="1" hangingPunct="1">
              <a:defRPr>
                <a:latin typeface="+mn-lt"/>
                <a:ea typeface="+mn-ea"/>
                <a:cs typeface="+mn-cs"/>
              </a:defRPr>
            </a:lvl8pPr>
            <a:lvl9pPr marL="3656390" eaLnBrk="1" hangingPunct="1">
              <a:defRPr>
                <a:latin typeface="+mn-lt"/>
                <a:ea typeface="+mn-ea"/>
                <a:cs typeface="+mn-cs"/>
              </a:defRPr>
            </a:lvl9pPr>
          </a:lstStyle>
          <a:p>
            <a:pPr marL="285750" indent="-285750" algn="l" defTabSz="914400">
              <a:buFont typeface="Arial" panose="020B0604020202020204" pitchFamily="34" charset="0"/>
              <a:buChar char="•"/>
            </a:pPr>
            <a:r>
              <a:rPr lang="en-US" sz="1400" kern="0" dirty="0">
                <a:solidFill>
                  <a:sysClr val="windowText" lastClr="000000"/>
                </a:solidFill>
              </a:rPr>
              <a:t>Copy and paste these globes directly to your </a:t>
            </a:r>
            <a:r>
              <a:rPr lang="en-US" sz="1400" kern="0" dirty="0" err="1">
                <a:solidFill>
                  <a:sysClr val="windowText" lastClr="000000"/>
                </a:solidFill>
              </a:rPr>
              <a:t>powerpoint</a:t>
            </a:r>
            <a:r>
              <a:rPr lang="en-US" sz="1400" kern="0" dirty="0">
                <a:solidFill>
                  <a:sysClr val="windowText" lastClr="000000"/>
                </a:solidFill>
              </a:rPr>
              <a:t> or word document</a:t>
            </a:r>
          </a:p>
          <a:p>
            <a:pPr marL="285750" indent="-285750" algn="l" defTabSz="914400">
              <a:buFont typeface="Arial" panose="020B0604020202020204" pitchFamily="34" charset="0"/>
              <a:buChar char="•"/>
            </a:pPr>
            <a:r>
              <a:rPr lang="en-US" sz="1400" kern="0" dirty="0">
                <a:solidFill>
                  <a:sysClr val="windowText" lastClr="000000"/>
                </a:solidFill>
              </a:rPr>
              <a:t>Use rectangle shape from the insert tab to indicate the extent of your area of focus</a:t>
            </a:r>
          </a:p>
        </p:txBody>
      </p:sp>
      <p:grpSp>
        <p:nvGrpSpPr>
          <p:cNvPr id="214" name="Africa">
            <a:extLst>
              <a:ext uri="{FF2B5EF4-FFF2-40B4-BE49-F238E27FC236}">
                <a16:creationId xmlns:a16="http://schemas.microsoft.com/office/drawing/2014/main" id="{BB2C3580-252B-47F8-B020-CB8FAB42832E}"/>
              </a:ext>
            </a:extLst>
          </p:cNvPr>
          <p:cNvGrpSpPr/>
          <p:nvPr/>
        </p:nvGrpSpPr>
        <p:grpSpPr>
          <a:xfrm>
            <a:off x="1077119" y="2161569"/>
            <a:ext cx="1040606" cy="1040606"/>
            <a:chOff x="935038" y="1503363"/>
            <a:chExt cx="893763" cy="893763"/>
          </a:xfrm>
        </p:grpSpPr>
        <p:sp>
          <p:nvSpPr>
            <p:cNvPr id="215" name="Freeform 209">
              <a:extLst>
                <a:ext uri="{FF2B5EF4-FFF2-40B4-BE49-F238E27FC236}">
                  <a16:creationId xmlns:a16="http://schemas.microsoft.com/office/drawing/2014/main" id="{2EAFA45D-97B5-42E0-B405-DEB3D4ACAC22}"/>
                </a:ext>
              </a:extLst>
            </p:cNvPr>
            <p:cNvSpPr>
              <a:spLocks/>
            </p:cNvSpPr>
            <p:nvPr/>
          </p:nvSpPr>
          <p:spPr bwMode="auto">
            <a:xfrm>
              <a:off x="935038" y="1503363"/>
              <a:ext cx="893763" cy="893763"/>
            </a:xfrm>
            <a:custGeom>
              <a:avLst/>
              <a:gdLst>
                <a:gd name="T0" fmla="*/ 462 w 462"/>
                <a:gd name="T1" fmla="*/ 231 h 462"/>
                <a:gd name="T2" fmla="*/ 231 w 462"/>
                <a:gd name="T3" fmla="*/ 462 h 462"/>
                <a:gd name="T4" fmla="*/ 0 w 462"/>
                <a:gd name="T5" fmla="*/ 231 h 462"/>
                <a:gd name="T6" fmla="*/ 231 w 462"/>
                <a:gd name="T7" fmla="*/ 0 h 462"/>
                <a:gd name="T8" fmla="*/ 462 w 462"/>
                <a:gd name="T9" fmla="*/ 231 h 462"/>
              </a:gdLst>
              <a:ahLst/>
              <a:cxnLst>
                <a:cxn ang="0">
                  <a:pos x="T0" y="T1"/>
                </a:cxn>
                <a:cxn ang="0">
                  <a:pos x="T2" y="T3"/>
                </a:cxn>
                <a:cxn ang="0">
                  <a:pos x="T4" y="T5"/>
                </a:cxn>
                <a:cxn ang="0">
                  <a:pos x="T6" y="T7"/>
                </a:cxn>
                <a:cxn ang="0">
                  <a:pos x="T8" y="T9"/>
                </a:cxn>
              </a:cxnLst>
              <a:rect l="0" t="0" r="r" b="b"/>
              <a:pathLst>
                <a:path w="462" h="462">
                  <a:moveTo>
                    <a:pt x="462" y="231"/>
                  </a:moveTo>
                  <a:cubicBezTo>
                    <a:pt x="462" y="358"/>
                    <a:pt x="360" y="462"/>
                    <a:pt x="231" y="462"/>
                  </a:cubicBezTo>
                  <a:cubicBezTo>
                    <a:pt x="104" y="462"/>
                    <a:pt x="0" y="358"/>
                    <a:pt x="0" y="231"/>
                  </a:cubicBezTo>
                  <a:cubicBezTo>
                    <a:pt x="0" y="104"/>
                    <a:pt x="104" y="0"/>
                    <a:pt x="231" y="0"/>
                  </a:cubicBezTo>
                  <a:cubicBezTo>
                    <a:pt x="360" y="0"/>
                    <a:pt x="462" y="104"/>
                    <a:pt x="462" y="231"/>
                  </a:cubicBezTo>
                  <a:close/>
                </a:path>
              </a:pathLst>
            </a:custGeom>
            <a:solidFill>
              <a:srgbClr val="E6E7E8"/>
            </a:solidFill>
            <a:ln w="158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 name="Freeform 210">
              <a:extLst>
                <a:ext uri="{FF2B5EF4-FFF2-40B4-BE49-F238E27FC236}">
                  <a16:creationId xmlns:a16="http://schemas.microsoft.com/office/drawing/2014/main" id="{275ECBF1-AB83-4221-8503-867C9908EE02}"/>
                </a:ext>
              </a:extLst>
            </p:cNvPr>
            <p:cNvSpPr>
              <a:spLocks/>
            </p:cNvSpPr>
            <p:nvPr/>
          </p:nvSpPr>
          <p:spPr bwMode="auto">
            <a:xfrm>
              <a:off x="935038" y="1503363"/>
              <a:ext cx="893763" cy="893763"/>
            </a:xfrm>
            <a:custGeom>
              <a:avLst/>
              <a:gdLst>
                <a:gd name="T0" fmla="*/ 462 w 462"/>
                <a:gd name="T1" fmla="*/ 231 h 462"/>
                <a:gd name="T2" fmla="*/ 231 w 462"/>
                <a:gd name="T3" fmla="*/ 462 h 462"/>
                <a:gd name="T4" fmla="*/ 0 w 462"/>
                <a:gd name="T5" fmla="*/ 231 h 462"/>
                <a:gd name="T6" fmla="*/ 231 w 462"/>
                <a:gd name="T7" fmla="*/ 0 h 462"/>
                <a:gd name="T8" fmla="*/ 462 w 462"/>
                <a:gd name="T9" fmla="*/ 231 h 462"/>
              </a:gdLst>
              <a:ahLst/>
              <a:cxnLst>
                <a:cxn ang="0">
                  <a:pos x="T0" y="T1"/>
                </a:cxn>
                <a:cxn ang="0">
                  <a:pos x="T2" y="T3"/>
                </a:cxn>
                <a:cxn ang="0">
                  <a:pos x="T4" y="T5"/>
                </a:cxn>
                <a:cxn ang="0">
                  <a:pos x="T6" y="T7"/>
                </a:cxn>
                <a:cxn ang="0">
                  <a:pos x="T8" y="T9"/>
                </a:cxn>
              </a:cxnLst>
              <a:rect l="0" t="0" r="r" b="b"/>
              <a:pathLst>
                <a:path w="462" h="462">
                  <a:moveTo>
                    <a:pt x="462" y="231"/>
                  </a:moveTo>
                  <a:cubicBezTo>
                    <a:pt x="462" y="358"/>
                    <a:pt x="360" y="462"/>
                    <a:pt x="231" y="462"/>
                  </a:cubicBezTo>
                  <a:cubicBezTo>
                    <a:pt x="104" y="462"/>
                    <a:pt x="0" y="358"/>
                    <a:pt x="0" y="231"/>
                  </a:cubicBezTo>
                  <a:cubicBezTo>
                    <a:pt x="0" y="104"/>
                    <a:pt x="104" y="0"/>
                    <a:pt x="231" y="0"/>
                  </a:cubicBezTo>
                  <a:cubicBezTo>
                    <a:pt x="360" y="0"/>
                    <a:pt x="462" y="104"/>
                    <a:pt x="462" y="231"/>
                  </a:cubicBezTo>
                  <a:close/>
                </a:path>
              </a:pathLst>
            </a:cu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 name="Freeform 211">
              <a:extLst>
                <a:ext uri="{FF2B5EF4-FFF2-40B4-BE49-F238E27FC236}">
                  <a16:creationId xmlns:a16="http://schemas.microsoft.com/office/drawing/2014/main" id="{76A640AF-C77C-4BF7-99C6-9DBED85E23BC}"/>
                </a:ext>
              </a:extLst>
            </p:cNvPr>
            <p:cNvSpPr>
              <a:spLocks/>
            </p:cNvSpPr>
            <p:nvPr/>
          </p:nvSpPr>
          <p:spPr bwMode="auto">
            <a:xfrm>
              <a:off x="1536701" y="2005013"/>
              <a:ext cx="15875" cy="3175"/>
            </a:xfrm>
            <a:custGeom>
              <a:avLst/>
              <a:gdLst>
                <a:gd name="T0" fmla="*/ 10 w 10"/>
                <a:gd name="T1" fmla="*/ 2 h 2"/>
                <a:gd name="T2" fmla="*/ 10 w 10"/>
                <a:gd name="T3" fmla="*/ 2 h 2"/>
                <a:gd name="T4" fmla="*/ 0 w 10"/>
                <a:gd name="T5" fmla="*/ 2 h 2"/>
                <a:gd name="T6" fmla="*/ 4 w 10"/>
                <a:gd name="T7" fmla="*/ 0 h 2"/>
                <a:gd name="T8" fmla="*/ 6 w 10"/>
                <a:gd name="T9" fmla="*/ 2 h 2"/>
                <a:gd name="T10" fmla="*/ 10 w 10"/>
                <a:gd name="T11" fmla="*/ 2 h 2"/>
                <a:gd name="T12" fmla="*/ 10 w 10"/>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0" h="2">
                  <a:moveTo>
                    <a:pt x="10" y="2"/>
                  </a:moveTo>
                  <a:lnTo>
                    <a:pt x="10" y="2"/>
                  </a:lnTo>
                  <a:lnTo>
                    <a:pt x="0" y="2"/>
                  </a:lnTo>
                  <a:lnTo>
                    <a:pt x="4" y="0"/>
                  </a:lnTo>
                  <a:lnTo>
                    <a:pt x="6" y="2"/>
                  </a:lnTo>
                  <a:lnTo>
                    <a:pt x="10" y="2"/>
                  </a:lnTo>
                  <a:lnTo>
                    <a:pt x="10"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212">
              <a:extLst>
                <a:ext uri="{FF2B5EF4-FFF2-40B4-BE49-F238E27FC236}">
                  <a16:creationId xmlns:a16="http://schemas.microsoft.com/office/drawing/2014/main" id="{5C0FAC5D-0376-41E1-ACA1-8AF3EF77F979}"/>
                </a:ext>
              </a:extLst>
            </p:cNvPr>
            <p:cNvSpPr>
              <a:spLocks/>
            </p:cNvSpPr>
            <p:nvPr/>
          </p:nvSpPr>
          <p:spPr bwMode="auto">
            <a:xfrm>
              <a:off x="1522413" y="1819276"/>
              <a:ext cx="25400" cy="12700"/>
            </a:xfrm>
            <a:custGeom>
              <a:avLst/>
              <a:gdLst>
                <a:gd name="T0" fmla="*/ 16 w 16"/>
                <a:gd name="T1" fmla="*/ 6 h 8"/>
                <a:gd name="T2" fmla="*/ 0 w 16"/>
                <a:gd name="T3" fmla="*/ 8 h 8"/>
                <a:gd name="T4" fmla="*/ 3 w 16"/>
                <a:gd name="T5" fmla="*/ 6 h 8"/>
                <a:gd name="T6" fmla="*/ 5 w 16"/>
                <a:gd name="T7" fmla="*/ 2 h 8"/>
                <a:gd name="T8" fmla="*/ 6 w 16"/>
                <a:gd name="T9" fmla="*/ 2 h 8"/>
                <a:gd name="T10" fmla="*/ 6 w 16"/>
                <a:gd name="T11" fmla="*/ 0 h 8"/>
                <a:gd name="T12" fmla="*/ 9 w 16"/>
                <a:gd name="T13" fmla="*/ 2 h 8"/>
                <a:gd name="T14" fmla="*/ 13 w 16"/>
                <a:gd name="T15" fmla="*/ 3 h 8"/>
                <a:gd name="T16" fmla="*/ 16 w 16"/>
                <a:gd name="T17" fmla="*/ 6 h 8"/>
                <a:gd name="T18" fmla="*/ 16 w 16"/>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8">
                  <a:moveTo>
                    <a:pt x="16" y="6"/>
                  </a:moveTo>
                  <a:lnTo>
                    <a:pt x="0" y="8"/>
                  </a:lnTo>
                  <a:lnTo>
                    <a:pt x="3" y="6"/>
                  </a:lnTo>
                  <a:lnTo>
                    <a:pt x="5" y="2"/>
                  </a:lnTo>
                  <a:lnTo>
                    <a:pt x="6" y="2"/>
                  </a:lnTo>
                  <a:lnTo>
                    <a:pt x="6" y="0"/>
                  </a:lnTo>
                  <a:lnTo>
                    <a:pt x="9" y="2"/>
                  </a:lnTo>
                  <a:lnTo>
                    <a:pt x="13" y="3"/>
                  </a:lnTo>
                  <a:lnTo>
                    <a:pt x="16" y="6"/>
                  </a:lnTo>
                  <a:lnTo>
                    <a:pt x="16"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213">
              <a:extLst>
                <a:ext uri="{FF2B5EF4-FFF2-40B4-BE49-F238E27FC236}">
                  <a16:creationId xmlns:a16="http://schemas.microsoft.com/office/drawing/2014/main" id="{25B69880-D2E7-4C71-A1EE-DA4A96CD944E}"/>
                </a:ext>
              </a:extLst>
            </p:cNvPr>
            <p:cNvSpPr>
              <a:spLocks/>
            </p:cNvSpPr>
            <p:nvPr/>
          </p:nvSpPr>
          <p:spPr bwMode="auto">
            <a:xfrm>
              <a:off x="1641476" y="2154238"/>
              <a:ext cx="1588" cy="0"/>
            </a:xfrm>
            <a:custGeom>
              <a:avLst/>
              <a:gdLst>
                <a:gd name="T0" fmla="*/ 1 w 1"/>
                <a:gd name="T1" fmla="*/ 0 w 1"/>
                <a:gd name="T2" fmla="*/ 1 w 1"/>
                <a:gd name="T3" fmla="*/ 1 w 1"/>
                <a:gd name="T4" fmla="*/ 1 w 1"/>
              </a:gdLst>
              <a:ahLst/>
              <a:cxnLst>
                <a:cxn ang="0">
                  <a:pos x="T0" y="0"/>
                </a:cxn>
                <a:cxn ang="0">
                  <a:pos x="T1" y="0"/>
                </a:cxn>
                <a:cxn ang="0">
                  <a:pos x="T2" y="0"/>
                </a:cxn>
                <a:cxn ang="0">
                  <a:pos x="T3" y="0"/>
                </a:cxn>
                <a:cxn ang="0">
                  <a:pos x="T4" y="0"/>
                </a:cxn>
              </a:cxnLst>
              <a:rect l="0" t="0" r="r" b="b"/>
              <a:pathLst>
                <a:path w="1">
                  <a:moveTo>
                    <a:pt x="1" y="0"/>
                  </a:moveTo>
                  <a:lnTo>
                    <a:pt x="0" y="0"/>
                  </a:lnTo>
                  <a:lnTo>
                    <a:pt x="1" y="0"/>
                  </a:lnTo>
                  <a:lnTo>
                    <a:pt x="1" y="0"/>
                  </a:lnTo>
                  <a:lnTo>
                    <a:pt x="1"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214">
              <a:extLst>
                <a:ext uri="{FF2B5EF4-FFF2-40B4-BE49-F238E27FC236}">
                  <a16:creationId xmlns:a16="http://schemas.microsoft.com/office/drawing/2014/main" id="{3BFD6876-A766-488D-AD91-15C42FF36D54}"/>
                </a:ext>
              </a:extLst>
            </p:cNvPr>
            <p:cNvSpPr>
              <a:spLocks/>
            </p:cNvSpPr>
            <p:nvPr/>
          </p:nvSpPr>
          <p:spPr bwMode="auto">
            <a:xfrm>
              <a:off x="1514476" y="1733551"/>
              <a:ext cx="6350" cy="6350"/>
            </a:xfrm>
            <a:custGeom>
              <a:avLst/>
              <a:gdLst>
                <a:gd name="T0" fmla="*/ 4 w 4"/>
                <a:gd name="T1" fmla="*/ 0 h 4"/>
                <a:gd name="T2" fmla="*/ 4 w 4"/>
                <a:gd name="T3" fmla="*/ 4 h 4"/>
                <a:gd name="T4" fmla="*/ 2 w 4"/>
                <a:gd name="T5" fmla="*/ 4 h 4"/>
                <a:gd name="T6" fmla="*/ 0 w 4"/>
                <a:gd name="T7" fmla="*/ 0 h 4"/>
                <a:gd name="T8" fmla="*/ 4 w 4"/>
                <a:gd name="T9" fmla="*/ 0 h 4"/>
                <a:gd name="T10" fmla="*/ 4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4" y="0"/>
                  </a:moveTo>
                  <a:lnTo>
                    <a:pt x="4" y="4"/>
                  </a:lnTo>
                  <a:lnTo>
                    <a:pt x="2" y="4"/>
                  </a:lnTo>
                  <a:lnTo>
                    <a:pt x="0" y="0"/>
                  </a:lnTo>
                  <a:lnTo>
                    <a:pt x="4" y="0"/>
                  </a:lnTo>
                  <a:lnTo>
                    <a:pt x="4"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215">
              <a:extLst>
                <a:ext uri="{FF2B5EF4-FFF2-40B4-BE49-F238E27FC236}">
                  <a16:creationId xmlns:a16="http://schemas.microsoft.com/office/drawing/2014/main" id="{C30EEA99-092A-47CE-A019-A5343712CEB6}"/>
                </a:ext>
              </a:extLst>
            </p:cNvPr>
            <p:cNvSpPr>
              <a:spLocks/>
            </p:cNvSpPr>
            <p:nvPr/>
          </p:nvSpPr>
          <p:spPr bwMode="auto">
            <a:xfrm>
              <a:off x="1511301" y="1739901"/>
              <a:ext cx="0" cy="3175"/>
            </a:xfrm>
            <a:custGeom>
              <a:avLst/>
              <a:gdLst>
                <a:gd name="T0" fmla="*/ 2 h 2"/>
                <a:gd name="T1" fmla="*/ 2 h 2"/>
                <a:gd name="T2" fmla="*/ 0 h 2"/>
                <a:gd name="T3" fmla="*/ 2 h 2"/>
                <a:gd name="T4" fmla="*/ 2 h 2"/>
              </a:gdLst>
              <a:ahLst/>
              <a:cxnLst>
                <a:cxn ang="0">
                  <a:pos x="0" y="T0"/>
                </a:cxn>
                <a:cxn ang="0">
                  <a:pos x="0" y="T1"/>
                </a:cxn>
                <a:cxn ang="0">
                  <a:pos x="0" y="T2"/>
                </a:cxn>
                <a:cxn ang="0">
                  <a:pos x="0" y="T3"/>
                </a:cxn>
                <a:cxn ang="0">
                  <a:pos x="0" y="T4"/>
                </a:cxn>
              </a:cxnLst>
              <a:rect l="0" t="0" r="r" b="b"/>
              <a:pathLst>
                <a:path h="2">
                  <a:moveTo>
                    <a:pt x="0" y="2"/>
                  </a:moveTo>
                  <a:lnTo>
                    <a:pt x="0" y="2"/>
                  </a:lnTo>
                  <a:lnTo>
                    <a:pt x="0" y="0"/>
                  </a:lnTo>
                  <a:lnTo>
                    <a:pt x="0" y="2"/>
                  </a:lnTo>
                  <a:lnTo>
                    <a:pt x="0"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216">
              <a:extLst>
                <a:ext uri="{FF2B5EF4-FFF2-40B4-BE49-F238E27FC236}">
                  <a16:creationId xmlns:a16="http://schemas.microsoft.com/office/drawing/2014/main" id="{1B318F80-0931-4279-B057-94CEE3094628}"/>
                </a:ext>
              </a:extLst>
            </p:cNvPr>
            <p:cNvSpPr>
              <a:spLocks/>
            </p:cNvSpPr>
            <p:nvPr/>
          </p:nvSpPr>
          <p:spPr bwMode="auto">
            <a:xfrm>
              <a:off x="1109663" y="1727201"/>
              <a:ext cx="1588" cy="3175"/>
            </a:xfrm>
            <a:custGeom>
              <a:avLst/>
              <a:gdLst>
                <a:gd name="T0" fmla="*/ 0 w 1"/>
                <a:gd name="T1" fmla="*/ 0 h 2"/>
                <a:gd name="T2" fmla="*/ 1 w 1"/>
                <a:gd name="T3" fmla="*/ 0 h 2"/>
                <a:gd name="T4" fmla="*/ 1 w 1"/>
                <a:gd name="T5" fmla="*/ 0 h 2"/>
                <a:gd name="T6" fmla="*/ 0 w 1"/>
                <a:gd name="T7" fmla="*/ 2 h 2"/>
                <a:gd name="T8" fmla="*/ 0 w 1"/>
                <a:gd name="T9" fmla="*/ 0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lnTo>
                    <a:pt x="1" y="0"/>
                  </a:lnTo>
                  <a:lnTo>
                    <a:pt x="1" y="0"/>
                  </a:lnTo>
                  <a:lnTo>
                    <a:pt x="0" y="2"/>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217">
              <a:extLst>
                <a:ext uri="{FF2B5EF4-FFF2-40B4-BE49-F238E27FC236}">
                  <a16:creationId xmlns:a16="http://schemas.microsoft.com/office/drawing/2014/main" id="{5F7872E0-A509-4751-8D3D-B148F931BC02}"/>
                </a:ext>
              </a:extLst>
            </p:cNvPr>
            <p:cNvSpPr>
              <a:spLocks/>
            </p:cNvSpPr>
            <p:nvPr/>
          </p:nvSpPr>
          <p:spPr bwMode="auto">
            <a:xfrm>
              <a:off x="1782763" y="1749426"/>
              <a:ext cx="9525" cy="19050"/>
            </a:xfrm>
            <a:custGeom>
              <a:avLst/>
              <a:gdLst>
                <a:gd name="T0" fmla="*/ 0 w 6"/>
                <a:gd name="T1" fmla="*/ 0 h 12"/>
                <a:gd name="T2" fmla="*/ 1 w 6"/>
                <a:gd name="T3" fmla="*/ 2 h 12"/>
                <a:gd name="T4" fmla="*/ 1 w 6"/>
                <a:gd name="T5" fmla="*/ 0 h 12"/>
                <a:gd name="T6" fmla="*/ 1 w 6"/>
                <a:gd name="T7" fmla="*/ 0 h 12"/>
                <a:gd name="T8" fmla="*/ 1 w 6"/>
                <a:gd name="T9" fmla="*/ 2 h 12"/>
                <a:gd name="T10" fmla="*/ 1 w 6"/>
                <a:gd name="T11" fmla="*/ 2 h 12"/>
                <a:gd name="T12" fmla="*/ 1 w 6"/>
                <a:gd name="T13" fmla="*/ 2 h 12"/>
                <a:gd name="T14" fmla="*/ 1 w 6"/>
                <a:gd name="T15" fmla="*/ 2 h 12"/>
                <a:gd name="T16" fmla="*/ 1 w 6"/>
                <a:gd name="T17" fmla="*/ 2 h 12"/>
                <a:gd name="T18" fmla="*/ 1 w 6"/>
                <a:gd name="T19" fmla="*/ 3 h 12"/>
                <a:gd name="T20" fmla="*/ 3 w 6"/>
                <a:gd name="T21" fmla="*/ 3 h 12"/>
                <a:gd name="T22" fmla="*/ 3 w 6"/>
                <a:gd name="T23" fmla="*/ 3 h 12"/>
                <a:gd name="T24" fmla="*/ 3 w 6"/>
                <a:gd name="T25" fmla="*/ 3 h 12"/>
                <a:gd name="T26" fmla="*/ 3 w 6"/>
                <a:gd name="T27" fmla="*/ 6 h 12"/>
                <a:gd name="T28" fmla="*/ 3 w 6"/>
                <a:gd name="T29" fmla="*/ 8 h 12"/>
                <a:gd name="T30" fmla="*/ 6 w 6"/>
                <a:gd name="T31" fmla="*/ 8 h 12"/>
                <a:gd name="T32" fmla="*/ 6 w 6"/>
                <a:gd name="T33" fmla="*/ 10 h 12"/>
                <a:gd name="T34" fmla="*/ 6 w 6"/>
                <a:gd name="T35" fmla="*/ 12 h 12"/>
                <a:gd name="T36" fmla="*/ 6 w 6"/>
                <a:gd name="T37" fmla="*/ 12 h 12"/>
                <a:gd name="T38" fmla="*/ 3 w 6"/>
                <a:gd name="T39" fmla="*/ 8 h 12"/>
                <a:gd name="T40" fmla="*/ 3 w 6"/>
                <a:gd name="T41" fmla="*/ 8 h 12"/>
                <a:gd name="T42" fmla="*/ 3 w 6"/>
                <a:gd name="T43" fmla="*/ 8 h 12"/>
                <a:gd name="T44" fmla="*/ 1 w 6"/>
                <a:gd name="T45" fmla="*/ 3 h 12"/>
                <a:gd name="T46" fmla="*/ 1 w 6"/>
                <a:gd name="T47" fmla="*/ 2 h 12"/>
                <a:gd name="T48" fmla="*/ 1 w 6"/>
                <a:gd name="T49" fmla="*/ 2 h 12"/>
                <a:gd name="T50" fmla="*/ 0 w 6"/>
                <a:gd name="T51" fmla="*/ 0 h 12"/>
                <a:gd name="T52" fmla="*/ 0 w 6"/>
                <a:gd name="T5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 h="12">
                  <a:moveTo>
                    <a:pt x="0" y="0"/>
                  </a:moveTo>
                  <a:lnTo>
                    <a:pt x="1" y="2"/>
                  </a:lnTo>
                  <a:lnTo>
                    <a:pt x="1" y="0"/>
                  </a:lnTo>
                  <a:lnTo>
                    <a:pt x="1" y="0"/>
                  </a:lnTo>
                  <a:lnTo>
                    <a:pt x="1" y="2"/>
                  </a:lnTo>
                  <a:lnTo>
                    <a:pt x="1" y="2"/>
                  </a:lnTo>
                  <a:lnTo>
                    <a:pt x="1" y="2"/>
                  </a:lnTo>
                  <a:lnTo>
                    <a:pt x="1" y="2"/>
                  </a:lnTo>
                  <a:lnTo>
                    <a:pt x="1" y="2"/>
                  </a:lnTo>
                  <a:lnTo>
                    <a:pt x="1" y="3"/>
                  </a:lnTo>
                  <a:lnTo>
                    <a:pt x="3" y="3"/>
                  </a:lnTo>
                  <a:lnTo>
                    <a:pt x="3" y="3"/>
                  </a:lnTo>
                  <a:lnTo>
                    <a:pt x="3" y="3"/>
                  </a:lnTo>
                  <a:lnTo>
                    <a:pt x="3" y="6"/>
                  </a:lnTo>
                  <a:lnTo>
                    <a:pt x="3" y="8"/>
                  </a:lnTo>
                  <a:lnTo>
                    <a:pt x="6" y="8"/>
                  </a:lnTo>
                  <a:lnTo>
                    <a:pt x="6" y="10"/>
                  </a:lnTo>
                  <a:lnTo>
                    <a:pt x="6" y="12"/>
                  </a:lnTo>
                  <a:lnTo>
                    <a:pt x="6" y="12"/>
                  </a:lnTo>
                  <a:lnTo>
                    <a:pt x="3" y="8"/>
                  </a:lnTo>
                  <a:lnTo>
                    <a:pt x="3" y="8"/>
                  </a:lnTo>
                  <a:lnTo>
                    <a:pt x="3" y="8"/>
                  </a:lnTo>
                  <a:lnTo>
                    <a:pt x="1" y="3"/>
                  </a:lnTo>
                  <a:lnTo>
                    <a:pt x="1" y="2"/>
                  </a:lnTo>
                  <a:lnTo>
                    <a:pt x="1" y="2"/>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218">
              <a:extLst>
                <a:ext uri="{FF2B5EF4-FFF2-40B4-BE49-F238E27FC236}">
                  <a16:creationId xmlns:a16="http://schemas.microsoft.com/office/drawing/2014/main" id="{1BE2094E-8A9C-4E97-813B-75E116E13AD1}"/>
                </a:ext>
              </a:extLst>
            </p:cNvPr>
            <p:cNvSpPr>
              <a:spLocks/>
            </p:cNvSpPr>
            <p:nvPr/>
          </p:nvSpPr>
          <p:spPr bwMode="auto">
            <a:xfrm>
              <a:off x="1717676" y="1697038"/>
              <a:ext cx="34925" cy="33338"/>
            </a:xfrm>
            <a:custGeom>
              <a:avLst/>
              <a:gdLst>
                <a:gd name="T0" fmla="*/ 13 w 22"/>
                <a:gd name="T1" fmla="*/ 5 h 21"/>
                <a:gd name="T2" fmla="*/ 15 w 22"/>
                <a:gd name="T3" fmla="*/ 10 h 21"/>
                <a:gd name="T4" fmla="*/ 16 w 22"/>
                <a:gd name="T5" fmla="*/ 11 h 21"/>
                <a:gd name="T6" fmla="*/ 19 w 22"/>
                <a:gd name="T7" fmla="*/ 13 h 21"/>
                <a:gd name="T8" fmla="*/ 21 w 22"/>
                <a:gd name="T9" fmla="*/ 16 h 21"/>
                <a:gd name="T10" fmla="*/ 22 w 22"/>
                <a:gd name="T11" fmla="*/ 19 h 21"/>
                <a:gd name="T12" fmla="*/ 22 w 22"/>
                <a:gd name="T13" fmla="*/ 19 h 21"/>
                <a:gd name="T14" fmla="*/ 21 w 22"/>
                <a:gd name="T15" fmla="*/ 19 h 21"/>
                <a:gd name="T16" fmla="*/ 16 w 22"/>
                <a:gd name="T17" fmla="*/ 17 h 21"/>
                <a:gd name="T18" fmla="*/ 16 w 22"/>
                <a:gd name="T19" fmla="*/ 17 h 21"/>
                <a:gd name="T20" fmla="*/ 16 w 22"/>
                <a:gd name="T21" fmla="*/ 19 h 21"/>
                <a:gd name="T22" fmla="*/ 16 w 22"/>
                <a:gd name="T23" fmla="*/ 21 h 21"/>
                <a:gd name="T24" fmla="*/ 15 w 22"/>
                <a:gd name="T25" fmla="*/ 19 h 21"/>
                <a:gd name="T26" fmla="*/ 15 w 22"/>
                <a:gd name="T27" fmla="*/ 19 h 21"/>
                <a:gd name="T28" fmla="*/ 13 w 22"/>
                <a:gd name="T29" fmla="*/ 17 h 21"/>
                <a:gd name="T30" fmla="*/ 9 w 22"/>
                <a:gd name="T31" fmla="*/ 13 h 21"/>
                <a:gd name="T32" fmla="*/ 6 w 22"/>
                <a:gd name="T33" fmla="*/ 11 h 21"/>
                <a:gd name="T34" fmla="*/ 6 w 22"/>
                <a:gd name="T35" fmla="*/ 7 h 21"/>
                <a:gd name="T36" fmla="*/ 5 w 22"/>
                <a:gd name="T37" fmla="*/ 5 h 21"/>
                <a:gd name="T38" fmla="*/ 3 w 22"/>
                <a:gd name="T39" fmla="*/ 4 h 21"/>
                <a:gd name="T40" fmla="*/ 0 w 22"/>
                <a:gd name="T41" fmla="*/ 4 h 21"/>
                <a:gd name="T42" fmla="*/ 0 w 22"/>
                <a:gd name="T43" fmla="*/ 1 h 21"/>
                <a:gd name="T44" fmla="*/ 0 w 22"/>
                <a:gd name="T45" fmla="*/ 0 h 21"/>
                <a:gd name="T46" fmla="*/ 0 w 22"/>
                <a:gd name="T47" fmla="*/ 0 h 21"/>
                <a:gd name="T48" fmla="*/ 3 w 22"/>
                <a:gd name="T49" fmla="*/ 0 h 21"/>
                <a:gd name="T50" fmla="*/ 5 w 22"/>
                <a:gd name="T51" fmla="*/ 0 h 21"/>
                <a:gd name="T52" fmla="*/ 6 w 22"/>
                <a:gd name="T53" fmla="*/ 1 h 21"/>
                <a:gd name="T54" fmla="*/ 9 w 22"/>
                <a:gd name="T55" fmla="*/ 4 h 21"/>
                <a:gd name="T56" fmla="*/ 13 w 22"/>
                <a:gd name="T57" fmla="*/ 5 h 21"/>
                <a:gd name="T58" fmla="*/ 13 w 22"/>
                <a:gd name="T59"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21">
                  <a:moveTo>
                    <a:pt x="13" y="5"/>
                  </a:moveTo>
                  <a:lnTo>
                    <a:pt x="15" y="10"/>
                  </a:lnTo>
                  <a:lnTo>
                    <a:pt x="16" y="11"/>
                  </a:lnTo>
                  <a:lnTo>
                    <a:pt x="19" y="13"/>
                  </a:lnTo>
                  <a:lnTo>
                    <a:pt x="21" y="16"/>
                  </a:lnTo>
                  <a:lnTo>
                    <a:pt x="22" y="19"/>
                  </a:lnTo>
                  <a:lnTo>
                    <a:pt x="22" y="19"/>
                  </a:lnTo>
                  <a:lnTo>
                    <a:pt x="21" y="19"/>
                  </a:lnTo>
                  <a:lnTo>
                    <a:pt x="16" y="17"/>
                  </a:lnTo>
                  <a:lnTo>
                    <a:pt x="16" y="17"/>
                  </a:lnTo>
                  <a:lnTo>
                    <a:pt x="16" y="19"/>
                  </a:lnTo>
                  <a:lnTo>
                    <a:pt x="16" y="21"/>
                  </a:lnTo>
                  <a:lnTo>
                    <a:pt x="15" y="19"/>
                  </a:lnTo>
                  <a:lnTo>
                    <a:pt x="15" y="19"/>
                  </a:lnTo>
                  <a:lnTo>
                    <a:pt x="13" y="17"/>
                  </a:lnTo>
                  <a:lnTo>
                    <a:pt x="9" y="13"/>
                  </a:lnTo>
                  <a:lnTo>
                    <a:pt x="6" y="11"/>
                  </a:lnTo>
                  <a:lnTo>
                    <a:pt x="6" y="7"/>
                  </a:lnTo>
                  <a:lnTo>
                    <a:pt x="5" y="5"/>
                  </a:lnTo>
                  <a:lnTo>
                    <a:pt x="3" y="4"/>
                  </a:lnTo>
                  <a:lnTo>
                    <a:pt x="0" y="4"/>
                  </a:lnTo>
                  <a:lnTo>
                    <a:pt x="0" y="1"/>
                  </a:lnTo>
                  <a:lnTo>
                    <a:pt x="0" y="0"/>
                  </a:lnTo>
                  <a:lnTo>
                    <a:pt x="0" y="0"/>
                  </a:lnTo>
                  <a:lnTo>
                    <a:pt x="3" y="0"/>
                  </a:lnTo>
                  <a:lnTo>
                    <a:pt x="5" y="0"/>
                  </a:lnTo>
                  <a:lnTo>
                    <a:pt x="6" y="1"/>
                  </a:lnTo>
                  <a:lnTo>
                    <a:pt x="9" y="4"/>
                  </a:lnTo>
                  <a:lnTo>
                    <a:pt x="13" y="5"/>
                  </a:lnTo>
                  <a:lnTo>
                    <a:pt x="13" y="5"/>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219">
              <a:extLst>
                <a:ext uri="{FF2B5EF4-FFF2-40B4-BE49-F238E27FC236}">
                  <a16:creationId xmlns:a16="http://schemas.microsoft.com/office/drawing/2014/main" id="{6CCE16A3-8928-4418-A706-9891AF18A5DE}"/>
                </a:ext>
              </a:extLst>
            </p:cNvPr>
            <p:cNvSpPr>
              <a:spLocks/>
            </p:cNvSpPr>
            <p:nvPr/>
          </p:nvSpPr>
          <p:spPr bwMode="auto">
            <a:xfrm>
              <a:off x="1738313" y="1703388"/>
              <a:ext cx="12700" cy="19050"/>
            </a:xfrm>
            <a:custGeom>
              <a:avLst/>
              <a:gdLst>
                <a:gd name="T0" fmla="*/ 8 w 8"/>
                <a:gd name="T1" fmla="*/ 12 h 12"/>
                <a:gd name="T2" fmla="*/ 6 w 8"/>
                <a:gd name="T3" fmla="*/ 9 h 12"/>
                <a:gd name="T4" fmla="*/ 3 w 8"/>
                <a:gd name="T5" fmla="*/ 7 h 12"/>
                <a:gd name="T6" fmla="*/ 2 w 8"/>
                <a:gd name="T7" fmla="*/ 6 h 12"/>
                <a:gd name="T8" fmla="*/ 0 w 8"/>
                <a:gd name="T9" fmla="*/ 1 h 12"/>
                <a:gd name="T10" fmla="*/ 0 w 8"/>
                <a:gd name="T11" fmla="*/ 0 h 12"/>
                <a:gd name="T12" fmla="*/ 0 w 8"/>
                <a:gd name="T13" fmla="*/ 0 h 12"/>
                <a:gd name="T14" fmla="*/ 2 w 8"/>
                <a:gd name="T15" fmla="*/ 1 h 12"/>
                <a:gd name="T16" fmla="*/ 3 w 8"/>
                <a:gd name="T17" fmla="*/ 1 h 12"/>
                <a:gd name="T18" fmla="*/ 6 w 8"/>
                <a:gd name="T19" fmla="*/ 6 h 12"/>
                <a:gd name="T20" fmla="*/ 6 w 8"/>
                <a:gd name="T21" fmla="*/ 7 h 12"/>
                <a:gd name="T22" fmla="*/ 6 w 8"/>
                <a:gd name="T23" fmla="*/ 9 h 12"/>
                <a:gd name="T24" fmla="*/ 6 w 8"/>
                <a:gd name="T25" fmla="*/ 9 h 12"/>
                <a:gd name="T26" fmla="*/ 8 w 8"/>
                <a:gd name="T27" fmla="*/ 12 h 12"/>
                <a:gd name="T28" fmla="*/ 8 w 8"/>
                <a:gd name="T2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12">
                  <a:moveTo>
                    <a:pt x="8" y="12"/>
                  </a:moveTo>
                  <a:lnTo>
                    <a:pt x="6" y="9"/>
                  </a:lnTo>
                  <a:lnTo>
                    <a:pt x="3" y="7"/>
                  </a:lnTo>
                  <a:lnTo>
                    <a:pt x="2" y="6"/>
                  </a:lnTo>
                  <a:lnTo>
                    <a:pt x="0" y="1"/>
                  </a:lnTo>
                  <a:lnTo>
                    <a:pt x="0" y="0"/>
                  </a:lnTo>
                  <a:lnTo>
                    <a:pt x="0" y="0"/>
                  </a:lnTo>
                  <a:lnTo>
                    <a:pt x="2" y="1"/>
                  </a:lnTo>
                  <a:lnTo>
                    <a:pt x="3" y="1"/>
                  </a:lnTo>
                  <a:lnTo>
                    <a:pt x="6" y="6"/>
                  </a:lnTo>
                  <a:lnTo>
                    <a:pt x="6" y="7"/>
                  </a:lnTo>
                  <a:lnTo>
                    <a:pt x="6" y="9"/>
                  </a:lnTo>
                  <a:lnTo>
                    <a:pt x="6" y="9"/>
                  </a:lnTo>
                  <a:lnTo>
                    <a:pt x="8" y="12"/>
                  </a:lnTo>
                  <a:lnTo>
                    <a:pt x="8" y="1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220">
              <a:extLst>
                <a:ext uri="{FF2B5EF4-FFF2-40B4-BE49-F238E27FC236}">
                  <a16:creationId xmlns:a16="http://schemas.microsoft.com/office/drawing/2014/main" id="{FC952D70-CF6A-465F-8481-BE975BBCEFB0}"/>
                </a:ext>
              </a:extLst>
            </p:cNvPr>
            <p:cNvSpPr>
              <a:spLocks/>
            </p:cNvSpPr>
            <p:nvPr/>
          </p:nvSpPr>
          <p:spPr bwMode="auto">
            <a:xfrm>
              <a:off x="1252538" y="1608138"/>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221">
              <a:extLst>
                <a:ext uri="{FF2B5EF4-FFF2-40B4-BE49-F238E27FC236}">
                  <a16:creationId xmlns:a16="http://schemas.microsoft.com/office/drawing/2014/main" id="{F38CC872-AFA5-4033-9321-2574CC9BFE01}"/>
                </a:ext>
              </a:extLst>
            </p:cNvPr>
            <p:cNvSpPr>
              <a:spLocks/>
            </p:cNvSpPr>
            <p:nvPr/>
          </p:nvSpPr>
          <p:spPr bwMode="auto">
            <a:xfrm>
              <a:off x="1252538" y="1608138"/>
              <a:ext cx="3175" cy="0"/>
            </a:xfrm>
            <a:custGeom>
              <a:avLst/>
              <a:gdLst>
                <a:gd name="T0" fmla="*/ 2 w 2"/>
                <a:gd name="T1" fmla="*/ 0 w 2"/>
                <a:gd name="T2" fmla="*/ 0 w 2"/>
                <a:gd name="T3" fmla="*/ 0 w 2"/>
                <a:gd name="T4" fmla="*/ 2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lnTo>
                    <a:pt x="0" y="0"/>
                  </a:lnTo>
                  <a:lnTo>
                    <a:pt x="0" y="0"/>
                  </a:lnTo>
                  <a:lnTo>
                    <a:pt x="0" y="0"/>
                  </a:lnTo>
                  <a:lnTo>
                    <a:pt x="2" y="0"/>
                  </a:lnTo>
                  <a:lnTo>
                    <a:pt x="2"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222">
              <a:extLst>
                <a:ext uri="{FF2B5EF4-FFF2-40B4-BE49-F238E27FC236}">
                  <a16:creationId xmlns:a16="http://schemas.microsoft.com/office/drawing/2014/main" id="{A1A3658E-6A6F-437B-BD45-AE8366EDF3E6}"/>
                </a:ext>
              </a:extLst>
            </p:cNvPr>
            <p:cNvSpPr>
              <a:spLocks/>
            </p:cNvSpPr>
            <p:nvPr/>
          </p:nvSpPr>
          <p:spPr bwMode="auto">
            <a:xfrm>
              <a:off x="1677988" y="1682751"/>
              <a:ext cx="49213" cy="71438"/>
            </a:xfrm>
            <a:custGeom>
              <a:avLst/>
              <a:gdLst>
                <a:gd name="T0" fmla="*/ 28 w 31"/>
                <a:gd name="T1" fmla="*/ 6 h 45"/>
                <a:gd name="T2" fmla="*/ 28 w 31"/>
                <a:gd name="T3" fmla="*/ 9 h 45"/>
                <a:gd name="T4" fmla="*/ 25 w 31"/>
                <a:gd name="T5" fmla="*/ 9 h 45"/>
                <a:gd name="T6" fmla="*/ 24 w 31"/>
                <a:gd name="T7" fmla="*/ 9 h 45"/>
                <a:gd name="T8" fmla="*/ 24 w 31"/>
                <a:gd name="T9" fmla="*/ 13 h 45"/>
                <a:gd name="T10" fmla="*/ 25 w 31"/>
                <a:gd name="T11" fmla="*/ 14 h 45"/>
                <a:gd name="T12" fmla="*/ 28 w 31"/>
                <a:gd name="T13" fmla="*/ 16 h 45"/>
                <a:gd name="T14" fmla="*/ 28 w 31"/>
                <a:gd name="T15" fmla="*/ 19 h 45"/>
                <a:gd name="T16" fmla="*/ 30 w 31"/>
                <a:gd name="T17" fmla="*/ 22 h 45"/>
                <a:gd name="T18" fmla="*/ 28 w 31"/>
                <a:gd name="T19" fmla="*/ 22 h 45"/>
                <a:gd name="T20" fmla="*/ 25 w 31"/>
                <a:gd name="T21" fmla="*/ 22 h 45"/>
                <a:gd name="T22" fmla="*/ 30 w 31"/>
                <a:gd name="T23" fmla="*/ 26 h 45"/>
                <a:gd name="T24" fmla="*/ 28 w 31"/>
                <a:gd name="T25" fmla="*/ 26 h 45"/>
                <a:gd name="T26" fmla="*/ 30 w 31"/>
                <a:gd name="T27" fmla="*/ 30 h 45"/>
                <a:gd name="T28" fmla="*/ 31 w 31"/>
                <a:gd name="T29" fmla="*/ 32 h 45"/>
                <a:gd name="T30" fmla="*/ 30 w 31"/>
                <a:gd name="T31" fmla="*/ 34 h 45"/>
                <a:gd name="T32" fmla="*/ 28 w 31"/>
                <a:gd name="T33" fmla="*/ 32 h 45"/>
                <a:gd name="T34" fmla="*/ 28 w 31"/>
                <a:gd name="T35" fmla="*/ 36 h 45"/>
                <a:gd name="T36" fmla="*/ 25 w 31"/>
                <a:gd name="T37" fmla="*/ 36 h 45"/>
                <a:gd name="T38" fmla="*/ 25 w 31"/>
                <a:gd name="T39" fmla="*/ 38 h 45"/>
                <a:gd name="T40" fmla="*/ 28 w 31"/>
                <a:gd name="T41" fmla="*/ 42 h 45"/>
                <a:gd name="T42" fmla="*/ 25 w 31"/>
                <a:gd name="T43" fmla="*/ 44 h 45"/>
                <a:gd name="T44" fmla="*/ 24 w 31"/>
                <a:gd name="T45" fmla="*/ 44 h 45"/>
                <a:gd name="T46" fmla="*/ 18 w 31"/>
                <a:gd name="T47" fmla="*/ 45 h 45"/>
                <a:gd name="T48" fmla="*/ 12 w 31"/>
                <a:gd name="T49" fmla="*/ 44 h 45"/>
                <a:gd name="T50" fmla="*/ 14 w 31"/>
                <a:gd name="T51" fmla="*/ 38 h 45"/>
                <a:gd name="T52" fmla="*/ 12 w 31"/>
                <a:gd name="T53" fmla="*/ 36 h 45"/>
                <a:gd name="T54" fmla="*/ 8 w 31"/>
                <a:gd name="T55" fmla="*/ 34 h 45"/>
                <a:gd name="T56" fmla="*/ 8 w 31"/>
                <a:gd name="T57" fmla="*/ 32 h 45"/>
                <a:gd name="T58" fmla="*/ 3 w 31"/>
                <a:gd name="T59" fmla="*/ 26 h 45"/>
                <a:gd name="T60" fmla="*/ 2 w 31"/>
                <a:gd name="T61" fmla="*/ 22 h 45"/>
                <a:gd name="T62" fmla="*/ 2 w 31"/>
                <a:gd name="T63" fmla="*/ 19 h 45"/>
                <a:gd name="T64" fmla="*/ 0 w 31"/>
                <a:gd name="T65" fmla="*/ 14 h 45"/>
                <a:gd name="T66" fmla="*/ 3 w 31"/>
                <a:gd name="T67" fmla="*/ 16 h 45"/>
                <a:gd name="T68" fmla="*/ 6 w 31"/>
                <a:gd name="T69" fmla="*/ 14 h 45"/>
                <a:gd name="T70" fmla="*/ 3 w 31"/>
                <a:gd name="T71" fmla="*/ 13 h 45"/>
                <a:gd name="T72" fmla="*/ 6 w 31"/>
                <a:gd name="T73" fmla="*/ 13 h 45"/>
                <a:gd name="T74" fmla="*/ 8 w 31"/>
                <a:gd name="T75" fmla="*/ 10 h 45"/>
                <a:gd name="T76" fmla="*/ 6 w 31"/>
                <a:gd name="T77" fmla="*/ 6 h 45"/>
                <a:gd name="T78" fmla="*/ 8 w 31"/>
                <a:gd name="T79" fmla="*/ 6 h 45"/>
                <a:gd name="T80" fmla="*/ 6 w 31"/>
                <a:gd name="T81" fmla="*/ 4 h 45"/>
                <a:gd name="T82" fmla="*/ 10 w 31"/>
                <a:gd name="T83" fmla="*/ 6 h 45"/>
                <a:gd name="T84" fmla="*/ 12 w 31"/>
                <a:gd name="T85" fmla="*/ 6 h 45"/>
                <a:gd name="T86" fmla="*/ 14 w 31"/>
                <a:gd name="T87" fmla="*/ 9 h 45"/>
                <a:gd name="T88" fmla="*/ 16 w 31"/>
                <a:gd name="T89" fmla="*/ 4 h 45"/>
                <a:gd name="T90" fmla="*/ 18 w 31"/>
                <a:gd name="T91" fmla="*/ 4 h 45"/>
                <a:gd name="T92" fmla="*/ 16 w 31"/>
                <a:gd name="T93" fmla="*/ 4 h 45"/>
                <a:gd name="T94" fmla="*/ 16 w 31"/>
                <a:gd name="T95" fmla="*/ 0 h 45"/>
                <a:gd name="T96" fmla="*/ 18 w 31"/>
                <a:gd name="T97" fmla="*/ 3 h 45"/>
                <a:gd name="T98" fmla="*/ 19 w 31"/>
                <a:gd name="T99" fmla="*/ 4 h 45"/>
                <a:gd name="T100" fmla="*/ 22 w 31"/>
                <a:gd name="T101" fmla="*/ 9 h 45"/>
                <a:gd name="T102" fmla="*/ 24 w 31"/>
                <a:gd name="T103" fmla="*/ 9 h 45"/>
                <a:gd name="T104" fmla="*/ 24 w 31"/>
                <a:gd name="T105" fmla="*/ 6 h 45"/>
                <a:gd name="T106" fmla="*/ 25 w 31"/>
                <a:gd name="T107" fmla="*/ 6 h 45"/>
                <a:gd name="T108" fmla="*/ 28 w 31"/>
                <a:gd name="T109" fmla="*/ 6 h 45"/>
                <a:gd name="T110" fmla="*/ 28 w 31"/>
                <a:gd name="T111" fmla="*/ 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 h="45">
                  <a:moveTo>
                    <a:pt x="28" y="6"/>
                  </a:moveTo>
                  <a:lnTo>
                    <a:pt x="28" y="9"/>
                  </a:lnTo>
                  <a:lnTo>
                    <a:pt x="25" y="9"/>
                  </a:lnTo>
                  <a:lnTo>
                    <a:pt x="24" y="9"/>
                  </a:lnTo>
                  <a:lnTo>
                    <a:pt x="24" y="13"/>
                  </a:lnTo>
                  <a:lnTo>
                    <a:pt x="25" y="14"/>
                  </a:lnTo>
                  <a:lnTo>
                    <a:pt x="28" y="16"/>
                  </a:lnTo>
                  <a:lnTo>
                    <a:pt x="28" y="19"/>
                  </a:lnTo>
                  <a:lnTo>
                    <a:pt x="30" y="22"/>
                  </a:lnTo>
                  <a:lnTo>
                    <a:pt x="28" y="22"/>
                  </a:lnTo>
                  <a:lnTo>
                    <a:pt x="25" y="22"/>
                  </a:lnTo>
                  <a:lnTo>
                    <a:pt x="30" y="26"/>
                  </a:lnTo>
                  <a:lnTo>
                    <a:pt x="28" y="26"/>
                  </a:lnTo>
                  <a:lnTo>
                    <a:pt x="30" y="30"/>
                  </a:lnTo>
                  <a:lnTo>
                    <a:pt x="31" y="32"/>
                  </a:lnTo>
                  <a:lnTo>
                    <a:pt x="30" y="34"/>
                  </a:lnTo>
                  <a:lnTo>
                    <a:pt x="28" y="32"/>
                  </a:lnTo>
                  <a:lnTo>
                    <a:pt x="28" y="36"/>
                  </a:lnTo>
                  <a:lnTo>
                    <a:pt x="25" y="36"/>
                  </a:lnTo>
                  <a:lnTo>
                    <a:pt x="25" y="38"/>
                  </a:lnTo>
                  <a:lnTo>
                    <a:pt x="28" y="42"/>
                  </a:lnTo>
                  <a:lnTo>
                    <a:pt x="25" y="44"/>
                  </a:lnTo>
                  <a:lnTo>
                    <a:pt x="24" y="44"/>
                  </a:lnTo>
                  <a:lnTo>
                    <a:pt x="18" y="45"/>
                  </a:lnTo>
                  <a:lnTo>
                    <a:pt x="12" y="44"/>
                  </a:lnTo>
                  <a:lnTo>
                    <a:pt x="14" y="38"/>
                  </a:lnTo>
                  <a:lnTo>
                    <a:pt x="12" y="36"/>
                  </a:lnTo>
                  <a:lnTo>
                    <a:pt x="8" y="34"/>
                  </a:lnTo>
                  <a:lnTo>
                    <a:pt x="8" y="32"/>
                  </a:lnTo>
                  <a:lnTo>
                    <a:pt x="3" y="26"/>
                  </a:lnTo>
                  <a:lnTo>
                    <a:pt x="2" y="22"/>
                  </a:lnTo>
                  <a:lnTo>
                    <a:pt x="2" y="19"/>
                  </a:lnTo>
                  <a:lnTo>
                    <a:pt x="0" y="14"/>
                  </a:lnTo>
                  <a:lnTo>
                    <a:pt x="3" y="16"/>
                  </a:lnTo>
                  <a:lnTo>
                    <a:pt x="6" y="14"/>
                  </a:lnTo>
                  <a:lnTo>
                    <a:pt x="3" y="13"/>
                  </a:lnTo>
                  <a:lnTo>
                    <a:pt x="6" y="13"/>
                  </a:lnTo>
                  <a:lnTo>
                    <a:pt x="8" y="10"/>
                  </a:lnTo>
                  <a:lnTo>
                    <a:pt x="6" y="6"/>
                  </a:lnTo>
                  <a:lnTo>
                    <a:pt x="8" y="6"/>
                  </a:lnTo>
                  <a:lnTo>
                    <a:pt x="6" y="4"/>
                  </a:lnTo>
                  <a:lnTo>
                    <a:pt x="10" y="6"/>
                  </a:lnTo>
                  <a:lnTo>
                    <a:pt x="12" y="6"/>
                  </a:lnTo>
                  <a:lnTo>
                    <a:pt x="14" y="9"/>
                  </a:lnTo>
                  <a:lnTo>
                    <a:pt x="16" y="4"/>
                  </a:lnTo>
                  <a:lnTo>
                    <a:pt x="18" y="4"/>
                  </a:lnTo>
                  <a:lnTo>
                    <a:pt x="16" y="4"/>
                  </a:lnTo>
                  <a:lnTo>
                    <a:pt x="16" y="0"/>
                  </a:lnTo>
                  <a:lnTo>
                    <a:pt x="18" y="3"/>
                  </a:lnTo>
                  <a:lnTo>
                    <a:pt x="19" y="4"/>
                  </a:lnTo>
                  <a:lnTo>
                    <a:pt x="22" y="9"/>
                  </a:lnTo>
                  <a:lnTo>
                    <a:pt x="24" y="9"/>
                  </a:lnTo>
                  <a:lnTo>
                    <a:pt x="24" y="6"/>
                  </a:lnTo>
                  <a:lnTo>
                    <a:pt x="25" y="6"/>
                  </a:lnTo>
                  <a:lnTo>
                    <a:pt x="28" y="6"/>
                  </a:lnTo>
                  <a:lnTo>
                    <a:pt x="28"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223">
              <a:extLst>
                <a:ext uri="{FF2B5EF4-FFF2-40B4-BE49-F238E27FC236}">
                  <a16:creationId xmlns:a16="http://schemas.microsoft.com/office/drawing/2014/main" id="{CE887F42-A662-4BA9-BCD4-E3F81D2DFB94}"/>
                </a:ext>
              </a:extLst>
            </p:cNvPr>
            <p:cNvSpPr>
              <a:spLocks noEditPoints="1"/>
            </p:cNvSpPr>
            <p:nvPr/>
          </p:nvSpPr>
          <p:spPr bwMode="auto">
            <a:xfrm>
              <a:off x="1306513" y="2101851"/>
              <a:ext cx="123825" cy="123825"/>
            </a:xfrm>
            <a:custGeom>
              <a:avLst/>
              <a:gdLst>
                <a:gd name="T0" fmla="*/ 78 w 78"/>
                <a:gd name="T1" fmla="*/ 40 h 78"/>
                <a:gd name="T2" fmla="*/ 78 w 78"/>
                <a:gd name="T3" fmla="*/ 52 h 78"/>
                <a:gd name="T4" fmla="*/ 63 w 78"/>
                <a:gd name="T5" fmla="*/ 52 h 78"/>
                <a:gd name="T6" fmla="*/ 63 w 78"/>
                <a:gd name="T7" fmla="*/ 68 h 78"/>
                <a:gd name="T8" fmla="*/ 66 w 78"/>
                <a:gd name="T9" fmla="*/ 69 h 78"/>
                <a:gd name="T10" fmla="*/ 72 w 78"/>
                <a:gd name="T11" fmla="*/ 75 h 78"/>
                <a:gd name="T12" fmla="*/ 73 w 78"/>
                <a:gd name="T13" fmla="*/ 75 h 78"/>
                <a:gd name="T14" fmla="*/ 60 w 78"/>
                <a:gd name="T15" fmla="*/ 78 h 78"/>
                <a:gd name="T16" fmla="*/ 54 w 78"/>
                <a:gd name="T17" fmla="*/ 78 h 78"/>
                <a:gd name="T18" fmla="*/ 47 w 78"/>
                <a:gd name="T19" fmla="*/ 78 h 78"/>
                <a:gd name="T20" fmla="*/ 44 w 78"/>
                <a:gd name="T21" fmla="*/ 78 h 78"/>
                <a:gd name="T22" fmla="*/ 41 w 78"/>
                <a:gd name="T23" fmla="*/ 75 h 78"/>
                <a:gd name="T24" fmla="*/ 28 w 78"/>
                <a:gd name="T25" fmla="*/ 75 h 78"/>
                <a:gd name="T26" fmla="*/ 16 w 78"/>
                <a:gd name="T27" fmla="*/ 74 h 78"/>
                <a:gd name="T28" fmla="*/ 12 w 78"/>
                <a:gd name="T29" fmla="*/ 72 h 78"/>
                <a:gd name="T30" fmla="*/ 10 w 78"/>
                <a:gd name="T31" fmla="*/ 72 h 78"/>
                <a:gd name="T32" fmla="*/ 6 w 78"/>
                <a:gd name="T33" fmla="*/ 74 h 78"/>
                <a:gd name="T34" fmla="*/ 2 w 78"/>
                <a:gd name="T35" fmla="*/ 74 h 78"/>
                <a:gd name="T36" fmla="*/ 2 w 78"/>
                <a:gd name="T37" fmla="*/ 69 h 78"/>
                <a:gd name="T38" fmla="*/ 2 w 78"/>
                <a:gd name="T39" fmla="*/ 66 h 78"/>
                <a:gd name="T40" fmla="*/ 2 w 78"/>
                <a:gd name="T41" fmla="*/ 64 h 78"/>
                <a:gd name="T42" fmla="*/ 4 w 78"/>
                <a:gd name="T43" fmla="*/ 60 h 78"/>
                <a:gd name="T44" fmla="*/ 4 w 78"/>
                <a:gd name="T45" fmla="*/ 53 h 78"/>
                <a:gd name="T46" fmla="*/ 10 w 78"/>
                <a:gd name="T47" fmla="*/ 49 h 78"/>
                <a:gd name="T48" fmla="*/ 12 w 78"/>
                <a:gd name="T49" fmla="*/ 44 h 78"/>
                <a:gd name="T50" fmla="*/ 12 w 78"/>
                <a:gd name="T51" fmla="*/ 40 h 78"/>
                <a:gd name="T52" fmla="*/ 8 w 78"/>
                <a:gd name="T53" fmla="*/ 34 h 78"/>
                <a:gd name="T54" fmla="*/ 6 w 78"/>
                <a:gd name="T55" fmla="*/ 28 h 78"/>
                <a:gd name="T56" fmla="*/ 10 w 78"/>
                <a:gd name="T57" fmla="*/ 27 h 78"/>
                <a:gd name="T58" fmla="*/ 8 w 78"/>
                <a:gd name="T59" fmla="*/ 24 h 78"/>
                <a:gd name="T60" fmla="*/ 2 w 78"/>
                <a:gd name="T61" fmla="*/ 11 h 78"/>
                <a:gd name="T62" fmla="*/ 8 w 78"/>
                <a:gd name="T63" fmla="*/ 11 h 78"/>
                <a:gd name="T64" fmla="*/ 16 w 78"/>
                <a:gd name="T65" fmla="*/ 11 h 78"/>
                <a:gd name="T66" fmla="*/ 28 w 78"/>
                <a:gd name="T67" fmla="*/ 11 h 78"/>
                <a:gd name="T68" fmla="*/ 30 w 78"/>
                <a:gd name="T69" fmla="*/ 11 h 78"/>
                <a:gd name="T70" fmla="*/ 32 w 78"/>
                <a:gd name="T71" fmla="*/ 18 h 78"/>
                <a:gd name="T72" fmla="*/ 35 w 78"/>
                <a:gd name="T73" fmla="*/ 24 h 78"/>
                <a:gd name="T74" fmla="*/ 41 w 78"/>
                <a:gd name="T75" fmla="*/ 22 h 78"/>
                <a:gd name="T76" fmla="*/ 47 w 78"/>
                <a:gd name="T77" fmla="*/ 24 h 78"/>
                <a:gd name="T78" fmla="*/ 47 w 78"/>
                <a:gd name="T79" fmla="*/ 18 h 78"/>
                <a:gd name="T80" fmla="*/ 54 w 78"/>
                <a:gd name="T81" fmla="*/ 18 h 78"/>
                <a:gd name="T82" fmla="*/ 56 w 78"/>
                <a:gd name="T83" fmla="*/ 18 h 78"/>
                <a:gd name="T84" fmla="*/ 63 w 78"/>
                <a:gd name="T85" fmla="*/ 18 h 78"/>
                <a:gd name="T86" fmla="*/ 63 w 78"/>
                <a:gd name="T87" fmla="*/ 27 h 78"/>
                <a:gd name="T88" fmla="*/ 63 w 78"/>
                <a:gd name="T89" fmla="*/ 33 h 78"/>
                <a:gd name="T90" fmla="*/ 66 w 78"/>
                <a:gd name="T91" fmla="*/ 38 h 78"/>
                <a:gd name="T92" fmla="*/ 66 w 78"/>
                <a:gd name="T93" fmla="*/ 40 h 78"/>
                <a:gd name="T94" fmla="*/ 67 w 78"/>
                <a:gd name="T95" fmla="*/ 40 h 78"/>
                <a:gd name="T96" fmla="*/ 72 w 78"/>
                <a:gd name="T97" fmla="*/ 40 h 78"/>
                <a:gd name="T98" fmla="*/ 78 w 78"/>
                <a:gd name="T99" fmla="*/ 40 h 78"/>
                <a:gd name="T100" fmla="*/ 78 w 78"/>
                <a:gd name="T101" fmla="*/ 40 h 78"/>
                <a:gd name="T102" fmla="*/ 2 w 78"/>
                <a:gd name="T103" fmla="*/ 8 h 78"/>
                <a:gd name="T104" fmla="*/ 0 w 78"/>
                <a:gd name="T105" fmla="*/ 5 h 78"/>
                <a:gd name="T106" fmla="*/ 4 w 78"/>
                <a:gd name="T107" fmla="*/ 0 h 78"/>
                <a:gd name="T108" fmla="*/ 6 w 78"/>
                <a:gd name="T109" fmla="*/ 2 h 78"/>
                <a:gd name="T110" fmla="*/ 2 w 78"/>
                <a:gd name="T111" fmla="*/ 5 h 78"/>
                <a:gd name="T112" fmla="*/ 2 w 78"/>
                <a:gd name="T113" fmla="*/ 8 h 78"/>
                <a:gd name="T114" fmla="*/ 2 w 78"/>
                <a:gd name="T115" fmla="*/ 8 h 78"/>
                <a:gd name="T116" fmla="*/ 2 w 78"/>
                <a:gd name="T117" fmla="*/ 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78">
                  <a:moveTo>
                    <a:pt x="78" y="40"/>
                  </a:moveTo>
                  <a:lnTo>
                    <a:pt x="78" y="52"/>
                  </a:lnTo>
                  <a:lnTo>
                    <a:pt x="63" y="52"/>
                  </a:lnTo>
                  <a:lnTo>
                    <a:pt x="63" y="68"/>
                  </a:lnTo>
                  <a:lnTo>
                    <a:pt x="66" y="69"/>
                  </a:lnTo>
                  <a:lnTo>
                    <a:pt x="72" y="75"/>
                  </a:lnTo>
                  <a:lnTo>
                    <a:pt x="73" y="75"/>
                  </a:lnTo>
                  <a:lnTo>
                    <a:pt x="60" y="78"/>
                  </a:lnTo>
                  <a:lnTo>
                    <a:pt x="54" y="78"/>
                  </a:lnTo>
                  <a:lnTo>
                    <a:pt x="47" y="78"/>
                  </a:lnTo>
                  <a:lnTo>
                    <a:pt x="44" y="78"/>
                  </a:lnTo>
                  <a:lnTo>
                    <a:pt x="41" y="75"/>
                  </a:lnTo>
                  <a:lnTo>
                    <a:pt x="28" y="75"/>
                  </a:lnTo>
                  <a:lnTo>
                    <a:pt x="16" y="74"/>
                  </a:lnTo>
                  <a:lnTo>
                    <a:pt x="12" y="72"/>
                  </a:lnTo>
                  <a:lnTo>
                    <a:pt x="10" y="72"/>
                  </a:lnTo>
                  <a:lnTo>
                    <a:pt x="6" y="74"/>
                  </a:lnTo>
                  <a:lnTo>
                    <a:pt x="2" y="74"/>
                  </a:lnTo>
                  <a:lnTo>
                    <a:pt x="2" y="69"/>
                  </a:lnTo>
                  <a:lnTo>
                    <a:pt x="2" y="66"/>
                  </a:lnTo>
                  <a:lnTo>
                    <a:pt x="2" y="64"/>
                  </a:lnTo>
                  <a:lnTo>
                    <a:pt x="4" y="60"/>
                  </a:lnTo>
                  <a:lnTo>
                    <a:pt x="4" y="53"/>
                  </a:lnTo>
                  <a:lnTo>
                    <a:pt x="10" y="49"/>
                  </a:lnTo>
                  <a:lnTo>
                    <a:pt x="12" y="44"/>
                  </a:lnTo>
                  <a:lnTo>
                    <a:pt x="12" y="40"/>
                  </a:lnTo>
                  <a:lnTo>
                    <a:pt x="8" y="34"/>
                  </a:lnTo>
                  <a:lnTo>
                    <a:pt x="6" y="28"/>
                  </a:lnTo>
                  <a:lnTo>
                    <a:pt x="10" y="27"/>
                  </a:lnTo>
                  <a:lnTo>
                    <a:pt x="8" y="24"/>
                  </a:lnTo>
                  <a:lnTo>
                    <a:pt x="2" y="11"/>
                  </a:lnTo>
                  <a:lnTo>
                    <a:pt x="8" y="11"/>
                  </a:lnTo>
                  <a:lnTo>
                    <a:pt x="16" y="11"/>
                  </a:lnTo>
                  <a:lnTo>
                    <a:pt x="28" y="11"/>
                  </a:lnTo>
                  <a:lnTo>
                    <a:pt x="30" y="11"/>
                  </a:lnTo>
                  <a:lnTo>
                    <a:pt x="32" y="18"/>
                  </a:lnTo>
                  <a:lnTo>
                    <a:pt x="35" y="24"/>
                  </a:lnTo>
                  <a:lnTo>
                    <a:pt x="41" y="22"/>
                  </a:lnTo>
                  <a:lnTo>
                    <a:pt x="47" y="24"/>
                  </a:lnTo>
                  <a:lnTo>
                    <a:pt x="47" y="18"/>
                  </a:lnTo>
                  <a:lnTo>
                    <a:pt x="54" y="18"/>
                  </a:lnTo>
                  <a:lnTo>
                    <a:pt x="56" y="18"/>
                  </a:lnTo>
                  <a:lnTo>
                    <a:pt x="63" y="18"/>
                  </a:lnTo>
                  <a:lnTo>
                    <a:pt x="63" y="27"/>
                  </a:lnTo>
                  <a:lnTo>
                    <a:pt x="63" y="33"/>
                  </a:lnTo>
                  <a:lnTo>
                    <a:pt x="66" y="38"/>
                  </a:lnTo>
                  <a:lnTo>
                    <a:pt x="66" y="40"/>
                  </a:lnTo>
                  <a:lnTo>
                    <a:pt x="67" y="40"/>
                  </a:lnTo>
                  <a:lnTo>
                    <a:pt x="72" y="40"/>
                  </a:lnTo>
                  <a:lnTo>
                    <a:pt x="78" y="40"/>
                  </a:lnTo>
                  <a:lnTo>
                    <a:pt x="78" y="40"/>
                  </a:lnTo>
                  <a:close/>
                  <a:moveTo>
                    <a:pt x="2" y="8"/>
                  </a:moveTo>
                  <a:lnTo>
                    <a:pt x="0" y="5"/>
                  </a:lnTo>
                  <a:lnTo>
                    <a:pt x="4" y="0"/>
                  </a:lnTo>
                  <a:lnTo>
                    <a:pt x="6" y="2"/>
                  </a:lnTo>
                  <a:lnTo>
                    <a:pt x="2" y="5"/>
                  </a:lnTo>
                  <a:lnTo>
                    <a:pt x="2" y="8"/>
                  </a:lnTo>
                  <a:lnTo>
                    <a:pt x="2" y="8"/>
                  </a:lnTo>
                  <a:lnTo>
                    <a:pt x="2" y="8"/>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224">
              <a:extLst>
                <a:ext uri="{FF2B5EF4-FFF2-40B4-BE49-F238E27FC236}">
                  <a16:creationId xmlns:a16="http://schemas.microsoft.com/office/drawing/2014/main" id="{4D8459CA-C423-4787-B5BD-D7AC84775D33}"/>
                </a:ext>
              </a:extLst>
            </p:cNvPr>
            <p:cNvSpPr>
              <a:spLocks/>
            </p:cNvSpPr>
            <p:nvPr/>
          </p:nvSpPr>
          <p:spPr bwMode="auto">
            <a:xfrm>
              <a:off x="1381126" y="1652588"/>
              <a:ext cx="14288" cy="20638"/>
            </a:xfrm>
            <a:custGeom>
              <a:avLst/>
              <a:gdLst>
                <a:gd name="T0" fmla="*/ 4 w 9"/>
                <a:gd name="T1" fmla="*/ 0 h 13"/>
                <a:gd name="T2" fmla="*/ 7 w 9"/>
                <a:gd name="T3" fmla="*/ 1 h 13"/>
                <a:gd name="T4" fmla="*/ 7 w 9"/>
                <a:gd name="T5" fmla="*/ 1 h 13"/>
                <a:gd name="T6" fmla="*/ 7 w 9"/>
                <a:gd name="T7" fmla="*/ 3 h 13"/>
                <a:gd name="T8" fmla="*/ 9 w 9"/>
                <a:gd name="T9" fmla="*/ 7 h 13"/>
                <a:gd name="T10" fmla="*/ 9 w 9"/>
                <a:gd name="T11" fmla="*/ 12 h 13"/>
                <a:gd name="T12" fmla="*/ 4 w 9"/>
                <a:gd name="T13" fmla="*/ 13 h 13"/>
                <a:gd name="T14" fmla="*/ 3 w 9"/>
                <a:gd name="T15" fmla="*/ 10 h 13"/>
                <a:gd name="T16" fmla="*/ 0 w 9"/>
                <a:gd name="T17" fmla="*/ 7 h 13"/>
                <a:gd name="T18" fmla="*/ 3 w 9"/>
                <a:gd name="T19" fmla="*/ 3 h 13"/>
                <a:gd name="T20" fmla="*/ 3 w 9"/>
                <a:gd name="T21" fmla="*/ 1 h 13"/>
                <a:gd name="T22" fmla="*/ 0 w 9"/>
                <a:gd name="T23" fmla="*/ 1 h 13"/>
                <a:gd name="T24" fmla="*/ 3 w 9"/>
                <a:gd name="T25" fmla="*/ 0 h 13"/>
                <a:gd name="T26" fmla="*/ 4 w 9"/>
                <a:gd name="T27" fmla="*/ 0 h 13"/>
                <a:gd name="T28" fmla="*/ 4 w 9"/>
                <a:gd name="T2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3">
                  <a:moveTo>
                    <a:pt x="4" y="0"/>
                  </a:moveTo>
                  <a:lnTo>
                    <a:pt x="7" y="1"/>
                  </a:lnTo>
                  <a:lnTo>
                    <a:pt x="7" y="1"/>
                  </a:lnTo>
                  <a:lnTo>
                    <a:pt x="7" y="3"/>
                  </a:lnTo>
                  <a:lnTo>
                    <a:pt x="9" y="7"/>
                  </a:lnTo>
                  <a:lnTo>
                    <a:pt x="9" y="12"/>
                  </a:lnTo>
                  <a:lnTo>
                    <a:pt x="4" y="13"/>
                  </a:lnTo>
                  <a:lnTo>
                    <a:pt x="3" y="10"/>
                  </a:lnTo>
                  <a:lnTo>
                    <a:pt x="0" y="7"/>
                  </a:lnTo>
                  <a:lnTo>
                    <a:pt x="3" y="3"/>
                  </a:lnTo>
                  <a:lnTo>
                    <a:pt x="3" y="1"/>
                  </a:lnTo>
                  <a:lnTo>
                    <a:pt x="0" y="1"/>
                  </a:lnTo>
                  <a:lnTo>
                    <a:pt x="3" y="0"/>
                  </a:lnTo>
                  <a:lnTo>
                    <a:pt x="4" y="0"/>
                  </a:lnTo>
                  <a:lnTo>
                    <a:pt x="4"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Rectangle 225">
              <a:extLst>
                <a:ext uri="{FF2B5EF4-FFF2-40B4-BE49-F238E27FC236}">
                  <a16:creationId xmlns:a16="http://schemas.microsoft.com/office/drawing/2014/main" id="{E36D1983-E78E-4739-A8F9-4C918A6E7089}"/>
                </a:ext>
              </a:extLst>
            </p:cNvPr>
            <p:cNvSpPr>
              <a:spLocks noChangeArrowheads="1"/>
            </p:cNvSpPr>
            <p:nvPr/>
          </p:nvSpPr>
          <p:spPr bwMode="auto">
            <a:xfrm>
              <a:off x="1255713" y="1652588"/>
              <a:ext cx="4763"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226">
              <a:extLst>
                <a:ext uri="{FF2B5EF4-FFF2-40B4-BE49-F238E27FC236}">
                  <a16:creationId xmlns:a16="http://schemas.microsoft.com/office/drawing/2014/main" id="{FEFBAFC9-5016-4957-BA64-AE22BAFFED19}"/>
                </a:ext>
              </a:extLst>
            </p:cNvPr>
            <p:cNvSpPr>
              <a:spLocks/>
            </p:cNvSpPr>
            <p:nvPr/>
          </p:nvSpPr>
          <p:spPr bwMode="auto">
            <a:xfrm>
              <a:off x="1658938" y="1787526"/>
              <a:ext cx="28575" cy="31750"/>
            </a:xfrm>
            <a:custGeom>
              <a:avLst/>
              <a:gdLst>
                <a:gd name="T0" fmla="*/ 15 w 18"/>
                <a:gd name="T1" fmla="*/ 1 h 20"/>
                <a:gd name="T2" fmla="*/ 18 w 18"/>
                <a:gd name="T3" fmla="*/ 6 h 20"/>
                <a:gd name="T4" fmla="*/ 15 w 18"/>
                <a:gd name="T5" fmla="*/ 6 h 20"/>
                <a:gd name="T6" fmla="*/ 18 w 18"/>
                <a:gd name="T7" fmla="*/ 10 h 20"/>
                <a:gd name="T8" fmla="*/ 18 w 18"/>
                <a:gd name="T9" fmla="*/ 12 h 20"/>
                <a:gd name="T10" fmla="*/ 18 w 18"/>
                <a:gd name="T11" fmla="*/ 17 h 20"/>
                <a:gd name="T12" fmla="*/ 18 w 18"/>
                <a:gd name="T13" fmla="*/ 20 h 20"/>
                <a:gd name="T14" fmla="*/ 6 w 18"/>
                <a:gd name="T15" fmla="*/ 17 h 20"/>
                <a:gd name="T16" fmla="*/ 0 w 18"/>
                <a:gd name="T17" fmla="*/ 12 h 20"/>
                <a:gd name="T18" fmla="*/ 0 w 18"/>
                <a:gd name="T19" fmla="*/ 10 h 20"/>
                <a:gd name="T20" fmla="*/ 2 w 18"/>
                <a:gd name="T21" fmla="*/ 12 h 20"/>
                <a:gd name="T22" fmla="*/ 4 w 18"/>
                <a:gd name="T23" fmla="*/ 10 h 20"/>
                <a:gd name="T24" fmla="*/ 11 w 18"/>
                <a:gd name="T25" fmla="*/ 12 h 20"/>
                <a:gd name="T26" fmla="*/ 12 w 18"/>
                <a:gd name="T27" fmla="*/ 10 h 20"/>
                <a:gd name="T28" fmla="*/ 12 w 18"/>
                <a:gd name="T29" fmla="*/ 6 h 20"/>
                <a:gd name="T30" fmla="*/ 14 w 18"/>
                <a:gd name="T31" fmla="*/ 6 h 20"/>
                <a:gd name="T32" fmla="*/ 15 w 18"/>
                <a:gd name="T33" fmla="*/ 0 h 20"/>
                <a:gd name="T34" fmla="*/ 15 w 18"/>
                <a:gd name="T35" fmla="*/ 1 h 20"/>
                <a:gd name="T36" fmla="*/ 15 w 18"/>
                <a:gd name="T3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0">
                  <a:moveTo>
                    <a:pt x="15" y="1"/>
                  </a:moveTo>
                  <a:lnTo>
                    <a:pt x="18" y="6"/>
                  </a:lnTo>
                  <a:lnTo>
                    <a:pt x="15" y="6"/>
                  </a:lnTo>
                  <a:lnTo>
                    <a:pt x="18" y="10"/>
                  </a:lnTo>
                  <a:lnTo>
                    <a:pt x="18" y="12"/>
                  </a:lnTo>
                  <a:lnTo>
                    <a:pt x="18" y="17"/>
                  </a:lnTo>
                  <a:lnTo>
                    <a:pt x="18" y="20"/>
                  </a:lnTo>
                  <a:lnTo>
                    <a:pt x="6" y="17"/>
                  </a:lnTo>
                  <a:lnTo>
                    <a:pt x="0" y="12"/>
                  </a:lnTo>
                  <a:lnTo>
                    <a:pt x="0" y="10"/>
                  </a:lnTo>
                  <a:lnTo>
                    <a:pt x="2" y="12"/>
                  </a:lnTo>
                  <a:lnTo>
                    <a:pt x="4" y="10"/>
                  </a:lnTo>
                  <a:lnTo>
                    <a:pt x="11" y="12"/>
                  </a:lnTo>
                  <a:lnTo>
                    <a:pt x="12" y="10"/>
                  </a:lnTo>
                  <a:lnTo>
                    <a:pt x="12" y="6"/>
                  </a:lnTo>
                  <a:lnTo>
                    <a:pt x="14" y="6"/>
                  </a:lnTo>
                  <a:lnTo>
                    <a:pt x="15" y="0"/>
                  </a:lnTo>
                  <a:lnTo>
                    <a:pt x="15" y="1"/>
                  </a:lnTo>
                  <a:lnTo>
                    <a:pt x="15" y="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227">
              <a:extLst>
                <a:ext uri="{FF2B5EF4-FFF2-40B4-BE49-F238E27FC236}">
                  <a16:creationId xmlns:a16="http://schemas.microsoft.com/office/drawing/2014/main" id="{53F8B830-39EA-462A-ACAF-188C8B1AEA68}"/>
                </a:ext>
              </a:extLst>
            </p:cNvPr>
            <p:cNvSpPr>
              <a:spLocks/>
            </p:cNvSpPr>
            <p:nvPr/>
          </p:nvSpPr>
          <p:spPr bwMode="auto">
            <a:xfrm>
              <a:off x="1555751" y="1662113"/>
              <a:ext cx="26988" cy="17463"/>
            </a:xfrm>
            <a:custGeom>
              <a:avLst/>
              <a:gdLst>
                <a:gd name="T0" fmla="*/ 17 w 17"/>
                <a:gd name="T1" fmla="*/ 11 h 11"/>
                <a:gd name="T2" fmla="*/ 16 w 17"/>
                <a:gd name="T3" fmla="*/ 11 h 11"/>
                <a:gd name="T4" fmla="*/ 11 w 17"/>
                <a:gd name="T5" fmla="*/ 7 h 11"/>
                <a:gd name="T6" fmla="*/ 7 w 17"/>
                <a:gd name="T7" fmla="*/ 7 h 11"/>
                <a:gd name="T8" fmla="*/ 6 w 17"/>
                <a:gd name="T9" fmla="*/ 6 h 11"/>
                <a:gd name="T10" fmla="*/ 4 w 17"/>
                <a:gd name="T11" fmla="*/ 6 h 11"/>
                <a:gd name="T12" fmla="*/ 1 w 17"/>
                <a:gd name="T13" fmla="*/ 4 h 11"/>
                <a:gd name="T14" fmla="*/ 0 w 17"/>
                <a:gd name="T15" fmla="*/ 0 h 11"/>
                <a:gd name="T16" fmla="*/ 6 w 17"/>
                <a:gd name="T17" fmla="*/ 0 h 11"/>
                <a:gd name="T18" fmla="*/ 10 w 17"/>
                <a:gd name="T19" fmla="*/ 1 h 11"/>
                <a:gd name="T20" fmla="*/ 10 w 17"/>
                <a:gd name="T21" fmla="*/ 4 h 11"/>
                <a:gd name="T22" fmla="*/ 11 w 17"/>
                <a:gd name="T23" fmla="*/ 6 h 11"/>
                <a:gd name="T24" fmla="*/ 11 w 17"/>
                <a:gd name="T25" fmla="*/ 6 h 11"/>
                <a:gd name="T26" fmla="*/ 16 w 17"/>
                <a:gd name="T27" fmla="*/ 10 h 11"/>
                <a:gd name="T28" fmla="*/ 17 w 17"/>
                <a:gd name="T29" fmla="*/ 11 h 11"/>
                <a:gd name="T30" fmla="*/ 17 w 17"/>
                <a:gd name="T3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1">
                  <a:moveTo>
                    <a:pt x="17" y="11"/>
                  </a:moveTo>
                  <a:lnTo>
                    <a:pt x="16" y="11"/>
                  </a:lnTo>
                  <a:lnTo>
                    <a:pt x="11" y="7"/>
                  </a:lnTo>
                  <a:lnTo>
                    <a:pt x="7" y="7"/>
                  </a:lnTo>
                  <a:lnTo>
                    <a:pt x="6" y="6"/>
                  </a:lnTo>
                  <a:lnTo>
                    <a:pt x="4" y="6"/>
                  </a:lnTo>
                  <a:lnTo>
                    <a:pt x="1" y="4"/>
                  </a:lnTo>
                  <a:lnTo>
                    <a:pt x="0" y="0"/>
                  </a:lnTo>
                  <a:lnTo>
                    <a:pt x="6" y="0"/>
                  </a:lnTo>
                  <a:lnTo>
                    <a:pt x="10" y="1"/>
                  </a:lnTo>
                  <a:lnTo>
                    <a:pt x="10" y="4"/>
                  </a:lnTo>
                  <a:lnTo>
                    <a:pt x="11" y="6"/>
                  </a:lnTo>
                  <a:lnTo>
                    <a:pt x="11" y="6"/>
                  </a:lnTo>
                  <a:lnTo>
                    <a:pt x="16" y="10"/>
                  </a:lnTo>
                  <a:lnTo>
                    <a:pt x="17" y="11"/>
                  </a:lnTo>
                  <a:lnTo>
                    <a:pt x="17" y="1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228">
              <a:extLst>
                <a:ext uri="{FF2B5EF4-FFF2-40B4-BE49-F238E27FC236}">
                  <a16:creationId xmlns:a16="http://schemas.microsoft.com/office/drawing/2014/main" id="{33AE7B36-2D96-4FA3-A4A1-AF1F6CE55678}"/>
                </a:ext>
              </a:extLst>
            </p:cNvPr>
            <p:cNvSpPr>
              <a:spLocks/>
            </p:cNvSpPr>
            <p:nvPr/>
          </p:nvSpPr>
          <p:spPr bwMode="auto">
            <a:xfrm>
              <a:off x="1431926" y="1928813"/>
              <a:ext cx="120650" cy="92075"/>
            </a:xfrm>
            <a:custGeom>
              <a:avLst/>
              <a:gdLst>
                <a:gd name="T0" fmla="*/ 63 w 76"/>
                <a:gd name="T1" fmla="*/ 18 h 58"/>
                <a:gd name="T2" fmla="*/ 63 w 76"/>
                <a:gd name="T3" fmla="*/ 18 h 58"/>
                <a:gd name="T4" fmla="*/ 63 w 76"/>
                <a:gd name="T5" fmla="*/ 25 h 58"/>
                <a:gd name="T6" fmla="*/ 62 w 76"/>
                <a:gd name="T7" fmla="*/ 26 h 58"/>
                <a:gd name="T8" fmla="*/ 57 w 76"/>
                <a:gd name="T9" fmla="*/ 26 h 58"/>
                <a:gd name="T10" fmla="*/ 57 w 76"/>
                <a:gd name="T11" fmla="*/ 29 h 58"/>
                <a:gd name="T12" fmla="*/ 62 w 76"/>
                <a:gd name="T13" fmla="*/ 29 h 58"/>
                <a:gd name="T14" fmla="*/ 66 w 76"/>
                <a:gd name="T15" fmla="*/ 36 h 58"/>
                <a:gd name="T16" fmla="*/ 68 w 76"/>
                <a:gd name="T17" fmla="*/ 38 h 58"/>
                <a:gd name="T18" fmla="*/ 70 w 76"/>
                <a:gd name="T19" fmla="*/ 44 h 58"/>
                <a:gd name="T20" fmla="*/ 73 w 76"/>
                <a:gd name="T21" fmla="*/ 45 h 58"/>
                <a:gd name="T22" fmla="*/ 76 w 76"/>
                <a:gd name="T23" fmla="*/ 50 h 58"/>
                <a:gd name="T24" fmla="*/ 72 w 76"/>
                <a:gd name="T25" fmla="*/ 50 h 58"/>
                <a:gd name="T26" fmla="*/ 70 w 76"/>
                <a:gd name="T27" fmla="*/ 48 h 58"/>
                <a:gd name="T28" fmla="*/ 66 w 76"/>
                <a:gd name="T29" fmla="*/ 50 h 58"/>
                <a:gd name="T30" fmla="*/ 63 w 76"/>
                <a:gd name="T31" fmla="*/ 54 h 58"/>
                <a:gd name="T32" fmla="*/ 60 w 76"/>
                <a:gd name="T33" fmla="*/ 56 h 58"/>
                <a:gd name="T34" fmla="*/ 57 w 76"/>
                <a:gd name="T35" fmla="*/ 56 h 58"/>
                <a:gd name="T36" fmla="*/ 50 w 76"/>
                <a:gd name="T37" fmla="*/ 58 h 58"/>
                <a:gd name="T38" fmla="*/ 46 w 76"/>
                <a:gd name="T39" fmla="*/ 56 h 58"/>
                <a:gd name="T40" fmla="*/ 44 w 76"/>
                <a:gd name="T41" fmla="*/ 58 h 58"/>
                <a:gd name="T42" fmla="*/ 42 w 76"/>
                <a:gd name="T43" fmla="*/ 56 h 58"/>
                <a:gd name="T44" fmla="*/ 40 w 76"/>
                <a:gd name="T45" fmla="*/ 56 h 58"/>
                <a:gd name="T46" fmla="*/ 37 w 76"/>
                <a:gd name="T47" fmla="*/ 51 h 58"/>
                <a:gd name="T48" fmla="*/ 34 w 76"/>
                <a:gd name="T49" fmla="*/ 54 h 58"/>
                <a:gd name="T50" fmla="*/ 31 w 76"/>
                <a:gd name="T51" fmla="*/ 54 h 58"/>
                <a:gd name="T52" fmla="*/ 28 w 76"/>
                <a:gd name="T53" fmla="*/ 54 h 58"/>
                <a:gd name="T54" fmla="*/ 24 w 76"/>
                <a:gd name="T55" fmla="*/ 51 h 58"/>
                <a:gd name="T56" fmla="*/ 22 w 76"/>
                <a:gd name="T57" fmla="*/ 50 h 58"/>
                <a:gd name="T58" fmla="*/ 20 w 76"/>
                <a:gd name="T59" fmla="*/ 44 h 58"/>
                <a:gd name="T60" fmla="*/ 15 w 76"/>
                <a:gd name="T61" fmla="*/ 40 h 58"/>
                <a:gd name="T62" fmla="*/ 15 w 76"/>
                <a:gd name="T63" fmla="*/ 40 h 58"/>
                <a:gd name="T64" fmla="*/ 6 w 76"/>
                <a:gd name="T65" fmla="*/ 34 h 58"/>
                <a:gd name="T66" fmla="*/ 6 w 76"/>
                <a:gd name="T67" fmla="*/ 32 h 58"/>
                <a:gd name="T68" fmla="*/ 4 w 76"/>
                <a:gd name="T69" fmla="*/ 29 h 58"/>
                <a:gd name="T70" fmla="*/ 0 w 76"/>
                <a:gd name="T71" fmla="*/ 28 h 58"/>
                <a:gd name="T72" fmla="*/ 0 w 76"/>
                <a:gd name="T73" fmla="*/ 26 h 58"/>
                <a:gd name="T74" fmla="*/ 0 w 76"/>
                <a:gd name="T75" fmla="*/ 26 h 58"/>
                <a:gd name="T76" fmla="*/ 3 w 76"/>
                <a:gd name="T77" fmla="*/ 25 h 58"/>
                <a:gd name="T78" fmla="*/ 4 w 76"/>
                <a:gd name="T79" fmla="*/ 18 h 58"/>
                <a:gd name="T80" fmla="*/ 6 w 76"/>
                <a:gd name="T81" fmla="*/ 14 h 58"/>
                <a:gd name="T82" fmla="*/ 10 w 76"/>
                <a:gd name="T83" fmla="*/ 14 h 58"/>
                <a:gd name="T84" fmla="*/ 15 w 76"/>
                <a:gd name="T85" fmla="*/ 20 h 58"/>
                <a:gd name="T86" fmla="*/ 24 w 76"/>
                <a:gd name="T87" fmla="*/ 20 h 58"/>
                <a:gd name="T88" fmla="*/ 24 w 76"/>
                <a:gd name="T89" fmla="*/ 20 h 58"/>
                <a:gd name="T90" fmla="*/ 31 w 76"/>
                <a:gd name="T91" fmla="*/ 20 h 58"/>
                <a:gd name="T92" fmla="*/ 31 w 76"/>
                <a:gd name="T93" fmla="*/ 18 h 58"/>
                <a:gd name="T94" fmla="*/ 32 w 76"/>
                <a:gd name="T95" fmla="*/ 18 h 58"/>
                <a:gd name="T96" fmla="*/ 34 w 76"/>
                <a:gd name="T97" fmla="*/ 18 h 58"/>
                <a:gd name="T98" fmla="*/ 34 w 76"/>
                <a:gd name="T99" fmla="*/ 16 h 58"/>
                <a:gd name="T100" fmla="*/ 38 w 76"/>
                <a:gd name="T101" fmla="*/ 14 h 58"/>
                <a:gd name="T102" fmla="*/ 42 w 76"/>
                <a:gd name="T103" fmla="*/ 18 h 58"/>
                <a:gd name="T104" fmla="*/ 46 w 76"/>
                <a:gd name="T105" fmla="*/ 18 h 58"/>
                <a:gd name="T106" fmla="*/ 50 w 76"/>
                <a:gd name="T107" fmla="*/ 12 h 58"/>
                <a:gd name="T108" fmla="*/ 52 w 76"/>
                <a:gd name="T109" fmla="*/ 9 h 58"/>
                <a:gd name="T110" fmla="*/ 52 w 76"/>
                <a:gd name="T111" fmla="*/ 4 h 58"/>
                <a:gd name="T112" fmla="*/ 57 w 76"/>
                <a:gd name="T113" fmla="*/ 0 h 58"/>
                <a:gd name="T114" fmla="*/ 56 w 76"/>
                <a:gd name="T115" fmla="*/ 4 h 58"/>
                <a:gd name="T116" fmla="*/ 57 w 76"/>
                <a:gd name="T117" fmla="*/ 10 h 58"/>
                <a:gd name="T118" fmla="*/ 62 w 76"/>
                <a:gd name="T119" fmla="*/ 14 h 58"/>
                <a:gd name="T120" fmla="*/ 62 w 76"/>
                <a:gd name="T121" fmla="*/ 18 h 58"/>
                <a:gd name="T122" fmla="*/ 63 w 76"/>
                <a:gd name="T123" fmla="*/ 18 h 58"/>
                <a:gd name="T124" fmla="*/ 63 w 76"/>
                <a:gd name="T125" fmla="*/ 1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 h="58">
                  <a:moveTo>
                    <a:pt x="63" y="18"/>
                  </a:moveTo>
                  <a:lnTo>
                    <a:pt x="63" y="18"/>
                  </a:lnTo>
                  <a:lnTo>
                    <a:pt x="63" y="25"/>
                  </a:lnTo>
                  <a:lnTo>
                    <a:pt x="62" y="26"/>
                  </a:lnTo>
                  <a:lnTo>
                    <a:pt x="57" y="26"/>
                  </a:lnTo>
                  <a:lnTo>
                    <a:pt x="57" y="29"/>
                  </a:lnTo>
                  <a:lnTo>
                    <a:pt x="62" y="29"/>
                  </a:lnTo>
                  <a:lnTo>
                    <a:pt x="66" y="36"/>
                  </a:lnTo>
                  <a:lnTo>
                    <a:pt x="68" y="38"/>
                  </a:lnTo>
                  <a:lnTo>
                    <a:pt x="70" y="44"/>
                  </a:lnTo>
                  <a:lnTo>
                    <a:pt x="73" y="45"/>
                  </a:lnTo>
                  <a:lnTo>
                    <a:pt x="76" y="50"/>
                  </a:lnTo>
                  <a:lnTo>
                    <a:pt x="72" y="50"/>
                  </a:lnTo>
                  <a:lnTo>
                    <a:pt x="70" y="48"/>
                  </a:lnTo>
                  <a:lnTo>
                    <a:pt x="66" y="50"/>
                  </a:lnTo>
                  <a:lnTo>
                    <a:pt x="63" y="54"/>
                  </a:lnTo>
                  <a:lnTo>
                    <a:pt x="60" y="56"/>
                  </a:lnTo>
                  <a:lnTo>
                    <a:pt x="57" y="56"/>
                  </a:lnTo>
                  <a:lnTo>
                    <a:pt x="50" y="58"/>
                  </a:lnTo>
                  <a:lnTo>
                    <a:pt x="46" y="56"/>
                  </a:lnTo>
                  <a:lnTo>
                    <a:pt x="44" y="58"/>
                  </a:lnTo>
                  <a:lnTo>
                    <a:pt x="42" y="56"/>
                  </a:lnTo>
                  <a:lnTo>
                    <a:pt x="40" y="56"/>
                  </a:lnTo>
                  <a:lnTo>
                    <a:pt x="37" y="51"/>
                  </a:lnTo>
                  <a:lnTo>
                    <a:pt x="34" y="54"/>
                  </a:lnTo>
                  <a:lnTo>
                    <a:pt x="31" y="54"/>
                  </a:lnTo>
                  <a:lnTo>
                    <a:pt x="28" y="54"/>
                  </a:lnTo>
                  <a:lnTo>
                    <a:pt x="24" y="51"/>
                  </a:lnTo>
                  <a:lnTo>
                    <a:pt x="22" y="50"/>
                  </a:lnTo>
                  <a:lnTo>
                    <a:pt x="20" y="44"/>
                  </a:lnTo>
                  <a:lnTo>
                    <a:pt x="15" y="40"/>
                  </a:lnTo>
                  <a:lnTo>
                    <a:pt x="15" y="40"/>
                  </a:lnTo>
                  <a:lnTo>
                    <a:pt x="6" y="34"/>
                  </a:lnTo>
                  <a:lnTo>
                    <a:pt x="6" y="32"/>
                  </a:lnTo>
                  <a:lnTo>
                    <a:pt x="4" y="29"/>
                  </a:lnTo>
                  <a:lnTo>
                    <a:pt x="0" y="28"/>
                  </a:lnTo>
                  <a:lnTo>
                    <a:pt x="0" y="26"/>
                  </a:lnTo>
                  <a:lnTo>
                    <a:pt x="0" y="26"/>
                  </a:lnTo>
                  <a:lnTo>
                    <a:pt x="3" y="25"/>
                  </a:lnTo>
                  <a:lnTo>
                    <a:pt x="4" y="18"/>
                  </a:lnTo>
                  <a:lnTo>
                    <a:pt x="6" y="14"/>
                  </a:lnTo>
                  <a:lnTo>
                    <a:pt x="10" y="14"/>
                  </a:lnTo>
                  <a:lnTo>
                    <a:pt x="15" y="20"/>
                  </a:lnTo>
                  <a:lnTo>
                    <a:pt x="24" y="20"/>
                  </a:lnTo>
                  <a:lnTo>
                    <a:pt x="24" y="20"/>
                  </a:lnTo>
                  <a:lnTo>
                    <a:pt x="31" y="20"/>
                  </a:lnTo>
                  <a:lnTo>
                    <a:pt x="31" y="18"/>
                  </a:lnTo>
                  <a:lnTo>
                    <a:pt x="32" y="18"/>
                  </a:lnTo>
                  <a:lnTo>
                    <a:pt x="34" y="18"/>
                  </a:lnTo>
                  <a:lnTo>
                    <a:pt x="34" y="16"/>
                  </a:lnTo>
                  <a:lnTo>
                    <a:pt x="38" y="14"/>
                  </a:lnTo>
                  <a:lnTo>
                    <a:pt x="42" y="18"/>
                  </a:lnTo>
                  <a:lnTo>
                    <a:pt x="46" y="18"/>
                  </a:lnTo>
                  <a:lnTo>
                    <a:pt x="50" y="12"/>
                  </a:lnTo>
                  <a:lnTo>
                    <a:pt x="52" y="9"/>
                  </a:lnTo>
                  <a:lnTo>
                    <a:pt x="52" y="4"/>
                  </a:lnTo>
                  <a:lnTo>
                    <a:pt x="57" y="0"/>
                  </a:lnTo>
                  <a:lnTo>
                    <a:pt x="56" y="4"/>
                  </a:lnTo>
                  <a:lnTo>
                    <a:pt x="57" y="10"/>
                  </a:lnTo>
                  <a:lnTo>
                    <a:pt x="62" y="14"/>
                  </a:lnTo>
                  <a:lnTo>
                    <a:pt x="62" y="18"/>
                  </a:lnTo>
                  <a:lnTo>
                    <a:pt x="63" y="18"/>
                  </a:lnTo>
                  <a:lnTo>
                    <a:pt x="63" y="18"/>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229">
              <a:extLst>
                <a:ext uri="{FF2B5EF4-FFF2-40B4-BE49-F238E27FC236}">
                  <a16:creationId xmlns:a16="http://schemas.microsoft.com/office/drawing/2014/main" id="{CE6BD4AE-5ABC-4A0A-8C7A-3921496ECC1A}"/>
                </a:ext>
              </a:extLst>
            </p:cNvPr>
            <p:cNvSpPr>
              <a:spLocks/>
            </p:cNvSpPr>
            <p:nvPr/>
          </p:nvSpPr>
          <p:spPr bwMode="auto">
            <a:xfrm>
              <a:off x="1406526" y="1828801"/>
              <a:ext cx="160338" cy="141288"/>
            </a:xfrm>
            <a:custGeom>
              <a:avLst/>
              <a:gdLst>
                <a:gd name="T0" fmla="*/ 78 w 101"/>
                <a:gd name="T1" fmla="*/ 81 h 89"/>
                <a:gd name="T2" fmla="*/ 73 w 101"/>
                <a:gd name="T3" fmla="*/ 73 h 89"/>
                <a:gd name="T4" fmla="*/ 73 w 101"/>
                <a:gd name="T5" fmla="*/ 63 h 89"/>
                <a:gd name="T6" fmla="*/ 68 w 101"/>
                <a:gd name="T7" fmla="*/ 72 h 89"/>
                <a:gd name="T8" fmla="*/ 62 w 101"/>
                <a:gd name="T9" fmla="*/ 81 h 89"/>
                <a:gd name="T10" fmla="*/ 54 w 101"/>
                <a:gd name="T11" fmla="*/ 77 h 89"/>
                <a:gd name="T12" fmla="*/ 50 w 101"/>
                <a:gd name="T13" fmla="*/ 81 h 89"/>
                <a:gd name="T14" fmla="*/ 47 w 101"/>
                <a:gd name="T15" fmla="*/ 79 h 89"/>
                <a:gd name="T16" fmla="*/ 40 w 101"/>
                <a:gd name="T17" fmla="*/ 83 h 89"/>
                <a:gd name="T18" fmla="*/ 26 w 101"/>
                <a:gd name="T19" fmla="*/ 77 h 89"/>
                <a:gd name="T20" fmla="*/ 20 w 101"/>
                <a:gd name="T21" fmla="*/ 81 h 89"/>
                <a:gd name="T22" fmla="*/ 16 w 101"/>
                <a:gd name="T23" fmla="*/ 89 h 89"/>
                <a:gd name="T24" fmla="*/ 12 w 101"/>
                <a:gd name="T25" fmla="*/ 89 h 89"/>
                <a:gd name="T26" fmla="*/ 10 w 101"/>
                <a:gd name="T27" fmla="*/ 77 h 89"/>
                <a:gd name="T28" fmla="*/ 9 w 101"/>
                <a:gd name="T29" fmla="*/ 72 h 89"/>
                <a:gd name="T30" fmla="*/ 6 w 101"/>
                <a:gd name="T31" fmla="*/ 67 h 89"/>
                <a:gd name="T32" fmla="*/ 0 w 101"/>
                <a:gd name="T33" fmla="*/ 60 h 89"/>
                <a:gd name="T34" fmla="*/ 3 w 101"/>
                <a:gd name="T35" fmla="*/ 55 h 89"/>
                <a:gd name="T36" fmla="*/ 4 w 101"/>
                <a:gd name="T37" fmla="*/ 50 h 89"/>
                <a:gd name="T38" fmla="*/ 9 w 101"/>
                <a:gd name="T39" fmla="*/ 44 h 89"/>
                <a:gd name="T40" fmla="*/ 15 w 101"/>
                <a:gd name="T41" fmla="*/ 25 h 89"/>
                <a:gd name="T42" fmla="*/ 15 w 101"/>
                <a:gd name="T43" fmla="*/ 13 h 89"/>
                <a:gd name="T44" fmla="*/ 19 w 101"/>
                <a:gd name="T45" fmla="*/ 2 h 89"/>
                <a:gd name="T46" fmla="*/ 68 w 101"/>
                <a:gd name="T47" fmla="*/ 2 h 89"/>
                <a:gd name="T48" fmla="*/ 73 w 101"/>
                <a:gd name="T49" fmla="*/ 2 h 89"/>
                <a:gd name="T50" fmla="*/ 92 w 101"/>
                <a:gd name="T51" fmla="*/ 6 h 89"/>
                <a:gd name="T52" fmla="*/ 94 w 101"/>
                <a:gd name="T53" fmla="*/ 18 h 89"/>
                <a:gd name="T54" fmla="*/ 101 w 101"/>
                <a:gd name="T55" fmla="*/ 25 h 89"/>
                <a:gd name="T56" fmla="*/ 95 w 101"/>
                <a:gd name="T57" fmla="*/ 29 h 89"/>
                <a:gd name="T58" fmla="*/ 94 w 101"/>
                <a:gd name="T59" fmla="*/ 38 h 89"/>
                <a:gd name="T60" fmla="*/ 92 w 101"/>
                <a:gd name="T61" fmla="*/ 50 h 89"/>
                <a:gd name="T62" fmla="*/ 89 w 101"/>
                <a:gd name="T63" fmla="*/ 60 h 89"/>
                <a:gd name="T64" fmla="*/ 84 w 101"/>
                <a:gd name="T65" fmla="*/ 67 h 89"/>
                <a:gd name="T66" fmla="*/ 82 w 101"/>
                <a:gd name="T67" fmla="*/ 73 h 89"/>
                <a:gd name="T68" fmla="*/ 79 w 101"/>
                <a:gd name="T69" fmla="*/ 77 h 89"/>
                <a:gd name="T70" fmla="*/ 79 w 101"/>
                <a:gd name="T71" fmla="*/ 8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1" h="89">
                  <a:moveTo>
                    <a:pt x="79" y="81"/>
                  </a:moveTo>
                  <a:lnTo>
                    <a:pt x="78" y="81"/>
                  </a:lnTo>
                  <a:lnTo>
                    <a:pt x="78" y="77"/>
                  </a:lnTo>
                  <a:lnTo>
                    <a:pt x="73" y="73"/>
                  </a:lnTo>
                  <a:lnTo>
                    <a:pt x="72" y="67"/>
                  </a:lnTo>
                  <a:lnTo>
                    <a:pt x="73" y="63"/>
                  </a:lnTo>
                  <a:lnTo>
                    <a:pt x="68" y="67"/>
                  </a:lnTo>
                  <a:lnTo>
                    <a:pt x="68" y="72"/>
                  </a:lnTo>
                  <a:lnTo>
                    <a:pt x="66" y="75"/>
                  </a:lnTo>
                  <a:lnTo>
                    <a:pt x="62" y="81"/>
                  </a:lnTo>
                  <a:lnTo>
                    <a:pt x="58" y="81"/>
                  </a:lnTo>
                  <a:lnTo>
                    <a:pt x="54" y="77"/>
                  </a:lnTo>
                  <a:lnTo>
                    <a:pt x="50" y="79"/>
                  </a:lnTo>
                  <a:lnTo>
                    <a:pt x="50" y="81"/>
                  </a:lnTo>
                  <a:lnTo>
                    <a:pt x="48" y="81"/>
                  </a:lnTo>
                  <a:lnTo>
                    <a:pt x="47" y="79"/>
                  </a:lnTo>
                  <a:lnTo>
                    <a:pt x="40" y="79"/>
                  </a:lnTo>
                  <a:lnTo>
                    <a:pt x="40" y="83"/>
                  </a:lnTo>
                  <a:lnTo>
                    <a:pt x="31" y="83"/>
                  </a:lnTo>
                  <a:lnTo>
                    <a:pt x="26" y="77"/>
                  </a:lnTo>
                  <a:lnTo>
                    <a:pt x="22" y="77"/>
                  </a:lnTo>
                  <a:lnTo>
                    <a:pt x="20" y="81"/>
                  </a:lnTo>
                  <a:lnTo>
                    <a:pt x="19" y="88"/>
                  </a:lnTo>
                  <a:lnTo>
                    <a:pt x="16" y="89"/>
                  </a:lnTo>
                  <a:lnTo>
                    <a:pt x="16" y="89"/>
                  </a:lnTo>
                  <a:lnTo>
                    <a:pt x="12" y="89"/>
                  </a:lnTo>
                  <a:lnTo>
                    <a:pt x="12" y="81"/>
                  </a:lnTo>
                  <a:lnTo>
                    <a:pt x="10" y="77"/>
                  </a:lnTo>
                  <a:lnTo>
                    <a:pt x="6" y="73"/>
                  </a:lnTo>
                  <a:lnTo>
                    <a:pt x="9" y="72"/>
                  </a:lnTo>
                  <a:lnTo>
                    <a:pt x="4" y="69"/>
                  </a:lnTo>
                  <a:lnTo>
                    <a:pt x="6" y="67"/>
                  </a:lnTo>
                  <a:lnTo>
                    <a:pt x="3" y="61"/>
                  </a:lnTo>
                  <a:lnTo>
                    <a:pt x="0" y="60"/>
                  </a:lnTo>
                  <a:lnTo>
                    <a:pt x="4" y="57"/>
                  </a:lnTo>
                  <a:lnTo>
                    <a:pt x="3" y="55"/>
                  </a:lnTo>
                  <a:lnTo>
                    <a:pt x="4" y="53"/>
                  </a:lnTo>
                  <a:lnTo>
                    <a:pt x="4" y="50"/>
                  </a:lnTo>
                  <a:lnTo>
                    <a:pt x="9" y="45"/>
                  </a:lnTo>
                  <a:lnTo>
                    <a:pt x="9" y="44"/>
                  </a:lnTo>
                  <a:lnTo>
                    <a:pt x="15" y="44"/>
                  </a:lnTo>
                  <a:lnTo>
                    <a:pt x="15" y="25"/>
                  </a:lnTo>
                  <a:lnTo>
                    <a:pt x="15" y="18"/>
                  </a:lnTo>
                  <a:lnTo>
                    <a:pt x="15" y="13"/>
                  </a:lnTo>
                  <a:lnTo>
                    <a:pt x="20" y="13"/>
                  </a:lnTo>
                  <a:lnTo>
                    <a:pt x="19" y="2"/>
                  </a:lnTo>
                  <a:lnTo>
                    <a:pt x="56" y="2"/>
                  </a:lnTo>
                  <a:lnTo>
                    <a:pt x="68" y="2"/>
                  </a:lnTo>
                  <a:lnTo>
                    <a:pt x="70" y="3"/>
                  </a:lnTo>
                  <a:lnTo>
                    <a:pt x="73" y="2"/>
                  </a:lnTo>
                  <a:lnTo>
                    <a:pt x="89" y="0"/>
                  </a:lnTo>
                  <a:lnTo>
                    <a:pt x="92" y="6"/>
                  </a:lnTo>
                  <a:lnTo>
                    <a:pt x="92" y="13"/>
                  </a:lnTo>
                  <a:lnTo>
                    <a:pt x="94" y="18"/>
                  </a:lnTo>
                  <a:lnTo>
                    <a:pt x="100" y="23"/>
                  </a:lnTo>
                  <a:lnTo>
                    <a:pt x="101" y="25"/>
                  </a:lnTo>
                  <a:lnTo>
                    <a:pt x="100" y="28"/>
                  </a:lnTo>
                  <a:lnTo>
                    <a:pt x="95" y="29"/>
                  </a:lnTo>
                  <a:lnTo>
                    <a:pt x="94" y="31"/>
                  </a:lnTo>
                  <a:lnTo>
                    <a:pt x="94" y="38"/>
                  </a:lnTo>
                  <a:lnTo>
                    <a:pt x="92" y="44"/>
                  </a:lnTo>
                  <a:lnTo>
                    <a:pt x="92" y="50"/>
                  </a:lnTo>
                  <a:lnTo>
                    <a:pt x="92" y="55"/>
                  </a:lnTo>
                  <a:lnTo>
                    <a:pt x="89" y="60"/>
                  </a:lnTo>
                  <a:lnTo>
                    <a:pt x="88" y="61"/>
                  </a:lnTo>
                  <a:lnTo>
                    <a:pt x="84" y="67"/>
                  </a:lnTo>
                  <a:lnTo>
                    <a:pt x="84" y="73"/>
                  </a:lnTo>
                  <a:lnTo>
                    <a:pt x="82" y="73"/>
                  </a:lnTo>
                  <a:lnTo>
                    <a:pt x="79" y="75"/>
                  </a:lnTo>
                  <a:lnTo>
                    <a:pt x="79" y="77"/>
                  </a:lnTo>
                  <a:lnTo>
                    <a:pt x="79" y="81"/>
                  </a:lnTo>
                  <a:lnTo>
                    <a:pt x="79" y="81"/>
                  </a:lnTo>
                  <a:lnTo>
                    <a:pt x="79" y="8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230">
              <a:extLst>
                <a:ext uri="{FF2B5EF4-FFF2-40B4-BE49-F238E27FC236}">
                  <a16:creationId xmlns:a16="http://schemas.microsoft.com/office/drawing/2014/main" id="{ACFE79ED-CDA6-47C9-BC05-E59F94CC29B3}"/>
                </a:ext>
              </a:extLst>
            </p:cNvPr>
            <p:cNvSpPr>
              <a:spLocks/>
            </p:cNvSpPr>
            <p:nvPr/>
          </p:nvSpPr>
          <p:spPr bwMode="auto">
            <a:xfrm>
              <a:off x="1319213" y="1608138"/>
              <a:ext cx="50800" cy="15875"/>
            </a:xfrm>
            <a:custGeom>
              <a:avLst/>
              <a:gdLst>
                <a:gd name="T0" fmla="*/ 32 w 32"/>
                <a:gd name="T1" fmla="*/ 2 h 10"/>
                <a:gd name="T2" fmla="*/ 32 w 32"/>
                <a:gd name="T3" fmla="*/ 3 h 10"/>
                <a:gd name="T4" fmla="*/ 27 w 32"/>
                <a:gd name="T5" fmla="*/ 8 h 10"/>
                <a:gd name="T6" fmla="*/ 22 w 32"/>
                <a:gd name="T7" fmla="*/ 10 h 10"/>
                <a:gd name="T8" fmla="*/ 20 w 32"/>
                <a:gd name="T9" fmla="*/ 10 h 10"/>
                <a:gd name="T10" fmla="*/ 18 w 32"/>
                <a:gd name="T11" fmla="*/ 10 h 10"/>
                <a:gd name="T12" fmla="*/ 11 w 32"/>
                <a:gd name="T13" fmla="*/ 10 h 10"/>
                <a:gd name="T14" fmla="*/ 10 w 32"/>
                <a:gd name="T15" fmla="*/ 8 h 10"/>
                <a:gd name="T16" fmla="*/ 4 w 32"/>
                <a:gd name="T17" fmla="*/ 10 h 10"/>
                <a:gd name="T18" fmla="*/ 0 w 32"/>
                <a:gd name="T19" fmla="*/ 8 h 10"/>
                <a:gd name="T20" fmla="*/ 0 w 32"/>
                <a:gd name="T21" fmla="*/ 8 h 10"/>
                <a:gd name="T22" fmla="*/ 0 w 32"/>
                <a:gd name="T23" fmla="*/ 6 h 10"/>
                <a:gd name="T24" fmla="*/ 4 w 32"/>
                <a:gd name="T25" fmla="*/ 8 h 10"/>
                <a:gd name="T26" fmla="*/ 10 w 32"/>
                <a:gd name="T27" fmla="*/ 6 h 10"/>
                <a:gd name="T28" fmla="*/ 14 w 32"/>
                <a:gd name="T29" fmla="*/ 6 h 10"/>
                <a:gd name="T30" fmla="*/ 14 w 32"/>
                <a:gd name="T31" fmla="*/ 3 h 10"/>
                <a:gd name="T32" fmla="*/ 18 w 32"/>
                <a:gd name="T33" fmla="*/ 2 h 10"/>
                <a:gd name="T34" fmla="*/ 18 w 32"/>
                <a:gd name="T35" fmla="*/ 2 h 10"/>
                <a:gd name="T36" fmla="*/ 20 w 32"/>
                <a:gd name="T37" fmla="*/ 2 h 10"/>
                <a:gd name="T38" fmla="*/ 26 w 32"/>
                <a:gd name="T39" fmla="*/ 0 h 10"/>
                <a:gd name="T40" fmla="*/ 32 w 32"/>
                <a:gd name="T41" fmla="*/ 2 h 10"/>
                <a:gd name="T42" fmla="*/ 32 w 32"/>
                <a:gd name="T43"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10">
                  <a:moveTo>
                    <a:pt x="32" y="2"/>
                  </a:moveTo>
                  <a:lnTo>
                    <a:pt x="32" y="3"/>
                  </a:lnTo>
                  <a:lnTo>
                    <a:pt x="27" y="8"/>
                  </a:lnTo>
                  <a:lnTo>
                    <a:pt x="22" y="10"/>
                  </a:lnTo>
                  <a:lnTo>
                    <a:pt x="20" y="10"/>
                  </a:lnTo>
                  <a:lnTo>
                    <a:pt x="18" y="10"/>
                  </a:lnTo>
                  <a:lnTo>
                    <a:pt x="11" y="10"/>
                  </a:lnTo>
                  <a:lnTo>
                    <a:pt x="10" y="8"/>
                  </a:lnTo>
                  <a:lnTo>
                    <a:pt x="4" y="10"/>
                  </a:lnTo>
                  <a:lnTo>
                    <a:pt x="0" y="8"/>
                  </a:lnTo>
                  <a:lnTo>
                    <a:pt x="0" y="8"/>
                  </a:lnTo>
                  <a:lnTo>
                    <a:pt x="0" y="6"/>
                  </a:lnTo>
                  <a:lnTo>
                    <a:pt x="4" y="8"/>
                  </a:lnTo>
                  <a:lnTo>
                    <a:pt x="10" y="6"/>
                  </a:lnTo>
                  <a:lnTo>
                    <a:pt x="14" y="6"/>
                  </a:lnTo>
                  <a:lnTo>
                    <a:pt x="14" y="3"/>
                  </a:lnTo>
                  <a:lnTo>
                    <a:pt x="18" y="2"/>
                  </a:lnTo>
                  <a:lnTo>
                    <a:pt x="18" y="2"/>
                  </a:lnTo>
                  <a:lnTo>
                    <a:pt x="20" y="2"/>
                  </a:lnTo>
                  <a:lnTo>
                    <a:pt x="26" y="0"/>
                  </a:lnTo>
                  <a:lnTo>
                    <a:pt x="32" y="2"/>
                  </a:lnTo>
                  <a:lnTo>
                    <a:pt x="32"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231">
              <a:extLst>
                <a:ext uri="{FF2B5EF4-FFF2-40B4-BE49-F238E27FC236}">
                  <a16:creationId xmlns:a16="http://schemas.microsoft.com/office/drawing/2014/main" id="{007956EE-ABDD-4DF4-9EB4-9987C2003F58}"/>
                </a:ext>
              </a:extLst>
            </p:cNvPr>
            <p:cNvSpPr>
              <a:spLocks noEditPoints="1"/>
            </p:cNvSpPr>
            <p:nvPr/>
          </p:nvSpPr>
          <p:spPr bwMode="auto">
            <a:xfrm>
              <a:off x="1565276" y="1657351"/>
              <a:ext cx="33338" cy="25400"/>
            </a:xfrm>
            <a:custGeom>
              <a:avLst/>
              <a:gdLst>
                <a:gd name="T0" fmla="*/ 11 w 21"/>
                <a:gd name="T1" fmla="*/ 0 h 16"/>
                <a:gd name="T2" fmla="*/ 16 w 21"/>
                <a:gd name="T3" fmla="*/ 3 h 16"/>
                <a:gd name="T4" fmla="*/ 20 w 21"/>
                <a:gd name="T5" fmla="*/ 7 h 16"/>
                <a:gd name="T6" fmla="*/ 20 w 21"/>
                <a:gd name="T7" fmla="*/ 9 h 16"/>
                <a:gd name="T8" fmla="*/ 21 w 21"/>
                <a:gd name="T9" fmla="*/ 14 h 16"/>
                <a:gd name="T10" fmla="*/ 21 w 21"/>
                <a:gd name="T11" fmla="*/ 16 h 16"/>
                <a:gd name="T12" fmla="*/ 17 w 21"/>
                <a:gd name="T13" fmla="*/ 14 h 16"/>
                <a:gd name="T14" fmla="*/ 14 w 21"/>
                <a:gd name="T15" fmla="*/ 10 h 16"/>
                <a:gd name="T16" fmla="*/ 11 w 21"/>
                <a:gd name="T17" fmla="*/ 14 h 16"/>
                <a:gd name="T18" fmla="*/ 10 w 21"/>
                <a:gd name="T19" fmla="*/ 13 h 16"/>
                <a:gd name="T20" fmla="*/ 5 w 21"/>
                <a:gd name="T21" fmla="*/ 9 h 16"/>
                <a:gd name="T22" fmla="*/ 5 w 21"/>
                <a:gd name="T23" fmla="*/ 9 h 16"/>
                <a:gd name="T24" fmla="*/ 4 w 21"/>
                <a:gd name="T25" fmla="*/ 7 h 16"/>
                <a:gd name="T26" fmla="*/ 4 w 21"/>
                <a:gd name="T27" fmla="*/ 4 h 16"/>
                <a:gd name="T28" fmla="*/ 0 w 21"/>
                <a:gd name="T29" fmla="*/ 3 h 16"/>
                <a:gd name="T30" fmla="*/ 1 w 21"/>
                <a:gd name="T31" fmla="*/ 3 h 16"/>
                <a:gd name="T32" fmla="*/ 4 w 21"/>
                <a:gd name="T33" fmla="*/ 3 h 16"/>
                <a:gd name="T34" fmla="*/ 5 w 21"/>
                <a:gd name="T35" fmla="*/ 3 h 16"/>
                <a:gd name="T36" fmla="*/ 4 w 21"/>
                <a:gd name="T37" fmla="*/ 0 h 16"/>
                <a:gd name="T38" fmla="*/ 4 w 21"/>
                <a:gd name="T39" fmla="*/ 0 h 16"/>
                <a:gd name="T40" fmla="*/ 10 w 21"/>
                <a:gd name="T41" fmla="*/ 3 h 16"/>
                <a:gd name="T42" fmla="*/ 11 w 21"/>
                <a:gd name="T43" fmla="*/ 3 h 16"/>
                <a:gd name="T44" fmla="*/ 11 w 21"/>
                <a:gd name="T45" fmla="*/ 0 h 16"/>
                <a:gd name="T46" fmla="*/ 11 w 21"/>
                <a:gd name="T47" fmla="*/ 0 h 16"/>
                <a:gd name="T48" fmla="*/ 10 w 21"/>
                <a:gd name="T49" fmla="*/ 14 h 16"/>
                <a:gd name="T50" fmla="*/ 5 w 21"/>
                <a:gd name="T51" fmla="*/ 14 h 16"/>
                <a:gd name="T52" fmla="*/ 1 w 21"/>
                <a:gd name="T53" fmla="*/ 10 h 16"/>
                <a:gd name="T54" fmla="*/ 1 w 21"/>
                <a:gd name="T55" fmla="*/ 10 h 16"/>
                <a:gd name="T56" fmla="*/ 5 w 21"/>
                <a:gd name="T57" fmla="*/ 10 h 16"/>
                <a:gd name="T58" fmla="*/ 10 w 21"/>
                <a:gd name="T59" fmla="*/ 14 h 16"/>
                <a:gd name="T60" fmla="*/ 10 w 21"/>
                <a:gd name="T6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 h="16">
                  <a:moveTo>
                    <a:pt x="11" y="0"/>
                  </a:moveTo>
                  <a:lnTo>
                    <a:pt x="16" y="3"/>
                  </a:lnTo>
                  <a:lnTo>
                    <a:pt x="20" y="7"/>
                  </a:lnTo>
                  <a:lnTo>
                    <a:pt x="20" y="9"/>
                  </a:lnTo>
                  <a:lnTo>
                    <a:pt x="21" y="14"/>
                  </a:lnTo>
                  <a:lnTo>
                    <a:pt x="21" y="16"/>
                  </a:lnTo>
                  <a:lnTo>
                    <a:pt x="17" y="14"/>
                  </a:lnTo>
                  <a:lnTo>
                    <a:pt x="14" y="10"/>
                  </a:lnTo>
                  <a:lnTo>
                    <a:pt x="11" y="14"/>
                  </a:lnTo>
                  <a:lnTo>
                    <a:pt x="10" y="13"/>
                  </a:lnTo>
                  <a:lnTo>
                    <a:pt x="5" y="9"/>
                  </a:lnTo>
                  <a:lnTo>
                    <a:pt x="5" y="9"/>
                  </a:lnTo>
                  <a:lnTo>
                    <a:pt x="4" y="7"/>
                  </a:lnTo>
                  <a:lnTo>
                    <a:pt x="4" y="4"/>
                  </a:lnTo>
                  <a:lnTo>
                    <a:pt x="0" y="3"/>
                  </a:lnTo>
                  <a:lnTo>
                    <a:pt x="1" y="3"/>
                  </a:lnTo>
                  <a:lnTo>
                    <a:pt x="4" y="3"/>
                  </a:lnTo>
                  <a:lnTo>
                    <a:pt x="5" y="3"/>
                  </a:lnTo>
                  <a:lnTo>
                    <a:pt x="4" y="0"/>
                  </a:lnTo>
                  <a:lnTo>
                    <a:pt x="4" y="0"/>
                  </a:lnTo>
                  <a:lnTo>
                    <a:pt x="10" y="3"/>
                  </a:lnTo>
                  <a:lnTo>
                    <a:pt x="11" y="3"/>
                  </a:lnTo>
                  <a:lnTo>
                    <a:pt x="11" y="0"/>
                  </a:lnTo>
                  <a:lnTo>
                    <a:pt x="11" y="0"/>
                  </a:lnTo>
                  <a:close/>
                  <a:moveTo>
                    <a:pt x="10" y="14"/>
                  </a:moveTo>
                  <a:lnTo>
                    <a:pt x="5" y="14"/>
                  </a:lnTo>
                  <a:lnTo>
                    <a:pt x="1" y="10"/>
                  </a:lnTo>
                  <a:lnTo>
                    <a:pt x="1" y="10"/>
                  </a:lnTo>
                  <a:lnTo>
                    <a:pt x="5" y="10"/>
                  </a:lnTo>
                  <a:lnTo>
                    <a:pt x="10" y="14"/>
                  </a:lnTo>
                  <a:lnTo>
                    <a:pt x="10" y="1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232">
              <a:extLst>
                <a:ext uri="{FF2B5EF4-FFF2-40B4-BE49-F238E27FC236}">
                  <a16:creationId xmlns:a16="http://schemas.microsoft.com/office/drawing/2014/main" id="{7A6918DB-0961-4477-9448-648126BE49CE}"/>
                </a:ext>
              </a:extLst>
            </p:cNvPr>
            <p:cNvSpPr>
              <a:spLocks/>
            </p:cNvSpPr>
            <p:nvPr/>
          </p:nvSpPr>
          <p:spPr bwMode="auto">
            <a:xfrm>
              <a:off x="1482726" y="2079626"/>
              <a:ext cx="19050" cy="22225"/>
            </a:xfrm>
            <a:custGeom>
              <a:avLst/>
              <a:gdLst>
                <a:gd name="T0" fmla="*/ 10 w 12"/>
                <a:gd name="T1" fmla="*/ 0 h 14"/>
                <a:gd name="T2" fmla="*/ 8 w 12"/>
                <a:gd name="T3" fmla="*/ 4 h 14"/>
                <a:gd name="T4" fmla="*/ 12 w 12"/>
                <a:gd name="T5" fmla="*/ 4 h 14"/>
                <a:gd name="T6" fmla="*/ 6 w 12"/>
                <a:gd name="T7" fmla="*/ 13 h 14"/>
                <a:gd name="T8" fmla="*/ 2 w 12"/>
                <a:gd name="T9" fmla="*/ 14 h 14"/>
                <a:gd name="T10" fmla="*/ 0 w 12"/>
                <a:gd name="T11" fmla="*/ 10 h 14"/>
                <a:gd name="T12" fmla="*/ 0 w 12"/>
                <a:gd name="T13" fmla="*/ 6 h 14"/>
                <a:gd name="T14" fmla="*/ 0 w 12"/>
                <a:gd name="T15" fmla="*/ 4 h 14"/>
                <a:gd name="T16" fmla="*/ 5 w 12"/>
                <a:gd name="T17" fmla="*/ 4 h 14"/>
                <a:gd name="T18" fmla="*/ 6 w 12"/>
                <a:gd name="T19" fmla="*/ 3 h 14"/>
                <a:gd name="T20" fmla="*/ 10 w 12"/>
                <a:gd name="T21" fmla="*/ 0 h 14"/>
                <a:gd name="T22" fmla="*/ 10 w 12"/>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4">
                  <a:moveTo>
                    <a:pt x="10" y="0"/>
                  </a:moveTo>
                  <a:lnTo>
                    <a:pt x="8" y="4"/>
                  </a:lnTo>
                  <a:lnTo>
                    <a:pt x="12" y="4"/>
                  </a:lnTo>
                  <a:lnTo>
                    <a:pt x="6" y="13"/>
                  </a:lnTo>
                  <a:lnTo>
                    <a:pt x="2" y="14"/>
                  </a:lnTo>
                  <a:lnTo>
                    <a:pt x="0" y="10"/>
                  </a:lnTo>
                  <a:lnTo>
                    <a:pt x="0" y="6"/>
                  </a:lnTo>
                  <a:lnTo>
                    <a:pt x="0" y="4"/>
                  </a:lnTo>
                  <a:lnTo>
                    <a:pt x="5" y="4"/>
                  </a:lnTo>
                  <a:lnTo>
                    <a:pt x="6" y="3"/>
                  </a:lnTo>
                  <a:lnTo>
                    <a:pt x="10" y="0"/>
                  </a:lnTo>
                  <a:lnTo>
                    <a:pt x="1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233">
              <a:extLst>
                <a:ext uri="{FF2B5EF4-FFF2-40B4-BE49-F238E27FC236}">
                  <a16:creationId xmlns:a16="http://schemas.microsoft.com/office/drawing/2014/main" id="{86D45ED2-8718-4117-A7E3-F72E99C83B77}"/>
                </a:ext>
              </a:extLst>
            </p:cNvPr>
            <p:cNvSpPr>
              <a:spLocks/>
            </p:cNvSpPr>
            <p:nvPr/>
          </p:nvSpPr>
          <p:spPr bwMode="auto">
            <a:xfrm>
              <a:off x="1285876" y="1593851"/>
              <a:ext cx="20638" cy="9525"/>
            </a:xfrm>
            <a:custGeom>
              <a:avLst/>
              <a:gdLst>
                <a:gd name="T0" fmla="*/ 11 w 13"/>
                <a:gd name="T1" fmla="*/ 3 h 6"/>
                <a:gd name="T2" fmla="*/ 13 w 13"/>
                <a:gd name="T3" fmla="*/ 5 h 6"/>
                <a:gd name="T4" fmla="*/ 11 w 13"/>
                <a:gd name="T5" fmla="*/ 5 h 6"/>
                <a:gd name="T6" fmla="*/ 9 w 13"/>
                <a:gd name="T7" fmla="*/ 6 h 6"/>
                <a:gd name="T8" fmla="*/ 0 w 13"/>
                <a:gd name="T9" fmla="*/ 3 h 6"/>
                <a:gd name="T10" fmla="*/ 0 w 13"/>
                <a:gd name="T11" fmla="*/ 3 h 6"/>
                <a:gd name="T12" fmla="*/ 3 w 13"/>
                <a:gd name="T13" fmla="*/ 0 h 6"/>
                <a:gd name="T14" fmla="*/ 7 w 13"/>
                <a:gd name="T15" fmla="*/ 0 h 6"/>
                <a:gd name="T16" fmla="*/ 9 w 13"/>
                <a:gd name="T17" fmla="*/ 0 h 6"/>
                <a:gd name="T18" fmla="*/ 11 w 13"/>
                <a:gd name="T19" fmla="*/ 0 h 6"/>
                <a:gd name="T20" fmla="*/ 11 w 13"/>
                <a:gd name="T21" fmla="*/ 3 h 6"/>
                <a:gd name="T22" fmla="*/ 11 w 13"/>
                <a:gd name="T23"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6">
                  <a:moveTo>
                    <a:pt x="11" y="3"/>
                  </a:moveTo>
                  <a:lnTo>
                    <a:pt x="13" y="5"/>
                  </a:lnTo>
                  <a:lnTo>
                    <a:pt x="11" y="5"/>
                  </a:lnTo>
                  <a:lnTo>
                    <a:pt x="9" y="6"/>
                  </a:lnTo>
                  <a:lnTo>
                    <a:pt x="0" y="3"/>
                  </a:lnTo>
                  <a:lnTo>
                    <a:pt x="0" y="3"/>
                  </a:lnTo>
                  <a:lnTo>
                    <a:pt x="3" y="0"/>
                  </a:lnTo>
                  <a:lnTo>
                    <a:pt x="7" y="0"/>
                  </a:lnTo>
                  <a:lnTo>
                    <a:pt x="9" y="0"/>
                  </a:lnTo>
                  <a:lnTo>
                    <a:pt x="11" y="0"/>
                  </a:lnTo>
                  <a:lnTo>
                    <a:pt x="11" y="3"/>
                  </a:lnTo>
                  <a:lnTo>
                    <a:pt x="11"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234">
              <a:extLst>
                <a:ext uri="{FF2B5EF4-FFF2-40B4-BE49-F238E27FC236}">
                  <a16:creationId xmlns:a16="http://schemas.microsoft.com/office/drawing/2014/main" id="{F6ECBF5F-3693-42EB-BEFD-103A0C779D1F}"/>
                </a:ext>
              </a:extLst>
            </p:cNvPr>
            <p:cNvSpPr>
              <a:spLocks/>
            </p:cNvSpPr>
            <p:nvPr/>
          </p:nvSpPr>
          <p:spPr bwMode="auto">
            <a:xfrm>
              <a:off x="1196976" y="1925638"/>
              <a:ext cx="28575" cy="63500"/>
            </a:xfrm>
            <a:custGeom>
              <a:avLst/>
              <a:gdLst>
                <a:gd name="T0" fmla="*/ 18 w 18"/>
                <a:gd name="T1" fmla="*/ 6 h 40"/>
                <a:gd name="T2" fmla="*/ 15 w 18"/>
                <a:gd name="T3" fmla="*/ 8 h 40"/>
                <a:gd name="T4" fmla="*/ 18 w 18"/>
                <a:gd name="T5" fmla="*/ 12 h 40"/>
                <a:gd name="T6" fmla="*/ 15 w 18"/>
                <a:gd name="T7" fmla="*/ 18 h 40"/>
                <a:gd name="T8" fmla="*/ 12 w 18"/>
                <a:gd name="T9" fmla="*/ 22 h 40"/>
                <a:gd name="T10" fmla="*/ 9 w 18"/>
                <a:gd name="T11" fmla="*/ 30 h 40"/>
                <a:gd name="T12" fmla="*/ 9 w 18"/>
                <a:gd name="T13" fmla="*/ 36 h 40"/>
                <a:gd name="T14" fmla="*/ 9 w 18"/>
                <a:gd name="T15" fmla="*/ 40 h 40"/>
                <a:gd name="T16" fmla="*/ 3 w 18"/>
                <a:gd name="T17" fmla="*/ 40 h 40"/>
                <a:gd name="T18" fmla="*/ 3 w 18"/>
                <a:gd name="T19" fmla="*/ 22 h 40"/>
                <a:gd name="T20" fmla="*/ 3 w 18"/>
                <a:gd name="T21" fmla="*/ 20 h 40"/>
                <a:gd name="T22" fmla="*/ 3 w 18"/>
                <a:gd name="T23" fmla="*/ 16 h 40"/>
                <a:gd name="T24" fmla="*/ 0 w 18"/>
                <a:gd name="T25" fmla="*/ 14 h 40"/>
                <a:gd name="T26" fmla="*/ 0 w 18"/>
                <a:gd name="T27" fmla="*/ 11 h 40"/>
                <a:gd name="T28" fmla="*/ 3 w 18"/>
                <a:gd name="T29" fmla="*/ 6 h 40"/>
                <a:gd name="T30" fmla="*/ 8 w 18"/>
                <a:gd name="T31" fmla="*/ 6 h 40"/>
                <a:gd name="T32" fmla="*/ 9 w 18"/>
                <a:gd name="T33" fmla="*/ 5 h 40"/>
                <a:gd name="T34" fmla="*/ 9 w 18"/>
                <a:gd name="T35" fmla="*/ 2 h 40"/>
                <a:gd name="T36" fmla="*/ 12 w 18"/>
                <a:gd name="T37" fmla="*/ 0 h 40"/>
                <a:gd name="T38" fmla="*/ 18 w 18"/>
                <a:gd name="T39" fmla="*/ 6 h 40"/>
                <a:gd name="T40" fmla="*/ 18 w 18"/>
                <a:gd name="T41"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40">
                  <a:moveTo>
                    <a:pt x="18" y="6"/>
                  </a:moveTo>
                  <a:lnTo>
                    <a:pt x="15" y="8"/>
                  </a:lnTo>
                  <a:lnTo>
                    <a:pt x="18" y="12"/>
                  </a:lnTo>
                  <a:lnTo>
                    <a:pt x="15" y="18"/>
                  </a:lnTo>
                  <a:lnTo>
                    <a:pt x="12" y="22"/>
                  </a:lnTo>
                  <a:lnTo>
                    <a:pt x="9" y="30"/>
                  </a:lnTo>
                  <a:lnTo>
                    <a:pt x="9" y="36"/>
                  </a:lnTo>
                  <a:lnTo>
                    <a:pt x="9" y="40"/>
                  </a:lnTo>
                  <a:lnTo>
                    <a:pt x="3" y="40"/>
                  </a:lnTo>
                  <a:lnTo>
                    <a:pt x="3" y="22"/>
                  </a:lnTo>
                  <a:lnTo>
                    <a:pt x="3" y="20"/>
                  </a:lnTo>
                  <a:lnTo>
                    <a:pt x="3" y="16"/>
                  </a:lnTo>
                  <a:lnTo>
                    <a:pt x="0" y="14"/>
                  </a:lnTo>
                  <a:lnTo>
                    <a:pt x="0" y="11"/>
                  </a:lnTo>
                  <a:lnTo>
                    <a:pt x="3" y="6"/>
                  </a:lnTo>
                  <a:lnTo>
                    <a:pt x="8" y="6"/>
                  </a:lnTo>
                  <a:lnTo>
                    <a:pt x="9" y="5"/>
                  </a:lnTo>
                  <a:lnTo>
                    <a:pt x="9" y="2"/>
                  </a:lnTo>
                  <a:lnTo>
                    <a:pt x="12" y="0"/>
                  </a:lnTo>
                  <a:lnTo>
                    <a:pt x="18" y="6"/>
                  </a:lnTo>
                  <a:lnTo>
                    <a:pt x="18"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235">
              <a:extLst>
                <a:ext uri="{FF2B5EF4-FFF2-40B4-BE49-F238E27FC236}">
                  <a16:creationId xmlns:a16="http://schemas.microsoft.com/office/drawing/2014/main" id="{14EA16F5-A2E5-4D03-B7D8-A1A717B14110}"/>
                </a:ext>
              </a:extLst>
            </p:cNvPr>
            <p:cNvSpPr>
              <a:spLocks/>
            </p:cNvSpPr>
            <p:nvPr/>
          </p:nvSpPr>
          <p:spPr bwMode="auto">
            <a:xfrm>
              <a:off x="1139826" y="1898651"/>
              <a:ext cx="71438" cy="55563"/>
            </a:xfrm>
            <a:custGeom>
              <a:avLst/>
              <a:gdLst>
                <a:gd name="T0" fmla="*/ 36 w 45"/>
                <a:gd name="T1" fmla="*/ 1 h 35"/>
                <a:gd name="T2" fmla="*/ 34 w 45"/>
                <a:gd name="T3" fmla="*/ 3 h 35"/>
                <a:gd name="T4" fmla="*/ 36 w 45"/>
                <a:gd name="T5" fmla="*/ 9 h 35"/>
                <a:gd name="T6" fmla="*/ 38 w 45"/>
                <a:gd name="T7" fmla="*/ 9 h 35"/>
                <a:gd name="T8" fmla="*/ 38 w 45"/>
                <a:gd name="T9" fmla="*/ 13 h 35"/>
                <a:gd name="T10" fmla="*/ 44 w 45"/>
                <a:gd name="T11" fmla="*/ 17 h 35"/>
                <a:gd name="T12" fmla="*/ 45 w 45"/>
                <a:gd name="T13" fmla="*/ 22 h 35"/>
                <a:gd name="T14" fmla="*/ 44 w 45"/>
                <a:gd name="T15" fmla="*/ 23 h 35"/>
                <a:gd name="T16" fmla="*/ 39 w 45"/>
                <a:gd name="T17" fmla="*/ 23 h 35"/>
                <a:gd name="T18" fmla="*/ 36 w 45"/>
                <a:gd name="T19" fmla="*/ 28 h 35"/>
                <a:gd name="T20" fmla="*/ 29 w 45"/>
                <a:gd name="T21" fmla="*/ 25 h 35"/>
                <a:gd name="T22" fmla="*/ 28 w 45"/>
                <a:gd name="T23" fmla="*/ 25 h 35"/>
                <a:gd name="T24" fmla="*/ 16 w 45"/>
                <a:gd name="T25" fmla="*/ 25 h 35"/>
                <a:gd name="T26" fmla="*/ 14 w 45"/>
                <a:gd name="T27" fmla="*/ 28 h 35"/>
                <a:gd name="T28" fmla="*/ 16 w 45"/>
                <a:gd name="T29" fmla="*/ 35 h 35"/>
                <a:gd name="T30" fmla="*/ 14 w 45"/>
                <a:gd name="T31" fmla="*/ 31 h 35"/>
                <a:gd name="T32" fmla="*/ 10 w 45"/>
                <a:gd name="T33" fmla="*/ 31 h 35"/>
                <a:gd name="T34" fmla="*/ 8 w 45"/>
                <a:gd name="T35" fmla="*/ 33 h 35"/>
                <a:gd name="T36" fmla="*/ 4 w 45"/>
                <a:gd name="T37" fmla="*/ 31 h 35"/>
                <a:gd name="T38" fmla="*/ 3 w 45"/>
                <a:gd name="T39" fmla="*/ 29 h 35"/>
                <a:gd name="T40" fmla="*/ 0 w 45"/>
                <a:gd name="T41" fmla="*/ 28 h 35"/>
                <a:gd name="T42" fmla="*/ 4 w 45"/>
                <a:gd name="T43" fmla="*/ 17 h 35"/>
                <a:gd name="T44" fmla="*/ 6 w 45"/>
                <a:gd name="T45" fmla="*/ 17 h 35"/>
                <a:gd name="T46" fmla="*/ 8 w 45"/>
                <a:gd name="T47" fmla="*/ 13 h 35"/>
                <a:gd name="T48" fmla="*/ 8 w 45"/>
                <a:gd name="T49" fmla="*/ 11 h 35"/>
                <a:gd name="T50" fmla="*/ 10 w 45"/>
                <a:gd name="T51" fmla="*/ 9 h 35"/>
                <a:gd name="T52" fmla="*/ 12 w 45"/>
                <a:gd name="T53" fmla="*/ 11 h 35"/>
                <a:gd name="T54" fmla="*/ 14 w 45"/>
                <a:gd name="T55" fmla="*/ 9 h 35"/>
                <a:gd name="T56" fmla="*/ 18 w 45"/>
                <a:gd name="T57" fmla="*/ 6 h 35"/>
                <a:gd name="T58" fmla="*/ 20 w 45"/>
                <a:gd name="T59" fmla="*/ 3 h 35"/>
                <a:gd name="T60" fmla="*/ 28 w 45"/>
                <a:gd name="T61" fmla="*/ 1 h 35"/>
                <a:gd name="T62" fmla="*/ 29 w 45"/>
                <a:gd name="T63" fmla="*/ 0 h 35"/>
                <a:gd name="T64" fmla="*/ 36 w 45"/>
                <a:gd name="T65" fmla="*/ 1 h 35"/>
                <a:gd name="T66" fmla="*/ 36 w 45"/>
                <a:gd name="T67"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 h="35">
                  <a:moveTo>
                    <a:pt x="36" y="1"/>
                  </a:moveTo>
                  <a:lnTo>
                    <a:pt x="34" y="3"/>
                  </a:lnTo>
                  <a:lnTo>
                    <a:pt x="36" y="9"/>
                  </a:lnTo>
                  <a:lnTo>
                    <a:pt x="38" y="9"/>
                  </a:lnTo>
                  <a:lnTo>
                    <a:pt x="38" y="13"/>
                  </a:lnTo>
                  <a:lnTo>
                    <a:pt x="44" y="17"/>
                  </a:lnTo>
                  <a:lnTo>
                    <a:pt x="45" y="22"/>
                  </a:lnTo>
                  <a:lnTo>
                    <a:pt x="44" y="23"/>
                  </a:lnTo>
                  <a:lnTo>
                    <a:pt x="39" y="23"/>
                  </a:lnTo>
                  <a:lnTo>
                    <a:pt x="36" y="28"/>
                  </a:lnTo>
                  <a:lnTo>
                    <a:pt x="29" y="25"/>
                  </a:lnTo>
                  <a:lnTo>
                    <a:pt x="28" y="25"/>
                  </a:lnTo>
                  <a:lnTo>
                    <a:pt x="16" y="25"/>
                  </a:lnTo>
                  <a:lnTo>
                    <a:pt x="14" y="28"/>
                  </a:lnTo>
                  <a:lnTo>
                    <a:pt x="16" y="35"/>
                  </a:lnTo>
                  <a:lnTo>
                    <a:pt x="14" y="31"/>
                  </a:lnTo>
                  <a:lnTo>
                    <a:pt x="10" y="31"/>
                  </a:lnTo>
                  <a:lnTo>
                    <a:pt x="8" y="33"/>
                  </a:lnTo>
                  <a:lnTo>
                    <a:pt x="4" y="31"/>
                  </a:lnTo>
                  <a:lnTo>
                    <a:pt x="3" y="29"/>
                  </a:lnTo>
                  <a:lnTo>
                    <a:pt x="0" y="28"/>
                  </a:lnTo>
                  <a:lnTo>
                    <a:pt x="4" y="17"/>
                  </a:lnTo>
                  <a:lnTo>
                    <a:pt x="6" y="17"/>
                  </a:lnTo>
                  <a:lnTo>
                    <a:pt x="8" y="13"/>
                  </a:lnTo>
                  <a:lnTo>
                    <a:pt x="8" y="11"/>
                  </a:lnTo>
                  <a:lnTo>
                    <a:pt x="10" y="9"/>
                  </a:lnTo>
                  <a:lnTo>
                    <a:pt x="12" y="11"/>
                  </a:lnTo>
                  <a:lnTo>
                    <a:pt x="14" y="9"/>
                  </a:lnTo>
                  <a:lnTo>
                    <a:pt x="18" y="6"/>
                  </a:lnTo>
                  <a:lnTo>
                    <a:pt x="20" y="3"/>
                  </a:lnTo>
                  <a:lnTo>
                    <a:pt x="28" y="1"/>
                  </a:lnTo>
                  <a:lnTo>
                    <a:pt x="29" y="0"/>
                  </a:lnTo>
                  <a:lnTo>
                    <a:pt x="36" y="1"/>
                  </a:lnTo>
                  <a:lnTo>
                    <a:pt x="36" y="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236">
              <a:extLst>
                <a:ext uri="{FF2B5EF4-FFF2-40B4-BE49-F238E27FC236}">
                  <a16:creationId xmlns:a16="http://schemas.microsoft.com/office/drawing/2014/main" id="{33B83909-D351-4ED9-84E6-04AA99811DE6}"/>
                </a:ext>
              </a:extLst>
            </p:cNvPr>
            <p:cNvSpPr>
              <a:spLocks/>
            </p:cNvSpPr>
            <p:nvPr/>
          </p:nvSpPr>
          <p:spPr bwMode="auto">
            <a:xfrm>
              <a:off x="1792288" y="1771651"/>
              <a:ext cx="19050" cy="41275"/>
            </a:xfrm>
            <a:custGeom>
              <a:avLst/>
              <a:gdLst>
                <a:gd name="T0" fmla="*/ 9 w 12"/>
                <a:gd name="T1" fmla="*/ 22 h 26"/>
                <a:gd name="T2" fmla="*/ 12 w 12"/>
                <a:gd name="T3" fmla="*/ 24 h 26"/>
                <a:gd name="T4" fmla="*/ 12 w 12"/>
                <a:gd name="T5" fmla="*/ 26 h 26"/>
                <a:gd name="T6" fmla="*/ 12 w 12"/>
                <a:gd name="T7" fmla="*/ 26 h 26"/>
                <a:gd name="T8" fmla="*/ 9 w 12"/>
                <a:gd name="T9" fmla="*/ 17 h 26"/>
                <a:gd name="T10" fmla="*/ 7 w 12"/>
                <a:gd name="T11" fmla="*/ 17 h 26"/>
                <a:gd name="T12" fmla="*/ 7 w 12"/>
                <a:gd name="T13" fmla="*/ 17 h 26"/>
                <a:gd name="T14" fmla="*/ 9 w 12"/>
                <a:gd name="T15" fmla="*/ 22 h 26"/>
                <a:gd name="T16" fmla="*/ 9 w 12"/>
                <a:gd name="T17" fmla="*/ 24 h 26"/>
                <a:gd name="T18" fmla="*/ 7 w 12"/>
                <a:gd name="T19" fmla="*/ 22 h 26"/>
                <a:gd name="T20" fmla="*/ 6 w 12"/>
                <a:gd name="T21" fmla="*/ 16 h 26"/>
                <a:gd name="T22" fmla="*/ 3 w 12"/>
                <a:gd name="T23" fmla="*/ 10 h 26"/>
                <a:gd name="T24" fmla="*/ 3 w 12"/>
                <a:gd name="T25" fmla="*/ 10 h 26"/>
                <a:gd name="T26" fmla="*/ 1 w 12"/>
                <a:gd name="T27" fmla="*/ 7 h 26"/>
                <a:gd name="T28" fmla="*/ 1 w 12"/>
                <a:gd name="T29" fmla="*/ 7 h 26"/>
                <a:gd name="T30" fmla="*/ 0 w 12"/>
                <a:gd name="T31" fmla="*/ 4 h 26"/>
                <a:gd name="T32" fmla="*/ 0 w 12"/>
                <a:gd name="T33" fmla="*/ 0 h 26"/>
                <a:gd name="T34" fmla="*/ 1 w 12"/>
                <a:gd name="T35" fmla="*/ 2 h 26"/>
                <a:gd name="T36" fmla="*/ 1 w 12"/>
                <a:gd name="T37" fmla="*/ 2 h 26"/>
                <a:gd name="T38" fmla="*/ 1 w 12"/>
                <a:gd name="T39" fmla="*/ 7 h 26"/>
                <a:gd name="T40" fmla="*/ 3 w 12"/>
                <a:gd name="T41" fmla="*/ 7 h 26"/>
                <a:gd name="T42" fmla="*/ 3 w 12"/>
                <a:gd name="T43" fmla="*/ 7 h 26"/>
                <a:gd name="T44" fmla="*/ 3 w 12"/>
                <a:gd name="T45" fmla="*/ 7 h 26"/>
                <a:gd name="T46" fmla="*/ 6 w 12"/>
                <a:gd name="T47" fmla="*/ 10 h 26"/>
                <a:gd name="T48" fmla="*/ 6 w 12"/>
                <a:gd name="T49" fmla="*/ 10 h 26"/>
                <a:gd name="T50" fmla="*/ 6 w 12"/>
                <a:gd name="T51" fmla="*/ 11 h 26"/>
                <a:gd name="T52" fmla="*/ 6 w 12"/>
                <a:gd name="T53" fmla="*/ 14 h 26"/>
                <a:gd name="T54" fmla="*/ 7 w 12"/>
                <a:gd name="T55" fmla="*/ 16 h 26"/>
                <a:gd name="T56" fmla="*/ 7 w 12"/>
                <a:gd name="T57" fmla="*/ 14 h 26"/>
                <a:gd name="T58" fmla="*/ 6 w 12"/>
                <a:gd name="T59" fmla="*/ 11 h 26"/>
                <a:gd name="T60" fmla="*/ 9 w 12"/>
                <a:gd name="T61" fmla="*/ 22 h 26"/>
                <a:gd name="T62" fmla="*/ 9 w 12"/>
                <a:gd name="T63"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 h="26">
                  <a:moveTo>
                    <a:pt x="9" y="22"/>
                  </a:moveTo>
                  <a:lnTo>
                    <a:pt x="12" y="24"/>
                  </a:lnTo>
                  <a:lnTo>
                    <a:pt x="12" y="26"/>
                  </a:lnTo>
                  <a:lnTo>
                    <a:pt x="12" y="26"/>
                  </a:lnTo>
                  <a:lnTo>
                    <a:pt x="9" y="17"/>
                  </a:lnTo>
                  <a:lnTo>
                    <a:pt x="7" y="17"/>
                  </a:lnTo>
                  <a:lnTo>
                    <a:pt x="7" y="17"/>
                  </a:lnTo>
                  <a:lnTo>
                    <a:pt x="9" y="22"/>
                  </a:lnTo>
                  <a:lnTo>
                    <a:pt x="9" y="24"/>
                  </a:lnTo>
                  <a:lnTo>
                    <a:pt x="7" y="22"/>
                  </a:lnTo>
                  <a:lnTo>
                    <a:pt x="6" y="16"/>
                  </a:lnTo>
                  <a:lnTo>
                    <a:pt x="3" y="10"/>
                  </a:lnTo>
                  <a:lnTo>
                    <a:pt x="3" y="10"/>
                  </a:lnTo>
                  <a:lnTo>
                    <a:pt x="1" y="7"/>
                  </a:lnTo>
                  <a:lnTo>
                    <a:pt x="1" y="7"/>
                  </a:lnTo>
                  <a:lnTo>
                    <a:pt x="0" y="4"/>
                  </a:lnTo>
                  <a:lnTo>
                    <a:pt x="0" y="0"/>
                  </a:lnTo>
                  <a:lnTo>
                    <a:pt x="1" y="2"/>
                  </a:lnTo>
                  <a:lnTo>
                    <a:pt x="1" y="2"/>
                  </a:lnTo>
                  <a:lnTo>
                    <a:pt x="1" y="7"/>
                  </a:lnTo>
                  <a:lnTo>
                    <a:pt x="3" y="7"/>
                  </a:lnTo>
                  <a:lnTo>
                    <a:pt x="3" y="7"/>
                  </a:lnTo>
                  <a:lnTo>
                    <a:pt x="3" y="7"/>
                  </a:lnTo>
                  <a:lnTo>
                    <a:pt x="6" y="10"/>
                  </a:lnTo>
                  <a:lnTo>
                    <a:pt x="6" y="10"/>
                  </a:lnTo>
                  <a:lnTo>
                    <a:pt x="6" y="11"/>
                  </a:lnTo>
                  <a:lnTo>
                    <a:pt x="6" y="14"/>
                  </a:lnTo>
                  <a:lnTo>
                    <a:pt x="7" y="16"/>
                  </a:lnTo>
                  <a:lnTo>
                    <a:pt x="7" y="14"/>
                  </a:lnTo>
                  <a:lnTo>
                    <a:pt x="6" y="11"/>
                  </a:lnTo>
                  <a:lnTo>
                    <a:pt x="9" y="22"/>
                  </a:lnTo>
                  <a:lnTo>
                    <a:pt x="9" y="2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237">
              <a:extLst>
                <a:ext uri="{FF2B5EF4-FFF2-40B4-BE49-F238E27FC236}">
                  <a16:creationId xmlns:a16="http://schemas.microsoft.com/office/drawing/2014/main" id="{29DD3EDE-04B6-4876-9F03-6674E313D10A}"/>
                </a:ext>
              </a:extLst>
            </p:cNvPr>
            <p:cNvSpPr>
              <a:spLocks/>
            </p:cNvSpPr>
            <p:nvPr/>
          </p:nvSpPr>
          <p:spPr bwMode="auto">
            <a:xfrm>
              <a:off x="1404938" y="1638301"/>
              <a:ext cx="42863" cy="23813"/>
            </a:xfrm>
            <a:custGeom>
              <a:avLst/>
              <a:gdLst>
                <a:gd name="T0" fmla="*/ 27 w 27"/>
                <a:gd name="T1" fmla="*/ 3 h 15"/>
                <a:gd name="T2" fmla="*/ 27 w 27"/>
                <a:gd name="T3" fmla="*/ 5 h 15"/>
                <a:gd name="T4" fmla="*/ 26 w 27"/>
                <a:gd name="T5" fmla="*/ 9 h 15"/>
                <a:gd name="T6" fmla="*/ 27 w 27"/>
                <a:gd name="T7" fmla="*/ 10 h 15"/>
                <a:gd name="T8" fmla="*/ 23 w 27"/>
                <a:gd name="T9" fmla="*/ 10 h 15"/>
                <a:gd name="T10" fmla="*/ 20 w 27"/>
                <a:gd name="T11" fmla="*/ 10 h 15"/>
                <a:gd name="T12" fmla="*/ 20 w 27"/>
                <a:gd name="T13" fmla="*/ 12 h 15"/>
                <a:gd name="T14" fmla="*/ 20 w 27"/>
                <a:gd name="T15" fmla="*/ 15 h 15"/>
                <a:gd name="T16" fmla="*/ 13 w 27"/>
                <a:gd name="T17" fmla="*/ 15 h 15"/>
                <a:gd name="T18" fmla="*/ 11 w 27"/>
                <a:gd name="T19" fmla="*/ 12 h 15"/>
                <a:gd name="T20" fmla="*/ 4 w 27"/>
                <a:gd name="T21" fmla="*/ 15 h 15"/>
                <a:gd name="T22" fmla="*/ 4 w 27"/>
                <a:gd name="T23" fmla="*/ 10 h 15"/>
                <a:gd name="T24" fmla="*/ 0 w 27"/>
                <a:gd name="T25" fmla="*/ 9 h 15"/>
                <a:gd name="T26" fmla="*/ 1 w 27"/>
                <a:gd name="T27" fmla="*/ 6 h 15"/>
                <a:gd name="T28" fmla="*/ 4 w 27"/>
                <a:gd name="T29" fmla="*/ 6 h 15"/>
                <a:gd name="T30" fmla="*/ 0 w 27"/>
                <a:gd name="T31" fmla="*/ 3 h 15"/>
                <a:gd name="T32" fmla="*/ 1 w 27"/>
                <a:gd name="T33" fmla="*/ 0 h 15"/>
                <a:gd name="T34" fmla="*/ 1 w 27"/>
                <a:gd name="T35" fmla="*/ 3 h 15"/>
                <a:gd name="T36" fmla="*/ 7 w 27"/>
                <a:gd name="T37" fmla="*/ 3 h 15"/>
                <a:gd name="T38" fmla="*/ 13 w 27"/>
                <a:gd name="T39" fmla="*/ 3 h 15"/>
                <a:gd name="T40" fmla="*/ 17 w 27"/>
                <a:gd name="T41" fmla="*/ 3 h 15"/>
                <a:gd name="T42" fmla="*/ 21 w 27"/>
                <a:gd name="T43" fmla="*/ 0 h 15"/>
                <a:gd name="T44" fmla="*/ 27 w 27"/>
                <a:gd name="T45" fmla="*/ 3 h 15"/>
                <a:gd name="T46" fmla="*/ 27 w 27"/>
                <a:gd name="T47"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15">
                  <a:moveTo>
                    <a:pt x="27" y="3"/>
                  </a:moveTo>
                  <a:lnTo>
                    <a:pt x="27" y="5"/>
                  </a:lnTo>
                  <a:lnTo>
                    <a:pt x="26" y="9"/>
                  </a:lnTo>
                  <a:lnTo>
                    <a:pt x="27" y="10"/>
                  </a:lnTo>
                  <a:lnTo>
                    <a:pt x="23" y="10"/>
                  </a:lnTo>
                  <a:lnTo>
                    <a:pt x="20" y="10"/>
                  </a:lnTo>
                  <a:lnTo>
                    <a:pt x="20" y="12"/>
                  </a:lnTo>
                  <a:lnTo>
                    <a:pt x="20" y="15"/>
                  </a:lnTo>
                  <a:lnTo>
                    <a:pt x="13" y="15"/>
                  </a:lnTo>
                  <a:lnTo>
                    <a:pt x="11" y="12"/>
                  </a:lnTo>
                  <a:lnTo>
                    <a:pt x="4" y="15"/>
                  </a:lnTo>
                  <a:lnTo>
                    <a:pt x="4" y="10"/>
                  </a:lnTo>
                  <a:lnTo>
                    <a:pt x="0" y="9"/>
                  </a:lnTo>
                  <a:lnTo>
                    <a:pt x="1" y="6"/>
                  </a:lnTo>
                  <a:lnTo>
                    <a:pt x="4" y="6"/>
                  </a:lnTo>
                  <a:lnTo>
                    <a:pt x="0" y="3"/>
                  </a:lnTo>
                  <a:lnTo>
                    <a:pt x="1" y="0"/>
                  </a:lnTo>
                  <a:lnTo>
                    <a:pt x="1" y="3"/>
                  </a:lnTo>
                  <a:lnTo>
                    <a:pt x="7" y="3"/>
                  </a:lnTo>
                  <a:lnTo>
                    <a:pt x="13" y="3"/>
                  </a:lnTo>
                  <a:lnTo>
                    <a:pt x="17" y="3"/>
                  </a:lnTo>
                  <a:lnTo>
                    <a:pt x="21" y="0"/>
                  </a:lnTo>
                  <a:lnTo>
                    <a:pt x="27" y="3"/>
                  </a:lnTo>
                  <a:lnTo>
                    <a:pt x="27"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238">
              <a:extLst>
                <a:ext uri="{FF2B5EF4-FFF2-40B4-BE49-F238E27FC236}">
                  <a16:creationId xmlns:a16="http://schemas.microsoft.com/office/drawing/2014/main" id="{6DB68DC3-CBF3-4EDD-9DDE-22FD08ED7CF9}"/>
                </a:ext>
              </a:extLst>
            </p:cNvPr>
            <p:cNvSpPr>
              <a:spLocks/>
            </p:cNvSpPr>
            <p:nvPr/>
          </p:nvSpPr>
          <p:spPr bwMode="auto">
            <a:xfrm>
              <a:off x="1646238" y="1787526"/>
              <a:ext cx="4763" cy="1588"/>
            </a:xfrm>
            <a:custGeom>
              <a:avLst/>
              <a:gdLst>
                <a:gd name="T0" fmla="*/ 0 w 3"/>
                <a:gd name="T1" fmla="*/ 0 h 1"/>
                <a:gd name="T2" fmla="*/ 0 w 3"/>
                <a:gd name="T3" fmla="*/ 0 h 1"/>
                <a:gd name="T4" fmla="*/ 3 w 3"/>
                <a:gd name="T5" fmla="*/ 1 h 1"/>
                <a:gd name="T6" fmla="*/ 0 w 3"/>
                <a:gd name="T7" fmla="*/ 0 h 1"/>
                <a:gd name="T8" fmla="*/ 0 w 3"/>
                <a:gd name="T9" fmla="*/ 0 h 1"/>
                <a:gd name="T10" fmla="*/ 0 w 3"/>
                <a:gd name="T11" fmla="*/ 0 h 1"/>
                <a:gd name="T12" fmla="*/ 0 w 3"/>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0" y="0"/>
                  </a:moveTo>
                  <a:lnTo>
                    <a:pt x="0" y="0"/>
                  </a:lnTo>
                  <a:lnTo>
                    <a:pt x="3" y="1"/>
                  </a:lnTo>
                  <a:lnTo>
                    <a:pt x="0" y="0"/>
                  </a:lnTo>
                  <a:lnTo>
                    <a:pt x="0"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239">
              <a:extLst>
                <a:ext uri="{FF2B5EF4-FFF2-40B4-BE49-F238E27FC236}">
                  <a16:creationId xmlns:a16="http://schemas.microsoft.com/office/drawing/2014/main" id="{5FEF07BD-211E-4BE0-A90A-E123B6DF30BA}"/>
                </a:ext>
              </a:extLst>
            </p:cNvPr>
            <p:cNvSpPr>
              <a:spLocks/>
            </p:cNvSpPr>
            <p:nvPr/>
          </p:nvSpPr>
          <p:spPr bwMode="auto">
            <a:xfrm>
              <a:off x="1357313" y="1633538"/>
              <a:ext cx="28575" cy="19050"/>
            </a:xfrm>
            <a:custGeom>
              <a:avLst/>
              <a:gdLst>
                <a:gd name="T0" fmla="*/ 15 w 18"/>
                <a:gd name="T1" fmla="*/ 2 h 12"/>
                <a:gd name="T2" fmla="*/ 15 w 18"/>
                <a:gd name="T3" fmla="*/ 3 h 12"/>
                <a:gd name="T4" fmla="*/ 18 w 18"/>
                <a:gd name="T5" fmla="*/ 3 h 12"/>
                <a:gd name="T6" fmla="*/ 15 w 18"/>
                <a:gd name="T7" fmla="*/ 8 h 12"/>
                <a:gd name="T8" fmla="*/ 14 w 18"/>
                <a:gd name="T9" fmla="*/ 8 h 12"/>
                <a:gd name="T10" fmla="*/ 12 w 18"/>
                <a:gd name="T11" fmla="*/ 12 h 12"/>
                <a:gd name="T12" fmla="*/ 9 w 18"/>
                <a:gd name="T13" fmla="*/ 9 h 12"/>
                <a:gd name="T14" fmla="*/ 8 w 18"/>
                <a:gd name="T15" fmla="*/ 9 h 12"/>
                <a:gd name="T16" fmla="*/ 8 w 18"/>
                <a:gd name="T17" fmla="*/ 8 h 12"/>
                <a:gd name="T18" fmla="*/ 3 w 18"/>
                <a:gd name="T19" fmla="*/ 3 h 12"/>
                <a:gd name="T20" fmla="*/ 0 w 18"/>
                <a:gd name="T21" fmla="*/ 2 h 12"/>
                <a:gd name="T22" fmla="*/ 2 w 18"/>
                <a:gd name="T23" fmla="*/ 0 h 12"/>
                <a:gd name="T24" fmla="*/ 3 w 18"/>
                <a:gd name="T25" fmla="*/ 0 h 12"/>
                <a:gd name="T26" fmla="*/ 14 w 18"/>
                <a:gd name="T27" fmla="*/ 0 h 12"/>
                <a:gd name="T28" fmla="*/ 15 w 18"/>
                <a:gd name="T29" fmla="*/ 2 h 12"/>
                <a:gd name="T30" fmla="*/ 15 w 18"/>
                <a:gd name="T31"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12">
                  <a:moveTo>
                    <a:pt x="15" y="2"/>
                  </a:moveTo>
                  <a:lnTo>
                    <a:pt x="15" y="3"/>
                  </a:lnTo>
                  <a:lnTo>
                    <a:pt x="18" y="3"/>
                  </a:lnTo>
                  <a:lnTo>
                    <a:pt x="15" y="8"/>
                  </a:lnTo>
                  <a:lnTo>
                    <a:pt x="14" y="8"/>
                  </a:lnTo>
                  <a:lnTo>
                    <a:pt x="12" y="12"/>
                  </a:lnTo>
                  <a:lnTo>
                    <a:pt x="9" y="9"/>
                  </a:lnTo>
                  <a:lnTo>
                    <a:pt x="8" y="9"/>
                  </a:lnTo>
                  <a:lnTo>
                    <a:pt x="8" y="8"/>
                  </a:lnTo>
                  <a:lnTo>
                    <a:pt x="3" y="3"/>
                  </a:lnTo>
                  <a:lnTo>
                    <a:pt x="0" y="2"/>
                  </a:lnTo>
                  <a:lnTo>
                    <a:pt x="2" y="0"/>
                  </a:lnTo>
                  <a:lnTo>
                    <a:pt x="3" y="0"/>
                  </a:lnTo>
                  <a:lnTo>
                    <a:pt x="14" y="0"/>
                  </a:lnTo>
                  <a:lnTo>
                    <a:pt x="15" y="2"/>
                  </a:lnTo>
                  <a:lnTo>
                    <a:pt x="15"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240">
              <a:extLst>
                <a:ext uri="{FF2B5EF4-FFF2-40B4-BE49-F238E27FC236}">
                  <a16:creationId xmlns:a16="http://schemas.microsoft.com/office/drawing/2014/main" id="{2725EB5A-6A4E-4A82-B5A3-D2061EB32B8D}"/>
                </a:ext>
              </a:extLst>
            </p:cNvPr>
            <p:cNvSpPr>
              <a:spLocks/>
            </p:cNvSpPr>
            <p:nvPr/>
          </p:nvSpPr>
          <p:spPr bwMode="auto">
            <a:xfrm>
              <a:off x="1406526" y="1568451"/>
              <a:ext cx="53975" cy="25400"/>
            </a:xfrm>
            <a:custGeom>
              <a:avLst/>
              <a:gdLst>
                <a:gd name="T0" fmla="*/ 32 w 34"/>
                <a:gd name="T1" fmla="*/ 15 h 16"/>
                <a:gd name="T2" fmla="*/ 28 w 34"/>
                <a:gd name="T3" fmla="*/ 15 h 16"/>
                <a:gd name="T4" fmla="*/ 28 w 34"/>
                <a:gd name="T5" fmla="*/ 16 h 16"/>
                <a:gd name="T6" fmla="*/ 25 w 34"/>
                <a:gd name="T7" fmla="*/ 16 h 16"/>
                <a:gd name="T8" fmla="*/ 22 w 34"/>
                <a:gd name="T9" fmla="*/ 16 h 16"/>
                <a:gd name="T10" fmla="*/ 16 w 34"/>
                <a:gd name="T11" fmla="*/ 16 h 16"/>
                <a:gd name="T12" fmla="*/ 10 w 34"/>
                <a:gd name="T13" fmla="*/ 15 h 16"/>
                <a:gd name="T14" fmla="*/ 4 w 34"/>
                <a:gd name="T15" fmla="*/ 15 h 16"/>
                <a:gd name="T16" fmla="*/ 3 w 34"/>
                <a:gd name="T17" fmla="*/ 16 h 16"/>
                <a:gd name="T18" fmla="*/ 3 w 34"/>
                <a:gd name="T19" fmla="*/ 15 h 16"/>
                <a:gd name="T20" fmla="*/ 0 w 34"/>
                <a:gd name="T21" fmla="*/ 13 h 16"/>
                <a:gd name="T22" fmla="*/ 3 w 34"/>
                <a:gd name="T23" fmla="*/ 11 h 16"/>
                <a:gd name="T24" fmla="*/ 0 w 34"/>
                <a:gd name="T25" fmla="*/ 6 h 16"/>
                <a:gd name="T26" fmla="*/ 4 w 34"/>
                <a:gd name="T27" fmla="*/ 9 h 16"/>
                <a:gd name="T28" fmla="*/ 9 w 34"/>
                <a:gd name="T29" fmla="*/ 6 h 16"/>
                <a:gd name="T30" fmla="*/ 9 w 34"/>
                <a:gd name="T31" fmla="*/ 5 h 16"/>
                <a:gd name="T32" fmla="*/ 10 w 34"/>
                <a:gd name="T33" fmla="*/ 5 h 16"/>
                <a:gd name="T34" fmla="*/ 10 w 34"/>
                <a:gd name="T35" fmla="*/ 3 h 16"/>
                <a:gd name="T36" fmla="*/ 15 w 34"/>
                <a:gd name="T37" fmla="*/ 3 h 16"/>
                <a:gd name="T38" fmla="*/ 16 w 34"/>
                <a:gd name="T39" fmla="*/ 0 h 16"/>
                <a:gd name="T40" fmla="*/ 22 w 34"/>
                <a:gd name="T41" fmla="*/ 3 h 16"/>
                <a:gd name="T42" fmla="*/ 25 w 34"/>
                <a:gd name="T43" fmla="*/ 3 h 16"/>
                <a:gd name="T44" fmla="*/ 26 w 34"/>
                <a:gd name="T45" fmla="*/ 5 h 16"/>
                <a:gd name="T46" fmla="*/ 28 w 34"/>
                <a:gd name="T47" fmla="*/ 6 h 16"/>
                <a:gd name="T48" fmla="*/ 32 w 34"/>
                <a:gd name="T49" fmla="*/ 9 h 16"/>
                <a:gd name="T50" fmla="*/ 34 w 34"/>
                <a:gd name="T51" fmla="*/ 11 h 16"/>
                <a:gd name="T52" fmla="*/ 32 w 34"/>
                <a:gd name="T53" fmla="*/ 11 h 16"/>
                <a:gd name="T54" fmla="*/ 28 w 34"/>
                <a:gd name="T55" fmla="*/ 11 h 16"/>
                <a:gd name="T56" fmla="*/ 32 w 34"/>
                <a:gd name="T57" fmla="*/ 15 h 16"/>
                <a:gd name="T58" fmla="*/ 32 w 34"/>
                <a:gd name="T5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 h="16">
                  <a:moveTo>
                    <a:pt x="32" y="15"/>
                  </a:moveTo>
                  <a:lnTo>
                    <a:pt x="28" y="15"/>
                  </a:lnTo>
                  <a:lnTo>
                    <a:pt x="28" y="16"/>
                  </a:lnTo>
                  <a:lnTo>
                    <a:pt x="25" y="16"/>
                  </a:lnTo>
                  <a:lnTo>
                    <a:pt x="22" y="16"/>
                  </a:lnTo>
                  <a:lnTo>
                    <a:pt x="16" y="16"/>
                  </a:lnTo>
                  <a:lnTo>
                    <a:pt x="10" y="15"/>
                  </a:lnTo>
                  <a:lnTo>
                    <a:pt x="4" y="15"/>
                  </a:lnTo>
                  <a:lnTo>
                    <a:pt x="3" y="16"/>
                  </a:lnTo>
                  <a:lnTo>
                    <a:pt x="3" y="15"/>
                  </a:lnTo>
                  <a:lnTo>
                    <a:pt x="0" y="13"/>
                  </a:lnTo>
                  <a:lnTo>
                    <a:pt x="3" y="11"/>
                  </a:lnTo>
                  <a:lnTo>
                    <a:pt x="0" y="6"/>
                  </a:lnTo>
                  <a:lnTo>
                    <a:pt x="4" y="9"/>
                  </a:lnTo>
                  <a:lnTo>
                    <a:pt x="9" y="6"/>
                  </a:lnTo>
                  <a:lnTo>
                    <a:pt x="9" y="5"/>
                  </a:lnTo>
                  <a:lnTo>
                    <a:pt x="10" y="5"/>
                  </a:lnTo>
                  <a:lnTo>
                    <a:pt x="10" y="3"/>
                  </a:lnTo>
                  <a:lnTo>
                    <a:pt x="15" y="3"/>
                  </a:lnTo>
                  <a:lnTo>
                    <a:pt x="16" y="0"/>
                  </a:lnTo>
                  <a:lnTo>
                    <a:pt x="22" y="3"/>
                  </a:lnTo>
                  <a:lnTo>
                    <a:pt x="25" y="3"/>
                  </a:lnTo>
                  <a:lnTo>
                    <a:pt x="26" y="5"/>
                  </a:lnTo>
                  <a:lnTo>
                    <a:pt x="28" y="6"/>
                  </a:lnTo>
                  <a:lnTo>
                    <a:pt x="32" y="9"/>
                  </a:lnTo>
                  <a:lnTo>
                    <a:pt x="34" y="11"/>
                  </a:lnTo>
                  <a:lnTo>
                    <a:pt x="32" y="11"/>
                  </a:lnTo>
                  <a:lnTo>
                    <a:pt x="28" y="11"/>
                  </a:lnTo>
                  <a:lnTo>
                    <a:pt x="32" y="15"/>
                  </a:lnTo>
                  <a:lnTo>
                    <a:pt x="32" y="15"/>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241">
              <a:extLst>
                <a:ext uri="{FF2B5EF4-FFF2-40B4-BE49-F238E27FC236}">
                  <a16:creationId xmlns:a16="http://schemas.microsoft.com/office/drawing/2014/main" id="{DB6FA99C-F04C-4009-8E3D-CEBA528A43EB}"/>
                </a:ext>
              </a:extLst>
            </p:cNvPr>
            <p:cNvSpPr>
              <a:spLocks noEditPoints="1"/>
            </p:cNvSpPr>
            <p:nvPr/>
          </p:nvSpPr>
          <p:spPr bwMode="auto">
            <a:xfrm>
              <a:off x="941388" y="1947863"/>
              <a:ext cx="60325" cy="223838"/>
            </a:xfrm>
            <a:custGeom>
              <a:avLst/>
              <a:gdLst>
                <a:gd name="T0" fmla="*/ 2 w 38"/>
                <a:gd name="T1" fmla="*/ 24 h 141"/>
                <a:gd name="T2" fmla="*/ 0 w 38"/>
                <a:gd name="T3" fmla="*/ 22 h 141"/>
                <a:gd name="T4" fmla="*/ 0 w 38"/>
                <a:gd name="T5" fmla="*/ 17 h 141"/>
                <a:gd name="T6" fmla="*/ 0 w 38"/>
                <a:gd name="T7" fmla="*/ 14 h 141"/>
                <a:gd name="T8" fmla="*/ 0 w 38"/>
                <a:gd name="T9" fmla="*/ 10 h 141"/>
                <a:gd name="T10" fmla="*/ 0 w 38"/>
                <a:gd name="T11" fmla="*/ 2 h 141"/>
                <a:gd name="T12" fmla="*/ 0 w 38"/>
                <a:gd name="T13" fmla="*/ 14 h 141"/>
                <a:gd name="T14" fmla="*/ 2 w 38"/>
                <a:gd name="T15" fmla="*/ 26 h 141"/>
                <a:gd name="T16" fmla="*/ 2 w 38"/>
                <a:gd name="T17" fmla="*/ 32 h 141"/>
                <a:gd name="T18" fmla="*/ 2 w 38"/>
                <a:gd name="T19" fmla="*/ 28 h 141"/>
                <a:gd name="T20" fmla="*/ 6 w 38"/>
                <a:gd name="T21" fmla="*/ 42 h 141"/>
                <a:gd name="T22" fmla="*/ 14 w 38"/>
                <a:gd name="T23" fmla="*/ 58 h 141"/>
                <a:gd name="T24" fmla="*/ 22 w 38"/>
                <a:gd name="T25" fmla="*/ 80 h 141"/>
                <a:gd name="T26" fmla="*/ 22 w 38"/>
                <a:gd name="T27" fmla="*/ 103 h 141"/>
                <a:gd name="T28" fmla="*/ 31 w 38"/>
                <a:gd name="T29" fmla="*/ 127 h 141"/>
                <a:gd name="T30" fmla="*/ 36 w 38"/>
                <a:gd name="T31" fmla="*/ 141 h 141"/>
                <a:gd name="T32" fmla="*/ 36 w 38"/>
                <a:gd name="T33" fmla="*/ 139 h 141"/>
                <a:gd name="T34" fmla="*/ 34 w 38"/>
                <a:gd name="T35" fmla="*/ 137 h 141"/>
                <a:gd name="T36" fmla="*/ 31 w 38"/>
                <a:gd name="T37" fmla="*/ 135 h 141"/>
                <a:gd name="T38" fmla="*/ 30 w 38"/>
                <a:gd name="T39" fmla="*/ 131 h 141"/>
                <a:gd name="T40" fmla="*/ 30 w 38"/>
                <a:gd name="T41" fmla="*/ 127 h 141"/>
                <a:gd name="T42" fmla="*/ 28 w 38"/>
                <a:gd name="T43" fmla="*/ 125 h 141"/>
                <a:gd name="T44" fmla="*/ 27 w 38"/>
                <a:gd name="T45" fmla="*/ 121 h 141"/>
                <a:gd name="T46" fmla="*/ 24 w 38"/>
                <a:gd name="T47" fmla="*/ 119 h 141"/>
                <a:gd name="T48" fmla="*/ 24 w 38"/>
                <a:gd name="T49" fmla="*/ 115 h 141"/>
                <a:gd name="T50" fmla="*/ 22 w 38"/>
                <a:gd name="T51" fmla="*/ 114 h 141"/>
                <a:gd name="T52" fmla="*/ 20 w 38"/>
                <a:gd name="T53" fmla="*/ 109 h 141"/>
                <a:gd name="T54" fmla="*/ 20 w 38"/>
                <a:gd name="T55" fmla="*/ 105 h 141"/>
                <a:gd name="T56" fmla="*/ 18 w 38"/>
                <a:gd name="T57" fmla="*/ 103 h 141"/>
                <a:gd name="T58" fmla="*/ 18 w 38"/>
                <a:gd name="T59" fmla="*/ 99 h 141"/>
                <a:gd name="T60" fmla="*/ 16 w 38"/>
                <a:gd name="T61" fmla="*/ 97 h 141"/>
                <a:gd name="T62" fmla="*/ 14 w 38"/>
                <a:gd name="T63" fmla="*/ 93 h 141"/>
                <a:gd name="T64" fmla="*/ 14 w 38"/>
                <a:gd name="T65" fmla="*/ 89 h 141"/>
                <a:gd name="T66" fmla="*/ 12 w 38"/>
                <a:gd name="T67" fmla="*/ 87 h 141"/>
                <a:gd name="T68" fmla="*/ 12 w 38"/>
                <a:gd name="T69" fmla="*/ 83 h 141"/>
                <a:gd name="T70" fmla="*/ 10 w 38"/>
                <a:gd name="T71" fmla="*/ 80 h 141"/>
                <a:gd name="T72" fmla="*/ 10 w 38"/>
                <a:gd name="T73" fmla="*/ 77 h 141"/>
                <a:gd name="T74" fmla="*/ 10 w 38"/>
                <a:gd name="T75" fmla="*/ 74 h 141"/>
                <a:gd name="T76" fmla="*/ 8 w 38"/>
                <a:gd name="T77" fmla="*/ 70 h 141"/>
                <a:gd name="T78" fmla="*/ 8 w 38"/>
                <a:gd name="T79" fmla="*/ 67 h 141"/>
                <a:gd name="T80" fmla="*/ 6 w 38"/>
                <a:gd name="T81" fmla="*/ 64 h 141"/>
                <a:gd name="T82" fmla="*/ 6 w 38"/>
                <a:gd name="T83" fmla="*/ 60 h 141"/>
                <a:gd name="T84" fmla="*/ 6 w 38"/>
                <a:gd name="T85" fmla="*/ 58 h 141"/>
                <a:gd name="T86" fmla="*/ 5 w 38"/>
                <a:gd name="T87" fmla="*/ 54 h 141"/>
                <a:gd name="T88" fmla="*/ 5 w 38"/>
                <a:gd name="T89" fmla="*/ 49 h 141"/>
                <a:gd name="T90" fmla="*/ 5 w 38"/>
                <a:gd name="T91" fmla="*/ 46 h 141"/>
                <a:gd name="T92" fmla="*/ 5 w 38"/>
                <a:gd name="T93" fmla="*/ 44 h 141"/>
                <a:gd name="T94" fmla="*/ 2 w 38"/>
                <a:gd name="T95" fmla="*/ 39 h 141"/>
                <a:gd name="T96" fmla="*/ 2 w 38"/>
                <a:gd name="T97" fmla="*/ 36 h 141"/>
                <a:gd name="T98" fmla="*/ 2 w 38"/>
                <a:gd name="T99" fmla="*/ 33 h 141"/>
                <a:gd name="T100" fmla="*/ 2 w 38"/>
                <a:gd name="T101" fmla="*/ 30 h 141"/>
                <a:gd name="T102" fmla="*/ 2 w 38"/>
                <a:gd name="T103" fmla="*/ 30 h 141"/>
                <a:gd name="T104" fmla="*/ 2 w 38"/>
                <a:gd name="T105" fmla="*/ 32 h 141"/>
                <a:gd name="T106" fmla="*/ 2 w 38"/>
                <a:gd name="T107" fmla="*/ 2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 h="141">
                  <a:moveTo>
                    <a:pt x="2" y="26"/>
                  </a:moveTo>
                  <a:lnTo>
                    <a:pt x="2" y="28"/>
                  </a:lnTo>
                  <a:lnTo>
                    <a:pt x="2" y="26"/>
                  </a:lnTo>
                  <a:lnTo>
                    <a:pt x="2" y="26"/>
                  </a:lnTo>
                  <a:lnTo>
                    <a:pt x="2" y="26"/>
                  </a:lnTo>
                  <a:lnTo>
                    <a:pt x="2" y="24"/>
                  </a:lnTo>
                  <a:lnTo>
                    <a:pt x="2" y="24"/>
                  </a:lnTo>
                  <a:lnTo>
                    <a:pt x="2" y="24"/>
                  </a:lnTo>
                  <a:lnTo>
                    <a:pt x="2" y="24"/>
                  </a:lnTo>
                  <a:lnTo>
                    <a:pt x="2" y="24"/>
                  </a:lnTo>
                  <a:lnTo>
                    <a:pt x="0" y="22"/>
                  </a:lnTo>
                  <a:lnTo>
                    <a:pt x="0" y="22"/>
                  </a:lnTo>
                  <a:lnTo>
                    <a:pt x="0" y="22"/>
                  </a:lnTo>
                  <a:lnTo>
                    <a:pt x="0" y="22"/>
                  </a:lnTo>
                  <a:lnTo>
                    <a:pt x="0" y="20"/>
                  </a:lnTo>
                  <a:lnTo>
                    <a:pt x="0" y="20"/>
                  </a:lnTo>
                  <a:lnTo>
                    <a:pt x="0" y="20"/>
                  </a:lnTo>
                  <a:lnTo>
                    <a:pt x="0" y="20"/>
                  </a:lnTo>
                  <a:lnTo>
                    <a:pt x="0" y="17"/>
                  </a:lnTo>
                  <a:lnTo>
                    <a:pt x="0" y="17"/>
                  </a:lnTo>
                  <a:lnTo>
                    <a:pt x="0" y="17"/>
                  </a:lnTo>
                  <a:lnTo>
                    <a:pt x="0" y="17"/>
                  </a:lnTo>
                  <a:lnTo>
                    <a:pt x="0" y="16"/>
                  </a:lnTo>
                  <a:lnTo>
                    <a:pt x="0" y="16"/>
                  </a:lnTo>
                  <a:lnTo>
                    <a:pt x="0" y="16"/>
                  </a:lnTo>
                  <a:lnTo>
                    <a:pt x="0" y="16"/>
                  </a:lnTo>
                  <a:lnTo>
                    <a:pt x="0" y="14"/>
                  </a:lnTo>
                  <a:lnTo>
                    <a:pt x="0" y="14"/>
                  </a:lnTo>
                  <a:lnTo>
                    <a:pt x="0" y="14"/>
                  </a:lnTo>
                  <a:lnTo>
                    <a:pt x="0" y="14"/>
                  </a:lnTo>
                  <a:lnTo>
                    <a:pt x="0" y="13"/>
                  </a:lnTo>
                  <a:lnTo>
                    <a:pt x="0" y="13"/>
                  </a:lnTo>
                  <a:lnTo>
                    <a:pt x="0" y="13"/>
                  </a:lnTo>
                  <a:lnTo>
                    <a:pt x="0" y="13"/>
                  </a:lnTo>
                  <a:lnTo>
                    <a:pt x="0" y="10"/>
                  </a:lnTo>
                  <a:lnTo>
                    <a:pt x="0" y="10"/>
                  </a:lnTo>
                  <a:lnTo>
                    <a:pt x="0" y="10"/>
                  </a:lnTo>
                  <a:lnTo>
                    <a:pt x="0" y="10"/>
                  </a:lnTo>
                  <a:lnTo>
                    <a:pt x="0" y="8"/>
                  </a:lnTo>
                  <a:lnTo>
                    <a:pt x="0" y="8"/>
                  </a:lnTo>
                  <a:lnTo>
                    <a:pt x="0" y="8"/>
                  </a:lnTo>
                  <a:lnTo>
                    <a:pt x="0" y="2"/>
                  </a:lnTo>
                  <a:lnTo>
                    <a:pt x="0" y="0"/>
                  </a:lnTo>
                  <a:lnTo>
                    <a:pt x="0" y="0"/>
                  </a:lnTo>
                  <a:lnTo>
                    <a:pt x="0" y="2"/>
                  </a:lnTo>
                  <a:lnTo>
                    <a:pt x="0" y="6"/>
                  </a:lnTo>
                  <a:lnTo>
                    <a:pt x="0" y="13"/>
                  </a:lnTo>
                  <a:lnTo>
                    <a:pt x="0" y="13"/>
                  </a:lnTo>
                  <a:lnTo>
                    <a:pt x="0" y="14"/>
                  </a:lnTo>
                  <a:lnTo>
                    <a:pt x="2" y="17"/>
                  </a:lnTo>
                  <a:lnTo>
                    <a:pt x="0" y="17"/>
                  </a:lnTo>
                  <a:lnTo>
                    <a:pt x="2" y="20"/>
                  </a:lnTo>
                  <a:lnTo>
                    <a:pt x="2" y="22"/>
                  </a:lnTo>
                  <a:lnTo>
                    <a:pt x="2" y="24"/>
                  </a:lnTo>
                  <a:lnTo>
                    <a:pt x="2" y="26"/>
                  </a:lnTo>
                  <a:lnTo>
                    <a:pt x="2" y="26"/>
                  </a:lnTo>
                  <a:close/>
                  <a:moveTo>
                    <a:pt x="2" y="22"/>
                  </a:moveTo>
                  <a:lnTo>
                    <a:pt x="2" y="24"/>
                  </a:lnTo>
                  <a:lnTo>
                    <a:pt x="2" y="24"/>
                  </a:lnTo>
                  <a:lnTo>
                    <a:pt x="2" y="26"/>
                  </a:lnTo>
                  <a:lnTo>
                    <a:pt x="2" y="28"/>
                  </a:lnTo>
                  <a:lnTo>
                    <a:pt x="2" y="32"/>
                  </a:lnTo>
                  <a:lnTo>
                    <a:pt x="2" y="32"/>
                  </a:lnTo>
                  <a:lnTo>
                    <a:pt x="2" y="32"/>
                  </a:lnTo>
                  <a:lnTo>
                    <a:pt x="2" y="32"/>
                  </a:lnTo>
                  <a:lnTo>
                    <a:pt x="2" y="32"/>
                  </a:lnTo>
                  <a:lnTo>
                    <a:pt x="2" y="32"/>
                  </a:lnTo>
                  <a:lnTo>
                    <a:pt x="2" y="30"/>
                  </a:lnTo>
                  <a:lnTo>
                    <a:pt x="2" y="30"/>
                  </a:lnTo>
                  <a:lnTo>
                    <a:pt x="2" y="28"/>
                  </a:lnTo>
                  <a:lnTo>
                    <a:pt x="2" y="28"/>
                  </a:lnTo>
                  <a:lnTo>
                    <a:pt x="2" y="26"/>
                  </a:lnTo>
                  <a:lnTo>
                    <a:pt x="2" y="22"/>
                  </a:lnTo>
                  <a:lnTo>
                    <a:pt x="2" y="22"/>
                  </a:lnTo>
                  <a:close/>
                  <a:moveTo>
                    <a:pt x="5" y="38"/>
                  </a:moveTo>
                  <a:lnTo>
                    <a:pt x="6" y="39"/>
                  </a:lnTo>
                  <a:lnTo>
                    <a:pt x="6" y="42"/>
                  </a:lnTo>
                  <a:lnTo>
                    <a:pt x="6" y="42"/>
                  </a:lnTo>
                  <a:lnTo>
                    <a:pt x="8" y="44"/>
                  </a:lnTo>
                  <a:lnTo>
                    <a:pt x="8" y="46"/>
                  </a:lnTo>
                  <a:lnTo>
                    <a:pt x="10" y="46"/>
                  </a:lnTo>
                  <a:lnTo>
                    <a:pt x="10" y="48"/>
                  </a:lnTo>
                  <a:lnTo>
                    <a:pt x="14" y="54"/>
                  </a:lnTo>
                  <a:lnTo>
                    <a:pt x="14" y="58"/>
                  </a:lnTo>
                  <a:lnTo>
                    <a:pt x="16" y="61"/>
                  </a:lnTo>
                  <a:lnTo>
                    <a:pt x="16" y="64"/>
                  </a:lnTo>
                  <a:lnTo>
                    <a:pt x="18" y="64"/>
                  </a:lnTo>
                  <a:lnTo>
                    <a:pt x="20" y="65"/>
                  </a:lnTo>
                  <a:lnTo>
                    <a:pt x="20" y="67"/>
                  </a:lnTo>
                  <a:lnTo>
                    <a:pt x="22" y="76"/>
                  </a:lnTo>
                  <a:lnTo>
                    <a:pt x="22" y="80"/>
                  </a:lnTo>
                  <a:lnTo>
                    <a:pt x="24" y="86"/>
                  </a:lnTo>
                  <a:lnTo>
                    <a:pt x="22" y="92"/>
                  </a:lnTo>
                  <a:lnTo>
                    <a:pt x="22" y="92"/>
                  </a:lnTo>
                  <a:lnTo>
                    <a:pt x="22" y="97"/>
                  </a:lnTo>
                  <a:lnTo>
                    <a:pt x="24" y="102"/>
                  </a:lnTo>
                  <a:lnTo>
                    <a:pt x="22" y="102"/>
                  </a:lnTo>
                  <a:lnTo>
                    <a:pt x="22" y="103"/>
                  </a:lnTo>
                  <a:lnTo>
                    <a:pt x="24" y="105"/>
                  </a:lnTo>
                  <a:lnTo>
                    <a:pt x="24" y="108"/>
                  </a:lnTo>
                  <a:lnTo>
                    <a:pt x="28" y="115"/>
                  </a:lnTo>
                  <a:lnTo>
                    <a:pt x="28" y="119"/>
                  </a:lnTo>
                  <a:lnTo>
                    <a:pt x="30" y="124"/>
                  </a:lnTo>
                  <a:lnTo>
                    <a:pt x="30" y="124"/>
                  </a:lnTo>
                  <a:lnTo>
                    <a:pt x="31" y="127"/>
                  </a:lnTo>
                  <a:lnTo>
                    <a:pt x="31" y="130"/>
                  </a:lnTo>
                  <a:lnTo>
                    <a:pt x="34" y="131"/>
                  </a:lnTo>
                  <a:lnTo>
                    <a:pt x="34" y="135"/>
                  </a:lnTo>
                  <a:lnTo>
                    <a:pt x="34" y="135"/>
                  </a:lnTo>
                  <a:lnTo>
                    <a:pt x="36" y="137"/>
                  </a:lnTo>
                  <a:lnTo>
                    <a:pt x="36" y="139"/>
                  </a:lnTo>
                  <a:lnTo>
                    <a:pt x="36" y="141"/>
                  </a:lnTo>
                  <a:lnTo>
                    <a:pt x="38" y="141"/>
                  </a:lnTo>
                  <a:lnTo>
                    <a:pt x="36" y="141"/>
                  </a:lnTo>
                  <a:lnTo>
                    <a:pt x="36" y="139"/>
                  </a:lnTo>
                  <a:lnTo>
                    <a:pt x="34" y="139"/>
                  </a:lnTo>
                  <a:lnTo>
                    <a:pt x="36" y="139"/>
                  </a:lnTo>
                  <a:lnTo>
                    <a:pt x="36" y="141"/>
                  </a:lnTo>
                  <a:lnTo>
                    <a:pt x="36" y="139"/>
                  </a:lnTo>
                  <a:lnTo>
                    <a:pt x="36" y="139"/>
                  </a:lnTo>
                  <a:lnTo>
                    <a:pt x="36" y="139"/>
                  </a:lnTo>
                  <a:lnTo>
                    <a:pt x="34" y="139"/>
                  </a:lnTo>
                  <a:lnTo>
                    <a:pt x="34" y="139"/>
                  </a:lnTo>
                  <a:lnTo>
                    <a:pt x="34" y="137"/>
                  </a:lnTo>
                  <a:lnTo>
                    <a:pt x="34" y="137"/>
                  </a:lnTo>
                  <a:lnTo>
                    <a:pt x="34" y="137"/>
                  </a:lnTo>
                  <a:lnTo>
                    <a:pt x="34" y="137"/>
                  </a:lnTo>
                  <a:lnTo>
                    <a:pt x="34" y="137"/>
                  </a:lnTo>
                  <a:lnTo>
                    <a:pt x="34" y="135"/>
                  </a:lnTo>
                  <a:lnTo>
                    <a:pt x="34" y="135"/>
                  </a:lnTo>
                  <a:lnTo>
                    <a:pt x="31" y="135"/>
                  </a:lnTo>
                  <a:lnTo>
                    <a:pt x="31" y="135"/>
                  </a:lnTo>
                  <a:lnTo>
                    <a:pt x="31" y="135"/>
                  </a:lnTo>
                  <a:lnTo>
                    <a:pt x="31" y="133"/>
                  </a:lnTo>
                  <a:lnTo>
                    <a:pt x="31" y="133"/>
                  </a:lnTo>
                  <a:lnTo>
                    <a:pt x="31" y="133"/>
                  </a:lnTo>
                  <a:lnTo>
                    <a:pt x="31" y="133"/>
                  </a:lnTo>
                  <a:lnTo>
                    <a:pt x="31" y="131"/>
                  </a:lnTo>
                  <a:lnTo>
                    <a:pt x="30" y="131"/>
                  </a:lnTo>
                  <a:lnTo>
                    <a:pt x="30" y="131"/>
                  </a:lnTo>
                  <a:lnTo>
                    <a:pt x="30" y="131"/>
                  </a:lnTo>
                  <a:lnTo>
                    <a:pt x="30" y="131"/>
                  </a:lnTo>
                  <a:lnTo>
                    <a:pt x="30" y="130"/>
                  </a:lnTo>
                  <a:lnTo>
                    <a:pt x="30" y="130"/>
                  </a:lnTo>
                  <a:lnTo>
                    <a:pt x="30" y="130"/>
                  </a:lnTo>
                  <a:lnTo>
                    <a:pt x="30" y="130"/>
                  </a:lnTo>
                  <a:lnTo>
                    <a:pt x="30" y="127"/>
                  </a:lnTo>
                  <a:lnTo>
                    <a:pt x="28" y="127"/>
                  </a:lnTo>
                  <a:lnTo>
                    <a:pt x="28" y="127"/>
                  </a:lnTo>
                  <a:lnTo>
                    <a:pt x="28" y="127"/>
                  </a:lnTo>
                  <a:lnTo>
                    <a:pt x="28" y="127"/>
                  </a:lnTo>
                  <a:lnTo>
                    <a:pt x="28" y="125"/>
                  </a:lnTo>
                  <a:lnTo>
                    <a:pt x="28" y="125"/>
                  </a:lnTo>
                  <a:lnTo>
                    <a:pt x="28" y="125"/>
                  </a:lnTo>
                  <a:lnTo>
                    <a:pt x="28" y="125"/>
                  </a:lnTo>
                  <a:lnTo>
                    <a:pt x="28" y="124"/>
                  </a:lnTo>
                  <a:lnTo>
                    <a:pt x="28" y="124"/>
                  </a:lnTo>
                  <a:lnTo>
                    <a:pt x="27" y="124"/>
                  </a:lnTo>
                  <a:lnTo>
                    <a:pt x="27" y="124"/>
                  </a:lnTo>
                  <a:lnTo>
                    <a:pt x="27" y="124"/>
                  </a:lnTo>
                  <a:lnTo>
                    <a:pt x="27" y="121"/>
                  </a:lnTo>
                  <a:lnTo>
                    <a:pt x="27" y="121"/>
                  </a:lnTo>
                  <a:lnTo>
                    <a:pt x="27" y="121"/>
                  </a:lnTo>
                  <a:lnTo>
                    <a:pt x="27" y="121"/>
                  </a:lnTo>
                  <a:lnTo>
                    <a:pt x="27" y="119"/>
                  </a:lnTo>
                  <a:lnTo>
                    <a:pt x="27" y="119"/>
                  </a:lnTo>
                  <a:lnTo>
                    <a:pt x="27" y="119"/>
                  </a:lnTo>
                  <a:lnTo>
                    <a:pt x="24" y="119"/>
                  </a:lnTo>
                  <a:lnTo>
                    <a:pt x="24" y="117"/>
                  </a:lnTo>
                  <a:lnTo>
                    <a:pt x="24" y="117"/>
                  </a:lnTo>
                  <a:lnTo>
                    <a:pt x="24" y="117"/>
                  </a:lnTo>
                  <a:lnTo>
                    <a:pt x="24" y="117"/>
                  </a:lnTo>
                  <a:lnTo>
                    <a:pt x="24" y="117"/>
                  </a:lnTo>
                  <a:lnTo>
                    <a:pt x="24" y="115"/>
                  </a:lnTo>
                  <a:lnTo>
                    <a:pt x="24" y="115"/>
                  </a:lnTo>
                  <a:lnTo>
                    <a:pt x="24" y="115"/>
                  </a:lnTo>
                  <a:lnTo>
                    <a:pt x="22" y="115"/>
                  </a:lnTo>
                  <a:lnTo>
                    <a:pt x="22" y="115"/>
                  </a:lnTo>
                  <a:lnTo>
                    <a:pt x="22" y="114"/>
                  </a:lnTo>
                  <a:lnTo>
                    <a:pt x="22" y="114"/>
                  </a:lnTo>
                  <a:lnTo>
                    <a:pt x="22" y="114"/>
                  </a:lnTo>
                  <a:lnTo>
                    <a:pt x="22" y="114"/>
                  </a:lnTo>
                  <a:lnTo>
                    <a:pt x="22" y="111"/>
                  </a:lnTo>
                  <a:lnTo>
                    <a:pt x="22" y="111"/>
                  </a:lnTo>
                  <a:lnTo>
                    <a:pt x="22" y="111"/>
                  </a:lnTo>
                  <a:lnTo>
                    <a:pt x="22" y="111"/>
                  </a:lnTo>
                  <a:lnTo>
                    <a:pt x="22" y="109"/>
                  </a:lnTo>
                  <a:lnTo>
                    <a:pt x="22" y="109"/>
                  </a:lnTo>
                  <a:lnTo>
                    <a:pt x="20" y="109"/>
                  </a:lnTo>
                  <a:lnTo>
                    <a:pt x="20" y="109"/>
                  </a:lnTo>
                  <a:lnTo>
                    <a:pt x="20" y="109"/>
                  </a:lnTo>
                  <a:lnTo>
                    <a:pt x="20" y="108"/>
                  </a:lnTo>
                  <a:lnTo>
                    <a:pt x="20" y="108"/>
                  </a:lnTo>
                  <a:lnTo>
                    <a:pt x="20" y="108"/>
                  </a:lnTo>
                  <a:lnTo>
                    <a:pt x="20" y="108"/>
                  </a:lnTo>
                  <a:lnTo>
                    <a:pt x="20" y="105"/>
                  </a:lnTo>
                  <a:lnTo>
                    <a:pt x="20" y="105"/>
                  </a:lnTo>
                  <a:lnTo>
                    <a:pt x="20" y="105"/>
                  </a:lnTo>
                  <a:lnTo>
                    <a:pt x="18" y="105"/>
                  </a:lnTo>
                  <a:lnTo>
                    <a:pt x="18" y="105"/>
                  </a:lnTo>
                  <a:lnTo>
                    <a:pt x="18" y="103"/>
                  </a:lnTo>
                  <a:lnTo>
                    <a:pt x="18" y="103"/>
                  </a:lnTo>
                  <a:lnTo>
                    <a:pt x="18" y="103"/>
                  </a:lnTo>
                  <a:lnTo>
                    <a:pt x="18" y="103"/>
                  </a:lnTo>
                  <a:lnTo>
                    <a:pt x="18" y="102"/>
                  </a:lnTo>
                  <a:lnTo>
                    <a:pt x="18" y="102"/>
                  </a:lnTo>
                  <a:lnTo>
                    <a:pt x="18" y="102"/>
                  </a:lnTo>
                  <a:lnTo>
                    <a:pt x="18" y="102"/>
                  </a:lnTo>
                  <a:lnTo>
                    <a:pt x="18" y="99"/>
                  </a:lnTo>
                  <a:lnTo>
                    <a:pt x="18" y="99"/>
                  </a:lnTo>
                  <a:lnTo>
                    <a:pt x="16" y="99"/>
                  </a:lnTo>
                  <a:lnTo>
                    <a:pt x="16" y="99"/>
                  </a:lnTo>
                  <a:lnTo>
                    <a:pt x="16" y="99"/>
                  </a:lnTo>
                  <a:lnTo>
                    <a:pt x="16" y="97"/>
                  </a:lnTo>
                  <a:lnTo>
                    <a:pt x="16" y="97"/>
                  </a:lnTo>
                  <a:lnTo>
                    <a:pt x="16" y="97"/>
                  </a:lnTo>
                  <a:lnTo>
                    <a:pt x="16" y="97"/>
                  </a:lnTo>
                  <a:lnTo>
                    <a:pt x="16" y="96"/>
                  </a:lnTo>
                  <a:lnTo>
                    <a:pt x="16" y="96"/>
                  </a:lnTo>
                  <a:lnTo>
                    <a:pt x="16" y="96"/>
                  </a:lnTo>
                  <a:lnTo>
                    <a:pt x="16" y="96"/>
                  </a:lnTo>
                  <a:lnTo>
                    <a:pt x="16" y="93"/>
                  </a:lnTo>
                  <a:lnTo>
                    <a:pt x="16" y="93"/>
                  </a:lnTo>
                  <a:lnTo>
                    <a:pt x="14" y="93"/>
                  </a:lnTo>
                  <a:lnTo>
                    <a:pt x="14" y="93"/>
                  </a:lnTo>
                  <a:lnTo>
                    <a:pt x="14" y="92"/>
                  </a:lnTo>
                  <a:lnTo>
                    <a:pt x="14" y="92"/>
                  </a:lnTo>
                  <a:lnTo>
                    <a:pt x="14" y="92"/>
                  </a:lnTo>
                  <a:lnTo>
                    <a:pt x="14" y="92"/>
                  </a:lnTo>
                  <a:lnTo>
                    <a:pt x="14" y="92"/>
                  </a:lnTo>
                  <a:lnTo>
                    <a:pt x="14" y="89"/>
                  </a:lnTo>
                  <a:lnTo>
                    <a:pt x="14" y="89"/>
                  </a:lnTo>
                  <a:lnTo>
                    <a:pt x="14" y="89"/>
                  </a:lnTo>
                  <a:lnTo>
                    <a:pt x="14" y="89"/>
                  </a:lnTo>
                  <a:lnTo>
                    <a:pt x="14" y="87"/>
                  </a:lnTo>
                  <a:lnTo>
                    <a:pt x="14" y="87"/>
                  </a:lnTo>
                  <a:lnTo>
                    <a:pt x="12" y="87"/>
                  </a:lnTo>
                  <a:lnTo>
                    <a:pt x="12" y="87"/>
                  </a:lnTo>
                  <a:lnTo>
                    <a:pt x="12" y="86"/>
                  </a:lnTo>
                  <a:lnTo>
                    <a:pt x="12" y="86"/>
                  </a:lnTo>
                  <a:lnTo>
                    <a:pt x="12" y="86"/>
                  </a:lnTo>
                  <a:lnTo>
                    <a:pt x="12" y="86"/>
                  </a:lnTo>
                  <a:lnTo>
                    <a:pt x="12" y="83"/>
                  </a:lnTo>
                  <a:lnTo>
                    <a:pt x="12" y="83"/>
                  </a:lnTo>
                  <a:lnTo>
                    <a:pt x="12" y="83"/>
                  </a:lnTo>
                  <a:lnTo>
                    <a:pt x="12" y="83"/>
                  </a:lnTo>
                  <a:lnTo>
                    <a:pt x="12" y="81"/>
                  </a:lnTo>
                  <a:lnTo>
                    <a:pt x="12" y="81"/>
                  </a:lnTo>
                  <a:lnTo>
                    <a:pt x="12" y="81"/>
                  </a:lnTo>
                  <a:lnTo>
                    <a:pt x="12" y="81"/>
                  </a:lnTo>
                  <a:lnTo>
                    <a:pt x="10" y="81"/>
                  </a:lnTo>
                  <a:lnTo>
                    <a:pt x="10" y="80"/>
                  </a:lnTo>
                  <a:lnTo>
                    <a:pt x="10" y="80"/>
                  </a:lnTo>
                  <a:lnTo>
                    <a:pt x="10" y="80"/>
                  </a:lnTo>
                  <a:lnTo>
                    <a:pt x="10" y="80"/>
                  </a:lnTo>
                  <a:lnTo>
                    <a:pt x="10" y="77"/>
                  </a:lnTo>
                  <a:lnTo>
                    <a:pt x="10" y="77"/>
                  </a:lnTo>
                  <a:lnTo>
                    <a:pt x="10" y="77"/>
                  </a:lnTo>
                  <a:lnTo>
                    <a:pt x="10" y="77"/>
                  </a:lnTo>
                  <a:lnTo>
                    <a:pt x="10" y="76"/>
                  </a:lnTo>
                  <a:lnTo>
                    <a:pt x="10" y="76"/>
                  </a:lnTo>
                  <a:lnTo>
                    <a:pt x="10" y="76"/>
                  </a:lnTo>
                  <a:lnTo>
                    <a:pt x="10" y="76"/>
                  </a:lnTo>
                  <a:lnTo>
                    <a:pt x="10" y="76"/>
                  </a:lnTo>
                  <a:lnTo>
                    <a:pt x="10" y="74"/>
                  </a:lnTo>
                  <a:lnTo>
                    <a:pt x="10" y="74"/>
                  </a:lnTo>
                  <a:lnTo>
                    <a:pt x="10" y="74"/>
                  </a:lnTo>
                  <a:lnTo>
                    <a:pt x="8" y="74"/>
                  </a:lnTo>
                  <a:lnTo>
                    <a:pt x="8" y="71"/>
                  </a:lnTo>
                  <a:lnTo>
                    <a:pt x="8" y="71"/>
                  </a:lnTo>
                  <a:lnTo>
                    <a:pt x="8" y="71"/>
                  </a:lnTo>
                  <a:lnTo>
                    <a:pt x="8" y="71"/>
                  </a:lnTo>
                  <a:lnTo>
                    <a:pt x="8" y="70"/>
                  </a:lnTo>
                  <a:lnTo>
                    <a:pt x="8" y="70"/>
                  </a:lnTo>
                  <a:lnTo>
                    <a:pt x="8" y="70"/>
                  </a:lnTo>
                  <a:lnTo>
                    <a:pt x="8" y="70"/>
                  </a:lnTo>
                  <a:lnTo>
                    <a:pt x="8" y="67"/>
                  </a:lnTo>
                  <a:lnTo>
                    <a:pt x="8" y="67"/>
                  </a:lnTo>
                  <a:lnTo>
                    <a:pt x="8" y="67"/>
                  </a:lnTo>
                  <a:lnTo>
                    <a:pt x="8" y="67"/>
                  </a:lnTo>
                  <a:lnTo>
                    <a:pt x="8" y="65"/>
                  </a:lnTo>
                  <a:lnTo>
                    <a:pt x="8" y="65"/>
                  </a:lnTo>
                  <a:lnTo>
                    <a:pt x="8" y="65"/>
                  </a:lnTo>
                  <a:lnTo>
                    <a:pt x="8" y="65"/>
                  </a:lnTo>
                  <a:lnTo>
                    <a:pt x="6" y="64"/>
                  </a:lnTo>
                  <a:lnTo>
                    <a:pt x="6" y="64"/>
                  </a:lnTo>
                  <a:lnTo>
                    <a:pt x="6" y="64"/>
                  </a:lnTo>
                  <a:lnTo>
                    <a:pt x="6" y="64"/>
                  </a:lnTo>
                  <a:lnTo>
                    <a:pt x="6" y="64"/>
                  </a:lnTo>
                  <a:lnTo>
                    <a:pt x="6" y="61"/>
                  </a:lnTo>
                  <a:lnTo>
                    <a:pt x="6" y="61"/>
                  </a:lnTo>
                  <a:lnTo>
                    <a:pt x="6" y="61"/>
                  </a:lnTo>
                  <a:lnTo>
                    <a:pt x="6" y="61"/>
                  </a:lnTo>
                  <a:lnTo>
                    <a:pt x="6" y="60"/>
                  </a:lnTo>
                  <a:lnTo>
                    <a:pt x="6" y="60"/>
                  </a:lnTo>
                  <a:lnTo>
                    <a:pt x="6" y="60"/>
                  </a:lnTo>
                  <a:lnTo>
                    <a:pt x="6" y="60"/>
                  </a:lnTo>
                  <a:lnTo>
                    <a:pt x="6" y="58"/>
                  </a:lnTo>
                  <a:lnTo>
                    <a:pt x="6" y="58"/>
                  </a:lnTo>
                  <a:lnTo>
                    <a:pt x="6" y="58"/>
                  </a:lnTo>
                  <a:lnTo>
                    <a:pt x="6" y="58"/>
                  </a:lnTo>
                  <a:lnTo>
                    <a:pt x="6" y="55"/>
                  </a:lnTo>
                  <a:lnTo>
                    <a:pt x="6" y="55"/>
                  </a:lnTo>
                  <a:lnTo>
                    <a:pt x="5" y="55"/>
                  </a:lnTo>
                  <a:lnTo>
                    <a:pt x="5" y="55"/>
                  </a:lnTo>
                  <a:lnTo>
                    <a:pt x="5" y="54"/>
                  </a:lnTo>
                  <a:lnTo>
                    <a:pt x="5" y="54"/>
                  </a:lnTo>
                  <a:lnTo>
                    <a:pt x="5" y="54"/>
                  </a:lnTo>
                  <a:lnTo>
                    <a:pt x="5" y="54"/>
                  </a:lnTo>
                  <a:lnTo>
                    <a:pt x="5" y="52"/>
                  </a:lnTo>
                  <a:lnTo>
                    <a:pt x="5" y="52"/>
                  </a:lnTo>
                  <a:lnTo>
                    <a:pt x="5" y="52"/>
                  </a:lnTo>
                  <a:lnTo>
                    <a:pt x="5" y="52"/>
                  </a:lnTo>
                  <a:lnTo>
                    <a:pt x="5" y="49"/>
                  </a:lnTo>
                  <a:lnTo>
                    <a:pt x="5" y="49"/>
                  </a:lnTo>
                  <a:lnTo>
                    <a:pt x="5" y="49"/>
                  </a:lnTo>
                  <a:lnTo>
                    <a:pt x="5" y="49"/>
                  </a:lnTo>
                  <a:lnTo>
                    <a:pt x="5" y="48"/>
                  </a:lnTo>
                  <a:lnTo>
                    <a:pt x="5" y="48"/>
                  </a:lnTo>
                  <a:lnTo>
                    <a:pt x="5" y="48"/>
                  </a:lnTo>
                  <a:lnTo>
                    <a:pt x="5" y="48"/>
                  </a:lnTo>
                  <a:lnTo>
                    <a:pt x="5" y="46"/>
                  </a:lnTo>
                  <a:lnTo>
                    <a:pt x="5" y="46"/>
                  </a:lnTo>
                  <a:lnTo>
                    <a:pt x="5" y="46"/>
                  </a:lnTo>
                  <a:lnTo>
                    <a:pt x="5" y="46"/>
                  </a:lnTo>
                  <a:lnTo>
                    <a:pt x="5" y="46"/>
                  </a:lnTo>
                  <a:lnTo>
                    <a:pt x="5" y="44"/>
                  </a:lnTo>
                  <a:lnTo>
                    <a:pt x="5" y="44"/>
                  </a:lnTo>
                  <a:lnTo>
                    <a:pt x="5" y="44"/>
                  </a:lnTo>
                  <a:lnTo>
                    <a:pt x="5" y="44"/>
                  </a:lnTo>
                  <a:lnTo>
                    <a:pt x="5" y="42"/>
                  </a:lnTo>
                  <a:lnTo>
                    <a:pt x="2" y="42"/>
                  </a:lnTo>
                  <a:lnTo>
                    <a:pt x="2" y="42"/>
                  </a:lnTo>
                  <a:lnTo>
                    <a:pt x="2" y="42"/>
                  </a:lnTo>
                  <a:lnTo>
                    <a:pt x="2" y="39"/>
                  </a:lnTo>
                  <a:lnTo>
                    <a:pt x="2" y="39"/>
                  </a:lnTo>
                  <a:lnTo>
                    <a:pt x="2" y="39"/>
                  </a:lnTo>
                  <a:lnTo>
                    <a:pt x="2" y="39"/>
                  </a:lnTo>
                  <a:lnTo>
                    <a:pt x="2" y="38"/>
                  </a:lnTo>
                  <a:lnTo>
                    <a:pt x="2" y="38"/>
                  </a:lnTo>
                  <a:lnTo>
                    <a:pt x="2" y="38"/>
                  </a:lnTo>
                  <a:lnTo>
                    <a:pt x="2" y="38"/>
                  </a:lnTo>
                  <a:lnTo>
                    <a:pt x="2" y="36"/>
                  </a:lnTo>
                  <a:lnTo>
                    <a:pt x="2" y="36"/>
                  </a:lnTo>
                  <a:lnTo>
                    <a:pt x="2" y="36"/>
                  </a:lnTo>
                  <a:lnTo>
                    <a:pt x="2" y="36"/>
                  </a:lnTo>
                  <a:lnTo>
                    <a:pt x="2" y="33"/>
                  </a:lnTo>
                  <a:lnTo>
                    <a:pt x="2" y="33"/>
                  </a:lnTo>
                  <a:lnTo>
                    <a:pt x="2" y="33"/>
                  </a:lnTo>
                  <a:lnTo>
                    <a:pt x="2" y="33"/>
                  </a:lnTo>
                  <a:lnTo>
                    <a:pt x="2" y="32"/>
                  </a:lnTo>
                  <a:lnTo>
                    <a:pt x="2" y="32"/>
                  </a:lnTo>
                  <a:lnTo>
                    <a:pt x="2" y="32"/>
                  </a:lnTo>
                  <a:lnTo>
                    <a:pt x="2" y="32"/>
                  </a:lnTo>
                  <a:lnTo>
                    <a:pt x="2" y="30"/>
                  </a:lnTo>
                  <a:lnTo>
                    <a:pt x="2" y="30"/>
                  </a:lnTo>
                  <a:lnTo>
                    <a:pt x="2" y="30"/>
                  </a:lnTo>
                  <a:lnTo>
                    <a:pt x="2" y="30"/>
                  </a:lnTo>
                  <a:lnTo>
                    <a:pt x="2" y="30"/>
                  </a:lnTo>
                  <a:lnTo>
                    <a:pt x="2" y="28"/>
                  </a:lnTo>
                  <a:lnTo>
                    <a:pt x="2" y="30"/>
                  </a:lnTo>
                  <a:lnTo>
                    <a:pt x="2" y="26"/>
                  </a:lnTo>
                  <a:lnTo>
                    <a:pt x="2" y="28"/>
                  </a:lnTo>
                  <a:lnTo>
                    <a:pt x="2" y="30"/>
                  </a:lnTo>
                  <a:lnTo>
                    <a:pt x="2" y="30"/>
                  </a:lnTo>
                  <a:lnTo>
                    <a:pt x="2" y="30"/>
                  </a:lnTo>
                  <a:lnTo>
                    <a:pt x="2" y="30"/>
                  </a:lnTo>
                  <a:lnTo>
                    <a:pt x="2" y="32"/>
                  </a:lnTo>
                  <a:lnTo>
                    <a:pt x="2" y="30"/>
                  </a:lnTo>
                  <a:lnTo>
                    <a:pt x="2" y="32"/>
                  </a:lnTo>
                  <a:lnTo>
                    <a:pt x="2" y="32"/>
                  </a:lnTo>
                  <a:lnTo>
                    <a:pt x="2" y="32"/>
                  </a:lnTo>
                  <a:lnTo>
                    <a:pt x="2" y="32"/>
                  </a:lnTo>
                  <a:lnTo>
                    <a:pt x="2" y="32"/>
                  </a:lnTo>
                  <a:lnTo>
                    <a:pt x="2" y="33"/>
                  </a:lnTo>
                  <a:lnTo>
                    <a:pt x="2" y="32"/>
                  </a:lnTo>
                  <a:lnTo>
                    <a:pt x="2" y="30"/>
                  </a:lnTo>
                  <a:lnTo>
                    <a:pt x="2" y="28"/>
                  </a:lnTo>
                  <a:lnTo>
                    <a:pt x="2" y="28"/>
                  </a:lnTo>
                  <a:lnTo>
                    <a:pt x="5" y="32"/>
                  </a:lnTo>
                  <a:lnTo>
                    <a:pt x="5" y="33"/>
                  </a:lnTo>
                  <a:lnTo>
                    <a:pt x="5" y="36"/>
                  </a:lnTo>
                  <a:lnTo>
                    <a:pt x="5" y="38"/>
                  </a:lnTo>
                  <a:lnTo>
                    <a:pt x="5" y="38"/>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242">
              <a:extLst>
                <a:ext uri="{FF2B5EF4-FFF2-40B4-BE49-F238E27FC236}">
                  <a16:creationId xmlns:a16="http://schemas.microsoft.com/office/drawing/2014/main" id="{2B83F863-B67A-4F0B-A4B7-BCBC1F285522}"/>
                </a:ext>
              </a:extLst>
            </p:cNvPr>
            <p:cNvSpPr>
              <a:spLocks/>
            </p:cNvSpPr>
            <p:nvPr/>
          </p:nvSpPr>
          <p:spPr bwMode="auto">
            <a:xfrm>
              <a:off x="1784351" y="1758951"/>
              <a:ext cx="7938" cy="9525"/>
            </a:xfrm>
            <a:custGeom>
              <a:avLst/>
              <a:gdLst>
                <a:gd name="T0" fmla="*/ 2 w 5"/>
                <a:gd name="T1" fmla="*/ 2 h 6"/>
                <a:gd name="T2" fmla="*/ 2 w 5"/>
                <a:gd name="T3" fmla="*/ 2 h 6"/>
                <a:gd name="T4" fmla="*/ 5 w 5"/>
                <a:gd name="T5" fmla="*/ 6 h 6"/>
                <a:gd name="T6" fmla="*/ 5 w 5"/>
                <a:gd name="T7" fmla="*/ 6 h 6"/>
                <a:gd name="T8" fmla="*/ 5 w 5"/>
                <a:gd name="T9" fmla="*/ 6 h 6"/>
                <a:gd name="T10" fmla="*/ 5 w 5"/>
                <a:gd name="T11" fmla="*/ 6 h 6"/>
                <a:gd name="T12" fmla="*/ 5 w 5"/>
                <a:gd name="T13" fmla="*/ 6 h 6"/>
                <a:gd name="T14" fmla="*/ 2 w 5"/>
                <a:gd name="T15" fmla="*/ 4 h 6"/>
                <a:gd name="T16" fmla="*/ 0 w 5"/>
                <a:gd name="T17" fmla="*/ 0 h 6"/>
                <a:gd name="T18" fmla="*/ 0 w 5"/>
                <a:gd name="T19" fmla="*/ 0 h 6"/>
                <a:gd name="T20" fmla="*/ 2 w 5"/>
                <a:gd name="T21" fmla="*/ 0 h 6"/>
                <a:gd name="T22" fmla="*/ 2 w 5"/>
                <a:gd name="T23" fmla="*/ 0 h 6"/>
                <a:gd name="T24" fmla="*/ 2 w 5"/>
                <a:gd name="T25" fmla="*/ 2 h 6"/>
                <a:gd name="T26" fmla="*/ 2 w 5"/>
                <a:gd name="T2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6">
                  <a:moveTo>
                    <a:pt x="2" y="2"/>
                  </a:moveTo>
                  <a:lnTo>
                    <a:pt x="2" y="2"/>
                  </a:lnTo>
                  <a:lnTo>
                    <a:pt x="5" y="6"/>
                  </a:lnTo>
                  <a:lnTo>
                    <a:pt x="5" y="6"/>
                  </a:lnTo>
                  <a:lnTo>
                    <a:pt x="5" y="6"/>
                  </a:lnTo>
                  <a:lnTo>
                    <a:pt x="5" y="6"/>
                  </a:lnTo>
                  <a:lnTo>
                    <a:pt x="5" y="6"/>
                  </a:lnTo>
                  <a:lnTo>
                    <a:pt x="2" y="4"/>
                  </a:lnTo>
                  <a:lnTo>
                    <a:pt x="0" y="0"/>
                  </a:lnTo>
                  <a:lnTo>
                    <a:pt x="0" y="0"/>
                  </a:lnTo>
                  <a:lnTo>
                    <a:pt x="2" y="0"/>
                  </a:lnTo>
                  <a:lnTo>
                    <a:pt x="2" y="0"/>
                  </a:lnTo>
                  <a:lnTo>
                    <a:pt x="2" y="2"/>
                  </a:lnTo>
                  <a:lnTo>
                    <a:pt x="2"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243">
              <a:extLst>
                <a:ext uri="{FF2B5EF4-FFF2-40B4-BE49-F238E27FC236}">
                  <a16:creationId xmlns:a16="http://schemas.microsoft.com/office/drawing/2014/main" id="{E22ED4D2-A36C-44A1-8CAF-7AA9C2AB224D}"/>
                </a:ext>
              </a:extLst>
            </p:cNvPr>
            <p:cNvSpPr>
              <a:spLocks/>
            </p:cNvSpPr>
            <p:nvPr/>
          </p:nvSpPr>
          <p:spPr bwMode="auto">
            <a:xfrm>
              <a:off x="1306513" y="2389188"/>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244">
              <a:extLst>
                <a:ext uri="{FF2B5EF4-FFF2-40B4-BE49-F238E27FC236}">
                  <a16:creationId xmlns:a16="http://schemas.microsoft.com/office/drawing/2014/main" id="{E04BAC4C-037C-4758-B6C6-64672BDA14F3}"/>
                </a:ext>
              </a:extLst>
            </p:cNvPr>
            <p:cNvSpPr>
              <a:spLocks/>
            </p:cNvSpPr>
            <p:nvPr/>
          </p:nvSpPr>
          <p:spPr bwMode="auto">
            <a:xfrm>
              <a:off x="1387476" y="2225676"/>
              <a:ext cx="85725" cy="65088"/>
            </a:xfrm>
            <a:custGeom>
              <a:avLst/>
              <a:gdLst>
                <a:gd name="T0" fmla="*/ 32 w 54"/>
                <a:gd name="T1" fmla="*/ 0 h 41"/>
                <a:gd name="T2" fmla="*/ 34 w 54"/>
                <a:gd name="T3" fmla="*/ 2 h 41"/>
                <a:gd name="T4" fmla="*/ 37 w 54"/>
                <a:gd name="T5" fmla="*/ 3 h 41"/>
                <a:gd name="T6" fmla="*/ 37 w 54"/>
                <a:gd name="T7" fmla="*/ 7 h 41"/>
                <a:gd name="T8" fmla="*/ 40 w 54"/>
                <a:gd name="T9" fmla="*/ 10 h 41"/>
                <a:gd name="T10" fmla="*/ 43 w 54"/>
                <a:gd name="T11" fmla="*/ 10 h 41"/>
                <a:gd name="T12" fmla="*/ 44 w 54"/>
                <a:gd name="T13" fmla="*/ 12 h 41"/>
                <a:gd name="T14" fmla="*/ 46 w 54"/>
                <a:gd name="T15" fmla="*/ 12 h 41"/>
                <a:gd name="T16" fmla="*/ 46 w 54"/>
                <a:gd name="T17" fmla="*/ 13 h 41"/>
                <a:gd name="T18" fmla="*/ 46 w 54"/>
                <a:gd name="T19" fmla="*/ 16 h 41"/>
                <a:gd name="T20" fmla="*/ 52 w 54"/>
                <a:gd name="T21" fmla="*/ 18 h 41"/>
                <a:gd name="T22" fmla="*/ 54 w 54"/>
                <a:gd name="T23" fmla="*/ 19 h 41"/>
                <a:gd name="T24" fmla="*/ 48 w 54"/>
                <a:gd name="T25" fmla="*/ 22 h 41"/>
                <a:gd name="T26" fmla="*/ 44 w 54"/>
                <a:gd name="T27" fmla="*/ 25 h 41"/>
                <a:gd name="T28" fmla="*/ 40 w 54"/>
                <a:gd name="T29" fmla="*/ 25 h 41"/>
                <a:gd name="T30" fmla="*/ 38 w 54"/>
                <a:gd name="T31" fmla="*/ 29 h 41"/>
                <a:gd name="T32" fmla="*/ 37 w 54"/>
                <a:gd name="T33" fmla="*/ 29 h 41"/>
                <a:gd name="T34" fmla="*/ 34 w 54"/>
                <a:gd name="T35" fmla="*/ 32 h 41"/>
                <a:gd name="T36" fmla="*/ 32 w 54"/>
                <a:gd name="T37" fmla="*/ 35 h 41"/>
                <a:gd name="T38" fmla="*/ 27 w 54"/>
                <a:gd name="T39" fmla="*/ 35 h 41"/>
                <a:gd name="T40" fmla="*/ 22 w 54"/>
                <a:gd name="T41" fmla="*/ 35 h 41"/>
                <a:gd name="T42" fmla="*/ 21 w 54"/>
                <a:gd name="T43" fmla="*/ 34 h 41"/>
                <a:gd name="T44" fmla="*/ 16 w 54"/>
                <a:gd name="T45" fmla="*/ 34 h 41"/>
                <a:gd name="T46" fmla="*/ 15 w 54"/>
                <a:gd name="T47" fmla="*/ 38 h 41"/>
                <a:gd name="T48" fmla="*/ 11 w 54"/>
                <a:gd name="T49" fmla="*/ 41 h 41"/>
                <a:gd name="T50" fmla="*/ 5 w 54"/>
                <a:gd name="T51" fmla="*/ 40 h 41"/>
                <a:gd name="T52" fmla="*/ 5 w 54"/>
                <a:gd name="T53" fmla="*/ 38 h 41"/>
                <a:gd name="T54" fmla="*/ 3 w 54"/>
                <a:gd name="T55" fmla="*/ 34 h 41"/>
                <a:gd name="T56" fmla="*/ 0 w 54"/>
                <a:gd name="T57" fmla="*/ 32 h 41"/>
                <a:gd name="T58" fmla="*/ 0 w 54"/>
                <a:gd name="T59" fmla="*/ 19 h 41"/>
                <a:gd name="T60" fmla="*/ 6 w 54"/>
                <a:gd name="T61" fmla="*/ 19 h 41"/>
                <a:gd name="T62" fmla="*/ 6 w 54"/>
                <a:gd name="T63" fmla="*/ 13 h 41"/>
                <a:gd name="T64" fmla="*/ 6 w 54"/>
                <a:gd name="T65" fmla="*/ 2 h 41"/>
                <a:gd name="T66" fmla="*/ 9 w 54"/>
                <a:gd name="T67" fmla="*/ 2 h 41"/>
                <a:gd name="T68" fmla="*/ 21 w 54"/>
                <a:gd name="T69" fmla="*/ 0 h 41"/>
                <a:gd name="T70" fmla="*/ 22 w 54"/>
                <a:gd name="T71" fmla="*/ 2 h 41"/>
                <a:gd name="T72" fmla="*/ 27 w 54"/>
                <a:gd name="T73" fmla="*/ 0 h 41"/>
                <a:gd name="T74" fmla="*/ 32 w 54"/>
                <a:gd name="T75" fmla="*/ 0 h 41"/>
                <a:gd name="T76" fmla="*/ 32 w 54"/>
                <a:gd name="T7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 h="41">
                  <a:moveTo>
                    <a:pt x="32" y="0"/>
                  </a:moveTo>
                  <a:lnTo>
                    <a:pt x="34" y="2"/>
                  </a:lnTo>
                  <a:lnTo>
                    <a:pt x="37" y="3"/>
                  </a:lnTo>
                  <a:lnTo>
                    <a:pt x="37" y="7"/>
                  </a:lnTo>
                  <a:lnTo>
                    <a:pt x="40" y="10"/>
                  </a:lnTo>
                  <a:lnTo>
                    <a:pt x="43" y="10"/>
                  </a:lnTo>
                  <a:lnTo>
                    <a:pt x="44" y="12"/>
                  </a:lnTo>
                  <a:lnTo>
                    <a:pt x="46" y="12"/>
                  </a:lnTo>
                  <a:lnTo>
                    <a:pt x="46" y="13"/>
                  </a:lnTo>
                  <a:lnTo>
                    <a:pt x="46" y="16"/>
                  </a:lnTo>
                  <a:lnTo>
                    <a:pt x="52" y="18"/>
                  </a:lnTo>
                  <a:lnTo>
                    <a:pt x="54" y="19"/>
                  </a:lnTo>
                  <a:lnTo>
                    <a:pt x="48" y="22"/>
                  </a:lnTo>
                  <a:lnTo>
                    <a:pt x="44" y="25"/>
                  </a:lnTo>
                  <a:lnTo>
                    <a:pt x="40" y="25"/>
                  </a:lnTo>
                  <a:lnTo>
                    <a:pt x="38" y="29"/>
                  </a:lnTo>
                  <a:lnTo>
                    <a:pt x="37" y="29"/>
                  </a:lnTo>
                  <a:lnTo>
                    <a:pt x="34" y="32"/>
                  </a:lnTo>
                  <a:lnTo>
                    <a:pt x="32" y="35"/>
                  </a:lnTo>
                  <a:lnTo>
                    <a:pt x="27" y="35"/>
                  </a:lnTo>
                  <a:lnTo>
                    <a:pt x="22" y="35"/>
                  </a:lnTo>
                  <a:lnTo>
                    <a:pt x="21" y="34"/>
                  </a:lnTo>
                  <a:lnTo>
                    <a:pt x="16" y="34"/>
                  </a:lnTo>
                  <a:lnTo>
                    <a:pt x="15" y="38"/>
                  </a:lnTo>
                  <a:lnTo>
                    <a:pt x="11" y="41"/>
                  </a:lnTo>
                  <a:lnTo>
                    <a:pt x="5" y="40"/>
                  </a:lnTo>
                  <a:lnTo>
                    <a:pt x="5" y="38"/>
                  </a:lnTo>
                  <a:lnTo>
                    <a:pt x="3" y="34"/>
                  </a:lnTo>
                  <a:lnTo>
                    <a:pt x="0" y="32"/>
                  </a:lnTo>
                  <a:lnTo>
                    <a:pt x="0" y="19"/>
                  </a:lnTo>
                  <a:lnTo>
                    <a:pt x="6" y="19"/>
                  </a:lnTo>
                  <a:lnTo>
                    <a:pt x="6" y="13"/>
                  </a:lnTo>
                  <a:lnTo>
                    <a:pt x="6" y="2"/>
                  </a:lnTo>
                  <a:lnTo>
                    <a:pt x="9" y="2"/>
                  </a:lnTo>
                  <a:lnTo>
                    <a:pt x="21" y="0"/>
                  </a:lnTo>
                  <a:lnTo>
                    <a:pt x="22" y="2"/>
                  </a:lnTo>
                  <a:lnTo>
                    <a:pt x="27" y="0"/>
                  </a:lnTo>
                  <a:lnTo>
                    <a:pt x="32" y="0"/>
                  </a:lnTo>
                  <a:lnTo>
                    <a:pt x="32"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245">
              <a:extLst>
                <a:ext uri="{FF2B5EF4-FFF2-40B4-BE49-F238E27FC236}">
                  <a16:creationId xmlns:a16="http://schemas.microsoft.com/office/drawing/2014/main" id="{0D59CB28-3BA2-47DD-B504-27479ED0B680}"/>
                </a:ext>
              </a:extLst>
            </p:cNvPr>
            <p:cNvSpPr>
              <a:spLocks/>
            </p:cNvSpPr>
            <p:nvPr/>
          </p:nvSpPr>
          <p:spPr bwMode="auto">
            <a:xfrm>
              <a:off x="1331913" y="1944688"/>
              <a:ext cx="134938" cy="90488"/>
            </a:xfrm>
            <a:custGeom>
              <a:avLst/>
              <a:gdLst>
                <a:gd name="T0" fmla="*/ 63 w 85"/>
                <a:gd name="T1" fmla="*/ 16 h 57"/>
                <a:gd name="T2" fmla="*/ 63 w 85"/>
                <a:gd name="T3" fmla="*/ 16 h 57"/>
                <a:gd name="T4" fmla="*/ 63 w 85"/>
                <a:gd name="T5" fmla="*/ 18 h 57"/>
                <a:gd name="T6" fmla="*/ 67 w 85"/>
                <a:gd name="T7" fmla="*/ 19 h 57"/>
                <a:gd name="T8" fmla="*/ 69 w 85"/>
                <a:gd name="T9" fmla="*/ 22 h 57"/>
                <a:gd name="T10" fmla="*/ 69 w 85"/>
                <a:gd name="T11" fmla="*/ 24 h 57"/>
                <a:gd name="T12" fmla="*/ 78 w 85"/>
                <a:gd name="T13" fmla="*/ 30 h 57"/>
                <a:gd name="T14" fmla="*/ 78 w 85"/>
                <a:gd name="T15" fmla="*/ 30 h 57"/>
                <a:gd name="T16" fmla="*/ 83 w 85"/>
                <a:gd name="T17" fmla="*/ 34 h 57"/>
                <a:gd name="T18" fmla="*/ 85 w 85"/>
                <a:gd name="T19" fmla="*/ 40 h 57"/>
                <a:gd name="T20" fmla="*/ 83 w 85"/>
                <a:gd name="T21" fmla="*/ 38 h 57"/>
                <a:gd name="T22" fmla="*/ 79 w 85"/>
                <a:gd name="T23" fmla="*/ 40 h 57"/>
                <a:gd name="T24" fmla="*/ 72 w 85"/>
                <a:gd name="T25" fmla="*/ 38 h 57"/>
                <a:gd name="T26" fmla="*/ 72 w 85"/>
                <a:gd name="T27" fmla="*/ 40 h 57"/>
                <a:gd name="T28" fmla="*/ 67 w 85"/>
                <a:gd name="T29" fmla="*/ 40 h 57"/>
                <a:gd name="T30" fmla="*/ 66 w 85"/>
                <a:gd name="T31" fmla="*/ 40 h 57"/>
                <a:gd name="T32" fmla="*/ 57 w 85"/>
                <a:gd name="T33" fmla="*/ 44 h 57"/>
                <a:gd name="T34" fmla="*/ 56 w 85"/>
                <a:gd name="T35" fmla="*/ 41 h 57"/>
                <a:gd name="T36" fmla="*/ 51 w 85"/>
                <a:gd name="T37" fmla="*/ 46 h 57"/>
                <a:gd name="T38" fmla="*/ 51 w 85"/>
                <a:gd name="T39" fmla="*/ 46 h 57"/>
                <a:gd name="T40" fmla="*/ 46 w 85"/>
                <a:gd name="T41" fmla="*/ 46 h 57"/>
                <a:gd name="T42" fmla="*/ 40 w 85"/>
                <a:gd name="T43" fmla="*/ 44 h 57"/>
                <a:gd name="T44" fmla="*/ 38 w 85"/>
                <a:gd name="T45" fmla="*/ 41 h 57"/>
                <a:gd name="T46" fmla="*/ 34 w 85"/>
                <a:gd name="T47" fmla="*/ 40 h 57"/>
                <a:gd name="T48" fmla="*/ 31 w 85"/>
                <a:gd name="T49" fmla="*/ 40 h 57"/>
                <a:gd name="T50" fmla="*/ 30 w 85"/>
                <a:gd name="T51" fmla="*/ 41 h 57"/>
                <a:gd name="T52" fmla="*/ 28 w 85"/>
                <a:gd name="T53" fmla="*/ 44 h 57"/>
                <a:gd name="T54" fmla="*/ 25 w 85"/>
                <a:gd name="T55" fmla="*/ 50 h 57"/>
                <a:gd name="T56" fmla="*/ 18 w 85"/>
                <a:gd name="T57" fmla="*/ 50 h 57"/>
                <a:gd name="T58" fmla="*/ 14 w 85"/>
                <a:gd name="T59" fmla="*/ 50 h 57"/>
                <a:gd name="T60" fmla="*/ 10 w 85"/>
                <a:gd name="T61" fmla="*/ 57 h 57"/>
                <a:gd name="T62" fmla="*/ 10 w 85"/>
                <a:gd name="T63" fmla="*/ 54 h 57"/>
                <a:gd name="T64" fmla="*/ 8 w 85"/>
                <a:gd name="T65" fmla="*/ 51 h 57"/>
                <a:gd name="T66" fmla="*/ 3 w 85"/>
                <a:gd name="T67" fmla="*/ 48 h 57"/>
                <a:gd name="T68" fmla="*/ 3 w 85"/>
                <a:gd name="T69" fmla="*/ 44 h 57"/>
                <a:gd name="T70" fmla="*/ 0 w 85"/>
                <a:gd name="T71" fmla="*/ 41 h 57"/>
                <a:gd name="T72" fmla="*/ 0 w 85"/>
                <a:gd name="T73" fmla="*/ 38 h 57"/>
                <a:gd name="T74" fmla="*/ 0 w 85"/>
                <a:gd name="T75" fmla="*/ 32 h 57"/>
                <a:gd name="T76" fmla="*/ 3 w 85"/>
                <a:gd name="T77" fmla="*/ 26 h 57"/>
                <a:gd name="T78" fmla="*/ 6 w 85"/>
                <a:gd name="T79" fmla="*/ 24 h 57"/>
                <a:gd name="T80" fmla="*/ 8 w 85"/>
                <a:gd name="T81" fmla="*/ 24 h 57"/>
                <a:gd name="T82" fmla="*/ 14 w 85"/>
                <a:gd name="T83" fmla="*/ 22 h 57"/>
                <a:gd name="T84" fmla="*/ 14 w 85"/>
                <a:gd name="T85" fmla="*/ 24 h 57"/>
                <a:gd name="T86" fmla="*/ 19 w 85"/>
                <a:gd name="T87" fmla="*/ 19 h 57"/>
                <a:gd name="T88" fmla="*/ 25 w 85"/>
                <a:gd name="T89" fmla="*/ 19 h 57"/>
                <a:gd name="T90" fmla="*/ 30 w 85"/>
                <a:gd name="T91" fmla="*/ 16 h 57"/>
                <a:gd name="T92" fmla="*/ 30 w 85"/>
                <a:gd name="T93" fmla="*/ 15 h 57"/>
                <a:gd name="T94" fmla="*/ 38 w 85"/>
                <a:gd name="T95" fmla="*/ 15 h 57"/>
                <a:gd name="T96" fmla="*/ 41 w 85"/>
                <a:gd name="T97" fmla="*/ 12 h 57"/>
                <a:gd name="T98" fmla="*/ 44 w 85"/>
                <a:gd name="T99" fmla="*/ 8 h 57"/>
                <a:gd name="T100" fmla="*/ 46 w 85"/>
                <a:gd name="T101" fmla="*/ 6 h 57"/>
                <a:gd name="T102" fmla="*/ 47 w 85"/>
                <a:gd name="T103" fmla="*/ 2 h 57"/>
                <a:gd name="T104" fmla="*/ 51 w 85"/>
                <a:gd name="T105" fmla="*/ 0 h 57"/>
                <a:gd name="T106" fmla="*/ 53 w 85"/>
                <a:gd name="T107" fmla="*/ 0 h 57"/>
                <a:gd name="T108" fmla="*/ 57 w 85"/>
                <a:gd name="T109" fmla="*/ 4 h 57"/>
                <a:gd name="T110" fmla="*/ 59 w 85"/>
                <a:gd name="T111" fmla="*/ 8 h 57"/>
                <a:gd name="T112" fmla="*/ 59 w 85"/>
                <a:gd name="T113" fmla="*/ 16 h 57"/>
                <a:gd name="T114" fmla="*/ 63 w 85"/>
                <a:gd name="T115" fmla="*/ 16 h 57"/>
                <a:gd name="T116" fmla="*/ 63 w 85"/>
                <a:gd name="T117" fmla="*/ 1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 h="57">
                  <a:moveTo>
                    <a:pt x="63" y="16"/>
                  </a:moveTo>
                  <a:lnTo>
                    <a:pt x="63" y="16"/>
                  </a:lnTo>
                  <a:lnTo>
                    <a:pt x="63" y="18"/>
                  </a:lnTo>
                  <a:lnTo>
                    <a:pt x="67" y="19"/>
                  </a:lnTo>
                  <a:lnTo>
                    <a:pt x="69" y="22"/>
                  </a:lnTo>
                  <a:lnTo>
                    <a:pt x="69" y="24"/>
                  </a:lnTo>
                  <a:lnTo>
                    <a:pt x="78" y="30"/>
                  </a:lnTo>
                  <a:lnTo>
                    <a:pt x="78" y="30"/>
                  </a:lnTo>
                  <a:lnTo>
                    <a:pt x="83" y="34"/>
                  </a:lnTo>
                  <a:lnTo>
                    <a:pt x="85" y="40"/>
                  </a:lnTo>
                  <a:lnTo>
                    <a:pt x="83" y="38"/>
                  </a:lnTo>
                  <a:lnTo>
                    <a:pt x="79" y="40"/>
                  </a:lnTo>
                  <a:lnTo>
                    <a:pt x="72" y="38"/>
                  </a:lnTo>
                  <a:lnTo>
                    <a:pt x="72" y="40"/>
                  </a:lnTo>
                  <a:lnTo>
                    <a:pt x="67" y="40"/>
                  </a:lnTo>
                  <a:lnTo>
                    <a:pt x="66" y="40"/>
                  </a:lnTo>
                  <a:lnTo>
                    <a:pt x="57" y="44"/>
                  </a:lnTo>
                  <a:lnTo>
                    <a:pt x="56" y="41"/>
                  </a:lnTo>
                  <a:lnTo>
                    <a:pt x="51" y="46"/>
                  </a:lnTo>
                  <a:lnTo>
                    <a:pt x="51" y="46"/>
                  </a:lnTo>
                  <a:lnTo>
                    <a:pt x="46" y="46"/>
                  </a:lnTo>
                  <a:lnTo>
                    <a:pt x="40" y="44"/>
                  </a:lnTo>
                  <a:lnTo>
                    <a:pt x="38" y="41"/>
                  </a:lnTo>
                  <a:lnTo>
                    <a:pt x="34" y="40"/>
                  </a:lnTo>
                  <a:lnTo>
                    <a:pt x="31" y="40"/>
                  </a:lnTo>
                  <a:lnTo>
                    <a:pt x="30" y="41"/>
                  </a:lnTo>
                  <a:lnTo>
                    <a:pt x="28" y="44"/>
                  </a:lnTo>
                  <a:lnTo>
                    <a:pt x="25" y="50"/>
                  </a:lnTo>
                  <a:lnTo>
                    <a:pt x="18" y="50"/>
                  </a:lnTo>
                  <a:lnTo>
                    <a:pt x="14" y="50"/>
                  </a:lnTo>
                  <a:lnTo>
                    <a:pt x="10" y="57"/>
                  </a:lnTo>
                  <a:lnTo>
                    <a:pt x="10" y="54"/>
                  </a:lnTo>
                  <a:lnTo>
                    <a:pt x="8" y="51"/>
                  </a:lnTo>
                  <a:lnTo>
                    <a:pt x="3" y="48"/>
                  </a:lnTo>
                  <a:lnTo>
                    <a:pt x="3" y="44"/>
                  </a:lnTo>
                  <a:lnTo>
                    <a:pt x="0" y="41"/>
                  </a:lnTo>
                  <a:lnTo>
                    <a:pt x="0" y="38"/>
                  </a:lnTo>
                  <a:lnTo>
                    <a:pt x="0" y="32"/>
                  </a:lnTo>
                  <a:lnTo>
                    <a:pt x="3" y="26"/>
                  </a:lnTo>
                  <a:lnTo>
                    <a:pt x="6" y="24"/>
                  </a:lnTo>
                  <a:lnTo>
                    <a:pt x="8" y="24"/>
                  </a:lnTo>
                  <a:lnTo>
                    <a:pt x="14" y="22"/>
                  </a:lnTo>
                  <a:lnTo>
                    <a:pt x="14" y="24"/>
                  </a:lnTo>
                  <a:lnTo>
                    <a:pt x="19" y="19"/>
                  </a:lnTo>
                  <a:lnTo>
                    <a:pt x="25" y="19"/>
                  </a:lnTo>
                  <a:lnTo>
                    <a:pt x="30" y="16"/>
                  </a:lnTo>
                  <a:lnTo>
                    <a:pt x="30" y="15"/>
                  </a:lnTo>
                  <a:lnTo>
                    <a:pt x="38" y="15"/>
                  </a:lnTo>
                  <a:lnTo>
                    <a:pt x="41" y="12"/>
                  </a:lnTo>
                  <a:lnTo>
                    <a:pt x="44" y="8"/>
                  </a:lnTo>
                  <a:lnTo>
                    <a:pt x="46" y="6"/>
                  </a:lnTo>
                  <a:lnTo>
                    <a:pt x="47" y="2"/>
                  </a:lnTo>
                  <a:lnTo>
                    <a:pt x="51" y="0"/>
                  </a:lnTo>
                  <a:lnTo>
                    <a:pt x="53" y="0"/>
                  </a:lnTo>
                  <a:lnTo>
                    <a:pt x="57" y="4"/>
                  </a:lnTo>
                  <a:lnTo>
                    <a:pt x="59" y="8"/>
                  </a:lnTo>
                  <a:lnTo>
                    <a:pt x="59" y="16"/>
                  </a:lnTo>
                  <a:lnTo>
                    <a:pt x="63" y="16"/>
                  </a:lnTo>
                  <a:lnTo>
                    <a:pt x="63" y="1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246">
              <a:extLst>
                <a:ext uri="{FF2B5EF4-FFF2-40B4-BE49-F238E27FC236}">
                  <a16:creationId xmlns:a16="http://schemas.microsoft.com/office/drawing/2014/main" id="{CBA6D7D5-A406-44C8-881A-44C9659D202A}"/>
                </a:ext>
              </a:extLst>
            </p:cNvPr>
            <p:cNvSpPr>
              <a:spLocks/>
            </p:cNvSpPr>
            <p:nvPr/>
          </p:nvSpPr>
          <p:spPr bwMode="auto">
            <a:xfrm>
              <a:off x="1079501" y="1620838"/>
              <a:ext cx="15875" cy="15875"/>
            </a:xfrm>
            <a:custGeom>
              <a:avLst/>
              <a:gdLst>
                <a:gd name="T0" fmla="*/ 3 w 10"/>
                <a:gd name="T1" fmla="*/ 5 h 10"/>
                <a:gd name="T2" fmla="*/ 0 w 10"/>
                <a:gd name="T3" fmla="*/ 10 h 10"/>
                <a:gd name="T4" fmla="*/ 0 w 10"/>
                <a:gd name="T5" fmla="*/ 8 h 10"/>
                <a:gd name="T6" fmla="*/ 3 w 10"/>
                <a:gd name="T7" fmla="*/ 8 h 10"/>
                <a:gd name="T8" fmla="*/ 3 w 10"/>
                <a:gd name="T9" fmla="*/ 8 h 10"/>
                <a:gd name="T10" fmla="*/ 0 w 10"/>
                <a:gd name="T11" fmla="*/ 10 h 10"/>
                <a:gd name="T12" fmla="*/ 0 w 10"/>
                <a:gd name="T13" fmla="*/ 8 h 10"/>
                <a:gd name="T14" fmla="*/ 0 w 10"/>
                <a:gd name="T15" fmla="*/ 8 h 10"/>
                <a:gd name="T16" fmla="*/ 0 w 10"/>
                <a:gd name="T17" fmla="*/ 8 h 10"/>
                <a:gd name="T18" fmla="*/ 0 w 10"/>
                <a:gd name="T19" fmla="*/ 8 h 10"/>
                <a:gd name="T20" fmla="*/ 3 w 10"/>
                <a:gd name="T21" fmla="*/ 8 h 10"/>
                <a:gd name="T22" fmla="*/ 3 w 10"/>
                <a:gd name="T23" fmla="*/ 8 h 10"/>
                <a:gd name="T24" fmla="*/ 3 w 10"/>
                <a:gd name="T25" fmla="*/ 8 h 10"/>
                <a:gd name="T26" fmla="*/ 3 w 10"/>
                <a:gd name="T27" fmla="*/ 5 h 10"/>
                <a:gd name="T28" fmla="*/ 3 w 10"/>
                <a:gd name="T29" fmla="*/ 5 h 10"/>
                <a:gd name="T30" fmla="*/ 4 w 10"/>
                <a:gd name="T31" fmla="*/ 5 h 10"/>
                <a:gd name="T32" fmla="*/ 4 w 10"/>
                <a:gd name="T33" fmla="*/ 5 h 10"/>
                <a:gd name="T34" fmla="*/ 4 w 10"/>
                <a:gd name="T35" fmla="*/ 5 h 10"/>
                <a:gd name="T36" fmla="*/ 4 w 10"/>
                <a:gd name="T37" fmla="*/ 4 h 10"/>
                <a:gd name="T38" fmla="*/ 4 w 10"/>
                <a:gd name="T39" fmla="*/ 4 h 10"/>
                <a:gd name="T40" fmla="*/ 4 w 10"/>
                <a:gd name="T41" fmla="*/ 4 h 10"/>
                <a:gd name="T42" fmla="*/ 7 w 10"/>
                <a:gd name="T43" fmla="*/ 4 h 10"/>
                <a:gd name="T44" fmla="*/ 7 w 10"/>
                <a:gd name="T45" fmla="*/ 4 h 10"/>
                <a:gd name="T46" fmla="*/ 7 w 10"/>
                <a:gd name="T47" fmla="*/ 4 h 10"/>
                <a:gd name="T48" fmla="*/ 7 w 10"/>
                <a:gd name="T49" fmla="*/ 2 h 10"/>
                <a:gd name="T50" fmla="*/ 7 w 10"/>
                <a:gd name="T51" fmla="*/ 2 h 10"/>
                <a:gd name="T52" fmla="*/ 7 w 10"/>
                <a:gd name="T53" fmla="*/ 2 h 10"/>
                <a:gd name="T54" fmla="*/ 8 w 10"/>
                <a:gd name="T55" fmla="*/ 2 h 10"/>
                <a:gd name="T56" fmla="*/ 8 w 10"/>
                <a:gd name="T57" fmla="*/ 2 h 10"/>
                <a:gd name="T58" fmla="*/ 8 w 10"/>
                <a:gd name="T59" fmla="*/ 2 h 10"/>
                <a:gd name="T60" fmla="*/ 8 w 10"/>
                <a:gd name="T61" fmla="*/ 2 h 10"/>
                <a:gd name="T62" fmla="*/ 8 w 10"/>
                <a:gd name="T63" fmla="*/ 0 h 10"/>
                <a:gd name="T64" fmla="*/ 10 w 10"/>
                <a:gd name="T65" fmla="*/ 0 h 10"/>
                <a:gd name="T66" fmla="*/ 8 w 10"/>
                <a:gd name="T67" fmla="*/ 0 h 10"/>
                <a:gd name="T68" fmla="*/ 8 w 10"/>
                <a:gd name="T69" fmla="*/ 2 h 10"/>
                <a:gd name="T70" fmla="*/ 4 w 10"/>
                <a:gd name="T71" fmla="*/ 4 h 10"/>
                <a:gd name="T72" fmla="*/ 3 w 10"/>
                <a:gd name="T73" fmla="*/ 5 h 10"/>
                <a:gd name="T74" fmla="*/ 3 w 10"/>
                <a:gd name="T75" fmla="*/ 5 h 10"/>
                <a:gd name="T76" fmla="*/ 3 w 10"/>
                <a:gd name="T77" fmla="*/ 5 h 10"/>
                <a:gd name="T78" fmla="*/ 3 w 10"/>
                <a:gd name="T79"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 h="10">
                  <a:moveTo>
                    <a:pt x="3" y="5"/>
                  </a:moveTo>
                  <a:lnTo>
                    <a:pt x="0" y="10"/>
                  </a:lnTo>
                  <a:lnTo>
                    <a:pt x="0" y="8"/>
                  </a:lnTo>
                  <a:lnTo>
                    <a:pt x="3" y="8"/>
                  </a:lnTo>
                  <a:lnTo>
                    <a:pt x="3" y="8"/>
                  </a:lnTo>
                  <a:lnTo>
                    <a:pt x="0" y="10"/>
                  </a:lnTo>
                  <a:lnTo>
                    <a:pt x="0" y="8"/>
                  </a:lnTo>
                  <a:lnTo>
                    <a:pt x="0" y="8"/>
                  </a:lnTo>
                  <a:lnTo>
                    <a:pt x="0" y="8"/>
                  </a:lnTo>
                  <a:lnTo>
                    <a:pt x="0" y="8"/>
                  </a:lnTo>
                  <a:lnTo>
                    <a:pt x="3" y="8"/>
                  </a:lnTo>
                  <a:lnTo>
                    <a:pt x="3" y="8"/>
                  </a:lnTo>
                  <a:lnTo>
                    <a:pt x="3" y="8"/>
                  </a:lnTo>
                  <a:lnTo>
                    <a:pt x="3" y="5"/>
                  </a:lnTo>
                  <a:lnTo>
                    <a:pt x="3" y="5"/>
                  </a:lnTo>
                  <a:lnTo>
                    <a:pt x="4" y="5"/>
                  </a:lnTo>
                  <a:lnTo>
                    <a:pt x="4" y="5"/>
                  </a:lnTo>
                  <a:lnTo>
                    <a:pt x="4" y="5"/>
                  </a:lnTo>
                  <a:lnTo>
                    <a:pt x="4" y="4"/>
                  </a:lnTo>
                  <a:lnTo>
                    <a:pt x="4" y="4"/>
                  </a:lnTo>
                  <a:lnTo>
                    <a:pt x="4" y="4"/>
                  </a:lnTo>
                  <a:lnTo>
                    <a:pt x="7" y="4"/>
                  </a:lnTo>
                  <a:lnTo>
                    <a:pt x="7" y="4"/>
                  </a:lnTo>
                  <a:lnTo>
                    <a:pt x="7" y="4"/>
                  </a:lnTo>
                  <a:lnTo>
                    <a:pt x="7" y="2"/>
                  </a:lnTo>
                  <a:lnTo>
                    <a:pt x="7" y="2"/>
                  </a:lnTo>
                  <a:lnTo>
                    <a:pt x="7" y="2"/>
                  </a:lnTo>
                  <a:lnTo>
                    <a:pt x="8" y="2"/>
                  </a:lnTo>
                  <a:lnTo>
                    <a:pt x="8" y="2"/>
                  </a:lnTo>
                  <a:lnTo>
                    <a:pt x="8" y="2"/>
                  </a:lnTo>
                  <a:lnTo>
                    <a:pt x="8" y="2"/>
                  </a:lnTo>
                  <a:lnTo>
                    <a:pt x="8" y="0"/>
                  </a:lnTo>
                  <a:lnTo>
                    <a:pt x="10" y="0"/>
                  </a:lnTo>
                  <a:lnTo>
                    <a:pt x="8" y="0"/>
                  </a:lnTo>
                  <a:lnTo>
                    <a:pt x="8" y="2"/>
                  </a:lnTo>
                  <a:lnTo>
                    <a:pt x="4" y="4"/>
                  </a:lnTo>
                  <a:lnTo>
                    <a:pt x="3" y="5"/>
                  </a:lnTo>
                  <a:lnTo>
                    <a:pt x="3" y="5"/>
                  </a:lnTo>
                  <a:lnTo>
                    <a:pt x="3" y="5"/>
                  </a:lnTo>
                  <a:lnTo>
                    <a:pt x="3" y="5"/>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247">
              <a:extLst>
                <a:ext uri="{FF2B5EF4-FFF2-40B4-BE49-F238E27FC236}">
                  <a16:creationId xmlns:a16="http://schemas.microsoft.com/office/drawing/2014/main" id="{1AA0E1B8-E8C2-45D3-9E1A-0A8ED6A3EF3E}"/>
                </a:ext>
              </a:extLst>
            </p:cNvPr>
            <p:cNvSpPr>
              <a:spLocks/>
            </p:cNvSpPr>
            <p:nvPr/>
          </p:nvSpPr>
          <p:spPr bwMode="auto">
            <a:xfrm>
              <a:off x="1296988" y="1617663"/>
              <a:ext cx="28575" cy="11113"/>
            </a:xfrm>
            <a:custGeom>
              <a:avLst/>
              <a:gdLst>
                <a:gd name="T0" fmla="*/ 14 w 18"/>
                <a:gd name="T1" fmla="*/ 0 h 7"/>
                <a:gd name="T2" fmla="*/ 14 w 18"/>
                <a:gd name="T3" fmla="*/ 2 h 7"/>
                <a:gd name="T4" fmla="*/ 14 w 18"/>
                <a:gd name="T5" fmla="*/ 2 h 7"/>
                <a:gd name="T6" fmla="*/ 14 w 18"/>
                <a:gd name="T7" fmla="*/ 2 h 7"/>
                <a:gd name="T8" fmla="*/ 18 w 18"/>
                <a:gd name="T9" fmla="*/ 4 h 7"/>
                <a:gd name="T10" fmla="*/ 18 w 18"/>
                <a:gd name="T11" fmla="*/ 4 h 7"/>
                <a:gd name="T12" fmla="*/ 10 w 18"/>
                <a:gd name="T13" fmla="*/ 6 h 7"/>
                <a:gd name="T14" fmla="*/ 8 w 18"/>
                <a:gd name="T15" fmla="*/ 4 h 7"/>
                <a:gd name="T16" fmla="*/ 6 w 18"/>
                <a:gd name="T17" fmla="*/ 7 h 7"/>
                <a:gd name="T18" fmla="*/ 2 w 18"/>
                <a:gd name="T19" fmla="*/ 7 h 7"/>
                <a:gd name="T20" fmla="*/ 2 w 18"/>
                <a:gd name="T21" fmla="*/ 4 h 7"/>
                <a:gd name="T22" fmla="*/ 0 w 18"/>
                <a:gd name="T23" fmla="*/ 4 h 7"/>
                <a:gd name="T24" fmla="*/ 4 w 18"/>
                <a:gd name="T25" fmla="*/ 2 h 7"/>
                <a:gd name="T26" fmla="*/ 6 w 18"/>
                <a:gd name="T27" fmla="*/ 0 h 7"/>
                <a:gd name="T28" fmla="*/ 10 w 18"/>
                <a:gd name="T29" fmla="*/ 0 h 7"/>
                <a:gd name="T30" fmla="*/ 14 w 18"/>
                <a:gd name="T31" fmla="*/ 0 h 7"/>
                <a:gd name="T32" fmla="*/ 14 w 18"/>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7">
                  <a:moveTo>
                    <a:pt x="14" y="0"/>
                  </a:moveTo>
                  <a:lnTo>
                    <a:pt x="14" y="2"/>
                  </a:lnTo>
                  <a:lnTo>
                    <a:pt x="14" y="2"/>
                  </a:lnTo>
                  <a:lnTo>
                    <a:pt x="14" y="2"/>
                  </a:lnTo>
                  <a:lnTo>
                    <a:pt x="18" y="4"/>
                  </a:lnTo>
                  <a:lnTo>
                    <a:pt x="18" y="4"/>
                  </a:lnTo>
                  <a:lnTo>
                    <a:pt x="10" y="6"/>
                  </a:lnTo>
                  <a:lnTo>
                    <a:pt x="8" y="4"/>
                  </a:lnTo>
                  <a:lnTo>
                    <a:pt x="6" y="7"/>
                  </a:lnTo>
                  <a:lnTo>
                    <a:pt x="2" y="7"/>
                  </a:lnTo>
                  <a:lnTo>
                    <a:pt x="2" y="4"/>
                  </a:lnTo>
                  <a:lnTo>
                    <a:pt x="0" y="4"/>
                  </a:lnTo>
                  <a:lnTo>
                    <a:pt x="4" y="2"/>
                  </a:lnTo>
                  <a:lnTo>
                    <a:pt x="6" y="0"/>
                  </a:lnTo>
                  <a:lnTo>
                    <a:pt x="10" y="0"/>
                  </a:lnTo>
                  <a:lnTo>
                    <a:pt x="14" y="0"/>
                  </a:lnTo>
                  <a:lnTo>
                    <a:pt x="14"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248">
              <a:extLst>
                <a:ext uri="{FF2B5EF4-FFF2-40B4-BE49-F238E27FC236}">
                  <a16:creationId xmlns:a16="http://schemas.microsoft.com/office/drawing/2014/main" id="{978C77D7-C85B-4770-87B5-FBD790ABD368}"/>
                </a:ext>
              </a:extLst>
            </p:cNvPr>
            <p:cNvSpPr>
              <a:spLocks/>
            </p:cNvSpPr>
            <p:nvPr/>
          </p:nvSpPr>
          <p:spPr bwMode="auto">
            <a:xfrm>
              <a:off x="1677988" y="1620838"/>
              <a:ext cx="109538" cy="144463"/>
            </a:xfrm>
            <a:custGeom>
              <a:avLst/>
              <a:gdLst>
                <a:gd name="T0" fmla="*/ 18 w 69"/>
                <a:gd name="T1" fmla="*/ 14 h 91"/>
                <a:gd name="T2" fmla="*/ 22 w 69"/>
                <a:gd name="T3" fmla="*/ 20 h 91"/>
                <a:gd name="T4" fmla="*/ 24 w 69"/>
                <a:gd name="T5" fmla="*/ 20 h 91"/>
                <a:gd name="T6" fmla="*/ 24 w 69"/>
                <a:gd name="T7" fmla="*/ 21 h 91"/>
                <a:gd name="T8" fmla="*/ 25 w 69"/>
                <a:gd name="T9" fmla="*/ 23 h 91"/>
                <a:gd name="T10" fmla="*/ 28 w 69"/>
                <a:gd name="T11" fmla="*/ 23 h 91"/>
                <a:gd name="T12" fmla="*/ 28 w 69"/>
                <a:gd name="T13" fmla="*/ 26 h 91"/>
                <a:gd name="T14" fmla="*/ 30 w 69"/>
                <a:gd name="T15" fmla="*/ 27 h 91"/>
                <a:gd name="T16" fmla="*/ 31 w 69"/>
                <a:gd name="T17" fmla="*/ 30 h 91"/>
                <a:gd name="T18" fmla="*/ 31 w 69"/>
                <a:gd name="T19" fmla="*/ 30 h 91"/>
                <a:gd name="T20" fmla="*/ 34 w 69"/>
                <a:gd name="T21" fmla="*/ 32 h 91"/>
                <a:gd name="T22" fmla="*/ 34 w 69"/>
                <a:gd name="T23" fmla="*/ 33 h 91"/>
                <a:gd name="T24" fmla="*/ 35 w 69"/>
                <a:gd name="T25" fmla="*/ 36 h 91"/>
                <a:gd name="T26" fmla="*/ 38 w 69"/>
                <a:gd name="T27" fmla="*/ 36 h 91"/>
                <a:gd name="T28" fmla="*/ 38 w 69"/>
                <a:gd name="T29" fmla="*/ 37 h 91"/>
                <a:gd name="T30" fmla="*/ 40 w 69"/>
                <a:gd name="T31" fmla="*/ 39 h 91"/>
                <a:gd name="T32" fmla="*/ 41 w 69"/>
                <a:gd name="T33" fmla="*/ 42 h 91"/>
                <a:gd name="T34" fmla="*/ 41 w 69"/>
                <a:gd name="T35" fmla="*/ 42 h 91"/>
                <a:gd name="T36" fmla="*/ 44 w 69"/>
                <a:gd name="T37" fmla="*/ 43 h 91"/>
                <a:gd name="T38" fmla="*/ 44 w 69"/>
                <a:gd name="T39" fmla="*/ 45 h 91"/>
                <a:gd name="T40" fmla="*/ 46 w 69"/>
                <a:gd name="T41" fmla="*/ 48 h 91"/>
                <a:gd name="T42" fmla="*/ 46 w 69"/>
                <a:gd name="T43" fmla="*/ 49 h 91"/>
                <a:gd name="T44" fmla="*/ 47 w 69"/>
                <a:gd name="T45" fmla="*/ 49 h 91"/>
                <a:gd name="T46" fmla="*/ 50 w 69"/>
                <a:gd name="T47" fmla="*/ 52 h 91"/>
                <a:gd name="T48" fmla="*/ 50 w 69"/>
                <a:gd name="T49" fmla="*/ 53 h 91"/>
                <a:gd name="T50" fmla="*/ 51 w 69"/>
                <a:gd name="T51" fmla="*/ 55 h 91"/>
                <a:gd name="T52" fmla="*/ 51 w 69"/>
                <a:gd name="T53" fmla="*/ 58 h 91"/>
                <a:gd name="T54" fmla="*/ 53 w 69"/>
                <a:gd name="T55" fmla="*/ 59 h 91"/>
                <a:gd name="T56" fmla="*/ 53 w 69"/>
                <a:gd name="T57" fmla="*/ 59 h 91"/>
                <a:gd name="T58" fmla="*/ 56 w 69"/>
                <a:gd name="T59" fmla="*/ 61 h 91"/>
                <a:gd name="T60" fmla="*/ 56 w 69"/>
                <a:gd name="T61" fmla="*/ 64 h 91"/>
                <a:gd name="T62" fmla="*/ 57 w 69"/>
                <a:gd name="T63" fmla="*/ 65 h 91"/>
                <a:gd name="T64" fmla="*/ 57 w 69"/>
                <a:gd name="T65" fmla="*/ 67 h 91"/>
                <a:gd name="T66" fmla="*/ 59 w 69"/>
                <a:gd name="T67" fmla="*/ 69 h 91"/>
                <a:gd name="T68" fmla="*/ 59 w 69"/>
                <a:gd name="T69" fmla="*/ 69 h 91"/>
                <a:gd name="T70" fmla="*/ 62 w 69"/>
                <a:gd name="T71" fmla="*/ 71 h 91"/>
                <a:gd name="T72" fmla="*/ 62 w 69"/>
                <a:gd name="T73" fmla="*/ 73 h 91"/>
                <a:gd name="T74" fmla="*/ 63 w 69"/>
                <a:gd name="T75" fmla="*/ 75 h 91"/>
                <a:gd name="T76" fmla="*/ 63 w 69"/>
                <a:gd name="T77" fmla="*/ 77 h 91"/>
                <a:gd name="T78" fmla="*/ 66 w 69"/>
                <a:gd name="T79" fmla="*/ 80 h 91"/>
                <a:gd name="T80" fmla="*/ 66 w 69"/>
                <a:gd name="T81" fmla="*/ 81 h 91"/>
                <a:gd name="T82" fmla="*/ 67 w 69"/>
                <a:gd name="T83" fmla="*/ 83 h 91"/>
                <a:gd name="T84" fmla="*/ 67 w 69"/>
                <a:gd name="T85" fmla="*/ 84 h 91"/>
                <a:gd name="T86" fmla="*/ 69 w 69"/>
                <a:gd name="T87" fmla="*/ 87 h 91"/>
                <a:gd name="T88" fmla="*/ 67 w 69"/>
                <a:gd name="T89" fmla="*/ 89 h 91"/>
                <a:gd name="T90" fmla="*/ 66 w 69"/>
                <a:gd name="T91" fmla="*/ 87 h 91"/>
                <a:gd name="T92" fmla="*/ 62 w 69"/>
                <a:gd name="T93" fmla="*/ 83 h 91"/>
                <a:gd name="T94" fmla="*/ 57 w 69"/>
                <a:gd name="T95" fmla="*/ 77 h 91"/>
                <a:gd name="T96" fmla="*/ 53 w 69"/>
                <a:gd name="T97" fmla="*/ 75 h 91"/>
                <a:gd name="T98" fmla="*/ 47 w 69"/>
                <a:gd name="T99" fmla="*/ 67 h 91"/>
                <a:gd name="T100" fmla="*/ 44 w 69"/>
                <a:gd name="T101" fmla="*/ 61 h 91"/>
                <a:gd name="T102" fmla="*/ 40 w 69"/>
                <a:gd name="T103" fmla="*/ 53 h 91"/>
                <a:gd name="T104" fmla="*/ 34 w 69"/>
                <a:gd name="T105" fmla="*/ 52 h 91"/>
                <a:gd name="T106" fmla="*/ 28 w 69"/>
                <a:gd name="T107" fmla="*/ 45 h 91"/>
                <a:gd name="T108" fmla="*/ 16 w 69"/>
                <a:gd name="T109" fmla="*/ 33 h 91"/>
                <a:gd name="T110" fmla="*/ 19 w 69"/>
                <a:gd name="T111" fmla="*/ 32 h 91"/>
                <a:gd name="T112" fmla="*/ 19 w 69"/>
                <a:gd name="T113" fmla="*/ 26 h 91"/>
                <a:gd name="T114" fmla="*/ 14 w 69"/>
                <a:gd name="T115" fmla="*/ 17 h 91"/>
                <a:gd name="T116" fmla="*/ 10 w 69"/>
                <a:gd name="T117" fmla="*/ 11 h 91"/>
                <a:gd name="T118" fmla="*/ 6 w 69"/>
                <a:gd name="T119" fmla="*/ 5 h 91"/>
                <a:gd name="T120" fmla="*/ 0 w 69"/>
                <a:gd name="T121" fmla="*/ 0 h 91"/>
                <a:gd name="T122" fmla="*/ 6 w 69"/>
                <a:gd name="T123" fmla="*/ 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 h="91">
                  <a:moveTo>
                    <a:pt x="10" y="8"/>
                  </a:moveTo>
                  <a:lnTo>
                    <a:pt x="14" y="11"/>
                  </a:lnTo>
                  <a:lnTo>
                    <a:pt x="16" y="11"/>
                  </a:lnTo>
                  <a:lnTo>
                    <a:pt x="18" y="14"/>
                  </a:lnTo>
                  <a:lnTo>
                    <a:pt x="18" y="16"/>
                  </a:lnTo>
                  <a:lnTo>
                    <a:pt x="19" y="16"/>
                  </a:lnTo>
                  <a:lnTo>
                    <a:pt x="22" y="17"/>
                  </a:lnTo>
                  <a:lnTo>
                    <a:pt x="22" y="20"/>
                  </a:lnTo>
                  <a:lnTo>
                    <a:pt x="22" y="20"/>
                  </a:lnTo>
                  <a:lnTo>
                    <a:pt x="22" y="20"/>
                  </a:lnTo>
                  <a:lnTo>
                    <a:pt x="22" y="20"/>
                  </a:lnTo>
                  <a:lnTo>
                    <a:pt x="24" y="20"/>
                  </a:lnTo>
                  <a:lnTo>
                    <a:pt x="24" y="20"/>
                  </a:lnTo>
                  <a:lnTo>
                    <a:pt x="24" y="20"/>
                  </a:lnTo>
                  <a:lnTo>
                    <a:pt x="24" y="21"/>
                  </a:lnTo>
                  <a:lnTo>
                    <a:pt x="24" y="21"/>
                  </a:lnTo>
                  <a:lnTo>
                    <a:pt x="24" y="21"/>
                  </a:lnTo>
                  <a:lnTo>
                    <a:pt x="25" y="21"/>
                  </a:lnTo>
                  <a:lnTo>
                    <a:pt x="25" y="21"/>
                  </a:lnTo>
                  <a:lnTo>
                    <a:pt x="25" y="23"/>
                  </a:lnTo>
                  <a:lnTo>
                    <a:pt x="25" y="23"/>
                  </a:lnTo>
                  <a:lnTo>
                    <a:pt x="25" y="23"/>
                  </a:lnTo>
                  <a:lnTo>
                    <a:pt x="25" y="23"/>
                  </a:lnTo>
                  <a:lnTo>
                    <a:pt x="28" y="23"/>
                  </a:lnTo>
                  <a:lnTo>
                    <a:pt x="28" y="26"/>
                  </a:lnTo>
                  <a:lnTo>
                    <a:pt x="28" y="26"/>
                  </a:lnTo>
                  <a:lnTo>
                    <a:pt x="28" y="26"/>
                  </a:lnTo>
                  <a:lnTo>
                    <a:pt x="28" y="26"/>
                  </a:lnTo>
                  <a:lnTo>
                    <a:pt x="28" y="26"/>
                  </a:lnTo>
                  <a:lnTo>
                    <a:pt x="30" y="26"/>
                  </a:lnTo>
                  <a:lnTo>
                    <a:pt x="30" y="27"/>
                  </a:lnTo>
                  <a:lnTo>
                    <a:pt x="30" y="27"/>
                  </a:lnTo>
                  <a:lnTo>
                    <a:pt x="30" y="27"/>
                  </a:lnTo>
                  <a:lnTo>
                    <a:pt x="30" y="27"/>
                  </a:lnTo>
                  <a:lnTo>
                    <a:pt x="30" y="27"/>
                  </a:lnTo>
                  <a:lnTo>
                    <a:pt x="31" y="30"/>
                  </a:lnTo>
                  <a:lnTo>
                    <a:pt x="31" y="30"/>
                  </a:lnTo>
                  <a:lnTo>
                    <a:pt x="31" y="30"/>
                  </a:lnTo>
                  <a:lnTo>
                    <a:pt x="31" y="30"/>
                  </a:lnTo>
                  <a:lnTo>
                    <a:pt x="31" y="30"/>
                  </a:lnTo>
                  <a:lnTo>
                    <a:pt x="31" y="32"/>
                  </a:lnTo>
                  <a:lnTo>
                    <a:pt x="31" y="32"/>
                  </a:lnTo>
                  <a:lnTo>
                    <a:pt x="34" y="32"/>
                  </a:lnTo>
                  <a:lnTo>
                    <a:pt x="34" y="32"/>
                  </a:lnTo>
                  <a:lnTo>
                    <a:pt x="34" y="32"/>
                  </a:lnTo>
                  <a:lnTo>
                    <a:pt x="34" y="32"/>
                  </a:lnTo>
                  <a:lnTo>
                    <a:pt x="34" y="33"/>
                  </a:lnTo>
                  <a:lnTo>
                    <a:pt x="34" y="33"/>
                  </a:lnTo>
                  <a:lnTo>
                    <a:pt x="35" y="33"/>
                  </a:lnTo>
                  <a:lnTo>
                    <a:pt x="35" y="33"/>
                  </a:lnTo>
                  <a:lnTo>
                    <a:pt x="35" y="33"/>
                  </a:lnTo>
                  <a:lnTo>
                    <a:pt x="35" y="36"/>
                  </a:lnTo>
                  <a:lnTo>
                    <a:pt x="35" y="36"/>
                  </a:lnTo>
                  <a:lnTo>
                    <a:pt x="35" y="36"/>
                  </a:lnTo>
                  <a:lnTo>
                    <a:pt x="38" y="36"/>
                  </a:lnTo>
                  <a:lnTo>
                    <a:pt x="38" y="36"/>
                  </a:lnTo>
                  <a:lnTo>
                    <a:pt x="38" y="37"/>
                  </a:lnTo>
                  <a:lnTo>
                    <a:pt x="38" y="37"/>
                  </a:lnTo>
                  <a:lnTo>
                    <a:pt x="38" y="37"/>
                  </a:lnTo>
                  <a:lnTo>
                    <a:pt x="38" y="37"/>
                  </a:lnTo>
                  <a:lnTo>
                    <a:pt x="38" y="37"/>
                  </a:lnTo>
                  <a:lnTo>
                    <a:pt x="40" y="37"/>
                  </a:lnTo>
                  <a:lnTo>
                    <a:pt x="40" y="39"/>
                  </a:lnTo>
                  <a:lnTo>
                    <a:pt x="40" y="39"/>
                  </a:lnTo>
                  <a:lnTo>
                    <a:pt x="40" y="39"/>
                  </a:lnTo>
                  <a:lnTo>
                    <a:pt x="40" y="39"/>
                  </a:lnTo>
                  <a:lnTo>
                    <a:pt x="40" y="39"/>
                  </a:lnTo>
                  <a:lnTo>
                    <a:pt x="41" y="42"/>
                  </a:lnTo>
                  <a:lnTo>
                    <a:pt x="41" y="42"/>
                  </a:lnTo>
                  <a:lnTo>
                    <a:pt x="41" y="42"/>
                  </a:lnTo>
                  <a:lnTo>
                    <a:pt x="41" y="42"/>
                  </a:lnTo>
                  <a:lnTo>
                    <a:pt x="41" y="42"/>
                  </a:lnTo>
                  <a:lnTo>
                    <a:pt x="41" y="43"/>
                  </a:lnTo>
                  <a:lnTo>
                    <a:pt x="41" y="43"/>
                  </a:lnTo>
                  <a:lnTo>
                    <a:pt x="44" y="43"/>
                  </a:lnTo>
                  <a:lnTo>
                    <a:pt x="44" y="43"/>
                  </a:lnTo>
                  <a:lnTo>
                    <a:pt x="44" y="43"/>
                  </a:lnTo>
                  <a:lnTo>
                    <a:pt x="44" y="45"/>
                  </a:lnTo>
                  <a:lnTo>
                    <a:pt x="44" y="45"/>
                  </a:lnTo>
                  <a:lnTo>
                    <a:pt x="44" y="45"/>
                  </a:lnTo>
                  <a:lnTo>
                    <a:pt x="44" y="45"/>
                  </a:lnTo>
                  <a:lnTo>
                    <a:pt x="46" y="45"/>
                  </a:lnTo>
                  <a:lnTo>
                    <a:pt x="46" y="48"/>
                  </a:lnTo>
                  <a:lnTo>
                    <a:pt x="46" y="48"/>
                  </a:lnTo>
                  <a:lnTo>
                    <a:pt x="46" y="48"/>
                  </a:lnTo>
                  <a:lnTo>
                    <a:pt x="46" y="48"/>
                  </a:lnTo>
                  <a:lnTo>
                    <a:pt x="46" y="48"/>
                  </a:lnTo>
                  <a:lnTo>
                    <a:pt x="46" y="49"/>
                  </a:lnTo>
                  <a:lnTo>
                    <a:pt x="47" y="49"/>
                  </a:lnTo>
                  <a:lnTo>
                    <a:pt x="47" y="49"/>
                  </a:lnTo>
                  <a:lnTo>
                    <a:pt x="47" y="49"/>
                  </a:lnTo>
                  <a:lnTo>
                    <a:pt x="47" y="49"/>
                  </a:lnTo>
                  <a:lnTo>
                    <a:pt x="47" y="52"/>
                  </a:lnTo>
                  <a:lnTo>
                    <a:pt x="47" y="52"/>
                  </a:lnTo>
                  <a:lnTo>
                    <a:pt x="47" y="52"/>
                  </a:lnTo>
                  <a:lnTo>
                    <a:pt x="50" y="52"/>
                  </a:lnTo>
                  <a:lnTo>
                    <a:pt x="50" y="52"/>
                  </a:lnTo>
                  <a:lnTo>
                    <a:pt x="50" y="53"/>
                  </a:lnTo>
                  <a:lnTo>
                    <a:pt x="50" y="53"/>
                  </a:lnTo>
                  <a:lnTo>
                    <a:pt x="50" y="53"/>
                  </a:lnTo>
                  <a:lnTo>
                    <a:pt x="50" y="53"/>
                  </a:lnTo>
                  <a:lnTo>
                    <a:pt x="50" y="53"/>
                  </a:lnTo>
                  <a:lnTo>
                    <a:pt x="51" y="55"/>
                  </a:lnTo>
                  <a:lnTo>
                    <a:pt x="51" y="55"/>
                  </a:lnTo>
                  <a:lnTo>
                    <a:pt x="51" y="55"/>
                  </a:lnTo>
                  <a:lnTo>
                    <a:pt x="51" y="55"/>
                  </a:lnTo>
                  <a:lnTo>
                    <a:pt x="51" y="55"/>
                  </a:lnTo>
                  <a:lnTo>
                    <a:pt x="51" y="58"/>
                  </a:lnTo>
                  <a:lnTo>
                    <a:pt x="51" y="58"/>
                  </a:lnTo>
                  <a:lnTo>
                    <a:pt x="53" y="58"/>
                  </a:lnTo>
                  <a:lnTo>
                    <a:pt x="53" y="58"/>
                  </a:lnTo>
                  <a:lnTo>
                    <a:pt x="53" y="59"/>
                  </a:lnTo>
                  <a:lnTo>
                    <a:pt x="53" y="59"/>
                  </a:lnTo>
                  <a:lnTo>
                    <a:pt x="53" y="59"/>
                  </a:lnTo>
                  <a:lnTo>
                    <a:pt x="53" y="59"/>
                  </a:lnTo>
                  <a:lnTo>
                    <a:pt x="53" y="59"/>
                  </a:lnTo>
                  <a:lnTo>
                    <a:pt x="56" y="59"/>
                  </a:lnTo>
                  <a:lnTo>
                    <a:pt x="56" y="61"/>
                  </a:lnTo>
                  <a:lnTo>
                    <a:pt x="56" y="61"/>
                  </a:lnTo>
                  <a:lnTo>
                    <a:pt x="56" y="61"/>
                  </a:lnTo>
                  <a:lnTo>
                    <a:pt x="56" y="61"/>
                  </a:lnTo>
                  <a:lnTo>
                    <a:pt x="56" y="64"/>
                  </a:lnTo>
                  <a:lnTo>
                    <a:pt x="56" y="64"/>
                  </a:lnTo>
                  <a:lnTo>
                    <a:pt x="56" y="64"/>
                  </a:lnTo>
                  <a:lnTo>
                    <a:pt x="56" y="64"/>
                  </a:lnTo>
                  <a:lnTo>
                    <a:pt x="57" y="64"/>
                  </a:lnTo>
                  <a:lnTo>
                    <a:pt x="57" y="65"/>
                  </a:lnTo>
                  <a:lnTo>
                    <a:pt x="57" y="65"/>
                  </a:lnTo>
                  <a:lnTo>
                    <a:pt x="57" y="65"/>
                  </a:lnTo>
                  <a:lnTo>
                    <a:pt x="57" y="65"/>
                  </a:lnTo>
                  <a:lnTo>
                    <a:pt x="57" y="65"/>
                  </a:lnTo>
                  <a:lnTo>
                    <a:pt x="57" y="67"/>
                  </a:lnTo>
                  <a:lnTo>
                    <a:pt x="59" y="67"/>
                  </a:lnTo>
                  <a:lnTo>
                    <a:pt x="59" y="67"/>
                  </a:lnTo>
                  <a:lnTo>
                    <a:pt x="59" y="67"/>
                  </a:lnTo>
                  <a:lnTo>
                    <a:pt x="59" y="69"/>
                  </a:lnTo>
                  <a:lnTo>
                    <a:pt x="59" y="69"/>
                  </a:lnTo>
                  <a:lnTo>
                    <a:pt x="59" y="69"/>
                  </a:lnTo>
                  <a:lnTo>
                    <a:pt x="59" y="69"/>
                  </a:lnTo>
                  <a:lnTo>
                    <a:pt x="59" y="69"/>
                  </a:lnTo>
                  <a:lnTo>
                    <a:pt x="62" y="71"/>
                  </a:lnTo>
                  <a:lnTo>
                    <a:pt x="62" y="71"/>
                  </a:lnTo>
                  <a:lnTo>
                    <a:pt x="62" y="71"/>
                  </a:lnTo>
                  <a:lnTo>
                    <a:pt x="62" y="71"/>
                  </a:lnTo>
                  <a:lnTo>
                    <a:pt x="62" y="71"/>
                  </a:lnTo>
                  <a:lnTo>
                    <a:pt x="62" y="73"/>
                  </a:lnTo>
                  <a:lnTo>
                    <a:pt x="62" y="73"/>
                  </a:lnTo>
                  <a:lnTo>
                    <a:pt x="62" y="73"/>
                  </a:lnTo>
                  <a:lnTo>
                    <a:pt x="62" y="73"/>
                  </a:lnTo>
                  <a:lnTo>
                    <a:pt x="63" y="73"/>
                  </a:lnTo>
                  <a:lnTo>
                    <a:pt x="63" y="75"/>
                  </a:lnTo>
                  <a:lnTo>
                    <a:pt x="63" y="75"/>
                  </a:lnTo>
                  <a:lnTo>
                    <a:pt x="63" y="75"/>
                  </a:lnTo>
                  <a:lnTo>
                    <a:pt x="63" y="75"/>
                  </a:lnTo>
                  <a:lnTo>
                    <a:pt x="63" y="77"/>
                  </a:lnTo>
                  <a:lnTo>
                    <a:pt x="63" y="77"/>
                  </a:lnTo>
                  <a:lnTo>
                    <a:pt x="63" y="77"/>
                  </a:lnTo>
                  <a:lnTo>
                    <a:pt x="66" y="77"/>
                  </a:lnTo>
                  <a:lnTo>
                    <a:pt x="66" y="77"/>
                  </a:lnTo>
                  <a:lnTo>
                    <a:pt x="66" y="80"/>
                  </a:lnTo>
                  <a:lnTo>
                    <a:pt x="66" y="80"/>
                  </a:lnTo>
                  <a:lnTo>
                    <a:pt x="66" y="80"/>
                  </a:lnTo>
                  <a:lnTo>
                    <a:pt x="66" y="80"/>
                  </a:lnTo>
                  <a:lnTo>
                    <a:pt x="66" y="81"/>
                  </a:lnTo>
                  <a:lnTo>
                    <a:pt x="66" y="81"/>
                  </a:lnTo>
                  <a:lnTo>
                    <a:pt x="66" y="81"/>
                  </a:lnTo>
                  <a:lnTo>
                    <a:pt x="67" y="81"/>
                  </a:lnTo>
                  <a:lnTo>
                    <a:pt x="67" y="83"/>
                  </a:lnTo>
                  <a:lnTo>
                    <a:pt x="66" y="81"/>
                  </a:lnTo>
                  <a:lnTo>
                    <a:pt x="67" y="83"/>
                  </a:lnTo>
                  <a:lnTo>
                    <a:pt x="67" y="83"/>
                  </a:lnTo>
                  <a:lnTo>
                    <a:pt x="67" y="84"/>
                  </a:lnTo>
                  <a:lnTo>
                    <a:pt x="69" y="89"/>
                  </a:lnTo>
                  <a:lnTo>
                    <a:pt x="69" y="89"/>
                  </a:lnTo>
                  <a:lnTo>
                    <a:pt x="69" y="87"/>
                  </a:lnTo>
                  <a:lnTo>
                    <a:pt x="69" y="87"/>
                  </a:lnTo>
                  <a:lnTo>
                    <a:pt x="67" y="87"/>
                  </a:lnTo>
                  <a:lnTo>
                    <a:pt x="67" y="87"/>
                  </a:lnTo>
                  <a:lnTo>
                    <a:pt x="69" y="91"/>
                  </a:lnTo>
                  <a:lnTo>
                    <a:pt x="67" y="89"/>
                  </a:lnTo>
                  <a:lnTo>
                    <a:pt x="67" y="87"/>
                  </a:lnTo>
                  <a:lnTo>
                    <a:pt x="67" y="89"/>
                  </a:lnTo>
                  <a:lnTo>
                    <a:pt x="67" y="89"/>
                  </a:lnTo>
                  <a:lnTo>
                    <a:pt x="66" y="87"/>
                  </a:lnTo>
                  <a:lnTo>
                    <a:pt x="66" y="87"/>
                  </a:lnTo>
                  <a:lnTo>
                    <a:pt x="63" y="84"/>
                  </a:lnTo>
                  <a:lnTo>
                    <a:pt x="62" y="83"/>
                  </a:lnTo>
                  <a:lnTo>
                    <a:pt x="62" y="83"/>
                  </a:lnTo>
                  <a:lnTo>
                    <a:pt x="59" y="81"/>
                  </a:lnTo>
                  <a:lnTo>
                    <a:pt x="59" y="81"/>
                  </a:lnTo>
                  <a:lnTo>
                    <a:pt x="57" y="80"/>
                  </a:lnTo>
                  <a:lnTo>
                    <a:pt x="57" y="77"/>
                  </a:lnTo>
                  <a:lnTo>
                    <a:pt x="56" y="77"/>
                  </a:lnTo>
                  <a:lnTo>
                    <a:pt x="56" y="80"/>
                  </a:lnTo>
                  <a:lnTo>
                    <a:pt x="53" y="77"/>
                  </a:lnTo>
                  <a:lnTo>
                    <a:pt x="53" y="75"/>
                  </a:lnTo>
                  <a:lnTo>
                    <a:pt x="51" y="73"/>
                  </a:lnTo>
                  <a:lnTo>
                    <a:pt x="47" y="71"/>
                  </a:lnTo>
                  <a:lnTo>
                    <a:pt x="46" y="67"/>
                  </a:lnTo>
                  <a:lnTo>
                    <a:pt x="47" y="67"/>
                  </a:lnTo>
                  <a:lnTo>
                    <a:pt x="47" y="67"/>
                  </a:lnTo>
                  <a:lnTo>
                    <a:pt x="46" y="64"/>
                  </a:lnTo>
                  <a:lnTo>
                    <a:pt x="44" y="61"/>
                  </a:lnTo>
                  <a:lnTo>
                    <a:pt x="44" y="61"/>
                  </a:lnTo>
                  <a:lnTo>
                    <a:pt x="44" y="59"/>
                  </a:lnTo>
                  <a:lnTo>
                    <a:pt x="44" y="58"/>
                  </a:lnTo>
                  <a:lnTo>
                    <a:pt x="41" y="53"/>
                  </a:lnTo>
                  <a:lnTo>
                    <a:pt x="40" y="53"/>
                  </a:lnTo>
                  <a:lnTo>
                    <a:pt x="38" y="52"/>
                  </a:lnTo>
                  <a:lnTo>
                    <a:pt x="38" y="52"/>
                  </a:lnTo>
                  <a:lnTo>
                    <a:pt x="38" y="53"/>
                  </a:lnTo>
                  <a:lnTo>
                    <a:pt x="34" y="52"/>
                  </a:lnTo>
                  <a:lnTo>
                    <a:pt x="31" y="49"/>
                  </a:lnTo>
                  <a:lnTo>
                    <a:pt x="30" y="48"/>
                  </a:lnTo>
                  <a:lnTo>
                    <a:pt x="28" y="48"/>
                  </a:lnTo>
                  <a:lnTo>
                    <a:pt x="28" y="45"/>
                  </a:lnTo>
                  <a:lnTo>
                    <a:pt x="24" y="39"/>
                  </a:lnTo>
                  <a:lnTo>
                    <a:pt x="19" y="37"/>
                  </a:lnTo>
                  <a:lnTo>
                    <a:pt x="18" y="36"/>
                  </a:lnTo>
                  <a:lnTo>
                    <a:pt x="16" y="33"/>
                  </a:lnTo>
                  <a:lnTo>
                    <a:pt x="18" y="32"/>
                  </a:lnTo>
                  <a:lnTo>
                    <a:pt x="18" y="32"/>
                  </a:lnTo>
                  <a:lnTo>
                    <a:pt x="19" y="32"/>
                  </a:lnTo>
                  <a:lnTo>
                    <a:pt x="19" y="32"/>
                  </a:lnTo>
                  <a:lnTo>
                    <a:pt x="18" y="30"/>
                  </a:lnTo>
                  <a:lnTo>
                    <a:pt x="19" y="30"/>
                  </a:lnTo>
                  <a:lnTo>
                    <a:pt x="19" y="27"/>
                  </a:lnTo>
                  <a:lnTo>
                    <a:pt x="19" y="26"/>
                  </a:lnTo>
                  <a:lnTo>
                    <a:pt x="18" y="23"/>
                  </a:lnTo>
                  <a:lnTo>
                    <a:pt x="16" y="21"/>
                  </a:lnTo>
                  <a:lnTo>
                    <a:pt x="16" y="21"/>
                  </a:lnTo>
                  <a:lnTo>
                    <a:pt x="14" y="17"/>
                  </a:lnTo>
                  <a:lnTo>
                    <a:pt x="10" y="14"/>
                  </a:lnTo>
                  <a:lnTo>
                    <a:pt x="8" y="14"/>
                  </a:lnTo>
                  <a:lnTo>
                    <a:pt x="10" y="14"/>
                  </a:lnTo>
                  <a:lnTo>
                    <a:pt x="10" y="11"/>
                  </a:lnTo>
                  <a:lnTo>
                    <a:pt x="6" y="8"/>
                  </a:lnTo>
                  <a:lnTo>
                    <a:pt x="8" y="8"/>
                  </a:lnTo>
                  <a:lnTo>
                    <a:pt x="8" y="8"/>
                  </a:lnTo>
                  <a:lnTo>
                    <a:pt x="6" y="5"/>
                  </a:lnTo>
                  <a:lnTo>
                    <a:pt x="3" y="4"/>
                  </a:lnTo>
                  <a:lnTo>
                    <a:pt x="2" y="2"/>
                  </a:lnTo>
                  <a:lnTo>
                    <a:pt x="2" y="2"/>
                  </a:lnTo>
                  <a:lnTo>
                    <a:pt x="0" y="0"/>
                  </a:lnTo>
                  <a:lnTo>
                    <a:pt x="0" y="0"/>
                  </a:lnTo>
                  <a:lnTo>
                    <a:pt x="3" y="2"/>
                  </a:lnTo>
                  <a:lnTo>
                    <a:pt x="6" y="4"/>
                  </a:lnTo>
                  <a:lnTo>
                    <a:pt x="6" y="4"/>
                  </a:lnTo>
                  <a:lnTo>
                    <a:pt x="10" y="8"/>
                  </a:lnTo>
                  <a:lnTo>
                    <a:pt x="10" y="8"/>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249">
              <a:extLst>
                <a:ext uri="{FF2B5EF4-FFF2-40B4-BE49-F238E27FC236}">
                  <a16:creationId xmlns:a16="http://schemas.microsoft.com/office/drawing/2014/main" id="{55AB6B86-FEAE-41DA-8457-944B80AABB26}"/>
                </a:ext>
              </a:extLst>
            </p:cNvPr>
            <p:cNvSpPr>
              <a:spLocks/>
            </p:cNvSpPr>
            <p:nvPr/>
          </p:nvSpPr>
          <p:spPr bwMode="auto">
            <a:xfrm>
              <a:off x="1114426" y="1938338"/>
              <a:ext cx="50800" cy="61913"/>
            </a:xfrm>
            <a:custGeom>
              <a:avLst/>
              <a:gdLst>
                <a:gd name="T0" fmla="*/ 16 w 32"/>
                <a:gd name="T1" fmla="*/ 3 h 39"/>
                <a:gd name="T2" fmla="*/ 19 w 32"/>
                <a:gd name="T3" fmla="*/ 4 h 39"/>
                <a:gd name="T4" fmla="*/ 20 w 32"/>
                <a:gd name="T5" fmla="*/ 6 h 39"/>
                <a:gd name="T6" fmla="*/ 24 w 32"/>
                <a:gd name="T7" fmla="*/ 8 h 39"/>
                <a:gd name="T8" fmla="*/ 26 w 32"/>
                <a:gd name="T9" fmla="*/ 6 h 39"/>
                <a:gd name="T10" fmla="*/ 30 w 32"/>
                <a:gd name="T11" fmla="*/ 6 h 39"/>
                <a:gd name="T12" fmla="*/ 32 w 32"/>
                <a:gd name="T13" fmla="*/ 10 h 39"/>
                <a:gd name="T14" fmla="*/ 32 w 32"/>
                <a:gd name="T15" fmla="*/ 19 h 39"/>
                <a:gd name="T16" fmla="*/ 30 w 32"/>
                <a:gd name="T17" fmla="*/ 20 h 39"/>
                <a:gd name="T18" fmla="*/ 28 w 32"/>
                <a:gd name="T19" fmla="*/ 28 h 39"/>
                <a:gd name="T20" fmla="*/ 30 w 32"/>
                <a:gd name="T21" fmla="*/ 34 h 39"/>
                <a:gd name="T22" fmla="*/ 30 w 32"/>
                <a:gd name="T23" fmla="*/ 38 h 39"/>
                <a:gd name="T24" fmla="*/ 20 w 32"/>
                <a:gd name="T25" fmla="*/ 36 h 39"/>
                <a:gd name="T26" fmla="*/ 20 w 32"/>
                <a:gd name="T27" fmla="*/ 36 h 39"/>
                <a:gd name="T28" fmla="*/ 14 w 32"/>
                <a:gd name="T29" fmla="*/ 36 h 39"/>
                <a:gd name="T30" fmla="*/ 4 w 32"/>
                <a:gd name="T31" fmla="*/ 39 h 39"/>
                <a:gd name="T32" fmla="*/ 4 w 32"/>
                <a:gd name="T33" fmla="*/ 36 h 39"/>
                <a:gd name="T34" fmla="*/ 6 w 32"/>
                <a:gd name="T35" fmla="*/ 34 h 39"/>
                <a:gd name="T36" fmla="*/ 6 w 32"/>
                <a:gd name="T37" fmla="*/ 30 h 39"/>
                <a:gd name="T38" fmla="*/ 4 w 32"/>
                <a:gd name="T39" fmla="*/ 28 h 39"/>
                <a:gd name="T40" fmla="*/ 0 w 32"/>
                <a:gd name="T41" fmla="*/ 26 h 39"/>
                <a:gd name="T42" fmla="*/ 0 w 32"/>
                <a:gd name="T43" fmla="*/ 23 h 39"/>
                <a:gd name="T44" fmla="*/ 0 w 32"/>
                <a:gd name="T45" fmla="*/ 19 h 39"/>
                <a:gd name="T46" fmla="*/ 2 w 32"/>
                <a:gd name="T47" fmla="*/ 20 h 39"/>
                <a:gd name="T48" fmla="*/ 4 w 32"/>
                <a:gd name="T49" fmla="*/ 14 h 39"/>
                <a:gd name="T50" fmla="*/ 4 w 32"/>
                <a:gd name="T51" fmla="*/ 12 h 39"/>
                <a:gd name="T52" fmla="*/ 4 w 32"/>
                <a:gd name="T53" fmla="*/ 8 h 39"/>
                <a:gd name="T54" fmla="*/ 2 w 32"/>
                <a:gd name="T55" fmla="*/ 6 h 39"/>
                <a:gd name="T56" fmla="*/ 4 w 32"/>
                <a:gd name="T57" fmla="*/ 3 h 39"/>
                <a:gd name="T58" fmla="*/ 6 w 32"/>
                <a:gd name="T59" fmla="*/ 3 h 39"/>
                <a:gd name="T60" fmla="*/ 8 w 32"/>
                <a:gd name="T61" fmla="*/ 3 h 39"/>
                <a:gd name="T62" fmla="*/ 14 w 32"/>
                <a:gd name="T63" fmla="*/ 0 h 39"/>
                <a:gd name="T64" fmla="*/ 14 w 32"/>
                <a:gd name="T65" fmla="*/ 4 h 39"/>
                <a:gd name="T66" fmla="*/ 16 w 32"/>
                <a:gd name="T67" fmla="*/ 3 h 39"/>
                <a:gd name="T68" fmla="*/ 16 w 32"/>
                <a:gd name="T69"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 h="39">
                  <a:moveTo>
                    <a:pt x="16" y="3"/>
                  </a:moveTo>
                  <a:lnTo>
                    <a:pt x="19" y="4"/>
                  </a:lnTo>
                  <a:lnTo>
                    <a:pt x="20" y="6"/>
                  </a:lnTo>
                  <a:lnTo>
                    <a:pt x="24" y="8"/>
                  </a:lnTo>
                  <a:lnTo>
                    <a:pt x="26" y="6"/>
                  </a:lnTo>
                  <a:lnTo>
                    <a:pt x="30" y="6"/>
                  </a:lnTo>
                  <a:lnTo>
                    <a:pt x="32" y="10"/>
                  </a:lnTo>
                  <a:lnTo>
                    <a:pt x="32" y="19"/>
                  </a:lnTo>
                  <a:lnTo>
                    <a:pt x="30" y="20"/>
                  </a:lnTo>
                  <a:lnTo>
                    <a:pt x="28" y="28"/>
                  </a:lnTo>
                  <a:lnTo>
                    <a:pt x="30" y="34"/>
                  </a:lnTo>
                  <a:lnTo>
                    <a:pt x="30" y="38"/>
                  </a:lnTo>
                  <a:lnTo>
                    <a:pt x="20" y="36"/>
                  </a:lnTo>
                  <a:lnTo>
                    <a:pt x="20" y="36"/>
                  </a:lnTo>
                  <a:lnTo>
                    <a:pt x="14" y="36"/>
                  </a:lnTo>
                  <a:lnTo>
                    <a:pt x="4" y="39"/>
                  </a:lnTo>
                  <a:lnTo>
                    <a:pt x="4" y="36"/>
                  </a:lnTo>
                  <a:lnTo>
                    <a:pt x="6" y="34"/>
                  </a:lnTo>
                  <a:lnTo>
                    <a:pt x="6" y="30"/>
                  </a:lnTo>
                  <a:lnTo>
                    <a:pt x="4" y="28"/>
                  </a:lnTo>
                  <a:lnTo>
                    <a:pt x="0" y="26"/>
                  </a:lnTo>
                  <a:lnTo>
                    <a:pt x="0" y="23"/>
                  </a:lnTo>
                  <a:lnTo>
                    <a:pt x="0" y="19"/>
                  </a:lnTo>
                  <a:lnTo>
                    <a:pt x="2" y="20"/>
                  </a:lnTo>
                  <a:lnTo>
                    <a:pt x="4" y="14"/>
                  </a:lnTo>
                  <a:lnTo>
                    <a:pt x="4" y="12"/>
                  </a:lnTo>
                  <a:lnTo>
                    <a:pt x="4" y="8"/>
                  </a:lnTo>
                  <a:lnTo>
                    <a:pt x="2" y="6"/>
                  </a:lnTo>
                  <a:lnTo>
                    <a:pt x="4" y="3"/>
                  </a:lnTo>
                  <a:lnTo>
                    <a:pt x="6" y="3"/>
                  </a:lnTo>
                  <a:lnTo>
                    <a:pt x="8" y="3"/>
                  </a:lnTo>
                  <a:lnTo>
                    <a:pt x="14" y="0"/>
                  </a:lnTo>
                  <a:lnTo>
                    <a:pt x="14" y="4"/>
                  </a:lnTo>
                  <a:lnTo>
                    <a:pt x="16" y="3"/>
                  </a:lnTo>
                  <a:lnTo>
                    <a:pt x="16"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250">
              <a:extLst>
                <a:ext uri="{FF2B5EF4-FFF2-40B4-BE49-F238E27FC236}">
                  <a16:creationId xmlns:a16="http://schemas.microsoft.com/office/drawing/2014/main" id="{907B4A52-EDFD-4E7A-B5B9-FA7691008559}"/>
                </a:ext>
              </a:extLst>
            </p:cNvPr>
            <p:cNvSpPr>
              <a:spLocks/>
            </p:cNvSpPr>
            <p:nvPr/>
          </p:nvSpPr>
          <p:spPr bwMode="auto">
            <a:xfrm>
              <a:off x="1270001" y="1924051"/>
              <a:ext cx="77788" cy="119063"/>
            </a:xfrm>
            <a:custGeom>
              <a:avLst/>
              <a:gdLst>
                <a:gd name="T0" fmla="*/ 45 w 49"/>
                <a:gd name="T1" fmla="*/ 37 h 75"/>
                <a:gd name="T2" fmla="*/ 42 w 49"/>
                <a:gd name="T3" fmla="*/ 39 h 75"/>
                <a:gd name="T4" fmla="*/ 39 w 49"/>
                <a:gd name="T5" fmla="*/ 45 h 75"/>
                <a:gd name="T6" fmla="*/ 39 w 49"/>
                <a:gd name="T7" fmla="*/ 51 h 75"/>
                <a:gd name="T8" fmla="*/ 39 w 49"/>
                <a:gd name="T9" fmla="*/ 54 h 75"/>
                <a:gd name="T10" fmla="*/ 42 w 49"/>
                <a:gd name="T11" fmla="*/ 57 h 75"/>
                <a:gd name="T12" fmla="*/ 42 w 49"/>
                <a:gd name="T13" fmla="*/ 61 h 75"/>
                <a:gd name="T14" fmla="*/ 47 w 49"/>
                <a:gd name="T15" fmla="*/ 64 h 75"/>
                <a:gd name="T16" fmla="*/ 49 w 49"/>
                <a:gd name="T17" fmla="*/ 67 h 75"/>
                <a:gd name="T18" fmla="*/ 49 w 49"/>
                <a:gd name="T19" fmla="*/ 70 h 75"/>
                <a:gd name="T20" fmla="*/ 49 w 49"/>
                <a:gd name="T21" fmla="*/ 75 h 75"/>
                <a:gd name="T22" fmla="*/ 47 w 49"/>
                <a:gd name="T23" fmla="*/ 73 h 75"/>
                <a:gd name="T24" fmla="*/ 41 w 49"/>
                <a:gd name="T25" fmla="*/ 73 h 75"/>
                <a:gd name="T26" fmla="*/ 39 w 49"/>
                <a:gd name="T27" fmla="*/ 70 h 75"/>
                <a:gd name="T28" fmla="*/ 31 w 49"/>
                <a:gd name="T29" fmla="*/ 70 h 75"/>
                <a:gd name="T30" fmla="*/ 17 w 49"/>
                <a:gd name="T31" fmla="*/ 70 h 75"/>
                <a:gd name="T32" fmla="*/ 17 w 49"/>
                <a:gd name="T33" fmla="*/ 70 h 75"/>
                <a:gd name="T34" fmla="*/ 10 w 49"/>
                <a:gd name="T35" fmla="*/ 70 h 75"/>
                <a:gd name="T36" fmla="*/ 7 w 49"/>
                <a:gd name="T37" fmla="*/ 69 h 75"/>
                <a:gd name="T38" fmla="*/ 10 w 49"/>
                <a:gd name="T39" fmla="*/ 64 h 75"/>
                <a:gd name="T40" fmla="*/ 5 w 49"/>
                <a:gd name="T41" fmla="*/ 59 h 75"/>
                <a:gd name="T42" fmla="*/ 3 w 49"/>
                <a:gd name="T43" fmla="*/ 57 h 75"/>
                <a:gd name="T44" fmla="*/ 0 w 49"/>
                <a:gd name="T45" fmla="*/ 53 h 75"/>
                <a:gd name="T46" fmla="*/ 1 w 49"/>
                <a:gd name="T47" fmla="*/ 51 h 75"/>
                <a:gd name="T48" fmla="*/ 1 w 49"/>
                <a:gd name="T49" fmla="*/ 47 h 75"/>
                <a:gd name="T50" fmla="*/ 7 w 49"/>
                <a:gd name="T51" fmla="*/ 43 h 75"/>
                <a:gd name="T52" fmla="*/ 10 w 49"/>
                <a:gd name="T53" fmla="*/ 39 h 75"/>
                <a:gd name="T54" fmla="*/ 13 w 49"/>
                <a:gd name="T55" fmla="*/ 39 h 75"/>
                <a:gd name="T56" fmla="*/ 17 w 49"/>
                <a:gd name="T57" fmla="*/ 43 h 75"/>
                <a:gd name="T58" fmla="*/ 23 w 49"/>
                <a:gd name="T59" fmla="*/ 35 h 75"/>
                <a:gd name="T60" fmla="*/ 23 w 49"/>
                <a:gd name="T61" fmla="*/ 31 h 75"/>
                <a:gd name="T62" fmla="*/ 27 w 49"/>
                <a:gd name="T63" fmla="*/ 28 h 75"/>
                <a:gd name="T64" fmla="*/ 27 w 49"/>
                <a:gd name="T65" fmla="*/ 25 h 75"/>
                <a:gd name="T66" fmla="*/ 31 w 49"/>
                <a:gd name="T67" fmla="*/ 23 h 75"/>
                <a:gd name="T68" fmla="*/ 31 w 49"/>
                <a:gd name="T69" fmla="*/ 19 h 75"/>
                <a:gd name="T70" fmla="*/ 35 w 49"/>
                <a:gd name="T71" fmla="*/ 12 h 75"/>
                <a:gd name="T72" fmla="*/ 39 w 49"/>
                <a:gd name="T73" fmla="*/ 9 h 75"/>
                <a:gd name="T74" fmla="*/ 39 w 49"/>
                <a:gd name="T75" fmla="*/ 6 h 75"/>
                <a:gd name="T76" fmla="*/ 38 w 49"/>
                <a:gd name="T77" fmla="*/ 6 h 75"/>
                <a:gd name="T78" fmla="*/ 38 w 49"/>
                <a:gd name="T79" fmla="*/ 0 h 75"/>
                <a:gd name="T80" fmla="*/ 39 w 49"/>
                <a:gd name="T81" fmla="*/ 0 h 75"/>
                <a:gd name="T82" fmla="*/ 41 w 49"/>
                <a:gd name="T83" fmla="*/ 3 h 75"/>
                <a:gd name="T84" fmla="*/ 42 w 49"/>
                <a:gd name="T85" fmla="*/ 7 h 75"/>
                <a:gd name="T86" fmla="*/ 42 w 49"/>
                <a:gd name="T87" fmla="*/ 15 h 75"/>
                <a:gd name="T88" fmla="*/ 45 w 49"/>
                <a:gd name="T89" fmla="*/ 19 h 75"/>
                <a:gd name="T90" fmla="*/ 41 w 49"/>
                <a:gd name="T91" fmla="*/ 21 h 75"/>
                <a:gd name="T92" fmla="*/ 38 w 49"/>
                <a:gd name="T93" fmla="*/ 21 h 75"/>
                <a:gd name="T94" fmla="*/ 35 w 49"/>
                <a:gd name="T95" fmla="*/ 23 h 75"/>
                <a:gd name="T96" fmla="*/ 39 w 49"/>
                <a:gd name="T97" fmla="*/ 28 h 75"/>
                <a:gd name="T98" fmla="*/ 42 w 49"/>
                <a:gd name="T99" fmla="*/ 31 h 75"/>
                <a:gd name="T100" fmla="*/ 45 w 49"/>
                <a:gd name="T101" fmla="*/ 37 h 75"/>
                <a:gd name="T102" fmla="*/ 45 w 49"/>
                <a:gd name="T103" fmla="*/ 3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 h="75">
                  <a:moveTo>
                    <a:pt x="45" y="37"/>
                  </a:moveTo>
                  <a:lnTo>
                    <a:pt x="42" y="39"/>
                  </a:lnTo>
                  <a:lnTo>
                    <a:pt x="39" y="45"/>
                  </a:lnTo>
                  <a:lnTo>
                    <a:pt x="39" y="51"/>
                  </a:lnTo>
                  <a:lnTo>
                    <a:pt x="39" y="54"/>
                  </a:lnTo>
                  <a:lnTo>
                    <a:pt x="42" y="57"/>
                  </a:lnTo>
                  <a:lnTo>
                    <a:pt x="42" y="61"/>
                  </a:lnTo>
                  <a:lnTo>
                    <a:pt x="47" y="64"/>
                  </a:lnTo>
                  <a:lnTo>
                    <a:pt x="49" y="67"/>
                  </a:lnTo>
                  <a:lnTo>
                    <a:pt x="49" y="70"/>
                  </a:lnTo>
                  <a:lnTo>
                    <a:pt x="49" y="75"/>
                  </a:lnTo>
                  <a:lnTo>
                    <a:pt x="47" y="73"/>
                  </a:lnTo>
                  <a:lnTo>
                    <a:pt x="41" y="73"/>
                  </a:lnTo>
                  <a:lnTo>
                    <a:pt x="39" y="70"/>
                  </a:lnTo>
                  <a:lnTo>
                    <a:pt x="31" y="70"/>
                  </a:lnTo>
                  <a:lnTo>
                    <a:pt x="17" y="70"/>
                  </a:lnTo>
                  <a:lnTo>
                    <a:pt x="17" y="70"/>
                  </a:lnTo>
                  <a:lnTo>
                    <a:pt x="10" y="70"/>
                  </a:lnTo>
                  <a:lnTo>
                    <a:pt x="7" y="69"/>
                  </a:lnTo>
                  <a:lnTo>
                    <a:pt x="10" y="64"/>
                  </a:lnTo>
                  <a:lnTo>
                    <a:pt x="5" y="59"/>
                  </a:lnTo>
                  <a:lnTo>
                    <a:pt x="3" y="57"/>
                  </a:lnTo>
                  <a:lnTo>
                    <a:pt x="0" y="53"/>
                  </a:lnTo>
                  <a:lnTo>
                    <a:pt x="1" y="51"/>
                  </a:lnTo>
                  <a:lnTo>
                    <a:pt x="1" y="47"/>
                  </a:lnTo>
                  <a:lnTo>
                    <a:pt x="7" y="43"/>
                  </a:lnTo>
                  <a:lnTo>
                    <a:pt x="10" y="39"/>
                  </a:lnTo>
                  <a:lnTo>
                    <a:pt x="13" y="39"/>
                  </a:lnTo>
                  <a:lnTo>
                    <a:pt x="17" y="43"/>
                  </a:lnTo>
                  <a:lnTo>
                    <a:pt x="23" y="35"/>
                  </a:lnTo>
                  <a:lnTo>
                    <a:pt x="23" y="31"/>
                  </a:lnTo>
                  <a:lnTo>
                    <a:pt x="27" y="28"/>
                  </a:lnTo>
                  <a:lnTo>
                    <a:pt x="27" y="25"/>
                  </a:lnTo>
                  <a:lnTo>
                    <a:pt x="31" y="23"/>
                  </a:lnTo>
                  <a:lnTo>
                    <a:pt x="31" y="19"/>
                  </a:lnTo>
                  <a:lnTo>
                    <a:pt x="35" y="12"/>
                  </a:lnTo>
                  <a:lnTo>
                    <a:pt x="39" y="9"/>
                  </a:lnTo>
                  <a:lnTo>
                    <a:pt x="39" y="6"/>
                  </a:lnTo>
                  <a:lnTo>
                    <a:pt x="38" y="6"/>
                  </a:lnTo>
                  <a:lnTo>
                    <a:pt x="38" y="0"/>
                  </a:lnTo>
                  <a:lnTo>
                    <a:pt x="39" y="0"/>
                  </a:lnTo>
                  <a:lnTo>
                    <a:pt x="41" y="3"/>
                  </a:lnTo>
                  <a:lnTo>
                    <a:pt x="42" y="7"/>
                  </a:lnTo>
                  <a:lnTo>
                    <a:pt x="42" y="15"/>
                  </a:lnTo>
                  <a:lnTo>
                    <a:pt x="45" y="19"/>
                  </a:lnTo>
                  <a:lnTo>
                    <a:pt x="41" y="21"/>
                  </a:lnTo>
                  <a:lnTo>
                    <a:pt x="38" y="21"/>
                  </a:lnTo>
                  <a:lnTo>
                    <a:pt x="35" y="23"/>
                  </a:lnTo>
                  <a:lnTo>
                    <a:pt x="39" y="28"/>
                  </a:lnTo>
                  <a:lnTo>
                    <a:pt x="42" y="31"/>
                  </a:lnTo>
                  <a:lnTo>
                    <a:pt x="45" y="37"/>
                  </a:lnTo>
                  <a:lnTo>
                    <a:pt x="45" y="37"/>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251">
              <a:extLst>
                <a:ext uri="{FF2B5EF4-FFF2-40B4-BE49-F238E27FC236}">
                  <a16:creationId xmlns:a16="http://schemas.microsoft.com/office/drawing/2014/main" id="{42E620CC-FB31-479B-B450-303F91644D12}"/>
                </a:ext>
              </a:extLst>
            </p:cNvPr>
            <p:cNvSpPr>
              <a:spLocks/>
            </p:cNvSpPr>
            <p:nvPr/>
          </p:nvSpPr>
          <p:spPr bwMode="auto">
            <a:xfrm>
              <a:off x="1309688" y="2005013"/>
              <a:ext cx="195263" cy="179388"/>
            </a:xfrm>
            <a:custGeom>
              <a:avLst/>
              <a:gdLst>
                <a:gd name="T0" fmla="*/ 101 w 123"/>
                <a:gd name="T1" fmla="*/ 3 h 113"/>
                <a:gd name="T2" fmla="*/ 108 w 123"/>
                <a:gd name="T3" fmla="*/ 6 h 113"/>
                <a:gd name="T4" fmla="*/ 114 w 123"/>
                <a:gd name="T5" fmla="*/ 3 h 113"/>
                <a:gd name="T6" fmla="*/ 119 w 123"/>
                <a:gd name="T7" fmla="*/ 8 h 113"/>
                <a:gd name="T8" fmla="*/ 121 w 123"/>
                <a:gd name="T9" fmla="*/ 16 h 113"/>
                <a:gd name="T10" fmla="*/ 123 w 123"/>
                <a:gd name="T11" fmla="*/ 19 h 113"/>
                <a:gd name="T12" fmla="*/ 115 w 123"/>
                <a:gd name="T13" fmla="*/ 28 h 113"/>
                <a:gd name="T14" fmla="*/ 114 w 123"/>
                <a:gd name="T15" fmla="*/ 40 h 113"/>
                <a:gd name="T16" fmla="*/ 109 w 123"/>
                <a:gd name="T17" fmla="*/ 45 h 113"/>
                <a:gd name="T18" fmla="*/ 108 w 123"/>
                <a:gd name="T19" fmla="*/ 50 h 113"/>
                <a:gd name="T20" fmla="*/ 109 w 123"/>
                <a:gd name="T21" fmla="*/ 53 h 113"/>
                <a:gd name="T22" fmla="*/ 111 w 123"/>
                <a:gd name="T23" fmla="*/ 61 h 113"/>
                <a:gd name="T24" fmla="*/ 111 w 123"/>
                <a:gd name="T25" fmla="*/ 69 h 113"/>
                <a:gd name="T26" fmla="*/ 111 w 123"/>
                <a:gd name="T27" fmla="*/ 75 h 113"/>
                <a:gd name="T28" fmla="*/ 119 w 123"/>
                <a:gd name="T29" fmla="*/ 83 h 113"/>
                <a:gd name="T30" fmla="*/ 108 w 123"/>
                <a:gd name="T31" fmla="*/ 88 h 113"/>
                <a:gd name="T32" fmla="*/ 105 w 123"/>
                <a:gd name="T33" fmla="*/ 94 h 113"/>
                <a:gd name="T34" fmla="*/ 101 w 123"/>
                <a:gd name="T35" fmla="*/ 103 h 113"/>
                <a:gd name="T36" fmla="*/ 108 w 123"/>
                <a:gd name="T37" fmla="*/ 107 h 113"/>
                <a:gd name="T38" fmla="*/ 109 w 123"/>
                <a:gd name="T39" fmla="*/ 113 h 113"/>
                <a:gd name="T40" fmla="*/ 101 w 123"/>
                <a:gd name="T41" fmla="*/ 110 h 113"/>
                <a:gd name="T42" fmla="*/ 93 w 123"/>
                <a:gd name="T43" fmla="*/ 105 h 113"/>
                <a:gd name="T44" fmla="*/ 87 w 123"/>
                <a:gd name="T45" fmla="*/ 107 h 113"/>
                <a:gd name="T46" fmla="*/ 83 w 123"/>
                <a:gd name="T47" fmla="*/ 103 h 113"/>
                <a:gd name="T48" fmla="*/ 77 w 123"/>
                <a:gd name="T49" fmla="*/ 101 h 113"/>
                <a:gd name="T50" fmla="*/ 70 w 123"/>
                <a:gd name="T51" fmla="*/ 101 h 113"/>
                <a:gd name="T52" fmla="*/ 64 w 123"/>
                <a:gd name="T53" fmla="*/ 101 h 113"/>
                <a:gd name="T54" fmla="*/ 61 w 123"/>
                <a:gd name="T55" fmla="*/ 94 h 113"/>
                <a:gd name="T56" fmla="*/ 61 w 123"/>
                <a:gd name="T57" fmla="*/ 79 h 113"/>
                <a:gd name="T58" fmla="*/ 52 w 123"/>
                <a:gd name="T59" fmla="*/ 79 h 113"/>
                <a:gd name="T60" fmla="*/ 45 w 123"/>
                <a:gd name="T61" fmla="*/ 85 h 113"/>
                <a:gd name="T62" fmla="*/ 33 w 123"/>
                <a:gd name="T63" fmla="*/ 85 h 113"/>
                <a:gd name="T64" fmla="*/ 28 w 123"/>
                <a:gd name="T65" fmla="*/ 72 h 113"/>
                <a:gd name="T66" fmla="*/ 14 w 123"/>
                <a:gd name="T67" fmla="*/ 72 h 113"/>
                <a:gd name="T68" fmla="*/ 0 w 123"/>
                <a:gd name="T69" fmla="*/ 72 h 113"/>
                <a:gd name="T70" fmla="*/ 0 w 123"/>
                <a:gd name="T71" fmla="*/ 69 h 113"/>
                <a:gd name="T72" fmla="*/ 4 w 123"/>
                <a:gd name="T73" fmla="*/ 63 h 113"/>
                <a:gd name="T74" fmla="*/ 10 w 123"/>
                <a:gd name="T75" fmla="*/ 63 h 113"/>
                <a:gd name="T76" fmla="*/ 14 w 123"/>
                <a:gd name="T77" fmla="*/ 63 h 113"/>
                <a:gd name="T78" fmla="*/ 20 w 123"/>
                <a:gd name="T79" fmla="*/ 60 h 113"/>
                <a:gd name="T80" fmla="*/ 24 w 123"/>
                <a:gd name="T81" fmla="*/ 56 h 113"/>
                <a:gd name="T82" fmla="*/ 26 w 123"/>
                <a:gd name="T83" fmla="*/ 47 h 113"/>
                <a:gd name="T84" fmla="*/ 32 w 123"/>
                <a:gd name="T85" fmla="*/ 41 h 113"/>
                <a:gd name="T86" fmla="*/ 33 w 123"/>
                <a:gd name="T87" fmla="*/ 35 h 113"/>
                <a:gd name="T88" fmla="*/ 36 w 123"/>
                <a:gd name="T89" fmla="*/ 28 h 113"/>
                <a:gd name="T90" fmla="*/ 38 w 123"/>
                <a:gd name="T91" fmla="*/ 19 h 113"/>
                <a:gd name="T92" fmla="*/ 39 w 123"/>
                <a:gd name="T93" fmla="*/ 12 h 113"/>
                <a:gd name="T94" fmla="*/ 44 w 123"/>
                <a:gd name="T95" fmla="*/ 3 h 113"/>
                <a:gd name="T96" fmla="*/ 48 w 123"/>
                <a:gd name="T97" fmla="*/ 2 h 113"/>
                <a:gd name="T98" fmla="*/ 54 w 123"/>
                <a:gd name="T99" fmla="*/ 6 h 113"/>
                <a:gd name="T100" fmla="*/ 65 w 123"/>
                <a:gd name="T101" fmla="*/ 8 h 113"/>
                <a:gd name="T102" fmla="*/ 70 w 123"/>
                <a:gd name="T103" fmla="*/ 3 h 113"/>
                <a:gd name="T104" fmla="*/ 80 w 123"/>
                <a:gd name="T105" fmla="*/ 2 h 113"/>
                <a:gd name="T106" fmla="*/ 86 w 123"/>
                <a:gd name="T107" fmla="*/ 2 h 113"/>
                <a:gd name="T108" fmla="*/ 93 w 123"/>
                <a:gd name="T109" fmla="*/ 2 h 113"/>
                <a:gd name="T110" fmla="*/ 99 w 123"/>
                <a:gd name="T111" fmla="*/ 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3" h="113">
                  <a:moveTo>
                    <a:pt x="99" y="2"/>
                  </a:moveTo>
                  <a:lnTo>
                    <a:pt x="101" y="3"/>
                  </a:lnTo>
                  <a:lnTo>
                    <a:pt x="105" y="6"/>
                  </a:lnTo>
                  <a:lnTo>
                    <a:pt x="108" y="6"/>
                  </a:lnTo>
                  <a:lnTo>
                    <a:pt x="111" y="6"/>
                  </a:lnTo>
                  <a:lnTo>
                    <a:pt x="114" y="3"/>
                  </a:lnTo>
                  <a:lnTo>
                    <a:pt x="117" y="8"/>
                  </a:lnTo>
                  <a:lnTo>
                    <a:pt x="119" y="8"/>
                  </a:lnTo>
                  <a:lnTo>
                    <a:pt x="121" y="10"/>
                  </a:lnTo>
                  <a:lnTo>
                    <a:pt x="121" y="16"/>
                  </a:lnTo>
                  <a:lnTo>
                    <a:pt x="119" y="18"/>
                  </a:lnTo>
                  <a:lnTo>
                    <a:pt x="123" y="19"/>
                  </a:lnTo>
                  <a:lnTo>
                    <a:pt x="121" y="22"/>
                  </a:lnTo>
                  <a:lnTo>
                    <a:pt x="115" y="28"/>
                  </a:lnTo>
                  <a:lnTo>
                    <a:pt x="114" y="34"/>
                  </a:lnTo>
                  <a:lnTo>
                    <a:pt x="114" y="40"/>
                  </a:lnTo>
                  <a:lnTo>
                    <a:pt x="114" y="41"/>
                  </a:lnTo>
                  <a:lnTo>
                    <a:pt x="109" y="45"/>
                  </a:lnTo>
                  <a:lnTo>
                    <a:pt x="109" y="47"/>
                  </a:lnTo>
                  <a:lnTo>
                    <a:pt x="108" y="50"/>
                  </a:lnTo>
                  <a:lnTo>
                    <a:pt x="109" y="51"/>
                  </a:lnTo>
                  <a:lnTo>
                    <a:pt x="109" y="53"/>
                  </a:lnTo>
                  <a:lnTo>
                    <a:pt x="109" y="57"/>
                  </a:lnTo>
                  <a:lnTo>
                    <a:pt x="111" y="61"/>
                  </a:lnTo>
                  <a:lnTo>
                    <a:pt x="111" y="66"/>
                  </a:lnTo>
                  <a:lnTo>
                    <a:pt x="111" y="69"/>
                  </a:lnTo>
                  <a:lnTo>
                    <a:pt x="111" y="72"/>
                  </a:lnTo>
                  <a:lnTo>
                    <a:pt x="111" y="75"/>
                  </a:lnTo>
                  <a:lnTo>
                    <a:pt x="115" y="78"/>
                  </a:lnTo>
                  <a:lnTo>
                    <a:pt x="119" y="83"/>
                  </a:lnTo>
                  <a:lnTo>
                    <a:pt x="108" y="85"/>
                  </a:lnTo>
                  <a:lnTo>
                    <a:pt x="108" y="88"/>
                  </a:lnTo>
                  <a:lnTo>
                    <a:pt x="103" y="91"/>
                  </a:lnTo>
                  <a:lnTo>
                    <a:pt x="105" y="94"/>
                  </a:lnTo>
                  <a:lnTo>
                    <a:pt x="105" y="99"/>
                  </a:lnTo>
                  <a:lnTo>
                    <a:pt x="101" y="103"/>
                  </a:lnTo>
                  <a:lnTo>
                    <a:pt x="103" y="105"/>
                  </a:lnTo>
                  <a:lnTo>
                    <a:pt x="108" y="107"/>
                  </a:lnTo>
                  <a:lnTo>
                    <a:pt x="111" y="107"/>
                  </a:lnTo>
                  <a:lnTo>
                    <a:pt x="109" y="113"/>
                  </a:lnTo>
                  <a:lnTo>
                    <a:pt x="108" y="113"/>
                  </a:lnTo>
                  <a:lnTo>
                    <a:pt x="101" y="110"/>
                  </a:lnTo>
                  <a:lnTo>
                    <a:pt x="99" y="107"/>
                  </a:lnTo>
                  <a:lnTo>
                    <a:pt x="93" y="105"/>
                  </a:lnTo>
                  <a:lnTo>
                    <a:pt x="92" y="107"/>
                  </a:lnTo>
                  <a:lnTo>
                    <a:pt x="87" y="107"/>
                  </a:lnTo>
                  <a:lnTo>
                    <a:pt x="83" y="105"/>
                  </a:lnTo>
                  <a:lnTo>
                    <a:pt x="83" y="103"/>
                  </a:lnTo>
                  <a:lnTo>
                    <a:pt x="77" y="103"/>
                  </a:lnTo>
                  <a:lnTo>
                    <a:pt x="77" y="101"/>
                  </a:lnTo>
                  <a:lnTo>
                    <a:pt x="76" y="101"/>
                  </a:lnTo>
                  <a:lnTo>
                    <a:pt x="70" y="101"/>
                  </a:lnTo>
                  <a:lnTo>
                    <a:pt x="65" y="101"/>
                  </a:lnTo>
                  <a:lnTo>
                    <a:pt x="64" y="101"/>
                  </a:lnTo>
                  <a:lnTo>
                    <a:pt x="64" y="99"/>
                  </a:lnTo>
                  <a:lnTo>
                    <a:pt x="61" y="94"/>
                  </a:lnTo>
                  <a:lnTo>
                    <a:pt x="61" y="88"/>
                  </a:lnTo>
                  <a:lnTo>
                    <a:pt x="61" y="79"/>
                  </a:lnTo>
                  <a:lnTo>
                    <a:pt x="54" y="79"/>
                  </a:lnTo>
                  <a:lnTo>
                    <a:pt x="52" y="79"/>
                  </a:lnTo>
                  <a:lnTo>
                    <a:pt x="45" y="79"/>
                  </a:lnTo>
                  <a:lnTo>
                    <a:pt x="45" y="85"/>
                  </a:lnTo>
                  <a:lnTo>
                    <a:pt x="39" y="83"/>
                  </a:lnTo>
                  <a:lnTo>
                    <a:pt x="33" y="85"/>
                  </a:lnTo>
                  <a:lnTo>
                    <a:pt x="30" y="79"/>
                  </a:lnTo>
                  <a:lnTo>
                    <a:pt x="28" y="72"/>
                  </a:lnTo>
                  <a:lnTo>
                    <a:pt x="26" y="72"/>
                  </a:lnTo>
                  <a:lnTo>
                    <a:pt x="14" y="72"/>
                  </a:lnTo>
                  <a:lnTo>
                    <a:pt x="6" y="72"/>
                  </a:lnTo>
                  <a:lnTo>
                    <a:pt x="0" y="72"/>
                  </a:lnTo>
                  <a:lnTo>
                    <a:pt x="0" y="69"/>
                  </a:lnTo>
                  <a:lnTo>
                    <a:pt x="0" y="69"/>
                  </a:lnTo>
                  <a:lnTo>
                    <a:pt x="0" y="66"/>
                  </a:lnTo>
                  <a:lnTo>
                    <a:pt x="4" y="63"/>
                  </a:lnTo>
                  <a:lnTo>
                    <a:pt x="6" y="66"/>
                  </a:lnTo>
                  <a:lnTo>
                    <a:pt x="10" y="63"/>
                  </a:lnTo>
                  <a:lnTo>
                    <a:pt x="13" y="61"/>
                  </a:lnTo>
                  <a:lnTo>
                    <a:pt x="14" y="63"/>
                  </a:lnTo>
                  <a:lnTo>
                    <a:pt x="16" y="66"/>
                  </a:lnTo>
                  <a:lnTo>
                    <a:pt x="20" y="60"/>
                  </a:lnTo>
                  <a:lnTo>
                    <a:pt x="22" y="60"/>
                  </a:lnTo>
                  <a:lnTo>
                    <a:pt x="24" y="56"/>
                  </a:lnTo>
                  <a:lnTo>
                    <a:pt x="24" y="47"/>
                  </a:lnTo>
                  <a:lnTo>
                    <a:pt x="26" y="47"/>
                  </a:lnTo>
                  <a:lnTo>
                    <a:pt x="28" y="44"/>
                  </a:lnTo>
                  <a:lnTo>
                    <a:pt x="32" y="41"/>
                  </a:lnTo>
                  <a:lnTo>
                    <a:pt x="33" y="38"/>
                  </a:lnTo>
                  <a:lnTo>
                    <a:pt x="33" y="35"/>
                  </a:lnTo>
                  <a:lnTo>
                    <a:pt x="36" y="34"/>
                  </a:lnTo>
                  <a:lnTo>
                    <a:pt x="36" y="28"/>
                  </a:lnTo>
                  <a:lnTo>
                    <a:pt x="36" y="25"/>
                  </a:lnTo>
                  <a:lnTo>
                    <a:pt x="38" y="19"/>
                  </a:lnTo>
                  <a:lnTo>
                    <a:pt x="39" y="13"/>
                  </a:lnTo>
                  <a:lnTo>
                    <a:pt x="39" y="12"/>
                  </a:lnTo>
                  <a:lnTo>
                    <a:pt x="42" y="6"/>
                  </a:lnTo>
                  <a:lnTo>
                    <a:pt x="44" y="3"/>
                  </a:lnTo>
                  <a:lnTo>
                    <a:pt x="45" y="2"/>
                  </a:lnTo>
                  <a:lnTo>
                    <a:pt x="48" y="2"/>
                  </a:lnTo>
                  <a:lnTo>
                    <a:pt x="52" y="3"/>
                  </a:lnTo>
                  <a:lnTo>
                    <a:pt x="54" y="6"/>
                  </a:lnTo>
                  <a:lnTo>
                    <a:pt x="60" y="8"/>
                  </a:lnTo>
                  <a:lnTo>
                    <a:pt x="65" y="8"/>
                  </a:lnTo>
                  <a:lnTo>
                    <a:pt x="65" y="8"/>
                  </a:lnTo>
                  <a:lnTo>
                    <a:pt x="70" y="3"/>
                  </a:lnTo>
                  <a:lnTo>
                    <a:pt x="71" y="6"/>
                  </a:lnTo>
                  <a:lnTo>
                    <a:pt x="80" y="2"/>
                  </a:lnTo>
                  <a:lnTo>
                    <a:pt x="81" y="2"/>
                  </a:lnTo>
                  <a:lnTo>
                    <a:pt x="86" y="2"/>
                  </a:lnTo>
                  <a:lnTo>
                    <a:pt x="86" y="0"/>
                  </a:lnTo>
                  <a:lnTo>
                    <a:pt x="93" y="2"/>
                  </a:lnTo>
                  <a:lnTo>
                    <a:pt x="97" y="0"/>
                  </a:lnTo>
                  <a:lnTo>
                    <a:pt x="99" y="2"/>
                  </a:lnTo>
                  <a:lnTo>
                    <a:pt x="99"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252">
              <a:extLst>
                <a:ext uri="{FF2B5EF4-FFF2-40B4-BE49-F238E27FC236}">
                  <a16:creationId xmlns:a16="http://schemas.microsoft.com/office/drawing/2014/main" id="{30C36D41-0461-44DE-9492-DAF017A30C31}"/>
                </a:ext>
              </a:extLst>
            </p:cNvPr>
            <p:cNvSpPr>
              <a:spLocks/>
            </p:cNvSpPr>
            <p:nvPr/>
          </p:nvSpPr>
          <p:spPr bwMode="auto">
            <a:xfrm>
              <a:off x="1296988" y="2024063"/>
              <a:ext cx="74613" cy="85725"/>
            </a:xfrm>
            <a:custGeom>
              <a:avLst/>
              <a:gdLst>
                <a:gd name="T0" fmla="*/ 47 w 47"/>
                <a:gd name="T1" fmla="*/ 0 h 54"/>
                <a:gd name="T2" fmla="*/ 47 w 47"/>
                <a:gd name="T3" fmla="*/ 1 h 54"/>
                <a:gd name="T4" fmla="*/ 46 w 47"/>
                <a:gd name="T5" fmla="*/ 7 h 54"/>
                <a:gd name="T6" fmla="*/ 44 w 47"/>
                <a:gd name="T7" fmla="*/ 13 h 54"/>
                <a:gd name="T8" fmla="*/ 44 w 47"/>
                <a:gd name="T9" fmla="*/ 16 h 54"/>
                <a:gd name="T10" fmla="*/ 44 w 47"/>
                <a:gd name="T11" fmla="*/ 22 h 54"/>
                <a:gd name="T12" fmla="*/ 41 w 47"/>
                <a:gd name="T13" fmla="*/ 23 h 54"/>
                <a:gd name="T14" fmla="*/ 41 w 47"/>
                <a:gd name="T15" fmla="*/ 26 h 54"/>
                <a:gd name="T16" fmla="*/ 40 w 47"/>
                <a:gd name="T17" fmla="*/ 29 h 54"/>
                <a:gd name="T18" fmla="*/ 36 w 47"/>
                <a:gd name="T19" fmla="*/ 32 h 54"/>
                <a:gd name="T20" fmla="*/ 34 w 47"/>
                <a:gd name="T21" fmla="*/ 35 h 54"/>
                <a:gd name="T22" fmla="*/ 32 w 47"/>
                <a:gd name="T23" fmla="*/ 35 h 54"/>
                <a:gd name="T24" fmla="*/ 32 w 47"/>
                <a:gd name="T25" fmla="*/ 44 h 54"/>
                <a:gd name="T26" fmla="*/ 30 w 47"/>
                <a:gd name="T27" fmla="*/ 48 h 54"/>
                <a:gd name="T28" fmla="*/ 28 w 47"/>
                <a:gd name="T29" fmla="*/ 48 h 54"/>
                <a:gd name="T30" fmla="*/ 24 w 47"/>
                <a:gd name="T31" fmla="*/ 54 h 54"/>
                <a:gd name="T32" fmla="*/ 22 w 47"/>
                <a:gd name="T33" fmla="*/ 51 h 54"/>
                <a:gd name="T34" fmla="*/ 21 w 47"/>
                <a:gd name="T35" fmla="*/ 49 h 54"/>
                <a:gd name="T36" fmla="*/ 18 w 47"/>
                <a:gd name="T37" fmla="*/ 51 h 54"/>
                <a:gd name="T38" fmla="*/ 14 w 47"/>
                <a:gd name="T39" fmla="*/ 54 h 54"/>
                <a:gd name="T40" fmla="*/ 12 w 47"/>
                <a:gd name="T41" fmla="*/ 51 h 54"/>
                <a:gd name="T42" fmla="*/ 10 w 47"/>
                <a:gd name="T43" fmla="*/ 49 h 54"/>
                <a:gd name="T44" fmla="*/ 6 w 47"/>
                <a:gd name="T45" fmla="*/ 54 h 54"/>
                <a:gd name="T46" fmla="*/ 4 w 47"/>
                <a:gd name="T47" fmla="*/ 49 h 54"/>
                <a:gd name="T48" fmla="*/ 0 w 47"/>
                <a:gd name="T49" fmla="*/ 45 h 54"/>
                <a:gd name="T50" fmla="*/ 2 w 47"/>
                <a:gd name="T51" fmla="*/ 44 h 54"/>
                <a:gd name="T52" fmla="*/ 4 w 47"/>
                <a:gd name="T53" fmla="*/ 44 h 54"/>
                <a:gd name="T54" fmla="*/ 2 w 47"/>
                <a:gd name="T55" fmla="*/ 39 h 54"/>
                <a:gd name="T56" fmla="*/ 4 w 47"/>
                <a:gd name="T57" fmla="*/ 38 h 54"/>
                <a:gd name="T58" fmla="*/ 8 w 47"/>
                <a:gd name="T59" fmla="*/ 38 h 54"/>
                <a:gd name="T60" fmla="*/ 10 w 47"/>
                <a:gd name="T61" fmla="*/ 33 h 54"/>
                <a:gd name="T62" fmla="*/ 12 w 47"/>
                <a:gd name="T63" fmla="*/ 38 h 54"/>
                <a:gd name="T64" fmla="*/ 18 w 47"/>
                <a:gd name="T65" fmla="*/ 38 h 54"/>
                <a:gd name="T66" fmla="*/ 21 w 47"/>
                <a:gd name="T67" fmla="*/ 33 h 54"/>
                <a:gd name="T68" fmla="*/ 22 w 47"/>
                <a:gd name="T69" fmla="*/ 26 h 54"/>
                <a:gd name="T70" fmla="*/ 16 w 47"/>
                <a:gd name="T71" fmla="*/ 23 h 54"/>
                <a:gd name="T72" fmla="*/ 18 w 47"/>
                <a:gd name="T73" fmla="*/ 22 h 54"/>
                <a:gd name="T74" fmla="*/ 22 w 47"/>
                <a:gd name="T75" fmla="*/ 16 h 54"/>
                <a:gd name="T76" fmla="*/ 21 w 47"/>
                <a:gd name="T77" fmla="*/ 13 h 54"/>
                <a:gd name="T78" fmla="*/ 14 w 47"/>
                <a:gd name="T79" fmla="*/ 13 h 54"/>
                <a:gd name="T80" fmla="*/ 12 w 47"/>
                <a:gd name="T81" fmla="*/ 12 h 54"/>
                <a:gd name="T82" fmla="*/ 14 w 47"/>
                <a:gd name="T83" fmla="*/ 7 h 54"/>
                <a:gd name="T84" fmla="*/ 22 w 47"/>
                <a:gd name="T85" fmla="*/ 7 h 54"/>
                <a:gd name="T86" fmla="*/ 24 w 47"/>
                <a:gd name="T87" fmla="*/ 10 h 54"/>
                <a:gd name="T88" fmla="*/ 30 w 47"/>
                <a:gd name="T89" fmla="*/ 10 h 54"/>
                <a:gd name="T90" fmla="*/ 32 w 47"/>
                <a:gd name="T91" fmla="*/ 12 h 54"/>
                <a:gd name="T92" fmla="*/ 32 w 47"/>
                <a:gd name="T93" fmla="*/ 7 h 54"/>
                <a:gd name="T94" fmla="*/ 36 w 47"/>
                <a:gd name="T95" fmla="*/ 0 h 54"/>
                <a:gd name="T96" fmla="*/ 40 w 47"/>
                <a:gd name="T97" fmla="*/ 0 h 54"/>
                <a:gd name="T98" fmla="*/ 47 w 47"/>
                <a:gd name="T99" fmla="*/ 0 h 54"/>
                <a:gd name="T100" fmla="*/ 47 w 47"/>
                <a:gd name="T10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 h="54">
                  <a:moveTo>
                    <a:pt x="47" y="0"/>
                  </a:moveTo>
                  <a:lnTo>
                    <a:pt x="47" y="1"/>
                  </a:lnTo>
                  <a:lnTo>
                    <a:pt x="46" y="7"/>
                  </a:lnTo>
                  <a:lnTo>
                    <a:pt x="44" y="13"/>
                  </a:lnTo>
                  <a:lnTo>
                    <a:pt x="44" y="16"/>
                  </a:lnTo>
                  <a:lnTo>
                    <a:pt x="44" y="22"/>
                  </a:lnTo>
                  <a:lnTo>
                    <a:pt x="41" y="23"/>
                  </a:lnTo>
                  <a:lnTo>
                    <a:pt x="41" y="26"/>
                  </a:lnTo>
                  <a:lnTo>
                    <a:pt x="40" y="29"/>
                  </a:lnTo>
                  <a:lnTo>
                    <a:pt x="36" y="32"/>
                  </a:lnTo>
                  <a:lnTo>
                    <a:pt x="34" y="35"/>
                  </a:lnTo>
                  <a:lnTo>
                    <a:pt x="32" y="35"/>
                  </a:lnTo>
                  <a:lnTo>
                    <a:pt x="32" y="44"/>
                  </a:lnTo>
                  <a:lnTo>
                    <a:pt x="30" y="48"/>
                  </a:lnTo>
                  <a:lnTo>
                    <a:pt x="28" y="48"/>
                  </a:lnTo>
                  <a:lnTo>
                    <a:pt x="24" y="54"/>
                  </a:lnTo>
                  <a:lnTo>
                    <a:pt x="22" y="51"/>
                  </a:lnTo>
                  <a:lnTo>
                    <a:pt x="21" y="49"/>
                  </a:lnTo>
                  <a:lnTo>
                    <a:pt x="18" y="51"/>
                  </a:lnTo>
                  <a:lnTo>
                    <a:pt x="14" y="54"/>
                  </a:lnTo>
                  <a:lnTo>
                    <a:pt x="12" y="51"/>
                  </a:lnTo>
                  <a:lnTo>
                    <a:pt x="10" y="49"/>
                  </a:lnTo>
                  <a:lnTo>
                    <a:pt x="6" y="54"/>
                  </a:lnTo>
                  <a:lnTo>
                    <a:pt x="4" y="49"/>
                  </a:lnTo>
                  <a:lnTo>
                    <a:pt x="0" y="45"/>
                  </a:lnTo>
                  <a:lnTo>
                    <a:pt x="2" y="44"/>
                  </a:lnTo>
                  <a:lnTo>
                    <a:pt x="4" y="44"/>
                  </a:lnTo>
                  <a:lnTo>
                    <a:pt x="2" y="39"/>
                  </a:lnTo>
                  <a:lnTo>
                    <a:pt x="4" y="38"/>
                  </a:lnTo>
                  <a:lnTo>
                    <a:pt x="8" y="38"/>
                  </a:lnTo>
                  <a:lnTo>
                    <a:pt x="10" y="33"/>
                  </a:lnTo>
                  <a:lnTo>
                    <a:pt x="12" y="38"/>
                  </a:lnTo>
                  <a:lnTo>
                    <a:pt x="18" y="38"/>
                  </a:lnTo>
                  <a:lnTo>
                    <a:pt x="21" y="33"/>
                  </a:lnTo>
                  <a:lnTo>
                    <a:pt x="22" y="26"/>
                  </a:lnTo>
                  <a:lnTo>
                    <a:pt x="16" y="23"/>
                  </a:lnTo>
                  <a:lnTo>
                    <a:pt x="18" y="22"/>
                  </a:lnTo>
                  <a:lnTo>
                    <a:pt x="22" y="16"/>
                  </a:lnTo>
                  <a:lnTo>
                    <a:pt x="21" y="13"/>
                  </a:lnTo>
                  <a:lnTo>
                    <a:pt x="14" y="13"/>
                  </a:lnTo>
                  <a:lnTo>
                    <a:pt x="12" y="12"/>
                  </a:lnTo>
                  <a:lnTo>
                    <a:pt x="14" y="7"/>
                  </a:lnTo>
                  <a:lnTo>
                    <a:pt x="22" y="7"/>
                  </a:lnTo>
                  <a:lnTo>
                    <a:pt x="24" y="10"/>
                  </a:lnTo>
                  <a:lnTo>
                    <a:pt x="30" y="10"/>
                  </a:lnTo>
                  <a:lnTo>
                    <a:pt x="32" y="12"/>
                  </a:lnTo>
                  <a:lnTo>
                    <a:pt x="32" y="7"/>
                  </a:lnTo>
                  <a:lnTo>
                    <a:pt x="36" y="0"/>
                  </a:lnTo>
                  <a:lnTo>
                    <a:pt x="40" y="0"/>
                  </a:lnTo>
                  <a:lnTo>
                    <a:pt x="47" y="0"/>
                  </a:lnTo>
                  <a:lnTo>
                    <a:pt x="47"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253">
              <a:extLst>
                <a:ext uri="{FF2B5EF4-FFF2-40B4-BE49-F238E27FC236}">
                  <a16:creationId xmlns:a16="http://schemas.microsoft.com/office/drawing/2014/main" id="{D492128A-ED4F-4CF0-A4EC-79274F07E677}"/>
                </a:ext>
              </a:extLst>
            </p:cNvPr>
            <p:cNvSpPr>
              <a:spLocks/>
            </p:cNvSpPr>
            <p:nvPr/>
          </p:nvSpPr>
          <p:spPr bwMode="auto">
            <a:xfrm>
              <a:off x="1608138" y="2155826"/>
              <a:ext cx="0" cy="3175"/>
            </a:xfrm>
            <a:custGeom>
              <a:avLst/>
              <a:gdLst>
                <a:gd name="T0" fmla="*/ 2 h 2"/>
                <a:gd name="T1" fmla="*/ 2 h 2"/>
                <a:gd name="T2" fmla="*/ 0 h 2"/>
                <a:gd name="T3" fmla="*/ 2 h 2"/>
                <a:gd name="T4" fmla="*/ 2 h 2"/>
              </a:gdLst>
              <a:ahLst/>
              <a:cxnLst>
                <a:cxn ang="0">
                  <a:pos x="0" y="T0"/>
                </a:cxn>
                <a:cxn ang="0">
                  <a:pos x="0" y="T1"/>
                </a:cxn>
                <a:cxn ang="0">
                  <a:pos x="0" y="T2"/>
                </a:cxn>
                <a:cxn ang="0">
                  <a:pos x="0" y="T3"/>
                </a:cxn>
                <a:cxn ang="0">
                  <a:pos x="0" y="T4"/>
                </a:cxn>
              </a:cxnLst>
              <a:rect l="0" t="0" r="r" b="b"/>
              <a:pathLst>
                <a:path h="2">
                  <a:moveTo>
                    <a:pt x="0" y="2"/>
                  </a:moveTo>
                  <a:lnTo>
                    <a:pt x="0" y="2"/>
                  </a:lnTo>
                  <a:lnTo>
                    <a:pt x="0" y="0"/>
                  </a:lnTo>
                  <a:lnTo>
                    <a:pt x="0" y="2"/>
                  </a:lnTo>
                  <a:lnTo>
                    <a:pt x="0"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254">
              <a:extLst>
                <a:ext uri="{FF2B5EF4-FFF2-40B4-BE49-F238E27FC236}">
                  <a16:creationId xmlns:a16="http://schemas.microsoft.com/office/drawing/2014/main" id="{4A852377-553A-411B-AFC6-CEBB5F077CF5}"/>
                </a:ext>
              </a:extLst>
            </p:cNvPr>
            <p:cNvSpPr>
              <a:spLocks/>
            </p:cNvSpPr>
            <p:nvPr/>
          </p:nvSpPr>
          <p:spPr bwMode="auto">
            <a:xfrm>
              <a:off x="1023938" y="1882776"/>
              <a:ext cx="1588" cy="1588"/>
            </a:xfrm>
            <a:custGeom>
              <a:avLst/>
              <a:gdLst>
                <a:gd name="T0" fmla="*/ 1 w 1"/>
                <a:gd name="T1" fmla="*/ 1 h 1"/>
                <a:gd name="T2" fmla="*/ 0 w 1"/>
                <a:gd name="T3" fmla="*/ 1 h 1"/>
                <a:gd name="T4" fmla="*/ 0 w 1"/>
                <a:gd name="T5" fmla="*/ 0 h 1"/>
                <a:gd name="T6" fmla="*/ 1 w 1"/>
                <a:gd name="T7" fmla="*/ 0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0" y="1"/>
                  </a:lnTo>
                  <a:lnTo>
                    <a:pt x="0" y="0"/>
                  </a:lnTo>
                  <a:lnTo>
                    <a:pt x="1" y="0"/>
                  </a:lnTo>
                  <a:lnTo>
                    <a:pt x="1" y="1"/>
                  </a:lnTo>
                  <a:lnTo>
                    <a:pt x="1" y="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255">
              <a:extLst>
                <a:ext uri="{FF2B5EF4-FFF2-40B4-BE49-F238E27FC236}">
                  <a16:creationId xmlns:a16="http://schemas.microsoft.com/office/drawing/2014/main" id="{EC752106-A290-4F7A-B100-8BD3D7D93666}"/>
                </a:ext>
              </a:extLst>
            </p:cNvPr>
            <p:cNvSpPr>
              <a:spLocks/>
            </p:cNvSpPr>
            <p:nvPr/>
          </p:nvSpPr>
          <p:spPr bwMode="auto">
            <a:xfrm>
              <a:off x="1490663" y="1704976"/>
              <a:ext cx="11113" cy="9525"/>
            </a:xfrm>
            <a:custGeom>
              <a:avLst/>
              <a:gdLst>
                <a:gd name="T0" fmla="*/ 7 w 7"/>
                <a:gd name="T1" fmla="*/ 0 h 6"/>
                <a:gd name="T2" fmla="*/ 5 w 7"/>
                <a:gd name="T3" fmla="*/ 5 h 6"/>
                <a:gd name="T4" fmla="*/ 3 w 7"/>
                <a:gd name="T5" fmla="*/ 6 h 6"/>
                <a:gd name="T6" fmla="*/ 0 w 7"/>
                <a:gd name="T7" fmla="*/ 5 h 6"/>
                <a:gd name="T8" fmla="*/ 0 w 7"/>
                <a:gd name="T9" fmla="*/ 2 h 6"/>
                <a:gd name="T10" fmla="*/ 3 w 7"/>
                <a:gd name="T11" fmla="*/ 2 h 6"/>
                <a:gd name="T12" fmla="*/ 7 w 7"/>
                <a:gd name="T13" fmla="*/ 0 h 6"/>
                <a:gd name="T14" fmla="*/ 7 w 7"/>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7" y="0"/>
                  </a:moveTo>
                  <a:lnTo>
                    <a:pt x="5" y="5"/>
                  </a:lnTo>
                  <a:lnTo>
                    <a:pt x="3" y="6"/>
                  </a:lnTo>
                  <a:lnTo>
                    <a:pt x="0" y="5"/>
                  </a:lnTo>
                  <a:lnTo>
                    <a:pt x="0" y="2"/>
                  </a:lnTo>
                  <a:lnTo>
                    <a:pt x="3" y="2"/>
                  </a:lnTo>
                  <a:lnTo>
                    <a:pt x="7" y="0"/>
                  </a:lnTo>
                  <a:lnTo>
                    <a:pt x="7"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256">
              <a:extLst>
                <a:ext uri="{FF2B5EF4-FFF2-40B4-BE49-F238E27FC236}">
                  <a16:creationId xmlns:a16="http://schemas.microsoft.com/office/drawing/2014/main" id="{560E4D8D-FD38-4EF6-8568-8F6A95EC5338}"/>
                </a:ext>
              </a:extLst>
            </p:cNvPr>
            <p:cNvSpPr>
              <a:spLocks/>
            </p:cNvSpPr>
            <p:nvPr/>
          </p:nvSpPr>
          <p:spPr bwMode="auto">
            <a:xfrm>
              <a:off x="1341438" y="1598613"/>
              <a:ext cx="39688" cy="12700"/>
            </a:xfrm>
            <a:custGeom>
              <a:avLst/>
              <a:gdLst>
                <a:gd name="T0" fmla="*/ 10 w 25"/>
                <a:gd name="T1" fmla="*/ 0 h 8"/>
                <a:gd name="T2" fmla="*/ 18 w 25"/>
                <a:gd name="T3" fmla="*/ 2 h 8"/>
                <a:gd name="T4" fmla="*/ 22 w 25"/>
                <a:gd name="T5" fmla="*/ 2 h 8"/>
                <a:gd name="T6" fmla="*/ 24 w 25"/>
                <a:gd name="T7" fmla="*/ 3 h 8"/>
                <a:gd name="T8" fmla="*/ 25 w 25"/>
                <a:gd name="T9" fmla="*/ 3 h 8"/>
                <a:gd name="T10" fmla="*/ 22 w 25"/>
                <a:gd name="T11" fmla="*/ 6 h 8"/>
                <a:gd name="T12" fmla="*/ 19 w 25"/>
                <a:gd name="T13" fmla="*/ 6 h 8"/>
                <a:gd name="T14" fmla="*/ 18 w 25"/>
                <a:gd name="T15" fmla="*/ 8 h 8"/>
                <a:gd name="T16" fmla="*/ 12 w 25"/>
                <a:gd name="T17" fmla="*/ 6 h 8"/>
                <a:gd name="T18" fmla="*/ 6 w 25"/>
                <a:gd name="T19" fmla="*/ 8 h 8"/>
                <a:gd name="T20" fmla="*/ 4 w 25"/>
                <a:gd name="T21" fmla="*/ 8 h 8"/>
                <a:gd name="T22" fmla="*/ 0 w 25"/>
                <a:gd name="T23" fmla="*/ 3 h 8"/>
                <a:gd name="T24" fmla="*/ 0 w 25"/>
                <a:gd name="T25" fmla="*/ 2 h 8"/>
                <a:gd name="T26" fmla="*/ 0 w 25"/>
                <a:gd name="T27" fmla="*/ 2 h 8"/>
                <a:gd name="T28" fmla="*/ 8 w 25"/>
                <a:gd name="T29" fmla="*/ 0 h 8"/>
                <a:gd name="T30" fmla="*/ 10 w 25"/>
                <a:gd name="T31" fmla="*/ 0 h 8"/>
                <a:gd name="T32" fmla="*/ 10 w 25"/>
                <a:gd name="T3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8">
                  <a:moveTo>
                    <a:pt x="10" y="0"/>
                  </a:moveTo>
                  <a:lnTo>
                    <a:pt x="18" y="2"/>
                  </a:lnTo>
                  <a:lnTo>
                    <a:pt x="22" y="2"/>
                  </a:lnTo>
                  <a:lnTo>
                    <a:pt x="24" y="3"/>
                  </a:lnTo>
                  <a:lnTo>
                    <a:pt x="25" y="3"/>
                  </a:lnTo>
                  <a:lnTo>
                    <a:pt x="22" y="6"/>
                  </a:lnTo>
                  <a:lnTo>
                    <a:pt x="19" y="6"/>
                  </a:lnTo>
                  <a:lnTo>
                    <a:pt x="18" y="8"/>
                  </a:lnTo>
                  <a:lnTo>
                    <a:pt x="12" y="6"/>
                  </a:lnTo>
                  <a:lnTo>
                    <a:pt x="6" y="8"/>
                  </a:lnTo>
                  <a:lnTo>
                    <a:pt x="4" y="8"/>
                  </a:lnTo>
                  <a:lnTo>
                    <a:pt x="0" y="3"/>
                  </a:lnTo>
                  <a:lnTo>
                    <a:pt x="0" y="2"/>
                  </a:lnTo>
                  <a:lnTo>
                    <a:pt x="0" y="2"/>
                  </a:lnTo>
                  <a:lnTo>
                    <a:pt x="8" y="0"/>
                  </a:lnTo>
                  <a:lnTo>
                    <a:pt x="10" y="0"/>
                  </a:lnTo>
                  <a:lnTo>
                    <a:pt x="1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257">
              <a:extLst>
                <a:ext uri="{FF2B5EF4-FFF2-40B4-BE49-F238E27FC236}">
                  <a16:creationId xmlns:a16="http://schemas.microsoft.com/office/drawing/2014/main" id="{5DA34C04-E2F5-4CB4-BCCB-C3BCE99A9F7C}"/>
                </a:ext>
              </a:extLst>
            </p:cNvPr>
            <p:cNvSpPr>
              <a:spLocks/>
            </p:cNvSpPr>
            <p:nvPr/>
          </p:nvSpPr>
          <p:spPr bwMode="auto">
            <a:xfrm>
              <a:off x="1303338" y="1576388"/>
              <a:ext cx="53975" cy="44450"/>
            </a:xfrm>
            <a:custGeom>
              <a:avLst/>
              <a:gdLst>
                <a:gd name="T0" fmla="*/ 21 w 34"/>
                <a:gd name="T1" fmla="*/ 1 h 28"/>
                <a:gd name="T2" fmla="*/ 21 w 34"/>
                <a:gd name="T3" fmla="*/ 1 h 28"/>
                <a:gd name="T4" fmla="*/ 30 w 34"/>
                <a:gd name="T5" fmla="*/ 1 h 28"/>
                <a:gd name="T6" fmla="*/ 34 w 34"/>
                <a:gd name="T7" fmla="*/ 4 h 28"/>
                <a:gd name="T8" fmla="*/ 34 w 34"/>
                <a:gd name="T9" fmla="*/ 6 h 28"/>
                <a:gd name="T10" fmla="*/ 32 w 34"/>
                <a:gd name="T11" fmla="*/ 6 h 28"/>
                <a:gd name="T12" fmla="*/ 34 w 34"/>
                <a:gd name="T13" fmla="*/ 8 h 28"/>
                <a:gd name="T14" fmla="*/ 34 w 34"/>
                <a:gd name="T15" fmla="*/ 10 h 28"/>
                <a:gd name="T16" fmla="*/ 34 w 34"/>
                <a:gd name="T17" fmla="*/ 11 h 28"/>
                <a:gd name="T18" fmla="*/ 34 w 34"/>
                <a:gd name="T19" fmla="*/ 14 h 28"/>
                <a:gd name="T20" fmla="*/ 32 w 34"/>
                <a:gd name="T21" fmla="*/ 14 h 28"/>
                <a:gd name="T22" fmla="*/ 24 w 34"/>
                <a:gd name="T23" fmla="*/ 16 h 28"/>
                <a:gd name="T24" fmla="*/ 24 w 34"/>
                <a:gd name="T25" fmla="*/ 16 h 28"/>
                <a:gd name="T26" fmla="*/ 24 w 34"/>
                <a:gd name="T27" fmla="*/ 17 h 28"/>
                <a:gd name="T28" fmla="*/ 28 w 34"/>
                <a:gd name="T29" fmla="*/ 22 h 28"/>
                <a:gd name="T30" fmla="*/ 28 w 34"/>
                <a:gd name="T31" fmla="*/ 22 h 28"/>
                <a:gd name="T32" fmla="*/ 24 w 34"/>
                <a:gd name="T33" fmla="*/ 23 h 28"/>
                <a:gd name="T34" fmla="*/ 24 w 34"/>
                <a:gd name="T35" fmla="*/ 26 h 28"/>
                <a:gd name="T36" fmla="*/ 20 w 34"/>
                <a:gd name="T37" fmla="*/ 26 h 28"/>
                <a:gd name="T38" fmla="*/ 14 w 34"/>
                <a:gd name="T39" fmla="*/ 28 h 28"/>
                <a:gd name="T40" fmla="*/ 10 w 34"/>
                <a:gd name="T41" fmla="*/ 26 h 28"/>
                <a:gd name="T42" fmla="*/ 6 w 34"/>
                <a:gd name="T43" fmla="*/ 26 h 28"/>
                <a:gd name="T44" fmla="*/ 2 w 34"/>
                <a:gd name="T45" fmla="*/ 26 h 28"/>
                <a:gd name="T46" fmla="*/ 4 w 34"/>
                <a:gd name="T47" fmla="*/ 23 h 28"/>
                <a:gd name="T48" fmla="*/ 6 w 34"/>
                <a:gd name="T49" fmla="*/ 20 h 28"/>
                <a:gd name="T50" fmla="*/ 4 w 34"/>
                <a:gd name="T51" fmla="*/ 20 h 28"/>
                <a:gd name="T52" fmla="*/ 2 w 34"/>
                <a:gd name="T53" fmla="*/ 20 h 28"/>
                <a:gd name="T54" fmla="*/ 0 w 34"/>
                <a:gd name="T55" fmla="*/ 20 h 28"/>
                <a:gd name="T56" fmla="*/ 0 w 34"/>
                <a:gd name="T57" fmla="*/ 16 h 28"/>
                <a:gd name="T58" fmla="*/ 2 w 34"/>
                <a:gd name="T59" fmla="*/ 16 h 28"/>
                <a:gd name="T60" fmla="*/ 0 w 34"/>
                <a:gd name="T61" fmla="*/ 14 h 28"/>
                <a:gd name="T62" fmla="*/ 2 w 34"/>
                <a:gd name="T63" fmla="*/ 11 h 28"/>
                <a:gd name="T64" fmla="*/ 6 w 34"/>
                <a:gd name="T65" fmla="*/ 10 h 28"/>
                <a:gd name="T66" fmla="*/ 8 w 34"/>
                <a:gd name="T67" fmla="*/ 6 h 28"/>
                <a:gd name="T68" fmla="*/ 8 w 34"/>
                <a:gd name="T69" fmla="*/ 4 h 28"/>
                <a:gd name="T70" fmla="*/ 12 w 34"/>
                <a:gd name="T71" fmla="*/ 4 h 28"/>
                <a:gd name="T72" fmla="*/ 17 w 34"/>
                <a:gd name="T73" fmla="*/ 1 h 28"/>
                <a:gd name="T74" fmla="*/ 17 w 34"/>
                <a:gd name="T75" fmla="*/ 0 h 28"/>
                <a:gd name="T76" fmla="*/ 18 w 34"/>
                <a:gd name="T77" fmla="*/ 0 h 28"/>
                <a:gd name="T78" fmla="*/ 20 w 34"/>
                <a:gd name="T79" fmla="*/ 1 h 28"/>
                <a:gd name="T80" fmla="*/ 21 w 34"/>
                <a:gd name="T81" fmla="*/ 1 h 28"/>
                <a:gd name="T82" fmla="*/ 21 w 34"/>
                <a:gd name="T83"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 h="28">
                  <a:moveTo>
                    <a:pt x="21" y="1"/>
                  </a:moveTo>
                  <a:lnTo>
                    <a:pt x="21" y="1"/>
                  </a:lnTo>
                  <a:lnTo>
                    <a:pt x="30" y="1"/>
                  </a:lnTo>
                  <a:lnTo>
                    <a:pt x="34" y="4"/>
                  </a:lnTo>
                  <a:lnTo>
                    <a:pt x="34" y="6"/>
                  </a:lnTo>
                  <a:lnTo>
                    <a:pt x="32" y="6"/>
                  </a:lnTo>
                  <a:lnTo>
                    <a:pt x="34" y="8"/>
                  </a:lnTo>
                  <a:lnTo>
                    <a:pt x="34" y="10"/>
                  </a:lnTo>
                  <a:lnTo>
                    <a:pt x="34" y="11"/>
                  </a:lnTo>
                  <a:lnTo>
                    <a:pt x="34" y="14"/>
                  </a:lnTo>
                  <a:lnTo>
                    <a:pt x="32" y="14"/>
                  </a:lnTo>
                  <a:lnTo>
                    <a:pt x="24" y="16"/>
                  </a:lnTo>
                  <a:lnTo>
                    <a:pt x="24" y="16"/>
                  </a:lnTo>
                  <a:lnTo>
                    <a:pt x="24" y="17"/>
                  </a:lnTo>
                  <a:lnTo>
                    <a:pt x="28" y="22"/>
                  </a:lnTo>
                  <a:lnTo>
                    <a:pt x="28" y="22"/>
                  </a:lnTo>
                  <a:lnTo>
                    <a:pt x="24" y="23"/>
                  </a:lnTo>
                  <a:lnTo>
                    <a:pt x="24" y="26"/>
                  </a:lnTo>
                  <a:lnTo>
                    <a:pt x="20" y="26"/>
                  </a:lnTo>
                  <a:lnTo>
                    <a:pt x="14" y="28"/>
                  </a:lnTo>
                  <a:lnTo>
                    <a:pt x="10" y="26"/>
                  </a:lnTo>
                  <a:lnTo>
                    <a:pt x="6" y="26"/>
                  </a:lnTo>
                  <a:lnTo>
                    <a:pt x="2" y="26"/>
                  </a:lnTo>
                  <a:lnTo>
                    <a:pt x="4" y="23"/>
                  </a:lnTo>
                  <a:lnTo>
                    <a:pt x="6" y="20"/>
                  </a:lnTo>
                  <a:lnTo>
                    <a:pt x="4" y="20"/>
                  </a:lnTo>
                  <a:lnTo>
                    <a:pt x="2" y="20"/>
                  </a:lnTo>
                  <a:lnTo>
                    <a:pt x="0" y="20"/>
                  </a:lnTo>
                  <a:lnTo>
                    <a:pt x="0" y="16"/>
                  </a:lnTo>
                  <a:lnTo>
                    <a:pt x="2" y="16"/>
                  </a:lnTo>
                  <a:lnTo>
                    <a:pt x="0" y="14"/>
                  </a:lnTo>
                  <a:lnTo>
                    <a:pt x="2" y="11"/>
                  </a:lnTo>
                  <a:lnTo>
                    <a:pt x="6" y="10"/>
                  </a:lnTo>
                  <a:lnTo>
                    <a:pt x="8" y="6"/>
                  </a:lnTo>
                  <a:lnTo>
                    <a:pt x="8" y="4"/>
                  </a:lnTo>
                  <a:lnTo>
                    <a:pt x="12" y="4"/>
                  </a:lnTo>
                  <a:lnTo>
                    <a:pt x="17" y="1"/>
                  </a:lnTo>
                  <a:lnTo>
                    <a:pt x="17" y="0"/>
                  </a:lnTo>
                  <a:lnTo>
                    <a:pt x="18" y="0"/>
                  </a:lnTo>
                  <a:lnTo>
                    <a:pt x="20" y="1"/>
                  </a:lnTo>
                  <a:lnTo>
                    <a:pt x="21" y="1"/>
                  </a:lnTo>
                  <a:lnTo>
                    <a:pt x="21" y="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Freeform 258">
              <a:extLst>
                <a:ext uri="{FF2B5EF4-FFF2-40B4-BE49-F238E27FC236}">
                  <a16:creationId xmlns:a16="http://schemas.microsoft.com/office/drawing/2014/main" id="{2B07D4C5-3702-4C4A-81F2-DB10D7611BA1}"/>
                </a:ext>
              </a:extLst>
            </p:cNvPr>
            <p:cNvSpPr>
              <a:spLocks/>
            </p:cNvSpPr>
            <p:nvPr/>
          </p:nvSpPr>
          <p:spPr bwMode="auto">
            <a:xfrm>
              <a:off x="1601788" y="1919288"/>
              <a:ext cx="14288" cy="19050"/>
            </a:xfrm>
            <a:custGeom>
              <a:avLst/>
              <a:gdLst>
                <a:gd name="T0" fmla="*/ 9 w 9"/>
                <a:gd name="T1" fmla="*/ 9 h 12"/>
                <a:gd name="T2" fmla="*/ 6 w 9"/>
                <a:gd name="T3" fmla="*/ 12 h 12"/>
                <a:gd name="T4" fmla="*/ 6 w 9"/>
                <a:gd name="T5" fmla="*/ 12 h 12"/>
                <a:gd name="T6" fmla="*/ 3 w 9"/>
                <a:gd name="T7" fmla="*/ 12 h 12"/>
                <a:gd name="T8" fmla="*/ 0 w 9"/>
                <a:gd name="T9" fmla="*/ 9 h 12"/>
                <a:gd name="T10" fmla="*/ 4 w 9"/>
                <a:gd name="T11" fmla="*/ 3 h 12"/>
                <a:gd name="T12" fmla="*/ 4 w 9"/>
                <a:gd name="T13" fmla="*/ 3 h 12"/>
                <a:gd name="T14" fmla="*/ 6 w 9"/>
                <a:gd name="T15" fmla="*/ 0 h 12"/>
                <a:gd name="T16" fmla="*/ 9 w 9"/>
                <a:gd name="T17" fmla="*/ 6 h 12"/>
                <a:gd name="T18" fmla="*/ 6 w 9"/>
                <a:gd name="T19" fmla="*/ 6 h 12"/>
                <a:gd name="T20" fmla="*/ 9 w 9"/>
                <a:gd name="T21" fmla="*/ 9 h 12"/>
                <a:gd name="T22" fmla="*/ 9 w 9"/>
                <a:gd name="T23"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2">
                  <a:moveTo>
                    <a:pt x="9" y="9"/>
                  </a:moveTo>
                  <a:lnTo>
                    <a:pt x="6" y="12"/>
                  </a:lnTo>
                  <a:lnTo>
                    <a:pt x="6" y="12"/>
                  </a:lnTo>
                  <a:lnTo>
                    <a:pt x="3" y="12"/>
                  </a:lnTo>
                  <a:lnTo>
                    <a:pt x="0" y="9"/>
                  </a:lnTo>
                  <a:lnTo>
                    <a:pt x="4" y="3"/>
                  </a:lnTo>
                  <a:lnTo>
                    <a:pt x="4" y="3"/>
                  </a:lnTo>
                  <a:lnTo>
                    <a:pt x="6" y="0"/>
                  </a:lnTo>
                  <a:lnTo>
                    <a:pt x="9" y="6"/>
                  </a:lnTo>
                  <a:lnTo>
                    <a:pt x="6" y="6"/>
                  </a:lnTo>
                  <a:lnTo>
                    <a:pt x="9" y="9"/>
                  </a:lnTo>
                  <a:lnTo>
                    <a:pt x="9" y="9"/>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259">
              <a:extLst>
                <a:ext uri="{FF2B5EF4-FFF2-40B4-BE49-F238E27FC236}">
                  <a16:creationId xmlns:a16="http://schemas.microsoft.com/office/drawing/2014/main" id="{4769F8F7-0E44-4973-B4AE-33AC36059E06}"/>
                </a:ext>
              </a:extLst>
            </p:cNvPr>
            <p:cNvSpPr>
              <a:spLocks noEditPoints="1"/>
            </p:cNvSpPr>
            <p:nvPr/>
          </p:nvSpPr>
          <p:spPr bwMode="auto">
            <a:xfrm>
              <a:off x="1325563" y="1566863"/>
              <a:ext cx="25400" cy="9525"/>
            </a:xfrm>
            <a:custGeom>
              <a:avLst/>
              <a:gdLst>
                <a:gd name="T0" fmla="*/ 4 w 16"/>
                <a:gd name="T1" fmla="*/ 6 h 6"/>
                <a:gd name="T2" fmla="*/ 3 w 16"/>
                <a:gd name="T3" fmla="*/ 6 h 6"/>
                <a:gd name="T4" fmla="*/ 3 w 16"/>
                <a:gd name="T5" fmla="*/ 4 h 6"/>
                <a:gd name="T6" fmla="*/ 0 w 16"/>
                <a:gd name="T7" fmla="*/ 1 h 6"/>
                <a:gd name="T8" fmla="*/ 3 w 16"/>
                <a:gd name="T9" fmla="*/ 1 h 6"/>
                <a:gd name="T10" fmla="*/ 6 w 16"/>
                <a:gd name="T11" fmla="*/ 0 h 6"/>
                <a:gd name="T12" fmla="*/ 7 w 16"/>
                <a:gd name="T13" fmla="*/ 0 h 6"/>
                <a:gd name="T14" fmla="*/ 7 w 16"/>
                <a:gd name="T15" fmla="*/ 0 h 6"/>
                <a:gd name="T16" fmla="*/ 10 w 16"/>
                <a:gd name="T17" fmla="*/ 1 h 6"/>
                <a:gd name="T18" fmla="*/ 4 w 16"/>
                <a:gd name="T19" fmla="*/ 4 h 6"/>
                <a:gd name="T20" fmla="*/ 4 w 16"/>
                <a:gd name="T21" fmla="*/ 6 h 6"/>
                <a:gd name="T22" fmla="*/ 4 w 16"/>
                <a:gd name="T23" fmla="*/ 6 h 6"/>
                <a:gd name="T24" fmla="*/ 16 w 16"/>
                <a:gd name="T25" fmla="*/ 1 h 6"/>
                <a:gd name="T26" fmla="*/ 14 w 16"/>
                <a:gd name="T27" fmla="*/ 4 h 6"/>
                <a:gd name="T28" fmla="*/ 12 w 16"/>
                <a:gd name="T29" fmla="*/ 6 h 6"/>
                <a:gd name="T30" fmla="*/ 10 w 16"/>
                <a:gd name="T31" fmla="*/ 6 h 6"/>
                <a:gd name="T32" fmla="*/ 10 w 16"/>
                <a:gd name="T33" fmla="*/ 4 h 6"/>
                <a:gd name="T34" fmla="*/ 14 w 16"/>
                <a:gd name="T35" fmla="*/ 1 h 6"/>
                <a:gd name="T36" fmla="*/ 16 w 16"/>
                <a:gd name="T37" fmla="*/ 1 h 6"/>
                <a:gd name="T38" fmla="*/ 16 w 16"/>
                <a:gd name="T3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6">
                  <a:moveTo>
                    <a:pt x="4" y="6"/>
                  </a:moveTo>
                  <a:lnTo>
                    <a:pt x="3" y="6"/>
                  </a:lnTo>
                  <a:lnTo>
                    <a:pt x="3" y="4"/>
                  </a:lnTo>
                  <a:lnTo>
                    <a:pt x="0" y="1"/>
                  </a:lnTo>
                  <a:lnTo>
                    <a:pt x="3" y="1"/>
                  </a:lnTo>
                  <a:lnTo>
                    <a:pt x="6" y="0"/>
                  </a:lnTo>
                  <a:lnTo>
                    <a:pt x="7" y="0"/>
                  </a:lnTo>
                  <a:lnTo>
                    <a:pt x="7" y="0"/>
                  </a:lnTo>
                  <a:lnTo>
                    <a:pt x="10" y="1"/>
                  </a:lnTo>
                  <a:lnTo>
                    <a:pt x="4" y="4"/>
                  </a:lnTo>
                  <a:lnTo>
                    <a:pt x="4" y="6"/>
                  </a:lnTo>
                  <a:lnTo>
                    <a:pt x="4" y="6"/>
                  </a:lnTo>
                  <a:close/>
                  <a:moveTo>
                    <a:pt x="16" y="1"/>
                  </a:moveTo>
                  <a:lnTo>
                    <a:pt x="14" y="4"/>
                  </a:lnTo>
                  <a:lnTo>
                    <a:pt x="12" y="6"/>
                  </a:lnTo>
                  <a:lnTo>
                    <a:pt x="10" y="6"/>
                  </a:lnTo>
                  <a:lnTo>
                    <a:pt x="10" y="4"/>
                  </a:lnTo>
                  <a:lnTo>
                    <a:pt x="14" y="1"/>
                  </a:lnTo>
                  <a:lnTo>
                    <a:pt x="16" y="1"/>
                  </a:lnTo>
                  <a:lnTo>
                    <a:pt x="16" y="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260">
              <a:extLst>
                <a:ext uri="{FF2B5EF4-FFF2-40B4-BE49-F238E27FC236}">
                  <a16:creationId xmlns:a16="http://schemas.microsoft.com/office/drawing/2014/main" id="{5FD92547-DB9D-43D6-8F3C-63400AA9911B}"/>
                </a:ext>
              </a:extLst>
            </p:cNvPr>
            <p:cNvSpPr>
              <a:spLocks/>
            </p:cNvSpPr>
            <p:nvPr/>
          </p:nvSpPr>
          <p:spPr bwMode="auto">
            <a:xfrm>
              <a:off x="1146176" y="1692276"/>
              <a:ext cx="166688" cy="166688"/>
            </a:xfrm>
            <a:custGeom>
              <a:avLst/>
              <a:gdLst>
                <a:gd name="T0" fmla="*/ 94 w 105"/>
                <a:gd name="T1" fmla="*/ 7 h 105"/>
                <a:gd name="T2" fmla="*/ 91 w 105"/>
                <a:gd name="T3" fmla="*/ 14 h 105"/>
                <a:gd name="T4" fmla="*/ 88 w 105"/>
                <a:gd name="T5" fmla="*/ 20 h 105"/>
                <a:gd name="T6" fmla="*/ 89 w 105"/>
                <a:gd name="T7" fmla="*/ 24 h 105"/>
                <a:gd name="T8" fmla="*/ 95 w 105"/>
                <a:gd name="T9" fmla="*/ 38 h 105"/>
                <a:gd name="T10" fmla="*/ 95 w 105"/>
                <a:gd name="T11" fmla="*/ 42 h 105"/>
                <a:gd name="T12" fmla="*/ 95 w 105"/>
                <a:gd name="T13" fmla="*/ 50 h 105"/>
                <a:gd name="T14" fmla="*/ 94 w 105"/>
                <a:gd name="T15" fmla="*/ 54 h 105"/>
                <a:gd name="T16" fmla="*/ 91 w 105"/>
                <a:gd name="T17" fmla="*/ 61 h 105"/>
                <a:gd name="T18" fmla="*/ 94 w 105"/>
                <a:gd name="T19" fmla="*/ 70 h 105"/>
                <a:gd name="T20" fmla="*/ 97 w 105"/>
                <a:gd name="T21" fmla="*/ 72 h 105"/>
                <a:gd name="T22" fmla="*/ 105 w 105"/>
                <a:gd name="T23" fmla="*/ 77 h 105"/>
                <a:gd name="T24" fmla="*/ 75 w 105"/>
                <a:gd name="T25" fmla="*/ 93 h 105"/>
                <a:gd name="T26" fmla="*/ 57 w 105"/>
                <a:gd name="T27" fmla="*/ 105 h 105"/>
                <a:gd name="T28" fmla="*/ 51 w 105"/>
                <a:gd name="T29" fmla="*/ 99 h 105"/>
                <a:gd name="T30" fmla="*/ 40 w 105"/>
                <a:gd name="T31" fmla="*/ 93 h 105"/>
                <a:gd name="T32" fmla="*/ 35 w 105"/>
                <a:gd name="T33" fmla="*/ 88 h 105"/>
                <a:gd name="T34" fmla="*/ 19 w 105"/>
                <a:gd name="T35" fmla="*/ 74 h 105"/>
                <a:gd name="T36" fmla="*/ 4 w 105"/>
                <a:gd name="T37" fmla="*/ 58 h 105"/>
                <a:gd name="T38" fmla="*/ 0 w 105"/>
                <a:gd name="T39" fmla="*/ 52 h 105"/>
                <a:gd name="T40" fmla="*/ 8 w 105"/>
                <a:gd name="T41" fmla="*/ 42 h 105"/>
                <a:gd name="T42" fmla="*/ 12 w 105"/>
                <a:gd name="T43" fmla="*/ 39 h 105"/>
                <a:gd name="T44" fmla="*/ 18 w 105"/>
                <a:gd name="T45" fmla="*/ 38 h 105"/>
                <a:gd name="T46" fmla="*/ 24 w 105"/>
                <a:gd name="T47" fmla="*/ 35 h 105"/>
                <a:gd name="T48" fmla="*/ 28 w 105"/>
                <a:gd name="T49" fmla="*/ 28 h 105"/>
                <a:gd name="T50" fmla="*/ 34 w 105"/>
                <a:gd name="T51" fmla="*/ 26 h 105"/>
                <a:gd name="T52" fmla="*/ 41 w 105"/>
                <a:gd name="T53" fmla="*/ 26 h 105"/>
                <a:gd name="T54" fmla="*/ 41 w 105"/>
                <a:gd name="T55" fmla="*/ 24 h 105"/>
                <a:gd name="T56" fmla="*/ 41 w 105"/>
                <a:gd name="T57" fmla="*/ 16 h 105"/>
                <a:gd name="T58" fmla="*/ 44 w 105"/>
                <a:gd name="T59" fmla="*/ 10 h 105"/>
                <a:gd name="T60" fmla="*/ 51 w 105"/>
                <a:gd name="T61" fmla="*/ 8 h 105"/>
                <a:gd name="T62" fmla="*/ 60 w 105"/>
                <a:gd name="T63" fmla="*/ 4 h 105"/>
                <a:gd name="T64" fmla="*/ 67 w 105"/>
                <a:gd name="T65" fmla="*/ 3 h 105"/>
                <a:gd name="T66" fmla="*/ 79 w 105"/>
                <a:gd name="T67" fmla="*/ 3 h 105"/>
                <a:gd name="T68" fmla="*/ 88 w 105"/>
                <a:gd name="T69" fmla="*/ 3 h 105"/>
                <a:gd name="T70" fmla="*/ 95 w 105"/>
                <a:gd name="T71" fmla="*/ 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 h="105">
                  <a:moveTo>
                    <a:pt x="95" y="3"/>
                  </a:moveTo>
                  <a:lnTo>
                    <a:pt x="94" y="7"/>
                  </a:lnTo>
                  <a:lnTo>
                    <a:pt x="94" y="10"/>
                  </a:lnTo>
                  <a:lnTo>
                    <a:pt x="91" y="14"/>
                  </a:lnTo>
                  <a:lnTo>
                    <a:pt x="88" y="16"/>
                  </a:lnTo>
                  <a:lnTo>
                    <a:pt x="88" y="20"/>
                  </a:lnTo>
                  <a:lnTo>
                    <a:pt x="89" y="22"/>
                  </a:lnTo>
                  <a:lnTo>
                    <a:pt x="89" y="24"/>
                  </a:lnTo>
                  <a:lnTo>
                    <a:pt x="94" y="28"/>
                  </a:lnTo>
                  <a:lnTo>
                    <a:pt x="95" y="38"/>
                  </a:lnTo>
                  <a:lnTo>
                    <a:pt x="94" y="38"/>
                  </a:lnTo>
                  <a:lnTo>
                    <a:pt x="95" y="42"/>
                  </a:lnTo>
                  <a:lnTo>
                    <a:pt x="95" y="46"/>
                  </a:lnTo>
                  <a:lnTo>
                    <a:pt x="95" y="50"/>
                  </a:lnTo>
                  <a:lnTo>
                    <a:pt x="95" y="52"/>
                  </a:lnTo>
                  <a:lnTo>
                    <a:pt x="94" y="54"/>
                  </a:lnTo>
                  <a:lnTo>
                    <a:pt x="94" y="60"/>
                  </a:lnTo>
                  <a:lnTo>
                    <a:pt x="91" y="61"/>
                  </a:lnTo>
                  <a:lnTo>
                    <a:pt x="94" y="67"/>
                  </a:lnTo>
                  <a:lnTo>
                    <a:pt x="94" y="70"/>
                  </a:lnTo>
                  <a:lnTo>
                    <a:pt x="95" y="72"/>
                  </a:lnTo>
                  <a:lnTo>
                    <a:pt x="97" y="72"/>
                  </a:lnTo>
                  <a:lnTo>
                    <a:pt x="103" y="74"/>
                  </a:lnTo>
                  <a:lnTo>
                    <a:pt x="105" y="77"/>
                  </a:lnTo>
                  <a:lnTo>
                    <a:pt x="94" y="86"/>
                  </a:lnTo>
                  <a:lnTo>
                    <a:pt x="75" y="93"/>
                  </a:lnTo>
                  <a:lnTo>
                    <a:pt x="66" y="104"/>
                  </a:lnTo>
                  <a:lnTo>
                    <a:pt x="57" y="105"/>
                  </a:lnTo>
                  <a:lnTo>
                    <a:pt x="51" y="105"/>
                  </a:lnTo>
                  <a:lnTo>
                    <a:pt x="51" y="99"/>
                  </a:lnTo>
                  <a:lnTo>
                    <a:pt x="44" y="98"/>
                  </a:lnTo>
                  <a:lnTo>
                    <a:pt x="40" y="93"/>
                  </a:lnTo>
                  <a:lnTo>
                    <a:pt x="40" y="92"/>
                  </a:lnTo>
                  <a:lnTo>
                    <a:pt x="35" y="88"/>
                  </a:lnTo>
                  <a:lnTo>
                    <a:pt x="30" y="82"/>
                  </a:lnTo>
                  <a:lnTo>
                    <a:pt x="19" y="74"/>
                  </a:lnTo>
                  <a:lnTo>
                    <a:pt x="14" y="67"/>
                  </a:lnTo>
                  <a:lnTo>
                    <a:pt x="4" y="58"/>
                  </a:lnTo>
                  <a:lnTo>
                    <a:pt x="0" y="54"/>
                  </a:lnTo>
                  <a:lnTo>
                    <a:pt x="0" y="52"/>
                  </a:lnTo>
                  <a:lnTo>
                    <a:pt x="2" y="46"/>
                  </a:lnTo>
                  <a:lnTo>
                    <a:pt x="8" y="42"/>
                  </a:lnTo>
                  <a:lnTo>
                    <a:pt x="10" y="39"/>
                  </a:lnTo>
                  <a:lnTo>
                    <a:pt x="12" y="39"/>
                  </a:lnTo>
                  <a:lnTo>
                    <a:pt x="14" y="39"/>
                  </a:lnTo>
                  <a:lnTo>
                    <a:pt x="18" y="38"/>
                  </a:lnTo>
                  <a:lnTo>
                    <a:pt x="22" y="36"/>
                  </a:lnTo>
                  <a:lnTo>
                    <a:pt x="24" y="35"/>
                  </a:lnTo>
                  <a:lnTo>
                    <a:pt x="28" y="32"/>
                  </a:lnTo>
                  <a:lnTo>
                    <a:pt x="28" y="28"/>
                  </a:lnTo>
                  <a:lnTo>
                    <a:pt x="32" y="28"/>
                  </a:lnTo>
                  <a:lnTo>
                    <a:pt x="34" y="26"/>
                  </a:lnTo>
                  <a:lnTo>
                    <a:pt x="35" y="26"/>
                  </a:lnTo>
                  <a:lnTo>
                    <a:pt x="41" y="26"/>
                  </a:lnTo>
                  <a:lnTo>
                    <a:pt x="44" y="24"/>
                  </a:lnTo>
                  <a:lnTo>
                    <a:pt x="41" y="24"/>
                  </a:lnTo>
                  <a:lnTo>
                    <a:pt x="41" y="20"/>
                  </a:lnTo>
                  <a:lnTo>
                    <a:pt x="41" y="16"/>
                  </a:lnTo>
                  <a:lnTo>
                    <a:pt x="41" y="10"/>
                  </a:lnTo>
                  <a:lnTo>
                    <a:pt x="44" y="10"/>
                  </a:lnTo>
                  <a:lnTo>
                    <a:pt x="47" y="8"/>
                  </a:lnTo>
                  <a:lnTo>
                    <a:pt x="51" y="8"/>
                  </a:lnTo>
                  <a:lnTo>
                    <a:pt x="53" y="7"/>
                  </a:lnTo>
                  <a:lnTo>
                    <a:pt x="60" y="4"/>
                  </a:lnTo>
                  <a:lnTo>
                    <a:pt x="66" y="4"/>
                  </a:lnTo>
                  <a:lnTo>
                    <a:pt x="67" y="3"/>
                  </a:lnTo>
                  <a:lnTo>
                    <a:pt x="78" y="3"/>
                  </a:lnTo>
                  <a:lnTo>
                    <a:pt x="79" y="3"/>
                  </a:lnTo>
                  <a:lnTo>
                    <a:pt x="85" y="0"/>
                  </a:lnTo>
                  <a:lnTo>
                    <a:pt x="88" y="3"/>
                  </a:lnTo>
                  <a:lnTo>
                    <a:pt x="89" y="0"/>
                  </a:lnTo>
                  <a:lnTo>
                    <a:pt x="95" y="3"/>
                  </a:lnTo>
                  <a:lnTo>
                    <a:pt x="95"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261">
              <a:extLst>
                <a:ext uri="{FF2B5EF4-FFF2-40B4-BE49-F238E27FC236}">
                  <a16:creationId xmlns:a16="http://schemas.microsoft.com/office/drawing/2014/main" id="{C44A481D-9BB4-439A-93FD-107DF6302AAB}"/>
                </a:ext>
              </a:extLst>
            </p:cNvPr>
            <p:cNvSpPr>
              <a:spLocks/>
            </p:cNvSpPr>
            <p:nvPr/>
          </p:nvSpPr>
          <p:spPr bwMode="auto">
            <a:xfrm>
              <a:off x="1552576" y="1868488"/>
              <a:ext cx="58738" cy="55563"/>
            </a:xfrm>
            <a:custGeom>
              <a:avLst/>
              <a:gdLst>
                <a:gd name="T0" fmla="*/ 37 w 37"/>
                <a:gd name="T1" fmla="*/ 32 h 35"/>
                <a:gd name="T2" fmla="*/ 35 w 37"/>
                <a:gd name="T3" fmla="*/ 35 h 35"/>
                <a:gd name="T4" fmla="*/ 35 w 37"/>
                <a:gd name="T5" fmla="*/ 35 h 35"/>
                <a:gd name="T6" fmla="*/ 31 w 37"/>
                <a:gd name="T7" fmla="*/ 30 h 35"/>
                <a:gd name="T8" fmla="*/ 28 w 37"/>
                <a:gd name="T9" fmla="*/ 28 h 35"/>
                <a:gd name="T10" fmla="*/ 25 w 37"/>
                <a:gd name="T11" fmla="*/ 25 h 35"/>
                <a:gd name="T12" fmla="*/ 18 w 37"/>
                <a:gd name="T13" fmla="*/ 22 h 35"/>
                <a:gd name="T14" fmla="*/ 12 w 37"/>
                <a:gd name="T15" fmla="*/ 22 h 35"/>
                <a:gd name="T16" fmla="*/ 8 w 37"/>
                <a:gd name="T17" fmla="*/ 20 h 35"/>
                <a:gd name="T18" fmla="*/ 6 w 37"/>
                <a:gd name="T19" fmla="*/ 25 h 35"/>
                <a:gd name="T20" fmla="*/ 0 w 37"/>
                <a:gd name="T21" fmla="*/ 25 h 35"/>
                <a:gd name="T22" fmla="*/ 0 w 37"/>
                <a:gd name="T23" fmla="*/ 19 h 35"/>
                <a:gd name="T24" fmla="*/ 2 w 37"/>
                <a:gd name="T25" fmla="*/ 13 h 35"/>
                <a:gd name="T26" fmla="*/ 2 w 37"/>
                <a:gd name="T27" fmla="*/ 6 h 35"/>
                <a:gd name="T28" fmla="*/ 3 w 37"/>
                <a:gd name="T29" fmla="*/ 4 h 35"/>
                <a:gd name="T30" fmla="*/ 8 w 37"/>
                <a:gd name="T31" fmla="*/ 3 h 35"/>
                <a:gd name="T32" fmla="*/ 9 w 37"/>
                <a:gd name="T33" fmla="*/ 0 h 35"/>
                <a:gd name="T34" fmla="*/ 12 w 37"/>
                <a:gd name="T35" fmla="*/ 4 h 35"/>
                <a:gd name="T36" fmla="*/ 13 w 37"/>
                <a:gd name="T37" fmla="*/ 13 h 35"/>
                <a:gd name="T38" fmla="*/ 15 w 37"/>
                <a:gd name="T39" fmla="*/ 16 h 35"/>
                <a:gd name="T40" fmla="*/ 19 w 37"/>
                <a:gd name="T41" fmla="*/ 16 h 35"/>
                <a:gd name="T42" fmla="*/ 22 w 37"/>
                <a:gd name="T43" fmla="*/ 19 h 35"/>
                <a:gd name="T44" fmla="*/ 22 w 37"/>
                <a:gd name="T45" fmla="*/ 19 h 35"/>
                <a:gd name="T46" fmla="*/ 25 w 37"/>
                <a:gd name="T47" fmla="*/ 20 h 35"/>
                <a:gd name="T48" fmla="*/ 29 w 37"/>
                <a:gd name="T49" fmla="*/ 26 h 35"/>
                <a:gd name="T50" fmla="*/ 34 w 37"/>
                <a:gd name="T51" fmla="*/ 28 h 35"/>
                <a:gd name="T52" fmla="*/ 34 w 37"/>
                <a:gd name="T53" fmla="*/ 30 h 35"/>
                <a:gd name="T54" fmla="*/ 37 w 37"/>
                <a:gd name="T55" fmla="*/ 32 h 35"/>
                <a:gd name="T56" fmla="*/ 37 w 37"/>
                <a:gd name="T57"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35">
                  <a:moveTo>
                    <a:pt x="37" y="32"/>
                  </a:moveTo>
                  <a:lnTo>
                    <a:pt x="35" y="35"/>
                  </a:lnTo>
                  <a:lnTo>
                    <a:pt x="35" y="35"/>
                  </a:lnTo>
                  <a:lnTo>
                    <a:pt x="31" y="30"/>
                  </a:lnTo>
                  <a:lnTo>
                    <a:pt x="28" y="28"/>
                  </a:lnTo>
                  <a:lnTo>
                    <a:pt x="25" y="25"/>
                  </a:lnTo>
                  <a:lnTo>
                    <a:pt x="18" y="22"/>
                  </a:lnTo>
                  <a:lnTo>
                    <a:pt x="12" y="22"/>
                  </a:lnTo>
                  <a:lnTo>
                    <a:pt x="8" y="20"/>
                  </a:lnTo>
                  <a:lnTo>
                    <a:pt x="6" y="25"/>
                  </a:lnTo>
                  <a:lnTo>
                    <a:pt x="0" y="25"/>
                  </a:lnTo>
                  <a:lnTo>
                    <a:pt x="0" y="19"/>
                  </a:lnTo>
                  <a:lnTo>
                    <a:pt x="2" y="13"/>
                  </a:lnTo>
                  <a:lnTo>
                    <a:pt x="2" y="6"/>
                  </a:lnTo>
                  <a:lnTo>
                    <a:pt x="3" y="4"/>
                  </a:lnTo>
                  <a:lnTo>
                    <a:pt x="8" y="3"/>
                  </a:lnTo>
                  <a:lnTo>
                    <a:pt x="9" y="0"/>
                  </a:lnTo>
                  <a:lnTo>
                    <a:pt x="12" y="4"/>
                  </a:lnTo>
                  <a:lnTo>
                    <a:pt x="13" y="13"/>
                  </a:lnTo>
                  <a:lnTo>
                    <a:pt x="15" y="16"/>
                  </a:lnTo>
                  <a:lnTo>
                    <a:pt x="19" y="16"/>
                  </a:lnTo>
                  <a:lnTo>
                    <a:pt x="22" y="19"/>
                  </a:lnTo>
                  <a:lnTo>
                    <a:pt x="22" y="19"/>
                  </a:lnTo>
                  <a:lnTo>
                    <a:pt x="25" y="20"/>
                  </a:lnTo>
                  <a:lnTo>
                    <a:pt x="29" y="26"/>
                  </a:lnTo>
                  <a:lnTo>
                    <a:pt x="34" y="28"/>
                  </a:lnTo>
                  <a:lnTo>
                    <a:pt x="34" y="30"/>
                  </a:lnTo>
                  <a:lnTo>
                    <a:pt x="37" y="32"/>
                  </a:lnTo>
                  <a:lnTo>
                    <a:pt x="37" y="3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Freeform 262">
              <a:extLst>
                <a:ext uri="{FF2B5EF4-FFF2-40B4-BE49-F238E27FC236}">
                  <a16:creationId xmlns:a16="http://schemas.microsoft.com/office/drawing/2014/main" id="{7DB1E5C0-ADE6-40A3-9568-8E30D6970360}"/>
                </a:ext>
              </a:extLst>
            </p:cNvPr>
            <p:cNvSpPr>
              <a:spLocks/>
            </p:cNvSpPr>
            <p:nvPr/>
          </p:nvSpPr>
          <p:spPr bwMode="auto">
            <a:xfrm>
              <a:off x="1074738" y="1771651"/>
              <a:ext cx="71438" cy="61913"/>
            </a:xfrm>
            <a:custGeom>
              <a:avLst/>
              <a:gdLst>
                <a:gd name="T0" fmla="*/ 45 w 45"/>
                <a:gd name="T1" fmla="*/ 2 h 39"/>
                <a:gd name="T2" fmla="*/ 45 w 45"/>
                <a:gd name="T3" fmla="*/ 4 h 39"/>
                <a:gd name="T4" fmla="*/ 44 w 45"/>
                <a:gd name="T5" fmla="*/ 10 h 39"/>
                <a:gd name="T6" fmla="*/ 27 w 45"/>
                <a:gd name="T7" fmla="*/ 10 h 39"/>
                <a:gd name="T8" fmla="*/ 23 w 45"/>
                <a:gd name="T9" fmla="*/ 26 h 39"/>
                <a:gd name="T10" fmla="*/ 19 w 45"/>
                <a:gd name="T11" fmla="*/ 27 h 39"/>
                <a:gd name="T12" fmla="*/ 17 w 45"/>
                <a:gd name="T13" fmla="*/ 30 h 39"/>
                <a:gd name="T14" fmla="*/ 17 w 45"/>
                <a:gd name="T15" fmla="*/ 38 h 39"/>
                <a:gd name="T16" fmla="*/ 7 w 45"/>
                <a:gd name="T17" fmla="*/ 36 h 39"/>
                <a:gd name="T18" fmla="*/ 1 w 45"/>
                <a:gd name="T19" fmla="*/ 36 h 39"/>
                <a:gd name="T20" fmla="*/ 0 w 45"/>
                <a:gd name="T21" fmla="*/ 39 h 39"/>
                <a:gd name="T22" fmla="*/ 1 w 45"/>
                <a:gd name="T23" fmla="*/ 33 h 39"/>
                <a:gd name="T24" fmla="*/ 3 w 45"/>
                <a:gd name="T25" fmla="*/ 30 h 39"/>
                <a:gd name="T26" fmla="*/ 10 w 45"/>
                <a:gd name="T27" fmla="*/ 22 h 39"/>
                <a:gd name="T28" fmla="*/ 13 w 45"/>
                <a:gd name="T29" fmla="*/ 17 h 39"/>
                <a:gd name="T30" fmla="*/ 16 w 45"/>
                <a:gd name="T31" fmla="*/ 11 h 39"/>
                <a:gd name="T32" fmla="*/ 17 w 45"/>
                <a:gd name="T33" fmla="*/ 8 h 39"/>
                <a:gd name="T34" fmla="*/ 23 w 45"/>
                <a:gd name="T35" fmla="*/ 7 h 39"/>
                <a:gd name="T36" fmla="*/ 25 w 45"/>
                <a:gd name="T37" fmla="*/ 0 h 39"/>
                <a:gd name="T38" fmla="*/ 38 w 45"/>
                <a:gd name="T39" fmla="*/ 0 h 39"/>
                <a:gd name="T40" fmla="*/ 45 w 45"/>
                <a:gd name="T41" fmla="*/ 2 h 39"/>
                <a:gd name="T42" fmla="*/ 45 w 45"/>
                <a:gd name="T43" fmla="*/ 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39">
                  <a:moveTo>
                    <a:pt x="45" y="2"/>
                  </a:moveTo>
                  <a:lnTo>
                    <a:pt x="45" y="4"/>
                  </a:lnTo>
                  <a:lnTo>
                    <a:pt x="44" y="10"/>
                  </a:lnTo>
                  <a:lnTo>
                    <a:pt x="27" y="10"/>
                  </a:lnTo>
                  <a:lnTo>
                    <a:pt x="23" y="26"/>
                  </a:lnTo>
                  <a:lnTo>
                    <a:pt x="19" y="27"/>
                  </a:lnTo>
                  <a:lnTo>
                    <a:pt x="17" y="30"/>
                  </a:lnTo>
                  <a:lnTo>
                    <a:pt x="17" y="38"/>
                  </a:lnTo>
                  <a:lnTo>
                    <a:pt x="7" y="36"/>
                  </a:lnTo>
                  <a:lnTo>
                    <a:pt x="1" y="36"/>
                  </a:lnTo>
                  <a:lnTo>
                    <a:pt x="0" y="39"/>
                  </a:lnTo>
                  <a:lnTo>
                    <a:pt x="1" y="33"/>
                  </a:lnTo>
                  <a:lnTo>
                    <a:pt x="3" y="30"/>
                  </a:lnTo>
                  <a:lnTo>
                    <a:pt x="10" y="22"/>
                  </a:lnTo>
                  <a:lnTo>
                    <a:pt x="13" y="17"/>
                  </a:lnTo>
                  <a:lnTo>
                    <a:pt x="16" y="11"/>
                  </a:lnTo>
                  <a:lnTo>
                    <a:pt x="17" y="8"/>
                  </a:lnTo>
                  <a:lnTo>
                    <a:pt x="23" y="7"/>
                  </a:lnTo>
                  <a:lnTo>
                    <a:pt x="25" y="0"/>
                  </a:lnTo>
                  <a:lnTo>
                    <a:pt x="38" y="0"/>
                  </a:lnTo>
                  <a:lnTo>
                    <a:pt x="45" y="2"/>
                  </a:lnTo>
                  <a:lnTo>
                    <a:pt x="45"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263">
              <a:extLst>
                <a:ext uri="{FF2B5EF4-FFF2-40B4-BE49-F238E27FC236}">
                  <a16:creationId xmlns:a16="http://schemas.microsoft.com/office/drawing/2014/main" id="{01819195-AF72-42E7-A66C-6BF41DE2E2D9}"/>
                </a:ext>
              </a:extLst>
            </p:cNvPr>
            <p:cNvSpPr>
              <a:spLocks/>
            </p:cNvSpPr>
            <p:nvPr/>
          </p:nvSpPr>
          <p:spPr bwMode="auto">
            <a:xfrm>
              <a:off x="1184276" y="1646238"/>
              <a:ext cx="85725" cy="57150"/>
            </a:xfrm>
            <a:custGeom>
              <a:avLst/>
              <a:gdLst>
                <a:gd name="T0" fmla="*/ 33 w 54"/>
                <a:gd name="T1" fmla="*/ 0 h 36"/>
                <a:gd name="T2" fmla="*/ 36 w 54"/>
                <a:gd name="T3" fmla="*/ 1 h 36"/>
                <a:gd name="T4" fmla="*/ 39 w 54"/>
                <a:gd name="T5" fmla="*/ 4 h 36"/>
                <a:gd name="T6" fmla="*/ 45 w 54"/>
                <a:gd name="T7" fmla="*/ 4 h 36"/>
                <a:gd name="T8" fmla="*/ 45 w 54"/>
                <a:gd name="T9" fmla="*/ 4 h 36"/>
                <a:gd name="T10" fmla="*/ 48 w 54"/>
                <a:gd name="T11" fmla="*/ 4 h 36"/>
                <a:gd name="T12" fmla="*/ 48 w 54"/>
                <a:gd name="T13" fmla="*/ 4 h 36"/>
                <a:gd name="T14" fmla="*/ 54 w 54"/>
                <a:gd name="T15" fmla="*/ 4 h 36"/>
                <a:gd name="T16" fmla="*/ 51 w 54"/>
                <a:gd name="T17" fmla="*/ 7 h 36"/>
                <a:gd name="T18" fmla="*/ 48 w 54"/>
                <a:gd name="T19" fmla="*/ 10 h 36"/>
                <a:gd name="T20" fmla="*/ 42 w 54"/>
                <a:gd name="T21" fmla="*/ 11 h 36"/>
                <a:gd name="T22" fmla="*/ 36 w 54"/>
                <a:gd name="T23" fmla="*/ 16 h 36"/>
                <a:gd name="T24" fmla="*/ 33 w 54"/>
                <a:gd name="T25" fmla="*/ 17 h 36"/>
                <a:gd name="T26" fmla="*/ 33 w 54"/>
                <a:gd name="T27" fmla="*/ 21 h 36"/>
                <a:gd name="T28" fmla="*/ 29 w 54"/>
                <a:gd name="T29" fmla="*/ 23 h 36"/>
                <a:gd name="T30" fmla="*/ 27 w 54"/>
                <a:gd name="T31" fmla="*/ 27 h 36"/>
                <a:gd name="T32" fmla="*/ 23 w 54"/>
                <a:gd name="T33" fmla="*/ 29 h 36"/>
                <a:gd name="T34" fmla="*/ 22 w 54"/>
                <a:gd name="T35" fmla="*/ 32 h 36"/>
                <a:gd name="T36" fmla="*/ 10 w 54"/>
                <a:gd name="T37" fmla="*/ 32 h 36"/>
                <a:gd name="T38" fmla="*/ 8 w 54"/>
                <a:gd name="T39" fmla="*/ 33 h 36"/>
                <a:gd name="T40" fmla="*/ 6 w 54"/>
                <a:gd name="T41" fmla="*/ 36 h 36"/>
                <a:gd name="T42" fmla="*/ 4 w 54"/>
                <a:gd name="T43" fmla="*/ 33 h 36"/>
                <a:gd name="T44" fmla="*/ 4 w 54"/>
                <a:gd name="T45" fmla="*/ 32 h 36"/>
                <a:gd name="T46" fmla="*/ 0 w 54"/>
                <a:gd name="T47" fmla="*/ 29 h 36"/>
                <a:gd name="T48" fmla="*/ 0 w 54"/>
                <a:gd name="T49" fmla="*/ 27 h 36"/>
                <a:gd name="T50" fmla="*/ 1 w 54"/>
                <a:gd name="T51" fmla="*/ 26 h 36"/>
                <a:gd name="T52" fmla="*/ 4 w 54"/>
                <a:gd name="T53" fmla="*/ 21 h 36"/>
                <a:gd name="T54" fmla="*/ 4 w 54"/>
                <a:gd name="T55" fmla="*/ 21 h 36"/>
                <a:gd name="T56" fmla="*/ 4 w 54"/>
                <a:gd name="T57" fmla="*/ 17 h 36"/>
                <a:gd name="T58" fmla="*/ 8 w 54"/>
                <a:gd name="T59" fmla="*/ 16 h 36"/>
                <a:gd name="T60" fmla="*/ 10 w 54"/>
                <a:gd name="T61" fmla="*/ 11 h 36"/>
                <a:gd name="T62" fmla="*/ 14 w 54"/>
                <a:gd name="T63" fmla="*/ 10 h 36"/>
                <a:gd name="T64" fmla="*/ 11 w 54"/>
                <a:gd name="T65" fmla="*/ 7 h 36"/>
                <a:gd name="T66" fmla="*/ 6 w 54"/>
                <a:gd name="T67" fmla="*/ 7 h 36"/>
                <a:gd name="T68" fmla="*/ 4 w 54"/>
                <a:gd name="T69" fmla="*/ 7 h 36"/>
                <a:gd name="T70" fmla="*/ 6 w 54"/>
                <a:gd name="T71" fmla="*/ 1 h 36"/>
                <a:gd name="T72" fmla="*/ 10 w 54"/>
                <a:gd name="T73" fmla="*/ 0 h 36"/>
                <a:gd name="T74" fmla="*/ 11 w 54"/>
                <a:gd name="T75" fmla="*/ 0 h 36"/>
                <a:gd name="T76" fmla="*/ 14 w 54"/>
                <a:gd name="T77" fmla="*/ 0 h 36"/>
                <a:gd name="T78" fmla="*/ 20 w 54"/>
                <a:gd name="T79" fmla="*/ 0 h 36"/>
                <a:gd name="T80" fmla="*/ 23 w 54"/>
                <a:gd name="T81" fmla="*/ 0 h 36"/>
                <a:gd name="T82" fmla="*/ 27 w 54"/>
                <a:gd name="T83" fmla="*/ 0 h 36"/>
                <a:gd name="T84" fmla="*/ 32 w 54"/>
                <a:gd name="T85" fmla="*/ 0 h 36"/>
                <a:gd name="T86" fmla="*/ 33 w 54"/>
                <a:gd name="T87" fmla="*/ 0 h 36"/>
                <a:gd name="T88" fmla="*/ 33 w 54"/>
                <a:gd name="T8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 h="36">
                  <a:moveTo>
                    <a:pt x="33" y="0"/>
                  </a:moveTo>
                  <a:lnTo>
                    <a:pt x="36" y="1"/>
                  </a:lnTo>
                  <a:lnTo>
                    <a:pt x="39" y="4"/>
                  </a:lnTo>
                  <a:lnTo>
                    <a:pt x="45" y="4"/>
                  </a:lnTo>
                  <a:lnTo>
                    <a:pt x="45" y="4"/>
                  </a:lnTo>
                  <a:lnTo>
                    <a:pt x="48" y="4"/>
                  </a:lnTo>
                  <a:lnTo>
                    <a:pt x="48" y="4"/>
                  </a:lnTo>
                  <a:lnTo>
                    <a:pt x="54" y="4"/>
                  </a:lnTo>
                  <a:lnTo>
                    <a:pt x="51" y="7"/>
                  </a:lnTo>
                  <a:lnTo>
                    <a:pt x="48" y="10"/>
                  </a:lnTo>
                  <a:lnTo>
                    <a:pt x="42" y="11"/>
                  </a:lnTo>
                  <a:lnTo>
                    <a:pt x="36" y="16"/>
                  </a:lnTo>
                  <a:lnTo>
                    <a:pt x="33" y="17"/>
                  </a:lnTo>
                  <a:lnTo>
                    <a:pt x="33" y="21"/>
                  </a:lnTo>
                  <a:lnTo>
                    <a:pt x="29" y="23"/>
                  </a:lnTo>
                  <a:lnTo>
                    <a:pt x="27" y="27"/>
                  </a:lnTo>
                  <a:lnTo>
                    <a:pt x="23" y="29"/>
                  </a:lnTo>
                  <a:lnTo>
                    <a:pt x="22" y="32"/>
                  </a:lnTo>
                  <a:lnTo>
                    <a:pt x="10" y="32"/>
                  </a:lnTo>
                  <a:lnTo>
                    <a:pt x="8" y="33"/>
                  </a:lnTo>
                  <a:lnTo>
                    <a:pt x="6" y="36"/>
                  </a:lnTo>
                  <a:lnTo>
                    <a:pt x="4" y="33"/>
                  </a:lnTo>
                  <a:lnTo>
                    <a:pt x="4" y="32"/>
                  </a:lnTo>
                  <a:lnTo>
                    <a:pt x="0" y="29"/>
                  </a:lnTo>
                  <a:lnTo>
                    <a:pt x="0" y="27"/>
                  </a:lnTo>
                  <a:lnTo>
                    <a:pt x="1" y="26"/>
                  </a:lnTo>
                  <a:lnTo>
                    <a:pt x="4" y="21"/>
                  </a:lnTo>
                  <a:lnTo>
                    <a:pt x="4" y="21"/>
                  </a:lnTo>
                  <a:lnTo>
                    <a:pt x="4" y="17"/>
                  </a:lnTo>
                  <a:lnTo>
                    <a:pt x="8" y="16"/>
                  </a:lnTo>
                  <a:lnTo>
                    <a:pt x="10" y="11"/>
                  </a:lnTo>
                  <a:lnTo>
                    <a:pt x="14" y="10"/>
                  </a:lnTo>
                  <a:lnTo>
                    <a:pt x="11" y="7"/>
                  </a:lnTo>
                  <a:lnTo>
                    <a:pt x="6" y="7"/>
                  </a:lnTo>
                  <a:lnTo>
                    <a:pt x="4" y="7"/>
                  </a:lnTo>
                  <a:lnTo>
                    <a:pt x="6" y="1"/>
                  </a:lnTo>
                  <a:lnTo>
                    <a:pt x="10" y="0"/>
                  </a:lnTo>
                  <a:lnTo>
                    <a:pt x="11" y="0"/>
                  </a:lnTo>
                  <a:lnTo>
                    <a:pt x="14" y="0"/>
                  </a:lnTo>
                  <a:lnTo>
                    <a:pt x="20" y="0"/>
                  </a:lnTo>
                  <a:lnTo>
                    <a:pt x="23" y="0"/>
                  </a:lnTo>
                  <a:lnTo>
                    <a:pt x="27" y="0"/>
                  </a:lnTo>
                  <a:lnTo>
                    <a:pt x="32" y="0"/>
                  </a:lnTo>
                  <a:lnTo>
                    <a:pt x="33" y="0"/>
                  </a:lnTo>
                  <a:lnTo>
                    <a:pt x="33"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264">
              <a:extLst>
                <a:ext uri="{FF2B5EF4-FFF2-40B4-BE49-F238E27FC236}">
                  <a16:creationId xmlns:a16="http://schemas.microsoft.com/office/drawing/2014/main" id="{2147D197-15B6-4AB8-8B8F-9D0A5877C735}"/>
                </a:ext>
              </a:extLst>
            </p:cNvPr>
            <p:cNvSpPr>
              <a:spLocks/>
            </p:cNvSpPr>
            <p:nvPr/>
          </p:nvSpPr>
          <p:spPr bwMode="auto">
            <a:xfrm>
              <a:off x="1404938" y="1554163"/>
              <a:ext cx="20638" cy="9525"/>
            </a:xfrm>
            <a:custGeom>
              <a:avLst/>
              <a:gdLst>
                <a:gd name="T0" fmla="*/ 13 w 13"/>
                <a:gd name="T1" fmla="*/ 2 h 6"/>
                <a:gd name="T2" fmla="*/ 11 w 13"/>
                <a:gd name="T3" fmla="*/ 2 h 6"/>
                <a:gd name="T4" fmla="*/ 13 w 13"/>
                <a:gd name="T5" fmla="*/ 4 h 6"/>
                <a:gd name="T6" fmla="*/ 13 w 13"/>
                <a:gd name="T7" fmla="*/ 6 h 6"/>
                <a:gd name="T8" fmla="*/ 13 w 13"/>
                <a:gd name="T9" fmla="*/ 6 h 6"/>
                <a:gd name="T10" fmla="*/ 10 w 13"/>
                <a:gd name="T11" fmla="*/ 6 h 6"/>
                <a:gd name="T12" fmla="*/ 5 w 13"/>
                <a:gd name="T13" fmla="*/ 4 h 6"/>
                <a:gd name="T14" fmla="*/ 4 w 13"/>
                <a:gd name="T15" fmla="*/ 6 h 6"/>
                <a:gd name="T16" fmla="*/ 4 w 13"/>
                <a:gd name="T17" fmla="*/ 4 h 6"/>
                <a:gd name="T18" fmla="*/ 0 w 13"/>
                <a:gd name="T19" fmla="*/ 4 h 6"/>
                <a:gd name="T20" fmla="*/ 0 w 13"/>
                <a:gd name="T21" fmla="*/ 2 h 6"/>
                <a:gd name="T22" fmla="*/ 4 w 13"/>
                <a:gd name="T23" fmla="*/ 2 h 6"/>
                <a:gd name="T24" fmla="*/ 7 w 13"/>
                <a:gd name="T25" fmla="*/ 0 h 6"/>
                <a:gd name="T26" fmla="*/ 10 w 13"/>
                <a:gd name="T27" fmla="*/ 2 h 6"/>
                <a:gd name="T28" fmla="*/ 13 w 13"/>
                <a:gd name="T29" fmla="*/ 2 h 6"/>
                <a:gd name="T30" fmla="*/ 13 w 13"/>
                <a:gd name="T3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6">
                  <a:moveTo>
                    <a:pt x="13" y="2"/>
                  </a:moveTo>
                  <a:lnTo>
                    <a:pt x="11" y="2"/>
                  </a:lnTo>
                  <a:lnTo>
                    <a:pt x="13" y="4"/>
                  </a:lnTo>
                  <a:lnTo>
                    <a:pt x="13" y="6"/>
                  </a:lnTo>
                  <a:lnTo>
                    <a:pt x="13" y="6"/>
                  </a:lnTo>
                  <a:lnTo>
                    <a:pt x="10" y="6"/>
                  </a:lnTo>
                  <a:lnTo>
                    <a:pt x="5" y="4"/>
                  </a:lnTo>
                  <a:lnTo>
                    <a:pt x="4" y="6"/>
                  </a:lnTo>
                  <a:lnTo>
                    <a:pt x="4" y="4"/>
                  </a:lnTo>
                  <a:lnTo>
                    <a:pt x="0" y="4"/>
                  </a:lnTo>
                  <a:lnTo>
                    <a:pt x="0" y="2"/>
                  </a:lnTo>
                  <a:lnTo>
                    <a:pt x="4" y="2"/>
                  </a:lnTo>
                  <a:lnTo>
                    <a:pt x="7" y="0"/>
                  </a:lnTo>
                  <a:lnTo>
                    <a:pt x="10" y="2"/>
                  </a:lnTo>
                  <a:lnTo>
                    <a:pt x="13" y="2"/>
                  </a:lnTo>
                  <a:lnTo>
                    <a:pt x="13"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265">
              <a:extLst>
                <a:ext uri="{FF2B5EF4-FFF2-40B4-BE49-F238E27FC236}">
                  <a16:creationId xmlns:a16="http://schemas.microsoft.com/office/drawing/2014/main" id="{C9E57A7E-DB59-46DE-A6FA-EC4242E73602}"/>
                </a:ext>
              </a:extLst>
            </p:cNvPr>
            <p:cNvSpPr>
              <a:spLocks/>
            </p:cNvSpPr>
            <p:nvPr/>
          </p:nvSpPr>
          <p:spPr bwMode="auto">
            <a:xfrm>
              <a:off x="1522413" y="1900238"/>
              <a:ext cx="133350" cy="117475"/>
            </a:xfrm>
            <a:custGeom>
              <a:avLst/>
              <a:gdLst>
                <a:gd name="T0" fmla="*/ 54 w 84"/>
                <a:gd name="T1" fmla="*/ 15 h 74"/>
                <a:gd name="T2" fmla="*/ 50 w 84"/>
                <a:gd name="T3" fmla="*/ 21 h 74"/>
                <a:gd name="T4" fmla="*/ 53 w 84"/>
                <a:gd name="T5" fmla="*/ 24 h 74"/>
                <a:gd name="T6" fmla="*/ 56 w 84"/>
                <a:gd name="T7" fmla="*/ 24 h 74"/>
                <a:gd name="T8" fmla="*/ 56 w 84"/>
                <a:gd name="T9" fmla="*/ 24 h 74"/>
                <a:gd name="T10" fmla="*/ 56 w 84"/>
                <a:gd name="T11" fmla="*/ 27 h 74"/>
                <a:gd name="T12" fmla="*/ 56 w 84"/>
                <a:gd name="T13" fmla="*/ 28 h 74"/>
                <a:gd name="T14" fmla="*/ 59 w 84"/>
                <a:gd name="T15" fmla="*/ 30 h 74"/>
                <a:gd name="T16" fmla="*/ 60 w 84"/>
                <a:gd name="T17" fmla="*/ 34 h 74"/>
                <a:gd name="T18" fmla="*/ 64 w 84"/>
                <a:gd name="T19" fmla="*/ 36 h 74"/>
                <a:gd name="T20" fmla="*/ 81 w 84"/>
                <a:gd name="T21" fmla="*/ 43 h 74"/>
                <a:gd name="T22" fmla="*/ 84 w 84"/>
                <a:gd name="T23" fmla="*/ 40 h 74"/>
                <a:gd name="T24" fmla="*/ 81 w 84"/>
                <a:gd name="T25" fmla="*/ 47 h 74"/>
                <a:gd name="T26" fmla="*/ 75 w 84"/>
                <a:gd name="T27" fmla="*/ 54 h 74"/>
                <a:gd name="T28" fmla="*/ 70 w 84"/>
                <a:gd name="T29" fmla="*/ 62 h 74"/>
                <a:gd name="T30" fmla="*/ 64 w 84"/>
                <a:gd name="T31" fmla="*/ 62 h 74"/>
                <a:gd name="T32" fmla="*/ 60 w 84"/>
                <a:gd name="T33" fmla="*/ 63 h 74"/>
                <a:gd name="T34" fmla="*/ 59 w 84"/>
                <a:gd name="T35" fmla="*/ 66 h 74"/>
                <a:gd name="T36" fmla="*/ 54 w 84"/>
                <a:gd name="T37" fmla="*/ 68 h 74"/>
                <a:gd name="T38" fmla="*/ 53 w 84"/>
                <a:gd name="T39" fmla="*/ 69 h 74"/>
                <a:gd name="T40" fmla="*/ 48 w 84"/>
                <a:gd name="T41" fmla="*/ 69 h 74"/>
                <a:gd name="T42" fmla="*/ 47 w 84"/>
                <a:gd name="T43" fmla="*/ 68 h 74"/>
                <a:gd name="T44" fmla="*/ 43 w 84"/>
                <a:gd name="T45" fmla="*/ 72 h 74"/>
                <a:gd name="T46" fmla="*/ 41 w 84"/>
                <a:gd name="T47" fmla="*/ 74 h 74"/>
                <a:gd name="T48" fmla="*/ 31 w 84"/>
                <a:gd name="T49" fmla="*/ 72 h 74"/>
                <a:gd name="T50" fmla="*/ 25 w 84"/>
                <a:gd name="T51" fmla="*/ 68 h 74"/>
                <a:gd name="T52" fmla="*/ 19 w 84"/>
                <a:gd name="T53" fmla="*/ 69 h 74"/>
                <a:gd name="T54" fmla="*/ 19 w 84"/>
                <a:gd name="T55" fmla="*/ 68 h 74"/>
                <a:gd name="T56" fmla="*/ 19 w 84"/>
                <a:gd name="T57" fmla="*/ 68 h 74"/>
                <a:gd name="T58" fmla="*/ 16 w 84"/>
                <a:gd name="T59" fmla="*/ 63 h 74"/>
                <a:gd name="T60" fmla="*/ 13 w 84"/>
                <a:gd name="T61" fmla="*/ 62 h 74"/>
                <a:gd name="T62" fmla="*/ 11 w 84"/>
                <a:gd name="T63" fmla="*/ 56 h 74"/>
                <a:gd name="T64" fmla="*/ 9 w 84"/>
                <a:gd name="T65" fmla="*/ 54 h 74"/>
                <a:gd name="T66" fmla="*/ 5 w 84"/>
                <a:gd name="T67" fmla="*/ 47 h 74"/>
                <a:gd name="T68" fmla="*/ 0 w 84"/>
                <a:gd name="T69" fmla="*/ 47 h 74"/>
                <a:gd name="T70" fmla="*/ 0 w 84"/>
                <a:gd name="T71" fmla="*/ 44 h 74"/>
                <a:gd name="T72" fmla="*/ 5 w 84"/>
                <a:gd name="T73" fmla="*/ 44 h 74"/>
                <a:gd name="T74" fmla="*/ 6 w 84"/>
                <a:gd name="T75" fmla="*/ 43 h 74"/>
                <a:gd name="T76" fmla="*/ 6 w 84"/>
                <a:gd name="T77" fmla="*/ 36 h 74"/>
                <a:gd name="T78" fmla="*/ 6 w 84"/>
                <a:gd name="T79" fmla="*/ 36 h 74"/>
                <a:gd name="T80" fmla="*/ 6 w 84"/>
                <a:gd name="T81" fmla="*/ 32 h 74"/>
                <a:gd name="T82" fmla="*/ 6 w 84"/>
                <a:gd name="T83" fmla="*/ 30 h 74"/>
                <a:gd name="T84" fmla="*/ 9 w 84"/>
                <a:gd name="T85" fmla="*/ 28 h 74"/>
                <a:gd name="T86" fmla="*/ 11 w 84"/>
                <a:gd name="T87" fmla="*/ 28 h 74"/>
                <a:gd name="T88" fmla="*/ 11 w 84"/>
                <a:gd name="T89" fmla="*/ 22 h 74"/>
                <a:gd name="T90" fmla="*/ 15 w 84"/>
                <a:gd name="T91" fmla="*/ 16 h 74"/>
                <a:gd name="T92" fmla="*/ 16 w 84"/>
                <a:gd name="T93" fmla="*/ 15 h 74"/>
                <a:gd name="T94" fmla="*/ 19 w 84"/>
                <a:gd name="T95" fmla="*/ 10 h 74"/>
                <a:gd name="T96" fmla="*/ 19 w 84"/>
                <a:gd name="T97" fmla="*/ 5 h 74"/>
                <a:gd name="T98" fmla="*/ 25 w 84"/>
                <a:gd name="T99" fmla="*/ 5 h 74"/>
                <a:gd name="T100" fmla="*/ 27 w 84"/>
                <a:gd name="T101" fmla="*/ 0 h 74"/>
                <a:gd name="T102" fmla="*/ 31 w 84"/>
                <a:gd name="T103" fmla="*/ 2 h 74"/>
                <a:gd name="T104" fmla="*/ 37 w 84"/>
                <a:gd name="T105" fmla="*/ 2 h 74"/>
                <a:gd name="T106" fmla="*/ 44 w 84"/>
                <a:gd name="T107" fmla="*/ 5 h 74"/>
                <a:gd name="T108" fmla="*/ 47 w 84"/>
                <a:gd name="T109" fmla="*/ 8 h 74"/>
                <a:gd name="T110" fmla="*/ 50 w 84"/>
                <a:gd name="T111" fmla="*/ 10 h 74"/>
                <a:gd name="T112" fmla="*/ 54 w 84"/>
                <a:gd name="T113" fmla="*/ 15 h 74"/>
                <a:gd name="T114" fmla="*/ 54 w 84"/>
                <a:gd name="T115" fmla="*/ 1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4" h="74">
                  <a:moveTo>
                    <a:pt x="54" y="15"/>
                  </a:moveTo>
                  <a:lnTo>
                    <a:pt x="50" y="21"/>
                  </a:lnTo>
                  <a:lnTo>
                    <a:pt x="53" y="24"/>
                  </a:lnTo>
                  <a:lnTo>
                    <a:pt x="56" y="24"/>
                  </a:lnTo>
                  <a:lnTo>
                    <a:pt x="56" y="24"/>
                  </a:lnTo>
                  <a:lnTo>
                    <a:pt x="56" y="27"/>
                  </a:lnTo>
                  <a:lnTo>
                    <a:pt x="56" y="28"/>
                  </a:lnTo>
                  <a:lnTo>
                    <a:pt x="59" y="30"/>
                  </a:lnTo>
                  <a:lnTo>
                    <a:pt x="60" y="34"/>
                  </a:lnTo>
                  <a:lnTo>
                    <a:pt x="64" y="36"/>
                  </a:lnTo>
                  <a:lnTo>
                    <a:pt x="81" y="43"/>
                  </a:lnTo>
                  <a:lnTo>
                    <a:pt x="84" y="40"/>
                  </a:lnTo>
                  <a:lnTo>
                    <a:pt x="81" y="47"/>
                  </a:lnTo>
                  <a:lnTo>
                    <a:pt x="75" y="54"/>
                  </a:lnTo>
                  <a:lnTo>
                    <a:pt x="70" y="62"/>
                  </a:lnTo>
                  <a:lnTo>
                    <a:pt x="64" y="62"/>
                  </a:lnTo>
                  <a:lnTo>
                    <a:pt x="60" y="63"/>
                  </a:lnTo>
                  <a:lnTo>
                    <a:pt x="59" y="66"/>
                  </a:lnTo>
                  <a:lnTo>
                    <a:pt x="54" y="68"/>
                  </a:lnTo>
                  <a:lnTo>
                    <a:pt x="53" y="69"/>
                  </a:lnTo>
                  <a:lnTo>
                    <a:pt x="48" y="69"/>
                  </a:lnTo>
                  <a:lnTo>
                    <a:pt x="47" y="68"/>
                  </a:lnTo>
                  <a:lnTo>
                    <a:pt x="43" y="72"/>
                  </a:lnTo>
                  <a:lnTo>
                    <a:pt x="41" y="74"/>
                  </a:lnTo>
                  <a:lnTo>
                    <a:pt x="31" y="72"/>
                  </a:lnTo>
                  <a:lnTo>
                    <a:pt x="25" y="68"/>
                  </a:lnTo>
                  <a:lnTo>
                    <a:pt x="19" y="69"/>
                  </a:lnTo>
                  <a:lnTo>
                    <a:pt x="19" y="68"/>
                  </a:lnTo>
                  <a:lnTo>
                    <a:pt x="19" y="68"/>
                  </a:lnTo>
                  <a:lnTo>
                    <a:pt x="16" y="63"/>
                  </a:lnTo>
                  <a:lnTo>
                    <a:pt x="13" y="62"/>
                  </a:lnTo>
                  <a:lnTo>
                    <a:pt x="11" y="56"/>
                  </a:lnTo>
                  <a:lnTo>
                    <a:pt x="9" y="54"/>
                  </a:lnTo>
                  <a:lnTo>
                    <a:pt x="5" y="47"/>
                  </a:lnTo>
                  <a:lnTo>
                    <a:pt x="0" y="47"/>
                  </a:lnTo>
                  <a:lnTo>
                    <a:pt x="0" y="44"/>
                  </a:lnTo>
                  <a:lnTo>
                    <a:pt x="5" y="44"/>
                  </a:lnTo>
                  <a:lnTo>
                    <a:pt x="6" y="43"/>
                  </a:lnTo>
                  <a:lnTo>
                    <a:pt x="6" y="36"/>
                  </a:lnTo>
                  <a:lnTo>
                    <a:pt x="6" y="36"/>
                  </a:lnTo>
                  <a:lnTo>
                    <a:pt x="6" y="32"/>
                  </a:lnTo>
                  <a:lnTo>
                    <a:pt x="6" y="30"/>
                  </a:lnTo>
                  <a:lnTo>
                    <a:pt x="9" y="28"/>
                  </a:lnTo>
                  <a:lnTo>
                    <a:pt x="11" y="28"/>
                  </a:lnTo>
                  <a:lnTo>
                    <a:pt x="11" y="22"/>
                  </a:lnTo>
                  <a:lnTo>
                    <a:pt x="15" y="16"/>
                  </a:lnTo>
                  <a:lnTo>
                    <a:pt x="16" y="15"/>
                  </a:lnTo>
                  <a:lnTo>
                    <a:pt x="19" y="10"/>
                  </a:lnTo>
                  <a:lnTo>
                    <a:pt x="19" y="5"/>
                  </a:lnTo>
                  <a:lnTo>
                    <a:pt x="25" y="5"/>
                  </a:lnTo>
                  <a:lnTo>
                    <a:pt x="27" y="0"/>
                  </a:lnTo>
                  <a:lnTo>
                    <a:pt x="31" y="2"/>
                  </a:lnTo>
                  <a:lnTo>
                    <a:pt x="37" y="2"/>
                  </a:lnTo>
                  <a:lnTo>
                    <a:pt x="44" y="5"/>
                  </a:lnTo>
                  <a:lnTo>
                    <a:pt x="47" y="8"/>
                  </a:lnTo>
                  <a:lnTo>
                    <a:pt x="50" y="10"/>
                  </a:lnTo>
                  <a:lnTo>
                    <a:pt x="54" y="15"/>
                  </a:lnTo>
                  <a:lnTo>
                    <a:pt x="54" y="15"/>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266">
              <a:extLst>
                <a:ext uri="{FF2B5EF4-FFF2-40B4-BE49-F238E27FC236}">
                  <a16:creationId xmlns:a16="http://schemas.microsoft.com/office/drawing/2014/main" id="{50A73D9D-85C0-40E4-A584-13423BA4ECCB}"/>
                </a:ext>
              </a:extLst>
            </p:cNvPr>
            <p:cNvSpPr>
              <a:spLocks/>
            </p:cNvSpPr>
            <p:nvPr/>
          </p:nvSpPr>
          <p:spPr bwMode="auto">
            <a:xfrm>
              <a:off x="1392238" y="1522413"/>
              <a:ext cx="44450" cy="31750"/>
            </a:xfrm>
            <a:custGeom>
              <a:avLst/>
              <a:gdLst>
                <a:gd name="T0" fmla="*/ 15 w 28"/>
                <a:gd name="T1" fmla="*/ 3 h 20"/>
                <a:gd name="T2" fmla="*/ 15 w 28"/>
                <a:gd name="T3" fmla="*/ 3 h 20"/>
                <a:gd name="T4" fmla="*/ 15 w 28"/>
                <a:gd name="T5" fmla="*/ 4 h 20"/>
                <a:gd name="T6" fmla="*/ 19 w 28"/>
                <a:gd name="T7" fmla="*/ 4 h 20"/>
                <a:gd name="T8" fmla="*/ 18 w 28"/>
                <a:gd name="T9" fmla="*/ 6 h 20"/>
                <a:gd name="T10" fmla="*/ 21 w 28"/>
                <a:gd name="T11" fmla="*/ 9 h 20"/>
                <a:gd name="T12" fmla="*/ 19 w 28"/>
                <a:gd name="T13" fmla="*/ 9 h 20"/>
                <a:gd name="T14" fmla="*/ 21 w 28"/>
                <a:gd name="T15" fmla="*/ 10 h 20"/>
                <a:gd name="T16" fmla="*/ 24 w 28"/>
                <a:gd name="T17" fmla="*/ 10 h 20"/>
                <a:gd name="T18" fmla="*/ 24 w 28"/>
                <a:gd name="T19" fmla="*/ 12 h 20"/>
                <a:gd name="T20" fmla="*/ 28 w 28"/>
                <a:gd name="T21" fmla="*/ 13 h 20"/>
                <a:gd name="T22" fmla="*/ 28 w 28"/>
                <a:gd name="T23" fmla="*/ 13 h 20"/>
                <a:gd name="T24" fmla="*/ 24 w 28"/>
                <a:gd name="T25" fmla="*/ 16 h 20"/>
                <a:gd name="T26" fmla="*/ 19 w 28"/>
                <a:gd name="T27" fmla="*/ 18 h 20"/>
                <a:gd name="T28" fmla="*/ 13 w 28"/>
                <a:gd name="T29" fmla="*/ 18 h 20"/>
                <a:gd name="T30" fmla="*/ 8 w 28"/>
                <a:gd name="T31" fmla="*/ 20 h 20"/>
                <a:gd name="T32" fmla="*/ 6 w 28"/>
                <a:gd name="T33" fmla="*/ 20 h 20"/>
                <a:gd name="T34" fmla="*/ 2 w 28"/>
                <a:gd name="T35" fmla="*/ 18 h 20"/>
                <a:gd name="T36" fmla="*/ 2 w 28"/>
                <a:gd name="T37" fmla="*/ 16 h 20"/>
                <a:gd name="T38" fmla="*/ 0 w 28"/>
                <a:gd name="T39" fmla="*/ 13 h 20"/>
                <a:gd name="T40" fmla="*/ 3 w 28"/>
                <a:gd name="T41" fmla="*/ 12 h 20"/>
                <a:gd name="T42" fmla="*/ 6 w 28"/>
                <a:gd name="T43" fmla="*/ 10 h 20"/>
                <a:gd name="T44" fmla="*/ 8 w 28"/>
                <a:gd name="T45" fmla="*/ 10 h 20"/>
                <a:gd name="T46" fmla="*/ 12 w 28"/>
                <a:gd name="T47" fmla="*/ 9 h 20"/>
                <a:gd name="T48" fmla="*/ 9 w 28"/>
                <a:gd name="T49" fmla="*/ 9 h 20"/>
                <a:gd name="T50" fmla="*/ 8 w 28"/>
                <a:gd name="T51" fmla="*/ 9 h 20"/>
                <a:gd name="T52" fmla="*/ 6 w 28"/>
                <a:gd name="T53" fmla="*/ 6 h 20"/>
                <a:gd name="T54" fmla="*/ 6 w 28"/>
                <a:gd name="T55" fmla="*/ 6 h 20"/>
                <a:gd name="T56" fmla="*/ 6 w 28"/>
                <a:gd name="T57" fmla="*/ 4 h 20"/>
                <a:gd name="T58" fmla="*/ 6 w 28"/>
                <a:gd name="T59" fmla="*/ 4 h 20"/>
                <a:gd name="T60" fmla="*/ 0 w 28"/>
                <a:gd name="T61" fmla="*/ 3 h 20"/>
                <a:gd name="T62" fmla="*/ 2 w 28"/>
                <a:gd name="T63" fmla="*/ 3 h 20"/>
                <a:gd name="T64" fmla="*/ 3 w 28"/>
                <a:gd name="T65" fmla="*/ 3 h 20"/>
                <a:gd name="T66" fmla="*/ 6 w 28"/>
                <a:gd name="T67" fmla="*/ 3 h 20"/>
                <a:gd name="T68" fmla="*/ 8 w 28"/>
                <a:gd name="T69" fmla="*/ 3 h 20"/>
                <a:gd name="T70" fmla="*/ 9 w 28"/>
                <a:gd name="T71" fmla="*/ 3 h 20"/>
                <a:gd name="T72" fmla="*/ 9 w 28"/>
                <a:gd name="T73" fmla="*/ 3 h 20"/>
                <a:gd name="T74" fmla="*/ 12 w 28"/>
                <a:gd name="T75" fmla="*/ 0 h 20"/>
                <a:gd name="T76" fmla="*/ 15 w 28"/>
                <a:gd name="T77" fmla="*/ 3 h 20"/>
                <a:gd name="T78" fmla="*/ 15 w 28"/>
                <a:gd name="T79" fmla="*/ 3 h 20"/>
                <a:gd name="T80" fmla="*/ 15 w 28"/>
                <a:gd name="T81"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 h="20">
                  <a:moveTo>
                    <a:pt x="15" y="3"/>
                  </a:moveTo>
                  <a:lnTo>
                    <a:pt x="15" y="3"/>
                  </a:lnTo>
                  <a:lnTo>
                    <a:pt x="15" y="4"/>
                  </a:lnTo>
                  <a:lnTo>
                    <a:pt x="19" y="4"/>
                  </a:lnTo>
                  <a:lnTo>
                    <a:pt x="18" y="6"/>
                  </a:lnTo>
                  <a:lnTo>
                    <a:pt x="21" y="9"/>
                  </a:lnTo>
                  <a:lnTo>
                    <a:pt x="19" y="9"/>
                  </a:lnTo>
                  <a:lnTo>
                    <a:pt x="21" y="10"/>
                  </a:lnTo>
                  <a:lnTo>
                    <a:pt x="24" y="10"/>
                  </a:lnTo>
                  <a:lnTo>
                    <a:pt x="24" y="12"/>
                  </a:lnTo>
                  <a:lnTo>
                    <a:pt x="28" y="13"/>
                  </a:lnTo>
                  <a:lnTo>
                    <a:pt x="28" y="13"/>
                  </a:lnTo>
                  <a:lnTo>
                    <a:pt x="24" y="16"/>
                  </a:lnTo>
                  <a:lnTo>
                    <a:pt x="19" y="18"/>
                  </a:lnTo>
                  <a:lnTo>
                    <a:pt x="13" y="18"/>
                  </a:lnTo>
                  <a:lnTo>
                    <a:pt x="8" y="20"/>
                  </a:lnTo>
                  <a:lnTo>
                    <a:pt x="6" y="20"/>
                  </a:lnTo>
                  <a:lnTo>
                    <a:pt x="2" y="18"/>
                  </a:lnTo>
                  <a:lnTo>
                    <a:pt x="2" y="16"/>
                  </a:lnTo>
                  <a:lnTo>
                    <a:pt x="0" y="13"/>
                  </a:lnTo>
                  <a:lnTo>
                    <a:pt x="3" y="12"/>
                  </a:lnTo>
                  <a:lnTo>
                    <a:pt x="6" y="10"/>
                  </a:lnTo>
                  <a:lnTo>
                    <a:pt x="8" y="10"/>
                  </a:lnTo>
                  <a:lnTo>
                    <a:pt x="12" y="9"/>
                  </a:lnTo>
                  <a:lnTo>
                    <a:pt x="9" y="9"/>
                  </a:lnTo>
                  <a:lnTo>
                    <a:pt x="8" y="9"/>
                  </a:lnTo>
                  <a:lnTo>
                    <a:pt x="6" y="6"/>
                  </a:lnTo>
                  <a:lnTo>
                    <a:pt x="6" y="6"/>
                  </a:lnTo>
                  <a:lnTo>
                    <a:pt x="6" y="4"/>
                  </a:lnTo>
                  <a:lnTo>
                    <a:pt x="6" y="4"/>
                  </a:lnTo>
                  <a:lnTo>
                    <a:pt x="0" y="3"/>
                  </a:lnTo>
                  <a:lnTo>
                    <a:pt x="2" y="3"/>
                  </a:lnTo>
                  <a:lnTo>
                    <a:pt x="3" y="3"/>
                  </a:lnTo>
                  <a:lnTo>
                    <a:pt x="6" y="3"/>
                  </a:lnTo>
                  <a:lnTo>
                    <a:pt x="8" y="3"/>
                  </a:lnTo>
                  <a:lnTo>
                    <a:pt x="9" y="3"/>
                  </a:lnTo>
                  <a:lnTo>
                    <a:pt x="9" y="3"/>
                  </a:lnTo>
                  <a:lnTo>
                    <a:pt x="12" y="0"/>
                  </a:lnTo>
                  <a:lnTo>
                    <a:pt x="15" y="3"/>
                  </a:lnTo>
                  <a:lnTo>
                    <a:pt x="15" y="3"/>
                  </a:lnTo>
                  <a:lnTo>
                    <a:pt x="15"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267">
              <a:extLst>
                <a:ext uri="{FF2B5EF4-FFF2-40B4-BE49-F238E27FC236}">
                  <a16:creationId xmlns:a16="http://schemas.microsoft.com/office/drawing/2014/main" id="{5AC61D97-2C44-49BE-8178-2BC931C25CE7}"/>
                </a:ext>
              </a:extLst>
            </p:cNvPr>
            <p:cNvSpPr>
              <a:spLocks noEditPoints="1"/>
            </p:cNvSpPr>
            <p:nvPr/>
          </p:nvSpPr>
          <p:spPr bwMode="auto">
            <a:xfrm>
              <a:off x="1236663" y="1598613"/>
              <a:ext cx="76200" cy="63500"/>
            </a:xfrm>
            <a:custGeom>
              <a:avLst/>
              <a:gdLst>
                <a:gd name="T0" fmla="*/ 31 w 48"/>
                <a:gd name="T1" fmla="*/ 0 h 40"/>
                <a:gd name="T2" fmla="*/ 31 w 48"/>
                <a:gd name="T3" fmla="*/ 0 h 40"/>
                <a:gd name="T4" fmla="*/ 40 w 48"/>
                <a:gd name="T5" fmla="*/ 3 h 40"/>
                <a:gd name="T6" fmla="*/ 42 w 48"/>
                <a:gd name="T7" fmla="*/ 6 h 40"/>
                <a:gd name="T8" fmla="*/ 44 w 48"/>
                <a:gd name="T9" fmla="*/ 6 h 40"/>
                <a:gd name="T10" fmla="*/ 46 w 48"/>
                <a:gd name="T11" fmla="*/ 6 h 40"/>
                <a:gd name="T12" fmla="*/ 48 w 48"/>
                <a:gd name="T13" fmla="*/ 6 h 40"/>
                <a:gd name="T14" fmla="*/ 46 w 48"/>
                <a:gd name="T15" fmla="*/ 9 h 40"/>
                <a:gd name="T16" fmla="*/ 44 w 48"/>
                <a:gd name="T17" fmla="*/ 12 h 40"/>
                <a:gd name="T18" fmla="*/ 42 w 48"/>
                <a:gd name="T19" fmla="*/ 14 h 40"/>
                <a:gd name="T20" fmla="*/ 38 w 48"/>
                <a:gd name="T21" fmla="*/ 16 h 40"/>
                <a:gd name="T22" fmla="*/ 40 w 48"/>
                <a:gd name="T23" fmla="*/ 16 h 40"/>
                <a:gd name="T24" fmla="*/ 40 w 48"/>
                <a:gd name="T25" fmla="*/ 19 h 40"/>
                <a:gd name="T26" fmla="*/ 40 w 48"/>
                <a:gd name="T27" fmla="*/ 19 h 40"/>
                <a:gd name="T28" fmla="*/ 40 w 48"/>
                <a:gd name="T29" fmla="*/ 22 h 40"/>
                <a:gd name="T30" fmla="*/ 38 w 48"/>
                <a:gd name="T31" fmla="*/ 24 h 40"/>
                <a:gd name="T32" fmla="*/ 38 w 48"/>
                <a:gd name="T33" fmla="*/ 25 h 40"/>
                <a:gd name="T34" fmla="*/ 42 w 48"/>
                <a:gd name="T35" fmla="*/ 25 h 40"/>
                <a:gd name="T36" fmla="*/ 40 w 48"/>
                <a:gd name="T37" fmla="*/ 28 h 40"/>
                <a:gd name="T38" fmla="*/ 40 w 48"/>
                <a:gd name="T39" fmla="*/ 28 h 40"/>
                <a:gd name="T40" fmla="*/ 40 w 48"/>
                <a:gd name="T41" fmla="*/ 28 h 40"/>
                <a:gd name="T42" fmla="*/ 34 w 48"/>
                <a:gd name="T43" fmla="*/ 30 h 40"/>
                <a:gd name="T44" fmla="*/ 32 w 48"/>
                <a:gd name="T45" fmla="*/ 31 h 40"/>
                <a:gd name="T46" fmla="*/ 28 w 48"/>
                <a:gd name="T47" fmla="*/ 30 h 40"/>
                <a:gd name="T48" fmla="*/ 24 w 48"/>
                <a:gd name="T49" fmla="*/ 30 h 40"/>
                <a:gd name="T50" fmla="*/ 21 w 48"/>
                <a:gd name="T51" fmla="*/ 31 h 40"/>
                <a:gd name="T52" fmla="*/ 21 w 48"/>
                <a:gd name="T53" fmla="*/ 31 h 40"/>
                <a:gd name="T54" fmla="*/ 21 w 48"/>
                <a:gd name="T55" fmla="*/ 34 h 40"/>
                <a:gd name="T56" fmla="*/ 15 w 48"/>
                <a:gd name="T57" fmla="*/ 34 h 40"/>
                <a:gd name="T58" fmla="*/ 15 w 48"/>
                <a:gd name="T59" fmla="*/ 34 h 40"/>
                <a:gd name="T60" fmla="*/ 12 w 48"/>
                <a:gd name="T61" fmla="*/ 34 h 40"/>
                <a:gd name="T62" fmla="*/ 6 w 48"/>
                <a:gd name="T63" fmla="*/ 34 h 40"/>
                <a:gd name="T64" fmla="*/ 3 w 48"/>
                <a:gd name="T65" fmla="*/ 31 h 40"/>
                <a:gd name="T66" fmla="*/ 0 w 48"/>
                <a:gd name="T67" fmla="*/ 30 h 40"/>
                <a:gd name="T68" fmla="*/ 3 w 48"/>
                <a:gd name="T69" fmla="*/ 30 h 40"/>
                <a:gd name="T70" fmla="*/ 6 w 48"/>
                <a:gd name="T71" fmla="*/ 25 h 40"/>
                <a:gd name="T72" fmla="*/ 9 w 48"/>
                <a:gd name="T73" fmla="*/ 19 h 40"/>
                <a:gd name="T74" fmla="*/ 6 w 48"/>
                <a:gd name="T75" fmla="*/ 18 h 40"/>
                <a:gd name="T76" fmla="*/ 6 w 48"/>
                <a:gd name="T77" fmla="*/ 16 h 40"/>
                <a:gd name="T78" fmla="*/ 6 w 48"/>
                <a:gd name="T79" fmla="*/ 12 h 40"/>
                <a:gd name="T80" fmla="*/ 0 w 48"/>
                <a:gd name="T81" fmla="*/ 12 h 40"/>
                <a:gd name="T82" fmla="*/ 3 w 48"/>
                <a:gd name="T83" fmla="*/ 9 h 40"/>
                <a:gd name="T84" fmla="*/ 6 w 48"/>
                <a:gd name="T85" fmla="*/ 8 h 40"/>
                <a:gd name="T86" fmla="*/ 9 w 48"/>
                <a:gd name="T87" fmla="*/ 9 h 40"/>
                <a:gd name="T88" fmla="*/ 12 w 48"/>
                <a:gd name="T89" fmla="*/ 9 h 40"/>
                <a:gd name="T90" fmla="*/ 12 w 48"/>
                <a:gd name="T91" fmla="*/ 6 h 40"/>
                <a:gd name="T92" fmla="*/ 15 w 48"/>
                <a:gd name="T93" fmla="*/ 6 h 40"/>
                <a:gd name="T94" fmla="*/ 18 w 48"/>
                <a:gd name="T95" fmla="*/ 6 h 40"/>
                <a:gd name="T96" fmla="*/ 21 w 48"/>
                <a:gd name="T97" fmla="*/ 3 h 40"/>
                <a:gd name="T98" fmla="*/ 24 w 48"/>
                <a:gd name="T99" fmla="*/ 3 h 40"/>
                <a:gd name="T100" fmla="*/ 26 w 48"/>
                <a:gd name="T101" fmla="*/ 2 h 40"/>
                <a:gd name="T102" fmla="*/ 28 w 48"/>
                <a:gd name="T103" fmla="*/ 0 h 40"/>
                <a:gd name="T104" fmla="*/ 31 w 48"/>
                <a:gd name="T105" fmla="*/ 0 h 40"/>
                <a:gd name="T106" fmla="*/ 31 w 48"/>
                <a:gd name="T107" fmla="*/ 0 h 40"/>
                <a:gd name="T108" fmla="*/ 48 w 48"/>
                <a:gd name="T109" fmla="*/ 34 h 40"/>
                <a:gd name="T110" fmla="*/ 48 w 48"/>
                <a:gd name="T111" fmla="*/ 35 h 40"/>
                <a:gd name="T112" fmla="*/ 46 w 48"/>
                <a:gd name="T113" fmla="*/ 40 h 40"/>
                <a:gd name="T114" fmla="*/ 44 w 48"/>
                <a:gd name="T115" fmla="*/ 37 h 40"/>
                <a:gd name="T116" fmla="*/ 44 w 48"/>
                <a:gd name="T117" fmla="*/ 34 h 40"/>
                <a:gd name="T118" fmla="*/ 46 w 48"/>
                <a:gd name="T119" fmla="*/ 34 h 40"/>
                <a:gd name="T120" fmla="*/ 48 w 48"/>
                <a:gd name="T121" fmla="*/ 34 h 40"/>
                <a:gd name="T122" fmla="*/ 48 w 48"/>
                <a:gd name="T123"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 h="40">
                  <a:moveTo>
                    <a:pt x="31" y="0"/>
                  </a:moveTo>
                  <a:lnTo>
                    <a:pt x="31" y="0"/>
                  </a:lnTo>
                  <a:lnTo>
                    <a:pt x="40" y="3"/>
                  </a:lnTo>
                  <a:lnTo>
                    <a:pt x="42" y="6"/>
                  </a:lnTo>
                  <a:lnTo>
                    <a:pt x="44" y="6"/>
                  </a:lnTo>
                  <a:lnTo>
                    <a:pt x="46" y="6"/>
                  </a:lnTo>
                  <a:lnTo>
                    <a:pt x="48" y="6"/>
                  </a:lnTo>
                  <a:lnTo>
                    <a:pt x="46" y="9"/>
                  </a:lnTo>
                  <a:lnTo>
                    <a:pt x="44" y="12"/>
                  </a:lnTo>
                  <a:lnTo>
                    <a:pt x="42" y="14"/>
                  </a:lnTo>
                  <a:lnTo>
                    <a:pt x="38" y="16"/>
                  </a:lnTo>
                  <a:lnTo>
                    <a:pt x="40" y="16"/>
                  </a:lnTo>
                  <a:lnTo>
                    <a:pt x="40" y="19"/>
                  </a:lnTo>
                  <a:lnTo>
                    <a:pt x="40" y="19"/>
                  </a:lnTo>
                  <a:lnTo>
                    <a:pt x="40" y="22"/>
                  </a:lnTo>
                  <a:lnTo>
                    <a:pt x="38" y="24"/>
                  </a:lnTo>
                  <a:lnTo>
                    <a:pt x="38" y="25"/>
                  </a:lnTo>
                  <a:lnTo>
                    <a:pt x="42" y="25"/>
                  </a:lnTo>
                  <a:lnTo>
                    <a:pt x="40" y="28"/>
                  </a:lnTo>
                  <a:lnTo>
                    <a:pt x="40" y="28"/>
                  </a:lnTo>
                  <a:lnTo>
                    <a:pt x="40" y="28"/>
                  </a:lnTo>
                  <a:lnTo>
                    <a:pt x="34" y="30"/>
                  </a:lnTo>
                  <a:lnTo>
                    <a:pt x="32" y="31"/>
                  </a:lnTo>
                  <a:lnTo>
                    <a:pt x="28" y="30"/>
                  </a:lnTo>
                  <a:lnTo>
                    <a:pt x="24" y="30"/>
                  </a:lnTo>
                  <a:lnTo>
                    <a:pt x="21" y="31"/>
                  </a:lnTo>
                  <a:lnTo>
                    <a:pt x="21" y="31"/>
                  </a:lnTo>
                  <a:lnTo>
                    <a:pt x="21" y="34"/>
                  </a:lnTo>
                  <a:lnTo>
                    <a:pt x="15" y="34"/>
                  </a:lnTo>
                  <a:lnTo>
                    <a:pt x="15" y="34"/>
                  </a:lnTo>
                  <a:lnTo>
                    <a:pt x="12" y="34"/>
                  </a:lnTo>
                  <a:lnTo>
                    <a:pt x="6" y="34"/>
                  </a:lnTo>
                  <a:lnTo>
                    <a:pt x="3" y="31"/>
                  </a:lnTo>
                  <a:lnTo>
                    <a:pt x="0" y="30"/>
                  </a:lnTo>
                  <a:lnTo>
                    <a:pt x="3" y="30"/>
                  </a:lnTo>
                  <a:lnTo>
                    <a:pt x="6" y="25"/>
                  </a:lnTo>
                  <a:lnTo>
                    <a:pt x="9" y="19"/>
                  </a:lnTo>
                  <a:lnTo>
                    <a:pt x="6" y="18"/>
                  </a:lnTo>
                  <a:lnTo>
                    <a:pt x="6" y="16"/>
                  </a:lnTo>
                  <a:lnTo>
                    <a:pt x="6" y="12"/>
                  </a:lnTo>
                  <a:lnTo>
                    <a:pt x="0" y="12"/>
                  </a:lnTo>
                  <a:lnTo>
                    <a:pt x="3" y="9"/>
                  </a:lnTo>
                  <a:lnTo>
                    <a:pt x="6" y="8"/>
                  </a:lnTo>
                  <a:lnTo>
                    <a:pt x="9" y="9"/>
                  </a:lnTo>
                  <a:lnTo>
                    <a:pt x="12" y="9"/>
                  </a:lnTo>
                  <a:lnTo>
                    <a:pt x="12" y="6"/>
                  </a:lnTo>
                  <a:lnTo>
                    <a:pt x="15" y="6"/>
                  </a:lnTo>
                  <a:lnTo>
                    <a:pt x="18" y="6"/>
                  </a:lnTo>
                  <a:lnTo>
                    <a:pt x="21" y="3"/>
                  </a:lnTo>
                  <a:lnTo>
                    <a:pt x="24" y="3"/>
                  </a:lnTo>
                  <a:lnTo>
                    <a:pt x="26" y="2"/>
                  </a:lnTo>
                  <a:lnTo>
                    <a:pt x="28" y="0"/>
                  </a:lnTo>
                  <a:lnTo>
                    <a:pt x="31" y="0"/>
                  </a:lnTo>
                  <a:lnTo>
                    <a:pt x="31" y="0"/>
                  </a:lnTo>
                  <a:close/>
                  <a:moveTo>
                    <a:pt x="48" y="34"/>
                  </a:moveTo>
                  <a:lnTo>
                    <a:pt x="48" y="35"/>
                  </a:lnTo>
                  <a:lnTo>
                    <a:pt x="46" y="40"/>
                  </a:lnTo>
                  <a:lnTo>
                    <a:pt x="44" y="37"/>
                  </a:lnTo>
                  <a:lnTo>
                    <a:pt x="44" y="34"/>
                  </a:lnTo>
                  <a:lnTo>
                    <a:pt x="46" y="34"/>
                  </a:lnTo>
                  <a:lnTo>
                    <a:pt x="48" y="34"/>
                  </a:lnTo>
                  <a:lnTo>
                    <a:pt x="48" y="3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Rectangle 268">
              <a:extLst>
                <a:ext uri="{FF2B5EF4-FFF2-40B4-BE49-F238E27FC236}">
                  <a16:creationId xmlns:a16="http://schemas.microsoft.com/office/drawing/2014/main" id="{9FF03EA3-F703-46E7-A3DF-B6D7477F9602}"/>
                </a:ext>
              </a:extLst>
            </p:cNvPr>
            <p:cNvSpPr>
              <a:spLocks noChangeArrowheads="1"/>
            </p:cNvSpPr>
            <p:nvPr/>
          </p:nvSpPr>
          <p:spPr bwMode="auto">
            <a:xfrm>
              <a:off x="1277938" y="1547813"/>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269">
              <a:extLst>
                <a:ext uri="{FF2B5EF4-FFF2-40B4-BE49-F238E27FC236}">
                  <a16:creationId xmlns:a16="http://schemas.microsoft.com/office/drawing/2014/main" id="{A8067D6D-C132-4203-A044-28211D8CE839}"/>
                </a:ext>
              </a:extLst>
            </p:cNvPr>
            <p:cNvSpPr>
              <a:spLocks/>
            </p:cNvSpPr>
            <p:nvPr/>
          </p:nvSpPr>
          <p:spPr bwMode="auto">
            <a:xfrm>
              <a:off x="1271588" y="2035176"/>
              <a:ext cx="60325" cy="60325"/>
            </a:xfrm>
            <a:custGeom>
              <a:avLst/>
              <a:gdLst>
                <a:gd name="T0" fmla="*/ 30 w 38"/>
                <a:gd name="T1" fmla="*/ 0 h 38"/>
                <a:gd name="T2" fmla="*/ 28 w 38"/>
                <a:gd name="T3" fmla="*/ 5 h 38"/>
                <a:gd name="T4" fmla="*/ 30 w 38"/>
                <a:gd name="T5" fmla="*/ 6 h 38"/>
                <a:gd name="T6" fmla="*/ 37 w 38"/>
                <a:gd name="T7" fmla="*/ 6 h 38"/>
                <a:gd name="T8" fmla="*/ 38 w 38"/>
                <a:gd name="T9" fmla="*/ 9 h 38"/>
                <a:gd name="T10" fmla="*/ 34 w 38"/>
                <a:gd name="T11" fmla="*/ 15 h 38"/>
                <a:gd name="T12" fmla="*/ 32 w 38"/>
                <a:gd name="T13" fmla="*/ 16 h 38"/>
                <a:gd name="T14" fmla="*/ 38 w 38"/>
                <a:gd name="T15" fmla="*/ 19 h 38"/>
                <a:gd name="T16" fmla="*/ 37 w 38"/>
                <a:gd name="T17" fmla="*/ 26 h 38"/>
                <a:gd name="T18" fmla="*/ 34 w 38"/>
                <a:gd name="T19" fmla="*/ 31 h 38"/>
                <a:gd name="T20" fmla="*/ 28 w 38"/>
                <a:gd name="T21" fmla="*/ 31 h 38"/>
                <a:gd name="T22" fmla="*/ 26 w 38"/>
                <a:gd name="T23" fmla="*/ 26 h 38"/>
                <a:gd name="T24" fmla="*/ 24 w 38"/>
                <a:gd name="T25" fmla="*/ 31 h 38"/>
                <a:gd name="T26" fmla="*/ 20 w 38"/>
                <a:gd name="T27" fmla="*/ 31 h 38"/>
                <a:gd name="T28" fmla="*/ 18 w 38"/>
                <a:gd name="T29" fmla="*/ 32 h 38"/>
                <a:gd name="T30" fmla="*/ 20 w 38"/>
                <a:gd name="T31" fmla="*/ 37 h 38"/>
                <a:gd name="T32" fmla="*/ 18 w 38"/>
                <a:gd name="T33" fmla="*/ 37 h 38"/>
                <a:gd name="T34" fmla="*/ 16 w 38"/>
                <a:gd name="T35" fmla="*/ 38 h 38"/>
                <a:gd name="T36" fmla="*/ 12 w 38"/>
                <a:gd name="T37" fmla="*/ 34 h 38"/>
                <a:gd name="T38" fmla="*/ 9 w 38"/>
                <a:gd name="T39" fmla="*/ 31 h 38"/>
                <a:gd name="T40" fmla="*/ 4 w 38"/>
                <a:gd name="T41" fmla="*/ 26 h 38"/>
                <a:gd name="T42" fmla="*/ 2 w 38"/>
                <a:gd name="T43" fmla="*/ 22 h 38"/>
                <a:gd name="T44" fmla="*/ 0 w 38"/>
                <a:gd name="T45" fmla="*/ 19 h 38"/>
                <a:gd name="T46" fmla="*/ 4 w 38"/>
                <a:gd name="T47" fmla="*/ 16 h 38"/>
                <a:gd name="T48" fmla="*/ 4 w 38"/>
                <a:gd name="T49" fmla="*/ 10 h 38"/>
                <a:gd name="T50" fmla="*/ 6 w 38"/>
                <a:gd name="T51" fmla="*/ 9 h 38"/>
                <a:gd name="T52" fmla="*/ 16 w 38"/>
                <a:gd name="T53" fmla="*/ 9 h 38"/>
                <a:gd name="T54" fmla="*/ 16 w 38"/>
                <a:gd name="T55" fmla="*/ 0 h 38"/>
                <a:gd name="T56" fmla="*/ 16 w 38"/>
                <a:gd name="T57" fmla="*/ 0 h 38"/>
                <a:gd name="T58" fmla="*/ 30 w 38"/>
                <a:gd name="T59" fmla="*/ 0 h 38"/>
                <a:gd name="T60" fmla="*/ 30 w 38"/>
                <a:gd name="T6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38">
                  <a:moveTo>
                    <a:pt x="30" y="0"/>
                  </a:moveTo>
                  <a:lnTo>
                    <a:pt x="28" y="5"/>
                  </a:lnTo>
                  <a:lnTo>
                    <a:pt x="30" y="6"/>
                  </a:lnTo>
                  <a:lnTo>
                    <a:pt x="37" y="6"/>
                  </a:lnTo>
                  <a:lnTo>
                    <a:pt x="38" y="9"/>
                  </a:lnTo>
                  <a:lnTo>
                    <a:pt x="34" y="15"/>
                  </a:lnTo>
                  <a:lnTo>
                    <a:pt x="32" y="16"/>
                  </a:lnTo>
                  <a:lnTo>
                    <a:pt x="38" y="19"/>
                  </a:lnTo>
                  <a:lnTo>
                    <a:pt x="37" y="26"/>
                  </a:lnTo>
                  <a:lnTo>
                    <a:pt x="34" y="31"/>
                  </a:lnTo>
                  <a:lnTo>
                    <a:pt x="28" y="31"/>
                  </a:lnTo>
                  <a:lnTo>
                    <a:pt x="26" y="26"/>
                  </a:lnTo>
                  <a:lnTo>
                    <a:pt x="24" y="31"/>
                  </a:lnTo>
                  <a:lnTo>
                    <a:pt x="20" y="31"/>
                  </a:lnTo>
                  <a:lnTo>
                    <a:pt x="18" y="32"/>
                  </a:lnTo>
                  <a:lnTo>
                    <a:pt x="20" y="37"/>
                  </a:lnTo>
                  <a:lnTo>
                    <a:pt x="18" y="37"/>
                  </a:lnTo>
                  <a:lnTo>
                    <a:pt x="16" y="38"/>
                  </a:lnTo>
                  <a:lnTo>
                    <a:pt x="12" y="34"/>
                  </a:lnTo>
                  <a:lnTo>
                    <a:pt x="9" y="31"/>
                  </a:lnTo>
                  <a:lnTo>
                    <a:pt x="4" y="26"/>
                  </a:lnTo>
                  <a:lnTo>
                    <a:pt x="2" y="22"/>
                  </a:lnTo>
                  <a:lnTo>
                    <a:pt x="0" y="19"/>
                  </a:lnTo>
                  <a:lnTo>
                    <a:pt x="4" y="16"/>
                  </a:lnTo>
                  <a:lnTo>
                    <a:pt x="4" y="10"/>
                  </a:lnTo>
                  <a:lnTo>
                    <a:pt x="6" y="9"/>
                  </a:lnTo>
                  <a:lnTo>
                    <a:pt x="16" y="9"/>
                  </a:lnTo>
                  <a:lnTo>
                    <a:pt x="16" y="0"/>
                  </a:lnTo>
                  <a:lnTo>
                    <a:pt x="16" y="0"/>
                  </a:lnTo>
                  <a:lnTo>
                    <a:pt x="30" y="0"/>
                  </a:lnTo>
                  <a:lnTo>
                    <a:pt x="3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Freeform 270">
              <a:extLst>
                <a:ext uri="{FF2B5EF4-FFF2-40B4-BE49-F238E27FC236}">
                  <a16:creationId xmlns:a16="http://schemas.microsoft.com/office/drawing/2014/main" id="{3331848C-1F00-495C-85EB-CED7422D0FA4}"/>
                </a:ext>
              </a:extLst>
            </p:cNvPr>
            <p:cNvSpPr>
              <a:spLocks noEditPoints="1"/>
            </p:cNvSpPr>
            <p:nvPr/>
          </p:nvSpPr>
          <p:spPr bwMode="auto">
            <a:xfrm>
              <a:off x="1241426" y="1560513"/>
              <a:ext cx="44450" cy="42863"/>
            </a:xfrm>
            <a:custGeom>
              <a:avLst/>
              <a:gdLst>
                <a:gd name="T0" fmla="*/ 25 w 28"/>
                <a:gd name="T1" fmla="*/ 0 h 27"/>
                <a:gd name="T2" fmla="*/ 21 w 28"/>
                <a:gd name="T3" fmla="*/ 2 h 27"/>
                <a:gd name="T4" fmla="*/ 25 w 28"/>
                <a:gd name="T5" fmla="*/ 4 h 27"/>
                <a:gd name="T6" fmla="*/ 25 w 28"/>
                <a:gd name="T7" fmla="*/ 4 h 27"/>
                <a:gd name="T8" fmla="*/ 23 w 28"/>
                <a:gd name="T9" fmla="*/ 5 h 27"/>
                <a:gd name="T10" fmla="*/ 21 w 28"/>
                <a:gd name="T11" fmla="*/ 5 h 27"/>
                <a:gd name="T12" fmla="*/ 21 w 28"/>
                <a:gd name="T13" fmla="*/ 8 h 27"/>
                <a:gd name="T14" fmla="*/ 23 w 28"/>
                <a:gd name="T15" fmla="*/ 10 h 27"/>
                <a:gd name="T16" fmla="*/ 21 w 28"/>
                <a:gd name="T17" fmla="*/ 11 h 27"/>
                <a:gd name="T18" fmla="*/ 23 w 28"/>
                <a:gd name="T19" fmla="*/ 11 h 27"/>
                <a:gd name="T20" fmla="*/ 25 w 28"/>
                <a:gd name="T21" fmla="*/ 14 h 27"/>
                <a:gd name="T22" fmla="*/ 23 w 28"/>
                <a:gd name="T23" fmla="*/ 16 h 27"/>
                <a:gd name="T24" fmla="*/ 28 w 28"/>
                <a:gd name="T25" fmla="*/ 18 h 27"/>
                <a:gd name="T26" fmla="*/ 28 w 28"/>
                <a:gd name="T27" fmla="*/ 18 h 27"/>
                <a:gd name="T28" fmla="*/ 25 w 28"/>
                <a:gd name="T29" fmla="*/ 20 h 27"/>
                <a:gd name="T30" fmla="*/ 23 w 28"/>
                <a:gd name="T31" fmla="*/ 21 h 27"/>
                <a:gd name="T32" fmla="*/ 23 w 28"/>
                <a:gd name="T33" fmla="*/ 24 h 27"/>
                <a:gd name="T34" fmla="*/ 19 w 28"/>
                <a:gd name="T35" fmla="*/ 24 h 27"/>
                <a:gd name="T36" fmla="*/ 15 w 28"/>
                <a:gd name="T37" fmla="*/ 24 h 27"/>
                <a:gd name="T38" fmla="*/ 12 w 28"/>
                <a:gd name="T39" fmla="*/ 26 h 27"/>
                <a:gd name="T40" fmla="*/ 9 w 28"/>
                <a:gd name="T41" fmla="*/ 26 h 27"/>
                <a:gd name="T42" fmla="*/ 3 w 28"/>
                <a:gd name="T43" fmla="*/ 26 h 27"/>
                <a:gd name="T44" fmla="*/ 0 w 28"/>
                <a:gd name="T45" fmla="*/ 27 h 27"/>
                <a:gd name="T46" fmla="*/ 3 w 28"/>
                <a:gd name="T47" fmla="*/ 26 h 27"/>
                <a:gd name="T48" fmla="*/ 3 w 28"/>
                <a:gd name="T49" fmla="*/ 24 h 27"/>
                <a:gd name="T50" fmla="*/ 7 w 28"/>
                <a:gd name="T51" fmla="*/ 21 h 27"/>
                <a:gd name="T52" fmla="*/ 7 w 28"/>
                <a:gd name="T53" fmla="*/ 21 h 27"/>
                <a:gd name="T54" fmla="*/ 3 w 28"/>
                <a:gd name="T55" fmla="*/ 21 h 27"/>
                <a:gd name="T56" fmla="*/ 3 w 28"/>
                <a:gd name="T57" fmla="*/ 21 h 27"/>
                <a:gd name="T58" fmla="*/ 7 w 28"/>
                <a:gd name="T59" fmla="*/ 20 h 27"/>
                <a:gd name="T60" fmla="*/ 9 w 28"/>
                <a:gd name="T61" fmla="*/ 20 h 27"/>
                <a:gd name="T62" fmla="*/ 9 w 28"/>
                <a:gd name="T63" fmla="*/ 16 h 27"/>
                <a:gd name="T64" fmla="*/ 13 w 28"/>
                <a:gd name="T65" fmla="*/ 16 h 27"/>
                <a:gd name="T66" fmla="*/ 15 w 28"/>
                <a:gd name="T67" fmla="*/ 14 h 27"/>
                <a:gd name="T68" fmla="*/ 15 w 28"/>
                <a:gd name="T69" fmla="*/ 11 h 27"/>
                <a:gd name="T70" fmla="*/ 12 w 28"/>
                <a:gd name="T71" fmla="*/ 11 h 27"/>
                <a:gd name="T72" fmla="*/ 13 w 28"/>
                <a:gd name="T73" fmla="*/ 10 h 27"/>
                <a:gd name="T74" fmla="*/ 13 w 28"/>
                <a:gd name="T75" fmla="*/ 8 h 27"/>
                <a:gd name="T76" fmla="*/ 13 w 28"/>
                <a:gd name="T77" fmla="*/ 5 h 27"/>
                <a:gd name="T78" fmla="*/ 15 w 28"/>
                <a:gd name="T79" fmla="*/ 4 h 27"/>
                <a:gd name="T80" fmla="*/ 15 w 28"/>
                <a:gd name="T81" fmla="*/ 4 h 27"/>
                <a:gd name="T82" fmla="*/ 18 w 28"/>
                <a:gd name="T83" fmla="*/ 2 h 27"/>
                <a:gd name="T84" fmla="*/ 21 w 28"/>
                <a:gd name="T85" fmla="*/ 0 h 27"/>
                <a:gd name="T86" fmla="*/ 25 w 28"/>
                <a:gd name="T87" fmla="*/ 0 h 27"/>
                <a:gd name="T88" fmla="*/ 25 w 28"/>
                <a:gd name="T89" fmla="*/ 0 h 27"/>
                <a:gd name="T90" fmla="*/ 6 w 28"/>
                <a:gd name="T91" fmla="*/ 14 h 27"/>
                <a:gd name="T92" fmla="*/ 6 w 28"/>
                <a:gd name="T93" fmla="*/ 14 h 27"/>
                <a:gd name="T94" fmla="*/ 2 w 28"/>
                <a:gd name="T95" fmla="*/ 14 h 27"/>
                <a:gd name="T96" fmla="*/ 3 w 28"/>
                <a:gd name="T97" fmla="*/ 11 h 27"/>
                <a:gd name="T98" fmla="*/ 6 w 28"/>
                <a:gd name="T99" fmla="*/ 11 h 27"/>
                <a:gd name="T100" fmla="*/ 9 w 28"/>
                <a:gd name="T101" fmla="*/ 10 h 27"/>
                <a:gd name="T102" fmla="*/ 9 w 28"/>
                <a:gd name="T103" fmla="*/ 11 h 27"/>
                <a:gd name="T104" fmla="*/ 7 w 28"/>
                <a:gd name="T105" fmla="*/ 14 h 27"/>
                <a:gd name="T106" fmla="*/ 6 w 28"/>
                <a:gd name="T107" fmla="*/ 14 h 27"/>
                <a:gd name="T108" fmla="*/ 6 w 28"/>
                <a:gd name="T109"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 h="27">
                  <a:moveTo>
                    <a:pt x="25" y="0"/>
                  </a:moveTo>
                  <a:lnTo>
                    <a:pt x="21" y="2"/>
                  </a:lnTo>
                  <a:lnTo>
                    <a:pt x="25" y="4"/>
                  </a:lnTo>
                  <a:lnTo>
                    <a:pt x="25" y="4"/>
                  </a:lnTo>
                  <a:lnTo>
                    <a:pt x="23" y="5"/>
                  </a:lnTo>
                  <a:lnTo>
                    <a:pt x="21" y="5"/>
                  </a:lnTo>
                  <a:lnTo>
                    <a:pt x="21" y="8"/>
                  </a:lnTo>
                  <a:lnTo>
                    <a:pt x="23" y="10"/>
                  </a:lnTo>
                  <a:lnTo>
                    <a:pt x="21" y="11"/>
                  </a:lnTo>
                  <a:lnTo>
                    <a:pt x="23" y="11"/>
                  </a:lnTo>
                  <a:lnTo>
                    <a:pt x="25" y="14"/>
                  </a:lnTo>
                  <a:lnTo>
                    <a:pt x="23" y="16"/>
                  </a:lnTo>
                  <a:lnTo>
                    <a:pt x="28" y="18"/>
                  </a:lnTo>
                  <a:lnTo>
                    <a:pt x="28" y="18"/>
                  </a:lnTo>
                  <a:lnTo>
                    <a:pt x="25" y="20"/>
                  </a:lnTo>
                  <a:lnTo>
                    <a:pt x="23" y="21"/>
                  </a:lnTo>
                  <a:lnTo>
                    <a:pt x="23" y="24"/>
                  </a:lnTo>
                  <a:lnTo>
                    <a:pt x="19" y="24"/>
                  </a:lnTo>
                  <a:lnTo>
                    <a:pt x="15" y="24"/>
                  </a:lnTo>
                  <a:lnTo>
                    <a:pt x="12" y="26"/>
                  </a:lnTo>
                  <a:lnTo>
                    <a:pt x="9" y="26"/>
                  </a:lnTo>
                  <a:lnTo>
                    <a:pt x="3" y="26"/>
                  </a:lnTo>
                  <a:lnTo>
                    <a:pt x="0" y="27"/>
                  </a:lnTo>
                  <a:lnTo>
                    <a:pt x="3" y="26"/>
                  </a:lnTo>
                  <a:lnTo>
                    <a:pt x="3" y="24"/>
                  </a:lnTo>
                  <a:lnTo>
                    <a:pt x="7" y="21"/>
                  </a:lnTo>
                  <a:lnTo>
                    <a:pt x="7" y="21"/>
                  </a:lnTo>
                  <a:lnTo>
                    <a:pt x="3" y="21"/>
                  </a:lnTo>
                  <a:lnTo>
                    <a:pt x="3" y="21"/>
                  </a:lnTo>
                  <a:lnTo>
                    <a:pt x="7" y="20"/>
                  </a:lnTo>
                  <a:lnTo>
                    <a:pt x="9" y="20"/>
                  </a:lnTo>
                  <a:lnTo>
                    <a:pt x="9" y="16"/>
                  </a:lnTo>
                  <a:lnTo>
                    <a:pt x="13" y="16"/>
                  </a:lnTo>
                  <a:lnTo>
                    <a:pt x="15" y="14"/>
                  </a:lnTo>
                  <a:lnTo>
                    <a:pt x="15" y="11"/>
                  </a:lnTo>
                  <a:lnTo>
                    <a:pt x="12" y="11"/>
                  </a:lnTo>
                  <a:lnTo>
                    <a:pt x="13" y="10"/>
                  </a:lnTo>
                  <a:lnTo>
                    <a:pt x="13" y="8"/>
                  </a:lnTo>
                  <a:lnTo>
                    <a:pt x="13" y="5"/>
                  </a:lnTo>
                  <a:lnTo>
                    <a:pt x="15" y="4"/>
                  </a:lnTo>
                  <a:lnTo>
                    <a:pt x="15" y="4"/>
                  </a:lnTo>
                  <a:lnTo>
                    <a:pt x="18" y="2"/>
                  </a:lnTo>
                  <a:lnTo>
                    <a:pt x="21" y="0"/>
                  </a:lnTo>
                  <a:lnTo>
                    <a:pt x="25" y="0"/>
                  </a:lnTo>
                  <a:lnTo>
                    <a:pt x="25" y="0"/>
                  </a:lnTo>
                  <a:close/>
                  <a:moveTo>
                    <a:pt x="6" y="14"/>
                  </a:moveTo>
                  <a:lnTo>
                    <a:pt x="6" y="14"/>
                  </a:lnTo>
                  <a:lnTo>
                    <a:pt x="2" y="14"/>
                  </a:lnTo>
                  <a:lnTo>
                    <a:pt x="3" y="11"/>
                  </a:lnTo>
                  <a:lnTo>
                    <a:pt x="6" y="11"/>
                  </a:lnTo>
                  <a:lnTo>
                    <a:pt x="9" y="10"/>
                  </a:lnTo>
                  <a:lnTo>
                    <a:pt x="9" y="11"/>
                  </a:lnTo>
                  <a:lnTo>
                    <a:pt x="7" y="14"/>
                  </a:lnTo>
                  <a:lnTo>
                    <a:pt x="6" y="14"/>
                  </a:lnTo>
                  <a:lnTo>
                    <a:pt x="6" y="1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271">
              <a:extLst>
                <a:ext uri="{FF2B5EF4-FFF2-40B4-BE49-F238E27FC236}">
                  <a16:creationId xmlns:a16="http://schemas.microsoft.com/office/drawing/2014/main" id="{1D087F57-8975-42A5-B6D1-0905E17E8718}"/>
                </a:ext>
              </a:extLst>
            </p:cNvPr>
            <p:cNvSpPr>
              <a:spLocks/>
            </p:cNvSpPr>
            <p:nvPr/>
          </p:nvSpPr>
          <p:spPr bwMode="auto">
            <a:xfrm>
              <a:off x="1527176" y="1646238"/>
              <a:ext cx="46038" cy="15875"/>
            </a:xfrm>
            <a:custGeom>
              <a:avLst/>
              <a:gdLst>
                <a:gd name="T0" fmla="*/ 28 w 29"/>
                <a:gd name="T1" fmla="*/ 7 h 10"/>
                <a:gd name="T2" fmla="*/ 28 w 29"/>
                <a:gd name="T3" fmla="*/ 7 h 10"/>
                <a:gd name="T4" fmla="*/ 29 w 29"/>
                <a:gd name="T5" fmla="*/ 10 h 10"/>
                <a:gd name="T6" fmla="*/ 28 w 29"/>
                <a:gd name="T7" fmla="*/ 10 h 10"/>
                <a:gd name="T8" fmla="*/ 25 w 29"/>
                <a:gd name="T9" fmla="*/ 10 h 10"/>
                <a:gd name="T10" fmla="*/ 24 w 29"/>
                <a:gd name="T11" fmla="*/ 10 h 10"/>
                <a:gd name="T12" fmla="*/ 18 w 29"/>
                <a:gd name="T13" fmla="*/ 10 h 10"/>
                <a:gd name="T14" fmla="*/ 16 w 29"/>
                <a:gd name="T15" fmla="*/ 7 h 10"/>
                <a:gd name="T16" fmla="*/ 13 w 29"/>
                <a:gd name="T17" fmla="*/ 10 h 10"/>
                <a:gd name="T18" fmla="*/ 10 w 29"/>
                <a:gd name="T19" fmla="*/ 10 h 10"/>
                <a:gd name="T20" fmla="*/ 10 w 29"/>
                <a:gd name="T21" fmla="*/ 5 h 10"/>
                <a:gd name="T22" fmla="*/ 8 w 29"/>
                <a:gd name="T23" fmla="*/ 4 h 10"/>
                <a:gd name="T24" fmla="*/ 0 w 29"/>
                <a:gd name="T25" fmla="*/ 0 h 10"/>
                <a:gd name="T26" fmla="*/ 2 w 29"/>
                <a:gd name="T27" fmla="*/ 0 h 10"/>
                <a:gd name="T28" fmla="*/ 6 w 29"/>
                <a:gd name="T29" fmla="*/ 1 h 10"/>
                <a:gd name="T30" fmla="*/ 12 w 29"/>
                <a:gd name="T31" fmla="*/ 1 h 10"/>
                <a:gd name="T32" fmla="*/ 16 w 29"/>
                <a:gd name="T33" fmla="*/ 4 h 10"/>
                <a:gd name="T34" fmla="*/ 22 w 29"/>
                <a:gd name="T35" fmla="*/ 4 h 10"/>
                <a:gd name="T36" fmla="*/ 24 w 29"/>
                <a:gd name="T37" fmla="*/ 4 h 10"/>
                <a:gd name="T38" fmla="*/ 24 w 29"/>
                <a:gd name="T39" fmla="*/ 5 h 10"/>
                <a:gd name="T40" fmla="*/ 28 w 29"/>
                <a:gd name="T41" fmla="*/ 7 h 10"/>
                <a:gd name="T42" fmla="*/ 28 w 29"/>
                <a:gd name="T43"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10">
                  <a:moveTo>
                    <a:pt x="28" y="7"/>
                  </a:moveTo>
                  <a:lnTo>
                    <a:pt x="28" y="7"/>
                  </a:lnTo>
                  <a:lnTo>
                    <a:pt x="29" y="10"/>
                  </a:lnTo>
                  <a:lnTo>
                    <a:pt x="28" y="10"/>
                  </a:lnTo>
                  <a:lnTo>
                    <a:pt x="25" y="10"/>
                  </a:lnTo>
                  <a:lnTo>
                    <a:pt x="24" y="10"/>
                  </a:lnTo>
                  <a:lnTo>
                    <a:pt x="18" y="10"/>
                  </a:lnTo>
                  <a:lnTo>
                    <a:pt x="16" y="7"/>
                  </a:lnTo>
                  <a:lnTo>
                    <a:pt x="13" y="10"/>
                  </a:lnTo>
                  <a:lnTo>
                    <a:pt x="10" y="10"/>
                  </a:lnTo>
                  <a:lnTo>
                    <a:pt x="10" y="5"/>
                  </a:lnTo>
                  <a:lnTo>
                    <a:pt x="8" y="4"/>
                  </a:lnTo>
                  <a:lnTo>
                    <a:pt x="0" y="0"/>
                  </a:lnTo>
                  <a:lnTo>
                    <a:pt x="2" y="0"/>
                  </a:lnTo>
                  <a:lnTo>
                    <a:pt x="6" y="1"/>
                  </a:lnTo>
                  <a:lnTo>
                    <a:pt x="12" y="1"/>
                  </a:lnTo>
                  <a:lnTo>
                    <a:pt x="16" y="4"/>
                  </a:lnTo>
                  <a:lnTo>
                    <a:pt x="22" y="4"/>
                  </a:lnTo>
                  <a:lnTo>
                    <a:pt x="24" y="4"/>
                  </a:lnTo>
                  <a:lnTo>
                    <a:pt x="24" y="5"/>
                  </a:lnTo>
                  <a:lnTo>
                    <a:pt x="28" y="7"/>
                  </a:lnTo>
                  <a:lnTo>
                    <a:pt x="28" y="7"/>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Freeform 272">
              <a:extLst>
                <a:ext uri="{FF2B5EF4-FFF2-40B4-BE49-F238E27FC236}">
                  <a16:creationId xmlns:a16="http://schemas.microsoft.com/office/drawing/2014/main" id="{9DCCFD16-E332-4184-B759-2F7BFA119836}"/>
                </a:ext>
              </a:extLst>
            </p:cNvPr>
            <p:cNvSpPr>
              <a:spLocks/>
            </p:cNvSpPr>
            <p:nvPr/>
          </p:nvSpPr>
          <p:spPr bwMode="auto">
            <a:xfrm>
              <a:off x="1158876" y="1938338"/>
              <a:ext cx="41275" cy="61913"/>
            </a:xfrm>
            <a:custGeom>
              <a:avLst/>
              <a:gdLst>
                <a:gd name="T0" fmla="*/ 26 w 26"/>
                <a:gd name="T1" fmla="*/ 34 h 39"/>
                <a:gd name="T2" fmla="*/ 24 w 26"/>
                <a:gd name="T3" fmla="*/ 34 h 39"/>
                <a:gd name="T4" fmla="*/ 20 w 26"/>
                <a:gd name="T5" fmla="*/ 34 h 39"/>
                <a:gd name="T6" fmla="*/ 14 w 26"/>
                <a:gd name="T7" fmla="*/ 38 h 39"/>
                <a:gd name="T8" fmla="*/ 8 w 26"/>
                <a:gd name="T9" fmla="*/ 38 h 39"/>
                <a:gd name="T10" fmla="*/ 6 w 26"/>
                <a:gd name="T11" fmla="*/ 39 h 39"/>
                <a:gd name="T12" fmla="*/ 0 w 26"/>
                <a:gd name="T13" fmla="*/ 38 h 39"/>
                <a:gd name="T14" fmla="*/ 2 w 26"/>
                <a:gd name="T15" fmla="*/ 38 h 39"/>
                <a:gd name="T16" fmla="*/ 2 w 26"/>
                <a:gd name="T17" fmla="*/ 34 h 39"/>
                <a:gd name="T18" fmla="*/ 0 w 26"/>
                <a:gd name="T19" fmla="*/ 28 h 39"/>
                <a:gd name="T20" fmla="*/ 2 w 26"/>
                <a:gd name="T21" fmla="*/ 20 h 39"/>
                <a:gd name="T22" fmla="*/ 4 w 26"/>
                <a:gd name="T23" fmla="*/ 19 h 39"/>
                <a:gd name="T24" fmla="*/ 4 w 26"/>
                <a:gd name="T25" fmla="*/ 10 h 39"/>
                <a:gd name="T26" fmla="*/ 2 w 26"/>
                <a:gd name="T27" fmla="*/ 3 h 39"/>
                <a:gd name="T28" fmla="*/ 4 w 26"/>
                <a:gd name="T29" fmla="*/ 0 h 39"/>
                <a:gd name="T30" fmla="*/ 16 w 26"/>
                <a:gd name="T31" fmla="*/ 0 h 39"/>
                <a:gd name="T32" fmla="*/ 17 w 26"/>
                <a:gd name="T33" fmla="*/ 0 h 39"/>
                <a:gd name="T34" fmla="*/ 20 w 26"/>
                <a:gd name="T35" fmla="*/ 3 h 39"/>
                <a:gd name="T36" fmla="*/ 22 w 26"/>
                <a:gd name="T37" fmla="*/ 6 h 39"/>
                <a:gd name="T38" fmla="*/ 20 w 26"/>
                <a:gd name="T39" fmla="*/ 8 h 39"/>
                <a:gd name="T40" fmla="*/ 22 w 26"/>
                <a:gd name="T41" fmla="*/ 10 h 39"/>
                <a:gd name="T42" fmla="*/ 22 w 26"/>
                <a:gd name="T43" fmla="*/ 19 h 39"/>
                <a:gd name="T44" fmla="*/ 22 w 26"/>
                <a:gd name="T45" fmla="*/ 23 h 39"/>
                <a:gd name="T46" fmla="*/ 22 w 26"/>
                <a:gd name="T47" fmla="*/ 28 h 39"/>
                <a:gd name="T48" fmla="*/ 22 w 26"/>
                <a:gd name="T49" fmla="*/ 30 h 39"/>
                <a:gd name="T50" fmla="*/ 26 w 26"/>
                <a:gd name="T51" fmla="*/ 34 h 39"/>
                <a:gd name="T52" fmla="*/ 26 w 26"/>
                <a:gd name="T53"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39">
                  <a:moveTo>
                    <a:pt x="26" y="34"/>
                  </a:moveTo>
                  <a:lnTo>
                    <a:pt x="24" y="34"/>
                  </a:lnTo>
                  <a:lnTo>
                    <a:pt x="20" y="34"/>
                  </a:lnTo>
                  <a:lnTo>
                    <a:pt x="14" y="38"/>
                  </a:lnTo>
                  <a:lnTo>
                    <a:pt x="8" y="38"/>
                  </a:lnTo>
                  <a:lnTo>
                    <a:pt x="6" y="39"/>
                  </a:lnTo>
                  <a:lnTo>
                    <a:pt x="0" y="38"/>
                  </a:lnTo>
                  <a:lnTo>
                    <a:pt x="2" y="38"/>
                  </a:lnTo>
                  <a:lnTo>
                    <a:pt x="2" y="34"/>
                  </a:lnTo>
                  <a:lnTo>
                    <a:pt x="0" y="28"/>
                  </a:lnTo>
                  <a:lnTo>
                    <a:pt x="2" y="20"/>
                  </a:lnTo>
                  <a:lnTo>
                    <a:pt x="4" y="19"/>
                  </a:lnTo>
                  <a:lnTo>
                    <a:pt x="4" y="10"/>
                  </a:lnTo>
                  <a:lnTo>
                    <a:pt x="2" y="3"/>
                  </a:lnTo>
                  <a:lnTo>
                    <a:pt x="4" y="0"/>
                  </a:lnTo>
                  <a:lnTo>
                    <a:pt x="16" y="0"/>
                  </a:lnTo>
                  <a:lnTo>
                    <a:pt x="17" y="0"/>
                  </a:lnTo>
                  <a:lnTo>
                    <a:pt x="20" y="3"/>
                  </a:lnTo>
                  <a:lnTo>
                    <a:pt x="22" y="6"/>
                  </a:lnTo>
                  <a:lnTo>
                    <a:pt x="20" y="8"/>
                  </a:lnTo>
                  <a:lnTo>
                    <a:pt x="22" y="10"/>
                  </a:lnTo>
                  <a:lnTo>
                    <a:pt x="22" y="19"/>
                  </a:lnTo>
                  <a:lnTo>
                    <a:pt x="22" y="23"/>
                  </a:lnTo>
                  <a:lnTo>
                    <a:pt x="22" y="28"/>
                  </a:lnTo>
                  <a:lnTo>
                    <a:pt x="22" y="30"/>
                  </a:lnTo>
                  <a:lnTo>
                    <a:pt x="26" y="34"/>
                  </a:lnTo>
                  <a:lnTo>
                    <a:pt x="26" y="3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Rectangle 273">
              <a:extLst>
                <a:ext uri="{FF2B5EF4-FFF2-40B4-BE49-F238E27FC236}">
                  <a16:creationId xmlns:a16="http://schemas.microsoft.com/office/drawing/2014/main" id="{836521BB-5871-4CEC-924B-CFC483F65AC6}"/>
                </a:ext>
              </a:extLst>
            </p:cNvPr>
            <p:cNvSpPr>
              <a:spLocks noChangeArrowheads="1"/>
            </p:cNvSpPr>
            <p:nvPr/>
          </p:nvSpPr>
          <p:spPr bwMode="auto">
            <a:xfrm>
              <a:off x="1193801" y="1703388"/>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274">
              <a:extLst>
                <a:ext uri="{FF2B5EF4-FFF2-40B4-BE49-F238E27FC236}">
                  <a16:creationId xmlns:a16="http://schemas.microsoft.com/office/drawing/2014/main" id="{8E5E934E-A00A-4391-97D5-9BD00C755673}"/>
                </a:ext>
              </a:extLst>
            </p:cNvPr>
            <p:cNvSpPr>
              <a:spLocks/>
            </p:cNvSpPr>
            <p:nvPr/>
          </p:nvSpPr>
          <p:spPr bwMode="auto">
            <a:xfrm>
              <a:off x="1069976" y="1912938"/>
              <a:ext cx="50800" cy="57150"/>
            </a:xfrm>
            <a:custGeom>
              <a:avLst/>
              <a:gdLst>
                <a:gd name="T0" fmla="*/ 19 w 32"/>
                <a:gd name="T1" fmla="*/ 4 h 36"/>
                <a:gd name="T2" fmla="*/ 20 w 32"/>
                <a:gd name="T3" fmla="*/ 7 h 36"/>
                <a:gd name="T4" fmla="*/ 22 w 32"/>
                <a:gd name="T5" fmla="*/ 4 h 36"/>
                <a:gd name="T6" fmla="*/ 25 w 32"/>
                <a:gd name="T7" fmla="*/ 7 h 36"/>
                <a:gd name="T8" fmla="*/ 28 w 32"/>
                <a:gd name="T9" fmla="*/ 4 h 36"/>
                <a:gd name="T10" fmla="*/ 30 w 32"/>
                <a:gd name="T11" fmla="*/ 10 h 36"/>
                <a:gd name="T12" fmla="*/ 30 w 32"/>
                <a:gd name="T13" fmla="*/ 14 h 36"/>
                <a:gd name="T14" fmla="*/ 30 w 32"/>
                <a:gd name="T15" fmla="*/ 16 h 36"/>
                <a:gd name="T16" fmla="*/ 32 w 32"/>
                <a:gd name="T17" fmla="*/ 19 h 36"/>
                <a:gd name="T18" fmla="*/ 30 w 32"/>
                <a:gd name="T19" fmla="*/ 22 h 36"/>
                <a:gd name="T20" fmla="*/ 32 w 32"/>
                <a:gd name="T21" fmla="*/ 24 h 36"/>
                <a:gd name="T22" fmla="*/ 32 w 32"/>
                <a:gd name="T23" fmla="*/ 28 h 36"/>
                <a:gd name="T24" fmla="*/ 32 w 32"/>
                <a:gd name="T25" fmla="*/ 30 h 36"/>
                <a:gd name="T26" fmla="*/ 30 w 32"/>
                <a:gd name="T27" fmla="*/ 36 h 36"/>
                <a:gd name="T28" fmla="*/ 28 w 32"/>
                <a:gd name="T29" fmla="*/ 35 h 36"/>
                <a:gd name="T30" fmla="*/ 26 w 32"/>
                <a:gd name="T31" fmla="*/ 36 h 36"/>
                <a:gd name="T32" fmla="*/ 25 w 32"/>
                <a:gd name="T33" fmla="*/ 36 h 36"/>
                <a:gd name="T34" fmla="*/ 25 w 32"/>
                <a:gd name="T35" fmla="*/ 30 h 36"/>
                <a:gd name="T36" fmla="*/ 20 w 32"/>
                <a:gd name="T37" fmla="*/ 28 h 36"/>
                <a:gd name="T38" fmla="*/ 19 w 32"/>
                <a:gd name="T39" fmla="*/ 26 h 36"/>
                <a:gd name="T40" fmla="*/ 19 w 32"/>
                <a:gd name="T41" fmla="*/ 22 h 36"/>
                <a:gd name="T42" fmla="*/ 16 w 32"/>
                <a:gd name="T43" fmla="*/ 19 h 36"/>
                <a:gd name="T44" fmla="*/ 13 w 32"/>
                <a:gd name="T45" fmla="*/ 19 h 36"/>
                <a:gd name="T46" fmla="*/ 10 w 32"/>
                <a:gd name="T47" fmla="*/ 19 h 36"/>
                <a:gd name="T48" fmla="*/ 10 w 32"/>
                <a:gd name="T49" fmla="*/ 22 h 36"/>
                <a:gd name="T50" fmla="*/ 6 w 32"/>
                <a:gd name="T51" fmla="*/ 22 h 36"/>
                <a:gd name="T52" fmla="*/ 6 w 32"/>
                <a:gd name="T53" fmla="*/ 19 h 36"/>
                <a:gd name="T54" fmla="*/ 3 w 32"/>
                <a:gd name="T55" fmla="*/ 16 h 36"/>
                <a:gd name="T56" fmla="*/ 0 w 32"/>
                <a:gd name="T57" fmla="*/ 10 h 36"/>
                <a:gd name="T58" fmla="*/ 3 w 32"/>
                <a:gd name="T59" fmla="*/ 7 h 36"/>
                <a:gd name="T60" fmla="*/ 6 w 32"/>
                <a:gd name="T61" fmla="*/ 7 h 36"/>
                <a:gd name="T62" fmla="*/ 6 w 32"/>
                <a:gd name="T63" fmla="*/ 0 h 36"/>
                <a:gd name="T64" fmla="*/ 10 w 32"/>
                <a:gd name="T65" fmla="*/ 0 h 36"/>
                <a:gd name="T66" fmla="*/ 13 w 32"/>
                <a:gd name="T67" fmla="*/ 2 h 36"/>
                <a:gd name="T68" fmla="*/ 19 w 32"/>
                <a:gd name="T69" fmla="*/ 4 h 36"/>
                <a:gd name="T70" fmla="*/ 19 w 32"/>
                <a:gd name="T71"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 h="36">
                  <a:moveTo>
                    <a:pt x="19" y="4"/>
                  </a:moveTo>
                  <a:lnTo>
                    <a:pt x="20" y="7"/>
                  </a:lnTo>
                  <a:lnTo>
                    <a:pt x="22" y="4"/>
                  </a:lnTo>
                  <a:lnTo>
                    <a:pt x="25" y="7"/>
                  </a:lnTo>
                  <a:lnTo>
                    <a:pt x="28" y="4"/>
                  </a:lnTo>
                  <a:lnTo>
                    <a:pt x="30" y="10"/>
                  </a:lnTo>
                  <a:lnTo>
                    <a:pt x="30" y="14"/>
                  </a:lnTo>
                  <a:lnTo>
                    <a:pt x="30" y="16"/>
                  </a:lnTo>
                  <a:lnTo>
                    <a:pt x="32" y="19"/>
                  </a:lnTo>
                  <a:lnTo>
                    <a:pt x="30" y="22"/>
                  </a:lnTo>
                  <a:lnTo>
                    <a:pt x="32" y="24"/>
                  </a:lnTo>
                  <a:lnTo>
                    <a:pt x="32" y="28"/>
                  </a:lnTo>
                  <a:lnTo>
                    <a:pt x="32" y="30"/>
                  </a:lnTo>
                  <a:lnTo>
                    <a:pt x="30" y="36"/>
                  </a:lnTo>
                  <a:lnTo>
                    <a:pt x="28" y="35"/>
                  </a:lnTo>
                  <a:lnTo>
                    <a:pt x="26" y="36"/>
                  </a:lnTo>
                  <a:lnTo>
                    <a:pt x="25" y="36"/>
                  </a:lnTo>
                  <a:lnTo>
                    <a:pt x="25" y="30"/>
                  </a:lnTo>
                  <a:lnTo>
                    <a:pt x="20" y="28"/>
                  </a:lnTo>
                  <a:lnTo>
                    <a:pt x="19" y="26"/>
                  </a:lnTo>
                  <a:lnTo>
                    <a:pt x="19" y="22"/>
                  </a:lnTo>
                  <a:lnTo>
                    <a:pt x="16" y="19"/>
                  </a:lnTo>
                  <a:lnTo>
                    <a:pt x="13" y="19"/>
                  </a:lnTo>
                  <a:lnTo>
                    <a:pt x="10" y="19"/>
                  </a:lnTo>
                  <a:lnTo>
                    <a:pt x="10" y="22"/>
                  </a:lnTo>
                  <a:lnTo>
                    <a:pt x="6" y="22"/>
                  </a:lnTo>
                  <a:lnTo>
                    <a:pt x="6" y="19"/>
                  </a:lnTo>
                  <a:lnTo>
                    <a:pt x="3" y="16"/>
                  </a:lnTo>
                  <a:lnTo>
                    <a:pt x="0" y="10"/>
                  </a:lnTo>
                  <a:lnTo>
                    <a:pt x="3" y="7"/>
                  </a:lnTo>
                  <a:lnTo>
                    <a:pt x="6" y="7"/>
                  </a:lnTo>
                  <a:lnTo>
                    <a:pt x="6" y="0"/>
                  </a:lnTo>
                  <a:lnTo>
                    <a:pt x="10" y="0"/>
                  </a:lnTo>
                  <a:lnTo>
                    <a:pt x="13" y="2"/>
                  </a:lnTo>
                  <a:lnTo>
                    <a:pt x="19" y="4"/>
                  </a:lnTo>
                  <a:lnTo>
                    <a:pt x="19" y="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275">
              <a:extLst>
                <a:ext uri="{FF2B5EF4-FFF2-40B4-BE49-F238E27FC236}">
                  <a16:creationId xmlns:a16="http://schemas.microsoft.com/office/drawing/2014/main" id="{66052F89-7559-4234-A4BF-5ACBA5D8BDEB}"/>
                </a:ext>
              </a:extLst>
            </p:cNvPr>
            <p:cNvSpPr>
              <a:spLocks/>
            </p:cNvSpPr>
            <p:nvPr/>
          </p:nvSpPr>
          <p:spPr bwMode="auto">
            <a:xfrm>
              <a:off x="1060451" y="1900238"/>
              <a:ext cx="14288" cy="7938"/>
            </a:xfrm>
            <a:custGeom>
              <a:avLst/>
              <a:gdLst>
                <a:gd name="T0" fmla="*/ 0 w 9"/>
                <a:gd name="T1" fmla="*/ 5 h 5"/>
                <a:gd name="T2" fmla="*/ 3 w 9"/>
                <a:gd name="T3" fmla="*/ 2 h 5"/>
                <a:gd name="T4" fmla="*/ 6 w 9"/>
                <a:gd name="T5" fmla="*/ 2 h 5"/>
                <a:gd name="T6" fmla="*/ 9 w 9"/>
                <a:gd name="T7" fmla="*/ 0 h 5"/>
                <a:gd name="T8" fmla="*/ 9 w 9"/>
                <a:gd name="T9" fmla="*/ 2 h 5"/>
                <a:gd name="T10" fmla="*/ 4 w 9"/>
                <a:gd name="T11" fmla="*/ 5 h 5"/>
                <a:gd name="T12" fmla="*/ 4 w 9"/>
                <a:gd name="T13" fmla="*/ 5 h 5"/>
                <a:gd name="T14" fmla="*/ 0 w 9"/>
                <a:gd name="T15" fmla="*/ 5 h 5"/>
                <a:gd name="T16" fmla="*/ 0 w 9"/>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5">
                  <a:moveTo>
                    <a:pt x="0" y="5"/>
                  </a:moveTo>
                  <a:lnTo>
                    <a:pt x="3" y="2"/>
                  </a:lnTo>
                  <a:lnTo>
                    <a:pt x="6" y="2"/>
                  </a:lnTo>
                  <a:lnTo>
                    <a:pt x="9" y="0"/>
                  </a:lnTo>
                  <a:lnTo>
                    <a:pt x="9" y="2"/>
                  </a:lnTo>
                  <a:lnTo>
                    <a:pt x="4" y="5"/>
                  </a:lnTo>
                  <a:lnTo>
                    <a:pt x="4" y="5"/>
                  </a:lnTo>
                  <a:lnTo>
                    <a:pt x="0" y="5"/>
                  </a:lnTo>
                  <a:lnTo>
                    <a:pt x="0" y="5"/>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276">
              <a:extLst>
                <a:ext uri="{FF2B5EF4-FFF2-40B4-BE49-F238E27FC236}">
                  <a16:creationId xmlns:a16="http://schemas.microsoft.com/office/drawing/2014/main" id="{D18DE7E3-5075-4590-B3CC-86DA0E384E9E}"/>
                </a:ext>
              </a:extLst>
            </p:cNvPr>
            <p:cNvSpPr>
              <a:spLocks/>
            </p:cNvSpPr>
            <p:nvPr/>
          </p:nvSpPr>
          <p:spPr bwMode="auto">
            <a:xfrm>
              <a:off x="1060451" y="1912938"/>
              <a:ext cx="19050" cy="15875"/>
            </a:xfrm>
            <a:custGeom>
              <a:avLst/>
              <a:gdLst>
                <a:gd name="T0" fmla="*/ 12 w 12"/>
                <a:gd name="T1" fmla="*/ 0 h 10"/>
                <a:gd name="T2" fmla="*/ 12 w 12"/>
                <a:gd name="T3" fmla="*/ 7 h 10"/>
                <a:gd name="T4" fmla="*/ 9 w 12"/>
                <a:gd name="T5" fmla="*/ 7 h 10"/>
                <a:gd name="T6" fmla="*/ 6 w 12"/>
                <a:gd name="T7" fmla="*/ 10 h 10"/>
                <a:gd name="T8" fmla="*/ 4 w 12"/>
                <a:gd name="T9" fmla="*/ 8 h 10"/>
                <a:gd name="T10" fmla="*/ 4 w 12"/>
                <a:gd name="T11" fmla="*/ 4 h 10"/>
                <a:gd name="T12" fmla="*/ 3 w 12"/>
                <a:gd name="T13" fmla="*/ 4 h 10"/>
                <a:gd name="T14" fmla="*/ 0 w 12"/>
                <a:gd name="T15" fmla="*/ 0 h 10"/>
                <a:gd name="T16" fmla="*/ 3 w 12"/>
                <a:gd name="T17" fmla="*/ 0 h 10"/>
                <a:gd name="T18" fmla="*/ 4 w 12"/>
                <a:gd name="T19" fmla="*/ 0 h 10"/>
                <a:gd name="T20" fmla="*/ 6 w 12"/>
                <a:gd name="T21" fmla="*/ 0 h 10"/>
                <a:gd name="T22" fmla="*/ 12 w 12"/>
                <a:gd name="T23" fmla="*/ 0 h 10"/>
                <a:gd name="T24" fmla="*/ 12 w 12"/>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0">
                  <a:moveTo>
                    <a:pt x="12" y="0"/>
                  </a:moveTo>
                  <a:lnTo>
                    <a:pt x="12" y="7"/>
                  </a:lnTo>
                  <a:lnTo>
                    <a:pt x="9" y="7"/>
                  </a:lnTo>
                  <a:lnTo>
                    <a:pt x="6" y="10"/>
                  </a:lnTo>
                  <a:lnTo>
                    <a:pt x="4" y="8"/>
                  </a:lnTo>
                  <a:lnTo>
                    <a:pt x="4" y="4"/>
                  </a:lnTo>
                  <a:lnTo>
                    <a:pt x="3" y="4"/>
                  </a:lnTo>
                  <a:lnTo>
                    <a:pt x="0" y="0"/>
                  </a:lnTo>
                  <a:lnTo>
                    <a:pt x="3" y="0"/>
                  </a:lnTo>
                  <a:lnTo>
                    <a:pt x="4" y="0"/>
                  </a:lnTo>
                  <a:lnTo>
                    <a:pt x="6" y="0"/>
                  </a:lnTo>
                  <a:lnTo>
                    <a:pt x="12" y="0"/>
                  </a:lnTo>
                  <a:lnTo>
                    <a:pt x="12"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277">
              <a:extLst>
                <a:ext uri="{FF2B5EF4-FFF2-40B4-BE49-F238E27FC236}">
                  <a16:creationId xmlns:a16="http://schemas.microsoft.com/office/drawing/2014/main" id="{C45188AD-4027-4179-A28F-9A019BE7792C}"/>
                </a:ext>
              </a:extLst>
            </p:cNvPr>
            <p:cNvSpPr>
              <a:spLocks/>
            </p:cNvSpPr>
            <p:nvPr/>
          </p:nvSpPr>
          <p:spPr bwMode="auto">
            <a:xfrm>
              <a:off x="1277938" y="2033588"/>
              <a:ext cx="19050" cy="15875"/>
            </a:xfrm>
            <a:custGeom>
              <a:avLst/>
              <a:gdLst>
                <a:gd name="T0" fmla="*/ 12 w 12"/>
                <a:gd name="T1" fmla="*/ 1 h 10"/>
                <a:gd name="T2" fmla="*/ 12 w 12"/>
                <a:gd name="T3" fmla="*/ 10 h 10"/>
                <a:gd name="T4" fmla="*/ 2 w 12"/>
                <a:gd name="T5" fmla="*/ 10 h 10"/>
                <a:gd name="T6" fmla="*/ 0 w 12"/>
                <a:gd name="T7" fmla="*/ 7 h 10"/>
                <a:gd name="T8" fmla="*/ 2 w 12"/>
                <a:gd name="T9" fmla="*/ 4 h 10"/>
                <a:gd name="T10" fmla="*/ 2 w 12"/>
                <a:gd name="T11" fmla="*/ 0 h 10"/>
                <a:gd name="T12" fmla="*/ 5 w 12"/>
                <a:gd name="T13" fmla="*/ 1 h 10"/>
                <a:gd name="T14" fmla="*/ 12 w 12"/>
                <a:gd name="T15" fmla="*/ 1 h 10"/>
                <a:gd name="T16" fmla="*/ 12 w 12"/>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0">
                  <a:moveTo>
                    <a:pt x="12" y="1"/>
                  </a:moveTo>
                  <a:lnTo>
                    <a:pt x="12" y="10"/>
                  </a:lnTo>
                  <a:lnTo>
                    <a:pt x="2" y="10"/>
                  </a:lnTo>
                  <a:lnTo>
                    <a:pt x="0" y="7"/>
                  </a:lnTo>
                  <a:lnTo>
                    <a:pt x="2" y="4"/>
                  </a:lnTo>
                  <a:lnTo>
                    <a:pt x="2" y="0"/>
                  </a:lnTo>
                  <a:lnTo>
                    <a:pt x="5" y="1"/>
                  </a:lnTo>
                  <a:lnTo>
                    <a:pt x="12" y="1"/>
                  </a:lnTo>
                  <a:lnTo>
                    <a:pt x="12" y="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278">
              <a:extLst>
                <a:ext uri="{FF2B5EF4-FFF2-40B4-BE49-F238E27FC236}">
                  <a16:creationId xmlns:a16="http://schemas.microsoft.com/office/drawing/2014/main" id="{5683F92A-5588-4C8A-B39E-BCC6890DEF57}"/>
                </a:ext>
              </a:extLst>
            </p:cNvPr>
            <p:cNvSpPr>
              <a:spLocks noEditPoints="1"/>
            </p:cNvSpPr>
            <p:nvPr/>
          </p:nvSpPr>
          <p:spPr bwMode="auto">
            <a:xfrm>
              <a:off x="1387476" y="1657351"/>
              <a:ext cx="50800" cy="55563"/>
            </a:xfrm>
            <a:custGeom>
              <a:avLst/>
              <a:gdLst>
                <a:gd name="T0" fmla="*/ 31 w 32"/>
                <a:gd name="T1" fmla="*/ 0 h 35"/>
                <a:gd name="T2" fmla="*/ 32 w 32"/>
                <a:gd name="T3" fmla="*/ 3 h 35"/>
                <a:gd name="T4" fmla="*/ 28 w 32"/>
                <a:gd name="T5" fmla="*/ 4 h 35"/>
                <a:gd name="T6" fmla="*/ 24 w 32"/>
                <a:gd name="T7" fmla="*/ 3 h 35"/>
                <a:gd name="T8" fmla="*/ 22 w 32"/>
                <a:gd name="T9" fmla="*/ 4 h 35"/>
                <a:gd name="T10" fmla="*/ 18 w 32"/>
                <a:gd name="T11" fmla="*/ 7 h 35"/>
                <a:gd name="T12" fmla="*/ 12 w 32"/>
                <a:gd name="T13" fmla="*/ 7 h 35"/>
                <a:gd name="T14" fmla="*/ 15 w 32"/>
                <a:gd name="T15" fmla="*/ 9 h 35"/>
                <a:gd name="T16" fmla="*/ 15 w 32"/>
                <a:gd name="T17" fmla="*/ 14 h 35"/>
                <a:gd name="T18" fmla="*/ 21 w 32"/>
                <a:gd name="T19" fmla="*/ 16 h 35"/>
                <a:gd name="T20" fmla="*/ 16 w 32"/>
                <a:gd name="T21" fmla="*/ 19 h 35"/>
                <a:gd name="T22" fmla="*/ 15 w 32"/>
                <a:gd name="T23" fmla="*/ 20 h 35"/>
                <a:gd name="T24" fmla="*/ 16 w 32"/>
                <a:gd name="T25" fmla="*/ 25 h 35"/>
                <a:gd name="T26" fmla="*/ 12 w 32"/>
                <a:gd name="T27" fmla="*/ 25 h 35"/>
                <a:gd name="T28" fmla="*/ 11 w 32"/>
                <a:gd name="T29" fmla="*/ 22 h 35"/>
                <a:gd name="T30" fmla="*/ 9 w 32"/>
                <a:gd name="T31" fmla="*/ 25 h 35"/>
                <a:gd name="T32" fmla="*/ 9 w 32"/>
                <a:gd name="T33" fmla="*/ 20 h 35"/>
                <a:gd name="T34" fmla="*/ 6 w 32"/>
                <a:gd name="T35" fmla="*/ 19 h 35"/>
                <a:gd name="T36" fmla="*/ 6 w 32"/>
                <a:gd name="T37" fmla="*/ 16 h 35"/>
                <a:gd name="T38" fmla="*/ 5 w 32"/>
                <a:gd name="T39" fmla="*/ 14 h 35"/>
                <a:gd name="T40" fmla="*/ 5 w 32"/>
                <a:gd name="T41" fmla="*/ 13 h 35"/>
                <a:gd name="T42" fmla="*/ 0 w 32"/>
                <a:gd name="T43" fmla="*/ 10 h 35"/>
                <a:gd name="T44" fmla="*/ 5 w 32"/>
                <a:gd name="T45" fmla="*/ 9 h 35"/>
                <a:gd name="T46" fmla="*/ 5 w 32"/>
                <a:gd name="T47" fmla="*/ 4 h 35"/>
                <a:gd name="T48" fmla="*/ 9 w 32"/>
                <a:gd name="T49" fmla="*/ 4 h 35"/>
                <a:gd name="T50" fmla="*/ 11 w 32"/>
                <a:gd name="T51" fmla="*/ 3 h 35"/>
                <a:gd name="T52" fmla="*/ 12 w 32"/>
                <a:gd name="T53" fmla="*/ 3 h 35"/>
                <a:gd name="T54" fmla="*/ 15 w 32"/>
                <a:gd name="T55" fmla="*/ 3 h 35"/>
                <a:gd name="T56" fmla="*/ 22 w 32"/>
                <a:gd name="T57" fmla="*/ 0 h 35"/>
                <a:gd name="T58" fmla="*/ 24 w 32"/>
                <a:gd name="T59" fmla="*/ 3 h 35"/>
                <a:gd name="T60" fmla="*/ 31 w 32"/>
                <a:gd name="T61" fmla="*/ 3 h 35"/>
                <a:gd name="T62" fmla="*/ 31 w 32"/>
                <a:gd name="T63" fmla="*/ 0 h 35"/>
                <a:gd name="T64" fmla="*/ 31 w 32"/>
                <a:gd name="T65" fmla="*/ 0 h 35"/>
                <a:gd name="T66" fmla="*/ 21 w 32"/>
                <a:gd name="T67" fmla="*/ 30 h 35"/>
                <a:gd name="T68" fmla="*/ 22 w 32"/>
                <a:gd name="T69" fmla="*/ 32 h 35"/>
                <a:gd name="T70" fmla="*/ 31 w 32"/>
                <a:gd name="T71" fmla="*/ 32 h 35"/>
                <a:gd name="T72" fmla="*/ 31 w 32"/>
                <a:gd name="T73" fmla="*/ 32 h 35"/>
                <a:gd name="T74" fmla="*/ 27 w 32"/>
                <a:gd name="T75" fmla="*/ 35 h 35"/>
                <a:gd name="T76" fmla="*/ 21 w 32"/>
                <a:gd name="T77" fmla="*/ 30 h 35"/>
                <a:gd name="T78" fmla="*/ 21 w 32"/>
                <a:gd name="T79" fmla="*/ 3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35">
                  <a:moveTo>
                    <a:pt x="31" y="0"/>
                  </a:moveTo>
                  <a:lnTo>
                    <a:pt x="32" y="3"/>
                  </a:lnTo>
                  <a:lnTo>
                    <a:pt x="28" y="4"/>
                  </a:lnTo>
                  <a:lnTo>
                    <a:pt x="24" y="3"/>
                  </a:lnTo>
                  <a:lnTo>
                    <a:pt x="22" y="4"/>
                  </a:lnTo>
                  <a:lnTo>
                    <a:pt x="18" y="7"/>
                  </a:lnTo>
                  <a:lnTo>
                    <a:pt x="12" y="7"/>
                  </a:lnTo>
                  <a:lnTo>
                    <a:pt x="15" y="9"/>
                  </a:lnTo>
                  <a:lnTo>
                    <a:pt x="15" y="14"/>
                  </a:lnTo>
                  <a:lnTo>
                    <a:pt x="21" y="16"/>
                  </a:lnTo>
                  <a:lnTo>
                    <a:pt x="16" y="19"/>
                  </a:lnTo>
                  <a:lnTo>
                    <a:pt x="15" y="20"/>
                  </a:lnTo>
                  <a:lnTo>
                    <a:pt x="16" y="25"/>
                  </a:lnTo>
                  <a:lnTo>
                    <a:pt x="12" y="25"/>
                  </a:lnTo>
                  <a:lnTo>
                    <a:pt x="11" y="22"/>
                  </a:lnTo>
                  <a:lnTo>
                    <a:pt x="9" y="25"/>
                  </a:lnTo>
                  <a:lnTo>
                    <a:pt x="9" y="20"/>
                  </a:lnTo>
                  <a:lnTo>
                    <a:pt x="6" y="19"/>
                  </a:lnTo>
                  <a:lnTo>
                    <a:pt x="6" y="16"/>
                  </a:lnTo>
                  <a:lnTo>
                    <a:pt x="5" y="14"/>
                  </a:lnTo>
                  <a:lnTo>
                    <a:pt x="5" y="13"/>
                  </a:lnTo>
                  <a:lnTo>
                    <a:pt x="0" y="10"/>
                  </a:lnTo>
                  <a:lnTo>
                    <a:pt x="5" y="9"/>
                  </a:lnTo>
                  <a:lnTo>
                    <a:pt x="5" y="4"/>
                  </a:lnTo>
                  <a:lnTo>
                    <a:pt x="9" y="4"/>
                  </a:lnTo>
                  <a:lnTo>
                    <a:pt x="11" y="3"/>
                  </a:lnTo>
                  <a:lnTo>
                    <a:pt x="12" y="3"/>
                  </a:lnTo>
                  <a:lnTo>
                    <a:pt x="15" y="3"/>
                  </a:lnTo>
                  <a:lnTo>
                    <a:pt x="22" y="0"/>
                  </a:lnTo>
                  <a:lnTo>
                    <a:pt x="24" y="3"/>
                  </a:lnTo>
                  <a:lnTo>
                    <a:pt x="31" y="3"/>
                  </a:lnTo>
                  <a:lnTo>
                    <a:pt x="31" y="0"/>
                  </a:lnTo>
                  <a:lnTo>
                    <a:pt x="31" y="0"/>
                  </a:lnTo>
                  <a:close/>
                  <a:moveTo>
                    <a:pt x="21" y="30"/>
                  </a:moveTo>
                  <a:lnTo>
                    <a:pt x="22" y="32"/>
                  </a:lnTo>
                  <a:lnTo>
                    <a:pt x="31" y="32"/>
                  </a:lnTo>
                  <a:lnTo>
                    <a:pt x="31" y="32"/>
                  </a:lnTo>
                  <a:lnTo>
                    <a:pt x="27" y="35"/>
                  </a:lnTo>
                  <a:lnTo>
                    <a:pt x="21" y="30"/>
                  </a:lnTo>
                  <a:lnTo>
                    <a:pt x="21" y="3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279">
              <a:extLst>
                <a:ext uri="{FF2B5EF4-FFF2-40B4-BE49-F238E27FC236}">
                  <a16:creationId xmlns:a16="http://schemas.microsoft.com/office/drawing/2014/main" id="{386CE124-1DE4-4DC0-91C0-2630A4E2DD94}"/>
                </a:ext>
              </a:extLst>
            </p:cNvPr>
            <p:cNvSpPr>
              <a:spLocks noEditPoints="1"/>
            </p:cNvSpPr>
            <p:nvPr/>
          </p:nvSpPr>
          <p:spPr bwMode="auto">
            <a:xfrm>
              <a:off x="1171576" y="1512888"/>
              <a:ext cx="176213" cy="53975"/>
            </a:xfrm>
            <a:custGeom>
              <a:avLst/>
              <a:gdLst>
                <a:gd name="T0" fmla="*/ 91 w 111"/>
                <a:gd name="T1" fmla="*/ 2 h 34"/>
                <a:gd name="T2" fmla="*/ 81 w 111"/>
                <a:gd name="T3" fmla="*/ 4 h 34"/>
                <a:gd name="T4" fmla="*/ 75 w 111"/>
                <a:gd name="T5" fmla="*/ 6 h 34"/>
                <a:gd name="T6" fmla="*/ 65 w 111"/>
                <a:gd name="T7" fmla="*/ 10 h 34"/>
                <a:gd name="T8" fmla="*/ 62 w 111"/>
                <a:gd name="T9" fmla="*/ 10 h 34"/>
                <a:gd name="T10" fmla="*/ 47 w 111"/>
                <a:gd name="T11" fmla="*/ 15 h 34"/>
                <a:gd name="T12" fmla="*/ 35 w 111"/>
                <a:gd name="T13" fmla="*/ 18 h 34"/>
                <a:gd name="T14" fmla="*/ 24 w 111"/>
                <a:gd name="T15" fmla="*/ 24 h 34"/>
                <a:gd name="T16" fmla="*/ 8 w 111"/>
                <a:gd name="T17" fmla="*/ 32 h 34"/>
                <a:gd name="T18" fmla="*/ 2 w 111"/>
                <a:gd name="T19" fmla="*/ 32 h 34"/>
                <a:gd name="T20" fmla="*/ 12 w 111"/>
                <a:gd name="T21" fmla="*/ 28 h 34"/>
                <a:gd name="T22" fmla="*/ 14 w 111"/>
                <a:gd name="T23" fmla="*/ 26 h 34"/>
                <a:gd name="T24" fmla="*/ 16 w 111"/>
                <a:gd name="T25" fmla="*/ 26 h 34"/>
                <a:gd name="T26" fmla="*/ 19 w 111"/>
                <a:gd name="T27" fmla="*/ 24 h 34"/>
                <a:gd name="T28" fmla="*/ 22 w 111"/>
                <a:gd name="T29" fmla="*/ 24 h 34"/>
                <a:gd name="T30" fmla="*/ 24 w 111"/>
                <a:gd name="T31" fmla="*/ 22 h 34"/>
                <a:gd name="T32" fmla="*/ 25 w 111"/>
                <a:gd name="T33" fmla="*/ 22 h 34"/>
                <a:gd name="T34" fmla="*/ 28 w 111"/>
                <a:gd name="T35" fmla="*/ 19 h 34"/>
                <a:gd name="T36" fmla="*/ 30 w 111"/>
                <a:gd name="T37" fmla="*/ 19 h 34"/>
                <a:gd name="T38" fmla="*/ 31 w 111"/>
                <a:gd name="T39" fmla="*/ 18 h 34"/>
                <a:gd name="T40" fmla="*/ 35 w 111"/>
                <a:gd name="T41" fmla="*/ 18 h 34"/>
                <a:gd name="T42" fmla="*/ 37 w 111"/>
                <a:gd name="T43" fmla="*/ 16 h 34"/>
                <a:gd name="T44" fmla="*/ 40 w 111"/>
                <a:gd name="T45" fmla="*/ 16 h 34"/>
                <a:gd name="T46" fmla="*/ 41 w 111"/>
                <a:gd name="T47" fmla="*/ 16 h 34"/>
                <a:gd name="T48" fmla="*/ 44 w 111"/>
                <a:gd name="T49" fmla="*/ 15 h 34"/>
                <a:gd name="T50" fmla="*/ 46 w 111"/>
                <a:gd name="T51" fmla="*/ 15 h 34"/>
                <a:gd name="T52" fmla="*/ 50 w 111"/>
                <a:gd name="T53" fmla="*/ 12 h 34"/>
                <a:gd name="T54" fmla="*/ 51 w 111"/>
                <a:gd name="T55" fmla="*/ 12 h 34"/>
                <a:gd name="T56" fmla="*/ 53 w 111"/>
                <a:gd name="T57" fmla="*/ 12 h 34"/>
                <a:gd name="T58" fmla="*/ 56 w 111"/>
                <a:gd name="T59" fmla="*/ 10 h 34"/>
                <a:gd name="T60" fmla="*/ 57 w 111"/>
                <a:gd name="T61" fmla="*/ 10 h 34"/>
                <a:gd name="T62" fmla="*/ 59 w 111"/>
                <a:gd name="T63" fmla="*/ 10 h 34"/>
                <a:gd name="T64" fmla="*/ 63 w 111"/>
                <a:gd name="T65" fmla="*/ 9 h 34"/>
                <a:gd name="T66" fmla="*/ 65 w 111"/>
                <a:gd name="T67" fmla="*/ 9 h 34"/>
                <a:gd name="T68" fmla="*/ 67 w 111"/>
                <a:gd name="T69" fmla="*/ 9 h 34"/>
                <a:gd name="T70" fmla="*/ 69 w 111"/>
                <a:gd name="T71" fmla="*/ 6 h 34"/>
                <a:gd name="T72" fmla="*/ 72 w 111"/>
                <a:gd name="T73" fmla="*/ 6 h 34"/>
                <a:gd name="T74" fmla="*/ 75 w 111"/>
                <a:gd name="T75" fmla="*/ 6 h 34"/>
                <a:gd name="T76" fmla="*/ 78 w 111"/>
                <a:gd name="T77" fmla="*/ 4 h 34"/>
                <a:gd name="T78" fmla="*/ 79 w 111"/>
                <a:gd name="T79" fmla="*/ 4 h 34"/>
                <a:gd name="T80" fmla="*/ 81 w 111"/>
                <a:gd name="T81" fmla="*/ 4 h 34"/>
                <a:gd name="T82" fmla="*/ 85 w 111"/>
                <a:gd name="T83" fmla="*/ 4 h 34"/>
                <a:gd name="T84" fmla="*/ 87 w 111"/>
                <a:gd name="T85" fmla="*/ 2 h 34"/>
                <a:gd name="T86" fmla="*/ 89 w 111"/>
                <a:gd name="T87" fmla="*/ 2 h 34"/>
                <a:gd name="T88" fmla="*/ 91 w 111"/>
                <a:gd name="T89" fmla="*/ 2 h 34"/>
                <a:gd name="T90" fmla="*/ 93 w 111"/>
                <a:gd name="T91" fmla="*/ 2 h 34"/>
                <a:gd name="T92" fmla="*/ 97 w 111"/>
                <a:gd name="T93" fmla="*/ 2 h 34"/>
                <a:gd name="T94" fmla="*/ 100 w 111"/>
                <a:gd name="T95" fmla="*/ 0 h 34"/>
                <a:gd name="T96" fmla="*/ 101 w 111"/>
                <a:gd name="T97" fmla="*/ 0 h 34"/>
                <a:gd name="T98" fmla="*/ 103 w 111"/>
                <a:gd name="T99" fmla="*/ 0 h 34"/>
                <a:gd name="T100" fmla="*/ 107 w 111"/>
                <a:gd name="T101" fmla="*/ 0 h 34"/>
                <a:gd name="T102" fmla="*/ 109 w 111"/>
                <a:gd name="T103" fmla="*/ 0 h 34"/>
                <a:gd name="T104" fmla="*/ 111 w 111"/>
                <a:gd name="T105" fmla="*/ 0 h 34"/>
                <a:gd name="T106" fmla="*/ 95 w 111"/>
                <a:gd name="T107" fmla="*/ 2 h 34"/>
                <a:gd name="T108" fmla="*/ 73 w 111"/>
                <a:gd name="T109" fmla="*/ 9 h 34"/>
                <a:gd name="T110" fmla="*/ 65 w 111"/>
                <a:gd name="T111" fmla="*/ 10 h 34"/>
                <a:gd name="T112" fmla="*/ 65 w 111"/>
                <a:gd name="T113"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1" h="34">
                  <a:moveTo>
                    <a:pt x="95" y="2"/>
                  </a:moveTo>
                  <a:lnTo>
                    <a:pt x="95" y="2"/>
                  </a:lnTo>
                  <a:lnTo>
                    <a:pt x="91" y="2"/>
                  </a:lnTo>
                  <a:lnTo>
                    <a:pt x="89" y="2"/>
                  </a:lnTo>
                  <a:lnTo>
                    <a:pt x="91" y="2"/>
                  </a:lnTo>
                  <a:lnTo>
                    <a:pt x="87" y="4"/>
                  </a:lnTo>
                  <a:lnTo>
                    <a:pt x="87" y="4"/>
                  </a:lnTo>
                  <a:lnTo>
                    <a:pt x="83" y="4"/>
                  </a:lnTo>
                  <a:lnTo>
                    <a:pt x="83" y="4"/>
                  </a:lnTo>
                  <a:lnTo>
                    <a:pt x="81" y="4"/>
                  </a:lnTo>
                  <a:lnTo>
                    <a:pt x="81" y="6"/>
                  </a:lnTo>
                  <a:lnTo>
                    <a:pt x="81" y="6"/>
                  </a:lnTo>
                  <a:lnTo>
                    <a:pt x="78" y="6"/>
                  </a:lnTo>
                  <a:lnTo>
                    <a:pt x="78" y="6"/>
                  </a:lnTo>
                  <a:lnTo>
                    <a:pt x="75" y="6"/>
                  </a:lnTo>
                  <a:lnTo>
                    <a:pt x="72" y="9"/>
                  </a:lnTo>
                  <a:lnTo>
                    <a:pt x="73" y="9"/>
                  </a:lnTo>
                  <a:lnTo>
                    <a:pt x="72" y="9"/>
                  </a:lnTo>
                  <a:lnTo>
                    <a:pt x="69" y="9"/>
                  </a:lnTo>
                  <a:lnTo>
                    <a:pt x="65" y="10"/>
                  </a:lnTo>
                  <a:lnTo>
                    <a:pt x="67" y="10"/>
                  </a:lnTo>
                  <a:lnTo>
                    <a:pt x="67" y="9"/>
                  </a:lnTo>
                  <a:lnTo>
                    <a:pt x="65" y="10"/>
                  </a:lnTo>
                  <a:lnTo>
                    <a:pt x="63" y="10"/>
                  </a:lnTo>
                  <a:lnTo>
                    <a:pt x="62" y="10"/>
                  </a:lnTo>
                  <a:lnTo>
                    <a:pt x="62" y="10"/>
                  </a:lnTo>
                  <a:lnTo>
                    <a:pt x="63" y="10"/>
                  </a:lnTo>
                  <a:lnTo>
                    <a:pt x="65" y="10"/>
                  </a:lnTo>
                  <a:lnTo>
                    <a:pt x="56" y="12"/>
                  </a:lnTo>
                  <a:lnTo>
                    <a:pt x="47" y="15"/>
                  </a:lnTo>
                  <a:lnTo>
                    <a:pt x="47" y="15"/>
                  </a:lnTo>
                  <a:lnTo>
                    <a:pt x="44" y="16"/>
                  </a:lnTo>
                  <a:lnTo>
                    <a:pt x="41" y="16"/>
                  </a:lnTo>
                  <a:lnTo>
                    <a:pt x="37" y="18"/>
                  </a:lnTo>
                  <a:lnTo>
                    <a:pt x="35" y="18"/>
                  </a:lnTo>
                  <a:lnTo>
                    <a:pt x="31" y="19"/>
                  </a:lnTo>
                  <a:lnTo>
                    <a:pt x="34" y="19"/>
                  </a:lnTo>
                  <a:lnTo>
                    <a:pt x="30" y="19"/>
                  </a:lnTo>
                  <a:lnTo>
                    <a:pt x="24" y="22"/>
                  </a:lnTo>
                  <a:lnTo>
                    <a:pt x="24" y="24"/>
                  </a:lnTo>
                  <a:lnTo>
                    <a:pt x="19" y="26"/>
                  </a:lnTo>
                  <a:lnTo>
                    <a:pt x="16" y="28"/>
                  </a:lnTo>
                  <a:lnTo>
                    <a:pt x="14" y="28"/>
                  </a:lnTo>
                  <a:lnTo>
                    <a:pt x="12" y="30"/>
                  </a:lnTo>
                  <a:lnTo>
                    <a:pt x="8" y="32"/>
                  </a:lnTo>
                  <a:lnTo>
                    <a:pt x="3" y="32"/>
                  </a:lnTo>
                  <a:lnTo>
                    <a:pt x="2" y="34"/>
                  </a:lnTo>
                  <a:lnTo>
                    <a:pt x="0" y="34"/>
                  </a:lnTo>
                  <a:lnTo>
                    <a:pt x="3" y="32"/>
                  </a:lnTo>
                  <a:lnTo>
                    <a:pt x="2" y="32"/>
                  </a:lnTo>
                  <a:lnTo>
                    <a:pt x="3" y="32"/>
                  </a:lnTo>
                  <a:lnTo>
                    <a:pt x="8" y="30"/>
                  </a:lnTo>
                  <a:lnTo>
                    <a:pt x="12" y="28"/>
                  </a:lnTo>
                  <a:lnTo>
                    <a:pt x="12" y="28"/>
                  </a:lnTo>
                  <a:lnTo>
                    <a:pt x="12" y="28"/>
                  </a:lnTo>
                  <a:lnTo>
                    <a:pt x="12" y="28"/>
                  </a:lnTo>
                  <a:lnTo>
                    <a:pt x="14" y="28"/>
                  </a:lnTo>
                  <a:lnTo>
                    <a:pt x="14" y="28"/>
                  </a:lnTo>
                  <a:lnTo>
                    <a:pt x="14" y="26"/>
                  </a:lnTo>
                  <a:lnTo>
                    <a:pt x="14" y="26"/>
                  </a:lnTo>
                  <a:lnTo>
                    <a:pt x="16" y="26"/>
                  </a:lnTo>
                  <a:lnTo>
                    <a:pt x="16" y="26"/>
                  </a:lnTo>
                  <a:lnTo>
                    <a:pt x="16" y="26"/>
                  </a:lnTo>
                  <a:lnTo>
                    <a:pt x="16" y="26"/>
                  </a:lnTo>
                  <a:lnTo>
                    <a:pt x="16" y="26"/>
                  </a:lnTo>
                  <a:lnTo>
                    <a:pt x="18" y="26"/>
                  </a:lnTo>
                  <a:lnTo>
                    <a:pt x="18" y="26"/>
                  </a:lnTo>
                  <a:lnTo>
                    <a:pt x="18" y="24"/>
                  </a:lnTo>
                  <a:lnTo>
                    <a:pt x="18" y="24"/>
                  </a:lnTo>
                  <a:lnTo>
                    <a:pt x="19" y="24"/>
                  </a:lnTo>
                  <a:lnTo>
                    <a:pt x="19" y="24"/>
                  </a:lnTo>
                  <a:lnTo>
                    <a:pt x="19" y="24"/>
                  </a:lnTo>
                  <a:lnTo>
                    <a:pt x="19" y="24"/>
                  </a:lnTo>
                  <a:lnTo>
                    <a:pt x="19" y="24"/>
                  </a:lnTo>
                  <a:lnTo>
                    <a:pt x="22" y="24"/>
                  </a:lnTo>
                  <a:lnTo>
                    <a:pt x="22" y="24"/>
                  </a:lnTo>
                  <a:lnTo>
                    <a:pt x="22" y="22"/>
                  </a:lnTo>
                  <a:lnTo>
                    <a:pt x="22" y="22"/>
                  </a:lnTo>
                  <a:lnTo>
                    <a:pt x="24" y="22"/>
                  </a:lnTo>
                  <a:lnTo>
                    <a:pt x="24" y="22"/>
                  </a:lnTo>
                  <a:lnTo>
                    <a:pt x="24" y="22"/>
                  </a:lnTo>
                  <a:lnTo>
                    <a:pt x="24" y="22"/>
                  </a:lnTo>
                  <a:lnTo>
                    <a:pt x="24" y="22"/>
                  </a:lnTo>
                  <a:lnTo>
                    <a:pt x="25" y="22"/>
                  </a:lnTo>
                  <a:lnTo>
                    <a:pt x="25" y="22"/>
                  </a:lnTo>
                  <a:lnTo>
                    <a:pt x="25" y="22"/>
                  </a:lnTo>
                  <a:lnTo>
                    <a:pt x="25" y="22"/>
                  </a:lnTo>
                  <a:lnTo>
                    <a:pt x="28" y="19"/>
                  </a:lnTo>
                  <a:lnTo>
                    <a:pt x="28" y="19"/>
                  </a:lnTo>
                  <a:lnTo>
                    <a:pt x="28" y="19"/>
                  </a:lnTo>
                  <a:lnTo>
                    <a:pt x="28" y="19"/>
                  </a:lnTo>
                  <a:lnTo>
                    <a:pt x="30" y="19"/>
                  </a:lnTo>
                  <a:lnTo>
                    <a:pt x="30" y="19"/>
                  </a:lnTo>
                  <a:lnTo>
                    <a:pt x="30" y="19"/>
                  </a:lnTo>
                  <a:lnTo>
                    <a:pt x="30" y="19"/>
                  </a:lnTo>
                  <a:lnTo>
                    <a:pt x="30" y="19"/>
                  </a:lnTo>
                  <a:lnTo>
                    <a:pt x="31" y="19"/>
                  </a:lnTo>
                  <a:lnTo>
                    <a:pt x="31" y="18"/>
                  </a:lnTo>
                  <a:lnTo>
                    <a:pt x="31" y="18"/>
                  </a:lnTo>
                  <a:lnTo>
                    <a:pt x="31" y="18"/>
                  </a:lnTo>
                  <a:lnTo>
                    <a:pt x="34" y="18"/>
                  </a:lnTo>
                  <a:lnTo>
                    <a:pt x="34" y="18"/>
                  </a:lnTo>
                  <a:lnTo>
                    <a:pt x="34" y="18"/>
                  </a:lnTo>
                  <a:lnTo>
                    <a:pt x="34" y="18"/>
                  </a:lnTo>
                  <a:lnTo>
                    <a:pt x="35" y="18"/>
                  </a:lnTo>
                  <a:lnTo>
                    <a:pt x="35" y="18"/>
                  </a:lnTo>
                  <a:lnTo>
                    <a:pt x="35" y="18"/>
                  </a:lnTo>
                  <a:lnTo>
                    <a:pt x="35" y="18"/>
                  </a:lnTo>
                  <a:lnTo>
                    <a:pt x="35" y="18"/>
                  </a:lnTo>
                  <a:lnTo>
                    <a:pt x="37" y="16"/>
                  </a:lnTo>
                  <a:lnTo>
                    <a:pt x="37" y="16"/>
                  </a:lnTo>
                  <a:lnTo>
                    <a:pt x="37" y="16"/>
                  </a:lnTo>
                  <a:lnTo>
                    <a:pt x="37" y="16"/>
                  </a:lnTo>
                  <a:lnTo>
                    <a:pt x="40" y="16"/>
                  </a:lnTo>
                  <a:lnTo>
                    <a:pt x="40" y="16"/>
                  </a:lnTo>
                  <a:lnTo>
                    <a:pt x="40" y="16"/>
                  </a:lnTo>
                  <a:lnTo>
                    <a:pt x="40" y="16"/>
                  </a:lnTo>
                  <a:lnTo>
                    <a:pt x="41" y="16"/>
                  </a:lnTo>
                  <a:lnTo>
                    <a:pt x="41" y="16"/>
                  </a:lnTo>
                  <a:lnTo>
                    <a:pt x="41" y="16"/>
                  </a:lnTo>
                  <a:lnTo>
                    <a:pt x="41" y="15"/>
                  </a:lnTo>
                  <a:lnTo>
                    <a:pt x="41" y="15"/>
                  </a:lnTo>
                  <a:lnTo>
                    <a:pt x="44" y="15"/>
                  </a:lnTo>
                  <a:lnTo>
                    <a:pt x="44" y="15"/>
                  </a:lnTo>
                  <a:lnTo>
                    <a:pt x="44" y="15"/>
                  </a:lnTo>
                  <a:lnTo>
                    <a:pt x="44" y="15"/>
                  </a:lnTo>
                  <a:lnTo>
                    <a:pt x="46" y="15"/>
                  </a:lnTo>
                  <a:lnTo>
                    <a:pt x="46" y="15"/>
                  </a:lnTo>
                  <a:lnTo>
                    <a:pt x="46" y="15"/>
                  </a:lnTo>
                  <a:lnTo>
                    <a:pt x="46" y="15"/>
                  </a:lnTo>
                  <a:lnTo>
                    <a:pt x="47" y="15"/>
                  </a:lnTo>
                  <a:lnTo>
                    <a:pt x="47" y="15"/>
                  </a:lnTo>
                  <a:lnTo>
                    <a:pt x="47" y="12"/>
                  </a:lnTo>
                  <a:lnTo>
                    <a:pt x="47" y="12"/>
                  </a:lnTo>
                  <a:lnTo>
                    <a:pt x="50" y="12"/>
                  </a:lnTo>
                  <a:lnTo>
                    <a:pt x="50" y="12"/>
                  </a:lnTo>
                  <a:lnTo>
                    <a:pt x="50" y="12"/>
                  </a:lnTo>
                  <a:lnTo>
                    <a:pt x="50" y="12"/>
                  </a:lnTo>
                  <a:lnTo>
                    <a:pt x="51" y="12"/>
                  </a:lnTo>
                  <a:lnTo>
                    <a:pt x="51" y="12"/>
                  </a:lnTo>
                  <a:lnTo>
                    <a:pt x="51" y="12"/>
                  </a:lnTo>
                  <a:lnTo>
                    <a:pt x="51" y="12"/>
                  </a:lnTo>
                  <a:lnTo>
                    <a:pt x="53" y="12"/>
                  </a:lnTo>
                  <a:lnTo>
                    <a:pt x="53" y="12"/>
                  </a:lnTo>
                  <a:lnTo>
                    <a:pt x="53" y="12"/>
                  </a:lnTo>
                  <a:lnTo>
                    <a:pt x="53" y="12"/>
                  </a:lnTo>
                  <a:lnTo>
                    <a:pt x="53" y="10"/>
                  </a:lnTo>
                  <a:lnTo>
                    <a:pt x="56" y="10"/>
                  </a:lnTo>
                  <a:lnTo>
                    <a:pt x="56" y="10"/>
                  </a:lnTo>
                  <a:lnTo>
                    <a:pt x="56" y="10"/>
                  </a:lnTo>
                  <a:lnTo>
                    <a:pt x="56" y="10"/>
                  </a:lnTo>
                  <a:lnTo>
                    <a:pt x="57" y="10"/>
                  </a:lnTo>
                  <a:lnTo>
                    <a:pt x="57" y="10"/>
                  </a:lnTo>
                  <a:lnTo>
                    <a:pt x="57" y="10"/>
                  </a:lnTo>
                  <a:lnTo>
                    <a:pt x="57" y="10"/>
                  </a:lnTo>
                  <a:lnTo>
                    <a:pt x="59" y="10"/>
                  </a:lnTo>
                  <a:lnTo>
                    <a:pt x="59" y="10"/>
                  </a:lnTo>
                  <a:lnTo>
                    <a:pt x="59" y="10"/>
                  </a:lnTo>
                  <a:lnTo>
                    <a:pt x="59" y="10"/>
                  </a:lnTo>
                  <a:lnTo>
                    <a:pt x="59" y="10"/>
                  </a:lnTo>
                  <a:lnTo>
                    <a:pt x="62" y="9"/>
                  </a:lnTo>
                  <a:lnTo>
                    <a:pt x="62" y="9"/>
                  </a:lnTo>
                  <a:lnTo>
                    <a:pt x="62" y="9"/>
                  </a:lnTo>
                  <a:lnTo>
                    <a:pt x="62" y="9"/>
                  </a:lnTo>
                  <a:lnTo>
                    <a:pt x="63" y="9"/>
                  </a:lnTo>
                  <a:lnTo>
                    <a:pt x="63" y="9"/>
                  </a:lnTo>
                  <a:lnTo>
                    <a:pt x="63" y="9"/>
                  </a:lnTo>
                  <a:lnTo>
                    <a:pt x="63" y="9"/>
                  </a:lnTo>
                  <a:lnTo>
                    <a:pt x="65" y="9"/>
                  </a:lnTo>
                  <a:lnTo>
                    <a:pt x="65" y="9"/>
                  </a:lnTo>
                  <a:lnTo>
                    <a:pt x="65" y="9"/>
                  </a:lnTo>
                  <a:lnTo>
                    <a:pt x="65" y="9"/>
                  </a:lnTo>
                  <a:lnTo>
                    <a:pt x="67" y="9"/>
                  </a:lnTo>
                  <a:lnTo>
                    <a:pt x="67" y="9"/>
                  </a:lnTo>
                  <a:lnTo>
                    <a:pt x="67" y="9"/>
                  </a:lnTo>
                  <a:lnTo>
                    <a:pt x="67" y="6"/>
                  </a:lnTo>
                  <a:lnTo>
                    <a:pt x="69" y="6"/>
                  </a:lnTo>
                  <a:lnTo>
                    <a:pt x="69" y="6"/>
                  </a:lnTo>
                  <a:lnTo>
                    <a:pt x="69" y="6"/>
                  </a:lnTo>
                  <a:lnTo>
                    <a:pt x="69" y="6"/>
                  </a:lnTo>
                  <a:lnTo>
                    <a:pt x="69" y="6"/>
                  </a:lnTo>
                  <a:lnTo>
                    <a:pt x="72" y="6"/>
                  </a:lnTo>
                  <a:lnTo>
                    <a:pt x="72" y="6"/>
                  </a:lnTo>
                  <a:lnTo>
                    <a:pt x="72" y="6"/>
                  </a:lnTo>
                  <a:lnTo>
                    <a:pt x="72" y="6"/>
                  </a:lnTo>
                  <a:lnTo>
                    <a:pt x="73" y="6"/>
                  </a:lnTo>
                  <a:lnTo>
                    <a:pt x="73" y="6"/>
                  </a:lnTo>
                  <a:lnTo>
                    <a:pt x="73" y="6"/>
                  </a:lnTo>
                  <a:lnTo>
                    <a:pt x="73" y="6"/>
                  </a:lnTo>
                  <a:lnTo>
                    <a:pt x="75" y="6"/>
                  </a:lnTo>
                  <a:lnTo>
                    <a:pt x="75" y="6"/>
                  </a:lnTo>
                  <a:lnTo>
                    <a:pt x="75" y="6"/>
                  </a:lnTo>
                  <a:lnTo>
                    <a:pt x="75" y="6"/>
                  </a:lnTo>
                  <a:lnTo>
                    <a:pt x="78" y="6"/>
                  </a:lnTo>
                  <a:lnTo>
                    <a:pt x="78" y="4"/>
                  </a:lnTo>
                  <a:lnTo>
                    <a:pt x="78" y="4"/>
                  </a:lnTo>
                  <a:lnTo>
                    <a:pt x="78" y="4"/>
                  </a:lnTo>
                  <a:lnTo>
                    <a:pt x="79" y="4"/>
                  </a:lnTo>
                  <a:lnTo>
                    <a:pt x="79" y="4"/>
                  </a:lnTo>
                  <a:lnTo>
                    <a:pt x="79" y="4"/>
                  </a:lnTo>
                  <a:lnTo>
                    <a:pt x="79" y="4"/>
                  </a:lnTo>
                  <a:lnTo>
                    <a:pt x="81" y="4"/>
                  </a:lnTo>
                  <a:lnTo>
                    <a:pt x="81" y="4"/>
                  </a:lnTo>
                  <a:lnTo>
                    <a:pt x="81" y="4"/>
                  </a:lnTo>
                  <a:lnTo>
                    <a:pt x="81" y="4"/>
                  </a:lnTo>
                  <a:lnTo>
                    <a:pt x="83" y="4"/>
                  </a:lnTo>
                  <a:lnTo>
                    <a:pt x="83" y="4"/>
                  </a:lnTo>
                  <a:lnTo>
                    <a:pt x="83" y="4"/>
                  </a:lnTo>
                  <a:lnTo>
                    <a:pt x="83" y="4"/>
                  </a:lnTo>
                  <a:lnTo>
                    <a:pt x="85" y="4"/>
                  </a:lnTo>
                  <a:lnTo>
                    <a:pt x="85" y="4"/>
                  </a:lnTo>
                  <a:lnTo>
                    <a:pt x="85" y="4"/>
                  </a:lnTo>
                  <a:lnTo>
                    <a:pt x="85" y="4"/>
                  </a:lnTo>
                  <a:lnTo>
                    <a:pt x="87" y="4"/>
                  </a:lnTo>
                  <a:lnTo>
                    <a:pt x="87" y="2"/>
                  </a:lnTo>
                  <a:lnTo>
                    <a:pt x="87" y="2"/>
                  </a:lnTo>
                  <a:lnTo>
                    <a:pt x="87" y="2"/>
                  </a:lnTo>
                  <a:lnTo>
                    <a:pt x="87" y="2"/>
                  </a:lnTo>
                  <a:lnTo>
                    <a:pt x="89" y="2"/>
                  </a:lnTo>
                  <a:lnTo>
                    <a:pt x="89" y="2"/>
                  </a:lnTo>
                  <a:lnTo>
                    <a:pt x="89" y="2"/>
                  </a:lnTo>
                  <a:lnTo>
                    <a:pt x="89" y="2"/>
                  </a:lnTo>
                  <a:lnTo>
                    <a:pt x="91" y="2"/>
                  </a:lnTo>
                  <a:lnTo>
                    <a:pt x="91" y="2"/>
                  </a:lnTo>
                  <a:lnTo>
                    <a:pt x="91" y="2"/>
                  </a:lnTo>
                  <a:lnTo>
                    <a:pt x="91" y="2"/>
                  </a:lnTo>
                  <a:lnTo>
                    <a:pt x="93" y="2"/>
                  </a:lnTo>
                  <a:lnTo>
                    <a:pt x="93" y="2"/>
                  </a:lnTo>
                  <a:lnTo>
                    <a:pt x="93" y="2"/>
                  </a:lnTo>
                  <a:lnTo>
                    <a:pt x="93" y="2"/>
                  </a:lnTo>
                  <a:lnTo>
                    <a:pt x="95" y="2"/>
                  </a:lnTo>
                  <a:lnTo>
                    <a:pt x="95" y="2"/>
                  </a:lnTo>
                  <a:lnTo>
                    <a:pt x="95" y="2"/>
                  </a:lnTo>
                  <a:lnTo>
                    <a:pt x="95" y="2"/>
                  </a:lnTo>
                  <a:lnTo>
                    <a:pt x="97" y="2"/>
                  </a:lnTo>
                  <a:lnTo>
                    <a:pt x="97" y="2"/>
                  </a:lnTo>
                  <a:lnTo>
                    <a:pt x="97" y="2"/>
                  </a:lnTo>
                  <a:lnTo>
                    <a:pt x="97" y="2"/>
                  </a:lnTo>
                  <a:lnTo>
                    <a:pt x="100" y="0"/>
                  </a:lnTo>
                  <a:lnTo>
                    <a:pt x="100" y="0"/>
                  </a:lnTo>
                  <a:lnTo>
                    <a:pt x="100" y="0"/>
                  </a:lnTo>
                  <a:lnTo>
                    <a:pt x="100" y="0"/>
                  </a:lnTo>
                  <a:lnTo>
                    <a:pt x="101" y="0"/>
                  </a:lnTo>
                  <a:lnTo>
                    <a:pt x="101" y="0"/>
                  </a:lnTo>
                  <a:lnTo>
                    <a:pt x="101" y="0"/>
                  </a:lnTo>
                  <a:lnTo>
                    <a:pt x="101" y="0"/>
                  </a:lnTo>
                  <a:lnTo>
                    <a:pt x="103" y="0"/>
                  </a:lnTo>
                  <a:lnTo>
                    <a:pt x="103" y="0"/>
                  </a:lnTo>
                  <a:lnTo>
                    <a:pt x="103" y="0"/>
                  </a:lnTo>
                  <a:lnTo>
                    <a:pt x="103" y="0"/>
                  </a:lnTo>
                  <a:lnTo>
                    <a:pt x="104" y="0"/>
                  </a:lnTo>
                  <a:lnTo>
                    <a:pt x="104" y="0"/>
                  </a:lnTo>
                  <a:lnTo>
                    <a:pt x="104" y="0"/>
                  </a:lnTo>
                  <a:lnTo>
                    <a:pt x="104" y="0"/>
                  </a:lnTo>
                  <a:lnTo>
                    <a:pt x="107" y="0"/>
                  </a:lnTo>
                  <a:lnTo>
                    <a:pt x="107" y="0"/>
                  </a:lnTo>
                  <a:lnTo>
                    <a:pt x="107" y="0"/>
                  </a:lnTo>
                  <a:lnTo>
                    <a:pt x="107" y="0"/>
                  </a:lnTo>
                  <a:lnTo>
                    <a:pt x="109" y="0"/>
                  </a:lnTo>
                  <a:lnTo>
                    <a:pt x="109" y="0"/>
                  </a:lnTo>
                  <a:lnTo>
                    <a:pt x="109" y="0"/>
                  </a:lnTo>
                  <a:lnTo>
                    <a:pt x="109" y="0"/>
                  </a:lnTo>
                  <a:lnTo>
                    <a:pt x="111" y="0"/>
                  </a:lnTo>
                  <a:lnTo>
                    <a:pt x="111" y="0"/>
                  </a:lnTo>
                  <a:lnTo>
                    <a:pt x="111" y="0"/>
                  </a:lnTo>
                  <a:lnTo>
                    <a:pt x="111" y="0"/>
                  </a:lnTo>
                  <a:lnTo>
                    <a:pt x="109" y="0"/>
                  </a:lnTo>
                  <a:lnTo>
                    <a:pt x="107" y="0"/>
                  </a:lnTo>
                  <a:lnTo>
                    <a:pt x="100" y="2"/>
                  </a:lnTo>
                  <a:lnTo>
                    <a:pt x="95" y="2"/>
                  </a:lnTo>
                  <a:lnTo>
                    <a:pt x="95" y="2"/>
                  </a:lnTo>
                  <a:lnTo>
                    <a:pt x="95" y="2"/>
                  </a:lnTo>
                  <a:lnTo>
                    <a:pt x="95" y="2"/>
                  </a:lnTo>
                  <a:close/>
                  <a:moveTo>
                    <a:pt x="75" y="6"/>
                  </a:moveTo>
                  <a:lnTo>
                    <a:pt x="73" y="9"/>
                  </a:lnTo>
                  <a:lnTo>
                    <a:pt x="73" y="6"/>
                  </a:lnTo>
                  <a:lnTo>
                    <a:pt x="75" y="6"/>
                  </a:lnTo>
                  <a:lnTo>
                    <a:pt x="75" y="6"/>
                  </a:lnTo>
                  <a:lnTo>
                    <a:pt x="75" y="6"/>
                  </a:lnTo>
                  <a:close/>
                  <a:moveTo>
                    <a:pt x="65" y="10"/>
                  </a:moveTo>
                  <a:lnTo>
                    <a:pt x="62" y="10"/>
                  </a:lnTo>
                  <a:lnTo>
                    <a:pt x="63" y="10"/>
                  </a:lnTo>
                  <a:lnTo>
                    <a:pt x="65" y="10"/>
                  </a:lnTo>
                  <a:lnTo>
                    <a:pt x="65" y="10"/>
                  </a:lnTo>
                  <a:lnTo>
                    <a:pt x="65" y="1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Freeform 280">
              <a:extLst>
                <a:ext uri="{FF2B5EF4-FFF2-40B4-BE49-F238E27FC236}">
                  <a16:creationId xmlns:a16="http://schemas.microsoft.com/office/drawing/2014/main" id="{2E768FEF-6F0F-44E0-B504-25682F81DFDC}"/>
                </a:ext>
              </a:extLst>
            </p:cNvPr>
            <p:cNvSpPr>
              <a:spLocks/>
            </p:cNvSpPr>
            <p:nvPr/>
          </p:nvSpPr>
          <p:spPr bwMode="auto">
            <a:xfrm>
              <a:off x="941388" y="1935163"/>
              <a:ext cx="0" cy="25400"/>
            </a:xfrm>
            <a:custGeom>
              <a:avLst/>
              <a:gdLst>
                <a:gd name="T0" fmla="*/ 16 h 16"/>
                <a:gd name="T1" fmla="*/ 16 h 16"/>
                <a:gd name="T2" fmla="*/ 16 h 16"/>
                <a:gd name="T3" fmla="*/ 16 h 16"/>
                <a:gd name="T4" fmla="*/ 14 h 16"/>
                <a:gd name="T5" fmla="*/ 14 h 16"/>
                <a:gd name="T6" fmla="*/ 14 h 16"/>
                <a:gd name="T7" fmla="*/ 14 h 16"/>
                <a:gd name="T8" fmla="*/ 14 h 16"/>
                <a:gd name="T9" fmla="*/ 12 h 16"/>
                <a:gd name="T10" fmla="*/ 12 h 16"/>
                <a:gd name="T11" fmla="*/ 12 h 16"/>
                <a:gd name="T12" fmla="*/ 10 h 16"/>
                <a:gd name="T13" fmla="*/ 10 h 16"/>
                <a:gd name="T14" fmla="*/ 10 h 16"/>
                <a:gd name="T15" fmla="*/ 10 h 16"/>
                <a:gd name="T16" fmla="*/ 8 h 16"/>
                <a:gd name="T17" fmla="*/ 8 h 16"/>
                <a:gd name="T18" fmla="*/ 8 h 16"/>
                <a:gd name="T19" fmla="*/ 8 h 16"/>
                <a:gd name="T20" fmla="*/ 8 h 16"/>
                <a:gd name="T21" fmla="*/ 6 h 16"/>
                <a:gd name="T22" fmla="*/ 6 h 16"/>
                <a:gd name="T23" fmla="*/ 6 h 16"/>
                <a:gd name="T24" fmla="*/ 6 h 16"/>
                <a:gd name="T25" fmla="*/ 5 h 16"/>
                <a:gd name="T26" fmla="*/ 5 h 16"/>
                <a:gd name="T27" fmla="*/ 5 h 16"/>
                <a:gd name="T28" fmla="*/ 5 h 16"/>
                <a:gd name="T29" fmla="*/ 2 h 16"/>
                <a:gd name="T30" fmla="*/ 2 h 16"/>
                <a:gd name="T31" fmla="*/ 2 h 16"/>
                <a:gd name="T32" fmla="*/ 2 h 16"/>
                <a:gd name="T33" fmla="*/ 0 h 16"/>
                <a:gd name="T34" fmla="*/ 0 h 16"/>
                <a:gd name="T35" fmla="*/ 0 h 16"/>
                <a:gd name="T36" fmla="*/ 0 h 16"/>
                <a:gd name="T37" fmla="*/ 0 h 16"/>
                <a:gd name="T38" fmla="*/ 6 h 16"/>
                <a:gd name="T39" fmla="*/ 8 h 16"/>
                <a:gd name="T40" fmla="*/ 10 h 16"/>
                <a:gd name="T41" fmla="*/ 16 h 16"/>
                <a:gd name="T42" fmla="*/ 16 h 16"/>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 ang="0">
                  <a:pos x="0" y="T34"/>
                </a:cxn>
                <a:cxn ang="0">
                  <a:pos x="0" y="T35"/>
                </a:cxn>
                <a:cxn ang="0">
                  <a:pos x="0" y="T36"/>
                </a:cxn>
                <a:cxn ang="0">
                  <a:pos x="0" y="T37"/>
                </a:cxn>
                <a:cxn ang="0">
                  <a:pos x="0" y="T38"/>
                </a:cxn>
                <a:cxn ang="0">
                  <a:pos x="0" y="T39"/>
                </a:cxn>
                <a:cxn ang="0">
                  <a:pos x="0" y="T40"/>
                </a:cxn>
                <a:cxn ang="0">
                  <a:pos x="0" y="T41"/>
                </a:cxn>
                <a:cxn ang="0">
                  <a:pos x="0" y="T42"/>
                </a:cxn>
              </a:cxnLst>
              <a:rect l="0" t="0" r="r" b="b"/>
              <a:pathLst>
                <a:path h="16">
                  <a:moveTo>
                    <a:pt x="0" y="16"/>
                  </a:moveTo>
                  <a:lnTo>
                    <a:pt x="0" y="16"/>
                  </a:lnTo>
                  <a:lnTo>
                    <a:pt x="0" y="16"/>
                  </a:lnTo>
                  <a:lnTo>
                    <a:pt x="0" y="16"/>
                  </a:lnTo>
                  <a:lnTo>
                    <a:pt x="0" y="14"/>
                  </a:lnTo>
                  <a:lnTo>
                    <a:pt x="0" y="14"/>
                  </a:lnTo>
                  <a:lnTo>
                    <a:pt x="0" y="14"/>
                  </a:lnTo>
                  <a:lnTo>
                    <a:pt x="0" y="14"/>
                  </a:lnTo>
                  <a:lnTo>
                    <a:pt x="0" y="14"/>
                  </a:lnTo>
                  <a:lnTo>
                    <a:pt x="0" y="12"/>
                  </a:lnTo>
                  <a:lnTo>
                    <a:pt x="0" y="12"/>
                  </a:lnTo>
                  <a:lnTo>
                    <a:pt x="0" y="12"/>
                  </a:lnTo>
                  <a:lnTo>
                    <a:pt x="0" y="10"/>
                  </a:lnTo>
                  <a:lnTo>
                    <a:pt x="0" y="10"/>
                  </a:lnTo>
                  <a:lnTo>
                    <a:pt x="0" y="10"/>
                  </a:lnTo>
                  <a:lnTo>
                    <a:pt x="0" y="10"/>
                  </a:lnTo>
                  <a:lnTo>
                    <a:pt x="0" y="8"/>
                  </a:lnTo>
                  <a:lnTo>
                    <a:pt x="0" y="8"/>
                  </a:lnTo>
                  <a:lnTo>
                    <a:pt x="0" y="8"/>
                  </a:lnTo>
                  <a:lnTo>
                    <a:pt x="0" y="8"/>
                  </a:lnTo>
                  <a:lnTo>
                    <a:pt x="0" y="8"/>
                  </a:lnTo>
                  <a:lnTo>
                    <a:pt x="0" y="6"/>
                  </a:lnTo>
                  <a:lnTo>
                    <a:pt x="0" y="6"/>
                  </a:lnTo>
                  <a:lnTo>
                    <a:pt x="0" y="6"/>
                  </a:lnTo>
                  <a:lnTo>
                    <a:pt x="0" y="6"/>
                  </a:lnTo>
                  <a:lnTo>
                    <a:pt x="0" y="5"/>
                  </a:lnTo>
                  <a:lnTo>
                    <a:pt x="0" y="5"/>
                  </a:lnTo>
                  <a:lnTo>
                    <a:pt x="0" y="5"/>
                  </a:lnTo>
                  <a:lnTo>
                    <a:pt x="0" y="5"/>
                  </a:lnTo>
                  <a:lnTo>
                    <a:pt x="0" y="2"/>
                  </a:lnTo>
                  <a:lnTo>
                    <a:pt x="0" y="2"/>
                  </a:lnTo>
                  <a:lnTo>
                    <a:pt x="0" y="2"/>
                  </a:lnTo>
                  <a:lnTo>
                    <a:pt x="0" y="2"/>
                  </a:lnTo>
                  <a:lnTo>
                    <a:pt x="0" y="0"/>
                  </a:lnTo>
                  <a:lnTo>
                    <a:pt x="0" y="0"/>
                  </a:lnTo>
                  <a:lnTo>
                    <a:pt x="0" y="0"/>
                  </a:lnTo>
                  <a:lnTo>
                    <a:pt x="0" y="0"/>
                  </a:lnTo>
                  <a:lnTo>
                    <a:pt x="0" y="0"/>
                  </a:lnTo>
                  <a:lnTo>
                    <a:pt x="0" y="6"/>
                  </a:lnTo>
                  <a:lnTo>
                    <a:pt x="0" y="8"/>
                  </a:lnTo>
                  <a:lnTo>
                    <a:pt x="0" y="10"/>
                  </a:lnTo>
                  <a:lnTo>
                    <a:pt x="0" y="16"/>
                  </a:lnTo>
                  <a:lnTo>
                    <a:pt x="0" y="1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281">
              <a:extLst>
                <a:ext uri="{FF2B5EF4-FFF2-40B4-BE49-F238E27FC236}">
                  <a16:creationId xmlns:a16="http://schemas.microsoft.com/office/drawing/2014/main" id="{5F554620-F7CD-4397-A643-3FE7DAF69E1F}"/>
                </a:ext>
              </a:extLst>
            </p:cNvPr>
            <p:cNvSpPr>
              <a:spLocks noEditPoints="1"/>
            </p:cNvSpPr>
            <p:nvPr/>
          </p:nvSpPr>
          <p:spPr bwMode="auto">
            <a:xfrm>
              <a:off x="1344613" y="1624013"/>
              <a:ext cx="36513" cy="28575"/>
            </a:xfrm>
            <a:custGeom>
              <a:avLst/>
              <a:gdLst>
                <a:gd name="T0" fmla="*/ 14 w 23"/>
                <a:gd name="T1" fmla="*/ 0 h 18"/>
                <a:gd name="T2" fmla="*/ 16 w 23"/>
                <a:gd name="T3" fmla="*/ 2 h 18"/>
                <a:gd name="T4" fmla="*/ 22 w 23"/>
                <a:gd name="T5" fmla="*/ 3 h 18"/>
                <a:gd name="T6" fmla="*/ 22 w 23"/>
                <a:gd name="T7" fmla="*/ 2 h 18"/>
                <a:gd name="T8" fmla="*/ 23 w 23"/>
                <a:gd name="T9" fmla="*/ 6 h 18"/>
                <a:gd name="T10" fmla="*/ 23 w 23"/>
                <a:gd name="T11" fmla="*/ 8 h 18"/>
                <a:gd name="T12" fmla="*/ 22 w 23"/>
                <a:gd name="T13" fmla="*/ 6 h 18"/>
                <a:gd name="T14" fmla="*/ 11 w 23"/>
                <a:gd name="T15" fmla="*/ 6 h 18"/>
                <a:gd name="T16" fmla="*/ 10 w 23"/>
                <a:gd name="T17" fmla="*/ 6 h 18"/>
                <a:gd name="T18" fmla="*/ 8 w 23"/>
                <a:gd name="T19" fmla="*/ 8 h 18"/>
                <a:gd name="T20" fmla="*/ 11 w 23"/>
                <a:gd name="T21" fmla="*/ 9 h 18"/>
                <a:gd name="T22" fmla="*/ 16 w 23"/>
                <a:gd name="T23" fmla="*/ 14 h 18"/>
                <a:gd name="T24" fmla="*/ 16 w 23"/>
                <a:gd name="T25" fmla="*/ 15 h 18"/>
                <a:gd name="T26" fmla="*/ 14 w 23"/>
                <a:gd name="T27" fmla="*/ 14 h 18"/>
                <a:gd name="T28" fmla="*/ 10 w 23"/>
                <a:gd name="T29" fmla="*/ 12 h 18"/>
                <a:gd name="T30" fmla="*/ 6 w 23"/>
                <a:gd name="T31" fmla="*/ 9 h 18"/>
                <a:gd name="T32" fmla="*/ 6 w 23"/>
                <a:gd name="T33" fmla="*/ 6 h 18"/>
                <a:gd name="T34" fmla="*/ 2 w 23"/>
                <a:gd name="T35" fmla="*/ 6 h 18"/>
                <a:gd name="T36" fmla="*/ 0 w 23"/>
                <a:gd name="T37" fmla="*/ 8 h 18"/>
                <a:gd name="T38" fmla="*/ 0 w 23"/>
                <a:gd name="T39" fmla="*/ 3 h 18"/>
                <a:gd name="T40" fmla="*/ 8 w 23"/>
                <a:gd name="T41" fmla="*/ 3 h 18"/>
                <a:gd name="T42" fmla="*/ 10 w 23"/>
                <a:gd name="T43" fmla="*/ 3 h 18"/>
                <a:gd name="T44" fmla="*/ 10 w 23"/>
                <a:gd name="T45" fmla="*/ 2 h 18"/>
                <a:gd name="T46" fmla="*/ 14 w 23"/>
                <a:gd name="T47" fmla="*/ 0 h 18"/>
                <a:gd name="T48" fmla="*/ 14 w 23"/>
                <a:gd name="T49" fmla="*/ 0 h 18"/>
                <a:gd name="T50" fmla="*/ 17 w 23"/>
                <a:gd name="T51" fmla="*/ 15 h 18"/>
                <a:gd name="T52" fmla="*/ 20 w 23"/>
                <a:gd name="T53" fmla="*/ 18 h 18"/>
                <a:gd name="T54" fmla="*/ 20 w 23"/>
                <a:gd name="T55" fmla="*/ 18 h 18"/>
                <a:gd name="T56" fmla="*/ 17 w 23"/>
                <a:gd name="T57" fmla="*/ 15 h 18"/>
                <a:gd name="T58" fmla="*/ 17 w 23"/>
                <a:gd name="T59"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 h="18">
                  <a:moveTo>
                    <a:pt x="14" y="0"/>
                  </a:moveTo>
                  <a:lnTo>
                    <a:pt x="16" y="2"/>
                  </a:lnTo>
                  <a:lnTo>
                    <a:pt x="22" y="3"/>
                  </a:lnTo>
                  <a:lnTo>
                    <a:pt x="22" y="2"/>
                  </a:lnTo>
                  <a:lnTo>
                    <a:pt x="23" y="6"/>
                  </a:lnTo>
                  <a:lnTo>
                    <a:pt x="23" y="8"/>
                  </a:lnTo>
                  <a:lnTo>
                    <a:pt x="22" y="6"/>
                  </a:lnTo>
                  <a:lnTo>
                    <a:pt x="11" y="6"/>
                  </a:lnTo>
                  <a:lnTo>
                    <a:pt x="10" y="6"/>
                  </a:lnTo>
                  <a:lnTo>
                    <a:pt x="8" y="8"/>
                  </a:lnTo>
                  <a:lnTo>
                    <a:pt x="11" y="9"/>
                  </a:lnTo>
                  <a:lnTo>
                    <a:pt x="16" y="14"/>
                  </a:lnTo>
                  <a:lnTo>
                    <a:pt x="16" y="15"/>
                  </a:lnTo>
                  <a:lnTo>
                    <a:pt x="14" y="14"/>
                  </a:lnTo>
                  <a:lnTo>
                    <a:pt x="10" y="12"/>
                  </a:lnTo>
                  <a:lnTo>
                    <a:pt x="6" y="9"/>
                  </a:lnTo>
                  <a:lnTo>
                    <a:pt x="6" y="6"/>
                  </a:lnTo>
                  <a:lnTo>
                    <a:pt x="2" y="6"/>
                  </a:lnTo>
                  <a:lnTo>
                    <a:pt x="0" y="8"/>
                  </a:lnTo>
                  <a:lnTo>
                    <a:pt x="0" y="3"/>
                  </a:lnTo>
                  <a:lnTo>
                    <a:pt x="8" y="3"/>
                  </a:lnTo>
                  <a:lnTo>
                    <a:pt x="10" y="3"/>
                  </a:lnTo>
                  <a:lnTo>
                    <a:pt x="10" y="2"/>
                  </a:lnTo>
                  <a:lnTo>
                    <a:pt x="14" y="0"/>
                  </a:lnTo>
                  <a:lnTo>
                    <a:pt x="14" y="0"/>
                  </a:lnTo>
                  <a:close/>
                  <a:moveTo>
                    <a:pt x="17" y="15"/>
                  </a:moveTo>
                  <a:lnTo>
                    <a:pt x="20" y="18"/>
                  </a:lnTo>
                  <a:lnTo>
                    <a:pt x="20" y="18"/>
                  </a:lnTo>
                  <a:lnTo>
                    <a:pt x="17" y="15"/>
                  </a:lnTo>
                  <a:lnTo>
                    <a:pt x="17" y="15"/>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Freeform 282">
              <a:extLst>
                <a:ext uri="{FF2B5EF4-FFF2-40B4-BE49-F238E27FC236}">
                  <a16:creationId xmlns:a16="http://schemas.microsoft.com/office/drawing/2014/main" id="{103C2560-4FDE-40B0-AD16-5F8662CCDB0C}"/>
                </a:ext>
              </a:extLst>
            </p:cNvPr>
            <p:cNvSpPr>
              <a:spLocks/>
            </p:cNvSpPr>
            <p:nvPr/>
          </p:nvSpPr>
          <p:spPr bwMode="auto">
            <a:xfrm>
              <a:off x="1362076" y="1611313"/>
              <a:ext cx="44450" cy="17463"/>
            </a:xfrm>
            <a:custGeom>
              <a:avLst/>
              <a:gdLst>
                <a:gd name="T0" fmla="*/ 25 w 28"/>
                <a:gd name="T1" fmla="*/ 0 h 11"/>
                <a:gd name="T2" fmla="*/ 28 w 28"/>
                <a:gd name="T3" fmla="*/ 1 h 11"/>
                <a:gd name="T4" fmla="*/ 27 w 28"/>
                <a:gd name="T5" fmla="*/ 4 h 11"/>
                <a:gd name="T6" fmla="*/ 21 w 28"/>
                <a:gd name="T7" fmla="*/ 10 h 11"/>
                <a:gd name="T8" fmla="*/ 19 w 28"/>
                <a:gd name="T9" fmla="*/ 10 h 11"/>
                <a:gd name="T10" fmla="*/ 15 w 28"/>
                <a:gd name="T11" fmla="*/ 10 h 11"/>
                <a:gd name="T12" fmla="*/ 11 w 28"/>
                <a:gd name="T13" fmla="*/ 10 h 11"/>
                <a:gd name="T14" fmla="*/ 11 w 28"/>
                <a:gd name="T15" fmla="*/ 11 h 11"/>
                <a:gd name="T16" fmla="*/ 5 w 28"/>
                <a:gd name="T17" fmla="*/ 10 h 11"/>
                <a:gd name="T18" fmla="*/ 3 w 28"/>
                <a:gd name="T19" fmla="*/ 8 h 11"/>
                <a:gd name="T20" fmla="*/ 0 w 28"/>
                <a:gd name="T21" fmla="*/ 6 h 11"/>
                <a:gd name="T22" fmla="*/ 5 w 28"/>
                <a:gd name="T23" fmla="*/ 1 h 11"/>
                <a:gd name="T24" fmla="*/ 6 w 28"/>
                <a:gd name="T25" fmla="*/ 4 h 11"/>
                <a:gd name="T26" fmla="*/ 11 w 28"/>
                <a:gd name="T27" fmla="*/ 4 h 11"/>
                <a:gd name="T28" fmla="*/ 12 w 28"/>
                <a:gd name="T29" fmla="*/ 1 h 11"/>
                <a:gd name="T30" fmla="*/ 16 w 28"/>
                <a:gd name="T31" fmla="*/ 1 h 11"/>
                <a:gd name="T32" fmla="*/ 19 w 28"/>
                <a:gd name="T33" fmla="*/ 0 h 11"/>
                <a:gd name="T34" fmla="*/ 22 w 28"/>
                <a:gd name="T35" fmla="*/ 0 h 11"/>
                <a:gd name="T36" fmla="*/ 25 w 28"/>
                <a:gd name="T37" fmla="*/ 0 h 11"/>
                <a:gd name="T38" fmla="*/ 25 w 28"/>
                <a:gd name="T3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11">
                  <a:moveTo>
                    <a:pt x="25" y="0"/>
                  </a:moveTo>
                  <a:lnTo>
                    <a:pt x="28" y="1"/>
                  </a:lnTo>
                  <a:lnTo>
                    <a:pt x="27" y="4"/>
                  </a:lnTo>
                  <a:lnTo>
                    <a:pt x="21" y="10"/>
                  </a:lnTo>
                  <a:lnTo>
                    <a:pt x="19" y="10"/>
                  </a:lnTo>
                  <a:lnTo>
                    <a:pt x="15" y="10"/>
                  </a:lnTo>
                  <a:lnTo>
                    <a:pt x="11" y="10"/>
                  </a:lnTo>
                  <a:lnTo>
                    <a:pt x="11" y="11"/>
                  </a:lnTo>
                  <a:lnTo>
                    <a:pt x="5" y="10"/>
                  </a:lnTo>
                  <a:lnTo>
                    <a:pt x="3" y="8"/>
                  </a:lnTo>
                  <a:lnTo>
                    <a:pt x="0" y="6"/>
                  </a:lnTo>
                  <a:lnTo>
                    <a:pt x="5" y="1"/>
                  </a:lnTo>
                  <a:lnTo>
                    <a:pt x="6" y="4"/>
                  </a:lnTo>
                  <a:lnTo>
                    <a:pt x="11" y="4"/>
                  </a:lnTo>
                  <a:lnTo>
                    <a:pt x="12" y="1"/>
                  </a:lnTo>
                  <a:lnTo>
                    <a:pt x="16" y="1"/>
                  </a:lnTo>
                  <a:lnTo>
                    <a:pt x="19" y="0"/>
                  </a:lnTo>
                  <a:lnTo>
                    <a:pt x="22" y="0"/>
                  </a:lnTo>
                  <a:lnTo>
                    <a:pt x="25" y="0"/>
                  </a:lnTo>
                  <a:lnTo>
                    <a:pt x="25"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Freeform 283">
              <a:extLst>
                <a:ext uri="{FF2B5EF4-FFF2-40B4-BE49-F238E27FC236}">
                  <a16:creationId xmlns:a16="http://schemas.microsoft.com/office/drawing/2014/main" id="{E279CBAA-18A0-443D-941E-54C2FD32C02B}"/>
                </a:ext>
              </a:extLst>
            </p:cNvPr>
            <p:cNvSpPr>
              <a:spLocks/>
            </p:cNvSpPr>
            <p:nvPr/>
          </p:nvSpPr>
          <p:spPr bwMode="auto">
            <a:xfrm>
              <a:off x="1260476" y="1582738"/>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Freeform 284">
              <a:extLst>
                <a:ext uri="{FF2B5EF4-FFF2-40B4-BE49-F238E27FC236}">
                  <a16:creationId xmlns:a16="http://schemas.microsoft.com/office/drawing/2014/main" id="{63D51265-827C-4CC3-9B46-03859FB43E67}"/>
                </a:ext>
              </a:extLst>
            </p:cNvPr>
            <p:cNvSpPr>
              <a:spLocks/>
            </p:cNvSpPr>
            <p:nvPr/>
          </p:nvSpPr>
          <p:spPr bwMode="auto">
            <a:xfrm>
              <a:off x="1743076" y="1724026"/>
              <a:ext cx="73025" cy="209550"/>
            </a:xfrm>
            <a:custGeom>
              <a:avLst/>
              <a:gdLst>
                <a:gd name="T0" fmla="*/ 25 w 46"/>
                <a:gd name="T1" fmla="*/ 26 h 132"/>
                <a:gd name="T2" fmla="*/ 28 w 46"/>
                <a:gd name="T3" fmla="*/ 30 h 132"/>
                <a:gd name="T4" fmla="*/ 31 w 46"/>
                <a:gd name="T5" fmla="*/ 30 h 132"/>
                <a:gd name="T6" fmla="*/ 26 w 46"/>
                <a:gd name="T7" fmla="*/ 24 h 132"/>
                <a:gd name="T8" fmla="*/ 28 w 46"/>
                <a:gd name="T9" fmla="*/ 26 h 132"/>
                <a:gd name="T10" fmla="*/ 31 w 46"/>
                <a:gd name="T11" fmla="*/ 28 h 132"/>
                <a:gd name="T12" fmla="*/ 31 w 46"/>
                <a:gd name="T13" fmla="*/ 28 h 132"/>
                <a:gd name="T14" fmla="*/ 28 w 46"/>
                <a:gd name="T15" fmla="*/ 24 h 132"/>
                <a:gd name="T16" fmla="*/ 28 w 46"/>
                <a:gd name="T17" fmla="*/ 22 h 132"/>
                <a:gd name="T18" fmla="*/ 28 w 46"/>
                <a:gd name="T19" fmla="*/ 24 h 132"/>
                <a:gd name="T20" fmla="*/ 31 w 46"/>
                <a:gd name="T21" fmla="*/ 24 h 132"/>
                <a:gd name="T22" fmla="*/ 31 w 46"/>
                <a:gd name="T23" fmla="*/ 26 h 132"/>
                <a:gd name="T24" fmla="*/ 31 w 46"/>
                <a:gd name="T25" fmla="*/ 28 h 132"/>
                <a:gd name="T26" fmla="*/ 32 w 46"/>
                <a:gd name="T27" fmla="*/ 30 h 132"/>
                <a:gd name="T28" fmla="*/ 37 w 46"/>
                <a:gd name="T29" fmla="*/ 41 h 132"/>
                <a:gd name="T30" fmla="*/ 38 w 46"/>
                <a:gd name="T31" fmla="*/ 46 h 132"/>
                <a:gd name="T32" fmla="*/ 40 w 46"/>
                <a:gd name="T33" fmla="*/ 52 h 132"/>
                <a:gd name="T34" fmla="*/ 38 w 46"/>
                <a:gd name="T35" fmla="*/ 46 h 132"/>
                <a:gd name="T36" fmla="*/ 37 w 46"/>
                <a:gd name="T37" fmla="*/ 40 h 132"/>
                <a:gd name="T38" fmla="*/ 34 w 46"/>
                <a:gd name="T39" fmla="*/ 37 h 132"/>
                <a:gd name="T40" fmla="*/ 32 w 46"/>
                <a:gd name="T41" fmla="*/ 32 h 132"/>
                <a:gd name="T42" fmla="*/ 31 w 46"/>
                <a:gd name="T43" fmla="*/ 34 h 132"/>
                <a:gd name="T44" fmla="*/ 34 w 46"/>
                <a:gd name="T45" fmla="*/ 40 h 132"/>
                <a:gd name="T46" fmla="*/ 38 w 46"/>
                <a:gd name="T47" fmla="*/ 52 h 132"/>
                <a:gd name="T48" fmla="*/ 38 w 46"/>
                <a:gd name="T49" fmla="*/ 54 h 132"/>
                <a:gd name="T50" fmla="*/ 40 w 46"/>
                <a:gd name="T51" fmla="*/ 60 h 132"/>
                <a:gd name="T52" fmla="*/ 43 w 46"/>
                <a:gd name="T53" fmla="*/ 68 h 132"/>
                <a:gd name="T54" fmla="*/ 43 w 46"/>
                <a:gd name="T55" fmla="*/ 78 h 132"/>
                <a:gd name="T56" fmla="*/ 43 w 46"/>
                <a:gd name="T57" fmla="*/ 84 h 132"/>
                <a:gd name="T58" fmla="*/ 43 w 46"/>
                <a:gd name="T59" fmla="*/ 88 h 132"/>
                <a:gd name="T60" fmla="*/ 43 w 46"/>
                <a:gd name="T61" fmla="*/ 95 h 132"/>
                <a:gd name="T62" fmla="*/ 44 w 46"/>
                <a:gd name="T63" fmla="*/ 107 h 132"/>
                <a:gd name="T64" fmla="*/ 46 w 46"/>
                <a:gd name="T65" fmla="*/ 121 h 132"/>
                <a:gd name="T66" fmla="*/ 44 w 46"/>
                <a:gd name="T67" fmla="*/ 129 h 132"/>
                <a:gd name="T68" fmla="*/ 43 w 46"/>
                <a:gd name="T69" fmla="*/ 127 h 132"/>
                <a:gd name="T70" fmla="*/ 40 w 46"/>
                <a:gd name="T71" fmla="*/ 121 h 132"/>
                <a:gd name="T72" fmla="*/ 37 w 46"/>
                <a:gd name="T73" fmla="*/ 107 h 132"/>
                <a:gd name="T74" fmla="*/ 31 w 46"/>
                <a:gd name="T75" fmla="*/ 89 h 132"/>
                <a:gd name="T76" fmla="*/ 22 w 46"/>
                <a:gd name="T77" fmla="*/ 69 h 132"/>
                <a:gd name="T78" fmla="*/ 21 w 46"/>
                <a:gd name="T79" fmla="*/ 60 h 132"/>
                <a:gd name="T80" fmla="*/ 18 w 46"/>
                <a:gd name="T81" fmla="*/ 60 h 132"/>
                <a:gd name="T82" fmla="*/ 16 w 46"/>
                <a:gd name="T83" fmla="*/ 63 h 132"/>
                <a:gd name="T84" fmla="*/ 10 w 46"/>
                <a:gd name="T85" fmla="*/ 57 h 132"/>
                <a:gd name="T86" fmla="*/ 9 w 46"/>
                <a:gd name="T87" fmla="*/ 52 h 132"/>
                <a:gd name="T88" fmla="*/ 6 w 46"/>
                <a:gd name="T89" fmla="*/ 46 h 132"/>
                <a:gd name="T90" fmla="*/ 9 w 46"/>
                <a:gd name="T91" fmla="*/ 40 h 132"/>
                <a:gd name="T92" fmla="*/ 5 w 46"/>
                <a:gd name="T93" fmla="*/ 34 h 132"/>
                <a:gd name="T94" fmla="*/ 3 w 46"/>
                <a:gd name="T95" fmla="*/ 26 h 132"/>
                <a:gd name="T96" fmla="*/ 5 w 46"/>
                <a:gd name="T97" fmla="*/ 22 h 132"/>
                <a:gd name="T98" fmla="*/ 5 w 46"/>
                <a:gd name="T99" fmla="*/ 15 h 132"/>
                <a:gd name="T100" fmla="*/ 3 w 46"/>
                <a:gd name="T101" fmla="*/ 8 h 132"/>
                <a:gd name="T102" fmla="*/ 0 w 46"/>
                <a:gd name="T103" fmla="*/ 2 h 132"/>
                <a:gd name="T104" fmla="*/ 5 w 46"/>
                <a:gd name="T105" fmla="*/ 2 h 132"/>
                <a:gd name="T106" fmla="*/ 12 w 46"/>
                <a:gd name="T107" fmla="*/ 10 h 132"/>
                <a:gd name="T108" fmla="*/ 15 w 46"/>
                <a:gd name="T109" fmla="*/ 16 h 132"/>
                <a:gd name="T110" fmla="*/ 21 w 46"/>
                <a:gd name="T111" fmla="*/ 2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 h="132">
                  <a:moveTo>
                    <a:pt x="22" y="24"/>
                  </a:moveTo>
                  <a:lnTo>
                    <a:pt x="25" y="26"/>
                  </a:lnTo>
                  <a:lnTo>
                    <a:pt x="25" y="26"/>
                  </a:lnTo>
                  <a:lnTo>
                    <a:pt x="26" y="26"/>
                  </a:lnTo>
                  <a:lnTo>
                    <a:pt x="26" y="28"/>
                  </a:lnTo>
                  <a:lnTo>
                    <a:pt x="28" y="30"/>
                  </a:lnTo>
                  <a:lnTo>
                    <a:pt x="28" y="30"/>
                  </a:lnTo>
                  <a:lnTo>
                    <a:pt x="31" y="30"/>
                  </a:lnTo>
                  <a:lnTo>
                    <a:pt x="31" y="30"/>
                  </a:lnTo>
                  <a:lnTo>
                    <a:pt x="31" y="30"/>
                  </a:lnTo>
                  <a:lnTo>
                    <a:pt x="28" y="28"/>
                  </a:lnTo>
                  <a:lnTo>
                    <a:pt x="26" y="24"/>
                  </a:lnTo>
                  <a:lnTo>
                    <a:pt x="26" y="22"/>
                  </a:lnTo>
                  <a:lnTo>
                    <a:pt x="26" y="24"/>
                  </a:lnTo>
                  <a:lnTo>
                    <a:pt x="28" y="26"/>
                  </a:lnTo>
                  <a:lnTo>
                    <a:pt x="31" y="28"/>
                  </a:lnTo>
                  <a:lnTo>
                    <a:pt x="31" y="28"/>
                  </a:lnTo>
                  <a:lnTo>
                    <a:pt x="31" y="28"/>
                  </a:lnTo>
                  <a:lnTo>
                    <a:pt x="31" y="28"/>
                  </a:lnTo>
                  <a:lnTo>
                    <a:pt x="31" y="28"/>
                  </a:lnTo>
                  <a:lnTo>
                    <a:pt x="31" y="28"/>
                  </a:lnTo>
                  <a:lnTo>
                    <a:pt x="31" y="26"/>
                  </a:lnTo>
                  <a:lnTo>
                    <a:pt x="31" y="24"/>
                  </a:lnTo>
                  <a:lnTo>
                    <a:pt x="28" y="24"/>
                  </a:lnTo>
                  <a:lnTo>
                    <a:pt x="28" y="22"/>
                  </a:lnTo>
                  <a:lnTo>
                    <a:pt x="28" y="22"/>
                  </a:lnTo>
                  <a:lnTo>
                    <a:pt x="28" y="22"/>
                  </a:lnTo>
                  <a:lnTo>
                    <a:pt x="28" y="22"/>
                  </a:lnTo>
                  <a:lnTo>
                    <a:pt x="28" y="24"/>
                  </a:lnTo>
                  <a:lnTo>
                    <a:pt x="28" y="24"/>
                  </a:lnTo>
                  <a:lnTo>
                    <a:pt x="31" y="24"/>
                  </a:lnTo>
                  <a:lnTo>
                    <a:pt x="31" y="24"/>
                  </a:lnTo>
                  <a:lnTo>
                    <a:pt x="31" y="24"/>
                  </a:lnTo>
                  <a:lnTo>
                    <a:pt x="31" y="26"/>
                  </a:lnTo>
                  <a:lnTo>
                    <a:pt x="31" y="26"/>
                  </a:lnTo>
                  <a:lnTo>
                    <a:pt x="31" y="26"/>
                  </a:lnTo>
                  <a:lnTo>
                    <a:pt x="31" y="26"/>
                  </a:lnTo>
                  <a:lnTo>
                    <a:pt x="31" y="26"/>
                  </a:lnTo>
                  <a:lnTo>
                    <a:pt x="31" y="28"/>
                  </a:lnTo>
                  <a:lnTo>
                    <a:pt x="31" y="28"/>
                  </a:lnTo>
                  <a:lnTo>
                    <a:pt x="31" y="28"/>
                  </a:lnTo>
                  <a:lnTo>
                    <a:pt x="32" y="30"/>
                  </a:lnTo>
                  <a:lnTo>
                    <a:pt x="34" y="34"/>
                  </a:lnTo>
                  <a:lnTo>
                    <a:pt x="34" y="37"/>
                  </a:lnTo>
                  <a:lnTo>
                    <a:pt x="37" y="41"/>
                  </a:lnTo>
                  <a:lnTo>
                    <a:pt x="37" y="41"/>
                  </a:lnTo>
                  <a:lnTo>
                    <a:pt x="37" y="41"/>
                  </a:lnTo>
                  <a:lnTo>
                    <a:pt x="38" y="46"/>
                  </a:lnTo>
                  <a:lnTo>
                    <a:pt x="38" y="47"/>
                  </a:lnTo>
                  <a:lnTo>
                    <a:pt x="40" y="50"/>
                  </a:lnTo>
                  <a:lnTo>
                    <a:pt x="40" y="52"/>
                  </a:lnTo>
                  <a:lnTo>
                    <a:pt x="37" y="41"/>
                  </a:lnTo>
                  <a:lnTo>
                    <a:pt x="38" y="44"/>
                  </a:lnTo>
                  <a:lnTo>
                    <a:pt x="38" y="46"/>
                  </a:lnTo>
                  <a:lnTo>
                    <a:pt x="37" y="44"/>
                  </a:lnTo>
                  <a:lnTo>
                    <a:pt x="37" y="41"/>
                  </a:lnTo>
                  <a:lnTo>
                    <a:pt x="37" y="40"/>
                  </a:lnTo>
                  <a:lnTo>
                    <a:pt x="37" y="40"/>
                  </a:lnTo>
                  <a:lnTo>
                    <a:pt x="34" y="37"/>
                  </a:lnTo>
                  <a:lnTo>
                    <a:pt x="34" y="37"/>
                  </a:lnTo>
                  <a:lnTo>
                    <a:pt x="34" y="37"/>
                  </a:lnTo>
                  <a:lnTo>
                    <a:pt x="32" y="37"/>
                  </a:lnTo>
                  <a:lnTo>
                    <a:pt x="32" y="32"/>
                  </a:lnTo>
                  <a:lnTo>
                    <a:pt x="32" y="32"/>
                  </a:lnTo>
                  <a:lnTo>
                    <a:pt x="31" y="30"/>
                  </a:lnTo>
                  <a:lnTo>
                    <a:pt x="31" y="34"/>
                  </a:lnTo>
                  <a:lnTo>
                    <a:pt x="32" y="37"/>
                  </a:lnTo>
                  <a:lnTo>
                    <a:pt x="32" y="37"/>
                  </a:lnTo>
                  <a:lnTo>
                    <a:pt x="34" y="40"/>
                  </a:lnTo>
                  <a:lnTo>
                    <a:pt x="34" y="40"/>
                  </a:lnTo>
                  <a:lnTo>
                    <a:pt x="37" y="46"/>
                  </a:lnTo>
                  <a:lnTo>
                    <a:pt x="38" y="52"/>
                  </a:lnTo>
                  <a:lnTo>
                    <a:pt x="40" y="54"/>
                  </a:lnTo>
                  <a:lnTo>
                    <a:pt x="40" y="54"/>
                  </a:lnTo>
                  <a:lnTo>
                    <a:pt x="38" y="54"/>
                  </a:lnTo>
                  <a:lnTo>
                    <a:pt x="40" y="56"/>
                  </a:lnTo>
                  <a:lnTo>
                    <a:pt x="40" y="57"/>
                  </a:lnTo>
                  <a:lnTo>
                    <a:pt x="40" y="60"/>
                  </a:lnTo>
                  <a:lnTo>
                    <a:pt x="43" y="63"/>
                  </a:lnTo>
                  <a:lnTo>
                    <a:pt x="43" y="66"/>
                  </a:lnTo>
                  <a:lnTo>
                    <a:pt x="43" y="68"/>
                  </a:lnTo>
                  <a:lnTo>
                    <a:pt x="43" y="73"/>
                  </a:lnTo>
                  <a:lnTo>
                    <a:pt x="43" y="73"/>
                  </a:lnTo>
                  <a:lnTo>
                    <a:pt x="43" y="78"/>
                  </a:lnTo>
                  <a:lnTo>
                    <a:pt x="43" y="79"/>
                  </a:lnTo>
                  <a:lnTo>
                    <a:pt x="43" y="82"/>
                  </a:lnTo>
                  <a:lnTo>
                    <a:pt x="43" y="84"/>
                  </a:lnTo>
                  <a:lnTo>
                    <a:pt x="43" y="84"/>
                  </a:lnTo>
                  <a:lnTo>
                    <a:pt x="43" y="88"/>
                  </a:lnTo>
                  <a:lnTo>
                    <a:pt x="43" y="88"/>
                  </a:lnTo>
                  <a:lnTo>
                    <a:pt x="43" y="88"/>
                  </a:lnTo>
                  <a:lnTo>
                    <a:pt x="43" y="91"/>
                  </a:lnTo>
                  <a:lnTo>
                    <a:pt x="43" y="95"/>
                  </a:lnTo>
                  <a:lnTo>
                    <a:pt x="44" y="101"/>
                  </a:lnTo>
                  <a:lnTo>
                    <a:pt x="44" y="105"/>
                  </a:lnTo>
                  <a:lnTo>
                    <a:pt x="44" y="107"/>
                  </a:lnTo>
                  <a:lnTo>
                    <a:pt x="46" y="117"/>
                  </a:lnTo>
                  <a:lnTo>
                    <a:pt x="46" y="117"/>
                  </a:lnTo>
                  <a:lnTo>
                    <a:pt x="46" y="121"/>
                  </a:lnTo>
                  <a:lnTo>
                    <a:pt x="46" y="123"/>
                  </a:lnTo>
                  <a:lnTo>
                    <a:pt x="44" y="127"/>
                  </a:lnTo>
                  <a:lnTo>
                    <a:pt x="44" y="129"/>
                  </a:lnTo>
                  <a:lnTo>
                    <a:pt x="44" y="132"/>
                  </a:lnTo>
                  <a:lnTo>
                    <a:pt x="43" y="129"/>
                  </a:lnTo>
                  <a:lnTo>
                    <a:pt x="43" y="127"/>
                  </a:lnTo>
                  <a:lnTo>
                    <a:pt x="43" y="126"/>
                  </a:lnTo>
                  <a:lnTo>
                    <a:pt x="43" y="123"/>
                  </a:lnTo>
                  <a:lnTo>
                    <a:pt x="40" y="121"/>
                  </a:lnTo>
                  <a:lnTo>
                    <a:pt x="38" y="113"/>
                  </a:lnTo>
                  <a:lnTo>
                    <a:pt x="37" y="110"/>
                  </a:lnTo>
                  <a:lnTo>
                    <a:pt x="37" y="107"/>
                  </a:lnTo>
                  <a:lnTo>
                    <a:pt x="34" y="101"/>
                  </a:lnTo>
                  <a:lnTo>
                    <a:pt x="32" y="97"/>
                  </a:lnTo>
                  <a:lnTo>
                    <a:pt x="31" y="89"/>
                  </a:lnTo>
                  <a:lnTo>
                    <a:pt x="28" y="84"/>
                  </a:lnTo>
                  <a:lnTo>
                    <a:pt x="25" y="78"/>
                  </a:lnTo>
                  <a:lnTo>
                    <a:pt x="22" y="69"/>
                  </a:lnTo>
                  <a:lnTo>
                    <a:pt x="22" y="63"/>
                  </a:lnTo>
                  <a:lnTo>
                    <a:pt x="21" y="60"/>
                  </a:lnTo>
                  <a:lnTo>
                    <a:pt x="21" y="60"/>
                  </a:lnTo>
                  <a:lnTo>
                    <a:pt x="18" y="56"/>
                  </a:lnTo>
                  <a:lnTo>
                    <a:pt x="18" y="57"/>
                  </a:lnTo>
                  <a:lnTo>
                    <a:pt x="18" y="60"/>
                  </a:lnTo>
                  <a:lnTo>
                    <a:pt x="18" y="62"/>
                  </a:lnTo>
                  <a:lnTo>
                    <a:pt x="18" y="66"/>
                  </a:lnTo>
                  <a:lnTo>
                    <a:pt x="16" y="63"/>
                  </a:lnTo>
                  <a:lnTo>
                    <a:pt x="15" y="62"/>
                  </a:lnTo>
                  <a:lnTo>
                    <a:pt x="10" y="60"/>
                  </a:lnTo>
                  <a:lnTo>
                    <a:pt x="10" y="57"/>
                  </a:lnTo>
                  <a:lnTo>
                    <a:pt x="12" y="56"/>
                  </a:lnTo>
                  <a:lnTo>
                    <a:pt x="10" y="54"/>
                  </a:lnTo>
                  <a:lnTo>
                    <a:pt x="9" y="52"/>
                  </a:lnTo>
                  <a:lnTo>
                    <a:pt x="5" y="50"/>
                  </a:lnTo>
                  <a:lnTo>
                    <a:pt x="6" y="47"/>
                  </a:lnTo>
                  <a:lnTo>
                    <a:pt x="6" y="46"/>
                  </a:lnTo>
                  <a:lnTo>
                    <a:pt x="9" y="46"/>
                  </a:lnTo>
                  <a:lnTo>
                    <a:pt x="10" y="44"/>
                  </a:lnTo>
                  <a:lnTo>
                    <a:pt x="9" y="40"/>
                  </a:lnTo>
                  <a:lnTo>
                    <a:pt x="6" y="38"/>
                  </a:lnTo>
                  <a:lnTo>
                    <a:pt x="6" y="38"/>
                  </a:lnTo>
                  <a:lnTo>
                    <a:pt x="5" y="34"/>
                  </a:lnTo>
                  <a:lnTo>
                    <a:pt x="3" y="32"/>
                  </a:lnTo>
                  <a:lnTo>
                    <a:pt x="3" y="30"/>
                  </a:lnTo>
                  <a:lnTo>
                    <a:pt x="3" y="26"/>
                  </a:lnTo>
                  <a:lnTo>
                    <a:pt x="3" y="28"/>
                  </a:lnTo>
                  <a:lnTo>
                    <a:pt x="5" y="26"/>
                  </a:lnTo>
                  <a:lnTo>
                    <a:pt x="5" y="22"/>
                  </a:lnTo>
                  <a:lnTo>
                    <a:pt x="5" y="19"/>
                  </a:lnTo>
                  <a:lnTo>
                    <a:pt x="3" y="16"/>
                  </a:lnTo>
                  <a:lnTo>
                    <a:pt x="5" y="15"/>
                  </a:lnTo>
                  <a:lnTo>
                    <a:pt x="3" y="15"/>
                  </a:lnTo>
                  <a:lnTo>
                    <a:pt x="3" y="10"/>
                  </a:lnTo>
                  <a:lnTo>
                    <a:pt x="3" y="8"/>
                  </a:lnTo>
                  <a:lnTo>
                    <a:pt x="0" y="6"/>
                  </a:lnTo>
                  <a:lnTo>
                    <a:pt x="0" y="4"/>
                  </a:lnTo>
                  <a:lnTo>
                    <a:pt x="0" y="2"/>
                  </a:lnTo>
                  <a:lnTo>
                    <a:pt x="0" y="0"/>
                  </a:lnTo>
                  <a:lnTo>
                    <a:pt x="0" y="0"/>
                  </a:lnTo>
                  <a:lnTo>
                    <a:pt x="5" y="2"/>
                  </a:lnTo>
                  <a:lnTo>
                    <a:pt x="6" y="6"/>
                  </a:lnTo>
                  <a:lnTo>
                    <a:pt x="10" y="8"/>
                  </a:lnTo>
                  <a:lnTo>
                    <a:pt x="12" y="10"/>
                  </a:lnTo>
                  <a:lnTo>
                    <a:pt x="12" y="12"/>
                  </a:lnTo>
                  <a:lnTo>
                    <a:pt x="15" y="15"/>
                  </a:lnTo>
                  <a:lnTo>
                    <a:pt x="15" y="16"/>
                  </a:lnTo>
                  <a:lnTo>
                    <a:pt x="16" y="19"/>
                  </a:lnTo>
                  <a:lnTo>
                    <a:pt x="21" y="22"/>
                  </a:lnTo>
                  <a:lnTo>
                    <a:pt x="21" y="24"/>
                  </a:lnTo>
                  <a:lnTo>
                    <a:pt x="22" y="24"/>
                  </a:lnTo>
                  <a:lnTo>
                    <a:pt x="22" y="2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285">
              <a:extLst>
                <a:ext uri="{FF2B5EF4-FFF2-40B4-BE49-F238E27FC236}">
                  <a16:creationId xmlns:a16="http://schemas.microsoft.com/office/drawing/2014/main" id="{85853112-2B87-4CE8-9F88-B39DACDB9BA1}"/>
                </a:ext>
              </a:extLst>
            </p:cNvPr>
            <p:cNvSpPr>
              <a:spLocks/>
            </p:cNvSpPr>
            <p:nvPr/>
          </p:nvSpPr>
          <p:spPr bwMode="auto">
            <a:xfrm>
              <a:off x="1792288" y="207486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286">
              <a:extLst>
                <a:ext uri="{FF2B5EF4-FFF2-40B4-BE49-F238E27FC236}">
                  <a16:creationId xmlns:a16="http://schemas.microsoft.com/office/drawing/2014/main" id="{488BE960-B713-46F1-B184-60E9606F80F4}"/>
                </a:ext>
              </a:extLst>
            </p:cNvPr>
            <p:cNvSpPr>
              <a:spLocks/>
            </p:cNvSpPr>
            <p:nvPr/>
          </p:nvSpPr>
          <p:spPr bwMode="auto">
            <a:xfrm>
              <a:off x="1220788" y="1577976"/>
              <a:ext cx="30163" cy="20638"/>
            </a:xfrm>
            <a:custGeom>
              <a:avLst/>
              <a:gdLst>
                <a:gd name="T0" fmla="*/ 19 w 19"/>
                <a:gd name="T1" fmla="*/ 3 h 13"/>
                <a:gd name="T2" fmla="*/ 16 w 19"/>
                <a:gd name="T3" fmla="*/ 7 h 13"/>
                <a:gd name="T4" fmla="*/ 15 w 19"/>
                <a:gd name="T5" fmla="*/ 9 h 13"/>
                <a:gd name="T6" fmla="*/ 4 w 19"/>
                <a:gd name="T7" fmla="*/ 10 h 13"/>
                <a:gd name="T8" fmla="*/ 3 w 19"/>
                <a:gd name="T9" fmla="*/ 13 h 13"/>
                <a:gd name="T10" fmla="*/ 0 w 19"/>
                <a:gd name="T11" fmla="*/ 10 h 13"/>
                <a:gd name="T12" fmla="*/ 4 w 19"/>
                <a:gd name="T13" fmla="*/ 9 h 13"/>
                <a:gd name="T14" fmla="*/ 9 w 19"/>
                <a:gd name="T15" fmla="*/ 7 h 13"/>
                <a:gd name="T16" fmla="*/ 6 w 19"/>
                <a:gd name="T17" fmla="*/ 5 h 13"/>
                <a:gd name="T18" fmla="*/ 9 w 19"/>
                <a:gd name="T19" fmla="*/ 3 h 13"/>
                <a:gd name="T20" fmla="*/ 13 w 19"/>
                <a:gd name="T21" fmla="*/ 3 h 13"/>
                <a:gd name="T22" fmla="*/ 15 w 19"/>
                <a:gd name="T23" fmla="*/ 0 h 13"/>
                <a:gd name="T24" fmla="*/ 16 w 19"/>
                <a:gd name="T25" fmla="*/ 0 h 13"/>
                <a:gd name="T26" fmla="*/ 19 w 19"/>
                <a:gd name="T27" fmla="*/ 0 h 13"/>
                <a:gd name="T28" fmla="*/ 16 w 19"/>
                <a:gd name="T29" fmla="*/ 0 h 13"/>
                <a:gd name="T30" fmla="*/ 15 w 19"/>
                <a:gd name="T31" fmla="*/ 3 h 13"/>
                <a:gd name="T32" fmla="*/ 19 w 19"/>
                <a:gd name="T33" fmla="*/ 3 h 13"/>
                <a:gd name="T34" fmla="*/ 19 w 19"/>
                <a:gd name="T35" fmla="*/ 3 h 13"/>
                <a:gd name="T36" fmla="*/ 19 w 19"/>
                <a:gd name="T37"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13">
                  <a:moveTo>
                    <a:pt x="19" y="3"/>
                  </a:moveTo>
                  <a:lnTo>
                    <a:pt x="16" y="7"/>
                  </a:lnTo>
                  <a:lnTo>
                    <a:pt x="15" y="9"/>
                  </a:lnTo>
                  <a:lnTo>
                    <a:pt x="4" y="10"/>
                  </a:lnTo>
                  <a:lnTo>
                    <a:pt x="3" y="13"/>
                  </a:lnTo>
                  <a:lnTo>
                    <a:pt x="0" y="10"/>
                  </a:lnTo>
                  <a:lnTo>
                    <a:pt x="4" y="9"/>
                  </a:lnTo>
                  <a:lnTo>
                    <a:pt x="9" y="7"/>
                  </a:lnTo>
                  <a:lnTo>
                    <a:pt x="6" y="5"/>
                  </a:lnTo>
                  <a:lnTo>
                    <a:pt x="9" y="3"/>
                  </a:lnTo>
                  <a:lnTo>
                    <a:pt x="13" y="3"/>
                  </a:lnTo>
                  <a:lnTo>
                    <a:pt x="15" y="0"/>
                  </a:lnTo>
                  <a:lnTo>
                    <a:pt x="16" y="0"/>
                  </a:lnTo>
                  <a:lnTo>
                    <a:pt x="19" y="0"/>
                  </a:lnTo>
                  <a:lnTo>
                    <a:pt x="16" y="0"/>
                  </a:lnTo>
                  <a:lnTo>
                    <a:pt x="15" y="3"/>
                  </a:lnTo>
                  <a:lnTo>
                    <a:pt x="19" y="3"/>
                  </a:lnTo>
                  <a:lnTo>
                    <a:pt x="19" y="3"/>
                  </a:lnTo>
                  <a:lnTo>
                    <a:pt x="19"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Freeform 287">
              <a:extLst>
                <a:ext uri="{FF2B5EF4-FFF2-40B4-BE49-F238E27FC236}">
                  <a16:creationId xmlns:a16="http://schemas.microsoft.com/office/drawing/2014/main" id="{7ABA2A7C-0F80-43D1-AA8B-548B33181DBD}"/>
                </a:ext>
              </a:extLst>
            </p:cNvPr>
            <p:cNvSpPr>
              <a:spLocks/>
            </p:cNvSpPr>
            <p:nvPr/>
          </p:nvSpPr>
          <p:spPr bwMode="auto">
            <a:xfrm>
              <a:off x="1565276" y="1673226"/>
              <a:ext cx="152400" cy="120650"/>
            </a:xfrm>
            <a:custGeom>
              <a:avLst/>
              <a:gdLst>
                <a:gd name="T0" fmla="*/ 11 w 96"/>
                <a:gd name="T1" fmla="*/ 4 h 76"/>
                <a:gd name="T2" fmla="*/ 17 w 96"/>
                <a:gd name="T3" fmla="*/ 4 h 76"/>
                <a:gd name="T4" fmla="*/ 23 w 96"/>
                <a:gd name="T5" fmla="*/ 9 h 76"/>
                <a:gd name="T6" fmla="*/ 27 w 96"/>
                <a:gd name="T7" fmla="*/ 10 h 76"/>
                <a:gd name="T8" fmla="*/ 33 w 96"/>
                <a:gd name="T9" fmla="*/ 15 h 76"/>
                <a:gd name="T10" fmla="*/ 43 w 96"/>
                <a:gd name="T11" fmla="*/ 15 h 76"/>
                <a:gd name="T12" fmla="*/ 45 w 96"/>
                <a:gd name="T13" fmla="*/ 10 h 76"/>
                <a:gd name="T14" fmla="*/ 49 w 96"/>
                <a:gd name="T15" fmla="*/ 9 h 76"/>
                <a:gd name="T16" fmla="*/ 51 w 96"/>
                <a:gd name="T17" fmla="*/ 9 h 76"/>
                <a:gd name="T18" fmla="*/ 59 w 96"/>
                <a:gd name="T19" fmla="*/ 10 h 76"/>
                <a:gd name="T20" fmla="*/ 63 w 96"/>
                <a:gd name="T21" fmla="*/ 12 h 76"/>
                <a:gd name="T22" fmla="*/ 67 w 96"/>
                <a:gd name="T23" fmla="*/ 15 h 76"/>
                <a:gd name="T24" fmla="*/ 73 w 96"/>
                <a:gd name="T25" fmla="*/ 25 h 76"/>
                <a:gd name="T26" fmla="*/ 74 w 96"/>
                <a:gd name="T27" fmla="*/ 32 h 76"/>
                <a:gd name="T28" fmla="*/ 79 w 96"/>
                <a:gd name="T29" fmla="*/ 40 h 76"/>
                <a:gd name="T30" fmla="*/ 85 w 96"/>
                <a:gd name="T31" fmla="*/ 44 h 76"/>
                <a:gd name="T32" fmla="*/ 85 w 96"/>
                <a:gd name="T33" fmla="*/ 51 h 76"/>
                <a:gd name="T34" fmla="*/ 90 w 96"/>
                <a:gd name="T35" fmla="*/ 56 h 76"/>
                <a:gd name="T36" fmla="*/ 95 w 96"/>
                <a:gd name="T37" fmla="*/ 62 h 76"/>
                <a:gd name="T38" fmla="*/ 96 w 96"/>
                <a:gd name="T39" fmla="*/ 66 h 76"/>
                <a:gd name="T40" fmla="*/ 95 w 96"/>
                <a:gd name="T41" fmla="*/ 69 h 76"/>
                <a:gd name="T42" fmla="*/ 95 w 96"/>
                <a:gd name="T43" fmla="*/ 76 h 76"/>
                <a:gd name="T44" fmla="*/ 83 w 96"/>
                <a:gd name="T45" fmla="*/ 73 h 76"/>
                <a:gd name="T46" fmla="*/ 77 w 96"/>
                <a:gd name="T47" fmla="*/ 66 h 76"/>
                <a:gd name="T48" fmla="*/ 71 w 96"/>
                <a:gd name="T49" fmla="*/ 66 h 76"/>
                <a:gd name="T50" fmla="*/ 65 w 96"/>
                <a:gd name="T51" fmla="*/ 69 h 76"/>
                <a:gd name="T52" fmla="*/ 57 w 96"/>
                <a:gd name="T53" fmla="*/ 62 h 76"/>
                <a:gd name="T54" fmla="*/ 49 w 96"/>
                <a:gd name="T55" fmla="*/ 56 h 76"/>
                <a:gd name="T56" fmla="*/ 37 w 96"/>
                <a:gd name="T57" fmla="*/ 50 h 76"/>
                <a:gd name="T58" fmla="*/ 33 w 96"/>
                <a:gd name="T59" fmla="*/ 44 h 76"/>
                <a:gd name="T60" fmla="*/ 29 w 96"/>
                <a:gd name="T61" fmla="*/ 40 h 76"/>
                <a:gd name="T62" fmla="*/ 26 w 96"/>
                <a:gd name="T63" fmla="*/ 36 h 76"/>
                <a:gd name="T64" fmla="*/ 20 w 96"/>
                <a:gd name="T65" fmla="*/ 31 h 76"/>
                <a:gd name="T66" fmla="*/ 16 w 96"/>
                <a:gd name="T67" fmla="*/ 26 h 76"/>
                <a:gd name="T68" fmla="*/ 14 w 96"/>
                <a:gd name="T69" fmla="*/ 19 h 76"/>
                <a:gd name="T70" fmla="*/ 7 w 96"/>
                <a:gd name="T71" fmla="*/ 12 h 76"/>
                <a:gd name="T72" fmla="*/ 4 w 96"/>
                <a:gd name="T73" fmla="*/ 9 h 76"/>
                <a:gd name="T74" fmla="*/ 0 w 96"/>
                <a:gd name="T75" fmla="*/ 3 h 76"/>
                <a:gd name="T76" fmla="*/ 5 w 96"/>
                <a:gd name="T77" fmla="*/ 4 h 76"/>
                <a:gd name="T78" fmla="*/ 10 w 96"/>
                <a:gd name="T79" fmla="*/ 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76">
                  <a:moveTo>
                    <a:pt x="10" y="4"/>
                  </a:moveTo>
                  <a:lnTo>
                    <a:pt x="11" y="4"/>
                  </a:lnTo>
                  <a:lnTo>
                    <a:pt x="14" y="0"/>
                  </a:lnTo>
                  <a:lnTo>
                    <a:pt x="17" y="4"/>
                  </a:lnTo>
                  <a:lnTo>
                    <a:pt x="21" y="6"/>
                  </a:lnTo>
                  <a:lnTo>
                    <a:pt x="23" y="9"/>
                  </a:lnTo>
                  <a:lnTo>
                    <a:pt x="26" y="10"/>
                  </a:lnTo>
                  <a:lnTo>
                    <a:pt x="27" y="10"/>
                  </a:lnTo>
                  <a:lnTo>
                    <a:pt x="32" y="12"/>
                  </a:lnTo>
                  <a:lnTo>
                    <a:pt x="33" y="15"/>
                  </a:lnTo>
                  <a:lnTo>
                    <a:pt x="37" y="16"/>
                  </a:lnTo>
                  <a:lnTo>
                    <a:pt x="43" y="15"/>
                  </a:lnTo>
                  <a:lnTo>
                    <a:pt x="43" y="12"/>
                  </a:lnTo>
                  <a:lnTo>
                    <a:pt x="45" y="10"/>
                  </a:lnTo>
                  <a:lnTo>
                    <a:pt x="45" y="9"/>
                  </a:lnTo>
                  <a:lnTo>
                    <a:pt x="49" y="9"/>
                  </a:lnTo>
                  <a:lnTo>
                    <a:pt x="49" y="9"/>
                  </a:lnTo>
                  <a:lnTo>
                    <a:pt x="51" y="9"/>
                  </a:lnTo>
                  <a:lnTo>
                    <a:pt x="54" y="9"/>
                  </a:lnTo>
                  <a:lnTo>
                    <a:pt x="59" y="10"/>
                  </a:lnTo>
                  <a:lnTo>
                    <a:pt x="61" y="12"/>
                  </a:lnTo>
                  <a:lnTo>
                    <a:pt x="63" y="12"/>
                  </a:lnTo>
                  <a:lnTo>
                    <a:pt x="65" y="15"/>
                  </a:lnTo>
                  <a:lnTo>
                    <a:pt x="67" y="15"/>
                  </a:lnTo>
                  <a:lnTo>
                    <a:pt x="71" y="20"/>
                  </a:lnTo>
                  <a:lnTo>
                    <a:pt x="73" y="25"/>
                  </a:lnTo>
                  <a:lnTo>
                    <a:pt x="73" y="28"/>
                  </a:lnTo>
                  <a:lnTo>
                    <a:pt x="74" y="32"/>
                  </a:lnTo>
                  <a:lnTo>
                    <a:pt x="79" y="38"/>
                  </a:lnTo>
                  <a:lnTo>
                    <a:pt x="79" y="40"/>
                  </a:lnTo>
                  <a:lnTo>
                    <a:pt x="83" y="42"/>
                  </a:lnTo>
                  <a:lnTo>
                    <a:pt x="85" y="44"/>
                  </a:lnTo>
                  <a:lnTo>
                    <a:pt x="83" y="50"/>
                  </a:lnTo>
                  <a:lnTo>
                    <a:pt x="85" y="51"/>
                  </a:lnTo>
                  <a:lnTo>
                    <a:pt x="89" y="56"/>
                  </a:lnTo>
                  <a:lnTo>
                    <a:pt x="90" y="56"/>
                  </a:lnTo>
                  <a:lnTo>
                    <a:pt x="93" y="60"/>
                  </a:lnTo>
                  <a:lnTo>
                    <a:pt x="95" y="62"/>
                  </a:lnTo>
                  <a:lnTo>
                    <a:pt x="96" y="64"/>
                  </a:lnTo>
                  <a:lnTo>
                    <a:pt x="96" y="66"/>
                  </a:lnTo>
                  <a:lnTo>
                    <a:pt x="96" y="66"/>
                  </a:lnTo>
                  <a:lnTo>
                    <a:pt x="95" y="69"/>
                  </a:lnTo>
                  <a:lnTo>
                    <a:pt x="95" y="73"/>
                  </a:lnTo>
                  <a:lnTo>
                    <a:pt x="95" y="76"/>
                  </a:lnTo>
                  <a:lnTo>
                    <a:pt x="87" y="73"/>
                  </a:lnTo>
                  <a:lnTo>
                    <a:pt x="83" y="73"/>
                  </a:lnTo>
                  <a:lnTo>
                    <a:pt x="79" y="72"/>
                  </a:lnTo>
                  <a:lnTo>
                    <a:pt x="77" y="66"/>
                  </a:lnTo>
                  <a:lnTo>
                    <a:pt x="73" y="64"/>
                  </a:lnTo>
                  <a:lnTo>
                    <a:pt x="71" y="66"/>
                  </a:lnTo>
                  <a:lnTo>
                    <a:pt x="70" y="69"/>
                  </a:lnTo>
                  <a:lnTo>
                    <a:pt x="65" y="69"/>
                  </a:lnTo>
                  <a:lnTo>
                    <a:pt x="59" y="64"/>
                  </a:lnTo>
                  <a:lnTo>
                    <a:pt x="57" y="62"/>
                  </a:lnTo>
                  <a:lnTo>
                    <a:pt x="51" y="60"/>
                  </a:lnTo>
                  <a:lnTo>
                    <a:pt x="49" y="56"/>
                  </a:lnTo>
                  <a:lnTo>
                    <a:pt x="43" y="50"/>
                  </a:lnTo>
                  <a:lnTo>
                    <a:pt x="37" y="50"/>
                  </a:lnTo>
                  <a:lnTo>
                    <a:pt x="33" y="48"/>
                  </a:lnTo>
                  <a:lnTo>
                    <a:pt x="33" y="44"/>
                  </a:lnTo>
                  <a:lnTo>
                    <a:pt x="32" y="44"/>
                  </a:lnTo>
                  <a:lnTo>
                    <a:pt x="29" y="40"/>
                  </a:lnTo>
                  <a:lnTo>
                    <a:pt x="27" y="36"/>
                  </a:lnTo>
                  <a:lnTo>
                    <a:pt x="26" y="36"/>
                  </a:lnTo>
                  <a:lnTo>
                    <a:pt x="21" y="34"/>
                  </a:lnTo>
                  <a:lnTo>
                    <a:pt x="20" y="31"/>
                  </a:lnTo>
                  <a:lnTo>
                    <a:pt x="16" y="28"/>
                  </a:lnTo>
                  <a:lnTo>
                    <a:pt x="16" y="26"/>
                  </a:lnTo>
                  <a:lnTo>
                    <a:pt x="17" y="22"/>
                  </a:lnTo>
                  <a:lnTo>
                    <a:pt x="14" y="19"/>
                  </a:lnTo>
                  <a:lnTo>
                    <a:pt x="11" y="19"/>
                  </a:lnTo>
                  <a:lnTo>
                    <a:pt x="7" y="12"/>
                  </a:lnTo>
                  <a:lnTo>
                    <a:pt x="5" y="10"/>
                  </a:lnTo>
                  <a:lnTo>
                    <a:pt x="4" y="9"/>
                  </a:lnTo>
                  <a:lnTo>
                    <a:pt x="1" y="4"/>
                  </a:lnTo>
                  <a:lnTo>
                    <a:pt x="0" y="3"/>
                  </a:lnTo>
                  <a:lnTo>
                    <a:pt x="1" y="0"/>
                  </a:lnTo>
                  <a:lnTo>
                    <a:pt x="5" y="4"/>
                  </a:lnTo>
                  <a:lnTo>
                    <a:pt x="10" y="4"/>
                  </a:lnTo>
                  <a:lnTo>
                    <a:pt x="10" y="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288">
              <a:extLst>
                <a:ext uri="{FF2B5EF4-FFF2-40B4-BE49-F238E27FC236}">
                  <a16:creationId xmlns:a16="http://schemas.microsoft.com/office/drawing/2014/main" id="{5A0C227B-ED8F-47B7-861E-37C7569D6A97}"/>
                </a:ext>
              </a:extLst>
            </p:cNvPr>
            <p:cNvSpPr>
              <a:spLocks/>
            </p:cNvSpPr>
            <p:nvPr/>
          </p:nvSpPr>
          <p:spPr bwMode="auto">
            <a:xfrm>
              <a:off x="1543051" y="1689101"/>
              <a:ext cx="80963" cy="73025"/>
            </a:xfrm>
            <a:custGeom>
              <a:avLst/>
              <a:gdLst>
                <a:gd name="T0" fmla="*/ 21 w 51"/>
                <a:gd name="T1" fmla="*/ 2 h 46"/>
                <a:gd name="T2" fmla="*/ 25 w 51"/>
                <a:gd name="T3" fmla="*/ 9 h 46"/>
                <a:gd name="T4" fmla="*/ 28 w 51"/>
                <a:gd name="T5" fmla="*/ 9 h 46"/>
                <a:gd name="T6" fmla="*/ 31 w 51"/>
                <a:gd name="T7" fmla="*/ 12 h 46"/>
                <a:gd name="T8" fmla="*/ 30 w 51"/>
                <a:gd name="T9" fmla="*/ 16 h 46"/>
                <a:gd name="T10" fmla="*/ 30 w 51"/>
                <a:gd name="T11" fmla="*/ 18 h 46"/>
                <a:gd name="T12" fmla="*/ 34 w 51"/>
                <a:gd name="T13" fmla="*/ 21 h 46"/>
                <a:gd name="T14" fmla="*/ 35 w 51"/>
                <a:gd name="T15" fmla="*/ 24 h 46"/>
                <a:gd name="T16" fmla="*/ 40 w 51"/>
                <a:gd name="T17" fmla="*/ 26 h 46"/>
                <a:gd name="T18" fmla="*/ 41 w 51"/>
                <a:gd name="T19" fmla="*/ 26 h 46"/>
                <a:gd name="T20" fmla="*/ 43 w 51"/>
                <a:gd name="T21" fmla="*/ 30 h 46"/>
                <a:gd name="T22" fmla="*/ 46 w 51"/>
                <a:gd name="T23" fmla="*/ 34 h 46"/>
                <a:gd name="T24" fmla="*/ 47 w 51"/>
                <a:gd name="T25" fmla="*/ 34 h 46"/>
                <a:gd name="T26" fmla="*/ 47 w 51"/>
                <a:gd name="T27" fmla="*/ 38 h 46"/>
                <a:gd name="T28" fmla="*/ 51 w 51"/>
                <a:gd name="T29" fmla="*/ 40 h 46"/>
                <a:gd name="T30" fmla="*/ 47 w 51"/>
                <a:gd name="T31" fmla="*/ 40 h 46"/>
                <a:gd name="T32" fmla="*/ 46 w 51"/>
                <a:gd name="T33" fmla="*/ 40 h 46"/>
                <a:gd name="T34" fmla="*/ 43 w 51"/>
                <a:gd name="T35" fmla="*/ 46 h 46"/>
                <a:gd name="T36" fmla="*/ 35 w 51"/>
                <a:gd name="T37" fmla="*/ 44 h 46"/>
                <a:gd name="T38" fmla="*/ 19 w 51"/>
                <a:gd name="T39" fmla="*/ 34 h 46"/>
                <a:gd name="T40" fmla="*/ 15 w 51"/>
                <a:gd name="T41" fmla="*/ 32 h 46"/>
                <a:gd name="T42" fmla="*/ 9 w 51"/>
                <a:gd name="T43" fmla="*/ 30 h 46"/>
                <a:gd name="T44" fmla="*/ 3 w 51"/>
                <a:gd name="T45" fmla="*/ 28 h 46"/>
                <a:gd name="T46" fmla="*/ 0 w 51"/>
                <a:gd name="T47" fmla="*/ 22 h 46"/>
                <a:gd name="T48" fmla="*/ 9 w 51"/>
                <a:gd name="T49" fmla="*/ 16 h 46"/>
                <a:gd name="T50" fmla="*/ 9 w 51"/>
                <a:gd name="T51" fmla="*/ 15 h 46"/>
                <a:gd name="T52" fmla="*/ 8 w 51"/>
                <a:gd name="T53" fmla="*/ 6 h 46"/>
                <a:gd name="T54" fmla="*/ 9 w 51"/>
                <a:gd name="T55" fmla="*/ 5 h 46"/>
                <a:gd name="T56" fmla="*/ 12 w 51"/>
                <a:gd name="T57" fmla="*/ 2 h 46"/>
                <a:gd name="T58" fmla="*/ 12 w 51"/>
                <a:gd name="T59" fmla="*/ 0 h 46"/>
                <a:gd name="T60" fmla="*/ 15 w 51"/>
                <a:gd name="T61" fmla="*/ 2 h 46"/>
                <a:gd name="T62" fmla="*/ 21 w 51"/>
                <a:gd name="T63" fmla="*/ 2 h 46"/>
                <a:gd name="T64" fmla="*/ 21 w 51"/>
                <a:gd name="T65"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46">
                  <a:moveTo>
                    <a:pt x="21" y="2"/>
                  </a:moveTo>
                  <a:lnTo>
                    <a:pt x="25" y="9"/>
                  </a:lnTo>
                  <a:lnTo>
                    <a:pt x="28" y="9"/>
                  </a:lnTo>
                  <a:lnTo>
                    <a:pt x="31" y="12"/>
                  </a:lnTo>
                  <a:lnTo>
                    <a:pt x="30" y="16"/>
                  </a:lnTo>
                  <a:lnTo>
                    <a:pt x="30" y="18"/>
                  </a:lnTo>
                  <a:lnTo>
                    <a:pt x="34" y="21"/>
                  </a:lnTo>
                  <a:lnTo>
                    <a:pt x="35" y="24"/>
                  </a:lnTo>
                  <a:lnTo>
                    <a:pt x="40" y="26"/>
                  </a:lnTo>
                  <a:lnTo>
                    <a:pt x="41" y="26"/>
                  </a:lnTo>
                  <a:lnTo>
                    <a:pt x="43" y="30"/>
                  </a:lnTo>
                  <a:lnTo>
                    <a:pt x="46" y="34"/>
                  </a:lnTo>
                  <a:lnTo>
                    <a:pt x="47" y="34"/>
                  </a:lnTo>
                  <a:lnTo>
                    <a:pt x="47" y="38"/>
                  </a:lnTo>
                  <a:lnTo>
                    <a:pt x="51" y="40"/>
                  </a:lnTo>
                  <a:lnTo>
                    <a:pt x="47" y="40"/>
                  </a:lnTo>
                  <a:lnTo>
                    <a:pt x="46" y="40"/>
                  </a:lnTo>
                  <a:lnTo>
                    <a:pt x="43" y="46"/>
                  </a:lnTo>
                  <a:lnTo>
                    <a:pt x="35" y="44"/>
                  </a:lnTo>
                  <a:lnTo>
                    <a:pt x="19" y="34"/>
                  </a:lnTo>
                  <a:lnTo>
                    <a:pt x="15" y="32"/>
                  </a:lnTo>
                  <a:lnTo>
                    <a:pt x="9" y="30"/>
                  </a:lnTo>
                  <a:lnTo>
                    <a:pt x="3" y="28"/>
                  </a:lnTo>
                  <a:lnTo>
                    <a:pt x="0" y="22"/>
                  </a:lnTo>
                  <a:lnTo>
                    <a:pt x="9" y="16"/>
                  </a:lnTo>
                  <a:lnTo>
                    <a:pt x="9" y="15"/>
                  </a:lnTo>
                  <a:lnTo>
                    <a:pt x="8" y="6"/>
                  </a:lnTo>
                  <a:lnTo>
                    <a:pt x="9" y="5"/>
                  </a:lnTo>
                  <a:lnTo>
                    <a:pt x="12" y="2"/>
                  </a:lnTo>
                  <a:lnTo>
                    <a:pt x="12" y="0"/>
                  </a:lnTo>
                  <a:lnTo>
                    <a:pt x="15" y="2"/>
                  </a:lnTo>
                  <a:lnTo>
                    <a:pt x="21" y="2"/>
                  </a:lnTo>
                  <a:lnTo>
                    <a:pt x="21"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289">
              <a:extLst>
                <a:ext uri="{FF2B5EF4-FFF2-40B4-BE49-F238E27FC236}">
                  <a16:creationId xmlns:a16="http://schemas.microsoft.com/office/drawing/2014/main" id="{FBE72DB4-BF63-4E79-AEAE-1ED9F9AC4E46}"/>
                </a:ext>
              </a:extLst>
            </p:cNvPr>
            <p:cNvSpPr>
              <a:spLocks/>
            </p:cNvSpPr>
            <p:nvPr/>
          </p:nvSpPr>
          <p:spPr bwMode="auto">
            <a:xfrm>
              <a:off x="1244601" y="1536701"/>
              <a:ext cx="26988" cy="11113"/>
            </a:xfrm>
            <a:custGeom>
              <a:avLst/>
              <a:gdLst>
                <a:gd name="T0" fmla="*/ 17 w 17"/>
                <a:gd name="T1" fmla="*/ 0 h 7"/>
                <a:gd name="T2" fmla="*/ 17 w 17"/>
                <a:gd name="T3" fmla="*/ 1 h 7"/>
                <a:gd name="T4" fmla="*/ 17 w 17"/>
                <a:gd name="T5" fmla="*/ 1 h 7"/>
                <a:gd name="T6" fmla="*/ 17 w 17"/>
                <a:gd name="T7" fmla="*/ 1 h 7"/>
                <a:gd name="T8" fmla="*/ 17 w 17"/>
                <a:gd name="T9" fmla="*/ 3 h 7"/>
                <a:gd name="T10" fmla="*/ 11 w 17"/>
                <a:gd name="T11" fmla="*/ 3 h 7"/>
                <a:gd name="T12" fmla="*/ 4 w 17"/>
                <a:gd name="T13" fmla="*/ 4 h 7"/>
                <a:gd name="T14" fmla="*/ 1 w 17"/>
                <a:gd name="T15" fmla="*/ 7 h 7"/>
                <a:gd name="T16" fmla="*/ 0 w 17"/>
                <a:gd name="T17" fmla="*/ 7 h 7"/>
                <a:gd name="T18" fmla="*/ 0 w 17"/>
                <a:gd name="T19" fmla="*/ 4 h 7"/>
                <a:gd name="T20" fmla="*/ 1 w 17"/>
                <a:gd name="T21" fmla="*/ 3 h 7"/>
                <a:gd name="T22" fmla="*/ 4 w 17"/>
                <a:gd name="T23" fmla="*/ 3 h 7"/>
                <a:gd name="T24" fmla="*/ 0 w 17"/>
                <a:gd name="T25" fmla="*/ 3 h 7"/>
                <a:gd name="T26" fmla="*/ 5 w 17"/>
                <a:gd name="T27" fmla="*/ 1 h 7"/>
                <a:gd name="T28" fmla="*/ 7 w 17"/>
                <a:gd name="T29" fmla="*/ 1 h 7"/>
                <a:gd name="T30" fmla="*/ 7 w 17"/>
                <a:gd name="T31" fmla="*/ 3 h 7"/>
                <a:gd name="T32" fmla="*/ 10 w 17"/>
                <a:gd name="T33" fmla="*/ 1 h 7"/>
                <a:gd name="T34" fmla="*/ 11 w 17"/>
                <a:gd name="T35" fmla="*/ 1 h 7"/>
                <a:gd name="T36" fmla="*/ 16 w 17"/>
                <a:gd name="T37" fmla="*/ 1 h 7"/>
                <a:gd name="T38" fmla="*/ 17 w 17"/>
                <a:gd name="T39" fmla="*/ 0 h 7"/>
                <a:gd name="T40" fmla="*/ 17 w 17"/>
                <a:gd name="T4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7">
                  <a:moveTo>
                    <a:pt x="17" y="0"/>
                  </a:moveTo>
                  <a:lnTo>
                    <a:pt x="17" y="1"/>
                  </a:lnTo>
                  <a:lnTo>
                    <a:pt x="17" y="1"/>
                  </a:lnTo>
                  <a:lnTo>
                    <a:pt x="17" y="1"/>
                  </a:lnTo>
                  <a:lnTo>
                    <a:pt x="17" y="3"/>
                  </a:lnTo>
                  <a:lnTo>
                    <a:pt x="11" y="3"/>
                  </a:lnTo>
                  <a:lnTo>
                    <a:pt x="4" y="4"/>
                  </a:lnTo>
                  <a:lnTo>
                    <a:pt x="1" y="7"/>
                  </a:lnTo>
                  <a:lnTo>
                    <a:pt x="0" y="7"/>
                  </a:lnTo>
                  <a:lnTo>
                    <a:pt x="0" y="4"/>
                  </a:lnTo>
                  <a:lnTo>
                    <a:pt x="1" y="3"/>
                  </a:lnTo>
                  <a:lnTo>
                    <a:pt x="4" y="3"/>
                  </a:lnTo>
                  <a:lnTo>
                    <a:pt x="0" y="3"/>
                  </a:lnTo>
                  <a:lnTo>
                    <a:pt x="5" y="1"/>
                  </a:lnTo>
                  <a:lnTo>
                    <a:pt x="7" y="1"/>
                  </a:lnTo>
                  <a:lnTo>
                    <a:pt x="7" y="3"/>
                  </a:lnTo>
                  <a:lnTo>
                    <a:pt x="10" y="1"/>
                  </a:lnTo>
                  <a:lnTo>
                    <a:pt x="11" y="1"/>
                  </a:lnTo>
                  <a:lnTo>
                    <a:pt x="16" y="1"/>
                  </a:lnTo>
                  <a:lnTo>
                    <a:pt x="17" y="0"/>
                  </a:lnTo>
                  <a:lnTo>
                    <a:pt x="17"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Freeform 290">
              <a:extLst>
                <a:ext uri="{FF2B5EF4-FFF2-40B4-BE49-F238E27FC236}">
                  <a16:creationId xmlns:a16="http://schemas.microsoft.com/office/drawing/2014/main" id="{407213D8-A702-4879-ACC7-4603FB9E1313}"/>
                </a:ext>
              </a:extLst>
            </p:cNvPr>
            <p:cNvSpPr>
              <a:spLocks/>
            </p:cNvSpPr>
            <p:nvPr/>
          </p:nvSpPr>
          <p:spPr bwMode="auto">
            <a:xfrm>
              <a:off x="1511301" y="1724026"/>
              <a:ext cx="9525" cy="34925"/>
            </a:xfrm>
            <a:custGeom>
              <a:avLst/>
              <a:gdLst>
                <a:gd name="T0" fmla="*/ 4 w 6"/>
                <a:gd name="T1" fmla="*/ 0 h 22"/>
                <a:gd name="T2" fmla="*/ 6 w 6"/>
                <a:gd name="T3" fmla="*/ 4 h 22"/>
                <a:gd name="T4" fmla="*/ 6 w 6"/>
                <a:gd name="T5" fmla="*/ 6 h 22"/>
                <a:gd name="T6" fmla="*/ 2 w 6"/>
                <a:gd name="T7" fmla="*/ 6 h 22"/>
                <a:gd name="T8" fmla="*/ 4 w 6"/>
                <a:gd name="T9" fmla="*/ 10 h 22"/>
                <a:gd name="T10" fmla="*/ 6 w 6"/>
                <a:gd name="T11" fmla="*/ 10 h 22"/>
                <a:gd name="T12" fmla="*/ 6 w 6"/>
                <a:gd name="T13" fmla="*/ 12 h 22"/>
                <a:gd name="T14" fmla="*/ 6 w 6"/>
                <a:gd name="T15" fmla="*/ 16 h 22"/>
                <a:gd name="T16" fmla="*/ 6 w 6"/>
                <a:gd name="T17" fmla="*/ 22 h 22"/>
                <a:gd name="T18" fmla="*/ 6 w 6"/>
                <a:gd name="T19" fmla="*/ 22 h 22"/>
                <a:gd name="T20" fmla="*/ 0 w 6"/>
                <a:gd name="T21" fmla="*/ 12 h 22"/>
                <a:gd name="T22" fmla="*/ 0 w 6"/>
                <a:gd name="T23" fmla="*/ 10 h 22"/>
                <a:gd name="T24" fmla="*/ 2 w 6"/>
                <a:gd name="T25" fmla="*/ 8 h 22"/>
                <a:gd name="T26" fmla="*/ 2 w 6"/>
                <a:gd name="T27" fmla="*/ 2 h 22"/>
                <a:gd name="T28" fmla="*/ 4 w 6"/>
                <a:gd name="T29" fmla="*/ 0 h 22"/>
                <a:gd name="T30" fmla="*/ 4 w 6"/>
                <a:gd name="T3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22">
                  <a:moveTo>
                    <a:pt x="4" y="0"/>
                  </a:moveTo>
                  <a:lnTo>
                    <a:pt x="6" y="4"/>
                  </a:lnTo>
                  <a:lnTo>
                    <a:pt x="6" y="6"/>
                  </a:lnTo>
                  <a:lnTo>
                    <a:pt x="2" y="6"/>
                  </a:lnTo>
                  <a:lnTo>
                    <a:pt x="4" y="10"/>
                  </a:lnTo>
                  <a:lnTo>
                    <a:pt x="6" y="10"/>
                  </a:lnTo>
                  <a:lnTo>
                    <a:pt x="6" y="12"/>
                  </a:lnTo>
                  <a:lnTo>
                    <a:pt x="6" y="16"/>
                  </a:lnTo>
                  <a:lnTo>
                    <a:pt x="6" y="22"/>
                  </a:lnTo>
                  <a:lnTo>
                    <a:pt x="6" y="22"/>
                  </a:lnTo>
                  <a:lnTo>
                    <a:pt x="0" y="12"/>
                  </a:lnTo>
                  <a:lnTo>
                    <a:pt x="0" y="10"/>
                  </a:lnTo>
                  <a:lnTo>
                    <a:pt x="2" y="8"/>
                  </a:lnTo>
                  <a:lnTo>
                    <a:pt x="2" y="2"/>
                  </a:lnTo>
                  <a:lnTo>
                    <a:pt x="4" y="0"/>
                  </a:lnTo>
                  <a:lnTo>
                    <a:pt x="4"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Freeform 291">
              <a:extLst>
                <a:ext uri="{FF2B5EF4-FFF2-40B4-BE49-F238E27FC236}">
                  <a16:creationId xmlns:a16="http://schemas.microsoft.com/office/drawing/2014/main" id="{C7E5B499-FB6E-43ED-B1CF-6001FEBAEA9B}"/>
                </a:ext>
              </a:extLst>
            </p:cNvPr>
            <p:cNvSpPr>
              <a:spLocks noEditPoints="1"/>
            </p:cNvSpPr>
            <p:nvPr/>
          </p:nvSpPr>
          <p:spPr bwMode="auto">
            <a:xfrm>
              <a:off x="1296988" y="1620838"/>
              <a:ext cx="79375" cy="76200"/>
            </a:xfrm>
            <a:custGeom>
              <a:avLst/>
              <a:gdLst>
                <a:gd name="T0" fmla="*/ 30 w 50"/>
                <a:gd name="T1" fmla="*/ 4 h 48"/>
                <a:gd name="T2" fmla="*/ 28 w 50"/>
                <a:gd name="T3" fmla="*/ 5 h 48"/>
                <a:gd name="T4" fmla="*/ 25 w 50"/>
                <a:gd name="T5" fmla="*/ 8 h 48"/>
                <a:gd name="T6" fmla="*/ 24 w 50"/>
                <a:gd name="T7" fmla="*/ 11 h 48"/>
                <a:gd name="T8" fmla="*/ 30 w 50"/>
                <a:gd name="T9" fmla="*/ 17 h 48"/>
                <a:gd name="T10" fmla="*/ 36 w 50"/>
                <a:gd name="T11" fmla="*/ 21 h 48"/>
                <a:gd name="T12" fmla="*/ 38 w 50"/>
                <a:gd name="T13" fmla="*/ 23 h 48"/>
                <a:gd name="T14" fmla="*/ 50 w 50"/>
                <a:gd name="T15" fmla="*/ 32 h 48"/>
                <a:gd name="T16" fmla="*/ 40 w 50"/>
                <a:gd name="T17" fmla="*/ 32 h 48"/>
                <a:gd name="T18" fmla="*/ 44 w 50"/>
                <a:gd name="T19" fmla="*/ 37 h 48"/>
                <a:gd name="T20" fmla="*/ 40 w 50"/>
                <a:gd name="T21" fmla="*/ 39 h 48"/>
                <a:gd name="T22" fmla="*/ 36 w 50"/>
                <a:gd name="T23" fmla="*/ 42 h 48"/>
                <a:gd name="T24" fmla="*/ 40 w 50"/>
                <a:gd name="T25" fmla="*/ 37 h 48"/>
                <a:gd name="T26" fmla="*/ 34 w 50"/>
                <a:gd name="T27" fmla="*/ 30 h 48"/>
                <a:gd name="T28" fmla="*/ 30 w 50"/>
                <a:gd name="T29" fmla="*/ 27 h 48"/>
                <a:gd name="T30" fmla="*/ 24 w 50"/>
                <a:gd name="T31" fmla="*/ 26 h 48"/>
                <a:gd name="T32" fmla="*/ 21 w 50"/>
                <a:gd name="T33" fmla="*/ 20 h 48"/>
                <a:gd name="T34" fmla="*/ 14 w 50"/>
                <a:gd name="T35" fmla="*/ 14 h 48"/>
                <a:gd name="T36" fmla="*/ 8 w 50"/>
                <a:gd name="T37" fmla="*/ 11 h 48"/>
                <a:gd name="T38" fmla="*/ 2 w 50"/>
                <a:gd name="T39" fmla="*/ 14 h 48"/>
                <a:gd name="T40" fmla="*/ 0 w 50"/>
                <a:gd name="T41" fmla="*/ 11 h 48"/>
                <a:gd name="T42" fmla="*/ 2 w 50"/>
                <a:gd name="T43" fmla="*/ 8 h 48"/>
                <a:gd name="T44" fmla="*/ 2 w 50"/>
                <a:gd name="T45" fmla="*/ 5 h 48"/>
                <a:gd name="T46" fmla="*/ 8 w 50"/>
                <a:gd name="T47" fmla="*/ 2 h 48"/>
                <a:gd name="T48" fmla="*/ 18 w 50"/>
                <a:gd name="T49" fmla="*/ 2 h 48"/>
                <a:gd name="T50" fmla="*/ 24 w 50"/>
                <a:gd name="T51" fmla="*/ 0 h 48"/>
                <a:gd name="T52" fmla="*/ 32 w 50"/>
                <a:gd name="T53" fmla="*/ 2 h 48"/>
                <a:gd name="T54" fmla="*/ 24 w 50"/>
                <a:gd name="T55" fmla="*/ 14 h 48"/>
                <a:gd name="T56" fmla="*/ 24 w 50"/>
                <a:gd name="T57" fmla="*/ 14 h 48"/>
                <a:gd name="T58" fmla="*/ 24 w 50"/>
                <a:gd name="T59" fmla="*/ 14 h 48"/>
                <a:gd name="T60" fmla="*/ 22 w 50"/>
                <a:gd name="T61" fmla="*/ 21 h 48"/>
                <a:gd name="T62" fmla="*/ 22 w 50"/>
                <a:gd name="T63" fmla="*/ 21 h 48"/>
                <a:gd name="T64" fmla="*/ 22 w 50"/>
                <a:gd name="T65" fmla="*/ 21 h 48"/>
                <a:gd name="T66" fmla="*/ 32 w 50"/>
                <a:gd name="T67" fmla="*/ 43 h 48"/>
                <a:gd name="T68" fmla="*/ 32 w 50"/>
                <a:gd name="T69" fmla="*/ 48 h 48"/>
                <a:gd name="T70" fmla="*/ 21 w 50"/>
                <a:gd name="T71" fmla="*/ 42 h 48"/>
                <a:gd name="T72" fmla="*/ 25 w 50"/>
                <a:gd name="T73" fmla="*/ 42 h 48"/>
                <a:gd name="T74" fmla="*/ 36 w 50"/>
                <a:gd name="T75" fmla="*/ 39 h 48"/>
                <a:gd name="T76" fmla="*/ 8 w 50"/>
                <a:gd name="T77" fmla="*/ 27 h 48"/>
                <a:gd name="T78" fmla="*/ 6 w 50"/>
                <a:gd name="T79" fmla="*/ 36 h 48"/>
                <a:gd name="T80" fmla="*/ 2 w 50"/>
                <a:gd name="T81" fmla="*/ 37 h 48"/>
                <a:gd name="T82" fmla="*/ 2 w 50"/>
                <a:gd name="T83" fmla="*/ 30 h 48"/>
                <a:gd name="T84" fmla="*/ 4 w 50"/>
                <a:gd name="T85" fmla="*/ 27 h 48"/>
                <a:gd name="T86" fmla="*/ 8 w 50"/>
                <a:gd name="T87"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 h="48">
                  <a:moveTo>
                    <a:pt x="32" y="2"/>
                  </a:moveTo>
                  <a:lnTo>
                    <a:pt x="30" y="4"/>
                  </a:lnTo>
                  <a:lnTo>
                    <a:pt x="30" y="5"/>
                  </a:lnTo>
                  <a:lnTo>
                    <a:pt x="28" y="5"/>
                  </a:lnTo>
                  <a:lnTo>
                    <a:pt x="24" y="8"/>
                  </a:lnTo>
                  <a:lnTo>
                    <a:pt x="25" y="8"/>
                  </a:lnTo>
                  <a:lnTo>
                    <a:pt x="24" y="10"/>
                  </a:lnTo>
                  <a:lnTo>
                    <a:pt x="24" y="11"/>
                  </a:lnTo>
                  <a:lnTo>
                    <a:pt x="28" y="14"/>
                  </a:lnTo>
                  <a:lnTo>
                    <a:pt x="30" y="17"/>
                  </a:lnTo>
                  <a:lnTo>
                    <a:pt x="34" y="21"/>
                  </a:lnTo>
                  <a:lnTo>
                    <a:pt x="36" y="21"/>
                  </a:lnTo>
                  <a:lnTo>
                    <a:pt x="40" y="21"/>
                  </a:lnTo>
                  <a:lnTo>
                    <a:pt x="38" y="23"/>
                  </a:lnTo>
                  <a:lnTo>
                    <a:pt x="47" y="27"/>
                  </a:lnTo>
                  <a:lnTo>
                    <a:pt x="50" y="32"/>
                  </a:lnTo>
                  <a:lnTo>
                    <a:pt x="44" y="30"/>
                  </a:lnTo>
                  <a:lnTo>
                    <a:pt x="40" y="32"/>
                  </a:lnTo>
                  <a:lnTo>
                    <a:pt x="44" y="33"/>
                  </a:lnTo>
                  <a:lnTo>
                    <a:pt x="44" y="37"/>
                  </a:lnTo>
                  <a:lnTo>
                    <a:pt x="40" y="37"/>
                  </a:lnTo>
                  <a:lnTo>
                    <a:pt x="40" y="39"/>
                  </a:lnTo>
                  <a:lnTo>
                    <a:pt x="38" y="42"/>
                  </a:lnTo>
                  <a:lnTo>
                    <a:pt x="36" y="42"/>
                  </a:lnTo>
                  <a:lnTo>
                    <a:pt x="38" y="37"/>
                  </a:lnTo>
                  <a:lnTo>
                    <a:pt x="40" y="37"/>
                  </a:lnTo>
                  <a:lnTo>
                    <a:pt x="36" y="32"/>
                  </a:lnTo>
                  <a:lnTo>
                    <a:pt x="34" y="30"/>
                  </a:lnTo>
                  <a:lnTo>
                    <a:pt x="32" y="27"/>
                  </a:lnTo>
                  <a:lnTo>
                    <a:pt x="30" y="27"/>
                  </a:lnTo>
                  <a:lnTo>
                    <a:pt x="28" y="26"/>
                  </a:lnTo>
                  <a:lnTo>
                    <a:pt x="24" y="26"/>
                  </a:lnTo>
                  <a:lnTo>
                    <a:pt x="21" y="21"/>
                  </a:lnTo>
                  <a:lnTo>
                    <a:pt x="21" y="20"/>
                  </a:lnTo>
                  <a:lnTo>
                    <a:pt x="14" y="17"/>
                  </a:lnTo>
                  <a:lnTo>
                    <a:pt x="14" y="14"/>
                  </a:lnTo>
                  <a:lnTo>
                    <a:pt x="10" y="11"/>
                  </a:lnTo>
                  <a:lnTo>
                    <a:pt x="8" y="11"/>
                  </a:lnTo>
                  <a:lnTo>
                    <a:pt x="4" y="14"/>
                  </a:lnTo>
                  <a:lnTo>
                    <a:pt x="2" y="14"/>
                  </a:lnTo>
                  <a:lnTo>
                    <a:pt x="4" y="11"/>
                  </a:lnTo>
                  <a:lnTo>
                    <a:pt x="0" y="11"/>
                  </a:lnTo>
                  <a:lnTo>
                    <a:pt x="0" y="10"/>
                  </a:lnTo>
                  <a:lnTo>
                    <a:pt x="2" y="8"/>
                  </a:lnTo>
                  <a:lnTo>
                    <a:pt x="2" y="5"/>
                  </a:lnTo>
                  <a:lnTo>
                    <a:pt x="2" y="5"/>
                  </a:lnTo>
                  <a:lnTo>
                    <a:pt x="6" y="5"/>
                  </a:lnTo>
                  <a:lnTo>
                    <a:pt x="8" y="2"/>
                  </a:lnTo>
                  <a:lnTo>
                    <a:pt x="10" y="4"/>
                  </a:lnTo>
                  <a:lnTo>
                    <a:pt x="18" y="2"/>
                  </a:lnTo>
                  <a:lnTo>
                    <a:pt x="18" y="2"/>
                  </a:lnTo>
                  <a:lnTo>
                    <a:pt x="24" y="0"/>
                  </a:lnTo>
                  <a:lnTo>
                    <a:pt x="25" y="2"/>
                  </a:lnTo>
                  <a:lnTo>
                    <a:pt x="32" y="2"/>
                  </a:lnTo>
                  <a:lnTo>
                    <a:pt x="32" y="2"/>
                  </a:lnTo>
                  <a:close/>
                  <a:moveTo>
                    <a:pt x="24" y="14"/>
                  </a:moveTo>
                  <a:lnTo>
                    <a:pt x="24" y="14"/>
                  </a:lnTo>
                  <a:lnTo>
                    <a:pt x="24" y="14"/>
                  </a:lnTo>
                  <a:lnTo>
                    <a:pt x="24" y="14"/>
                  </a:lnTo>
                  <a:lnTo>
                    <a:pt x="24" y="14"/>
                  </a:lnTo>
                  <a:lnTo>
                    <a:pt x="24" y="14"/>
                  </a:lnTo>
                  <a:close/>
                  <a:moveTo>
                    <a:pt x="22" y="21"/>
                  </a:moveTo>
                  <a:lnTo>
                    <a:pt x="22" y="21"/>
                  </a:lnTo>
                  <a:lnTo>
                    <a:pt x="22" y="21"/>
                  </a:lnTo>
                  <a:lnTo>
                    <a:pt x="22" y="21"/>
                  </a:lnTo>
                  <a:lnTo>
                    <a:pt x="22" y="21"/>
                  </a:lnTo>
                  <a:close/>
                  <a:moveTo>
                    <a:pt x="36" y="39"/>
                  </a:moveTo>
                  <a:lnTo>
                    <a:pt x="32" y="43"/>
                  </a:lnTo>
                  <a:lnTo>
                    <a:pt x="34" y="45"/>
                  </a:lnTo>
                  <a:lnTo>
                    <a:pt x="32" y="48"/>
                  </a:lnTo>
                  <a:lnTo>
                    <a:pt x="30" y="48"/>
                  </a:lnTo>
                  <a:lnTo>
                    <a:pt x="21" y="42"/>
                  </a:lnTo>
                  <a:lnTo>
                    <a:pt x="24" y="39"/>
                  </a:lnTo>
                  <a:lnTo>
                    <a:pt x="25" y="42"/>
                  </a:lnTo>
                  <a:lnTo>
                    <a:pt x="32" y="39"/>
                  </a:lnTo>
                  <a:lnTo>
                    <a:pt x="36" y="39"/>
                  </a:lnTo>
                  <a:lnTo>
                    <a:pt x="36" y="39"/>
                  </a:lnTo>
                  <a:close/>
                  <a:moveTo>
                    <a:pt x="8" y="27"/>
                  </a:moveTo>
                  <a:lnTo>
                    <a:pt x="10" y="30"/>
                  </a:lnTo>
                  <a:lnTo>
                    <a:pt x="6" y="36"/>
                  </a:lnTo>
                  <a:lnTo>
                    <a:pt x="4" y="36"/>
                  </a:lnTo>
                  <a:lnTo>
                    <a:pt x="2" y="37"/>
                  </a:lnTo>
                  <a:lnTo>
                    <a:pt x="2" y="36"/>
                  </a:lnTo>
                  <a:lnTo>
                    <a:pt x="2" y="30"/>
                  </a:lnTo>
                  <a:lnTo>
                    <a:pt x="2" y="27"/>
                  </a:lnTo>
                  <a:lnTo>
                    <a:pt x="4" y="27"/>
                  </a:lnTo>
                  <a:lnTo>
                    <a:pt x="8" y="26"/>
                  </a:lnTo>
                  <a:lnTo>
                    <a:pt x="8" y="27"/>
                  </a:lnTo>
                  <a:lnTo>
                    <a:pt x="8" y="27"/>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292">
              <a:extLst>
                <a:ext uri="{FF2B5EF4-FFF2-40B4-BE49-F238E27FC236}">
                  <a16:creationId xmlns:a16="http://schemas.microsoft.com/office/drawing/2014/main" id="{04A694C9-8AED-4360-8BFB-8BD42D5EFC5C}"/>
                </a:ext>
              </a:extLst>
            </p:cNvPr>
            <p:cNvSpPr>
              <a:spLocks/>
            </p:cNvSpPr>
            <p:nvPr/>
          </p:nvSpPr>
          <p:spPr bwMode="auto">
            <a:xfrm>
              <a:off x="1520826" y="1724026"/>
              <a:ext cx="26988" cy="38100"/>
            </a:xfrm>
            <a:custGeom>
              <a:avLst/>
              <a:gdLst>
                <a:gd name="T0" fmla="*/ 17 w 17"/>
                <a:gd name="T1" fmla="*/ 6 h 24"/>
                <a:gd name="T2" fmla="*/ 17 w 17"/>
                <a:gd name="T3" fmla="*/ 8 h 24"/>
                <a:gd name="T4" fmla="*/ 7 w 17"/>
                <a:gd name="T5" fmla="*/ 10 h 24"/>
                <a:gd name="T6" fmla="*/ 14 w 17"/>
                <a:gd name="T7" fmla="*/ 16 h 24"/>
                <a:gd name="T8" fmla="*/ 12 w 17"/>
                <a:gd name="T9" fmla="*/ 18 h 24"/>
                <a:gd name="T10" fmla="*/ 7 w 17"/>
                <a:gd name="T11" fmla="*/ 19 h 24"/>
                <a:gd name="T12" fmla="*/ 6 w 17"/>
                <a:gd name="T13" fmla="*/ 24 h 24"/>
                <a:gd name="T14" fmla="*/ 0 w 17"/>
                <a:gd name="T15" fmla="*/ 22 h 24"/>
                <a:gd name="T16" fmla="*/ 0 w 17"/>
                <a:gd name="T17" fmla="*/ 22 h 24"/>
                <a:gd name="T18" fmla="*/ 0 w 17"/>
                <a:gd name="T19" fmla="*/ 16 h 24"/>
                <a:gd name="T20" fmla="*/ 0 w 17"/>
                <a:gd name="T21" fmla="*/ 12 h 24"/>
                <a:gd name="T22" fmla="*/ 0 w 17"/>
                <a:gd name="T23" fmla="*/ 10 h 24"/>
                <a:gd name="T24" fmla="*/ 0 w 17"/>
                <a:gd name="T25" fmla="*/ 6 h 24"/>
                <a:gd name="T26" fmla="*/ 0 w 17"/>
                <a:gd name="T27" fmla="*/ 4 h 24"/>
                <a:gd name="T28" fmla="*/ 6 w 17"/>
                <a:gd name="T29" fmla="*/ 6 h 24"/>
                <a:gd name="T30" fmla="*/ 14 w 17"/>
                <a:gd name="T31" fmla="*/ 0 h 24"/>
                <a:gd name="T32" fmla="*/ 17 w 17"/>
                <a:gd name="T33" fmla="*/ 6 h 24"/>
                <a:gd name="T34" fmla="*/ 17 w 17"/>
                <a:gd name="T35"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24">
                  <a:moveTo>
                    <a:pt x="17" y="6"/>
                  </a:moveTo>
                  <a:lnTo>
                    <a:pt x="17" y="8"/>
                  </a:lnTo>
                  <a:lnTo>
                    <a:pt x="7" y="10"/>
                  </a:lnTo>
                  <a:lnTo>
                    <a:pt x="14" y="16"/>
                  </a:lnTo>
                  <a:lnTo>
                    <a:pt x="12" y="18"/>
                  </a:lnTo>
                  <a:lnTo>
                    <a:pt x="7" y="19"/>
                  </a:lnTo>
                  <a:lnTo>
                    <a:pt x="6" y="24"/>
                  </a:lnTo>
                  <a:lnTo>
                    <a:pt x="0" y="22"/>
                  </a:lnTo>
                  <a:lnTo>
                    <a:pt x="0" y="22"/>
                  </a:lnTo>
                  <a:lnTo>
                    <a:pt x="0" y="16"/>
                  </a:lnTo>
                  <a:lnTo>
                    <a:pt x="0" y="12"/>
                  </a:lnTo>
                  <a:lnTo>
                    <a:pt x="0" y="10"/>
                  </a:lnTo>
                  <a:lnTo>
                    <a:pt x="0" y="6"/>
                  </a:lnTo>
                  <a:lnTo>
                    <a:pt x="0" y="4"/>
                  </a:lnTo>
                  <a:lnTo>
                    <a:pt x="6" y="6"/>
                  </a:lnTo>
                  <a:lnTo>
                    <a:pt x="14" y="0"/>
                  </a:lnTo>
                  <a:lnTo>
                    <a:pt x="17" y="6"/>
                  </a:lnTo>
                  <a:lnTo>
                    <a:pt x="17"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293">
              <a:extLst>
                <a:ext uri="{FF2B5EF4-FFF2-40B4-BE49-F238E27FC236}">
                  <a16:creationId xmlns:a16="http://schemas.microsoft.com/office/drawing/2014/main" id="{598519F7-C79C-4EE2-AB47-2E2F225360A4}"/>
                </a:ext>
              </a:extLst>
            </p:cNvPr>
            <p:cNvSpPr>
              <a:spLocks/>
            </p:cNvSpPr>
            <p:nvPr/>
          </p:nvSpPr>
          <p:spPr bwMode="auto">
            <a:xfrm>
              <a:off x="1546226" y="1582738"/>
              <a:ext cx="161925" cy="85725"/>
            </a:xfrm>
            <a:custGeom>
              <a:avLst/>
              <a:gdLst>
                <a:gd name="T0" fmla="*/ 7 w 102"/>
                <a:gd name="T1" fmla="*/ 22 h 54"/>
                <a:gd name="T2" fmla="*/ 1 w 102"/>
                <a:gd name="T3" fmla="*/ 19 h 54"/>
                <a:gd name="T4" fmla="*/ 0 w 102"/>
                <a:gd name="T5" fmla="*/ 12 h 54"/>
                <a:gd name="T6" fmla="*/ 4 w 102"/>
                <a:gd name="T7" fmla="*/ 12 h 54"/>
                <a:gd name="T8" fmla="*/ 6 w 102"/>
                <a:gd name="T9" fmla="*/ 7 h 54"/>
                <a:gd name="T10" fmla="*/ 16 w 102"/>
                <a:gd name="T11" fmla="*/ 10 h 54"/>
                <a:gd name="T12" fmla="*/ 23 w 102"/>
                <a:gd name="T13" fmla="*/ 13 h 54"/>
                <a:gd name="T14" fmla="*/ 32 w 102"/>
                <a:gd name="T15" fmla="*/ 13 h 54"/>
                <a:gd name="T16" fmla="*/ 35 w 102"/>
                <a:gd name="T17" fmla="*/ 13 h 54"/>
                <a:gd name="T18" fmla="*/ 33 w 102"/>
                <a:gd name="T19" fmla="*/ 10 h 54"/>
                <a:gd name="T20" fmla="*/ 29 w 102"/>
                <a:gd name="T21" fmla="*/ 6 h 54"/>
                <a:gd name="T22" fmla="*/ 29 w 102"/>
                <a:gd name="T23" fmla="*/ 2 h 54"/>
                <a:gd name="T24" fmla="*/ 35 w 102"/>
                <a:gd name="T25" fmla="*/ 0 h 54"/>
                <a:gd name="T26" fmla="*/ 44 w 102"/>
                <a:gd name="T27" fmla="*/ 2 h 54"/>
                <a:gd name="T28" fmla="*/ 47 w 102"/>
                <a:gd name="T29" fmla="*/ 6 h 54"/>
                <a:gd name="T30" fmla="*/ 51 w 102"/>
                <a:gd name="T31" fmla="*/ 6 h 54"/>
                <a:gd name="T32" fmla="*/ 57 w 102"/>
                <a:gd name="T33" fmla="*/ 7 h 54"/>
                <a:gd name="T34" fmla="*/ 69 w 102"/>
                <a:gd name="T35" fmla="*/ 16 h 54"/>
                <a:gd name="T36" fmla="*/ 73 w 102"/>
                <a:gd name="T37" fmla="*/ 16 h 54"/>
                <a:gd name="T38" fmla="*/ 79 w 102"/>
                <a:gd name="T39" fmla="*/ 19 h 54"/>
                <a:gd name="T40" fmla="*/ 82 w 102"/>
                <a:gd name="T41" fmla="*/ 22 h 54"/>
                <a:gd name="T42" fmla="*/ 85 w 102"/>
                <a:gd name="T43" fmla="*/ 26 h 54"/>
                <a:gd name="T44" fmla="*/ 91 w 102"/>
                <a:gd name="T45" fmla="*/ 32 h 54"/>
                <a:gd name="T46" fmla="*/ 93 w 102"/>
                <a:gd name="T47" fmla="*/ 35 h 54"/>
                <a:gd name="T48" fmla="*/ 93 w 102"/>
                <a:gd name="T49" fmla="*/ 38 h 54"/>
                <a:gd name="T50" fmla="*/ 99 w 102"/>
                <a:gd name="T51" fmla="*/ 45 h 54"/>
                <a:gd name="T52" fmla="*/ 101 w 102"/>
                <a:gd name="T53" fmla="*/ 47 h 54"/>
                <a:gd name="T54" fmla="*/ 93 w 102"/>
                <a:gd name="T55" fmla="*/ 45 h 54"/>
                <a:gd name="T56" fmla="*/ 89 w 102"/>
                <a:gd name="T57" fmla="*/ 45 h 54"/>
                <a:gd name="T58" fmla="*/ 86 w 102"/>
                <a:gd name="T59" fmla="*/ 45 h 54"/>
                <a:gd name="T60" fmla="*/ 86 w 102"/>
                <a:gd name="T61" fmla="*/ 50 h 54"/>
                <a:gd name="T62" fmla="*/ 86 w 102"/>
                <a:gd name="T63" fmla="*/ 54 h 54"/>
                <a:gd name="T64" fmla="*/ 82 w 102"/>
                <a:gd name="T65" fmla="*/ 51 h 54"/>
                <a:gd name="T66" fmla="*/ 73 w 102"/>
                <a:gd name="T67" fmla="*/ 44 h 54"/>
                <a:gd name="T68" fmla="*/ 66 w 102"/>
                <a:gd name="T69" fmla="*/ 41 h 54"/>
                <a:gd name="T70" fmla="*/ 47 w 102"/>
                <a:gd name="T71" fmla="*/ 32 h 54"/>
                <a:gd name="T72" fmla="*/ 51 w 102"/>
                <a:gd name="T73" fmla="*/ 50 h 54"/>
                <a:gd name="T74" fmla="*/ 44 w 102"/>
                <a:gd name="T75" fmla="*/ 45 h 54"/>
                <a:gd name="T76" fmla="*/ 38 w 102"/>
                <a:gd name="T77" fmla="*/ 47 h 54"/>
                <a:gd name="T78" fmla="*/ 29 w 102"/>
                <a:gd name="T79" fmla="*/ 41 h 54"/>
                <a:gd name="T80" fmla="*/ 23 w 102"/>
                <a:gd name="T81" fmla="*/ 35 h 54"/>
                <a:gd name="T82" fmla="*/ 26 w 102"/>
                <a:gd name="T83" fmla="*/ 32 h 54"/>
                <a:gd name="T84" fmla="*/ 28 w 102"/>
                <a:gd name="T85" fmla="*/ 28 h 54"/>
                <a:gd name="T86" fmla="*/ 19 w 102"/>
                <a:gd name="T87"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 h="54">
                  <a:moveTo>
                    <a:pt x="16" y="28"/>
                  </a:moveTo>
                  <a:lnTo>
                    <a:pt x="12" y="24"/>
                  </a:lnTo>
                  <a:lnTo>
                    <a:pt x="7" y="22"/>
                  </a:lnTo>
                  <a:lnTo>
                    <a:pt x="6" y="22"/>
                  </a:lnTo>
                  <a:lnTo>
                    <a:pt x="4" y="19"/>
                  </a:lnTo>
                  <a:lnTo>
                    <a:pt x="1" y="19"/>
                  </a:lnTo>
                  <a:lnTo>
                    <a:pt x="1" y="18"/>
                  </a:lnTo>
                  <a:lnTo>
                    <a:pt x="0" y="13"/>
                  </a:lnTo>
                  <a:lnTo>
                    <a:pt x="0" y="12"/>
                  </a:lnTo>
                  <a:lnTo>
                    <a:pt x="4" y="16"/>
                  </a:lnTo>
                  <a:lnTo>
                    <a:pt x="6" y="13"/>
                  </a:lnTo>
                  <a:lnTo>
                    <a:pt x="4" y="12"/>
                  </a:lnTo>
                  <a:lnTo>
                    <a:pt x="4" y="10"/>
                  </a:lnTo>
                  <a:lnTo>
                    <a:pt x="6" y="10"/>
                  </a:lnTo>
                  <a:lnTo>
                    <a:pt x="6" y="7"/>
                  </a:lnTo>
                  <a:lnTo>
                    <a:pt x="12" y="7"/>
                  </a:lnTo>
                  <a:lnTo>
                    <a:pt x="12" y="10"/>
                  </a:lnTo>
                  <a:lnTo>
                    <a:pt x="16" y="10"/>
                  </a:lnTo>
                  <a:lnTo>
                    <a:pt x="16" y="10"/>
                  </a:lnTo>
                  <a:lnTo>
                    <a:pt x="19" y="12"/>
                  </a:lnTo>
                  <a:lnTo>
                    <a:pt x="23" y="13"/>
                  </a:lnTo>
                  <a:lnTo>
                    <a:pt x="23" y="12"/>
                  </a:lnTo>
                  <a:lnTo>
                    <a:pt x="29" y="12"/>
                  </a:lnTo>
                  <a:lnTo>
                    <a:pt x="32" y="13"/>
                  </a:lnTo>
                  <a:lnTo>
                    <a:pt x="33" y="13"/>
                  </a:lnTo>
                  <a:lnTo>
                    <a:pt x="33" y="13"/>
                  </a:lnTo>
                  <a:lnTo>
                    <a:pt x="35" y="13"/>
                  </a:lnTo>
                  <a:lnTo>
                    <a:pt x="38" y="13"/>
                  </a:lnTo>
                  <a:lnTo>
                    <a:pt x="35" y="12"/>
                  </a:lnTo>
                  <a:lnTo>
                    <a:pt x="33" y="10"/>
                  </a:lnTo>
                  <a:lnTo>
                    <a:pt x="32" y="7"/>
                  </a:lnTo>
                  <a:lnTo>
                    <a:pt x="32" y="7"/>
                  </a:lnTo>
                  <a:lnTo>
                    <a:pt x="29" y="6"/>
                  </a:lnTo>
                  <a:lnTo>
                    <a:pt x="29" y="6"/>
                  </a:lnTo>
                  <a:lnTo>
                    <a:pt x="28" y="2"/>
                  </a:lnTo>
                  <a:lnTo>
                    <a:pt x="29" y="2"/>
                  </a:lnTo>
                  <a:lnTo>
                    <a:pt x="33" y="2"/>
                  </a:lnTo>
                  <a:lnTo>
                    <a:pt x="38" y="2"/>
                  </a:lnTo>
                  <a:lnTo>
                    <a:pt x="35" y="0"/>
                  </a:lnTo>
                  <a:lnTo>
                    <a:pt x="39" y="2"/>
                  </a:lnTo>
                  <a:lnTo>
                    <a:pt x="39" y="0"/>
                  </a:lnTo>
                  <a:lnTo>
                    <a:pt x="44" y="2"/>
                  </a:lnTo>
                  <a:lnTo>
                    <a:pt x="45" y="4"/>
                  </a:lnTo>
                  <a:lnTo>
                    <a:pt x="45" y="4"/>
                  </a:lnTo>
                  <a:lnTo>
                    <a:pt x="47" y="6"/>
                  </a:lnTo>
                  <a:lnTo>
                    <a:pt x="49" y="6"/>
                  </a:lnTo>
                  <a:lnTo>
                    <a:pt x="51" y="6"/>
                  </a:lnTo>
                  <a:lnTo>
                    <a:pt x="51" y="6"/>
                  </a:lnTo>
                  <a:lnTo>
                    <a:pt x="51" y="4"/>
                  </a:lnTo>
                  <a:lnTo>
                    <a:pt x="54" y="6"/>
                  </a:lnTo>
                  <a:lnTo>
                    <a:pt x="57" y="7"/>
                  </a:lnTo>
                  <a:lnTo>
                    <a:pt x="67" y="13"/>
                  </a:lnTo>
                  <a:lnTo>
                    <a:pt x="69" y="16"/>
                  </a:lnTo>
                  <a:lnTo>
                    <a:pt x="69" y="16"/>
                  </a:lnTo>
                  <a:lnTo>
                    <a:pt x="71" y="18"/>
                  </a:lnTo>
                  <a:lnTo>
                    <a:pt x="73" y="18"/>
                  </a:lnTo>
                  <a:lnTo>
                    <a:pt x="73" y="16"/>
                  </a:lnTo>
                  <a:lnTo>
                    <a:pt x="75" y="18"/>
                  </a:lnTo>
                  <a:lnTo>
                    <a:pt x="77" y="19"/>
                  </a:lnTo>
                  <a:lnTo>
                    <a:pt x="79" y="19"/>
                  </a:lnTo>
                  <a:lnTo>
                    <a:pt x="82" y="22"/>
                  </a:lnTo>
                  <a:lnTo>
                    <a:pt x="82" y="22"/>
                  </a:lnTo>
                  <a:lnTo>
                    <a:pt x="82" y="22"/>
                  </a:lnTo>
                  <a:lnTo>
                    <a:pt x="83" y="24"/>
                  </a:lnTo>
                  <a:lnTo>
                    <a:pt x="85" y="26"/>
                  </a:lnTo>
                  <a:lnTo>
                    <a:pt x="85" y="26"/>
                  </a:lnTo>
                  <a:lnTo>
                    <a:pt x="86" y="28"/>
                  </a:lnTo>
                  <a:lnTo>
                    <a:pt x="89" y="29"/>
                  </a:lnTo>
                  <a:lnTo>
                    <a:pt x="91" y="32"/>
                  </a:lnTo>
                  <a:lnTo>
                    <a:pt x="91" y="32"/>
                  </a:lnTo>
                  <a:lnTo>
                    <a:pt x="89" y="32"/>
                  </a:lnTo>
                  <a:lnTo>
                    <a:pt x="93" y="35"/>
                  </a:lnTo>
                  <a:lnTo>
                    <a:pt x="93" y="38"/>
                  </a:lnTo>
                  <a:lnTo>
                    <a:pt x="91" y="38"/>
                  </a:lnTo>
                  <a:lnTo>
                    <a:pt x="93" y="38"/>
                  </a:lnTo>
                  <a:lnTo>
                    <a:pt x="97" y="41"/>
                  </a:lnTo>
                  <a:lnTo>
                    <a:pt x="99" y="45"/>
                  </a:lnTo>
                  <a:lnTo>
                    <a:pt x="99" y="45"/>
                  </a:lnTo>
                  <a:lnTo>
                    <a:pt x="101" y="47"/>
                  </a:lnTo>
                  <a:lnTo>
                    <a:pt x="102" y="50"/>
                  </a:lnTo>
                  <a:lnTo>
                    <a:pt x="101" y="47"/>
                  </a:lnTo>
                  <a:lnTo>
                    <a:pt x="99" y="45"/>
                  </a:lnTo>
                  <a:lnTo>
                    <a:pt x="97" y="45"/>
                  </a:lnTo>
                  <a:lnTo>
                    <a:pt x="93" y="45"/>
                  </a:lnTo>
                  <a:lnTo>
                    <a:pt x="91" y="45"/>
                  </a:lnTo>
                  <a:lnTo>
                    <a:pt x="89" y="44"/>
                  </a:lnTo>
                  <a:lnTo>
                    <a:pt x="89" y="45"/>
                  </a:lnTo>
                  <a:lnTo>
                    <a:pt x="91" y="45"/>
                  </a:lnTo>
                  <a:lnTo>
                    <a:pt x="89" y="47"/>
                  </a:lnTo>
                  <a:lnTo>
                    <a:pt x="86" y="45"/>
                  </a:lnTo>
                  <a:lnTo>
                    <a:pt x="85" y="45"/>
                  </a:lnTo>
                  <a:lnTo>
                    <a:pt x="86" y="47"/>
                  </a:lnTo>
                  <a:lnTo>
                    <a:pt x="86" y="50"/>
                  </a:lnTo>
                  <a:lnTo>
                    <a:pt x="86" y="50"/>
                  </a:lnTo>
                  <a:lnTo>
                    <a:pt x="85" y="51"/>
                  </a:lnTo>
                  <a:lnTo>
                    <a:pt x="86" y="54"/>
                  </a:lnTo>
                  <a:lnTo>
                    <a:pt x="85" y="54"/>
                  </a:lnTo>
                  <a:lnTo>
                    <a:pt x="85" y="51"/>
                  </a:lnTo>
                  <a:lnTo>
                    <a:pt x="82" y="51"/>
                  </a:lnTo>
                  <a:lnTo>
                    <a:pt x="79" y="47"/>
                  </a:lnTo>
                  <a:lnTo>
                    <a:pt x="77" y="47"/>
                  </a:lnTo>
                  <a:lnTo>
                    <a:pt x="73" y="44"/>
                  </a:lnTo>
                  <a:lnTo>
                    <a:pt x="69" y="41"/>
                  </a:lnTo>
                  <a:lnTo>
                    <a:pt x="69" y="41"/>
                  </a:lnTo>
                  <a:lnTo>
                    <a:pt x="66" y="41"/>
                  </a:lnTo>
                  <a:lnTo>
                    <a:pt x="63" y="41"/>
                  </a:lnTo>
                  <a:lnTo>
                    <a:pt x="57" y="38"/>
                  </a:lnTo>
                  <a:lnTo>
                    <a:pt x="47" y="32"/>
                  </a:lnTo>
                  <a:lnTo>
                    <a:pt x="41" y="34"/>
                  </a:lnTo>
                  <a:lnTo>
                    <a:pt x="44" y="40"/>
                  </a:lnTo>
                  <a:lnTo>
                    <a:pt x="51" y="50"/>
                  </a:lnTo>
                  <a:lnTo>
                    <a:pt x="49" y="50"/>
                  </a:lnTo>
                  <a:lnTo>
                    <a:pt x="45" y="47"/>
                  </a:lnTo>
                  <a:lnTo>
                    <a:pt x="44" y="45"/>
                  </a:lnTo>
                  <a:lnTo>
                    <a:pt x="39" y="45"/>
                  </a:lnTo>
                  <a:lnTo>
                    <a:pt x="38" y="47"/>
                  </a:lnTo>
                  <a:lnTo>
                    <a:pt x="38" y="47"/>
                  </a:lnTo>
                  <a:lnTo>
                    <a:pt x="38" y="44"/>
                  </a:lnTo>
                  <a:lnTo>
                    <a:pt x="33" y="44"/>
                  </a:lnTo>
                  <a:lnTo>
                    <a:pt x="29" y="41"/>
                  </a:lnTo>
                  <a:lnTo>
                    <a:pt x="28" y="38"/>
                  </a:lnTo>
                  <a:lnTo>
                    <a:pt x="23" y="38"/>
                  </a:lnTo>
                  <a:lnTo>
                    <a:pt x="23" y="35"/>
                  </a:lnTo>
                  <a:lnTo>
                    <a:pt x="28" y="35"/>
                  </a:lnTo>
                  <a:lnTo>
                    <a:pt x="26" y="34"/>
                  </a:lnTo>
                  <a:lnTo>
                    <a:pt x="26" y="32"/>
                  </a:lnTo>
                  <a:lnTo>
                    <a:pt x="29" y="32"/>
                  </a:lnTo>
                  <a:lnTo>
                    <a:pt x="29" y="29"/>
                  </a:lnTo>
                  <a:lnTo>
                    <a:pt x="28" y="28"/>
                  </a:lnTo>
                  <a:lnTo>
                    <a:pt x="26" y="26"/>
                  </a:lnTo>
                  <a:lnTo>
                    <a:pt x="23" y="28"/>
                  </a:lnTo>
                  <a:lnTo>
                    <a:pt x="19" y="26"/>
                  </a:lnTo>
                  <a:lnTo>
                    <a:pt x="16" y="28"/>
                  </a:lnTo>
                  <a:lnTo>
                    <a:pt x="16" y="28"/>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Freeform 294">
              <a:extLst>
                <a:ext uri="{FF2B5EF4-FFF2-40B4-BE49-F238E27FC236}">
                  <a16:creationId xmlns:a16="http://schemas.microsoft.com/office/drawing/2014/main" id="{11C2EC48-2795-4582-9703-F5FE38AF74DB}"/>
                </a:ext>
              </a:extLst>
            </p:cNvPr>
            <p:cNvSpPr>
              <a:spLocks/>
            </p:cNvSpPr>
            <p:nvPr/>
          </p:nvSpPr>
          <p:spPr bwMode="auto">
            <a:xfrm>
              <a:off x="1530351" y="2008188"/>
              <a:ext cx="76200" cy="92075"/>
            </a:xfrm>
            <a:custGeom>
              <a:avLst/>
              <a:gdLst>
                <a:gd name="T0" fmla="*/ 48 w 48"/>
                <a:gd name="T1" fmla="*/ 1 h 58"/>
                <a:gd name="T2" fmla="*/ 45 w 48"/>
                <a:gd name="T3" fmla="*/ 6 h 58"/>
                <a:gd name="T4" fmla="*/ 43 w 48"/>
                <a:gd name="T5" fmla="*/ 10 h 58"/>
                <a:gd name="T6" fmla="*/ 43 w 48"/>
                <a:gd name="T7" fmla="*/ 17 h 58"/>
                <a:gd name="T8" fmla="*/ 43 w 48"/>
                <a:gd name="T9" fmla="*/ 32 h 58"/>
                <a:gd name="T10" fmla="*/ 45 w 48"/>
                <a:gd name="T11" fmla="*/ 38 h 58"/>
                <a:gd name="T12" fmla="*/ 43 w 48"/>
                <a:gd name="T13" fmla="*/ 39 h 58"/>
                <a:gd name="T14" fmla="*/ 42 w 48"/>
                <a:gd name="T15" fmla="*/ 39 h 58"/>
                <a:gd name="T16" fmla="*/ 42 w 48"/>
                <a:gd name="T17" fmla="*/ 42 h 58"/>
                <a:gd name="T18" fmla="*/ 38 w 48"/>
                <a:gd name="T19" fmla="*/ 43 h 58"/>
                <a:gd name="T20" fmla="*/ 38 w 48"/>
                <a:gd name="T21" fmla="*/ 48 h 58"/>
                <a:gd name="T22" fmla="*/ 32 w 48"/>
                <a:gd name="T23" fmla="*/ 55 h 58"/>
                <a:gd name="T24" fmla="*/ 32 w 48"/>
                <a:gd name="T25" fmla="*/ 58 h 58"/>
                <a:gd name="T26" fmla="*/ 23 w 48"/>
                <a:gd name="T27" fmla="*/ 51 h 58"/>
                <a:gd name="T28" fmla="*/ 23 w 48"/>
                <a:gd name="T29" fmla="*/ 48 h 58"/>
                <a:gd name="T30" fmla="*/ 8 w 48"/>
                <a:gd name="T31" fmla="*/ 39 h 58"/>
                <a:gd name="T32" fmla="*/ 0 w 48"/>
                <a:gd name="T33" fmla="*/ 36 h 58"/>
                <a:gd name="T34" fmla="*/ 0 w 48"/>
                <a:gd name="T35" fmla="*/ 29 h 58"/>
                <a:gd name="T36" fmla="*/ 1 w 48"/>
                <a:gd name="T37" fmla="*/ 26 h 58"/>
                <a:gd name="T38" fmla="*/ 8 w 48"/>
                <a:gd name="T39" fmla="*/ 20 h 58"/>
                <a:gd name="T40" fmla="*/ 8 w 48"/>
                <a:gd name="T41" fmla="*/ 14 h 58"/>
                <a:gd name="T42" fmla="*/ 6 w 48"/>
                <a:gd name="T43" fmla="*/ 11 h 58"/>
                <a:gd name="T44" fmla="*/ 1 w 48"/>
                <a:gd name="T45" fmla="*/ 4 h 58"/>
                <a:gd name="T46" fmla="*/ 4 w 48"/>
                <a:gd name="T47" fmla="*/ 0 h 58"/>
                <a:gd name="T48" fmla="*/ 14 w 48"/>
                <a:gd name="T49" fmla="*/ 0 h 58"/>
                <a:gd name="T50" fmla="*/ 14 w 48"/>
                <a:gd name="T51" fmla="*/ 1 h 58"/>
                <a:gd name="T52" fmla="*/ 20 w 48"/>
                <a:gd name="T53" fmla="*/ 0 h 58"/>
                <a:gd name="T54" fmla="*/ 26 w 48"/>
                <a:gd name="T55" fmla="*/ 4 h 58"/>
                <a:gd name="T56" fmla="*/ 36 w 48"/>
                <a:gd name="T57" fmla="*/ 6 h 58"/>
                <a:gd name="T58" fmla="*/ 38 w 48"/>
                <a:gd name="T59" fmla="*/ 4 h 58"/>
                <a:gd name="T60" fmla="*/ 42 w 48"/>
                <a:gd name="T61" fmla="*/ 0 h 58"/>
                <a:gd name="T62" fmla="*/ 43 w 48"/>
                <a:gd name="T63" fmla="*/ 1 h 58"/>
                <a:gd name="T64" fmla="*/ 48 w 48"/>
                <a:gd name="T65" fmla="*/ 1 h 58"/>
                <a:gd name="T66" fmla="*/ 48 w 48"/>
                <a:gd name="T67"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58">
                  <a:moveTo>
                    <a:pt x="48" y="1"/>
                  </a:moveTo>
                  <a:lnTo>
                    <a:pt x="45" y="6"/>
                  </a:lnTo>
                  <a:lnTo>
                    <a:pt x="43" y="10"/>
                  </a:lnTo>
                  <a:lnTo>
                    <a:pt x="43" y="17"/>
                  </a:lnTo>
                  <a:lnTo>
                    <a:pt x="43" y="32"/>
                  </a:lnTo>
                  <a:lnTo>
                    <a:pt x="45" y="38"/>
                  </a:lnTo>
                  <a:lnTo>
                    <a:pt x="43" y="39"/>
                  </a:lnTo>
                  <a:lnTo>
                    <a:pt x="42" y="39"/>
                  </a:lnTo>
                  <a:lnTo>
                    <a:pt x="42" y="42"/>
                  </a:lnTo>
                  <a:lnTo>
                    <a:pt x="38" y="43"/>
                  </a:lnTo>
                  <a:lnTo>
                    <a:pt x="38" y="48"/>
                  </a:lnTo>
                  <a:lnTo>
                    <a:pt x="32" y="55"/>
                  </a:lnTo>
                  <a:lnTo>
                    <a:pt x="32" y="58"/>
                  </a:lnTo>
                  <a:lnTo>
                    <a:pt x="23" y="51"/>
                  </a:lnTo>
                  <a:lnTo>
                    <a:pt x="23" y="48"/>
                  </a:lnTo>
                  <a:lnTo>
                    <a:pt x="8" y="39"/>
                  </a:lnTo>
                  <a:lnTo>
                    <a:pt x="0" y="36"/>
                  </a:lnTo>
                  <a:lnTo>
                    <a:pt x="0" y="29"/>
                  </a:lnTo>
                  <a:lnTo>
                    <a:pt x="1" y="26"/>
                  </a:lnTo>
                  <a:lnTo>
                    <a:pt x="8" y="20"/>
                  </a:lnTo>
                  <a:lnTo>
                    <a:pt x="8" y="14"/>
                  </a:lnTo>
                  <a:lnTo>
                    <a:pt x="6" y="11"/>
                  </a:lnTo>
                  <a:lnTo>
                    <a:pt x="1" y="4"/>
                  </a:lnTo>
                  <a:lnTo>
                    <a:pt x="4" y="0"/>
                  </a:lnTo>
                  <a:lnTo>
                    <a:pt x="14" y="0"/>
                  </a:lnTo>
                  <a:lnTo>
                    <a:pt x="14" y="1"/>
                  </a:lnTo>
                  <a:lnTo>
                    <a:pt x="20" y="0"/>
                  </a:lnTo>
                  <a:lnTo>
                    <a:pt x="26" y="4"/>
                  </a:lnTo>
                  <a:lnTo>
                    <a:pt x="36" y="6"/>
                  </a:lnTo>
                  <a:lnTo>
                    <a:pt x="38" y="4"/>
                  </a:lnTo>
                  <a:lnTo>
                    <a:pt x="42" y="0"/>
                  </a:lnTo>
                  <a:lnTo>
                    <a:pt x="43" y="1"/>
                  </a:lnTo>
                  <a:lnTo>
                    <a:pt x="48" y="1"/>
                  </a:lnTo>
                  <a:lnTo>
                    <a:pt x="48" y="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Freeform 295">
              <a:extLst>
                <a:ext uri="{FF2B5EF4-FFF2-40B4-BE49-F238E27FC236}">
                  <a16:creationId xmlns:a16="http://schemas.microsoft.com/office/drawing/2014/main" id="{D5071CF1-F20D-4C75-A85A-E5C010B4371A}"/>
                </a:ext>
              </a:extLst>
            </p:cNvPr>
            <p:cNvSpPr>
              <a:spLocks/>
            </p:cNvSpPr>
            <p:nvPr/>
          </p:nvSpPr>
          <p:spPr bwMode="auto">
            <a:xfrm>
              <a:off x="1681163" y="1652588"/>
              <a:ext cx="26988" cy="25400"/>
            </a:xfrm>
            <a:custGeom>
              <a:avLst/>
              <a:gdLst>
                <a:gd name="T0" fmla="*/ 17 w 17"/>
                <a:gd name="T1" fmla="*/ 6 h 16"/>
                <a:gd name="T2" fmla="*/ 17 w 17"/>
                <a:gd name="T3" fmla="*/ 7 h 16"/>
                <a:gd name="T4" fmla="*/ 17 w 17"/>
                <a:gd name="T5" fmla="*/ 10 h 16"/>
                <a:gd name="T6" fmla="*/ 16 w 17"/>
                <a:gd name="T7" fmla="*/ 10 h 16"/>
                <a:gd name="T8" fmla="*/ 17 w 17"/>
                <a:gd name="T9" fmla="*/ 12 h 16"/>
                <a:gd name="T10" fmla="*/ 17 w 17"/>
                <a:gd name="T11" fmla="*/ 12 h 16"/>
                <a:gd name="T12" fmla="*/ 16 w 17"/>
                <a:gd name="T13" fmla="*/ 12 h 16"/>
                <a:gd name="T14" fmla="*/ 16 w 17"/>
                <a:gd name="T15" fmla="*/ 12 h 16"/>
                <a:gd name="T16" fmla="*/ 14 w 17"/>
                <a:gd name="T17" fmla="*/ 13 h 16"/>
                <a:gd name="T18" fmla="*/ 16 w 17"/>
                <a:gd name="T19" fmla="*/ 16 h 16"/>
                <a:gd name="T20" fmla="*/ 16 w 17"/>
                <a:gd name="T21" fmla="*/ 16 h 16"/>
                <a:gd name="T22" fmla="*/ 14 w 17"/>
                <a:gd name="T23" fmla="*/ 16 h 16"/>
                <a:gd name="T24" fmla="*/ 12 w 17"/>
                <a:gd name="T25" fmla="*/ 16 h 16"/>
                <a:gd name="T26" fmla="*/ 8 w 17"/>
                <a:gd name="T27" fmla="*/ 16 h 16"/>
                <a:gd name="T28" fmla="*/ 6 w 17"/>
                <a:gd name="T29" fmla="*/ 13 h 16"/>
                <a:gd name="T30" fmla="*/ 6 w 17"/>
                <a:gd name="T31" fmla="*/ 12 h 16"/>
                <a:gd name="T32" fmla="*/ 8 w 17"/>
                <a:gd name="T33" fmla="*/ 13 h 16"/>
                <a:gd name="T34" fmla="*/ 8 w 17"/>
                <a:gd name="T35" fmla="*/ 12 h 16"/>
                <a:gd name="T36" fmla="*/ 10 w 17"/>
                <a:gd name="T37" fmla="*/ 13 h 16"/>
                <a:gd name="T38" fmla="*/ 10 w 17"/>
                <a:gd name="T39" fmla="*/ 12 h 16"/>
                <a:gd name="T40" fmla="*/ 12 w 17"/>
                <a:gd name="T41" fmla="*/ 12 h 16"/>
                <a:gd name="T42" fmla="*/ 10 w 17"/>
                <a:gd name="T43" fmla="*/ 10 h 16"/>
                <a:gd name="T44" fmla="*/ 8 w 17"/>
                <a:gd name="T45" fmla="*/ 7 h 16"/>
                <a:gd name="T46" fmla="*/ 6 w 17"/>
                <a:gd name="T47" fmla="*/ 7 h 16"/>
                <a:gd name="T48" fmla="*/ 1 w 17"/>
                <a:gd name="T49" fmla="*/ 6 h 16"/>
                <a:gd name="T50" fmla="*/ 1 w 17"/>
                <a:gd name="T51" fmla="*/ 3 h 16"/>
                <a:gd name="T52" fmla="*/ 0 w 17"/>
                <a:gd name="T53" fmla="*/ 1 h 16"/>
                <a:gd name="T54" fmla="*/ 1 w 17"/>
                <a:gd name="T55" fmla="*/ 1 h 16"/>
                <a:gd name="T56" fmla="*/ 4 w 17"/>
                <a:gd name="T57" fmla="*/ 3 h 16"/>
                <a:gd name="T58" fmla="*/ 6 w 17"/>
                <a:gd name="T59" fmla="*/ 1 h 16"/>
                <a:gd name="T60" fmla="*/ 4 w 17"/>
                <a:gd name="T61" fmla="*/ 1 h 16"/>
                <a:gd name="T62" fmla="*/ 4 w 17"/>
                <a:gd name="T63" fmla="*/ 0 h 16"/>
                <a:gd name="T64" fmla="*/ 6 w 17"/>
                <a:gd name="T65" fmla="*/ 1 h 16"/>
                <a:gd name="T66" fmla="*/ 8 w 17"/>
                <a:gd name="T67" fmla="*/ 1 h 16"/>
                <a:gd name="T68" fmla="*/ 12 w 17"/>
                <a:gd name="T69" fmla="*/ 1 h 16"/>
                <a:gd name="T70" fmla="*/ 14 w 17"/>
                <a:gd name="T71" fmla="*/ 1 h 16"/>
                <a:gd name="T72" fmla="*/ 16 w 17"/>
                <a:gd name="T73" fmla="*/ 3 h 16"/>
                <a:gd name="T74" fmla="*/ 17 w 17"/>
                <a:gd name="T75" fmla="*/ 6 h 16"/>
                <a:gd name="T76" fmla="*/ 17 w 17"/>
                <a:gd name="T77"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16">
                  <a:moveTo>
                    <a:pt x="17" y="6"/>
                  </a:moveTo>
                  <a:lnTo>
                    <a:pt x="17" y="7"/>
                  </a:lnTo>
                  <a:lnTo>
                    <a:pt x="17" y="10"/>
                  </a:lnTo>
                  <a:lnTo>
                    <a:pt x="16" y="10"/>
                  </a:lnTo>
                  <a:lnTo>
                    <a:pt x="17" y="12"/>
                  </a:lnTo>
                  <a:lnTo>
                    <a:pt x="17" y="12"/>
                  </a:lnTo>
                  <a:lnTo>
                    <a:pt x="16" y="12"/>
                  </a:lnTo>
                  <a:lnTo>
                    <a:pt x="16" y="12"/>
                  </a:lnTo>
                  <a:lnTo>
                    <a:pt x="14" y="13"/>
                  </a:lnTo>
                  <a:lnTo>
                    <a:pt x="16" y="16"/>
                  </a:lnTo>
                  <a:lnTo>
                    <a:pt x="16" y="16"/>
                  </a:lnTo>
                  <a:lnTo>
                    <a:pt x="14" y="16"/>
                  </a:lnTo>
                  <a:lnTo>
                    <a:pt x="12" y="16"/>
                  </a:lnTo>
                  <a:lnTo>
                    <a:pt x="8" y="16"/>
                  </a:lnTo>
                  <a:lnTo>
                    <a:pt x="6" y="13"/>
                  </a:lnTo>
                  <a:lnTo>
                    <a:pt x="6" y="12"/>
                  </a:lnTo>
                  <a:lnTo>
                    <a:pt x="8" y="13"/>
                  </a:lnTo>
                  <a:lnTo>
                    <a:pt x="8" y="12"/>
                  </a:lnTo>
                  <a:lnTo>
                    <a:pt x="10" y="13"/>
                  </a:lnTo>
                  <a:lnTo>
                    <a:pt x="10" y="12"/>
                  </a:lnTo>
                  <a:lnTo>
                    <a:pt x="12" y="12"/>
                  </a:lnTo>
                  <a:lnTo>
                    <a:pt x="10" y="10"/>
                  </a:lnTo>
                  <a:lnTo>
                    <a:pt x="8" y="7"/>
                  </a:lnTo>
                  <a:lnTo>
                    <a:pt x="6" y="7"/>
                  </a:lnTo>
                  <a:lnTo>
                    <a:pt x="1" y="6"/>
                  </a:lnTo>
                  <a:lnTo>
                    <a:pt x="1" y="3"/>
                  </a:lnTo>
                  <a:lnTo>
                    <a:pt x="0" y="1"/>
                  </a:lnTo>
                  <a:lnTo>
                    <a:pt x="1" y="1"/>
                  </a:lnTo>
                  <a:lnTo>
                    <a:pt x="4" y="3"/>
                  </a:lnTo>
                  <a:lnTo>
                    <a:pt x="6" y="1"/>
                  </a:lnTo>
                  <a:lnTo>
                    <a:pt x="4" y="1"/>
                  </a:lnTo>
                  <a:lnTo>
                    <a:pt x="4" y="0"/>
                  </a:lnTo>
                  <a:lnTo>
                    <a:pt x="6" y="1"/>
                  </a:lnTo>
                  <a:lnTo>
                    <a:pt x="8" y="1"/>
                  </a:lnTo>
                  <a:lnTo>
                    <a:pt x="12" y="1"/>
                  </a:lnTo>
                  <a:lnTo>
                    <a:pt x="14" y="1"/>
                  </a:lnTo>
                  <a:lnTo>
                    <a:pt x="16" y="3"/>
                  </a:lnTo>
                  <a:lnTo>
                    <a:pt x="17" y="6"/>
                  </a:lnTo>
                  <a:lnTo>
                    <a:pt x="17"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296">
              <a:extLst>
                <a:ext uri="{FF2B5EF4-FFF2-40B4-BE49-F238E27FC236}">
                  <a16:creationId xmlns:a16="http://schemas.microsoft.com/office/drawing/2014/main" id="{BCC1575E-236D-4C2A-84E1-54620DE6FD97}"/>
                </a:ext>
              </a:extLst>
            </p:cNvPr>
            <p:cNvSpPr>
              <a:spLocks/>
            </p:cNvSpPr>
            <p:nvPr/>
          </p:nvSpPr>
          <p:spPr bwMode="auto">
            <a:xfrm>
              <a:off x="1611313" y="1752601"/>
              <a:ext cx="15875" cy="12700"/>
            </a:xfrm>
            <a:custGeom>
              <a:avLst/>
              <a:gdLst>
                <a:gd name="T0" fmla="*/ 10 w 10"/>
                <a:gd name="T1" fmla="*/ 8 h 8"/>
                <a:gd name="T2" fmla="*/ 6 w 10"/>
                <a:gd name="T3" fmla="*/ 8 h 8"/>
                <a:gd name="T4" fmla="*/ 4 w 10"/>
                <a:gd name="T5" fmla="*/ 6 h 8"/>
                <a:gd name="T6" fmla="*/ 0 w 10"/>
                <a:gd name="T7" fmla="*/ 6 h 8"/>
                <a:gd name="T8" fmla="*/ 3 w 10"/>
                <a:gd name="T9" fmla="*/ 0 h 8"/>
                <a:gd name="T10" fmla="*/ 4 w 10"/>
                <a:gd name="T11" fmla="*/ 0 h 8"/>
                <a:gd name="T12" fmla="*/ 6 w 10"/>
                <a:gd name="T13" fmla="*/ 4 h 8"/>
                <a:gd name="T14" fmla="*/ 10 w 10"/>
                <a:gd name="T15" fmla="*/ 8 h 8"/>
                <a:gd name="T16" fmla="*/ 10 w 10"/>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8">
                  <a:moveTo>
                    <a:pt x="10" y="8"/>
                  </a:moveTo>
                  <a:lnTo>
                    <a:pt x="6" y="8"/>
                  </a:lnTo>
                  <a:lnTo>
                    <a:pt x="4" y="6"/>
                  </a:lnTo>
                  <a:lnTo>
                    <a:pt x="0" y="6"/>
                  </a:lnTo>
                  <a:lnTo>
                    <a:pt x="3" y="0"/>
                  </a:lnTo>
                  <a:lnTo>
                    <a:pt x="4" y="0"/>
                  </a:lnTo>
                  <a:lnTo>
                    <a:pt x="6" y="4"/>
                  </a:lnTo>
                  <a:lnTo>
                    <a:pt x="10" y="8"/>
                  </a:lnTo>
                  <a:lnTo>
                    <a:pt x="10" y="8"/>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297">
              <a:extLst>
                <a:ext uri="{FF2B5EF4-FFF2-40B4-BE49-F238E27FC236}">
                  <a16:creationId xmlns:a16="http://schemas.microsoft.com/office/drawing/2014/main" id="{A88A3CEB-63E7-44BF-AFEC-C53742F82BD2}"/>
                </a:ext>
              </a:extLst>
            </p:cNvPr>
            <p:cNvSpPr>
              <a:spLocks/>
            </p:cNvSpPr>
            <p:nvPr/>
          </p:nvSpPr>
          <p:spPr bwMode="auto">
            <a:xfrm>
              <a:off x="1514476" y="1714501"/>
              <a:ext cx="7938" cy="12700"/>
            </a:xfrm>
            <a:custGeom>
              <a:avLst/>
              <a:gdLst>
                <a:gd name="T0" fmla="*/ 2 w 5"/>
                <a:gd name="T1" fmla="*/ 0 h 8"/>
                <a:gd name="T2" fmla="*/ 5 w 5"/>
                <a:gd name="T3" fmla="*/ 0 h 8"/>
                <a:gd name="T4" fmla="*/ 5 w 5"/>
                <a:gd name="T5" fmla="*/ 2 h 8"/>
                <a:gd name="T6" fmla="*/ 4 w 5"/>
                <a:gd name="T7" fmla="*/ 6 h 8"/>
                <a:gd name="T8" fmla="*/ 2 w 5"/>
                <a:gd name="T9" fmla="*/ 6 h 8"/>
                <a:gd name="T10" fmla="*/ 0 w 5"/>
                <a:gd name="T11" fmla="*/ 8 h 8"/>
                <a:gd name="T12" fmla="*/ 2 w 5"/>
                <a:gd name="T13" fmla="*/ 0 h 8"/>
                <a:gd name="T14" fmla="*/ 2 w 5"/>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2" y="0"/>
                  </a:moveTo>
                  <a:lnTo>
                    <a:pt x="5" y="0"/>
                  </a:lnTo>
                  <a:lnTo>
                    <a:pt x="5" y="2"/>
                  </a:lnTo>
                  <a:lnTo>
                    <a:pt x="4" y="6"/>
                  </a:lnTo>
                  <a:lnTo>
                    <a:pt x="2" y="6"/>
                  </a:lnTo>
                  <a:lnTo>
                    <a:pt x="0" y="8"/>
                  </a:lnTo>
                  <a:lnTo>
                    <a:pt x="2" y="0"/>
                  </a:lnTo>
                  <a:lnTo>
                    <a:pt x="2"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298">
              <a:extLst>
                <a:ext uri="{FF2B5EF4-FFF2-40B4-BE49-F238E27FC236}">
                  <a16:creationId xmlns:a16="http://schemas.microsoft.com/office/drawing/2014/main" id="{D938B80D-DE55-474C-A3FC-437BCA2FB856}"/>
                </a:ext>
              </a:extLst>
            </p:cNvPr>
            <p:cNvSpPr>
              <a:spLocks/>
            </p:cNvSpPr>
            <p:nvPr/>
          </p:nvSpPr>
          <p:spPr bwMode="auto">
            <a:xfrm>
              <a:off x="1092201" y="1957388"/>
              <a:ext cx="31750" cy="42863"/>
            </a:xfrm>
            <a:custGeom>
              <a:avLst/>
              <a:gdLst>
                <a:gd name="T0" fmla="*/ 14 w 20"/>
                <a:gd name="T1" fmla="*/ 7 h 27"/>
                <a:gd name="T2" fmla="*/ 14 w 20"/>
                <a:gd name="T3" fmla="*/ 11 h 27"/>
                <a:gd name="T4" fmla="*/ 14 w 20"/>
                <a:gd name="T5" fmla="*/ 14 h 27"/>
                <a:gd name="T6" fmla="*/ 18 w 20"/>
                <a:gd name="T7" fmla="*/ 16 h 27"/>
                <a:gd name="T8" fmla="*/ 20 w 20"/>
                <a:gd name="T9" fmla="*/ 18 h 27"/>
                <a:gd name="T10" fmla="*/ 20 w 20"/>
                <a:gd name="T11" fmla="*/ 22 h 27"/>
                <a:gd name="T12" fmla="*/ 18 w 20"/>
                <a:gd name="T13" fmla="*/ 24 h 27"/>
                <a:gd name="T14" fmla="*/ 18 w 20"/>
                <a:gd name="T15" fmla="*/ 27 h 27"/>
                <a:gd name="T16" fmla="*/ 18 w 20"/>
                <a:gd name="T17" fmla="*/ 27 h 27"/>
                <a:gd name="T18" fmla="*/ 11 w 20"/>
                <a:gd name="T19" fmla="*/ 22 h 27"/>
                <a:gd name="T20" fmla="*/ 5 w 20"/>
                <a:gd name="T21" fmla="*/ 14 h 27"/>
                <a:gd name="T22" fmla="*/ 0 w 20"/>
                <a:gd name="T23" fmla="*/ 10 h 27"/>
                <a:gd name="T24" fmla="*/ 0 w 20"/>
                <a:gd name="T25" fmla="*/ 10 h 27"/>
                <a:gd name="T26" fmla="*/ 0 w 20"/>
                <a:gd name="T27" fmla="*/ 8 h 27"/>
                <a:gd name="T28" fmla="*/ 5 w 20"/>
                <a:gd name="T29" fmla="*/ 4 h 27"/>
                <a:gd name="T30" fmla="*/ 6 w 20"/>
                <a:gd name="T31" fmla="*/ 0 h 27"/>
                <a:gd name="T32" fmla="*/ 11 w 20"/>
                <a:gd name="T33" fmla="*/ 2 h 27"/>
                <a:gd name="T34" fmla="*/ 11 w 20"/>
                <a:gd name="T35" fmla="*/ 8 h 27"/>
                <a:gd name="T36" fmla="*/ 12 w 20"/>
                <a:gd name="T37" fmla="*/ 8 h 27"/>
                <a:gd name="T38" fmla="*/ 14 w 20"/>
                <a:gd name="T39" fmla="*/ 7 h 27"/>
                <a:gd name="T40" fmla="*/ 14 w 20"/>
                <a:gd name="T4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7">
                  <a:moveTo>
                    <a:pt x="14" y="7"/>
                  </a:moveTo>
                  <a:lnTo>
                    <a:pt x="14" y="11"/>
                  </a:lnTo>
                  <a:lnTo>
                    <a:pt x="14" y="14"/>
                  </a:lnTo>
                  <a:lnTo>
                    <a:pt x="18" y="16"/>
                  </a:lnTo>
                  <a:lnTo>
                    <a:pt x="20" y="18"/>
                  </a:lnTo>
                  <a:lnTo>
                    <a:pt x="20" y="22"/>
                  </a:lnTo>
                  <a:lnTo>
                    <a:pt x="18" y="24"/>
                  </a:lnTo>
                  <a:lnTo>
                    <a:pt x="18" y="27"/>
                  </a:lnTo>
                  <a:lnTo>
                    <a:pt x="18" y="27"/>
                  </a:lnTo>
                  <a:lnTo>
                    <a:pt x="11" y="22"/>
                  </a:lnTo>
                  <a:lnTo>
                    <a:pt x="5" y="14"/>
                  </a:lnTo>
                  <a:lnTo>
                    <a:pt x="0" y="10"/>
                  </a:lnTo>
                  <a:lnTo>
                    <a:pt x="0" y="10"/>
                  </a:lnTo>
                  <a:lnTo>
                    <a:pt x="0" y="8"/>
                  </a:lnTo>
                  <a:lnTo>
                    <a:pt x="5" y="4"/>
                  </a:lnTo>
                  <a:lnTo>
                    <a:pt x="6" y="0"/>
                  </a:lnTo>
                  <a:lnTo>
                    <a:pt x="11" y="2"/>
                  </a:lnTo>
                  <a:lnTo>
                    <a:pt x="11" y="8"/>
                  </a:lnTo>
                  <a:lnTo>
                    <a:pt x="12" y="8"/>
                  </a:lnTo>
                  <a:lnTo>
                    <a:pt x="14" y="7"/>
                  </a:lnTo>
                  <a:lnTo>
                    <a:pt x="14" y="7"/>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299">
              <a:extLst>
                <a:ext uri="{FF2B5EF4-FFF2-40B4-BE49-F238E27FC236}">
                  <a16:creationId xmlns:a16="http://schemas.microsoft.com/office/drawing/2014/main" id="{5C722E93-6BAE-4DA6-84A5-AA2A75291450}"/>
                </a:ext>
              </a:extLst>
            </p:cNvPr>
            <p:cNvSpPr>
              <a:spLocks/>
            </p:cNvSpPr>
            <p:nvPr/>
          </p:nvSpPr>
          <p:spPr bwMode="auto">
            <a:xfrm>
              <a:off x="1290638" y="1727201"/>
              <a:ext cx="147638" cy="130175"/>
            </a:xfrm>
            <a:custGeom>
              <a:avLst/>
              <a:gdLst>
                <a:gd name="T0" fmla="*/ 89 w 93"/>
                <a:gd name="T1" fmla="*/ 8 h 82"/>
                <a:gd name="T2" fmla="*/ 89 w 93"/>
                <a:gd name="T3" fmla="*/ 10 h 82"/>
                <a:gd name="T4" fmla="*/ 89 w 93"/>
                <a:gd name="T5" fmla="*/ 13 h 82"/>
                <a:gd name="T6" fmla="*/ 88 w 93"/>
                <a:gd name="T7" fmla="*/ 16 h 82"/>
                <a:gd name="T8" fmla="*/ 89 w 93"/>
                <a:gd name="T9" fmla="*/ 22 h 82"/>
                <a:gd name="T10" fmla="*/ 92 w 93"/>
                <a:gd name="T11" fmla="*/ 35 h 82"/>
                <a:gd name="T12" fmla="*/ 92 w 93"/>
                <a:gd name="T13" fmla="*/ 48 h 82"/>
                <a:gd name="T14" fmla="*/ 92 w 93"/>
                <a:gd name="T15" fmla="*/ 66 h 82"/>
                <a:gd name="T16" fmla="*/ 93 w 93"/>
                <a:gd name="T17" fmla="*/ 77 h 82"/>
                <a:gd name="T18" fmla="*/ 88 w 93"/>
                <a:gd name="T19" fmla="*/ 77 h 82"/>
                <a:gd name="T20" fmla="*/ 88 w 93"/>
                <a:gd name="T21" fmla="*/ 82 h 82"/>
                <a:gd name="T22" fmla="*/ 72 w 93"/>
                <a:gd name="T23" fmla="*/ 74 h 82"/>
                <a:gd name="T24" fmla="*/ 61 w 93"/>
                <a:gd name="T25" fmla="*/ 67 h 82"/>
                <a:gd name="T26" fmla="*/ 51 w 93"/>
                <a:gd name="T27" fmla="*/ 64 h 82"/>
                <a:gd name="T28" fmla="*/ 38 w 93"/>
                <a:gd name="T29" fmla="*/ 58 h 82"/>
                <a:gd name="T30" fmla="*/ 32 w 93"/>
                <a:gd name="T31" fmla="*/ 60 h 82"/>
                <a:gd name="T32" fmla="*/ 26 w 93"/>
                <a:gd name="T33" fmla="*/ 61 h 82"/>
                <a:gd name="T34" fmla="*/ 22 w 93"/>
                <a:gd name="T35" fmla="*/ 58 h 82"/>
                <a:gd name="T36" fmla="*/ 14 w 93"/>
                <a:gd name="T37" fmla="*/ 55 h 82"/>
                <a:gd name="T38" fmla="*/ 12 w 93"/>
                <a:gd name="T39" fmla="*/ 52 h 82"/>
                <a:gd name="T40" fmla="*/ 6 w 93"/>
                <a:gd name="T41" fmla="*/ 50 h 82"/>
                <a:gd name="T42" fmla="*/ 4 w 93"/>
                <a:gd name="T43" fmla="*/ 50 h 82"/>
                <a:gd name="T44" fmla="*/ 3 w 93"/>
                <a:gd name="T45" fmla="*/ 48 h 82"/>
                <a:gd name="T46" fmla="*/ 3 w 93"/>
                <a:gd name="T47" fmla="*/ 45 h 82"/>
                <a:gd name="T48" fmla="*/ 0 w 93"/>
                <a:gd name="T49" fmla="*/ 39 h 82"/>
                <a:gd name="T50" fmla="*/ 3 w 93"/>
                <a:gd name="T51" fmla="*/ 38 h 82"/>
                <a:gd name="T52" fmla="*/ 3 w 93"/>
                <a:gd name="T53" fmla="*/ 32 h 82"/>
                <a:gd name="T54" fmla="*/ 4 w 93"/>
                <a:gd name="T55" fmla="*/ 30 h 82"/>
                <a:gd name="T56" fmla="*/ 4 w 93"/>
                <a:gd name="T57" fmla="*/ 28 h 82"/>
                <a:gd name="T58" fmla="*/ 4 w 93"/>
                <a:gd name="T59" fmla="*/ 24 h 82"/>
                <a:gd name="T60" fmla="*/ 4 w 93"/>
                <a:gd name="T61" fmla="*/ 20 h 82"/>
                <a:gd name="T62" fmla="*/ 3 w 93"/>
                <a:gd name="T63" fmla="*/ 16 h 82"/>
                <a:gd name="T64" fmla="*/ 4 w 93"/>
                <a:gd name="T65" fmla="*/ 16 h 82"/>
                <a:gd name="T66" fmla="*/ 6 w 93"/>
                <a:gd name="T67" fmla="*/ 16 h 82"/>
                <a:gd name="T68" fmla="*/ 8 w 93"/>
                <a:gd name="T69" fmla="*/ 13 h 82"/>
                <a:gd name="T70" fmla="*/ 8 w 93"/>
                <a:gd name="T71" fmla="*/ 10 h 82"/>
                <a:gd name="T72" fmla="*/ 12 w 93"/>
                <a:gd name="T73" fmla="*/ 4 h 82"/>
                <a:gd name="T74" fmla="*/ 16 w 93"/>
                <a:gd name="T75" fmla="*/ 4 h 82"/>
                <a:gd name="T76" fmla="*/ 16 w 93"/>
                <a:gd name="T77" fmla="*/ 0 h 82"/>
                <a:gd name="T78" fmla="*/ 20 w 93"/>
                <a:gd name="T79" fmla="*/ 0 h 82"/>
                <a:gd name="T80" fmla="*/ 26 w 93"/>
                <a:gd name="T81" fmla="*/ 0 h 82"/>
                <a:gd name="T82" fmla="*/ 36 w 93"/>
                <a:gd name="T83" fmla="*/ 4 h 82"/>
                <a:gd name="T84" fmla="*/ 38 w 93"/>
                <a:gd name="T85" fmla="*/ 8 h 82"/>
                <a:gd name="T86" fmla="*/ 40 w 93"/>
                <a:gd name="T87" fmla="*/ 10 h 82"/>
                <a:gd name="T88" fmla="*/ 48 w 93"/>
                <a:gd name="T89" fmla="*/ 10 h 82"/>
                <a:gd name="T90" fmla="*/ 51 w 93"/>
                <a:gd name="T91" fmla="*/ 13 h 82"/>
                <a:gd name="T92" fmla="*/ 56 w 93"/>
                <a:gd name="T93" fmla="*/ 16 h 82"/>
                <a:gd name="T94" fmla="*/ 60 w 93"/>
                <a:gd name="T95" fmla="*/ 14 h 82"/>
                <a:gd name="T96" fmla="*/ 61 w 93"/>
                <a:gd name="T97" fmla="*/ 13 h 82"/>
                <a:gd name="T98" fmla="*/ 61 w 93"/>
                <a:gd name="T99" fmla="*/ 10 h 82"/>
                <a:gd name="T100" fmla="*/ 61 w 93"/>
                <a:gd name="T101" fmla="*/ 6 h 82"/>
                <a:gd name="T102" fmla="*/ 66 w 93"/>
                <a:gd name="T103" fmla="*/ 2 h 82"/>
                <a:gd name="T104" fmla="*/ 70 w 93"/>
                <a:gd name="T105" fmla="*/ 0 h 82"/>
                <a:gd name="T106" fmla="*/ 73 w 93"/>
                <a:gd name="T107" fmla="*/ 0 h 82"/>
                <a:gd name="T108" fmla="*/ 77 w 93"/>
                <a:gd name="T109" fmla="*/ 2 h 82"/>
                <a:gd name="T110" fmla="*/ 79 w 93"/>
                <a:gd name="T111" fmla="*/ 4 h 82"/>
                <a:gd name="T112" fmla="*/ 83 w 93"/>
                <a:gd name="T113" fmla="*/ 6 h 82"/>
                <a:gd name="T114" fmla="*/ 89 w 93"/>
                <a:gd name="T115" fmla="*/ 6 h 82"/>
                <a:gd name="T116" fmla="*/ 89 w 93"/>
                <a:gd name="T117" fmla="*/ 8 h 82"/>
                <a:gd name="T118" fmla="*/ 89 w 93"/>
                <a:gd name="T119" fmla="*/ 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 h="82">
                  <a:moveTo>
                    <a:pt x="89" y="8"/>
                  </a:moveTo>
                  <a:lnTo>
                    <a:pt x="89" y="10"/>
                  </a:lnTo>
                  <a:lnTo>
                    <a:pt x="89" y="13"/>
                  </a:lnTo>
                  <a:lnTo>
                    <a:pt x="88" y="16"/>
                  </a:lnTo>
                  <a:lnTo>
                    <a:pt x="89" y="22"/>
                  </a:lnTo>
                  <a:lnTo>
                    <a:pt x="92" y="35"/>
                  </a:lnTo>
                  <a:lnTo>
                    <a:pt x="92" y="48"/>
                  </a:lnTo>
                  <a:lnTo>
                    <a:pt x="92" y="66"/>
                  </a:lnTo>
                  <a:lnTo>
                    <a:pt x="93" y="77"/>
                  </a:lnTo>
                  <a:lnTo>
                    <a:pt x="88" y="77"/>
                  </a:lnTo>
                  <a:lnTo>
                    <a:pt x="88" y="82"/>
                  </a:lnTo>
                  <a:lnTo>
                    <a:pt x="72" y="74"/>
                  </a:lnTo>
                  <a:lnTo>
                    <a:pt x="61" y="67"/>
                  </a:lnTo>
                  <a:lnTo>
                    <a:pt x="51" y="64"/>
                  </a:lnTo>
                  <a:lnTo>
                    <a:pt x="38" y="58"/>
                  </a:lnTo>
                  <a:lnTo>
                    <a:pt x="32" y="60"/>
                  </a:lnTo>
                  <a:lnTo>
                    <a:pt x="26" y="61"/>
                  </a:lnTo>
                  <a:lnTo>
                    <a:pt x="22" y="58"/>
                  </a:lnTo>
                  <a:lnTo>
                    <a:pt x="14" y="55"/>
                  </a:lnTo>
                  <a:lnTo>
                    <a:pt x="12" y="52"/>
                  </a:lnTo>
                  <a:lnTo>
                    <a:pt x="6" y="50"/>
                  </a:lnTo>
                  <a:lnTo>
                    <a:pt x="4" y="50"/>
                  </a:lnTo>
                  <a:lnTo>
                    <a:pt x="3" y="48"/>
                  </a:lnTo>
                  <a:lnTo>
                    <a:pt x="3" y="45"/>
                  </a:lnTo>
                  <a:lnTo>
                    <a:pt x="0" y="39"/>
                  </a:lnTo>
                  <a:lnTo>
                    <a:pt x="3" y="38"/>
                  </a:lnTo>
                  <a:lnTo>
                    <a:pt x="3" y="32"/>
                  </a:lnTo>
                  <a:lnTo>
                    <a:pt x="4" y="30"/>
                  </a:lnTo>
                  <a:lnTo>
                    <a:pt x="4" y="28"/>
                  </a:lnTo>
                  <a:lnTo>
                    <a:pt x="4" y="24"/>
                  </a:lnTo>
                  <a:lnTo>
                    <a:pt x="4" y="20"/>
                  </a:lnTo>
                  <a:lnTo>
                    <a:pt x="3" y="16"/>
                  </a:lnTo>
                  <a:lnTo>
                    <a:pt x="4" y="16"/>
                  </a:lnTo>
                  <a:lnTo>
                    <a:pt x="6" y="16"/>
                  </a:lnTo>
                  <a:lnTo>
                    <a:pt x="8" y="13"/>
                  </a:lnTo>
                  <a:lnTo>
                    <a:pt x="8" y="10"/>
                  </a:lnTo>
                  <a:lnTo>
                    <a:pt x="12" y="4"/>
                  </a:lnTo>
                  <a:lnTo>
                    <a:pt x="16" y="4"/>
                  </a:lnTo>
                  <a:lnTo>
                    <a:pt x="16" y="0"/>
                  </a:lnTo>
                  <a:lnTo>
                    <a:pt x="20" y="0"/>
                  </a:lnTo>
                  <a:lnTo>
                    <a:pt x="26" y="0"/>
                  </a:lnTo>
                  <a:lnTo>
                    <a:pt x="36" y="4"/>
                  </a:lnTo>
                  <a:lnTo>
                    <a:pt x="38" y="8"/>
                  </a:lnTo>
                  <a:lnTo>
                    <a:pt x="40" y="10"/>
                  </a:lnTo>
                  <a:lnTo>
                    <a:pt x="48" y="10"/>
                  </a:lnTo>
                  <a:lnTo>
                    <a:pt x="51" y="13"/>
                  </a:lnTo>
                  <a:lnTo>
                    <a:pt x="56" y="16"/>
                  </a:lnTo>
                  <a:lnTo>
                    <a:pt x="60" y="14"/>
                  </a:lnTo>
                  <a:lnTo>
                    <a:pt x="61" y="13"/>
                  </a:lnTo>
                  <a:lnTo>
                    <a:pt x="61" y="10"/>
                  </a:lnTo>
                  <a:lnTo>
                    <a:pt x="61" y="6"/>
                  </a:lnTo>
                  <a:lnTo>
                    <a:pt x="66" y="2"/>
                  </a:lnTo>
                  <a:lnTo>
                    <a:pt x="70" y="0"/>
                  </a:lnTo>
                  <a:lnTo>
                    <a:pt x="73" y="0"/>
                  </a:lnTo>
                  <a:lnTo>
                    <a:pt x="77" y="2"/>
                  </a:lnTo>
                  <a:lnTo>
                    <a:pt x="79" y="4"/>
                  </a:lnTo>
                  <a:lnTo>
                    <a:pt x="83" y="6"/>
                  </a:lnTo>
                  <a:lnTo>
                    <a:pt x="89" y="6"/>
                  </a:lnTo>
                  <a:lnTo>
                    <a:pt x="89" y="8"/>
                  </a:lnTo>
                  <a:lnTo>
                    <a:pt x="89" y="8"/>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Rectangle 300">
              <a:extLst>
                <a:ext uri="{FF2B5EF4-FFF2-40B4-BE49-F238E27FC236}">
                  <a16:creationId xmlns:a16="http://schemas.microsoft.com/office/drawing/2014/main" id="{9A69BFDE-39E6-42A0-A201-6644249DBFA9}"/>
                </a:ext>
              </a:extLst>
            </p:cNvPr>
            <p:cNvSpPr>
              <a:spLocks noChangeArrowheads="1"/>
            </p:cNvSpPr>
            <p:nvPr/>
          </p:nvSpPr>
          <p:spPr bwMode="auto">
            <a:xfrm>
              <a:off x="1319213" y="1620838"/>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Freeform 301">
              <a:extLst>
                <a:ext uri="{FF2B5EF4-FFF2-40B4-BE49-F238E27FC236}">
                  <a16:creationId xmlns:a16="http://schemas.microsoft.com/office/drawing/2014/main" id="{95919FED-C646-45E8-821B-FF0C7F1B760B}"/>
                </a:ext>
              </a:extLst>
            </p:cNvPr>
            <p:cNvSpPr>
              <a:spLocks/>
            </p:cNvSpPr>
            <p:nvPr/>
          </p:nvSpPr>
          <p:spPr bwMode="auto">
            <a:xfrm>
              <a:off x="1819276" y="1912938"/>
              <a:ext cx="3175" cy="34925"/>
            </a:xfrm>
            <a:custGeom>
              <a:avLst/>
              <a:gdLst>
                <a:gd name="T0" fmla="*/ 0 w 2"/>
                <a:gd name="T1" fmla="*/ 0 h 22"/>
                <a:gd name="T2" fmla="*/ 0 w 2"/>
                <a:gd name="T3" fmla="*/ 4 h 22"/>
                <a:gd name="T4" fmla="*/ 2 w 2"/>
                <a:gd name="T5" fmla="*/ 8 h 22"/>
                <a:gd name="T6" fmla="*/ 2 w 2"/>
                <a:gd name="T7" fmla="*/ 13 h 22"/>
                <a:gd name="T8" fmla="*/ 2 w 2"/>
                <a:gd name="T9" fmla="*/ 14 h 22"/>
                <a:gd name="T10" fmla="*/ 2 w 2"/>
                <a:gd name="T11" fmla="*/ 19 h 22"/>
                <a:gd name="T12" fmla="*/ 2 w 2"/>
                <a:gd name="T13" fmla="*/ 22 h 22"/>
                <a:gd name="T14" fmla="*/ 0 w 2"/>
                <a:gd name="T15" fmla="*/ 22 h 22"/>
                <a:gd name="T16" fmla="*/ 0 w 2"/>
                <a:gd name="T17" fmla="*/ 19 h 22"/>
                <a:gd name="T18" fmla="*/ 0 w 2"/>
                <a:gd name="T19" fmla="*/ 10 h 22"/>
                <a:gd name="T20" fmla="*/ 0 w 2"/>
                <a:gd name="T21" fmla="*/ 4 h 22"/>
                <a:gd name="T22" fmla="*/ 0 w 2"/>
                <a:gd name="T23" fmla="*/ 0 h 22"/>
                <a:gd name="T24" fmla="*/ 0 w 2"/>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2">
                  <a:moveTo>
                    <a:pt x="0" y="0"/>
                  </a:moveTo>
                  <a:lnTo>
                    <a:pt x="0" y="4"/>
                  </a:lnTo>
                  <a:lnTo>
                    <a:pt x="2" y="8"/>
                  </a:lnTo>
                  <a:lnTo>
                    <a:pt x="2" y="13"/>
                  </a:lnTo>
                  <a:lnTo>
                    <a:pt x="2" y="14"/>
                  </a:lnTo>
                  <a:lnTo>
                    <a:pt x="2" y="19"/>
                  </a:lnTo>
                  <a:lnTo>
                    <a:pt x="2" y="22"/>
                  </a:lnTo>
                  <a:lnTo>
                    <a:pt x="0" y="22"/>
                  </a:lnTo>
                  <a:lnTo>
                    <a:pt x="0" y="19"/>
                  </a:lnTo>
                  <a:lnTo>
                    <a:pt x="0" y="10"/>
                  </a:lnTo>
                  <a:lnTo>
                    <a:pt x="0" y="4"/>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302">
              <a:extLst>
                <a:ext uri="{FF2B5EF4-FFF2-40B4-BE49-F238E27FC236}">
                  <a16:creationId xmlns:a16="http://schemas.microsoft.com/office/drawing/2014/main" id="{BD46C7D0-F39D-4A01-9A67-E9AE1D019F17}"/>
                </a:ext>
              </a:extLst>
            </p:cNvPr>
            <p:cNvSpPr>
              <a:spLocks/>
            </p:cNvSpPr>
            <p:nvPr/>
          </p:nvSpPr>
          <p:spPr bwMode="auto">
            <a:xfrm>
              <a:off x="1447801" y="2297113"/>
              <a:ext cx="19050" cy="12700"/>
            </a:xfrm>
            <a:custGeom>
              <a:avLst/>
              <a:gdLst>
                <a:gd name="T0" fmla="*/ 8 w 12"/>
                <a:gd name="T1" fmla="*/ 0 h 8"/>
                <a:gd name="T2" fmla="*/ 12 w 12"/>
                <a:gd name="T3" fmla="*/ 2 h 8"/>
                <a:gd name="T4" fmla="*/ 12 w 12"/>
                <a:gd name="T5" fmla="*/ 5 h 8"/>
                <a:gd name="T6" fmla="*/ 10 w 12"/>
                <a:gd name="T7" fmla="*/ 6 h 8"/>
                <a:gd name="T8" fmla="*/ 6 w 12"/>
                <a:gd name="T9" fmla="*/ 6 h 8"/>
                <a:gd name="T10" fmla="*/ 5 w 12"/>
                <a:gd name="T11" fmla="*/ 8 h 8"/>
                <a:gd name="T12" fmla="*/ 0 w 12"/>
                <a:gd name="T13" fmla="*/ 8 h 8"/>
                <a:gd name="T14" fmla="*/ 0 w 12"/>
                <a:gd name="T15" fmla="*/ 5 h 8"/>
                <a:gd name="T16" fmla="*/ 0 w 12"/>
                <a:gd name="T17" fmla="*/ 5 h 8"/>
                <a:gd name="T18" fmla="*/ 5 w 12"/>
                <a:gd name="T19" fmla="*/ 2 h 8"/>
                <a:gd name="T20" fmla="*/ 8 w 12"/>
                <a:gd name="T21" fmla="*/ 0 h 8"/>
                <a:gd name="T22" fmla="*/ 8 w 12"/>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8">
                  <a:moveTo>
                    <a:pt x="8" y="0"/>
                  </a:moveTo>
                  <a:lnTo>
                    <a:pt x="12" y="2"/>
                  </a:lnTo>
                  <a:lnTo>
                    <a:pt x="12" y="5"/>
                  </a:lnTo>
                  <a:lnTo>
                    <a:pt x="10" y="6"/>
                  </a:lnTo>
                  <a:lnTo>
                    <a:pt x="6" y="6"/>
                  </a:lnTo>
                  <a:lnTo>
                    <a:pt x="5" y="8"/>
                  </a:lnTo>
                  <a:lnTo>
                    <a:pt x="0" y="8"/>
                  </a:lnTo>
                  <a:lnTo>
                    <a:pt x="0" y="5"/>
                  </a:lnTo>
                  <a:lnTo>
                    <a:pt x="0" y="5"/>
                  </a:lnTo>
                  <a:lnTo>
                    <a:pt x="5" y="2"/>
                  </a:lnTo>
                  <a:lnTo>
                    <a:pt x="8" y="0"/>
                  </a:lnTo>
                  <a:lnTo>
                    <a:pt x="8"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303">
              <a:extLst>
                <a:ext uri="{FF2B5EF4-FFF2-40B4-BE49-F238E27FC236}">
                  <a16:creationId xmlns:a16="http://schemas.microsoft.com/office/drawing/2014/main" id="{08AADCFD-5FD3-4B33-B3D4-4159A5A478CA}"/>
                </a:ext>
              </a:extLst>
            </p:cNvPr>
            <p:cNvSpPr>
              <a:spLocks/>
            </p:cNvSpPr>
            <p:nvPr/>
          </p:nvSpPr>
          <p:spPr bwMode="auto">
            <a:xfrm>
              <a:off x="1395413" y="1568451"/>
              <a:ext cx="26988" cy="14288"/>
            </a:xfrm>
            <a:custGeom>
              <a:avLst/>
              <a:gdLst>
                <a:gd name="T0" fmla="*/ 17 w 17"/>
                <a:gd name="T1" fmla="*/ 3 h 9"/>
                <a:gd name="T2" fmla="*/ 17 w 17"/>
                <a:gd name="T3" fmla="*/ 5 h 9"/>
                <a:gd name="T4" fmla="*/ 16 w 17"/>
                <a:gd name="T5" fmla="*/ 5 h 9"/>
                <a:gd name="T6" fmla="*/ 16 w 17"/>
                <a:gd name="T7" fmla="*/ 6 h 9"/>
                <a:gd name="T8" fmla="*/ 11 w 17"/>
                <a:gd name="T9" fmla="*/ 9 h 9"/>
                <a:gd name="T10" fmla="*/ 7 w 17"/>
                <a:gd name="T11" fmla="*/ 6 h 9"/>
                <a:gd name="T12" fmla="*/ 6 w 17"/>
                <a:gd name="T13" fmla="*/ 6 h 9"/>
                <a:gd name="T14" fmla="*/ 6 w 17"/>
                <a:gd name="T15" fmla="*/ 5 h 9"/>
                <a:gd name="T16" fmla="*/ 0 w 17"/>
                <a:gd name="T17" fmla="*/ 3 h 9"/>
                <a:gd name="T18" fmla="*/ 0 w 17"/>
                <a:gd name="T19" fmla="*/ 0 h 9"/>
                <a:gd name="T20" fmla="*/ 1 w 17"/>
                <a:gd name="T21" fmla="*/ 0 h 9"/>
                <a:gd name="T22" fmla="*/ 7 w 17"/>
                <a:gd name="T23" fmla="*/ 0 h 9"/>
                <a:gd name="T24" fmla="*/ 13 w 17"/>
                <a:gd name="T25" fmla="*/ 0 h 9"/>
                <a:gd name="T26" fmla="*/ 17 w 17"/>
                <a:gd name="T27" fmla="*/ 3 h 9"/>
                <a:gd name="T28" fmla="*/ 17 w 17"/>
                <a:gd name="T2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9">
                  <a:moveTo>
                    <a:pt x="17" y="3"/>
                  </a:moveTo>
                  <a:lnTo>
                    <a:pt x="17" y="5"/>
                  </a:lnTo>
                  <a:lnTo>
                    <a:pt x="16" y="5"/>
                  </a:lnTo>
                  <a:lnTo>
                    <a:pt x="16" y="6"/>
                  </a:lnTo>
                  <a:lnTo>
                    <a:pt x="11" y="9"/>
                  </a:lnTo>
                  <a:lnTo>
                    <a:pt x="7" y="6"/>
                  </a:lnTo>
                  <a:lnTo>
                    <a:pt x="6" y="6"/>
                  </a:lnTo>
                  <a:lnTo>
                    <a:pt x="6" y="5"/>
                  </a:lnTo>
                  <a:lnTo>
                    <a:pt x="0" y="3"/>
                  </a:lnTo>
                  <a:lnTo>
                    <a:pt x="0" y="0"/>
                  </a:lnTo>
                  <a:lnTo>
                    <a:pt x="1" y="0"/>
                  </a:lnTo>
                  <a:lnTo>
                    <a:pt x="7" y="0"/>
                  </a:lnTo>
                  <a:lnTo>
                    <a:pt x="13" y="0"/>
                  </a:lnTo>
                  <a:lnTo>
                    <a:pt x="17" y="3"/>
                  </a:lnTo>
                  <a:lnTo>
                    <a:pt x="17"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Freeform 304">
              <a:extLst>
                <a:ext uri="{FF2B5EF4-FFF2-40B4-BE49-F238E27FC236}">
                  <a16:creationId xmlns:a16="http://schemas.microsoft.com/office/drawing/2014/main" id="{FE0F0D2B-842A-43BD-91B4-FEEAB6AF900F}"/>
                </a:ext>
              </a:extLst>
            </p:cNvPr>
            <p:cNvSpPr>
              <a:spLocks/>
            </p:cNvSpPr>
            <p:nvPr/>
          </p:nvSpPr>
          <p:spPr bwMode="auto">
            <a:xfrm>
              <a:off x="1300163" y="1601788"/>
              <a:ext cx="3175" cy="6350"/>
            </a:xfrm>
            <a:custGeom>
              <a:avLst/>
              <a:gdLst>
                <a:gd name="T0" fmla="*/ 2 w 2"/>
                <a:gd name="T1" fmla="*/ 4 h 4"/>
                <a:gd name="T2" fmla="*/ 0 w 2"/>
                <a:gd name="T3" fmla="*/ 1 h 4"/>
                <a:gd name="T4" fmla="*/ 2 w 2"/>
                <a:gd name="T5" fmla="*/ 0 h 4"/>
                <a:gd name="T6" fmla="*/ 2 w 2"/>
                <a:gd name="T7" fmla="*/ 4 h 4"/>
                <a:gd name="T8" fmla="*/ 2 w 2"/>
                <a:gd name="T9" fmla="*/ 4 h 4"/>
              </a:gdLst>
              <a:ahLst/>
              <a:cxnLst>
                <a:cxn ang="0">
                  <a:pos x="T0" y="T1"/>
                </a:cxn>
                <a:cxn ang="0">
                  <a:pos x="T2" y="T3"/>
                </a:cxn>
                <a:cxn ang="0">
                  <a:pos x="T4" y="T5"/>
                </a:cxn>
                <a:cxn ang="0">
                  <a:pos x="T6" y="T7"/>
                </a:cxn>
                <a:cxn ang="0">
                  <a:pos x="T8" y="T9"/>
                </a:cxn>
              </a:cxnLst>
              <a:rect l="0" t="0" r="r" b="b"/>
              <a:pathLst>
                <a:path w="2" h="4">
                  <a:moveTo>
                    <a:pt x="2" y="4"/>
                  </a:moveTo>
                  <a:lnTo>
                    <a:pt x="0" y="1"/>
                  </a:lnTo>
                  <a:lnTo>
                    <a:pt x="2" y="0"/>
                  </a:lnTo>
                  <a:lnTo>
                    <a:pt x="2" y="4"/>
                  </a:lnTo>
                  <a:lnTo>
                    <a:pt x="2" y="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Freeform 305">
              <a:extLst>
                <a:ext uri="{FF2B5EF4-FFF2-40B4-BE49-F238E27FC236}">
                  <a16:creationId xmlns:a16="http://schemas.microsoft.com/office/drawing/2014/main" id="{24B63FF1-774F-4A36-A38A-3742926B9C57}"/>
                </a:ext>
              </a:extLst>
            </p:cNvPr>
            <p:cNvSpPr>
              <a:spLocks/>
            </p:cNvSpPr>
            <p:nvPr/>
          </p:nvSpPr>
          <p:spPr bwMode="auto">
            <a:xfrm>
              <a:off x="1395413" y="1560513"/>
              <a:ext cx="36513" cy="12700"/>
            </a:xfrm>
            <a:custGeom>
              <a:avLst/>
              <a:gdLst>
                <a:gd name="T0" fmla="*/ 19 w 23"/>
                <a:gd name="T1" fmla="*/ 2 h 8"/>
                <a:gd name="T2" fmla="*/ 19 w 23"/>
                <a:gd name="T3" fmla="*/ 2 h 8"/>
                <a:gd name="T4" fmla="*/ 19 w 23"/>
                <a:gd name="T5" fmla="*/ 4 h 8"/>
                <a:gd name="T6" fmla="*/ 23 w 23"/>
                <a:gd name="T7" fmla="*/ 5 h 8"/>
                <a:gd name="T8" fmla="*/ 22 w 23"/>
                <a:gd name="T9" fmla="*/ 8 h 8"/>
                <a:gd name="T10" fmla="*/ 17 w 23"/>
                <a:gd name="T11" fmla="*/ 8 h 8"/>
                <a:gd name="T12" fmla="*/ 13 w 23"/>
                <a:gd name="T13" fmla="*/ 5 h 8"/>
                <a:gd name="T14" fmla="*/ 7 w 23"/>
                <a:gd name="T15" fmla="*/ 5 h 8"/>
                <a:gd name="T16" fmla="*/ 1 w 23"/>
                <a:gd name="T17" fmla="*/ 5 h 8"/>
                <a:gd name="T18" fmla="*/ 0 w 23"/>
                <a:gd name="T19" fmla="*/ 5 h 8"/>
                <a:gd name="T20" fmla="*/ 0 w 23"/>
                <a:gd name="T21" fmla="*/ 4 h 8"/>
                <a:gd name="T22" fmla="*/ 1 w 23"/>
                <a:gd name="T23" fmla="*/ 2 h 8"/>
                <a:gd name="T24" fmla="*/ 4 w 23"/>
                <a:gd name="T25" fmla="*/ 2 h 8"/>
                <a:gd name="T26" fmla="*/ 6 w 23"/>
                <a:gd name="T27" fmla="*/ 4 h 8"/>
                <a:gd name="T28" fmla="*/ 10 w 23"/>
                <a:gd name="T29" fmla="*/ 4 h 8"/>
                <a:gd name="T30" fmla="*/ 10 w 23"/>
                <a:gd name="T31" fmla="*/ 2 h 8"/>
                <a:gd name="T32" fmla="*/ 11 w 23"/>
                <a:gd name="T33" fmla="*/ 0 h 8"/>
                <a:gd name="T34" fmla="*/ 16 w 23"/>
                <a:gd name="T35" fmla="*/ 2 h 8"/>
                <a:gd name="T36" fmla="*/ 19 w 23"/>
                <a:gd name="T37" fmla="*/ 2 h 8"/>
                <a:gd name="T38" fmla="*/ 19 w 23"/>
                <a:gd name="T3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8">
                  <a:moveTo>
                    <a:pt x="19" y="2"/>
                  </a:moveTo>
                  <a:lnTo>
                    <a:pt x="19" y="2"/>
                  </a:lnTo>
                  <a:lnTo>
                    <a:pt x="19" y="4"/>
                  </a:lnTo>
                  <a:lnTo>
                    <a:pt x="23" y="5"/>
                  </a:lnTo>
                  <a:lnTo>
                    <a:pt x="22" y="8"/>
                  </a:lnTo>
                  <a:lnTo>
                    <a:pt x="17" y="8"/>
                  </a:lnTo>
                  <a:lnTo>
                    <a:pt x="13" y="5"/>
                  </a:lnTo>
                  <a:lnTo>
                    <a:pt x="7" y="5"/>
                  </a:lnTo>
                  <a:lnTo>
                    <a:pt x="1" y="5"/>
                  </a:lnTo>
                  <a:lnTo>
                    <a:pt x="0" y="5"/>
                  </a:lnTo>
                  <a:lnTo>
                    <a:pt x="0" y="4"/>
                  </a:lnTo>
                  <a:lnTo>
                    <a:pt x="1" y="2"/>
                  </a:lnTo>
                  <a:lnTo>
                    <a:pt x="4" y="2"/>
                  </a:lnTo>
                  <a:lnTo>
                    <a:pt x="6" y="4"/>
                  </a:lnTo>
                  <a:lnTo>
                    <a:pt x="10" y="4"/>
                  </a:lnTo>
                  <a:lnTo>
                    <a:pt x="10" y="2"/>
                  </a:lnTo>
                  <a:lnTo>
                    <a:pt x="11" y="0"/>
                  </a:lnTo>
                  <a:lnTo>
                    <a:pt x="16" y="2"/>
                  </a:lnTo>
                  <a:lnTo>
                    <a:pt x="19" y="2"/>
                  </a:lnTo>
                  <a:lnTo>
                    <a:pt x="19"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306">
              <a:extLst>
                <a:ext uri="{FF2B5EF4-FFF2-40B4-BE49-F238E27FC236}">
                  <a16:creationId xmlns:a16="http://schemas.microsoft.com/office/drawing/2014/main" id="{1FF3A831-2955-4A1B-8A1F-111EB6EF62D0}"/>
                </a:ext>
              </a:extLst>
            </p:cNvPr>
            <p:cNvSpPr>
              <a:spLocks/>
            </p:cNvSpPr>
            <p:nvPr/>
          </p:nvSpPr>
          <p:spPr bwMode="auto">
            <a:xfrm>
              <a:off x="1114426" y="1703388"/>
              <a:ext cx="101600" cy="71438"/>
            </a:xfrm>
            <a:custGeom>
              <a:avLst/>
              <a:gdLst>
                <a:gd name="T0" fmla="*/ 60 w 64"/>
                <a:gd name="T1" fmla="*/ 3 h 45"/>
                <a:gd name="T2" fmla="*/ 60 w 64"/>
                <a:gd name="T3" fmla="*/ 3 h 45"/>
                <a:gd name="T4" fmla="*/ 61 w 64"/>
                <a:gd name="T5" fmla="*/ 3 h 45"/>
                <a:gd name="T6" fmla="*/ 61 w 64"/>
                <a:gd name="T7" fmla="*/ 9 h 45"/>
                <a:gd name="T8" fmla="*/ 61 w 64"/>
                <a:gd name="T9" fmla="*/ 13 h 45"/>
                <a:gd name="T10" fmla="*/ 61 w 64"/>
                <a:gd name="T11" fmla="*/ 17 h 45"/>
                <a:gd name="T12" fmla="*/ 64 w 64"/>
                <a:gd name="T13" fmla="*/ 17 h 45"/>
                <a:gd name="T14" fmla="*/ 61 w 64"/>
                <a:gd name="T15" fmla="*/ 19 h 45"/>
                <a:gd name="T16" fmla="*/ 55 w 64"/>
                <a:gd name="T17" fmla="*/ 19 h 45"/>
                <a:gd name="T18" fmla="*/ 54 w 64"/>
                <a:gd name="T19" fmla="*/ 19 h 45"/>
                <a:gd name="T20" fmla="*/ 52 w 64"/>
                <a:gd name="T21" fmla="*/ 21 h 45"/>
                <a:gd name="T22" fmla="*/ 48 w 64"/>
                <a:gd name="T23" fmla="*/ 21 h 45"/>
                <a:gd name="T24" fmla="*/ 48 w 64"/>
                <a:gd name="T25" fmla="*/ 25 h 45"/>
                <a:gd name="T26" fmla="*/ 44 w 64"/>
                <a:gd name="T27" fmla="*/ 28 h 45"/>
                <a:gd name="T28" fmla="*/ 42 w 64"/>
                <a:gd name="T29" fmla="*/ 29 h 45"/>
                <a:gd name="T30" fmla="*/ 38 w 64"/>
                <a:gd name="T31" fmla="*/ 31 h 45"/>
                <a:gd name="T32" fmla="*/ 34 w 64"/>
                <a:gd name="T33" fmla="*/ 32 h 45"/>
                <a:gd name="T34" fmla="*/ 32 w 64"/>
                <a:gd name="T35" fmla="*/ 32 h 45"/>
                <a:gd name="T36" fmla="*/ 30 w 64"/>
                <a:gd name="T37" fmla="*/ 32 h 45"/>
                <a:gd name="T38" fmla="*/ 28 w 64"/>
                <a:gd name="T39" fmla="*/ 35 h 45"/>
                <a:gd name="T40" fmla="*/ 22 w 64"/>
                <a:gd name="T41" fmla="*/ 39 h 45"/>
                <a:gd name="T42" fmla="*/ 20 w 64"/>
                <a:gd name="T43" fmla="*/ 45 h 45"/>
                <a:gd name="T44" fmla="*/ 13 w 64"/>
                <a:gd name="T45" fmla="*/ 43 h 45"/>
                <a:gd name="T46" fmla="*/ 0 w 64"/>
                <a:gd name="T47" fmla="*/ 43 h 45"/>
                <a:gd name="T48" fmla="*/ 2 w 64"/>
                <a:gd name="T49" fmla="*/ 43 h 45"/>
                <a:gd name="T50" fmla="*/ 6 w 64"/>
                <a:gd name="T51" fmla="*/ 41 h 45"/>
                <a:gd name="T52" fmla="*/ 8 w 64"/>
                <a:gd name="T53" fmla="*/ 41 h 45"/>
                <a:gd name="T54" fmla="*/ 13 w 64"/>
                <a:gd name="T55" fmla="*/ 37 h 45"/>
                <a:gd name="T56" fmla="*/ 14 w 64"/>
                <a:gd name="T57" fmla="*/ 37 h 45"/>
                <a:gd name="T58" fmla="*/ 16 w 64"/>
                <a:gd name="T59" fmla="*/ 32 h 45"/>
                <a:gd name="T60" fmla="*/ 20 w 64"/>
                <a:gd name="T61" fmla="*/ 31 h 45"/>
                <a:gd name="T62" fmla="*/ 20 w 64"/>
                <a:gd name="T63" fmla="*/ 28 h 45"/>
                <a:gd name="T64" fmla="*/ 22 w 64"/>
                <a:gd name="T65" fmla="*/ 23 h 45"/>
                <a:gd name="T66" fmla="*/ 26 w 64"/>
                <a:gd name="T67" fmla="*/ 19 h 45"/>
                <a:gd name="T68" fmla="*/ 26 w 64"/>
                <a:gd name="T69" fmla="*/ 17 h 45"/>
                <a:gd name="T70" fmla="*/ 30 w 64"/>
                <a:gd name="T71" fmla="*/ 13 h 45"/>
                <a:gd name="T72" fmla="*/ 36 w 64"/>
                <a:gd name="T73" fmla="*/ 12 h 45"/>
                <a:gd name="T74" fmla="*/ 39 w 64"/>
                <a:gd name="T75" fmla="*/ 9 h 45"/>
                <a:gd name="T76" fmla="*/ 42 w 64"/>
                <a:gd name="T77" fmla="*/ 6 h 45"/>
                <a:gd name="T78" fmla="*/ 45 w 64"/>
                <a:gd name="T79" fmla="*/ 1 h 45"/>
                <a:gd name="T80" fmla="*/ 50 w 64"/>
                <a:gd name="T81" fmla="*/ 0 h 45"/>
                <a:gd name="T82" fmla="*/ 50 w 64"/>
                <a:gd name="T83" fmla="*/ 0 h 45"/>
                <a:gd name="T84" fmla="*/ 50 w 64"/>
                <a:gd name="T85" fmla="*/ 1 h 45"/>
                <a:gd name="T86" fmla="*/ 52 w 64"/>
                <a:gd name="T87" fmla="*/ 3 h 45"/>
                <a:gd name="T88" fmla="*/ 60 w 64"/>
                <a:gd name="T89" fmla="*/ 3 h 45"/>
                <a:gd name="T90" fmla="*/ 60 w 64"/>
                <a:gd name="T91"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 h="45">
                  <a:moveTo>
                    <a:pt x="60" y="3"/>
                  </a:moveTo>
                  <a:lnTo>
                    <a:pt x="60" y="3"/>
                  </a:lnTo>
                  <a:lnTo>
                    <a:pt x="61" y="3"/>
                  </a:lnTo>
                  <a:lnTo>
                    <a:pt x="61" y="9"/>
                  </a:lnTo>
                  <a:lnTo>
                    <a:pt x="61" y="13"/>
                  </a:lnTo>
                  <a:lnTo>
                    <a:pt x="61" y="17"/>
                  </a:lnTo>
                  <a:lnTo>
                    <a:pt x="64" y="17"/>
                  </a:lnTo>
                  <a:lnTo>
                    <a:pt x="61" y="19"/>
                  </a:lnTo>
                  <a:lnTo>
                    <a:pt x="55" y="19"/>
                  </a:lnTo>
                  <a:lnTo>
                    <a:pt x="54" y="19"/>
                  </a:lnTo>
                  <a:lnTo>
                    <a:pt x="52" y="21"/>
                  </a:lnTo>
                  <a:lnTo>
                    <a:pt x="48" y="21"/>
                  </a:lnTo>
                  <a:lnTo>
                    <a:pt x="48" y="25"/>
                  </a:lnTo>
                  <a:lnTo>
                    <a:pt x="44" y="28"/>
                  </a:lnTo>
                  <a:lnTo>
                    <a:pt x="42" y="29"/>
                  </a:lnTo>
                  <a:lnTo>
                    <a:pt x="38" y="31"/>
                  </a:lnTo>
                  <a:lnTo>
                    <a:pt x="34" y="32"/>
                  </a:lnTo>
                  <a:lnTo>
                    <a:pt x="32" y="32"/>
                  </a:lnTo>
                  <a:lnTo>
                    <a:pt x="30" y="32"/>
                  </a:lnTo>
                  <a:lnTo>
                    <a:pt x="28" y="35"/>
                  </a:lnTo>
                  <a:lnTo>
                    <a:pt x="22" y="39"/>
                  </a:lnTo>
                  <a:lnTo>
                    <a:pt x="20" y="45"/>
                  </a:lnTo>
                  <a:lnTo>
                    <a:pt x="13" y="43"/>
                  </a:lnTo>
                  <a:lnTo>
                    <a:pt x="0" y="43"/>
                  </a:lnTo>
                  <a:lnTo>
                    <a:pt x="2" y="43"/>
                  </a:lnTo>
                  <a:lnTo>
                    <a:pt x="6" y="41"/>
                  </a:lnTo>
                  <a:lnTo>
                    <a:pt x="8" y="41"/>
                  </a:lnTo>
                  <a:lnTo>
                    <a:pt x="13" y="37"/>
                  </a:lnTo>
                  <a:lnTo>
                    <a:pt x="14" y="37"/>
                  </a:lnTo>
                  <a:lnTo>
                    <a:pt x="16" y="32"/>
                  </a:lnTo>
                  <a:lnTo>
                    <a:pt x="20" y="31"/>
                  </a:lnTo>
                  <a:lnTo>
                    <a:pt x="20" y="28"/>
                  </a:lnTo>
                  <a:lnTo>
                    <a:pt x="22" y="23"/>
                  </a:lnTo>
                  <a:lnTo>
                    <a:pt x="26" y="19"/>
                  </a:lnTo>
                  <a:lnTo>
                    <a:pt x="26" y="17"/>
                  </a:lnTo>
                  <a:lnTo>
                    <a:pt x="30" y="13"/>
                  </a:lnTo>
                  <a:lnTo>
                    <a:pt x="36" y="12"/>
                  </a:lnTo>
                  <a:lnTo>
                    <a:pt x="39" y="9"/>
                  </a:lnTo>
                  <a:lnTo>
                    <a:pt x="42" y="6"/>
                  </a:lnTo>
                  <a:lnTo>
                    <a:pt x="45" y="1"/>
                  </a:lnTo>
                  <a:lnTo>
                    <a:pt x="50" y="0"/>
                  </a:lnTo>
                  <a:lnTo>
                    <a:pt x="50" y="0"/>
                  </a:lnTo>
                  <a:lnTo>
                    <a:pt x="50" y="1"/>
                  </a:lnTo>
                  <a:lnTo>
                    <a:pt x="52" y="3"/>
                  </a:lnTo>
                  <a:lnTo>
                    <a:pt x="60" y="3"/>
                  </a:lnTo>
                  <a:lnTo>
                    <a:pt x="60"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Rectangle 307">
              <a:extLst>
                <a:ext uri="{FF2B5EF4-FFF2-40B4-BE49-F238E27FC236}">
                  <a16:creationId xmlns:a16="http://schemas.microsoft.com/office/drawing/2014/main" id="{552BB863-8857-455E-AEFC-F3231E06FF0D}"/>
                </a:ext>
              </a:extLst>
            </p:cNvPr>
            <p:cNvSpPr>
              <a:spLocks noChangeArrowheads="1"/>
            </p:cNvSpPr>
            <p:nvPr/>
          </p:nvSpPr>
          <p:spPr bwMode="auto">
            <a:xfrm>
              <a:off x="1300163" y="1643063"/>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308">
              <a:extLst>
                <a:ext uri="{FF2B5EF4-FFF2-40B4-BE49-F238E27FC236}">
                  <a16:creationId xmlns:a16="http://schemas.microsoft.com/office/drawing/2014/main" id="{F33A50ED-4568-4C04-9440-4AF893873D37}"/>
                </a:ext>
              </a:extLst>
            </p:cNvPr>
            <p:cNvSpPr>
              <a:spLocks/>
            </p:cNvSpPr>
            <p:nvPr/>
          </p:nvSpPr>
          <p:spPr bwMode="auto">
            <a:xfrm>
              <a:off x="1431926" y="1611313"/>
              <a:ext cx="23813" cy="17463"/>
            </a:xfrm>
            <a:custGeom>
              <a:avLst/>
              <a:gdLst>
                <a:gd name="T0" fmla="*/ 9 w 15"/>
                <a:gd name="T1" fmla="*/ 11 h 11"/>
                <a:gd name="T2" fmla="*/ 6 w 15"/>
                <a:gd name="T3" fmla="*/ 10 h 11"/>
                <a:gd name="T4" fmla="*/ 9 w 15"/>
                <a:gd name="T5" fmla="*/ 8 h 11"/>
                <a:gd name="T6" fmla="*/ 6 w 15"/>
                <a:gd name="T7" fmla="*/ 6 h 11"/>
                <a:gd name="T8" fmla="*/ 3 w 15"/>
                <a:gd name="T9" fmla="*/ 4 h 11"/>
                <a:gd name="T10" fmla="*/ 0 w 15"/>
                <a:gd name="T11" fmla="*/ 1 h 11"/>
                <a:gd name="T12" fmla="*/ 0 w 15"/>
                <a:gd name="T13" fmla="*/ 1 h 11"/>
                <a:gd name="T14" fmla="*/ 4 w 15"/>
                <a:gd name="T15" fmla="*/ 0 h 11"/>
                <a:gd name="T16" fmla="*/ 9 w 15"/>
                <a:gd name="T17" fmla="*/ 1 h 11"/>
                <a:gd name="T18" fmla="*/ 12 w 15"/>
                <a:gd name="T19" fmla="*/ 6 h 11"/>
                <a:gd name="T20" fmla="*/ 15 w 15"/>
                <a:gd name="T21" fmla="*/ 8 h 11"/>
                <a:gd name="T22" fmla="*/ 12 w 15"/>
                <a:gd name="T23" fmla="*/ 8 h 11"/>
                <a:gd name="T24" fmla="*/ 10 w 15"/>
                <a:gd name="T25" fmla="*/ 8 h 11"/>
                <a:gd name="T26" fmla="*/ 10 w 15"/>
                <a:gd name="T27" fmla="*/ 10 h 11"/>
                <a:gd name="T28" fmla="*/ 9 w 15"/>
                <a:gd name="T29" fmla="*/ 11 h 11"/>
                <a:gd name="T30" fmla="*/ 9 w 15"/>
                <a:gd name="T3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11">
                  <a:moveTo>
                    <a:pt x="9" y="11"/>
                  </a:moveTo>
                  <a:lnTo>
                    <a:pt x="6" y="10"/>
                  </a:lnTo>
                  <a:lnTo>
                    <a:pt x="9" y="8"/>
                  </a:lnTo>
                  <a:lnTo>
                    <a:pt x="6" y="6"/>
                  </a:lnTo>
                  <a:lnTo>
                    <a:pt x="3" y="4"/>
                  </a:lnTo>
                  <a:lnTo>
                    <a:pt x="0" y="1"/>
                  </a:lnTo>
                  <a:lnTo>
                    <a:pt x="0" y="1"/>
                  </a:lnTo>
                  <a:lnTo>
                    <a:pt x="4" y="0"/>
                  </a:lnTo>
                  <a:lnTo>
                    <a:pt x="9" y="1"/>
                  </a:lnTo>
                  <a:lnTo>
                    <a:pt x="12" y="6"/>
                  </a:lnTo>
                  <a:lnTo>
                    <a:pt x="15" y="8"/>
                  </a:lnTo>
                  <a:lnTo>
                    <a:pt x="12" y="8"/>
                  </a:lnTo>
                  <a:lnTo>
                    <a:pt x="10" y="8"/>
                  </a:lnTo>
                  <a:lnTo>
                    <a:pt x="10" y="10"/>
                  </a:lnTo>
                  <a:lnTo>
                    <a:pt x="9" y="11"/>
                  </a:lnTo>
                  <a:lnTo>
                    <a:pt x="9" y="1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309">
              <a:extLst>
                <a:ext uri="{FF2B5EF4-FFF2-40B4-BE49-F238E27FC236}">
                  <a16:creationId xmlns:a16="http://schemas.microsoft.com/office/drawing/2014/main" id="{C366C063-8A48-4D14-B810-56C6A82152E9}"/>
                </a:ext>
              </a:extLst>
            </p:cNvPr>
            <p:cNvSpPr>
              <a:spLocks/>
            </p:cNvSpPr>
            <p:nvPr/>
          </p:nvSpPr>
          <p:spPr bwMode="auto">
            <a:xfrm>
              <a:off x="1590676" y="2154238"/>
              <a:ext cx="68263" cy="107950"/>
            </a:xfrm>
            <a:custGeom>
              <a:avLst/>
              <a:gdLst>
                <a:gd name="T0" fmla="*/ 41 w 43"/>
                <a:gd name="T1" fmla="*/ 0 h 68"/>
                <a:gd name="T2" fmla="*/ 43 w 43"/>
                <a:gd name="T3" fmla="*/ 3 h 68"/>
                <a:gd name="T4" fmla="*/ 43 w 43"/>
                <a:gd name="T5" fmla="*/ 7 h 68"/>
                <a:gd name="T6" fmla="*/ 43 w 43"/>
                <a:gd name="T7" fmla="*/ 11 h 68"/>
                <a:gd name="T8" fmla="*/ 43 w 43"/>
                <a:gd name="T9" fmla="*/ 16 h 68"/>
                <a:gd name="T10" fmla="*/ 41 w 43"/>
                <a:gd name="T11" fmla="*/ 19 h 68"/>
                <a:gd name="T12" fmla="*/ 39 w 43"/>
                <a:gd name="T13" fmla="*/ 17 h 68"/>
                <a:gd name="T14" fmla="*/ 39 w 43"/>
                <a:gd name="T15" fmla="*/ 23 h 68"/>
                <a:gd name="T16" fmla="*/ 35 w 43"/>
                <a:gd name="T17" fmla="*/ 27 h 68"/>
                <a:gd name="T18" fmla="*/ 35 w 43"/>
                <a:gd name="T19" fmla="*/ 29 h 68"/>
                <a:gd name="T20" fmla="*/ 33 w 43"/>
                <a:gd name="T21" fmla="*/ 31 h 68"/>
                <a:gd name="T22" fmla="*/ 27 w 43"/>
                <a:gd name="T23" fmla="*/ 42 h 68"/>
                <a:gd name="T24" fmla="*/ 23 w 43"/>
                <a:gd name="T25" fmla="*/ 48 h 68"/>
                <a:gd name="T26" fmla="*/ 21 w 43"/>
                <a:gd name="T27" fmla="*/ 52 h 68"/>
                <a:gd name="T28" fmla="*/ 17 w 43"/>
                <a:gd name="T29" fmla="*/ 58 h 68"/>
                <a:gd name="T30" fmla="*/ 13 w 43"/>
                <a:gd name="T31" fmla="*/ 64 h 68"/>
                <a:gd name="T32" fmla="*/ 10 w 43"/>
                <a:gd name="T33" fmla="*/ 67 h 68"/>
                <a:gd name="T34" fmla="*/ 5 w 43"/>
                <a:gd name="T35" fmla="*/ 68 h 68"/>
                <a:gd name="T36" fmla="*/ 4 w 43"/>
                <a:gd name="T37" fmla="*/ 68 h 68"/>
                <a:gd name="T38" fmla="*/ 0 w 43"/>
                <a:gd name="T39" fmla="*/ 67 h 68"/>
                <a:gd name="T40" fmla="*/ 0 w 43"/>
                <a:gd name="T41" fmla="*/ 64 h 68"/>
                <a:gd name="T42" fmla="*/ 0 w 43"/>
                <a:gd name="T43" fmla="*/ 58 h 68"/>
                <a:gd name="T44" fmla="*/ 0 w 43"/>
                <a:gd name="T45" fmla="*/ 58 h 68"/>
                <a:gd name="T46" fmla="*/ 0 w 43"/>
                <a:gd name="T47" fmla="*/ 57 h 68"/>
                <a:gd name="T48" fmla="*/ 4 w 43"/>
                <a:gd name="T49" fmla="*/ 51 h 68"/>
                <a:gd name="T50" fmla="*/ 10 w 43"/>
                <a:gd name="T51" fmla="*/ 45 h 68"/>
                <a:gd name="T52" fmla="*/ 10 w 43"/>
                <a:gd name="T53" fmla="*/ 41 h 68"/>
                <a:gd name="T54" fmla="*/ 10 w 43"/>
                <a:gd name="T55" fmla="*/ 36 h 68"/>
                <a:gd name="T56" fmla="*/ 10 w 43"/>
                <a:gd name="T57" fmla="*/ 33 h 68"/>
                <a:gd name="T58" fmla="*/ 11 w 43"/>
                <a:gd name="T59" fmla="*/ 29 h 68"/>
                <a:gd name="T60" fmla="*/ 13 w 43"/>
                <a:gd name="T61" fmla="*/ 25 h 68"/>
                <a:gd name="T62" fmla="*/ 16 w 43"/>
                <a:gd name="T63" fmla="*/ 25 h 68"/>
                <a:gd name="T64" fmla="*/ 17 w 43"/>
                <a:gd name="T65" fmla="*/ 23 h 68"/>
                <a:gd name="T66" fmla="*/ 23 w 43"/>
                <a:gd name="T67" fmla="*/ 20 h 68"/>
                <a:gd name="T68" fmla="*/ 27 w 43"/>
                <a:gd name="T69" fmla="*/ 17 h 68"/>
                <a:gd name="T70" fmla="*/ 29 w 43"/>
                <a:gd name="T71" fmla="*/ 17 h 68"/>
                <a:gd name="T72" fmla="*/ 32 w 43"/>
                <a:gd name="T73" fmla="*/ 13 h 68"/>
                <a:gd name="T74" fmla="*/ 33 w 43"/>
                <a:gd name="T75" fmla="*/ 11 h 68"/>
                <a:gd name="T76" fmla="*/ 33 w 43"/>
                <a:gd name="T77" fmla="*/ 9 h 68"/>
                <a:gd name="T78" fmla="*/ 38 w 43"/>
                <a:gd name="T79" fmla="*/ 7 h 68"/>
                <a:gd name="T80" fmla="*/ 39 w 43"/>
                <a:gd name="T81" fmla="*/ 3 h 68"/>
                <a:gd name="T82" fmla="*/ 39 w 43"/>
                <a:gd name="T83" fmla="*/ 1 h 68"/>
                <a:gd name="T84" fmla="*/ 41 w 43"/>
                <a:gd name="T85" fmla="*/ 0 h 68"/>
                <a:gd name="T86" fmla="*/ 41 w 43"/>
                <a:gd name="T8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 h="68">
                  <a:moveTo>
                    <a:pt x="41" y="0"/>
                  </a:moveTo>
                  <a:lnTo>
                    <a:pt x="43" y="3"/>
                  </a:lnTo>
                  <a:lnTo>
                    <a:pt x="43" y="7"/>
                  </a:lnTo>
                  <a:lnTo>
                    <a:pt x="43" y="11"/>
                  </a:lnTo>
                  <a:lnTo>
                    <a:pt x="43" y="16"/>
                  </a:lnTo>
                  <a:lnTo>
                    <a:pt x="41" y="19"/>
                  </a:lnTo>
                  <a:lnTo>
                    <a:pt x="39" y="17"/>
                  </a:lnTo>
                  <a:lnTo>
                    <a:pt x="39" y="23"/>
                  </a:lnTo>
                  <a:lnTo>
                    <a:pt x="35" y="27"/>
                  </a:lnTo>
                  <a:lnTo>
                    <a:pt x="35" y="29"/>
                  </a:lnTo>
                  <a:lnTo>
                    <a:pt x="33" y="31"/>
                  </a:lnTo>
                  <a:lnTo>
                    <a:pt x="27" y="42"/>
                  </a:lnTo>
                  <a:lnTo>
                    <a:pt x="23" y="48"/>
                  </a:lnTo>
                  <a:lnTo>
                    <a:pt x="21" y="52"/>
                  </a:lnTo>
                  <a:lnTo>
                    <a:pt x="17" y="58"/>
                  </a:lnTo>
                  <a:lnTo>
                    <a:pt x="13" y="64"/>
                  </a:lnTo>
                  <a:lnTo>
                    <a:pt x="10" y="67"/>
                  </a:lnTo>
                  <a:lnTo>
                    <a:pt x="5" y="68"/>
                  </a:lnTo>
                  <a:lnTo>
                    <a:pt x="4" y="68"/>
                  </a:lnTo>
                  <a:lnTo>
                    <a:pt x="0" y="67"/>
                  </a:lnTo>
                  <a:lnTo>
                    <a:pt x="0" y="64"/>
                  </a:lnTo>
                  <a:lnTo>
                    <a:pt x="0" y="58"/>
                  </a:lnTo>
                  <a:lnTo>
                    <a:pt x="0" y="58"/>
                  </a:lnTo>
                  <a:lnTo>
                    <a:pt x="0" y="57"/>
                  </a:lnTo>
                  <a:lnTo>
                    <a:pt x="4" y="51"/>
                  </a:lnTo>
                  <a:lnTo>
                    <a:pt x="10" y="45"/>
                  </a:lnTo>
                  <a:lnTo>
                    <a:pt x="10" y="41"/>
                  </a:lnTo>
                  <a:lnTo>
                    <a:pt x="10" y="36"/>
                  </a:lnTo>
                  <a:lnTo>
                    <a:pt x="10" y="33"/>
                  </a:lnTo>
                  <a:lnTo>
                    <a:pt x="11" y="29"/>
                  </a:lnTo>
                  <a:lnTo>
                    <a:pt x="13" y="25"/>
                  </a:lnTo>
                  <a:lnTo>
                    <a:pt x="16" y="25"/>
                  </a:lnTo>
                  <a:lnTo>
                    <a:pt x="17" y="23"/>
                  </a:lnTo>
                  <a:lnTo>
                    <a:pt x="23" y="20"/>
                  </a:lnTo>
                  <a:lnTo>
                    <a:pt x="27" y="17"/>
                  </a:lnTo>
                  <a:lnTo>
                    <a:pt x="29" y="17"/>
                  </a:lnTo>
                  <a:lnTo>
                    <a:pt x="32" y="13"/>
                  </a:lnTo>
                  <a:lnTo>
                    <a:pt x="33" y="11"/>
                  </a:lnTo>
                  <a:lnTo>
                    <a:pt x="33" y="9"/>
                  </a:lnTo>
                  <a:lnTo>
                    <a:pt x="38" y="7"/>
                  </a:lnTo>
                  <a:lnTo>
                    <a:pt x="39" y="3"/>
                  </a:lnTo>
                  <a:lnTo>
                    <a:pt x="39" y="1"/>
                  </a:lnTo>
                  <a:lnTo>
                    <a:pt x="41" y="0"/>
                  </a:lnTo>
                  <a:lnTo>
                    <a:pt x="41"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Freeform 310">
              <a:extLst>
                <a:ext uri="{FF2B5EF4-FFF2-40B4-BE49-F238E27FC236}">
                  <a16:creationId xmlns:a16="http://schemas.microsoft.com/office/drawing/2014/main" id="{B242F1F0-C659-4714-9C7F-4B046F669A19}"/>
                </a:ext>
              </a:extLst>
            </p:cNvPr>
            <p:cNvSpPr>
              <a:spLocks/>
            </p:cNvSpPr>
            <p:nvPr/>
          </p:nvSpPr>
          <p:spPr bwMode="auto">
            <a:xfrm>
              <a:off x="1801813" y="1947863"/>
              <a:ext cx="0" cy="3175"/>
            </a:xfrm>
            <a:custGeom>
              <a:avLst/>
              <a:gdLst>
                <a:gd name="T0" fmla="*/ 0 h 2"/>
                <a:gd name="T1" fmla="*/ 2 h 2"/>
                <a:gd name="T2" fmla="*/ 0 h 2"/>
                <a:gd name="T3" fmla="*/ 0 h 2"/>
                <a:gd name="T4" fmla="*/ 0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lnTo>
                    <a:pt x="0" y="2"/>
                  </a:lnTo>
                  <a:lnTo>
                    <a:pt x="0" y="0"/>
                  </a:lnTo>
                  <a:lnTo>
                    <a:pt x="0"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Freeform 311">
              <a:extLst>
                <a:ext uri="{FF2B5EF4-FFF2-40B4-BE49-F238E27FC236}">
                  <a16:creationId xmlns:a16="http://schemas.microsoft.com/office/drawing/2014/main" id="{3DBFD188-FFDD-45F1-ACF3-20FA8C9B0C4F}"/>
                </a:ext>
              </a:extLst>
            </p:cNvPr>
            <p:cNvSpPr>
              <a:spLocks/>
            </p:cNvSpPr>
            <p:nvPr/>
          </p:nvSpPr>
          <p:spPr bwMode="auto">
            <a:xfrm>
              <a:off x="1392238" y="1652588"/>
              <a:ext cx="19050" cy="11113"/>
            </a:xfrm>
            <a:custGeom>
              <a:avLst/>
              <a:gdLst>
                <a:gd name="T0" fmla="*/ 8 w 12"/>
                <a:gd name="T1" fmla="*/ 0 h 7"/>
                <a:gd name="T2" fmla="*/ 12 w 12"/>
                <a:gd name="T3" fmla="*/ 1 h 7"/>
                <a:gd name="T4" fmla="*/ 12 w 12"/>
                <a:gd name="T5" fmla="*/ 6 h 7"/>
                <a:gd name="T6" fmla="*/ 9 w 12"/>
                <a:gd name="T7" fmla="*/ 6 h 7"/>
                <a:gd name="T8" fmla="*/ 8 w 12"/>
                <a:gd name="T9" fmla="*/ 6 h 7"/>
                <a:gd name="T10" fmla="*/ 6 w 12"/>
                <a:gd name="T11" fmla="*/ 7 h 7"/>
                <a:gd name="T12" fmla="*/ 2 w 12"/>
                <a:gd name="T13" fmla="*/ 7 h 7"/>
                <a:gd name="T14" fmla="*/ 0 w 12"/>
                <a:gd name="T15" fmla="*/ 3 h 7"/>
                <a:gd name="T16" fmla="*/ 0 w 12"/>
                <a:gd name="T17" fmla="*/ 1 h 7"/>
                <a:gd name="T18" fmla="*/ 3 w 12"/>
                <a:gd name="T19" fmla="*/ 1 h 7"/>
                <a:gd name="T20" fmla="*/ 8 w 12"/>
                <a:gd name="T21" fmla="*/ 0 h 7"/>
                <a:gd name="T22" fmla="*/ 8 w 12"/>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7">
                  <a:moveTo>
                    <a:pt x="8" y="0"/>
                  </a:moveTo>
                  <a:lnTo>
                    <a:pt x="12" y="1"/>
                  </a:lnTo>
                  <a:lnTo>
                    <a:pt x="12" y="6"/>
                  </a:lnTo>
                  <a:lnTo>
                    <a:pt x="9" y="6"/>
                  </a:lnTo>
                  <a:lnTo>
                    <a:pt x="8" y="6"/>
                  </a:lnTo>
                  <a:lnTo>
                    <a:pt x="6" y="7"/>
                  </a:lnTo>
                  <a:lnTo>
                    <a:pt x="2" y="7"/>
                  </a:lnTo>
                  <a:lnTo>
                    <a:pt x="0" y="3"/>
                  </a:lnTo>
                  <a:lnTo>
                    <a:pt x="0" y="1"/>
                  </a:lnTo>
                  <a:lnTo>
                    <a:pt x="3" y="1"/>
                  </a:lnTo>
                  <a:lnTo>
                    <a:pt x="8" y="0"/>
                  </a:lnTo>
                  <a:lnTo>
                    <a:pt x="8"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Freeform 312">
              <a:extLst>
                <a:ext uri="{FF2B5EF4-FFF2-40B4-BE49-F238E27FC236}">
                  <a16:creationId xmlns:a16="http://schemas.microsoft.com/office/drawing/2014/main" id="{F3BE5A0B-650E-499F-A0E5-85673959CEC9}"/>
                </a:ext>
              </a:extLst>
            </p:cNvPr>
            <p:cNvSpPr>
              <a:spLocks/>
            </p:cNvSpPr>
            <p:nvPr/>
          </p:nvSpPr>
          <p:spPr bwMode="auto">
            <a:xfrm>
              <a:off x="1092201" y="1798638"/>
              <a:ext cx="144463" cy="146050"/>
            </a:xfrm>
            <a:custGeom>
              <a:avLst/>
              <a:gdLst>
                <a:gd name="T0" fmla="*/ 48 w 91"/>
                <a:gd name="T1" fmla="*/ 0 h 92"/>
                <a:gd name="T2" fmla="*/ 53 w 91"/>
                <a:gd name="T3" fmla="*/ 7 h 92"/>
                <a:gd name="T4" fmla="*/ 64 w 91"/>
                <a:gd name="T5" fmla="*/ 15 h 92"/>
                <a:gd name="T6" fmla="*/ 69 w 91"/>
                <a:gd name="T7" fmla="*/ 21 h 92"/>
                <a:gd name="T8" fmla="*/ 74 w 91"/>
                <a:gd name="T9" fmla="*/ 25 h 92"/>
                <a:gd name="T10" fmla="*/ 74 w 91"/>
                <a:gd name="T11" fmla="*/ 26 h 92"/>
                <a:gd name="T12" fmla="*/ 78 w 91"/>
                <a:gd name="T13" fmla="*/ 31 h 92"/>
                <a:gd name="T14" fmla="*/ 85 w 91"/>
                <a:gd name="T15" fmla="*/ 32 h 92"/>
                <a:gd name="T16" fmla="*/ 85 w 91"/>
                <a:gd name="T17" fmla="*/ 38 h 92"/>
                <a:gd name="T18" fmla="*/ 91 w 91"/>
                <a:gd name="T19" fmla="*/ 38 h 92"/>
                <a:gd name="T20" fmla="*/ 90 w 91"/>
                <a:gd name="T21" fmla="*/ 53 h 92"/>
                <a:gd name="T22" fmla="*/ 87 w 91"/>
                <a:gd name="T23" fmla="*/ 54 h 92"/>
                <a:gd name="T24" fmla="*/ 85 w 91"/>
                <a:gd name="T25" fmla="*/ 58 h 92"/>
                <a:gd name="T26" fmla="*/ 84 w 91"/>
                <a:gd name="T27" fmla="*/ 63 h 92"/>
                <a:gd name="T28" fmla="*/ 72 w 91"/>
                <a:gd name="T29" fmla="*/ 63 h 92"/>
                <a:gd name="T30" fmla="*/ 69 w 91"/>
                <a:gd name="T31" fmla="*/ 64 h 92"/>
                <a:gd name="T32" fmla="*/ 66 w 91"/>
                <a:gd name="T33" fmla="*/ 64 h 92"/>
                <a:gd name="T34" fmla="*/ 59 w 91"/>
                <a:gd name="T35" fmla="*/ 63 h 92"/>
                <a:gd name="T36" fmla="*/ 58 w 91"/>
                <a:gd name="T37" fmla="*/ 64 h 92"/>
                <a:gd name="T38" fmla="*/ 50 w 91"/>
                <a:gd name="T39" fmla="*/ 66 h 92"/>
                <a:gd name="T40" fmla="*/ 48 w 91"/>
                <a:gd name="T41" fmla="*/ 69 h 92"/>
                <a:gd name="T42" fmla="*/ 44 w 91"/>
                <a:gd name="T43" fmla="*/ 72 h 92"/>
                <a:gd name="T44" fmla="*/ 42 w 91"/>
                <a:gd name="T45" fmla="*/ 74 h 92"/>
                <a:gd name="T46" fmla="*/ 40 w 91"/>
                <a:gd name="T47" fmla="*/ 72 h 92"/>
                <a:gd name="T48" fmla="*/ 38 w 91"/>
                <a:gd name="T49" fmla="*/ 74 h 92"/>
                <a:gd name="T50" fmla="*/ 38 w 91"/>
                <a:gd name="T51" fmla="*/ 76 h 92"/>
                <a:gd name="T52" fmla="*/ 36 w 91"/>
                <a:gd name="T53" fmla="*/ 80 h 92"/>
                <a:gd name="T54" fmla="*/ 34 w 91"/>
                <a:gd name="T55" fmla="*/ 80 h 92"/>
                <a:gd name="T56" fmla="*/ 30 w 91"/>
                <a:gd name="T57" fmla="*/ 91 h 92"/>
                <a:gd name="T58" fmla="*/ 28 w 91"/>
                <a:gd name="T59" fmla="*/ 92 h 92"/>
                <a:gd name="T60" fmla="*/ 28 w 91"/>
                <a:gd name="T61" fmla="*/ 88 h 92"/>
                <a:gd name="T62" fmla="*/ 22 w 91"/>
                <a:gd name="T63" fmla="*/ 91 h 92"/>
                <a:gd name="T64" fmla="*/ 20 w 91"/>
                <a:gd name="T65" fmla="*/ 91 h 92"/>
                <a:gd name="T66" fmla="*/ 18 w 91"/>
                <a:gd name="T67" fmla="*/ 91 h 92"/>
                <a:gd name="T68" fmla="*/ 16 w 91"/>
                <a:gd name="T69" fmla="*/ 88 h 92"/>
                <a:gd name="T70" fmla="*/ 16 w 91"/>
                <a:gd name="T71" fmla="*/ 86 h 92"/>
                <a:gd name="T72" fmla="*/ 16 w 91"/>
                <a:gd name="T73" fmla="*/ 82 h 92"/>
                <a:gd name="T74" fmla="*/ 14 w 91"/>
                <a:gd name="T75" fmla="*/ 76 h 92"/>
                <a:gd name="T76" fmla="*/ 11 w 91"/>
                <a:gd name="T77" fmla="*/ 79 h 92"/>
                <a:gd name="T78" fmla="*/ 8 w 91"/>
                <a:gd name="T79" fmla="*/ 76 h 92"/>
                <a:gd name="T80" fmla="*/ 6 w 91"/>
                <a:gd name="T81" fmla="*/ 79 h 92"/>
                <a:gd name="T82" fmla="*/ 5 w 91"/>
                <a:gd name="T83" fmla="*/ 76 h 92"/>
                <a:gd name="T84" fmla="*/ 5 w 91"/>
                <a:gd name="T85" fmla="*/ 72 h 92"/>
                <a:gd name="T86" fmla="*/ 2 w 91"/>
                <a:gd name="T87" fmla="*/ 69 h 92"/>
                <a:gd name="T88" fmla="*/ 0 w 91"/>
                <a:gd name="T89" fmla="*/ 69 h 92"/>
                <a:gd name="T90" fmla="*/ 2 w 91"/>
                <a:gd name="T91" fmla="*/ 64 h 92"/>
                <a:gd name="T92" fmla="*/ 0 w 91"/>
                <a:gd name="T93" fmla="*/ 60 h 92"/>
                <a:gd name="T94" fmla="*/ 2 w 91"/>
                <a:gd name="T95" fmla="*/ 60 h 92"/>
                <a:gd name="T96" fmla="*/ 5 w 91"/>
                <a:gd name="T97" fmla="*/ 57 h 92"/>
                <a:gd name="T98" fmla="*/ 6 w 91"/>
                <a:gd name="T99" fmla="*/ 54 h 92"/>
                <a:gd name="T100" fmla="*/ 8 w 91"/>
                <a:gd name="T101" fmla="*/ 58 h 92"/>
                <a:gd name="T102" fmla="*/ 8 w 91"/>
                <a:gd name="T103" fmla="*/ 57 h 92"/>
                <a:gd name="T104" fmla="*/ 12 w 91"/>
                <a:gd name="T105" fmla="*/ 58 h 92"/>
                <a:gd name="T106" fmla="*/ 16 w 91"/>
                <a:gd name="T107" fmla="*/ 57 h 92"/>
                <a:gd name="T108" fmla="*/ 27 w 91"/>
                <a:gd name="T109" fmla="*/ 58 h 92"/>
                <a:gd name="T110" fmla="*/ 34 w 91"/>
                <a:gd name="T111" fmla="*/ 58 h 92"/>
                <a:gd name="T112" fmla="*/ 36 w 91"/>
                <a:gd name="T113" fmla="*/ 53 h 92"/>
                <a:gd name="T114" fmla="*/ 34 w 91"/>
                <a:gd name="T115" fmla="*/ 53 h 92"/>
                <a:gd name="T116" fmla="*/ 36 w 91"/>
                <a:gd name="T117" fmla="*/ 37 h 92"/>
                <a:gd name="T118" fmla="*/ 38 w 91"/>
                <a:gd name="T119" fmla="*/ 16 h 92"/>
                <a:gd name="T120" fmla="*/ 40 w 91"/>
                <a:gd name="T121" fmla="*/ 0 h 92"/>
                <a:gd name="T122" fmla="*/ 48 w 91"/>
                <a:gd name="T123" fmla="*/ 0 h 92"/>
                <a:gd name="T124" fmla="*/ 48 w 91"/>
                <a:gd name="T1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 h="92">
                  <a:moveTo>
                    <a:pt x="48" y="0"/>
                  </a:moveTo>
                  <a:lnTo>
                    <a:pt x="53" y="7"/>
                  </a:lnTo>
                  <a:lnTo>
                    <a:pt x="64" y="15"/>
                  </a:lnTo>
                  <a:lnTo>
                    <a:pt x="69" y="21"/>
                  </a:lnTo>
                  <a:lnTo>
                    <a:pt x="74" y="25"/>
                  </a:lnTo>
                  <a:lnTo>
                    <a:pt x="74" y="26"/>
                  </a:lnTo>
                  <a:lnTo>
                    <a:pt x="78" y="31"/>
                  </a:lnTo>
                  <a:lnTo>
                    <a:pt x="85" y="32"/>
                  </a:lnTo>
                  <a:lnTo>
                    <a:pt x="85" y="38"/>
                  </a:lnTo>
                  <a:lnTo>
                    <a:pt x="91" y="38"/>
                  </a:lnTo>
                  <a:lnTo>
                    <a:pt x="90" y="53"/>
                  </a:lnTo>
                  <a:lnTo>
                    <a:pt x="87" y="54"/>
                  </a:lnTo>
                  <a:lnTo>
                    <a:pt x="85" y="58"/>
                  </a:lnTo>
                  <a:lnTo>
                    <a:pt x="84" y="63"/>
                  </a:lnTo>
                  <a:lnTo>
                    <a:pt x="72" y="63"/>
                  </a:lnTo>
                  <a:lnTo>
                    <a:pt x="69" y="64"/>
                  </a:lnTo>
                  <a:lnTo>
                    <a:pt x="66" y="64"/>
                  </a:lnTo>
                  <a:lnTo>
                    <a:pt x="59" y="63"/>
                  </a:lnTo>
                  <a:lnTo>
                    <a:pt x="58" y="64"/>
                  </a:lnTo>
                  <a:lnTo>
                    <a:pt x="50" y="66"/>
                  </a:lnTo>
                  <a:lnTo>
                    <a:pt x="48" y="69"/>
                  </a:lnTo>
                  <a:lnTo>
                    <a:pt x="44" y="72"/>
                  </a:lnTo>
                  <a:lnTo>
                    <a:pt x="42" y="74"/>
                  </a:lnTo>
                  <a:lnTo>
                    <a:pt x="40" y="72"/>
                  </a:lnTo>
                  <a:lnTo>
                    <a:pt x="38" y="74"/>
                  </a:lnTo>
                  <a:lnTo>
                    <a:pt x="38" y="76"/>
                  </a:lnTo>
                  <a:lnTo>
                    <a:pt x="36" y="80"/>
                  </a:lnTo>
                  <a:lnTo>
                    <a:pt x="34" y="80"/>
                  </a:lnTo>
                  <a:lnTo>
                    <a:pt x="30" y="91"/>
                  </a:lnTo>
                  <a:lnTo>
                    <a:pt x="28" y="92"/>
                  </a:lnTo>
                  <a:lnTo>
                    <a:pt x="28" y="88"/>
                  </a:lnTo>
                  <a:lnTo>
                    <a:pt x="22" y="91"/>
                  </a:lnTo>
                  <a:lnTo>
                    <a:pt x="20" y="91"/>
                  </a:lnTo>
                  <a:lnTo>
                    <a:pt x="18" y="91"/>
                  </a:lnTo>
                  <a:lnTo>
                    <a:pt x="16" y="88"/>
                  </a:lnTo>
                  <a:lnTo>
                    <a:pt x="16" y="86"/>
                  </a:lnTo>
                  <a:lnTo>
                    <a:pt x="16" y="82"/>
                  </a:lnTo>
                  <a:lnTo>
                    <a:pt x="14" y="76"/>
                  </a:lnTo>
                  <a:lnTo>
                    <a:pt x="11" y="79"/>
                  </a:lnTo>
                  <a:lnTo>
                    <a:pt x="8" y="76"/>
                  </a:lnTo>
                  <a:lnTo>
                    <a:pt x="6" y="79"/>
                  </a:lnTo>
                  <a:lnTo>
                    <a:pt x="5" y="76"/>
                  </a:lnTo>
                  <a:lnTo>
                    <a:pt x="5" y="72"/>
                  </a:lnTo>
                  <a:lnTo>
                    <a:pt x="2" y="69"/>
                  </a:lnTo>
                  <a:lnTo>
                    <a:pt x="0" y="69"/>
                  </a:lnTo>
                  <a:lnTo>
                    <a:pt x="2" y="64"/>
                  </a:lnTo>
                  <a:lnTo>
                    <a:pt x="0" y="60"/>
                  </a:lnTo>
                  <a:lnTo>
                    <a:pt x="2" y="60"/>
                  </a:lnTo>
                  <a:lnTo>
                    <a:pt x="5" y="57"/>
                  </a:lnTo>
                  <a:lnTo>
                    <a:pt x="6" y="54"/>
                  </a:lnTo>
                  <a:lnTo>
                    <a:pt x="8" y="58"/>
                  </a:lnTo>
                  <a:lnTo>
                    <a:pt x="8" y="57"/>
                  </a:lnTo>
                  <a:lnTo>
                    <a:pt x="12" y="58"/>
                  </a:lnTo>
                  <a:lnTo>
                    <a:pt x="16" y="57"/>
                  </a:lnTo>
                  <a:lnTo>
                    <a:pt x="27" y="58"/>
                  </a:lnTo>
                  <a:lnTo>
                    <a:pt x="34" y="58"/>
                  </a:lnTo>
                  <a:lnTo>
                    <a:pt x="36" y="53"/>
                  </a:lnTo>
                  <a:lnTo>
                    <a:pt x="34" y="53"/>
                  </a:lnTo>
                  <a:lnTo>
                    <a:pt x="36" y="37"/>
                  </a:lnTo>
                  <a:lnTo>
                    <a:pt x="38" y="16"/>
                  </a:lnTo>
                  <a:lnTo>
                    <a:pt x="40" y="0"/>
                  </a:lnTo>
                  <a:lnTo>
                    <a:pt x="48" y="0"/>
                  </a:lnTo>
                  <a:lnTo>
                    <a:pt x="48"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Freeform 313">
              <a:extLst>
                <a:ext uri="{FF2B5EF4-FFF2-40B4-BE49-F238E27FC236}">
                  <a16:creationId xmlns:a16="http://schemas.microsoft.com/office/drawing/2014/main" id="{7609FE09-C4BC-47AB-A5B3-B05709FC9E20}"/>
                </a:ext>
              </a:extLst>
            </p:cNvPr>
            <p:cNvSpPr>
              <a:spLocks/>
            </p:cNvSpPr>
            <p:nvPr/>
          </p:nvSpPr>
          <p:spPr bwMode="auto">
            <a:xfrm>
              <a:off x="1341438" y="1703388"/>
              <a:ext cx="3175" cy="0"/>
            </a:xfrm>
            <a:custGeom>
              <a:avLst/>
              <a:gdLst>
                <a:gd name="T0" fmla="*/ 2 w 2"/>
                <a:gd name="T1" fmla="*/ 0 w 2"/>
                <a:gd name="T2" fmla="*/ 0 w 2"/>
                <a:gd name="T3" fmla="*/ 0 w 2"/>
                <a:gd name="T4" fmla="*/ 2 w 2"/>
                <a:gd name="T5" fmla="*/ 2 w 2"/>
                <a:gd name="T6" fmla="*/ 2 w 2"/>
              </a:gdLst>
              <a:ahLst/>
              <a:cxnLst>
                <a:cxn ang="0">
                  <a:pos x="T0" y="0"/>
                </a:cxn>
                <a:cxn ang="0">
                  <a:pos x="T1" y="0"/>
                </a:cxn>
                <a:cxn ang="0">
                  <a:pos x="T2" y="0"/>
                </a:cxn>
                <a:cxn ang="0">
                  <a:pos x="T3" y="0"/>
                </a:cxn>
                <a:cxn ang="0">
                  <a:pos x="T4" y="0"/>
                </a:cxn>
                <a:cxn ang="0">
                  <a:pos x="T5" y="0"/>
                </a:cxn>
                <a:cxn ang="0">
                  <a:pos x="T6" y="0"/>
                </a:cxn>
              </a:cxnLst>
              <a:rect l="0" t="0" r="r" b="b"/>
              <a:pathLst>
                <a:path w="2">
                  <a:moveTo>
                    <a:pt x="2" y="0"/>
                  </a:moveTo>
                  <a:lnTo>
                    <a:pt x="0" y="0"/>
                  </a:lnTo>
                  <a:lnTo>
                    <a:pt x="0" y="0"/>
                  </a:lnTo>
                  <a:lnTo>
                    <a:pt x="0" y="0"/>
                  </a:lnTo>
                  <a:lnTo>
                    <a:pt x="2" y="0"/>
                  </a:lnTo>
                  <a:lnTo>
                    <a:pt x="2" y="0"/>
                  </a:lnTo>
                  <a:lnTo>
                    <a:pt x="2"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Freeform 314">
              <a:extLst>
                <a:ext uri="{FF2B5EF4-FFF2-40B4-BE49-F238E27FC236}">
                  <a16:creationId xmlns:a16="http://schemas.microsoft.com/office/drawing/2014/main" id="{374ADCC1-3AD5-40C3-8BB8-F7FCDA4C3987}"/>
                </a:ext>
              </a:extLst>
            </p:cNvPr>
            <p:cNvSpPr>
              <a:spLocks/>
            </p:cNvSpPr>
            <p:nvPr/>
          </p:nvSpPr>
          <p:spPr bwMode="auto">
            <a:xfrm>
              <a:off x="1792288" y="1768476"/>
              <a:ext cx="30163" cy="80963"/>
            </a:xfrm>
            <a:custGeom>
              <a:avLst/>
              <a:gdLst>
                <a:gd name="T0" fmla="*/ 6 w 19"/>
                <a:gd name="T1" fmla="*/ 13 h 51"/>
                <a:gd name="T2" fmla="*/ 7 w 19"/>
                <a:gd name="T3" fmla="*/ 16 h 51"/>
                <a:gd name="T4" fmla="*/ 7 w 19"/>
                <a:gd name="T5" fmla="*/ 16 h 51"/>
                <a:gd name="T6" fmla="*/ 7 w 19"/>
                <a:gd name="T7" fmla="*/ 18 h 51"/>
                <a:gd name="T8" fmla="*/ 9 w 19"/>
                <a:gd name="T9" fmla="*/ 19 h 51"/>
                <a:gd name="T10" fmla="*/ 9 w 19"/>
                <a:gd name="T11" fmla="*/ 19 h 51"/>
                <a:gd name="T12" fmla="*/ 9 w 19"/>
                <a:gd name="T13" fmla="*/ 22 h 51"/>
                <a:gd name="T14" fmla="*/ 9 w 19"/>
                <a:gd name="T15" fmla="*/ 24 h 51"/>
                <a:gd name="T16" fmla="*/ 12 w 19"/>
                <a:gd name="T17" fmla="*/ 24 h 51"/>
                <a:gd name="T18" fmla="*/ 12 w 19"/>
                <a:gd name="T19" fmla="*/ 26 h 51"/>
                <a:gd name="T20" fmla="*/ 12 w 19"/>
                <a:gd name="T21" fmla="*/ 28 h 51"/>
                <a:gd name="T22" fmla="*/ 12 w 19"/>
                <a:gd name="T23" fmla="*/ 29 h 51"/>
                <a:gd name="T24" fmla="*/ 12 w 19"/>
                <a:gd name="T25" fmla="*/ 29 h 51"/>
                <a:gd name="T26" fmla="*/ 13 w 19"/>
                <a:gd name="T27" fmla="*/ 32 h 51"/>
                <a:gd name="T28" fmla="*/ 13 w 19"/>
                <a:gd name="T29" fmla="*/ 34 h 51"/>
                <a:gd name="T30" fmla="*/ 13 w 19"/>
                <a:gd name="T31" fmla="*/ 34 h 51"/>
                <a:gd name="T32" fmla="*/ 13 w 19"/>
                <a:gd name="T33" fmla="*/ 35 h 51"/>
                <a:gd name="T34" fmla="*/ 15 w 19"/>
                <a:gd name="T35" fmla="*/ 38 h 51"/>
                <a:gd name="T36" fmla="*/ 15 w 19"/>
                <a:gd name="T37" fmla="*/ 38 h 51"/>
                <a:gd name="T38" fmla="*/ 15 w 19"/>
                <a:gd name="T39" fmla="*/ 40 h 51"/>
                <a:gd name="T40" fmla="*/ 15 w 19"/>
                <a:gd name="T41" fmla="*/ 41 h 51"/>
                <a:gd name="T42" fmla="*/ 17 w 19"/>
                <a:gd name="T43" fmla="*/ 44 h 51"/>
                <a:gd name="T44" fmla="*/ 17 w 19"/>
                <a:gd name="T45" fmla="*/ 44 h 51"/>
                <a:gd name="T46" fmla="*/ 17 w 19"/>
                <a:gd name="T47" fmla="*/ 45 h 51"/>
                <a:gd name="T48" fmla="*/ 17 w 19"/>
                <a:gd name="T49" fmla="*/ 48 h 51"/>
                <a:gd name="T50" fmla="*/ 17 w 19"/>
                <a:gd name="T51" fmla="*/ 48 h 51"/>
                <a:gd name="T52" fmla="*/ 17 w 19"/>
                <a:gd name="T53" fmla="*/ 50 h 51"/>
                <a:gd name="T54" fmla="*/ 19 w 19"/>
                <a:gd name="T55" fmla="*/ 51 h 51"/>
                <a:gd name="T56" fmla="*/ 19 w 19"/>
                <a:gd name="T57" fmla="*/ 51 h 51"/>
                <a:gd name="T58" fmla="*/ 13 w 19"/>
                <a:gd name="T59" fmla="*/ 32 h 51"/>
                <a:gd name="T60" fmla="*/ 12 w 19"/>
                <a:gd name="T61" fmla="*/ 28 h 51"/>
                <a:gd name="T62" fmla="*/ 9 w 19"/>
                <a:gd name="T63" fmla="*/ 22 h 51"/>
                <a:gd name="T64" fmla="*/ 6 w 19"/>
                <a:gd name="T65" fmla="*/ 13 h 51"/>
                <a:gd name="T66" fmla="*/ 3 w 19"/>
                <a:gd name="T67" fmla="*/ 9 h 51"/>
                <a:gd name="T68" fmla="*/ 0 w 19"/>
                <a:gd name="T69" fmla="*/ 0 h 51"/>
                <a:gd name="T70" fmla="*/ 1 w 19"/>
                <a:gd name="T71" fmla="*/ 0 h 51"/>
                <a:gd name="T72" fmla="*/ 1 w 19"/>
                <a:gd name="T73" fmla="*/ 2 h 51"/>
                <a:gd name="T74" fmla="*/ 1 w 19"/>
                <a:gd name="T75" fmla="*/ 2 h 51"/>
                <a:gd name="T76" fmla="*/ 1 w 19"/>
                <a:gd name="T77" fmla="*/ 4 h 51"/>
                <a:gd name="T78" fmla="*/ 3 w 19"/>
                <a:gd name="T79" fmla="*/ 6 h 51"/>
                <a:gd name="T80" fmla="*/ 3 w 19"/>
                <a:gd name="T81" fmla="*/ 9 h 51"/>
                <a:gd name="T82" fmla="*/ 3 w 19"/>
                <a:gd name="T83" fmla="*/ 9 h 51"/>
                <a:gd name="T84" fmla="*/ 6 w 19"/>
                <a:gd name="T85" fmla="*/ 10 h 51"/>
                <a:gd name="T86" fmla="*/ 6 w 19"/>
                <a:gd name="T87" fmla="*/ 12 h 51"/>
                <a:gd name="T88" fmla="*/ 6 w 19"/>
                <a:gd name="T89" fmla="*/ 1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 h="51">
                  <a:moveTo>
                    <a:pt x="6" y="13"/>
                  </a:moveTo>
                  <a:lnTo>
                    <a:pt x="6" y="13"/>
                  </a:lnTo>
                  <a:lnTo>
                    <a:pt x="6" y="13"/>
                  </a:lnTo>
                  <a:lnTo>
                    <a:pt x="7" y="13"/>
                  </a:lnTo>
                  <a:lnTo>
                    <a:pt x="7" y="13"/>
                  </a:lnTo>
                  <a:lnTo>
                    <a:pt x="7" y="16"/>
                  </a:lnTo>
                  <a:lnTo>
                    <a:pt x="7" y="16"/>
                  </a:lnTo>
                  <a:lnTo>
                    <a:pt x="7" y="16"/>
                  </a:lnTo>
                  <a:lnTo>
                    <a:pt x="7" y="16"/>
                  </a:lnTo>
                  <a:lnTo>
                    <a:pt x="7" y="18"/>
                  </a:lnTo>
                  <a:lnTo>
                    <a:pt x="7" y="18"/>
                  </a:lnTo>
                  <a:lnTo>
                    <a:pt x="7" y="18"/>
                  </a:lnTo>
                  <a:lnTo>
                    <a:pt x="7" y="18"/>
                  </a:lnTo>
                  <a:lnTo>
                    <a:pt x="7" y="18"/>
                  </a:lnTo>
                  <a:lnTo>
                    <a:pt x="9" y="19"/>
                  </a:lnTo>
                  <a:lnTo>
                    <a:pt x="9" y="19"/>
                  </a:lnTo>
                  <a:lnTo>
                    <a:pt x="9" y="19"/>
                  </a:lnTo>
                  <a:lnTo>
                    <a:pt x="9" y="19"/>
                  </a:lnTo>
                  <a:lnTo>
                    <a:pt x="9" y="22"/>
                  </a:lnTo>
                  <a:lnTo>
                    <a:pt x="9" y="22"/>
                  </a:lnTo>
                  <a:lnTo>
                    <a:pt x="9" y="22"/>
                  </a:lnTo>
                  <a:lnTo>
                    <a:pt x="9" y="22"/>
                  </a:lnTo>
                  <a:lnTo>
                    <a:pt x="9" y="24"/>
                  </a:lnTo>
                  <a:lnTo>
                    <a:pt x="9" y="24"/>
                  </a:lnTo>
                  <a:lnTo>
                    <a:pt x="9" y="24"/>
                  </a:lnTo>
                  <a:lnTo>
                    <a:pt x="12" y="24"/>
                  </a:lnTo>
                  <a:lnTo>
                    <a:pt x="12" y="24"/>
                  </a:lnTo>
                  <a:lnTo>
                    <a:pt x="12" y="26"/>
                  </a:lnTo>
                  <a:lnTo>
                    <a:pt x="12" y="26"/>
                  </a:lnTo>
                  <a:lnTo>
                    <a:pt x="12" y="26"/>
                  </a:lnTo>
                  <a:lnTo>
                    <a:pt x="12" y="26"/>
                  </a:lnTo>
                  <a:lnTo>
                    <a:pt x="12" y="28"/>
                  </a:lnTo>
                  <a:lnTo>
                    <a:pt x="12" y="28"/>
                  </a:lnTo>
                  <a:lnTo>
                    <a:pt x="12" y="28"/>
                  </a:lnTo>
                  <a:lnTo>
                    <a:pt x="12" y="28"/>
                  </a:lnTo>
                  <a:lnTo>
                    <a:pt x="12" y="29"/>
                  </a:lnTo>
                  <a:lnTo>
                    <a:pt x="12" y="29"/>
                  </a:lnTo>
                  <a:lnTo>
                    <a:pt x="12" y="29"/>
                  </a:lnTo>
                  <a:lnTo>
                    <a:pt x="12" y="29"/>
                  </a:lnTo>
                  <a:lnTo>
                    <a:pt x="13" y="32"/>
                  </a:lnTo>
                  <a:lnTo>
                    <a:pt x="13" y="32"/>
                  </a:lnTo>
                  <a:lnTo>
                    <a:pt x="13" y="32"/>
                  </a:lnTo>
                  <a:lnTo>
                    <a:pt x="13" y="32"/>
                  </a:lnTo>
                  <a:lnTo>
                    <a:pt x="13" y="32"/>
                  </a:lnTo>
                  <a:lnTo>
                    <a:pt x="13" y="34"/>
                  </a:lnTo>
                  <a:lnTo>
                    <a:pt x="13" y="34"/>
                  </a:lnTo>
                  <a:lnTo>
                    <a:pt x="13" y="34"/>
                  </a:lnTo>
                  <a:lnTo>
                    <a:pt x="13" y="34"/>
                  </a:lnTo>
                  <a:lnTo>
                    <a:pt x="13" y="35"/>
                  </a:lnTo>
                  <a:lnTo>
                    <a:pt x="13" y="35"/>
                  </a:lnTo>
                  <a:lnTo>
                    <a:pt x="13" y="35"/>
                  </a:lnTo>
                  <a:lnTo>
                    <a:pt x="13" y="35"/>
                  </a:lnTo>
                  <a:lnTo>
                    <a:pt x="15" y="38"/>
                  </a:lnTo>
                  <a:lnTo>
                    <a:pt x="15" y="38"/>
                  </a:lnTo>
                  <a:lnTo>
                    <a:pt x="15" y="38"/>
                  </a:lnTo>
                  <a:lnTo>
                    <a:pt x="15" y="38"/>
                  </a:lnTo>
                  <a:lnTo>
                    <a:pt x="15" y="38"/>
                  </a:lnTo>
                  <a:lnTo>
                    <a:pt x="15" y="40"/>
                  </a:lnTo>
                  <a:lnTo>
                    <a:pt x="15" y="40"/>
                  </a:lnTo>
                  <a:lnTo>
                    <a:pt x="15" y="40"/>
                  </a:lnTo>
                  <a:lnTo>
                    <a:pt x="15" y="40"/>
                  </a:lnTo>
                  <a:lnTo>
                    <a:pt x="15" y="41"/>
                  </a:lnTo>
                  <a:lnTo>
                    <a:pt x="15" y="41"/>
                  </a:lnTo>
                  <a:lnTo>
                    <a:pt x="15" y="41"/>
                  </a:lnTo>
                  <a:lnTo>
                    <a:pt x="15" y="41"/>
                  </a:lnTo>
                  <a:lnTo>
                    <a:pt x="17" y="44"/>
                  </a:lnTo>
                  <a:lnTo>
                    <a:pt x="17" y="44"/>
                  </a:lnTo>
                  <a:lnTo>
                    <a:pt x="17" y="44"/>
                  </a:lnTo>
                  <a:lnTo>
                    <a:pt x="17" y="44"/>
                  </a:lnTo>
                  <a:lnTo>
                    <a:pt x="17" y="45"/>
                  </a:lnTo>
                  <a:lnTo>
                    <a:pt x="17" y="45"/>
                  </a:lnTo>
                  <a:lnTo>
                    <a:pt x="17" y="45"/>
                  </a:lnTo>
                  <a:lnTo>
                    <a:pt x="17" y="45"/>
                  </a:lnTo>
                  <a:lnTo>
                    <a:pt x="17" y="48"/>
                  </a:lnTo>
                  <a:lnTo>
                    <a:pt x="17" y="48"/>
                  </a:lnTo>
                  <a:lnTo>
                    <a:pt x="17" y="48"/>
                  </a:lnTo>
                  <a:lnTo>
                    <a:pt x="17" y="48"/>
                  </a:lnTo>
                  <a:lnTo>
                    <a:pt x="17" y="48"/>
                  </a:lnTo>
                  <a:lnTo>
                    <a:pt x="17" y="50"/>
                  </a:lnTo>
                  <a:lnTo>
                    <a:pt x="17" y="50"/>
                  </a:lnTo>
                  <a:lnTo>
                    <a:pt x="17" y="50"/>
                  </a:lnTo>
                  <a:lnTo>
                    <a:pt x="17" y="50"/>
                  </a:lnTo>
                  <a:lnTo>
                    <a:pt x="17" y="51"/>
                  </a:lnTo>
                  <a:lnTo>
                    <a:pt x="19" y="51"/>
                  </a:lnTo>
                  <a:lnTo>
                    <a:pt x="19" y="51"/>
                  </a:lnTo>
                  <a:lnTo>
                    <a:pt x="19" y="51"/>
                  </a:lnTo>
                  <a:lnTo>
                    <a:pt x="19" y="51"/>
                  </a:lnTo>
                  <a:lnTo>
                    <a:pt x="17" y="44"/>
                  </a:lnTo>
                  <a:lnTo>
                    <a:pt x="13" y="35"/>
                  </a:lnTo>
                  <a:lnTo>
                    <a:pt x="13" y="32"/>
                  </a:lnTo>
                  <a:lnTo>
                    <a:pt x="12" y="29"/>
                  </a:lnTo>
                  <a:lnTo>
                    <a:pt x="12" y="29"/>
                  </a:lnTo>
                  <a:lnTo>
                    <a:pt x="12" y="28"/>
                  </a:lnTo>
                  <a:lnTo>
                    <a:pt x="12" y="26"/>
                  </a:lnTo>
                  <a:lnTo>
                    <a:pt x="9" y="24"/>
                  </a:lnTo>
                  <a:lnTo>
                    <a:pt x="9" y="22"/>
                  </a:lnTo>
                  <a:lnTo>
                    <a:pt x="7" y="19"/>
                  </a:lnTo>
                  <a:lnTo>
                    <a:pt x="7" y="18"/>
                  </a:lnTo>
                  <a:lnTo>
                    <a:pt x="6" y="13"/>
                  </a:lnTo>
                  <a:lnTo>
                    <a:pt x="6" y="13"/>
                  </a:lnTo>
                  <a:lnTo>
                    <a:pt x="6" y="13"/>
                  </a:lnTo>
                  <a:lnTo>
                    <a:pt x="3" y="9"/>
                  </a:lnTo>
                  <a:lnTo>
                    <a:pt x="3" y="6"/>
                  </a:lnTo>
                  <a:lnTo>
                    <a:pt x="1" y="2"/>
                  </a:lnTo>
                  <a:lnTo>
                    <a:pt x="0" y="0"/>
                  </a:lnTo>
                  <a:lnTo>
                    <a:pt x="0" y="0"/>
                  </a:lnTo>
                  <a:lnTo>
                    <a:pt x="0" y="0"/>
                  </a:lnTo>
                  <a:lnTo>
                    <a:pt x="1" y="0"/>
                  </a:lnTo>
                  <a:lnTo>
                    <a:pt x="1" y="0"/>
                  </a:lnTo>
                  <a:lnTo>
                    <a:pt x="1" y="2"/>
                  </a:lnTo>
                  <a:lnTo>
                    <a:pt x="1" y="2"/>
                  </a:lnTo>
                  <a:lnTo>
                    <a:pt x="1" y="2"/>
                  </a:lnTo>
                  <a:lnTo>
                    <a:pt x="1" y="2"/>
                  </a:lnTo>
                  <a:lnTo>
                    <a:pt x="1" y="2"/>
                  </a:lnTo>
                  <a:lnTo>
                    <a:pt x="1" y="4"/>
                  </a:lnTo>
                  <a:lnTo>
                    <a:pt x="1" y="4"/>
                  </a:lnTo>
                  <a:lnTo>
                    <a:pt x="1" y="4"/>
                  </a:lnTo>
                  <a:lnTo>
                    <a:pt x="3" y="4"/>
                  </a:lnTo>
                  <a:lnTo>
                    <a:pt x="3" y="6"/>
                  </a:lnTo>
                  <a:lnTo>
                    <a:pt x="3" y="6"/>
                  </a:lnTo>
                  <a:lnTo>
                    <a:pt x="3" y="6"/>
                  </a:lnTo>
                  <a:lnTo>
                    <a:pt x="3" y="6"/>
                  </a:lnTo>
                  <a:lnTo>
                    <a:pt x="3" y="9"/>
                  </a:lnTo>
                  <a:lnTo>
                    <a:pt x="3" y="9"/>
                  </a:lnTo>
                  <a:lnTo>
                    <a:pt x="3" y="9"/>
                  </a:lnTo>
                  <a:lnTo>
                    <a:pt x="3" y="9"/>
                  </a:lnTo>
                  <a:lnTo>
                    <a:pt x="3" y="9"/>
                  </a:lnTo>
                  <a:lnTo>
                    <a:pt x="6" y="10"/>
                  </a:lnTo>
                  <a:lnTo>
                    <a:pt x="6" y="10"/>
                  </a:lnTo>
                  <a:lnTo>
                    <a:pt x="6" y="10"/>
                  </a:lnTo>
                  <a:lnTo>
                    <a:pt x="6" y="10"/>
                  </a:lnTo>
                  <a:lnTo>
                    <a:pt x="6" y="12"/>
                  </a:lnTo>
                  <a:lnTo>
                    <a:pt x="6" y="12"/>
                  </a:lnTo>
                  <a:lnTo>
                    <a:pt x="6" y="12"/>
                  </a:lnTo>
                  <a:lnTo>
                    <a:pt x="6" y="12"/>
                  </a:lnTo>
                  <a:lnTo>
                    <a:pt x="6" y="13"/>
                  </a:lnTo>
                  <a:lnTo>
                    <a:pt x="6" y="1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Freeform 315">
              <a:extLst>
                <a:ext uri="{FF2B5EF4-FFF2-40B4-BE49-F238E27FC236}">
                  <a16:creationId xmlns:a16="http://schemas.microsoft.com/office/drawing/2014/main" id="{FA69D4D8-8140-46A6-8F6A-A2E0946319AF}"/>
                </a:ext>
              </a:extLst>
            </p:cNvPr>
            <p:cNvSpPr>
              <a:spLocks/>
            </p:cNvSpPr>
            <p:nvPr/>
          </p:nvSpPr>
          <p:spPr bwMode="auto">
            <a:xfrm>
              <a:off x="1376363" y="1646238"/>
              <a:ext cx="15875" cy="7938"/>
            </a:xfrm>
            <a:custGeom>
              <a:avLst/>
              <a:gdLst>
                <a:gd name="T0" fmla="*/ 7 w 10"/>
                <a:gd name="T1" fmla="*/ 4 h 5"/>
                <a:gd name="T2" fmla="*/ 6 w 10"/>
                <a:gd name="T3" fmla="*/ 4 h 5"/>
                <a:gd name="T4" fmla="*/ 3 w 10"/>
                <a:gd name="T5" fmla="*/ 5 h 5"/>
                <a:gd name="T6" fmla="*/ 6 w 10"/>
                <a:gd name="T7" fmla="*/ 5 h 5"/>
                <a:gd name="T8" fmla="*/ 0 w 10"/>
                <a:gd name="T9" fmla="*/ 4 h 5"/>
                <a:gd name="T10" fmla="*/ 0 w 10"/>
                <a:gd name="T11" fmla="*/ 4 h 5"/>
                <a:gd name="T12" fmla="*/ 2 w 10"/>
                <a:gd name="T13" fmla="*/ 0 h 5"/>
                <a:gd name="T14" fmla="*/ 3 w 10"/>
                <a:gd name="T15" fmla="*/ 0 h 5"/>
                <a:gd name="T16" fmla="*/ 10 w 10"/>
                <a:gd name="T17" fmla="*/ 1 h 5"/>
                <a:gd name="T18" fmla="*/ 7 w 10"/>
                <a:gd name="T19" fmla="*/ 4 h 5"/>
                <a:gd name="T20" fmla="*/ 7 w 10"/>
                <a:gd name="T21"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5">
                  <a:moveTo>
                    <a:pt x="7" y="4"/>
                  </a:moveTo>
                  <a:lnTo>
                    <a:pt x="6" y="4"/>
                  </a:lnTo>
                  <a:lnTo>
                    <a:pt x="3" y="5"/>
                  </a:lnTo>
                  <a:lnTo>
                    <a:pt x="6" y="5"/>
                  </a:lnTo>
                  <a:lnTo>
                    <a:pt x="0" y="4"/>
                  </a:lnTo>
                  <a:lnTo>
                    <a:pt x="0" y="4"/>
                  </a:lnTo>
                  <a:lnTo>
                    <a:pt x="2" y="0"/>
                  </a:lnTo>
                  <a:lnTo>
                    <a:pt x="3" y="0"/>
                  </a:lnTo>
                  <a:lnTo>
                    <a:pt x="10" y="1"/>
                  </a:lnTo>
                  <a:lnTo>
                    <a:pt x="7" y="4"/>
                  </a:lnTo>
                  <a:lnTo>
                    <a:pt x="7" y="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Freeform 316">
              <a:extLst>
                <a:ext uri="{FF2B5EF4-FFF2-40B4-BE49-F238E27FC236}">
                  <a16:creationId xmlns:a16="http://schemas.microsoft.com/office/drawing/2014/main" id="{62526185-CD22-4721-8FBC-6CA6F67DBBEB}"/>
                </a:ext>
              </a:extLst>
            </p:cNvPr>
            <p:cNvSpPr>
              <a:spLocks/>
            </p:cNvSpPr>
            <p:nvPr/>
          </p:nvSpPr>
          <p:spPr bwMode="auto">
            <a:xfrm>
              <a:off x="1671638" y="1612901"/>
              <a:ext cx="41275" cy="39688"/>
            </a:xfrm>
            <a:custGeom>
              <a:avLst/>
              <a:gdLst>
                <a:gd name="T0" fmla="*/ 6 w 26"/>
                <a:gd name="T1" fmla="*/ 5 h 25"/>
                <a:gd name="T2" fmla="*/ 7 w 26"/>
                <a:gd name="T3" fmla="*/ 7 h 25"/>
                <a:gd name="T4" fmla="*/ 7 w 26"/>
                <a:gd name="T5" fmla="*/ 7 h 25"/>
                <a:gd name="T6" fmla="*/ 10 w 26"/>
                <a:gd name="T7" fmla="*/ 7 h 25"/>
                <a:gd name="T8" fmla="*/ 10 w 26"/>
                <a:gd name="T9" fmla="*/ 9 h 25"/>
                <a:gd name="T10" fmla="*/ 10 w 26"/>
                <a:gd name="T11" fmla="*/ 9 h 25"/>
                <a:gd name="T12" fmla="*/ 12 w 26"/>
                <a:gd name="T13" fmla="*/ 9 h 25"/>
                <a:gd name="T14" fmla="*/ 12 w 26"/>
                <a:gd name="T15" fmla="*/ 10 h 25"/>
                <a:gd name="T16" fmla="*/ 12 w 26"/>
                <a:gd name="T17" fmla="*/ 10 h 25"/>
                <a:gd name="T18" fmla="*/ 14 w 26"/>
                <a:gd name="T19" fmla="*/ 10 h 25"/>
                <a:gd name="T20" fmla="*/ 14 w 26"/>
                <a:gd name="T21" fmla="*/ 13 h 25"/>
                <a:gd name="T22" fmla="*/ 14 w 26"/>
                <a:gd name="T23" fmla="*/ 13 h 25"/>
                <a:gd name="T24" fmla="*/ 16 w 26"/>
                <a:gd name="T25" fmla="*/ 13 h 25"/>
                <a:gd name="T26" fmla="*/ 16 w 26"/>
                <a:gd name="T27" fmla="*/ 15 h 25"/>
                <a:gd name="T28" fmla="*/ 18 w 26"/>
                <a:gd name="T29" fmla="*/ 15 h 25"/>
                <a:gd name="T30" fmla="*/ 18 w 26"/>
                <a:gd name="T31" fmla="*/ 15 h 25"/>
                <a:gd name="T32" fmla="*/ 18 w 26"/>
                <a:gd name="T33" fmla="*/ 16 h 25"/>
                <a:gd name="T34" fmla="*/ 20 w 26"/>
                <a:gd name="T35" fmla="*/ 16 h 25"/>
                <a:gd name="T36" fmla="*/ 20 w 26"/>
                <a:gd name="T37" fmla="*/ 16 h 25"/>
                <a:gd name="T38" fmla="*/ 20 w 26"/>
                <a:gd name="T39" fmla="*/ 19 h 25"/>
                <a:gd name="T40" fmla="*/ 22 w 26"/>
                <a:gd name="T41" fmla="*/ 19 h 25"/>
                <a:gd name="T42" fmla="*/ 22 w 26"/>
                <a:gd name="T43" fmla="*/ 19 h 25"/>
                <a:gd name="T44" fmla="*/ 22 w 26"/>
                <a:gd name="T45" fmla="*/ 21 h 25"/>
                <a:gd name="T46" fmla="*/ 23 w 26"/>
                <a:gd name="T47" fmla="*/ 21 h 25"/>
                <a:gd name="T48" fmla="*/ 23 w 26"/>
                <a:gd name="T49" fmla="*/ 22 h 25"/>
                <a:gd name="T50" fmla="*/ 23 w 26"/>
                <a:gd name="T51" fmla="*/ 22 h 25"/>
                <a:gd name="T52" fmla="*/ 26 w 26"/>
                <a:gd name="T53" fmla="*/ 22 h 25"/>
                <a:gd name="T54" fmla="*/ 26 w 26"/>
                <a:gd name="T55" fmla="*/ 25 h 25"/>
                <a:gd name="T56" fmla="*/ 26 w 26"/>
                <a:gd name="T57" fmla="*/ 25 h 25"/>
                <a:gd name="T58" fmla="*/ 23 w 26"/>
                <a:gd name="T59" fmla="*/ 21 h 25"/>
                <a:gd name="T60" fmla="*/ 22 w 26"/>
                <a:gd name="T61" fmla="*/ 19 h 25"/>
                <a:gd name="T62" fmla="*/ 18 w 26"/>
                <a:gd name="T63" fmla="*/ 16 h 25"/>
                <a:gd name="T64" fmla="*/ 10 w 26"/>
                <a:gd name="T65" fmla="*/ 9 h 25"/>
                <a:gd name="T66" fmla="*/ 7 w 26"/>
                <a:gd name="T67" fmla="*/ 7 h 25"/>
                <a:gd name="T68" fmla="*/ 4 w 26"/>
                <a:gd name="T69" fmla="*/ 5 h 25"/>
                <a:gd name="T70" fmla="*/ 3 w 26"/>
                <a:gd name="T71" fmla="*/ 3 h 25"/>
                <a:gd name="T72" fmla="*/ 3 w 26"/>
                <a:gd name="T73" fmla="*/ 0 h 25"/>
                <a:gd name="T74" fmla="*/ 4 w 26"/>
                <a:gd name="T75" fmla="*/ 3 h 25"/>
                <a:gd name="T76" fmla="*/ 4 w 26"/>
                <a:gd name="T77" fmla="*/ 3 h 25"/>
                <a:gd name="T78" fmla="*/ 6 w 26"/>
                <a:gd name="T79" fmla="*/ 5 h 25"/>
                <a:gd name="T80" fmla="*/ 6 w 26"/>
                <a:gd name="T81" fmla="*/ 5 h 25"/>
                <a:gd name="T82" fmla="*/ 6 w 26"/>
                <a:gd name="T83"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 h="25">
                  <a:moveTo>
                    <a:pt x="6" y="5"/>
                  </a:moveTo>
                  <a:lnTo>
                    <a:pt x="6" y="5"/>
                  </a:lnTo>
                  <a:lnTo>
                    <a:pt x="7" y="7"/>
                  </a:lnTo>
                  <a:lnTo>
                    <a:pt x="7" y="7"/>
                  </a:lnTo>
                  <a:lnTo>
                    <a:pt x="7" y="7"/>
                  </a:lnTo>
                  <a:lnTo>
                    <a:pt x="7" y="7"/>
                  </a:lnTo>
                  <a:lnTo>
                    <a:pt x="7" y="7"/>
                  </a:lnTo>
                  <a:lnTo>
                    <a:pt x="10" y="7"/>
                  </a:lnTo>
                  <a:lnTo>
                    <a:pt x="10" y="7"/>
                  </a:lnTo>
                  <a:lnTo>
                    <a:pt x="10" y="9"/>
                  </a:lnTo>
                  <a:lnTo>
                    <a:pt x="10" y="9"/>
                  </a:lnTo>
                  <a:lnTo>
                    <a:pt x="10" y="9"/>
                  </a:lnTo>
                  <a:lnTo>
                    <a:pt x="12" y="9"/>
                  </a:lnTo>
                  <a:lnTo>
                    <a:pt x="12" y="9"/>
                  </a:lnTo>
                  <a:lnTo>
                    <a:pt x="12" y="9"/>
                  </a:lnTo>
                  <a:lnTo>
                    <a:pt x="12" y="10"/>
                  </a:lnTo>
                  <a:lnTo>
                    <a:pt x="12" y="10"/>
                  </a:lnTo>
                  <a:lnTo>
                    <a:pt x="12" y="10"/>
                  </a:lnTo>
                  <a:lnTo>
                    <a:pt x="14" y="10"/>
                  </a:lnTo>
                  <a:lnTo>
                    <a:pt x="14" y="10"/>
                  </a:lnTo>
                  <a:lnTo>
                    <a:pt x="14" y="13"/>
                  </a:lnTo>
                  <a:lnTo>
                    <a:pt x="14" y="13"/>
                  </a:lnTo>
                  <a:lnTo>
                    <a:pt x="14" y="13"/>
                  </a:lnTo>
                  <a:lnTo>
                    <a:pt x="14" y="13"/>
                  </a:lnTo>
                  <a:lnTo>
                    <a:pt x="16" y="13"/>
                  </a:lnTo>
                  <a:lnTo>
                    <a:pt x="16" y="13"/>
                  </a:lnTo>
                  <a:lnTo>
                    <a:pt x="16" y="13"/>
                  </a:lnTo>
                  <a:lnTo>
                    <a:pt x="16" y="15"/>
                  </a:lnTo>
                  <a:lnTo>
                    <a:pt x="16" y="15"/>
                  </a:lnTo>
                  <a:lnTo>
                    <a:pt x="18" y="15"/>
                  </a:lnTo>
                  <a:lnTo>
                    <a:pt x="18" y="15"/>
                  </a:lnTo>
                  <a:lnTo>
                    <a:pt x="18" y="15"/>
                  </a:lnTo>
                  <a:lnTo>
                    <a:pt x="18" y="16"/>
                  </a:lnTo>
                  <a:lnTo>
                    <a:pt x="18" y="16"/>
                  </a:lnTo>
                  <a:lnTo>
                    <a:pt x="18" y="16"/>
                  </a:lnTo>
                  <a:lnTo>
                    <a:pt x="20" y="16"/>
                  </a:lnTo>
                  <a:lnTo>
                    <a:pt x="20" y="16"/>
                  </a:lnTo>
                  <a:lnTo>
                    <a:pt x="20" y="16"/>
                  </a:lnTo>
                  <a:lnTo>
                    <a:pt x="20" y="19"/>
                  </a:lnTo>
                  <a:lnTo>
                    <a:pt x="20" y="19"/>
                  </a:lnTo>
                  <a:lnTo>
                    <a:pt x="20" y="19"/>
                  </a:lnTo>
                  <a:lnTo>
                    <a:pt x="22" y="19"/>
                  </a:lnTo>
                  <a:lnTo>
                    <a:pt x="22" y="19"/>
                  </a:lnTo>
                  <a:lnTo>
                    <a:pt x="22" y="19"/>
                  </a:lnTo>
                  <a:lnTo>
                    <a:pt x="22" y="21"/>
                  </a:lnTo>
                  <a:lnTo>
                    <a:pt x="22" y="21"/>
                  </a:lnTo>
                  <a:lnTo>
                    <a:pt x="23" y="21"/>
                  </a:lnTo>
                  <a:lnTo>
                    <a:pt x="23" y="21"/>
                  </a:lnTo>
                  <a:lnTo>
                    <a:pt x="23" y="21"/>
                  </a:lnTo>
                  <a:lnTo>
                    <a:pt x="23" y="22"/>
                  </a:lnTo>
                  <a:lnTo>
                    <a:pt x="23" y="22"/>
                  </a:lnTo>
                  <a:lnTo>
                    <a:pt x="23" y="22"/>
                  </a:lnTo>
                  <a:lnTo>
                    <a:pt x="26" y="22"/>
                  </a:lnTo>
                  <a:lnTo>
                    <a:pt x="26" y="22"/>
                  </a:lnTo>
                  <a:lnTo>
                    <a:pt x="26" y="22"/>
                  </a:lnTo>
                  <a:lnTo>
                    <a:pt x="26" y="25"/>
                  </a:lnTo>
                  <a:lnTo>
                    <a:pt x="26" y="25"/>
                  </a:lnTo>
                  <a:lnTo>
                    <a:pt x="26" y="25"/>
                  </a:lnTo>
                  <a:lnTo>
                    <a:pt x="26" y="22"/>
                  </a:lnTo>
                  <a:lnTo>
                    <a:pt x="23" y="21"/>
                  </a:lnTo>
                  <a:lnTo>
                    <a:pt x="22" y="21"/>
                  </a:lnTo>
                  <a:lnTo>
                    <a:pt x="22" y="19"/>
                  </a:lnTo>
                  <a:lnTo>
                    <a:pt x="20" y="16"/>
                  </a:lnTo>
                  <a:lnTo>
                    <a:pt x="18" y="16"/>
                  </a:lnTo>
                  <a:lnTo>
                    <a:pt x="14" y="13"/>
                  </a:lnTo>
                  <a:lnTo>
                    <a:pt x="10" y="9"/>
                  </a:lnTo>
                  <a:lnTo>
                    <a:pt x="10" y="9"/>
                  </a:lnTo>
                  <a:lnTo>
                    <a:pt x="7" y="7"/>
                  </a:lnTo>
                  <a:lnTo>
                    <a:pt x="4" y="5"/>
                  </a:lnTo>
                  <a:lnTo>
                    <a:pt x="4" y="5"/>
                  </a:lnTo>
                  <a:lnTo>
                    <a:pt x="4" y="5"/>
                  </a:lnTo>
                  <a:lnTo>
                    <a:pt x="3" y="3"/>
                  </a:lnTo>
                  <a:lnTo>
                    <a:pt x="0" y="0"/>
                  </a:lnTo>
                  <a:lnTo>
                    <a:pt x="3" y="0"/>
                  </a:lnTo>
                  <a:lnTo>
                    <a:pt x="3" y="0"/>
                  </a:lnTo>
                  <a:lnTo>
                    <a:pt x="4" y="3"/>
                  </a:lnTo>
                  <a:lnTo>
                    <a:pt x="4" y="3"/>
                  </a:lnTo>
                  <a:lnTo>
                    <a:pt x="4" y="3"/>
                  </a:lnTo>
                  <a:lnTo>
                    <a:pt x="6" y="5"/>
                  </a:lnTo>
                  <a:lnTo>
                    <a:pt x="6" y="5"/>
                  </a:lnTo>
                  <a:lnTo>
                    <a:pt x="6" y="5"/>
                  </a:lnTo>
                  <a:lnTo>
                    <a:pt x="6" y="5"/>
                  </a:lnTo>
                  <a:lnTo>
                    <a:pt x="6" y="5"/>
                  </a:lnTo>
                  <a:lnTo>
                    <a:pt x="6" y="5"/>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Freeform 317">
              <a:extLst>
                <a:ext uri="{FF2B5EF4-FFF2-40B4-BE49-F238E27FC236}">
                  <a16:creationId xmlns:a16="http://schemas.microsoft.com/office/drawing/2014/main" id="{7238CB11-87DB-457C-9E0B-2E482675F6CC}"/>
                </a:ext>
              </a:extLst>
            </p:cNvPr>
            <p:cNvSpPr>
              <a:spLocks/>
            </p:cNvSpPr>
            <p:nvPr/>
          </p:nvSpPr>
          <p:spPr bwMode="auto">
            <a:xfrm>
              <a:off x="1485901" y="2149476"/>
              <a:ext cx="101600" cy="136525"/>
            </a:xfrm>
            <a:custGeom>
              <a:avLst/>
              <a:gdLst>
                <a:gd name="T0" fmla="*/ 4 w 64"/>
                <a:gd name="T1" fmla="*/ 86 h 86"/>
                <a:gd name="T2" fmla="*/ 6 w 64"/>
                <a:gd name="T3" fmla="*/ 76 h 86"/>
                <a:gd name="T4" fmla="*/ 4 w 64"/>
                <a:gd name="T5" fmla="*/ 71 h 86"/>
                <a:gd name="T6" fmla="*/ 10 w 64"/>
                <a:gd name="T7" fmla="*/ 61 h 86"/>
                <a:gd name="T8" fmla="*/ 14 w 64"/>
                <a:gd name="T9" fmla="*/ 55 h 86"/>
                <a:gd name="T10" fmla="*/ 14 w 64"/>
                <a:gd name="T11" fmla="*/ 54 h 86"/>
                <a:gd name="T12" fmla="*/ 16 w 64"/>
                <a:gd name="T13" fmla="*/ 42 h 86"/>
                <a:gd name="T14" fmla="*/ 12 w 64"/>
                <a:gd name="T15" fmla="*/ 38 h 86"/>
                <a:gd name="T16" fmla="*/ 3 w 64"/>
                <a:gd name="T17" fmla="*/ 36 h 86"/>
                <a:gd name="T18" fmla="*/ 0 w 64"/>
                <a:gd name="T19" fmla="*/ 30 h 86"/>
                <a:gd name="T20" fmla="*/ 22 w 64"/>
                <a:gd name="T21" fmla="*/ 26 h 86"/>
                <a:gd name="T22" fmla="*/ 28 w 64"/>
                <a:gd name="T23" fmla="*/ 26 h 86"/>
                <a:gd name="T24" fmla="*/ 23 w 64"/>
                <a:gd name="T25" fmla="*/ 34 h 86"/>
                <a:gd name="T26" fmla="*/ 29 w 64"/>
                <a:gd name="T27" fmla="*/ 39 h 86"/>
                <a:gd name="T28" fmla="*/ 34 w 64"/>
                <a:gd name="T29" fmla="*/ 34 h 86"/>
                <a:gd name="T30" fmla="*/ 29 w 64"/>
                <a:gd name="T31" fmla="*/ 22 h 86"/>
                <a:gd name="T32" fmla="*/ 28 w 64"/>
                <a:gd name="T33" fmla="*/ 14 h 86"/>
                <a:gd name="T34" fmla="*/ 32 w 64"/>
                <a:gd name="T35" fmla="*/ 10 h 86"/>
                <a:gd name="T36" fmla="*/ 36 w 64"/>
                <a:gd name="T37" fmla="*/ 8 h 86"/>
                <a:gd name="T38" fmla="*/ 42 w 64"/>
                <a:gd name="T39" fmla="*/ 8 h 86"/>
                <a:gd name="T40" fmla="*/ 50 w 64"/>
                <a:gd name="T41" fmla="*/ 6 h 86"/>
                <a:gd name="T42" fmla="*/ 55 w 64"/>
                <a:gd name="T43" fmla="*/ 6 h 86"/>
                <a:gd name="T44" fmla="*/ 64 w 64"/>
                <a:gd name="T45" fmla="*/ 3 h 86"/>
                <a:gd name="T46" fmla="*/ 61 w 64"/>
                <a:gd name="T47" fmla="*/ 12 h 86"/>
                <a:gd name="T48" fmla="*/ 61 w 64"/>
                <a:gd name="T49" fmla="*/ 19 h 86"/>
                <a:gd name="T50" fmla="*/ 61 w 64"/>
                <a:gd name="T51" fmla="*/ 23 h 86"/>
                <a:gd name="T52" fmla="*/ 54 w 64"/>
                <a:gd name="T53" fmla="*/ 34 h 86"/>
                <a:gd name="T54" fmla="*/ 44 w 64"/>
                <a:gd name="T55" fmla="*/ 39 h 86"/>
                <a:gd name="T56" fmla="*/ 34 w 64"/>
                <a:gd name="T57" fmla="*/ 48 h 86"/>
                <a:gd name="T58" fmla="*/ 23 w 64"/>
                <a:gd name="T59" fmla="*/ 54 h 86"/>
                <a:gd name="T60" fmla="*/ 26 w 64"/>
                <a:gd name="T61" fmla="*/ 58 h 86"/>
                <a:gd name="T62" fmla="*/ 26 w 64"/>
                <a:gd name="T63" fmla="*/ 64 h 86"/>
                <a:gd name="T64" fmla="*/ 23 w 64"/>
                <a:gd name="T65" fmla="*/ 71 h 86"/>
                <a:gd name="T66" fmla="*/ 22 w 64"/>
                <a:gd name="T67" fmla="*/ 76 h 86"/>
                <a:gd name="T68" fmla="*/ 10 w 64"/>
                <a:gd name="T69" fmla="*/ 80 h 86"/>
                <a:gd name="T70" fmla="*/ 8 w 64"/>
                <a:gd name="T7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 h="86">
                  <a:moveTo>
                    <a:pt x="8" y="86"/>
                  </a:moveTo>
                  <a:lnTo>
                    <a:pt x="4" y="86"/>
                  </a:lnTo>
                  <a:lnTo>
                    <a:pt x="4" y="82"/>
                  </a:lnTo>
                  <a:lnTo>
                    <a:pt x="6" y="76"/>
                  </a:lnTo>
                  <a:lnTo>
                    <a:pt x="6" y="73"/>
                  </a:lnTo>
                  <a:lnTo>
                    <a:pt x="4" y="71"/>
                  </a:lnTo>
                  <a:lnTo>
                    <a:pt x="3" y="67"/>
                  </a:lnTo>
                  <a:lnTo>
                    <a:pt x="10" y="61"/>
                  </a:lnTo>
                  <a:lnTo>
                    <a:pt x="10" y="58"/>
                  </a:lnTo>
                  <a:lnTo>
                    <a:pt x="14" y="55"/>
                  </a:lnTo>
                  <a:lnTo>
                    <a:pt x="14" y="54"/>
                  </a:lnTo>
                  <a:lnTo>
                    <a:pt x="14" y="54"/>
                  </a:lnTo>
                  <a:lnTo>
                    <a:pt x="14" y="48"/>
                  </a:lnTo>
                  <a:lnTo>
                    <a:pt x="16" y="42"/>
                  </a:lnTo>
                  <a:lnTo>
                    <a:pt x="14" y="38"/>
                  </a:lnTo>
                  <a:lnTo>
                    <a:pt x="12" y="38"/>
                  </a:lnTo>
                  <a:lnTo>
                    <a:pt x="8" y="36"/>
                  </a:lnTo>
                  <a:lnTo>
                    <a:pt x="3" y="36"/>
                  </a:lnTo>
                  <a:lnTo>
                    <a:pt x="3" y="34"/>
                  </a:lnTo>
                  <a:lnTo>
                    <a:pt x="0" y="30"/>
                  </a:lnTo>
                  <a:lnTo>
                    <a:pt x="20" y="23"/>
                  </a:lnTo>
                  <a:lnTo>
                    <a:pt x="22" y="26"/>
                  </a:lnTo>
                  <a:lnTo>
                    <a:pt x="26" y="26"/>
                  </a:lnTo>
                  <a:lnTo>
                    <a:pt x="28" y="26"/>
                  </a:lnTo>
                  <a:lnTo>
                    <a:pt x="26" y="30"/>
                  </a:lnTo>
                  <a:lnTo>
                    <a:pt x="23" y="34"/>
                  </a:lnTo>
                  <a:lnTo>
                    <a:pt x="26" y="36"/>
                  </a:lnTo>
                  <a:lnTo>
                    <a:pt x="29" y="39"/>
                  </a:lnTo>
                  <a:lnTo>
                    <a:pt x="29" y="36"/>
                  </a:lnTo>
                  <a:lnTo>
                    <a:pt x="34" y="34"/>
                  </a:lnTo>
                  <a:lnTo>
                    <a:pt x="34" y="26"/>
                  </a:lnTo>
                  <a:lnTo>
                    <a:pt x="29" y="22"/>
                  </a:lnTo>
                  <a:lnTo>
                    <a:pt x="28" y="20"/>
                  </a:lnTo>
                  <a:lnTo>
                    <a:pt x="28" y="14"/>
                  </a:lnTo>
                  <a:lnTo>
                    <a:pt x="29" y="10"/>
                  </a:lnTo>
                  <a:lnTo>
                    <a:pt x="32" y="10"/>
                  </a:lnTo>
                  <a:lnTo>
                    <a:pt x="36" y="10"/>
                  </a:lnTo>
                  <a:lnTo>
                    <a:pt x="36" y="8"/>
                  </a:lnTo>
                  <a:lnTo>
                    <a:pt x="38" y="10"/>
                  </a:lnTo>
                  <a:lnTo>
                    <a:pt x="42" y="8"/>
                  </a:lnTo>
                  <a:lnTo>
                    <a:pt x="45" y="10"/>
                  </a:lnTo>
                  <a:lnTo>
                    <a:pt x="50" y="6"/>
                  </a:lnTo>
                  <a:lnTo>
                    <a:pt x="51" y="8"/>
                  </a:lnTo>
                  <a:lnTo>
                    <a:pt x="55" y="6"/>
                  </a:lnTo>
                  <a:lnTo>
                    <a:pt x="64" y="0"/>
                  </a:lnTo>
                  <a:lnTo>
                    <a:pt x="64" y="3"/>
                  </a:lnTo>
                  <a:lnTo>
                    <a:pt x="61" y="6"/>
                  </a:lnTo>
                  <a:lnTo>
                    <a:pt x="61" y="12"/>
                  </a:lnTo>
                  <a:lnTo>
                    <a:pt x="64" y="14"/>
                  </a:lnTo>
                  <a:lnTo>
                    <a:pt x="61" y="19"/>
                  </a:lnTo>
                  <a:lnTo>
                    <a:pt x="61" y="22"/>
                  </a:lnTo>
                  <a:lnTo>
                    <a:pt x="61" y="23"/>
                  </a:lnTo>
                  <a:lnTo>
                    <a:pt x="60" y="28"/>
                  </a:lnTo>
                  <a:lnTo>
                    <a:pt x="54" y="34"/>
                  </a:lnTo>
                  <a:lnTo>
                    <a:pt x="51" y="36"/>
                  </a:lnTo>
                  <a:lnTo>
                    <a:pt x="44" y="39"/>
                  </a:lnTo>
                  <a:lnTo>
                    <a:pt x="39" y="42"/>
                  </a:lnTo>
                  <a:lnTo>
                    <a:pt x="34" y="48"/>
                  </a:lnTo>
                  <a:lnTo>
                    <a:pt x="29" y="50"/>
                  </a:lnTo>
                  <a:lnTo>
                    <a:pt x="23" y="54"/>
                  </a:lnTo>
                  <a:lnTo>
                    <a:pt x="23" y="55"/>
                  </a:lnTo>
                  <a:lnTo>
                    <a:pt x="26" y="58"/>
                  </a:lnTo>
                  <a:lnTo>
                    <a:pt x="23" y="60"/>
                  </a:lnTo>
                  <a:lnTo>
                    <a:pt x="26" y="64"/>
                  </a:lnTo>
                  <a:lnTo>
                    <a:pt x="26" y="67"/>
                  </a:lnTo>
                  <a:lnTo>
                    <a:pt x="23" y="71"/>
                  </a:lnTo>
                  <a:lnTo>
                    <a:pt x="23" y="71"/>
                  </a:lnTo>
                  <a:lnTo>
                    <a:pt x="22" y="76"/>
                  </a:lnTo>
                  <a:lnTo>
                    <a:pt x="14" y="77"/>
                  </a:lnTo>
                  <a:lnTo>
                    <a:pt x="10" y="80"/>
                  </a:lnTo>
                  <a:lnTo>
                    <a:pt x="8" y="82"/>
                  </a:lnTo>
                  <a:lnTo>
                    <a:pt x="8" y="86"/>
                  </a:lnTo>
                  <a:lnTo>
                    <a:pt x="8" y="8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Freeform 318">
              <a:extLst>
                <a:ext uri="{FF2B5EF4-FFF2-40B4-BE49-F238E27FC236}">
                  <a16:creationId xmlns:a16="http://schemas.microsoft.com/office/drawing/2014/main" id="{1FC49BFB-1FB9-4F2A-BE0F-85F0A4D2ABF4}"/>
                </a:ext>
              </a:extLst>
            </p:cNvPr>
            <p:cNvSpPr>
              <a:spLocks/>
            </p:cNvSpPr>
            <p:nvPr/>
          </p:nvSpPr>
          <p:spPr bwMode="auto">
            <a:xfrm>
              <a:off x="1066801" y="1778001"/>
              <a:ext cx="101600" cy="115888"/>
            </a:xfrm>
            <a:custGeom>
              <a:avLst/>
              <a:gdLst>
                <a:gd name="T0" fmla="*/ 64 w 64"/>
                <a:gd name="T1" fmla="*/ 13 h 73"/>
                <a:gd name="T2" fmla="*/ 56 w 64"/>
                <a:gd name="T3" fmla="*/ 13 h 73"/>
                <a:gd name="T4" fmla="*/ 54 w 64"/>
                <a:gd name="T5" fmla="*/ 29 h 73"/>
                <a:gd name="T6" fmla="*/ 52 w 64"/>
                <a:gd name="T7" fmla="*/ 50 h 73"/>
                <a:gd name="T8" fmla="*/ 50 w 64"/>
                <a:gd name="T9" fmla="*/ 66 h 73"/>
                <a:gd name="T10" fmla="*/ 52 w 64"/>
                <a:gd name="T11" fmla="*/ 66 h 73"/>
                <a:gd name="T12" fmla="*/ 50 w 64"/>
                <a:gd name="T13" fmla="*/ 71 h 73"/>
                <a:gd name="T14" fmla="*/ 43 w 64"/>
                <a:gd name="T15" fmla="*/ 71 h 73"/>
                <a:gd name="T16" fmla="*/ 32 w 64"/>
                <a:gd name="T17" fmla="*/ 70 h 73"/>
                <a:gd name="T18" fmla="*/ 28 w 64"/>
                <a:gd name="T19" fmla="*/ 71 h 73"/>
                <a:gd name="T20" fmla="*/ 24 w 64"/>
                <a:gd name="T21" fmla="*/ 70 h 73"/>
                <a:gd name="T22" fmla="*/ 24 w 64"/>
                <a:gd name="T23" fmla="*/ 71 h 73"/>
                <a:gd name="T24" fmla="*/ 22 w 64"/>
                <a:gd name="T25" fmla="*/ 67 h 73"/>
                <a:gd name="T26" fmla="*/ 21 w 64"/>
                <a:gd name="T27" fmla="*/ 70 h 73"/>
                <a:gd name="T28" fmla="*/ 18 w 64"/>
                <a:gd name="T29" fmla="*/ 73 h 73"/>
                <a:gd name="T30" fmla="*/ 16 w 64"/>
                <a:gd name="T31" fmla="*/ 73 h 73"/>
                <a:gd name="T32" fmla="*/ 15 w 64"/>
                <a:gd name="T33" fmla="*/ 70 h 73"/>
                <a:gd name="T34" fmla="*/ 15 w 64"/>
                <a:gd name="T35" fmla="*/ 66 h 73"/>
                <a:gd name="T36" fmla="*/ 11 w 64"/>
                <a:gd name="T37" fmla="*/ 63 h 73"/>
                <a:gd name="T38" fmla="*/ 11 w 64"/>
                <a:gd name="T39" fmla="*/ 61 h 73"/>
                <a:gd name="T40" fmla="*/ 6 w 64"/>
                <a:gd name="T41" fmla="*/ 61 h 73"/>
                <a:gd name="T42" fmla="*/ 5 w 64"/>
                <a:gd name="T43" fmla="*/ 61 h 73"/>
                <a:gd name="T44" fmla="*/ 2 w 64"/>
                <a:gd name="T45" fmla="*/ 61 h 73"/>
                <a:gd name="T46" fmla="*/ 0 w 64"/>
                <a:gd name="T47" fmla="*/ 63 h 73"/>
                <a:gd name="T48" fmla="*/ 0 w 64"/>
                <a:gd name="T49" fmla="*/ 60 h 73"/>
                <a:gd name="T50" fmla="*/ 5 w 64"/>
                <a:gd name="T51" fmla="*/ 54 h 73"/>
                <a:gd name="T52" fmla="*/ 5 w 64"/>
                <a:gd name="T53" fmla="*/ 50 h 73"/>
                <a:gd name="T54" fmla="*/ 5 w 64"/>
                <a:gd name="T55" fmla="*/ 45 h 73"/>
                <a:gd name="T56" fmla="*/ 6 w 64"/>
                <a:gd name="T57" fmla="*/ 39 h 73"/>
                <a:gd name="T58" fmla="*/ 6 w 64"/>
                <a:gd name="T59" fmla="*/ 35 h 73"/>
                <a:gd name="T60" fmla="*/ 5 w 64"/>
                <a:gd name="T61" fmla="*/ 35 h 73"/>
                <a:gd name="T62" fmla="*/ 6 w 64"/>
                <a:gd name="T63" fmla="*/ 32 h 73"/>
                <a:gd name="T64" fmla="*/ 12 w 64"/>
                <a:gd name="T65" fmla="*/ 32 h 73"/>
                <a:gd name="T66" fmla="*/ 22 w 64"/>
                <a:gd name="T67" fmla="*/ 34 h 73"/>
                <a:gd name="T68" fmla="*/ 22 w 64"/>
                <a:gd name="T69" fmla="*/ 26 h 73"/>
                <a:gd name="T70" fmla="*/ 24 w 64"/>
                <a:gd name="T71" fmla="*/ 23 h 73"/>
                <a:gd name="T72" fmla="*/ 28 w 64"/>
                <a:gd name="T73" fmla="*/ 22 h 73"/>
                <a:gd name="T74" fmla="*/ 32 w 64"/>
                <a:gd name="T75" fmla="*/ 6 h 73"/>
                <a:gd name="T76" fmla="*/ 49 w 64"/>
                <a:gd name="T77" fmla="*/ 6 h 73"/>
                <a:gd name="T78" fmla="*/ 50 w 64"/>
                <a:gd name="T79" fmla="*/ 0 h 73"/>
                <a:gd name="T80" fmla="*/ 54 w 64"/>
                <a:gd name="T81" fmla="*/ 4 h 73"/>
                <a:gd name="T82" fmla="*/ 64 w 64"/>
                <a:gd name="T83" fmla="*/ 13 h 73"/>
                <a:gd name="T84" fmla="*/ 64 w 64"/>
                <a:gd name="T85" fmla="*/ 1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 h="73">
                  <a:moveTo>
                    <a:pt x="64" y="13"/>
                  </a:moveTo>
                  <a:lnTo>
                    <a:pt x="56" y="13"/>
                  </a:lnTo>
                  <a:lnTo>
                    <a:pt x="54" y="29"/>
                  </a:lnTo>
                  <a:lnTo>
                    <a:pt x="52" y="50"/>
                  </a:lnTo>
                  <a:lnTo>
                    <a:pt x="50" y="66"/>
                  </a:lnTo>
                  <a:lnTo>
                    <a:pt x="52" y="66"/>
                  </a:lnTo>
                  <a:lnTo>
                    <a:pt x="50" y="71"/>
                  </a:lnTo>
                  <a:lnTo>
                    <a:pt x="43" y="71"/>
                  </a:lnTo>
                  <a:lnTo>
                    <a:pt x="32" y="70"/>
                  </a:lnTo>
                  <a:lnTo>
                    <a:pt x="28" y="71"/>
                  </a:lnTo>
                  <a:lnTo>
                    <a:pt x="24" y="70"/>
                  </a:lnTo>
                  <a:lnTo>
                    <a:pt x="24" y="71"/>
                  </a:lnTo>
                  <a:lnTo>
                    <a:pt x="22" y="67"/>
                  </a:lnTo>
                  <a:lnTo>
                    <a:pt x="21" y="70"/>
                  </a:lnTo>
                  <a:lnTo>
                    <a:pt x="18" y="73"/>
                  </a:lnTo>
                  <a:lnTo>
                    <a:pt x="16" y="73"/>
                  </a:lnTo>
                  <a:lnTo>
                    <a:pt x="15" y="70"/>
                  </a:lnTo>
                  <a:lnTo>
                    <a:pt x="15" y="66"/>
                  </a:lnTo>
                  <a:lnTo>
                    <a:pt x="11" y="63"/>
                  </a:lnTo>
                  <a:lnTo>
                    <a:pt x="11" y="61"/>
                  </a:lnTo>
                  <a:lnTo>
                    <a:pt x="6" y="61"/>
                  </a:lnTo>
                  <a:lnTo>
                    <a:pt x="5" y="61"/>
                  </a:lnTo>
                  <a:lnTo>
                    <a:pt x="2" y="61"/>
                  </a:lnTo>
                  <a:lnTo>
                    <a:pt x="0" y="63"/>
                  </a:lnTo>
                  <a:lnTo>
                    <a:pt x="0" y="60"/>
                  </a:lnTo>
                  <a:lnTo>
                    <a:pt x="5" y="54"/>
                  </a:lnTo>
                  <a:lnTo>
                    <a:pt x="5" y="50"/>
                  </a:lnTo>
                  <a:lnTo>
                    <a:pt x="5" y="45"/>
                  </a:lnTo>
                  <a:lnTo>
                    <a:pt x="6" y="39"/>
                  </a:lnTo>
                  <a:lnTo>
                    <a:pt x="6" y="35"/>
                  </a:lnTo>
                  <a:lnTo>
                    <a:pt x="5" y="35"/>
                  </a:lnTo>
                  <a:lnTo>
                    <a:pt x="6" y="32"/>
                  </a:lnTo>
                  <a:lnTo>
                    <a:pt x="12" y="32"/>
                  </a:lnTo>
                  <a:lnTo>
                    <a:pt x="22" y="34"/>
                  </a:lnTo>
                  <a:lnTo>
                    <a:pt x="22" y="26"/>
                  </a:lnTo>
                  <a:lnTo>
                    <a:pt x="24" y="23"/>
                  </a:lnTo>
                  <a:lnTo>
                    <a:pt x="28" y="22"/>
                  </a:lnTo>
                  <a:lnTo>
                    <a:pt x="32" y="6"/>
                  </a:lnTo>
                  <a:lnTo>
                    <a:pt x="49" y="6"/>
                  </a:lnTo>
                  <a:lnTo>
                    <a:pt x="50" y="0"/>
                  </a:lnTo>
                  <a:lnTo>
                    <a:pt x="54" y="4"/>
                  </a:lnTo>
                  <a:lnTo>
                    <a:pt x="64" y="13"/>
                  </a:lnTo>
                  <a:lnTo>
                    <a:pt x="64" y="1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Freeform 319">
              <a:extLst>
                <a:ext uri="{FF2B5EF4-FFF2-40B4-BE49-F238E27FC236}">
                  <a16:creationId xmlns:a16="http://schemas.microsoft.com/office/drawing/2014/main" id="{5CE8CA25-93F0-41B7-B131-989D99F8DEBA}"/>
                </a:ext>
              </a:extLst>
            </p:cNvPr>
            <p:cNvSpPr>
              <a:spLocks/>
            </p:cNvSpPr>
            <p:nvPr/>
          </p:nvSpPr>
          <p:spPr bwMode="auto">
            <a:xfrm>
              <a:off x="1690688" y="2203451"/>
              <a:ext cx="3175" cy="3175"/>
            </a:xfrm>
            <a:custGeom>
              <a:avLst/>
              <a:gdLst>
                <a:gd name="T0" fmla="*/ 2 w 2"/>
                <a:gd name="T1" fmla="*/ 2 h 2"/>
                <a:gd name="T2" fmla="*/ 0 w 2"/>
                <a:gd name="T3" fmla="*/ 2 h 2"/>
                <a:gd name="T4" fmla="*/ 2 w 2"/>
                <a:gd name="T5" fmla="*/ 0 h 2"/>
                <a:gd name="T6" fmla="*/ 2 w 2"/>
                <a:gd name="T7" fmla="*/ 0 h 2"/>
                <a:gd name="T8" fmla="*/ 2 w 2"/>
                <a:gd name="T9" fmla="*/ 2 h 2"/>
                <a:gd name="T10" fmla="*/ 2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2" y="2"/>
                  </a:moveTo>
                  <a:lnTo>
                    <a:pt x="0" y="2"/>
                  </a:lnTo>
                  <a:lnTo>
                    <a:pt x="2" y="0"/>
                  </a:lnTo>
                  <a:lnTo>
                    <a:pt x="2" y="0"/>
                  </a:lnTo>
                  <a:lnTo>
                    <a:pt x="2" y="2"/>
                  </a:lnTo>
                  <a:lnTo>
                    <a:pt x="2"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Freeform 320">
              <a:extLst>
                <a:ext uri="{FF2B5EF4-FFF2-40B4-BE49-F238E27FC236}">
                  <a16:creationId xmlns:a16="http://schemas.microsoft.com/office/drawing/2014/main" id="{AE13F60F-71B7-4014-9E08-0244E35B4447}"/>
                </a:ext>
              </a:extLst>
            </p:cNvPr>
            <p:cNvSpPr>
              <a:spLocks/>
            </p:cNvSpPr>
            <p:nvPr/>
          </p:nvSpPr>
          <p:spPr bwMode="auto">
            <a:xfrm>
              <a:off x="1514476" y="2146301"/>
              <a:ext cx="25400" cy="65088"/>
            </a:xfrm>
            <a:custGeom>
              <a:avLst/>
              <a:gdLst>
                <a:gd name="T0" fmla="*/ 14 w 16"/>
                <a:gd name="T1" fmla="*/ 12 h 41"/>
                <a:gd name="T2" fmla="*/ 11 w 16"/>
                <a:gd name="T3" fmla="*/ 12 h 41"/>
                <a:gd name="T4" fmla="*/ 10 w 16"/>
                <a:gd name="T5" fmla="*/ 16 h 41"/>
                <a:gd name="T6" fmla="*/ 10 w 16"/>
                <a:gd name="T7" fmla="*/ 22 h 41"/>
                <a:gd name="T8" fmla="*/ 11 w 16"/>
                <a:gd name="T9" fmla="*/ 24 h 41"/>
                <a:gd name="T10" fmla="*/ 16 w 16"/>
                <a:gd name="T11" fmla="*/ 28 h 41"/>
                <a:gd name="T12" fmla="*/ 16 w 16"/>
                <a:gd name="T13" fmla="*/ 36 h 41"/>
                <a:gd name="T14" fmla="*/ 11 w 16"/>
                <a:gd name="T15" fmla="*/ 38 h 41"/>
                <a:gd name="T16" fmla="*/ 11 w 16"/>
                <a:gd name="T17" fmla="*/ 41 h 41"/>
                <a:gd name="T18" fmla="*/ 8 w 16"/>
                <a:gd name="T19" fmla="*/ 38 h 41"/>
                <a:gd name="T20" fmla="*/ 5 w 16"/>
                <a:gd name="T21" fmla="*/ 36 h 41"/>
                <a:gd name="T22" fmla="*/ 8 w 16"/>
                <a:gd name="T23" fmla="*/ 32 h 41"/>
                <a:gd name="T24" fmla="*/ 10 w 16"/>
                <a:gd name="T25" fmla="*/ 28 h 41"/>
                <a:gd name="T26" fmla="*/ 8 w 16"/>
                <a:gd name="T27" fmla="*/ 28 h 41"/>
                <a:gd name="T28" fmla="*/ 4 w 16"/>
                <a:gd name="T29" fmla="*/ 28 h 41"/>
                <a:gd name="T30" fmla="*/ 2 w 16"/>
                <a:gd name="T31" fmla="*/ 25 h 41"/>
                <a:gd name="T32" fmla="*/ 0 w 16"/>
                <a:gd name="T33" fmla="*/ 24 h 41"/>
                <a:gd name="T34" fmla="*/ 0 w 16"/>
                <a:gd name="T35" fmla="*/ 22 h 41"/>
                <a:gd name="T36" fmla="*/ 2 w 16"/>
                <a:gd name="T37" fmla="*/ 18 h 41"/>
                <a:gd name="T38" fmla="*/ 2 w 16"/>
                <a:gd name="T39" fmla="*/ 16 h 41"/>
                <a:gd name="T40" fmla="*/ 4 w 16"/>
                <a:gd name="T41" fmla="*/ 10 h 41"/>
                <a:gd name="T42" fmla="*/ 4 w 16"/>
                <a:gd name="T43" fmla="*/ 10 h 41"/>
                <a:gd name="T44" fmla="*/ 5 w 16"/>
                <a:gd name="T45" fmla="*/ 6 h 41"/>
                <a:gd name="T46" fmla="*/ 4 w 16"/>
                <a:gd name="T47" fmla="*/ 2 h 41"/>
                <a:gd name="T48" fmla="*/ 2 w 16"/>
                <a:gd name="T49" fmla="*/ 0 h 41"/>
                <a:gd name="T50" fmla="*/ 5 w 16"/>
                <a:gd name="T51" fmla="*/ 2 h 41"/>
                <a:gd name="T52" fmla="*/ 8 w 16"/>
                <a:gd name="T53" fmla="*/ 0 h 41"/>
                <a:gd name="T54" fmla="*/ 11 w 16"/>
                <a:gd name="T55" fmla="*/ 5 h 41"/>
                <a:gd name="T56" fmla="*/ 11 w 16"/>
                <a:gd name="T57" fmla="*/ 10 h 41"/>
                <a:gd name="T58" fmla="*/ 14 w 16"/>
                <a:gd name="T59" fmla="*/ 12 h 41"/>
                <a:gd name="T60" fmla="*/ 14 w 16"/>
                <a:gd name="T61"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 h="41">
                  <a:moveTo>
                    <a:pt x="14" y="12"/>
                  </a:moveTo>
                  <a:lnTo>
                    <a:pt x="11" y="12"/>
                  </a:lnTo>
                  <a:lnTo>
                    <a:pt x="10" y="16"/>
                  </a:lnTo>
                  <a:lnTo>
                    <a:pt x="10" y="22"/>
                  </a:lnTo>
                  <a:lnTo>
                    <a:pt x="11" y="24"/>
                  </a:lnTo>
                  <a:lnTo>
                    <a:pt x="16" y="28"/>
                  </a:lnTo>
                  <a:lnTo>
                    <a:pt x="16" y="36"/>
                  </a:lnTo>
                  <a:lnTo>
                    <a:pt x="11" y="38"/>
                  </a:lnTo>
                  <a:lnTo>
                    <a:pt x="11" y="41"/>
                  </a:lnTo>
                  <a:lnTo>
                    <a:pt x="8" y="38"/>
                  </a:lnTo>
                  <a:lnTo>
                    <a:pt x="5" y="36"/>
                  </a:lnTo>
                  <a:lnTo>
                    <a:pt x="8" y="32"/>
                  </a:lnTo>
                  <a:lnTo>
                    <a:pt x="10" y="28"/>
                  </a:lnTo>
                  <a:lnTo>
                    <a:pt x="8" y="28"/>
                  </a:lnTo>
                  <a:lnTo>
                    <a:pt x="4" y="28"/>
                  </a:lnTo>
                  <a:lnTo>
                    <a:pt x="2" y="25"/>
                  </a:lnTo>
                  <a:lnTo>
                    <a:pt x="0" y="24"/>
                  </a:lnTo>
                  <a:lnTo>
                    <a:pt x="0" y="22"/>
                  </a:lnTo>
                  <a:lnTo>
                    <a:pt x="2" y="18"/>
                  </a:lnTo>
                  <a:lnTo>
                    <a:pt x="2" y="16"/>
                  </a:lnTo>
                  <a:lnTo>
                    <a:pt x="4" y="10"/>
                  </a:lnTo>
                  <a:lnTo>
                    <a:pt x="4" y="10"/>
                  </a:lnTo>
                  <a:lnTo>
                    <a:pt x="5" y="6"/>
                  </a:lnTo>
                  <a:lnTo>
                    <a:pt x="4" y="2"/>
                  </a:lnTo>
                  <a:lnTo>
                    <a:pt x="2" y="0"/>
                  </a:lnTo>
                  <a:lnTo>
                    <a:pt x="5" y="2"/>
                  </a:lnTo>
                  <a:lnTo>
                    <a:pt x="8" y="0"/>
                  </a:lnTo>
                  <a:lnTo>
                    <a:pt x="11" y="5"/>
                  </a:lnTo>
                  <a:lnTo>
                    <a:pt x="11" y="10"/>
                  </a:lnTo>
                  <a:lnTo>
                    <a:pt x="14" y="12"/>
                  </a:lnTo>
                  <a:lnTo>
                    <a:pt x="14" y="1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Freeform 321">
              <a:extLst>
                <a:ext uri="{FF2B5EF4-FFF2-40B4-BE49-F238E27FC236}">
                  <a16:creationId xmlns:a16="http://schemas.microsoft.com/office/drawing/2014/main" id="{25315AAE-5B83-4B48-BA0A-AF3E0C2258BA}"/>
                </a:ext>
              </a:extLst>
            </p:cNvPr>
            <p:cNvSpPr>
              <a:spLocks/>
            </p:cNvSpPr>
            <p:nvPr/>
          </p:nvSpPr>
          <p:spPr bwMode="auto">
            <a:xfrm>
              <a:off x="1620838" y="2165351"/>
              <a:ext cx="3175" cy="0"/>
            </a:xfrm>
            <a:custGeom>
              <a:avLst/>
              <a:gdLst>
                <a:gd name="T0" fmla="*/ 2 w 2"/>
                <a:gd name="T1" fmla="*/ 0 w 2"/>
                <a:gd name="T2" fmla="*/ 0 w 2"/>
                <a:gd name="T3" fmla="*/ 2 w 2"/>
                <a:gd name="T4" fmla="*/ 2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lnTo>
                    <a:pt x="0" y="0"/>
                  </a:lnTo>
                  <a:lnTo>
                    <a:pt x="0" y="0"/>
                  </a:lnTo>
                  <a:lnTo>
                    <a:pt x="2" y="0"/>
                  </a:lnTo>
                  <a:lnTo>
                    <a:pt x="2" y="0"/>
                  </a:lnTo>
                  <a:lnTo>
                    <a:pt x="2"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Freeform 322">
              <a:extLst>
                <a:ext uri="{FF2B5EF4-FFF2-40B4-BE49-F238E27FC236}">
                  <a16:creationId xmlns:a16="http://schemas.microsoft.com/office/drawing/2014/main" id="{B6182877-2731-48ED-B5F3-CC0ADFFFEA2A}"/>
                </a:ext>
              </a:extLst>
            </p:cNvPr>
            <p:cNvSpPr>
              <a:spLocks/>
            </p:cNvSpPr>
            <p:nvPr/>
          </p:nvSpPr>
          <p:spPr bwMode="auto">
            <a:xfrm>
              <a:off x="1309688" y="2216151"/>
              <a:ext cx="128588" cy="88900"/>
            </a:xfrm>
            <a:custGeom>
              <a:avLst/>
              <a:gdLst>
                <a:gd name="T0" fmla="*/ 71 w 81"/>
                <a:gd name="T1" fmla="*/ 3 h 56"/>
                <a:gd name="T2" fmla="*/ 76 w 81"/>
                <a:gd name="T3" fmla="*/ 3 h 56"/>
                <a:gd name="T4" fmla="*/ 80 w 81"/>
                <a:gd name="T5" fmla="*/ 3 h 56"/>
                <a:gd name="T6" fmla="*/ 81 w 81"/>
                <a:gd name="T7" fmla="*/ 6 h 56"/>
                <a:gd name="T8" fmla="*/ 76 w 81"/>
                <a:gd name="T9" fmla="*/ 6 h 56"/>
                <a:gd name="T10" fmla="*/ 71 w 81"/>
                <a:gd name="T11" fmla="*/ 8 h 56"/>
                <a:gd name="T12" fmla="*/ 70 w 81"/>
                <a:gd name="T13" fmla="*/ 6 h 56"/>
                <a:gd name="T14" fmla="*/ 58 w 81"/>
                <a:gd name="T15" fmla="*/ 8 h 56"/>
                <a:gd name="T16" fmla="*/ 55 w 81"/>
                <a:gd name="T17" fmla="*/ 8 h 56"/>
                <a:gd name="T18" fmla="*/ 55 w 81"/>
                <a:gd name="T19" fmla="*/ 19 h 56"/>
                <a:gd name="T20" fmla="*/ 55 w 81"/>
                <a:gd name="T21" fmla="*/ 25 h 56"/>
                <a:gd name="T22" fmla="*/ 49 w 81"/>
                <a:gd name="T23" fmla="*/ 25 h 56"/>
                <a:gd name="T24" fmla="*/ 49 w 81"/>
                <a:gd name="T25" fmla="*/ 38 h 56"/>
                <a:gd name="T26" fmla="*/ 49 w 81"/>
                <a:gd name="T27" fmla="*/ 46 h 56"/>
                <a:gd name="T28" fmla="*/ 49 w 81"/>
                <a:gd name="T29" fmla="*/ 53 h 56"/>
                <a:gd name="T30" fmla="*/ 48 w 81"/>
                <a:gd name="T31" fmla="*/ 53 h 56"/>
                <a:gd name="T32" fmla="*/ 45 w 81"/>
                <a:gd name="T33" fmla="*/ 56 h 56"/>
                <a:gd name="T34" fmla="*/ 39 w 81"/>
                <a:gd name="T35" fmla="*/ 56 h 56"/>
                <a:gd name="T36" fmla="*/ 36 w 81"/>
                <a:gd name="T37" fmla="*/ 53 h 56"/>
                <a:gd name="T38" fmla="*/ 33 w 81"/>
                <a:gd name="T39" fmla="*/ 51 h 56"/>
                <a:gd name="T40" fmla="*/ 30 w 81"/>
                <a:gd name="T41" fmla="*/ 53 h 56"/>
                <a:gd name="T42" fmla="*/ 26 w 81"/>
                <a:gd name="T43" fmla="*/ 51 h 56"/>
                <a:gd name="T44" fmla="*/ 24 w 81"/>
                <a:gd name="T45" fmla="*/ 47 h 56"/>
                <a:gd name="T46" fmla="*/ 20 w 81"/>
                <a:gd name="T47" fmla="*/ 41 h 56"/>
                <a:gd name="T48" fmla="*/ 20 w 81"/>
                <a:gd name="T49" fmla="*/ 38 h 56"/>
                <a:gd name="T50" fmla="*/ 17 w 81"/>
                <a:gd name="T51" fmla="*/ 34 h 56"/>
                <a:gd name="T52" fmla="*/ 17 w 81"/>
                <a:gd name="T53" fmla="*/ 29 h 56"/>
                <a:gd name="T54" fmla="*/ 17 w 81"/>
                <a:gd name="T55" fmla="*/ 28 h 56"/>
                <a:gd name="T56" fmla="*/ 13 w 81"/>
                <a:gd name="T57" fmla="*/ 19 h 56"/>
                <a:gd name="T58" fmla="*/ 4 w 81"/>
                <a:gd name="T59" fmla="*/ 9 h 56"/>
                <a:gd name="T60" fmla="*/ 2 w 81"/>
                <a:gd name="T61" fmla="*/ 8 h 56"/>
                <a:gd name="T62" fmla="*/ 0 w 81"/>
                <a:gd name="T63" fmla="*/ 6 h 56"/>
                <a:gd name="T64" fmla="*/ 0 w 81"/>
                <a:gd name="T65" fmla="*/ 2 h 56"/>
                <a:gd name="T66" fmla="*/ 4 w 81"/>
                <a:gd name="T67" fmla="*/ 2 h 56"/>
                <a:gd name="T68" fmla="*/ 8 w 81"/>
                <a:gd name="T69" fmla="*/ 0 h 56"/>
                <a:gd name="T70" fmla="*/ 10 w 81"/>
                <a:gd name="T71" fmla="*/ 0 h 56"/>
                <a:gd name="T72" fmla="*/ 14 w 81"/>
                <a:gd name="T73" fmla="*/ 2 h 56"/>
                <a:gd name="T74" fmla="*/ 26 w 81"/>
                <a:gd name="T75" fmla="*/ 3 h 56"/>
                <a:gd name="T76" fmla="*/ 39 w 81"/>
                <a:gd name="T77" fmla="*/ 3 h 56"/>
                <a:gd name="T78" fmla="*/ 42 w 81"/>
                <a:gd name="T79" fmla="*/ 6 h 56"/>
                <a:gd name="T80" fmla="*/ 45 w 81"/>
                <a:gd name="T81" fmla="*/ 6 h 56"/>
                <a:gd name="T82" fmla="*/ 52 w 81"/>
                <a:gd name="T83" fmla="*/ 6 h 56"/>
                <a:gd name="T84" fmla="*/ 58 w 81"/>
                <a:gd name="T85" fmla="*/ 6 h 56"/>
                <a:gd name="T86" fmla="*/ 71 w 81"/>
                <a:gd name="T87" fmla="*/ 3 h 56"/>
                <a:gd name="T88" fmla="*/ 71 w 81"/>
                <a:gd name="T89" fmla="*/ 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1" h="56">
                  <a:moveTo>
                    <a:pt x="71" y="3"/>
                  </a:moveTo>
                  <a:lnTo>
                    <a:pt x="76" y="3"/>
                  </a:lnTo>
                  <a:lnTo>
                    <a:pt x="80" y="3"/>
                  </a:lnTo>
                  <a:lnTo>
                    <a:pt x="81" y="6"/>
                  </a:lnTo>
                  <a:lnTo>
                    <a:pt x="76" y="6"/>
                  </a:lnTo>
                  <a:lnTo>
                    <a:pt x="71" y="8"/>
                  </a:lnTo>
                  <a:lnTo>
                    <a:pt x="70" y="6"/>
                  </a:lnTo>
                  <a:lnTo>
                    <a:pt x="58" y="8"/>
                  </a:lnTo>
                  <a:lnTo>
                    <a:pt x="55" y="8"/>
                  </a:lnTo>
                  <a:lnTo>
                    <a:pt x="55" y="19"/>
                  </a:lnTo>
                  <a:lnTo>
                    <a:pt x="55" y="25"/>
                  </a:lnTo>
                  <a:lnTo>
                    <a:pt x="49" y="25"/>
                  </a:lnTo>
                  <a:lnTo>
                    <a:pt x="49" y="38"/>
                  </a:lnTo>
                  <a:lnTo>
                    <a:pt x="49" y="46"/>
                  </a:lnTo>
                  <a:lnTo>
                    <a:pt x="49" y="53"/>
                  </a:lnTo>
                  <a:lnTo>
                    <a:pt x="48" y="53"/>
                  </a:lnTo>
                  <a:lnTo>
                    <a:pt x="45" y="56"/>
                  </a:lnTo>
                  <a:lnTo>
                    <a:pt x="39" y="56"/>
                  </a:lnTo>
                  <a:lnTo>
                    <a:pt x="36" y="53"/>
                  </a:lnTo>
                  <a:lnTo>
                    <a:pt x="33" y="51"/>
                  </a:lnTo>
                  <a:lnTo>
                    <a:pt x="30" y="53"/>
                  </a:lnTo>
                  <a:lnTo>
                    <a:pt x="26" y="51"/>
                  </a:lnTo>
                  <a:lnTo>
                    <a:pt x="24" y="47"/>
                  </a:lnTo>
                  <a:lnTo>
                    <a:pt x="20" y="41"/>
                  </a:lnTo>
                  <a:lnTo>
                    <a:pt x="20" y="38"/>
                  </a:lnTo>
                  <a:lnTo>
                    <a:pt x="17" y="34"/>
                  </a:lnTo>
                  <a:lnTo>
                    <a:pt x="17" y="29"/>
                  </a:lnTo>
                  <a:lnTo>
                    <a:pt x="17" y="28"/>
                  </a:lnTo>
                  <a:lnTo>
                    <a:pt x="13" y="19"/>
                  </a:lnTo>
                  <a:lnTo>
                    <a:pt x="4" y="9"/>
                  </a:lnTo>
                  <a:lnTo>
                    <a:pt x="2" y="8"/>
                  </a:lnTo>
                  <a:lnTo>
                    <a:pt x="0" y="6"/>
                  </a:lnTo>
                  <a:lnTo>
                    <a:pt x="0" y="2"/>
                  </a:lnTo>
                  <a:lnTo>
                    <a:pt x="4" y="2"/>
                  </a:lnTo>
                  <a:lnTo>
                    <a:pt x="8" y="0"/>
                  </a:lnTo>
                  <a:lnTo>
                    <a:pt x="10" y="0"/>
                  </a:lnTo>
                  <a:lnTo>
                    <a:pt x="14" y="2"/>
                  </a:lnTo>
                  <a:lnTo>
                    <a:pt x="26" y="3"/>
                  </a:lnTo>
                  <a:lnTo>
                    <a:pt x="39" y="3"/>
                  </a:lnTo>
                  <a:lnTo>
                    <a:pt x="42" y="6"/>
                  </a:lnTo>
                  <a:lnTo>
                    <a:pt x="45" y="6"/>
                  </a:lnTo>
                  <a:lnTo>
                    <a:pt x="52" y="6"/>
                  </a:lnTo>
                  <a:lnTo>
                    <a:pt x="58" y="6"/>
                  </a:lnTo>
                  <a:lnTo>
                    <a:pt x="71" y="3"/>
                  </a:lnTo>
                  <a:lnTo>
                    <a:pt x="71"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Freeform 323">
              <a:extLst>
                <a:ext uri="{FF2B5EF4-FFF2-40B4-BE49-F238E27FC236}">
                  <a16:creationId xmlns:a16="http://schemas.microsoft.com/office/drawing/2014/main" id="{CA0E6B73-3CBD-44A3-8FE1-4F6E64C1A911}"/>
                </a:ext>
              </a:extLst>
            </p:cNvPr>
            <p:cNvSpPr>
              <a:spLocks/>
            </p:cNvSpPr>
            <p:nvPr/>
          </p:nvSpPr>
          <p:spPr bwMode="auto">
            <a:xfrm>
              <a:off x="1193801" y="1814513"/>
              <a:ext cx="153988" cy="120650"/>
            </a:xfrm>
            <a:custGeom>
              <a:avLst/>
              <a:gdLst>
                <a:gd name="T0" fmla="*/ 93 w 97"/>
                <a:gd name="T1" fmla="*/ 5 h 76"/>
                <a:gd name="T2" fmla="*/ 93 w 97"/>
                <a:gd name="T3" fmla="*/ 15 h 76"/>
                <a:gd name="T4" fmla="*/ 95 w 97"/>
                <a:gd name="T5" fmla="*/ 19 h 76"/>
                <a:gd name="T6" fmla="*/ 97 w 97"/>
                <a:gd name="T7" fmla="*/ 21 h 76"/>
                <a:gd name="T8" fmla="*/ 97 w 97"/>
                <a:gd name="T9" fmla="*/ 25 h 76"/>
                <a:gd name="T10" fmla="*/ 95 w 97"/>
                <a:gd name="T11" fmla="*/ 31 h 76"/>
                <a:gd name="T12" fmla="*/ 93 w 97"/>
                <a:gd name="T13" fmla="*/ 44 h 76"/>
                <a:gd name="T14" fmla="*/ 87 w 97"/>
                <a:gd name="T15" fmla="*/ 50 h 76"/>
                <a:gd name="T16" fmla="*/ 81 w 97"/>
                <a:gd name="T17" fmla="*/ 60 h 76"/>
                <a:gd name="T18" fmla="*/ 81 w 97"/>
                <a:gd name="T19" fmla="*/ 64 h 76"/>
                <a:gd name="T20" fmla="*/ 77 w 97"/>
                <a:gd name="T21" fmla="*/ 66 h 76"/>
                <a:gd name="T22" fmla="*/ 73 w 97"/>
                <a:gd name="T23" fmla="*/ 69 h 76"/>
                <a:gd name="T24" fmla="*/ 67 w 97"/>
                <a:gd name="T25" fmla="*/ 66 h 76"/>
                <a:gd name="T26" fmla="*/ 59 w 97"/>
                <a:gd name="T27" fmla="*/ 66 h 76"/>
                <a:gd name="T28" fmla="*/ 55 w 97"/>
                <a:gd name="T29" fmla="*/ 70 h 76"/>
                <a:gd name="T30" fmla="*/ 49 w 97"/>
                <a:gd name="T31" fmla="*/ 69 h 76"/>
                <a:gd name="T32" fmla="*/ 45 w 97"/>
                <a:gd name="T33" fmla="*/ 66 h 76"/>
                <a:gd name="T34" fmla="*/ 39 w 97"/>
                <a:gd name="T35" fmla="*/ 69 h 76"/>
                <a:gd name="T36" fmla="*/ 39 w 97"/>
                <a:gd name="T37" fmla="*/ 66 h 76"/>
                <a:gd name="T38" fmla="*/ 37 w 97"/>
                <a:gd name="T39" fmla="*/ 64 h 76"/>
                <a:gd name="T40" fmla="*/ 32 w 97"/>
                <a:gd name="T41" fmla="*/ 62 h 76"/>
                <a:gd name="T42" fmla="*/ 30 w 97"/>
                <a:gd name="T43" fmla="*/ 62 h 76"/>
                <a:gd name="T44" fmla="*/ 26 w 97"/>
                <a:gd name="T45" fmla="*/ 62 h 76"/>
                <a:gd name="T46" fmla="*/ 23 w 97"/>
                <a:gd name="T47" fmla="*/ 64 h 76"/>
                <a:gd name="T48" fmla="*/ 21 w 97"/>
                <a:gd name="T49" fmla="*/ 66 h 76"/>
                <a:gd name="T50" fmla="*/ 20 w 97"/>
                <a:gd name="T51" fmla="*/ 70 h 76"/>
                <a:gd name="T52" fmla="*/ 20 w 97"/>
                <a:gd name="T53" fmla="*/ 76 h 76"/>
                <a:gd name="T54" fmla="*/ 14 w 97"/>
                <a:gd name="T55" fmla="*/ 70 h 76"/>
                <a:gd name="T56" fmla="*/ 11 w 97"/>
                <a:gd name="T57" fmla="*/ 72 h 76"/>
                <a:gd name="T58" fmla="*/ 11 w 97"/>
                <a:gd name="T59" fmla="*/ 75 h 76"/>
                <a:gd name="T60" fmla="*/ 10 w 97"/>
                <a:gd name="T61" fmla="*/ 70 h 76"/>
                <a:gd name="T62" fmla="*/ 4 w 97"/>
                <a:gd name="T63" fmla="*/ 66 h 76"/>
                <a:gd name="T64" fmla="*/ 4 w 97"/>
                <a:gd name="T65" fmla="*/ 62 h 76"/>
                <a:gd name="T66" fmla="*/ 2 w 97"/>
                <a:gd name="T67" fmla="*/ 62 h 76"/>
                <a:gd name="T68" fmla="*/ 0 w 97"/>
                <a:gd name="T69" fmla="*/ 56 h 76"/>
                <a:gd name="T70" fmla="*/ 2 w 97"/>
                <a:gd name="T71" fmla="*/ 54 h 76"/>
                <a:gd name="T72" fmla="*/ 5 w 97"/>
                <a:gd name="T73" fmla="*/ 54 h 76"/>
                <a:gd name="T74" fmla="*/ 8 w 97"/>
                <a:gd name="T75" fmla="*/ 53 h 76"/>
                <a:gd name="T76" fmla="*/ 20 w 97"/>
                <a:gd name="T77" fmla="*/ 53 h 76"/>
                <a:gd name="T78" fmla="*/ 21 w 97"/>
                <a:gd name="T79" fmla="*/ 48 h 76"/>
                <a:gd name="T80" fmla="*/ 23 w 97"/>
                <a:gd name="T81" fmla="*/ 44 h 76"/>
                <a:gd name="T82" fmla="*/ 26 w 97"/>
                <a:gd name="T83" fmla="*/ 43 h 76"/>
                <a:gd name="T84" fmla="*/ 27 w 97"/>
                <a:gd name="T85" fmla="*/ 28 h 76"/>
                <a:gd name="T86" fmla="*/ 36 w 97"/>
                <a:gd name="T87" fmla="*/ 27 h 76"/>
                <a:gd name="T88" fmla="*/ 45 w 97"/>
                <a:gd name="T89" fmla="*/ 16 h 76"/>
                <a:gd name="T90" fmla="*/ 64 w 97"/>
                <a:gd name="T91" fmla="*/ 9 h 76"/>
                <a:gd name="T92" fmla="*/ 75 w 97"/>
                <a:gd name="T93" fmla="*/ 0 h 76"/>
                <a:gd name="T94" fmla="*/ 83 w 97"/>
                <a:gd name="T95" fmla="*/ 3 h 76"/>
                <a:gd name="T96" fmla="*/ 87 w 97"/>
                <a:gd name="T97" fmla="*/ 6 h 76"/>
                <a:gd name="T98" fmla="*/ 93 w 97"/>
                <a:gd name="T99" fmla="*/ 5 h 76"/>
                <a:gd name="T100" fmla="*/ 93 w 97"/>
                <a:gd name="T101" fmla="*/ 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7" h="76">
                  <a:moveTo>
                    <a:pt x="93" y="5"/>
                  </a:moveTo>
                  <a:lnTo>
                    <a:pt x="93" y="15"/>
                  </a:lnTo>
                  <a:lnTo>
                    <a:pt x="95" y="19"/>
                  </a:lnTo>
                  <a:lnTo>
                    <a:pt x="97" y="21"/>
                  </a:lnTo>
                  <a:lnTo>
                    <a:pt x="97" y="25"/>
                  </a:lnTo>
                  <a:lnTo>
                    <a:pt x="95" y="31"/>
                  </a:lnTo>
                  <a:lnTo>
                    <a:pt x="93" y="44"/>
                  </a:lnTo>
                  <a:lnTo>
                    <a:pt x="87" y="50"/>
                  </a:lnTo>
                  <a:lnTo>
                    <a:pt x="81" y="60"/>
                  </a:lnTo>
                  <a:lnTo>
                    <a:pt x="81" y="64"/>
                  </a:lnTo>
                  <a:lnTo>
                    <a:pt x="77" y="66"/>
                  </a:lnTo>
                  <a:lnTo>
                    <a:pt x="73" y="69"/>
                  </a:lnTo>
                  <a:lnTo>
                    <a:pt x="67" y="66"/>
                  </a:lnTo>
                  <a:lnTo>
                    <a:pt x="59" y="66"/>
                  </a:lnTo>
                  <a:lnTo>
                    <a:pt x="55" y="70"/>
                  </a:lnTo>
                  <a:lnTo>
                    <a:pt x="49" y="69"/>
                  </a:lnTo>
                  <a:lnTo>
                    <a:pt x="45" y="66"/>
                  </a:lnTo>
                  <a:lnTo>
                    <a:pt x="39" y="69"/>
                  </a:lnTo>
                  <a:lnTo>
                    <a:pt x="39" y="66"/>
                  </a:lnTo>
                  <a:lnTo>
                    <a:pt x="37" y="64"/>
                  </a:lnTo>
                  <a:lnTo>
                    <a:pt x="32" y="62"/>
                  </a:lnTo>
                  <a:lnTo>
                    <a:pt x="30" y="62"/>
                  </a:lnTo>
                  <a:lnTo>
                    <a:pt x="26" y="62"/>
                  </a:lnTo>
                  <a:lnTo>
                    <a:pt x="23" y="64"/>
                  </a:lnTo>
                  <a:lnTo>
                    <a:pt x="21" y="66"/>
                  </a:lnTo>
                  <a:lnTo>
                    <a:pt x="20" y="70"/>
                  </a:lnTo>
                  <a:lnTo>
                    <a:pt x="20" y="76"/>
                  </a:lnTo>
                  <a:lnTo>
                    <a:pt x="14" y="70"/>
                  </a:lnTo>
                  <a:lnTo>
                    <a:pt x="11" y="72"/>
                  </a:lnTo>
                  <a:lnTo>
                    <a:pt x="11" y="75"/>
                  </a:lnTo>
                  <a:lnTo>
                    <a:pt x="10" y="70"/>
                  </a:lnTo>
                  <a:lnTo>
                    <a:pt x="4" y="66"/>
                  </a:lnTo>
                  <a:lnTo>
                    <a:pt x="4" y="62"/>
                  </a:lnTo>
                  <a:lnTo>
                    <a:pt x="2" y="62"/>
                  </a:lnTo>
                  <a:lnTo>
                    <a:pt x="0" y="56"/>
                  </a:lnTo>
                  <a:lnTo>
                    <a:pt x="2" y="54"/>
                  </a:lnTo>
                  <a:lnTo>
                    <a:pt x="5" y="54"/>
                  </a:lnTo>
                  <a:lnTo>
                    <a:pt x="8" y="53"/>
                  </a:lnTo>
                  <a:lnTo>
                    <a:pt x="20" y="53"/>
                  </a:lnTo>
                  <a:lnTo>
                    <a:pt x="21" y="48"/>
                  </a:lnTo>
                  <a:lnTo>
                    <a:pt x="23" y="44"/>
                  </a:lnTo>
                  <a:lnTo>
                    <a:pt x="26" y="43"/>
                  </a:lnTo>
                  <a:lnTo>
                    <a:pt x="27" y="28"/>
                  </a:lnTo>
                  <a:lnTo>
                    <a:pt x="36" y="27"/>
                  </a:lnTo>
                  <a:lnTo>
                    <a:pt x="45" y="16"/>
                  </a:lnTo>
                  <a:lnTo>
                    <a:pt x="64" y="9"/>
                  </a:lnTo>
                  <a:lnTo>
                    <a:pt x="75" y="0"/>
                  </a:lnTo>
                  <a:lnTo>
                    <a:pt x="83" y="3"/>
                  </a:lnTo>
                  <a:lnTo>
                    <a:pt x="87" y="6"/>
                  </a:lnTo>
                  <a:lnTo>
                    <a:pt x="93" y="5"/>
                  </a:lnTo>
                  <a:lnTo>
                    <a:pt x="93" y="5"/>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Freeform 324">
              <a:extLst>
                <a:ext uri="{FF2B5EF4-FFF2-40B4-BE49-F238E27FC236}">
                  <a16:creationId xmlns:a16="http://schemas.microsoft.com/office/drawing/2014/main" id="{471A5DCA-5056-45EB-8D91-C99301EBDFFB}"/>
                </a:ext>
              </a:extLst>
            </p:cNvPr>
            <p:cNvSpPr>
              <a:spLocks/>
            </p:cNvSpPr>
            <p:nvPr/>
          </p:nvSpPr>
          <p:spPr bwMode="auto">
            <a:xfrm>
              <a:off x="1211263" y="1912938"/>
              <a:ext cx="120650" cy="101600"/>
            </a:xfrm>
            <a:custGeom>
              <a:avLst/>
              <a:gdLst>
                <a:gd name="T0" fmla="*/ 70 w 76"/>
                <a:gd name="T1" fmla="*/ 2 h 64"/>
                <a:gd name="T2" fmla="*/ 75 w 76"/>
                <a:gd name="T3" fmla="*/ 7 h 64"/>
                <a:gd name="T4" fmla="*/ 75 w 76"/>
                <a:gd name="T5" fmla="*/ 13 h 64"/>
                <a:gd name="T6" fmla="*/ 76 w 76"/>
                <a:gd name="T7" fmla="*/ 13 h 64"/>
                <a:gd name="T8" fmla="*/ 76 w 76"/>
                <a:gd name="T9" fmla="*/ 16 h 64"/>
                <a:gd name="T10" fmla="*/ 72 w 76"/>
                <a:gd name="T11" fmla="*/ 19 h 64"/>
                <a:gd name="T12" fmla="*/ 68 w 76"/>
                <a:gd name="T13" fmla="*/ 26 h 64"/>
                <a:gd name="T14" fmla="*/ 68 w 76"/>
                <a:gd name="T15" fmla="*/ 30 h 64"/>
                <a:gd name="T16" fmla="*/ 64 w 76"/>
                <a:gd name="T17" fmla="*/ 32 h 64"/>
                <a:gd name="T18" fmla="*/ 64 w 76"/>
                <a:gd name="T19" fmla="*/ 35 h 64"/>
                <a:gd name="T20" fmla="*/ 60 w 76"/>
                <a:gd name="T21" fmla="*/ 38 h 64"/>
                <a:gd name="T22" fmla="*/ 60 w 76"/>
                <a:gd name="T23" fmla="*/ 42 h 64"/>
                <a:gd name="T24" fmla="*/ 54 w 76"/>
                <a:gd name="T25" fmla="*/ 50 h 64"/>
                <a:gd name="T26" fmla="*/ 50 w 76"/>
                <a:gd name="T27" fmla="*/ 46 h 64"/>
                <a:gd name="T28" fmla="*/ 47 w 76"/>
                <a:gd name="T29" fmla="*/ 46 h 64"/>
                <a:gd name="T30" fmla="*/ 44 w 76"/>
                <a:gd name="T31" fmla="*/ 50 h 64"/>
                <a:gd name="T32" fmla="*/ 38 w 76"/>
                <a:gd name="T33" fmla="*/ 54 h 64"/>
                <a:gd name="T34" fmla="*/ 38 w 76"/>
                <a:gd name="T35" fmla="*/ 58 h 64"/>
                <a:gd name="T36" fmla="*/ 37 w 76"/>
                <a:gd name="T37" fmla="*/ 60 h 64"/>
                <a:gd name="T38" fmla="*/ 34 w 76"/>
                <a:gd name="T39" fmla="*/ 61 h 64"/>
                <a:gd name="T40" fmla="*/ 28 w 76"/>
                <a:gd name="T41" fmla="*/ 61 h 64"/>
                <a:gd name="T42" fmla="*/ 26 w 76"/>
                <a:gd name="T43" fmla="*/ 61 h 64"/>
                <a:gd name="T44" fmla="*/ 22 w 76"/>
                <a:gd name="T45" fmla="*/ 64 h 64"/>
                <a:gd name="T46" fmla="*/ 19 w 76"/>
                <a:gd name="T47" fmla="*/ 60 h 64"/>
                <a:gd name="T48" fmla="*/ 16 w 76"/>
                <a:gd name="T49" fmla="*/ 55 h 64"/>
                <a:gd name="T50" fmla="*/ 12 w 76"/>
                <a:gd name="T51" fmla="*/ 50 h 64"/>
                <a:gd name="T52" fmla="*/ 10 w 76"/>
                <a:gd name="T53" fmla="*/ 48 h 64"/>
                <a:gd name="T54" fmla="*/ 6 w 76"/>
                <a:gd name="T55" fmla="*/ 48 h 64"/>
                <a:gd name="T56" fmla="*/ 0 w 76"/>
                <a:gd name="T57" fmla="*/ 48 h 64"/>
                <a:gd name="T58" fmla="*/ 0 w 76"/>
                <a:gd name="T59" fmla="*/ 44 h 64"/>
                <a:gd name="T60" fmla="*/ 0 w 76"/>
                <a:gd name="T61" fmla="*/ 38 h 64"/>
                <a:gd name="T62" fmla="*/ 3 w 76"/>
                <a:gd name="T63" fmla="*/ 30 h 64"/>
                <a:gd name="T64" fmla="*/ 6 w 76"/>
                <a:gd name="T65" fmla="*/ 26 h 64"/>
                <a:gd name="T66" fmla="*/ 9 w 76"/>
                <a:gd name="T67" fmla="*/ 20 h 64"/>
                <a:gd name="T68" fmla="*/ 6 w 76"/>
                <a:gd name="T69" fmla="*/ 16 h 64"/>
                <a:gd name="T70" fmla="*/ 9 w 76"/>
                <a:gd name="T71" fmla="*/ 14 h 64"/>
                <a:gd name="T72" fmla="*/ 9 w 76"/>
                <a:gd name="T73" fmla="*/ 8 h 64"/>
                <a:gd name="T74" fmla="*/ 10 w 76"/>
                <a:gd name="T75" fmla="*/ 4 h 64"/>
                <a:gd name="T76" fmla="*/ 12 w 76"/>
                <a:gd name="T77" fmla="*/ 2 h 64"/>
                <a:gd name="T78" fmla="*/ 15 w 76"/>
                <a:gd name="T79" fmla="*/ 0 h 64"/>
                <a:gd name="T80" fmla="*/ 19 w 76"/>
                <a:gd name="T81" fmla="*/ 0 h 64"/>
                <a:gd name="T82" fmla="*/ 21 w 76"/>
                <a:gd name="T83" fmla="*/ 0 h 64"/>
                <a:gd name="T84" fmla="*/ 26 w 76"/>
                <a:gd name="T85" fmla="*/ 2 h 64"/>
                <a:gd name="T86" fmla="*/ 28 w 76"/>
                <a:gd name="T87" fmla="*/ 4 h 64"/>
                <a:gd name="T88" fmla="*/ 28 w 76"/>
                <a:gd name="T89" fmla="*/ 7 h 64"/>
                <a:gd name="T90" fmla="*/ 34 w 76"/>
                <a:gd name="T91" fmla="*/ 4 h 64"/>
                <a:gd name="T92" fmla="*/ 38 w 76"/>
                <a:gd name="T93" fmla="*/ 7 h 64"/>
                <a:gd name="T94" fmla="*/ 44 w 76"/>
                <a:gd name="T95" fmla="*/ 8 h 64"/>
                <a:gd name="T96" fmla="*/ 48 w 76"/>
                <a:gd name="T97" fmla="*/ 4 h 64"/>
                <a:gd name="T98" fmla="*/ 56 w 76"/>
                <a:gd name="T99" fmla="*/ 4 h 64"/>
                <a:gd name="T100" fmla="*/ 62 w 76"/>
                <a:gd name="T101" fmla="*/ 7 h 64"/>
                <a:gd name="T102" fmla="*/ 66 w 76"/>
                <a:gd name="T103" fmla="*/ 4 h 64"/>
                <a:gd name="T104" fmla="*/ 70 w 76"/>
                <a:gd name="T105" fmla="*/ 2 h 64"/>
                <a:gd name="T106" fmla="*/ 70 w 76"/>
                <a:gd name="T107"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64">
                  <a:moveTo>
                    <a:pt x="70" y="2"/>
                  </a:moveTo>
                  <a:lnTo>
                    <a:pt x="75" y="7"/>
                  </a:lnTo>
                  <a:lnTo>
                    <a:pt x="75" y="13"/>
                  </a:lnTo>
                  <a:lnTo>
                    <a:pt x="76" y="13"/>
                  </a:lnTo>
                  <a:lnTo>
                    <a:pt x="76" y="16"/>
                  </a:lnTo>
                  <a:lnTo>
                    <a:pt x="72" y="19"/>
                  </a:lnTo>
                  <a:lnTo>
                    <a:pt x="68" y="26"/>
                  </a:lnTo>
                  <a:lnTo>
                    <a:pt x="68" y="30"/>
                  </a:lnTo>
                  <a:lnTo>
                    <a:pt x="64" y="32"/>
                  </a:lnTo>
                  <a:lnTo>
                    <a:pt x="64" y="35"/>
                  </a:lnTo>
                  <a:lnTo>
                    <a:pt x="60" y="38"/>
                  </a:lnTo>
                  <a:lnTo>
                    <a:pt x="60" y="42"/>
                  </a:lnTo>
                  <a:lnTo>
                    <a:pt x="54" y="50"/>
                  </a:lnTo>
                  <a:lnTo>
                    <a:pt x="50" y="46"/>
                  </a:lnTo>
                  <a:lnTo>
                    <a:pt x="47" y="46"/>
                  </a:lnTo>
                  <a:lnTo>
                    <a:pt x="44" y="50"/>
                  </a:lnTo>
                  <a:lnTo>
                    <a:pt x="38" y="54"/>
                  </a:lnTo>
                  <a:lnTo>
                    <a:pt x="38" y="58"/>
                  </a:lnTo>
                  <a:lnTo>
                    <a:pt x="37" y="60"/>
                  </a:lnTo>
                  <a:lnTo>
                    <a:pt x="34" y="61"/>
                  </a:lnTo>
                  <a:lnTo>
                    <a:pt x="28" y="61"/>
                  </a:lnTo>
                  <a:lnTo>
                    <a:pt x="26" y="61"/>
                  </a:lnTo>
                  <a:lnTo>
                    <a:pt x="22" y="64"/>
                  </a:lnTo>
                  <a:lnTo>
                    <a:pt x="19" y="60"/>
                  </a:lnTo>
                  <a:lnTo>
                    <a:pt x="16" y="55"/>
                  </a:lnTo>
                  <a:lnTo>
                    <a:pt x="12" y="50"/>
                  </a:lnTo>
                  <a:lnTo>
                    <a:pt x="10" y="48"/>
                  </a:lnTo>
                  <a:lnTo>
                    <a:pt x="6" y="48"/>
                  </a:lnTo>
                  <a:lnTo>
                    <a:pt x="0" y="48"/>
                  </a:lnTo>
                  <a:lnTo>
                    <a:pt x="0" y="44"/>
                  </a:lnTo>
                  <a:lnTo>
                    <a:pt x="0" y="38"/>
                  </a:lnTo>
                  <a:lnTo>
                    <a:pt x="3" y="30"/>
                  </a:lnTo>
                  <a:lnTo>
                    <a:pt x="6" y="26"/>
                  </a:lnTo>
                  <a:lnTo>
                    <a:pt x="9" y="20"/>
                  </a:lnTo>
                  <a:lnTo>
                    <a:pt x="6" y="16"/>
                  </a:lnTo>
                  <a:lnTo>
                    <a:pt x="9" y="14"/>
                  </a:lnTo>
                  <a:lnTo>
                    <a:pt x="9" y="8"/>
                  </a:lnTo>
                  <a:lnTo>
                    <a:pt x="10" y="4"/>
                  </a:lnTo>
                  <a:lnTo>
                    <a:pt x="12" y="2"/>
                  </a:lnTo>
                  <a:lnTo>
                    <a:pt x="15" y="0"/>
                  </a:lnTo>
                  <a:lnTo>
                    <a:pt x="19" y="0"/>
                  </a:lnTo>
                  <a:lnTo>
                    <a:pt x="21" y="0"/>
                  </a:lnTo>
                  <a:lnTo>
                    <a:pt x="26" y="2"/>
                  </a:lnTo>
                  <a:lnTo>
                    <a:pt x="28" y="4"/>
                  </a:lnTo>
                  <a:lnTo>
                    <a:pt x="28" y="7"/>
                  </a:lnTo>
                  <a:lnTo>
                    <a:pt x="34" y="4"/>
                  </a:lnTo>
                  <a:lnTo>
                    <a:pt x="38" y="7"/>
                  </a:lnTo>
                  <a:lnTo>
                    <a:pt x="44" y="8"/>
                  </a:lnTo>
                  <a:lnTo>
                    <a:pt x="48" y="4"/>
                  </a:lnTo>
                  <a:lnTo>
                    <a:pt x="56" y="4"/>
                  </a:lnTo>
                  <a:lnTo>
                    <a:pt x="62" y="7"/>
                  </a:lnTo>
                  <a:lnTo>
                    <a:pt x="66" y="4"/>
                  </a:lnTo>
                  <a:lnTo>
                    <a:pt x="70" y="2"/>
                  </a:lnTo>
                  <a:lnTo>
                    <a:pt x="70"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Freeform 325">
              <a:extLst>
                <a:ext uri="{FF2B5EF4-FFF2-40B4-BE49-F238E27FC236}">
                  <a16:creationId xmlns:a16="http://schemas.microsoft.com/office/drawing/2014/main" id="{42E65B64-C5D6-475F-A71B-A483EADFD0D3}"/>
                </a:ext>
              </a:extLst>
            </p:cNvPr>
            <p:cNvSpPr>
              <a:spLocks/>
            </p:cNvSpPr>
            <p:nvPr/>
          </p:nvSpPr>
          <p:spPr bwMode="auto">
            <a:xfrm>
              <a:off x="1295401" y="1585913"/>
              <a:ext cx="20638" cy="12700"/>
            </a:xfrm>
            <a:custGeom>
              <a:avLst/>
              <a:gdLst>
                <a:gd name="T0" fmla="*/ 13 w 13"/>
                <a:gd name="T1" fmla="*/ 0 h 8"/>
                <a:gd name="T2" fmla="*/ 11 w 13"/>
                <a:gd name="T3" fmla="*/ 4 h 8"/>
                <a:gd name="T4" fmla="*/ 7 w 13"/>
                <a:gd name="T5" fmla="*/ 5 h 8"/>
                <a:gd name="T6" fmla="*/ 5 w 13"/>
                <a:gd name="T7" fmla="*/ 8 h 8"/>
                <a:gd name="T8" fmla="*/ 5 w 13"/>
                <a:gd name="T9" fmla="*/ 5 h 8"/>
                <a:gd name="T10" fmla="*/ 3 w 13"/>
                <a:gd name="T11" fmla="*/ 5 h 8"/>
                <a:gd name="T12" fmla="*/ 1 w 13"/>
                <a:gd name="T13" fmla="*/ 5 h 8"/>
                <a:gd name="T14" fmla="*/ 0 w 13"/>
                <a:gd name="T15" fmla="*/ 5 h 8"/>
                <a:gd name="T16" fmla="*/ 3 w 13"/>
                <a:gd name="T17" fmla="*/ 2 h 8"/>
                <a:gd name="T18" fmla="*/ 7 w 13"/>
                <a:gd name="T19" fmla="*/ 4 h 8"/>
                <a:gd name="T20" fmla="*/ 7 w 13"/>
                <a:gd name="T21" fmla="*/ 2 h 8"/>
                <a:gd name="T22" fmla="*/ 7 w 13"/>
                <a:gd name="T23" fmla="*/ 0 h 8"/>
                <a:gd name="T24" fmla="*/ 9 w 13"/>
                <a:gd name="T25" fmla="*/ 0 h 8"/>
                <a:gd name="T26" fmla="*/ 11 w 13"/>
                <a:gd name="T27" fmla="*/ 0 h 8"/>
                <a:gd name="T28" fmla="*/ 13 w 13"/>
                <a:gd name="T29" fmla="*/ 0 h 8"/>
                <a:gd name="T30" fmla="*/ 13 w 13"/>
                <a:gd name="T3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8">
                  <a:moveTo>
                    <a:pt x="13" y="0"/>
                  </a:moveTo>
                  <a:lnTo>
                    <a:pt x="11" y="4"/>
                  </a:lnTo>
                  <a:lnTo>
                    <a:pt x="7" y="5"/>
                  </a:lnTo>
                  <a:lnTo>
                    <a:pt x="5" y="8"/>
                  </a:lnTo>
                  <a:lnTo>
                    <a:pt x="5" y="5"/>
                  </a:lnTo>
                  <a:lnTo>
                    <a:pt x="3" y="5"/>
                  </a:lnTo>
                  <a:lnTo>
                    <a:pt x="1" y="5"/>
                  </a:lnTo>
                  <a:lnTo>
                    <a:pt x="0" y="5"/>
                  </a:lnTo>
                  <a:lnTo>
                    <a:pt x="3" y="2"/>
                  </a:lnTo>
                  <a:lnTo>
                    <a:pt x="7" y="4"/>
                  </a:lnTo>
                  <a:lnTo>
                    <a:pt x="7" y="2"/>
                  </a:lnTo>
                  <a:lnTo>
                    <a:pt x="7" y="0"/>
                  </a:lnTo>
                  <a:lnTo>
                    <a:pt x="9" y="0"/>
                  </a:lnTo>
                  <a:lnTo>
                    <a:pt x="11" y="0"/>
                  </a:lnTo>
                  <a:lnTo>
                    <a:pt x="13" y="0"/>
                  </a:lnTo>
                  <a:lnTo>
                    <a:pt x="13"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Freeform 326">
              <a:extLst>
                <a:ext uri="{FF2B5EF4-FFF2-40B4-BE49-F238E27FC236}">
                  <a16:creationId xmlns:a16="http://schemas.microsoft.com/office/drawing/2014/main" id="{2D72D87F-3716-4D54-B6C9-3921C0080279}"/>
                </a:ext>
              </a:extLst>
            </p:cNvPr>
            <p:cNvSpPr>
              <a:spLocks/>
            </p:cNvSpPr>
            <p:nvPr/>
          </p:nvSpPr>
          <p:spPr bwMode="auto">
            <a:xfrm>
              <a:off x="1319213" y="1522413"/>
              <a:ext cx="103188" cy="38100"/>
            </a:xfrm>
            <a:custGeom>
              <a:avLst/>
              <a:gdLst>
                <a:gd name="T0" fmla="*/ 65 w 65"/>
                <a:gd name="T1" fmla="*/ 3 h 24"/>
                <a:gd name="T2" fmla="*/ 61 w 65"/>
                <a:gd name="T3" fmla="*/ 3 h 24"/>
                <a:gd name="T4" fmla="*/ 58 w 65"/>
                <a:gd name="T5" fmla="*/ 0 h 24"/>
                <a:gd name="T6" fmla="*/ 55 w 65"/>
                <a:gd name="T7" fmla="*/ 3 h 24"/>
                <a:gd name="T8" fmla="*/ 52 w 65"/>
                <a:gd name="T9" fmla="*/ 3 h 24"/>
                <a:gd name="T10" fmla="*/ 48 w 65"/>
                <a:gd name="T11" fmla="*/ 3 h 24"/>
                <a:gd name="T12" fmla="*/ 43 w 65"/>
                <a:gd name="T13" fmla="*/ 3 h 24"/>
                <a:gd name="T14" fmla="*/ 39 w 65"/>
                <a:gd name="T15" fmla="*/ 4 h 24"/>
                <a:gd name="T16" fmla="*/ 36 w 65"/>
                <a:gd name="T17" fmla="*/ 4 h 24"/>
                <a:gd name="T18" fmla="*/ 33 w 65"/>
                <a:gd name="T19" fmla="*/ 6 h 24"/>
                <a:gd name="T20" fmla="*/ 30 w 65"/>
                <a:gd name="T21" fmla="*/ 9 h 24"/>
                <a:gd name="T22" fmla="*/ 27 w 65"/>
                <a:gd name="T23" fmla="*/ 10 h 24"/>
                <a:gd name="T24" fmla="*/ 24 w 65"/>
                <a:gd name="T25" fmla="*/ 12 h 24"/>
                <a:gd name="T26" fmla="*/ 22 w 65"/>
                <a:gd name="T27" fmla="*/ 16 h 24"/>
                <a:gd name="T28" fmla="*/ 22 w 65"/>
                <a:gd name="T29" fmla="*/ 18 h 24"/>
                <a:gd name="T30" fmla="*/ 22 w 65"/>
                <a:gd name="T31" fmla="*/ 20 h 24"/>
                <a:gd name="T32" fmla="*/ 18 w 65"/>
                <a:gd name="T33" fmla="*/ 22 h 24"/>
                <a:gd name="T34" fmla="*/ 8 w 65"/>
                <a:gd name="T35" fmla="*/ 24 h 24"/>
                <a:gd name="T36" fmla="*/ 0 w 65"/>
                <a:gd name="T37" fmla="*/ 24 h 24"/>
                <a:gd name="T38" fmla="*/ 2 w 65"/>
                <a:gd name="T39" fmla="*/ 20 h 24"/>
                <a:gd name="T40" fmla="*/ 2 w 65"/>
                <a:gd name="T41" fmla="*/ 18 h 24"/>
                <a:gd name="T42" fmla="*/ 10 w 65"/>
                <a:gd name="T43" fmla="*/ 13 h 24"/>
                <a:gd name="T44" fmla="*/ 14 w 65"/>
                <a:gd name="T45" fmla="*/ 12 h 24"/>
                <a:gd name="T46" fmla="*/ 20 w 65"/>
                <a:gd name="T47" fmla="*/ 10 h 24"/>
                <a:gd name="T48" fmla="*/ 24 w 65"/>
                <a:gd name="T49" fmla="*/ 9 h 24"/>
                <a:gd name="T50" fmla="*/ 26 w 65"/>
                <a:gd name="T51" fmla="*/ 9 h 24"/>
                <a:gd name="T52" fmla="*/ 32 w 65"/>
                <a:gd name="T53" fmla="*/ 6 h 24"/>
                <a:gd name="T54" fmla="*/ 36 w 65"/>
                <a:gd name="T55" fmla="*/ 4 h 24"/>
                <a:gd name="T56" fmla="*/ 42 w 65"/>
                <a:gd name="T57" fmla="*/ 0 h 24"/>
                <a:gd name="T58" fmla="*/ 46 w 65"/>
                <a:gd name="T59" fmla="*/ 0 h 24"/>
                <a:gd name="T60" fmla="*/ 52 w 65"/>
                <a:gd name="T61" fmla="*/ 0 h 24"/>
                <a:gd name="T62" fmla="*/ 58 w 65"/>
                <a:gd name="T63" fmla="*/ 0 h 24"/>
                <a:gd name="T64" fmla="*/ 61 w 65"/>
                <a:gd name="T65" fmla="*/ 0 h 24"/>
                <a:gd name="T66" fmla="*/ 64 w 65"/>
                <a:gd name="T6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 h="24">
                  <a:moveTo>
                    <a:pt x="64" y="3"/>
                  </a:moveTo>
                  <a:lnTo>
                    <a:pt x="65" y="3"/>
                  </a:lnTo>
                  <a:lnTo>
                    <a:pt x="61" y="3"/>
                  </a:lnTo>
                  <a:lnTo>
                    <a:pt x="61" y="3"/>
                  </a:lnTo>
                  <a:lnTo>
                    <a:pt x="61" y="3"/>
                  </a:lnTo>
                  <a:lnTo>
                    <a:pt x="58" y="0"/>
                  </a:lnTo>
                  <a:lnTo>
                    <a:pt x="55" y="3"/>
                  </a:lnTo>
                  <a:lnTo>
                    <a:pt x="55" y="3"/>
                  </a:lnTo>
                  <a:lnTo>
                    <a:pt x="54" y="3"/>
                  </a:lnTo>
                  <a:lnTo>
                    <a:pt x="52" y="3"/>
                  </a:lnTo>
                  <a:lnTo>
                    <a:pt x="49" y="3"/>
                  </a:lnTo>
                  <a:lnTo>
                    <a:pt x="48" y="3"/>
                  </a:lnTo>
                  <a:lnTo>
                    <a:pt x="46" y="3"/>
                  </a:lnTo>
                  <a:lnTo>
                    <a:pt x="43" y="3"/>
                  </a:lnTo>
                  <a:lnTo>
                    <a:pt x="39" y="3"/>
                  </a:lnTo>
                  <a:lnTo>
                    <a:pt x="39" y="4"/>
                  </a:lnTo>
                  <a:lnTo>
                    <a:pt x="36" y="4"/>
                  </a:lnTo>
                  <a:lnTo>
                    <a:pt x="36" y="4"/>
                  </a:lnTo>
                  <a:lnTo>
                    <a:pt x="36" y="4"/>
                  </a:lnTo>
                  <a:lnTo>
                    <a:pt x="33" y="6"/>
                  </a:lnTo>
                  <a:lnTo>
                    <a:pt x="32" y="6"/>
                  </a:lnTo>
                  <a:lnTo>
                    <a:pt x="30" y="9"/>
                  </a:lnTo>
                  <a:lnTo>
                    <a:pt x="27" y="10"/>
                  </a:lnTo>
                  <a:lnTo>
                    <a:pt x="27" y="10"/>
                  </a:lnTo>
                  <a:lnTo>
                    <a:pt x="26" y="10"/>
                  </a:lnTo>
                  <a:lnTo>
                    <a:pt x="24" y="12"/>
                  </a:lnTo>
                  <a:lnTo>
                    <a:pt x="24" y="13"/>
                  </a:lnTo>
                  <a:lnTo>
                    <a:pt x="22" y="16"/>
                  </a:lnTo>
                  <a:lnTo>
                    <a:pt x="24" y="16"/>
                  </a:lnTo>
                  <a:lnTo>
                    <a:pt x="22" y="18"/>
                  </a:lnTo>
                  <a:lnTo>
                    <a:pt x="22" y="18"/>
                  </a:lnTo>
                  <a:lnTo>
                    <a:pt x="22" y="20"/>
                  </a:lnTo>
                  <a:lnTo>
                    <a:pt x="20" y="20"/>
                  </a:lnTo>
                  <a:lnTo>
                    <a:pt x="18" y="22"/>
                  </a:lnTo>
                  <a:lnTo>
                    <a:pt x="16" y="22"/>
                  </a:lnTo>
                  <a:lnTo>
                    <a:pt x="8" y="24"/>
                  </a:lnTo>
                  <a:lnTo>
                    <a:pt x="4" y="24"/>
                  </a:lnTo>
                  <a:lnTo>
                    <a:pt x="0" y="24"/>
                  </a:lnTo>
                  <a:lnTo>
                    <a:pt x="0" y="22"/>
                  </a:lnTo>
                  <a:lnTo>
                    <a:pt x="2" y="20"/>
                  </a:lnTo>
                  <a:lnTo>
                    <a:pt x="2" y="20"/>
                  </a:lnTo>
                  <a:lnTo>
                    <a:pt x="2" y="18"/>
                  </a:lnTo>
                  <a:lnTo>
                    <a:pt x="7" y="16"/>
                  </a:lnTo>
                  <a:lnTo>
                    <a:pt x="10" y="13"/>
                  </a:lnTo>
                  <a:lnTo>
                    <a:pt x="11" y="13"/>
                  </a:lnTo>
                  <a:lnTo>
                    <a:pt x="14" y="12"/>
                  </a:lnTo>
                  <a:lnTo>
                    <a:pt x="18" y="12"/>
                  </a:lnTo>
                  <a:lnTo>
                    <a:pt x="20" y="10"/>
                  </a:lnTo>
                  <a:lnTo>
                    <a:pt x="24" y="10"/>
                  </a:lnTo>
                  <a:lnTo>
                    <a:pt x="24" y="9"/>
                  </a:lnTo>
                  <a:lnTo>
                    <a:pt x="26" y="9"/>
                  </a:lnTo>
                  <a:lnTo>
                    <a:pt x="26" y="9"/>
                  </a:lnTo>
                  <a:lnTo>
                    <a:pt x="30" y="6"/>
                  </a:lnTo>
                  <a:lnTo>
                    <a:pt x="32" y="6"/>
                  </a:lnTo>
                  <a:lnTo>
                    <a:pt x="32" y="4"/>
                  </a:lnTo>
                  <a:lnTo>
                    <a:pt x="36" y="4"/>
                  </a:lnTo>
                  <a:lnTo>
                    <a:pt x="39" y="3"/>
                  </a:lnTo>
                  <a:lnTo>
                    <a:pt x="42" y="0"/>
                  </a:lnTo>
                  <a:lnTo>
                    <a:pt x="46" y="0"/>
                  </a:lnTo>
                  <a:lnTo>
                    <a:pt x="46" y="0"/>
                  </a:lnTo>
                  <a:lnTo>
                    <a:pt x="49" y="0"/>
                  </a:lnTo>
                  <a:lnTo>
                    <a:pt x="52" y="0"/>
                  </a:lnTo>
                  <a:lnTo>
                    <a:pt x="54" y="0"/>
                  </a:lnTo>
                  <a:lnTo>
                    <a:pt x="58" y="0"/>
                  </a:lnTo>
                  <a:lnTo>
                    <a:pt x="64" y="0"/>
                  </a:lnTo>
                  <a:lnTo>
                    <a:pt x="61" y="0"/>
                  </a:lnTo>
                  <a:lnTo>
                    <a:pt x="64" y="3"/>
                  </a:lnTo>
                  <a:lnTo>
                    <a:pt x="64"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Freeform 327">
              <a:extLst>
                <a:ext uri="{FF2B5EF4-FFF2-40B4-BE49-F238E27FC236}">
                  <a16:creationId xmlns:a16="http://schemas.microsoft.com/office/drawing/2014/main" id="{7F7147E7-9E7B-4C56-9FEC-F101EF314847}"/>
                </a:ext>
              </a:extLst>
            </p:cNvPr>
            <p:cNvSpPr>
              <a:spLocks/>
            </p:cNvSpPr>
            <p:nvPr/>
          </p:nvSpPr>
          <p:spPr bwMode="auto">
            <a:xfrm>
              <a:off x="1766888" y="1743076"/>
              <a:ext cx="25400" cy="28575"/>
            </a:xfrm>
            <a:custGeom>
              <a:avLst/>
              <a:gdLst>
                <a:gd name="T0" fmla="*/ 11 w 16"/>
                <a:gd name="T1" fmla="*/ 12 h 18"/>
                <a:gd name="T2" fmla="*/ 13 w 16"/>
                <a:gd name="T3" fmla="*/ 16 h 18"/>
                <a:gd name="T4" fmla="*/ 16 w 16"/>
                <a:gd name="T5" fmla="*/ 18 h 18"/>
                <a:gd name="T6" fmla="*/ 16 w 16"/>
                <a:gd name="T7" fmla="*/ 18 h 18"/>
                <a:gd name="T8" fmla="*/ 16 w 16"/>
                <a:gd name="T9" fmla="*/ 18 h 18"/>
                <a:gd name="T10" fmla="*/ 13 w 16"/>
                <a:gd name="T11" fmla="*/ 18 h 18"/>
                <a:gd name="T12" fmla="*/ 13 w 16"/>
                <a:gd name="T13" fmla="*/ 18 h 18"/>
                <a:gd name="T14" fmla="*/ 11 w 16"/>
                <a:gd name="T15" fmla="*/ 16 h 18"/>
                <a:gd name="T16" fmla="*/ 11 w 16"/>
                <a:gd name="T17" fmla="*/ 14 h 18"/>
                <a:gd name="T18" fmla="*/ 10 w 16"/>
                <a:gd name="T19" fmla="*/ 14 h 18"/>
                <a:gd name="T20" fmla="*/ 10 w 16"/>
                <a:gd name="T21" fmla="*/ 14 h 18"/>
                <a:gd name="T22" fmla="*/ 7 w 16"/>
                <a:gd name="T23" fmla="*/ 12 h 18"/>
                <a:gd name="T24" fmla="*/ 6 w 16"/>
                <a:gd name="T25" fmla="*/ 12 h 18"/>
                <a:gd name="T26" fmla="*/ 6 w 16"/>
                <a:gd name="T27" fmla="*/ 10 h 18"/>
                <a:gd name="T28" fmla="*/ 1 w 16"/>
                <a:gd name="T29" fmla="*/ 7 h 18"/>
                <a:gd name="T30" fmla="*/ 0 w 16"/>
                <a:gd name="T31" fmla="*/ 4 h 18"/>
                <a:gd name="T32" fmla="*/ 0 w 16"/>
                <a:gd name="T33" fmla="*/ 3 h 18"/>
                <a:gd name="T34" fmla="*/ 0 w 16"/>
                <a:gd name="T35" fmla="*/ 0 h 18"/>
                <a:gd name="T36" fmla="*/ 1 w 16"/>
                <a:gd name="T37" fmla="*/ 0 h 18"/>
                <a:gd name="T38" fmla="*/ 1 w 16"/>
                <a:gd name="T39" fmla="*/ 3 h 18"/>
                <a:gd name="T40" fmla="*/ 3 w 16"/>
                <a:gd name="T41" fmla="*/ 4 h 18"/>
                <a:gd name="T42" fmla="*/ 3 w 16"/>
                <a:gd name="T43" fmla="*/ 4 h 18"/>
                <a:gd name="T44" fmla="*/ 6 w 16"/>
                <a:gd name="T45" fmla="*/ 6 h 18"/>
                <a:gd name="T46" fmla="*/ 6 w 16"/>
                <a:gd name="T47" fmla="*/ 6 h 18"/>
                <a:gd name="T48" fmla="*/ 7 w 16"/>
                <a:gd name="T49" fmla="*/ 7 h 18"/>
                <a:gd name="T50" fmla="*/ 10 w 16"/>
                <a:gd name="T51" fmla="*/ 10 h 18"/>
                <a:gd name="T52" fmla="*/ 10 w 16"/>
                <a:gd name="T53" fmla="*/ 10 h 18"/>
                <a:gd name="T54" fmla="*/ 11 w 16"/>
                <a:gd name="T55" fmla="*/ 12 h 18"/>
                <a:gd name="T56" fmla="*/ 11 w 16"/>
                <a:gd name="T57" fmla="*/ 12 h 18"/>
                <a:gd name="T58" fmla="*/ 11 w 16"/>
                <a:gd name="T59"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 h="18">
                  <a:moveTo>
                    <a:pt x="11" y="12"/>
                  </a:moveTo>
                  <a:lnTo>
                    <a:pt x="13" y="16"/>
                  </a:lnTo>
                  <a:lnTo>
                    <a:pt x="16" y="18"/>
                  </a:lnTo>
                  <a:lnTo>
                    <a:pt x="16" y="18"/>
                  </a:lnTo>
                  <a:lnTo>
                    <a:pt x="16" y="18"/>
                  </a:lnTo>
                  <a:lnTo>
                    <a:pt x="13" y="18"/>
                  </a:lnTo>
                  <a:lnTo>
                    <a:pt x="13" y="18"/>
                  </a:lnTo>
                  <a:lnTo>
                    <a:pt x="11" y="16"/>
                  </a:lnTo>
                  <a:lnTo>
                    <a:pt x="11" y="14"/>
                  </a:lnTo>
                  <a:lnTo>
                    <a:pt x="10" y="14"/>
                  </a:lnTo>
                  <a:lnTo>
                    <a:pt x="10" y="14"/>
                  </a:lnTo>
                  <a:lnTo>
                    <a:pt x="7" y="12"/>
                  </a:lnTo>
                  <a:lnTo>
                    <a:pt x="6" y="12"/>
                  </a:lnTo>
                  <a:lnTo>
                    <a:pt x="6" y="10"/>
                  </a:lnTo>
                  <a:lnTo>
                    <a:pt x="1" y="7"/>
                  </a:lnTo>
                  <a:lnTo>
                    <a:pt x="0" y="4"/>
                  </a:lnTo>
                  <a:lnTo>
                    <a:pt x="0" y="3"/>
                  </a:lnTo>
                  <a:lnTo>
                    <a:pt x="0" y="0"/>
                  </a:lnTo>
                  <a:lnTo>
                    <a:pt x="1" y="0"/>
                  </a:lnTo>
                  <a:lnTo>
                    <a:pt x="1" y="3"/>
                  </a:lnTo>
                  <a:lnTo>
                    <a:pt x="3" y="4"/>
                  </a:lnTo>
                  <a:lnTo>
                    <a:pt x="3" y="4"/>
                  </a:lnTo>
                  <a:lnTo>
                    <a:pt x="6" y="6"/>
                  </a:lnTo>
                  <a:lnTo>
                    <a:pt x="6" y="6"/>
                  </a:lnTo>
                  <a:lnTo>
                    <a:pt x="7" y="7"/>
                  </a:lnTo>
                  <a:lnTo>
                    <a:pt x="10" y="10"/>
                  </a:lnTo>
                  <a:lnTo>
                    <a:pt x="10" y="10"/>
                  </a:lnTo>
                  <a:lnTo>
                    <a:pt x="11" y="12"/>
                  </a:lnTo>
                  <a:lnTo>
                    <a:pt x="11" y="12"/>
                  </a:lnTo>
                  <a:lnTo>
                    <a:pt x="11" y="1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Freeform 328">
              <a:extLst>
                <a:ext uri="{FF2B5EF4-FFF2-40B4-BE49-F238E27FC236}">
                  <a16:creationId xmlns:a16="http://schemas.microsoft.com/office/drawing/2014/main" id="{3680B4B0-7AA0-4AAB-94E4-BAB09A6E3C5C}"/>
                </a:ext>
              </a:extLst>
            </p:cNvPr>
            <p:cNvSpPr>
              <a:spLocks/>
            </p:cNvSpPr>
            <p:nvPr/>
          </p:nvSpPr>
          <p:spPr bwMode="auto">
            <a:xfrm>
              <a:off x="1676401" y="1797051"/>
              <a:ext cx="39688" cy="77788"/>
            </a:xfrm>
            <a:custGeom>
              <a:avLst/>
              <a:gdLst>
                <a:gd name="T0" fmla="*/ 7 w 25"/>
                <a:gd name="T1" fmla="*/ 0 h 49"/>
                <a:gd name="T2" fmla="*/ 9 w 25"/>
                <a:gd name="T3" fmla="*/ 1 h 49"/>
                <a:gd name="T4" fmla="*/ 13 w 25"/>
                <a:gd name="T5" fmla="*/ 6 h 49"/>
                <a:gd name="T6" fmla="*/ 17 w 25"/>
                <a:gd name="T7" fmla="*/ 6 h 49"/>
                <a:gd name="T8" fmla="*/ 19 w 25"/>
                <a:gd name="T9" fmla="*/ 6 h 49"/>
                <a:gd name="T10" fmla="*/ 25 w 25"/>
                <a:gd name="T11" fmla="*/ 14 h 49"/>
                <a:gd name="T12" fmla="*/ 25 w 25"/>
                <a:gd name="T13" fmla="*/ 20 h 49"/>
                <a:gd name="T14" fmla="*/ 23 w 25"/>
                <a:gd name="T15" fmla="*/ 20 h 49"/>
                <a:gd name="T16" fmla="*/ 23 w 25"/>
                <a:gd name="T17" fmla="*/ 26 h 49"/>
                <a:gd name="T18" fmla="*/ 20 w 25"/>
                <a:gd name="T19" fmla="*/ 23 h 49"/>
                <a:gd name="T20" fmla="*/ 20 w 25"/>
                <a:gd name="T21" fmla="*/ 30 h 49"/>
                <a:gd name="T22" fmla="*/ 23 w 25"/>
                <a:gd name="T23" fmla="*/ 33 h 49"/>
                <a:gd name="T24" fmla="*/ 19 w 25"/>
                <a:gd name="T25" fmla="*/ 36 h 49"/>
                <a:gd name="T26" fmla="*/ 19 w 25"/>
                <a:gd name="T27" fmla="*/ 36 h 49"/>
                <a:gd name="T28" fmla="*/ 17 w 25"/>
                <a:gd name="T29" fmla="*/ 39 h 49"/>
                <a:gd name="T30" fmla="*/ 15 w 25"/>
                <a:gd name="T31" fmla="*/ 42 h 49"/>
                <a:gd name="T32" fmla="*/ 15 w 25"/>
                <a:gd name="T33" fmla="*/ 43 h 49"/>
                <a:gd name="T34" fmla="*/ 13 w 25"/>
                <a:gd name="T35" fmla="*/ 45 h 49"/>
                <a:gd name="T36" fmla="*/ 9 w 25"/>
                <a:gd name="T37" fmla="*/ 48 h 49"/>
                <a:gd name="T38" fmla="*/ 4 w 25"/>
                <a:gd name="T39" fmla="*/ 49 h 49"/>
                <a:gd name="T40" fmla="*/ 0 w 25"/>
                <a:gd name="T41" fmla="*/ 36 h 49"/>
                <a:gd name="T42" fmla="*/ 9 w 25"/>
                <a:gd name="T43" fmla="*/ 27 h 49"/>
                <a:gd name="T44" fmla="*/ 9 w 25"/>
                <a:gd name="T45" fmla="*/ 16 h 49"/>
                <a:gd name="T46" fmla="*/ 7 w 25"/>
                <a:gd name="T47" fmla="*/ 11 h 49"/>
                <a:gd name="T48" fmla="*/ 7 w 25"/>
                <a:gd name="T49" fmla="*/ 6 h 49"/>
                <a:gd name="T50" fmla="*/ 7 w 25"/>
                <a:gd name="T51" fmla="*/ 4 h 49"/>
                <a:gd name="T52" fmla="*/ 4 w 25"/>
                <a:gd name="T53" fmla="*/ 0 h 49"/>
                <a:gd name="T54" fmla="*/ 7 w 25"/>
                <a:gd name="T55" fmla="*/ 0 h 49"/>
                <a:gd name="T56" fmla="*/ 7 w 25"/>
                <a:gd name="T5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49">
                  <a:moveTo>
                    <a:pt x="7" y="0"/>
                  </a:moveTo>
                  <a:lnTo>
                    <a:pt x="9" y="1"/>
                  </a:lnTo>
                  <a:lnTo>
                    <a:pt x="13" y="6"/>
                  </a:lnTo>
                  <a:lnTo>
                    <a:pt x="17" y="6"/>
                  </a:lnTo>
                  <a:lnTo>
                    <a:pt x="19" y="6"/>
                  </a:lnTo>
                  <a:lnTo>
                    <a:pt x="25" y="14"/>
                  </a:lnTo>
                  <a:lnTo>
                    <a:pt x="25" y="20"/>
                  </a:lnTo>
                  <a:lnTo>
                    <a:pt x="23" y="20"/>
                  </a:lnTo>
                  <a:lnTo>
                    <a:pt x="23" y="26"/>
                  </a:lnTo>
                  <a:lnTo>
                    <a:pt x="20" y="23"/>
                  </a:lnTo>
                  <a:lnTo>
                    <a:pt x="20" y="30"/>
                  </a:lnTo>
                  <a:lnTo>
                    <a:pt x="23" y="33"/>
                  </a:lnTo>
                  <a:lnTo>
                    <a:pt x="19" y="36"/>
                  </a:lnTo>
                  <a:lnTo>
                    <a:pt x="19" y="36"/>
                  </a:lnTo>
                  <a:lnTo>
                    <a:pt x="17" y="39"/>
                  </a:lnTo>
                  <a:lnTo>
                    <a:pt x="15" y="42"/>
                  </a:lnTo>
                  <a:lnTo>
                    <a:pt x="15" y="43"/>
                  </a:lnTo>
                  <a:lnTo>
                    <a:pt x="13" y="45"/>
                  </a:lnTo>
                  <a:lnTo>
                    <a:pt x="9" y="48"/>
                  </a:lnTo>
                  <a:lnTo>
                    <a:pt x="4" y="49"/>
                  </a:lnTo>
                  <a:lnTo>
                    <a:pt x="0" y="36"/>
                  </a:lnTo>
                  <a:lnTo>
                    <a:pt x="9" y="27"/>
                  </a:lnTo>
                  <a:lnTo>
                    <a:pt x="9" y="16"/>
                  </a:lnTo>
                  <a:lnTo>
                    <a:pt x="7" y="11"/>
                  </a:lnTo>
                  <a:lnTo>
                    <a:pt x="7" y="6"/>
                  </a:lnTo>
                  <a:lnTo>
                    <a:pt x="7" y="4"/>
                  </a:lnTo>
                  <a:lnTo>
                    <a:pt x="4" y="0"/>
                  </a:lnTo>
                  <a:lnTo>
                    <a:pt x="7" y="0"/>
                  </a:lnTo>
                  <a:lnTo>
                    <a:pt x="7"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Freeform 329">
              <a:extLst>
                <a:ext uri="{FF2B5EF4-FFF2-40B4-BE49-F238E27FC236}">
                  <a16:creationId xmlns:a16="http://schemas.microsoft.com/office/drawing/2014/main" id="{5C2DDD47-E46D-4713-898E-A4C40CF303B0}"/>
                </a:ext>
              </a:extLst>
            </p:cNvPr>
            <p:cNvSpPr>
              <a:spLocks/>
            </p:cNvSpPr>
            <p:nvPr/>
          </p:nvSpPr>
          <p:spPr bwMode="auto">
            <a:xfrm>
              <a:off x="1697038" y="1697038"/>
              <a:ext cx="61913" cy="106363"/>
            </a:xfrm>
            <a:custGeom>
              <a:avLst/>
              <a:gdLst>
                <a:gd name="T0" fmla="*/ 29 w 39"/>
                <a:gd name="T1" fmla="*/ 23 h 67"/>
                <a:gd name="T2" fmla="*/ 32 w 39"/>
                <a:gd name="T3" fmla="*/ 27 h 67"/>
                <a:gd name="T4" fmla="*/ 34 w 39"/>
                <a:gd name="T5" fmla="*/ 32 h 67"/>
                <a:gd name="T6" fmla="*/ 34 w 39"/>
                <a:gd name="T7" fmla="*/ 36 h 67"/>
                <a:gd name="T8" fmla="*/ 34 w 39"/>
                <a:gd name="T9" fmla="*/ 43 h 67"/>
                <a:gd name="T10" fmla="*/ 32 w 39"/>
                <a:gd name="T11" fmla="*/ 43 h 67"/>
                <a:gd name="T12" fmla="*/ 32 w 39"/>
                <a:gd name="T13" fmla="*/ 49 h 67"/>
                <a:gd name="T14" fmla="*/ 35 w 39"/>
                <a:gd name="T15" fmla="*/ 55 h 67"/>
                <a:gd name="T16" fmla="*/ 38 w 39"/>
                <a:gd name="T17" fmla="*/ 57 h 67"/>
                <a:gd name="T18" fmla="*/ 38 w 39"/>
                <a:gd name="T19" fmla="*/ 63 h 67"/>
                <a:gd name="T20" fmla="*/ 35 w 39"/>
                <a:gd name="T21" fmla="*/ 64 h 67"/>
                <a:gd name="T22" fmla="*/ 32 w 39"/>
                <a:gd name="T23" fmla="*/ 64 h 67"/>
                <a:gd name="T24" fmla="*/ 28 w 39"/>
                <a:gd name="T25" fmla="*/ 61 h 67"/>
                <a:gd name="T26" fmla="*/ 26 w 39"/>
                <a:gd name="T27" fmla="*/ 57 h 67"/>
                <a:gd name="T28" fmla="*/ 19 w 39"/>
                <a:gd name="T29" fmla="*/ 58 h 67"/>
                <a:gd name="T30" fmla="*/ 16 w 39"/>
                <a:gd name="T31" fmla="*/ 58 h 67"/>
                <a:gd name="T32" fmla="*/ 12 w 39"/>
                <a:gd name="T33" fmla="*/ 58 h 67"/>
                <a:gd name="T34" fmla="*/ 13 w 39"/>
                <a:gd name="T35" fmla="*/ 51 h 67"/>
                <a:gd name="T36" fmla="*/ 13 w 39"/>
                <a:gd name="T37" fmla="*/ 49 h 67"/>
                <a:gd name="T38" fmla="*/ 10 w 39"/>
                <a:gd name="T39" fmla="*/ 45 h 67"/>
                <a:gd name="T40" fmla="*/ 6 w 39"/>
                <a:gd name="T41" fmla="*/ 41 h 67"/>
                <a:gd name="T42" fmla="*/ 0 w 39"/>
                <a:gd name="T43" fmla="*/ 35 h 67"/>
                <a:gd name="T44" fmla="*/ 12 w 39"/>
                <a:gd name="T45" fmla="*/ 35 h 67"/>
                <a:gd name="T46" fmla="*/ 16 w 39"/>
                <a:gd name="T47" fmla="*/ 33 h 67"/>
                <a:gd name="T48" fmla="*/ 13 w 39"/>
                <a:gd name="T49" fmla="*/ 27 h 67"/>
                <a:gd name="T50" fmla="*/ 16 w 39"/>
                <a:gd name="T51" fmla="*/ 23 h 67"/>
                <a:gd name="T52" fmla="*/ 19 w 39"/>
                <a:gd name="T53" fmla="*/ 23 h 67"/>
                <a:gd name="T54" fmla="*/ 16 w 39"/>
                <a:gd name="T55" fmla="*/ 17 h 67"/>
                <a:gd name="T56" fmla="*/ 13 w 39"/>
                <a:gd name="T57" fmla="*/ 13 h 67"/>
                <a:gd name="T58" fmla="*/ 18 w 39"/>
                <a:gd name="T59" fmla="*/ 13 h 67"/>
                <a:gd name="T60" fmla="*/ 16 w 39"/>
                <a:gd name="T61" fmla="*/ 7 h 67"/>
                <a:gd name="T62" fmla="*/ 12 w 39"/>
                <a:gd name="T63" fmla="*/ 4 h 67"/>
                <a:gd name="T64" fmla="*/ 13 w 39"/>
                <a:gd name="T65" fmla="*/ 0 h 67"/>
                <a:gd name="T66" fmla="*/ 13 w 39"/>
                <a:gd name="T67" fmla="*/ 1 h 67"/>
                <a:gd name="T68" fmla="*/ 16 w 39"/>
                <a:gd name="T69" fmla="*/ 4 h 67"/>
                <a:gd name="T70" fmla="*/ 19 w 39"/>
                <a:gd name="T71" fmla="*/ 7 h 67"/>
                <a:gd name="T72" fmla="*/ 22 w 39"/>
                <a:gd name="T73" fmla="*/ 13 h 67"/>
                <a:gd name="T74" fmla="*/ 28 w 39"/>
                <a:gd name="T75" fmla="*/ 19 h 67"/>
                <a:gd name="T76" fmla="*/ 29 w 39"/>
                <a:gd name="T77" fmla="*/ 2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 h="67">
                  <a:moveTo>
                    <a:pt x="29" y="21"/>
                  </a:moveTo>
                  <a:lnTo>
                    <a:pt x="29" y="23"/>
                  </a:lnTo>
                  <a:lnTo>
                    <a:pt x="32" y="25"/>
                  </a:lnTo>
                  <a:lnTo>
                    <a:pt x="32" y="27"/>
                  </a:lnTo>
                  <a:lnTo>
                    <a:pt x="32" y="32"/>
                  </a:lnTo>
                  <a:lnTo>
                    <a:pt x="34" y="32"/>
                  </a:lnTo>
                  <a:lnTo>
                    <a:pt x="32" y="33"/>
                  </a:lnTo>
                  <a:lnTo>
                    <a:pt x="34" y="36"/>
                  </a:lnTo>
                  <a:lnTo>
                    <a:pt x="34" y="39"/>
                  </a:lnTo>
                  <a:lnTo>
                    <a:pt x="34" y="43"/>
                  </a:lnTo>
                  <a:lnTo>
                    <a:pt x="32" y="45"/>
                  </a:lnTo>
                  <a:lnTo>
                    <a:pt x="32" y="43"/>
                  </a:lnTo>
                  <a:lnTo>
                    <a:pt x="32" y="47"/>
                  </a:lnTo>
                  <a:lnTo>
                    <a:pt x="32" y="49"/>
                  </a:lnTo>
                  <a:lnTo>
                    <a:pt x="34" y="51"/>
                  </a:lnTo>
                  <a:lnTo>
                    <a:pt x="35" y="55"/>
                  </a:lnTo>
                  <a:lnTo>
                    <a:pt x="35" y="55"/>
                  </a:lnTo>
                  <a:lnTo>
                    <a:pt x="38" y="57"/>
                  </a:lnTo>
                  <a:lnTo>
                    <a:pt x="39" y="61"/>
                  </a:lnTo>
                  <a:lnTo>
                    <a:pt x="38" y="63"/>
                  </a:lnTo>
                  <a:lnTo>
                    <a:pt x="35" y="63"/>
                  </a:lnTo>
                  <a:lnTo>
                    <a:pt x="35" y="64"/>
                  </a:lnTo>
                  <a:lnTo>
                    <a:pt x="34" y="67"/>
                  </a:lnTo>
                  <a:lnTo>
                    <a:pt x="32" y="64"/>
                  </a:lnTo>
                  <a:lnTo>
                    <a:pt x="29" y="61"/>
                  </a:lnTo>
                  <a:lnTo>
                    <a:pt x="28" y="61"/>
                  </a:lnTo>
                  <a:lnTo>
                    <a:pt x="28" y="58"/>
                  </a:lnTo>
                  <a:lnTo>
                    <a:pt x="26" y="57"/>
                  </a:lnTo>
                  <a:lnTo>
                    <a:pt x="22" y="58"/>
                  </a:lnTo>
                  <a:lnTo>
                    <a:pt x="19" y="58"/>
                  </a:lnTo>
                  <a:lnTo>
                    <a:pt x="18" y="58"/>
                  </a:lnTo>
                  <a:lnTo>
                    <a:pt x="16" y="58"/>
                  </a:lnTo>
                  <a:lnTo>
                    <a:pt x="13" y="61"/>
                  </a:lnTo>
                  <a:lnTo>
                    <a:pt x="12" y="58"/>
                  </a:lnTo>
                  <a:lnTo>
                    <a:pt x="12" y="54"/>
                  </a:lnTo>
                  <a:lnTo>
                    <a:pt x="13" y="51"/>
                  </a:lnTo>
                  <a:lnTo>
                    <a:pt x="13" y="51"/>
                  </a:lnTo>
                  <a:lnTo>
                    <a:pt x="13" y="49"/>
                  </a:lnTo>
                  <a:lnTo>
                    <a:pt x="12" y="47"/>
                  </a:lnTo>
                  <a:lnTo>
                    <a:pt x="10" y="45"/>
                  </a:lnTo>
                  <a:lnTo>
                    <a:pt x="7" y="41"/>
                  </a:lnTo>
                  <a:lnTo>
                    <a:pt x="6" y="41"/>
                  </a:lnTo>
                  <a:lnTo>
                    <a:pt x="2" y="36"/>
                  </a:lnTo>
                  <a:lnTo>
                    <a:pt x="0" y="35"/>
                  </a:lnTo>
                  <a:lnTo>
                    <a:pt x="6" y="36"/>
                  </a:lnTo>
                  <a:lnTo>
                    <a:pt x="12" y="35"/>
                  </a:lnTo>
                  <a:lnTo>
                    <a:pt x="13" y="35"/>
                  </a:lnTo>
                  <a:lnTo>
                    <a:pt x="16" y="33"/>
                  </a:lnTo>
                  <a:lnTo>
                    <a:pt x="13" y="29"/>
                  </a:lnTo>
                  <a:lnTo>
                    <a:pt x="13" y="27"/>
                  </a:lnTo>
                  <a:lnTo>
                    <a:pt x="16" y="27"/>
                  </a:lnTo>
                  <a:lnTo>
                    <a:pt x="16" y="23"/>
                  </a:lnTo>
                  <a:lnTo>
                    <a:pt x="18" y="25"/>
                  </a:lnTo>
                  <a:lnTo>
                    <a:pt x="19" y="23"/>
                  </a:lnTo>
                  <a:lnTo>
                    <a:pt x="18" y="21"/>
                  </a:lnTo>
                  <a:lnTo>
                    <a:pt x="16" y="17"/>
                  </a:lnTo>
                  <a:lnTo>
                    <a:pt x="18" y="17"/>
                  </a:lnTo>
                  <a:lnTo>
                    <a:pt x="13" y="13"/>
                  </a:lnTo>
                  <a:lnTo>
                    <a:pt x="16" y="13"/>
                  </a:lnTo>
                  <a:lnTo>
                    <a:pt x="18" y="13"/>
                  </a:lnTo>
                  <a:lnTo>
                    <a:pt x="16" y="10"/>
                  </a:lnTo>
                  <a:lnTo>
                    <a:pt x="16" y="7"/>
                  </a:lnTo>
                  <a:lnTo>
                    <a:pt x="13" y="5"/>
                  </a:lnTo>
                  <a:lnTo>
                    <a:pt x="12" y="4"/>
                  </a:lnTo>
                  <a:lnTo>
                    <a:pt x="12" y="0"/>
                  </a:lnTo>
                  <a:lnTo>
                    <a:pt x="13" y="0"/>
                  </a:lnTo>
                  <a:lnTo>
                    <a:pt x="13" y="0"/>
                  </a:lnTo>
                  <a:lnTo>
                    <a:pt x="13" y="1"/>
                  </a:lnTo>
                  <a:lnTo>
                    <a:pt x="13" y="4"/>
                  </a:lnTo>
                  <a:lnTo>
                    <a:pt x="16" y="4"/>
                  </a:lnTo>
                  <a:lnTo>
                    <a:pt x="18" y="5"/>
                  </a:lnTo>
                  <a:lnTo>
                    <a:pt x="19" y="7"/>
                  </a:lnTo>
                  <a:lnTo>
                    <a:pt x="19" y="11"/>
                  </a:lnTo>
                  <a:lnTo>
                    <a:pt x="22" y="13"/>
                  </a:lnTo>
                  <a:lnTo>
                    <a:pt x="26" y="17"/>
                  </a:lnTo>
                  <a:lnTo>
                    <a:pt x="28" y="19"/>
                  </a:lnTo>
                  <a:lnTo>
                    <a:pt x="28" y="19"/>
                  </a:lnTo>
                  <a:lnTo>
                    <a:pt x="29" y="21"/>
                  </a:lnTo>
                  <a:lnTo>
                    <a:pt x="29" y="2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Freeform 330">
              <a:extLst>
                <a:ext uri="{FF2B5EF4-FFF2-40B4-BE49-F238E27FC236}">
                  <a16:creationId xmlns:a16="http://schemas.microsoft.com/office/drawing/2014/main" id="{E276F4FA-BDD6-4B1E-93DE-F133D01630BD}"/>
                </a:ext>
              </a:extLst>
            </p:cNvPr>
            <p:cNvSpPr>
              <a:spLocks/>
            </p:cNvSpPr>
            <p:nvPr/>
          </p:nvSpPr>
          <p:spPr bwMode="auto">
            <a:xfrm>
              <a:off x="1354138" y="1576388"/>
              <a:ext cx="58738" cy="31750"/>
            </a:xfrm>
            <a:custGeom>
              <a:avLst/>
              <a:gdLst>
                <a:gd name="T0" fmla="*/ 20 w 37"/>
                <a:gd name="T1" fmla="*/ 1 h 20"/>
                <a:gd name="T2" fmla="*/ 21 w 37"/>
                <a:gd name="T3" fmla="*/ 1 h 20"/>
                <a:gd name="T4" fmla="*/ 26 w 37"/>
                <a:gd name="T5" fmla="*/ 1 h 20"/>
                <a:gd name="T6" fmla="*/ 32 w 37"/>
                <a:gd name="T7" fmla="*/ 1 h 20"/>
                <a:gd name="T8" fmla="*/ 33 w 37"/>
                <a:gd name="T9" fmla="*/ 1 h 20"/>
                <a:gd name="T10" fmla="*/ 36 w 37"/>
                <a:gd name="T11" fmla="*/ 6 h 20"/>
                <a:gd name="T12" fmla="*/ 33 w 37"/>
                <a:gd name="T13" fmla="*/ 8 h 20"/>
                <a:gd name="T14" fmla="*/ 36 w 37"/>
                <a:gd name="T15" fmla="*/ 10 h 20"/>
                <a:gd name="T16" fmla="*/ 36 w 37"/>
                <a:gd name="T17" fmla="*/ 11 h 20"/>
                <a:gd name="T18" fmla="*/ 37 w 37"/>
                <a:gd name="T19" fmla="*/ 14 h 20"/>
                <a:gd name="T20" fmla="*/ 36 w 37"/>
                <a:gd name="T21" fmla="*/ 16 h 20"/>
                <a:gd name="T22" fmla="*/ 32 w 37"/>
                <a:gd name="T23" fmla="*/ 17 h 20"/>
                <a:gd name="T24" fmla="*/ 32 w 37"/>
                <a:gd name="T25" fmla="*/ 20 h 20"/>
                <a:gd name="T26" fmla="*/ 27 w 37"/>
                <a:gd name="T27" fmla="*/ 17 h 20"/>
                <a:gd name="T28" fmla="*/ 24 w 37"/>
                <a:gd name="T29" fmla="*/ 17 h 20"/>
                <a:gd name="T30" fmla="*/ 21 w 37"/>
                <a:gd name="T31" fmla="*/ 20 h 20"/>
                <a:gd name="T32" fmla="*/ 20 w 37"/>
                <a:gd name="T33" fmla="*/ 17 h 20"/>
                <a:gd name="T34" fmla="*/ 17 w 37"/>
                <a:gd name="T35" fmla="*/ 17 h 20"/>
                <a:gd name="T36" fmla="*/ 16 w 37"/>
                <a:gd name="T37" fmla="*/ 17 h 20"/>
                <a:gd name="T38" fmla="*/ 14 w 37"/>
                <a:gd name="T39" fmla="*/ 16 h 20"/>
                <a:gd name="T40" fmla="*/ 10 w 37"/>
                <a:gd name="T41" fmla="*/ 16 h 20"/>
                <a:gd name="T42" fmla="*/ 2 w 37"/>
                <a:gd name="T43" fmla="*/ 14 h 20"/>
                <a:gd name="T44" fmla="*/ 2 w 37"/>
                <a:gd name="T45" fmla="*/ 11 h 20"/>
                <a:gd name="T46" fmla="*/ 2 w 37"/>
                <a:gd name="T47" fmla="*/ 10 h 20"/>
                <a:gd name="T48" fmla="*/ 2 w 37"/>
                <a:gd name="T49" fmla="*/ 8 h 20"/>
                <a:gd name="T50" fmla="*/ 0 w 37"/>
                <a:gd name="T51" fmla="*/ 6 h 20"/>
                <a:gd name="T52" fmla="*/ 2 w 37"/>
                <a:gd name="T53" fmla="*/ 6 h 20"/>
                <a:gd name="T54" fmla="*/ 2 w 37"/>
                <a:gd name="T55" fmla="*/ 4 h 20"/>
                <a:gd name="T56" fmla="*/ 2 w 37"/>
                <a:gd name="T57" fmla="*/ 4 h 20"/>
                <a:gd name="T58" fmla="*/ 2 w 37"/>
                <a:gd name="T59" fmla="*/ 4 h 20"/>
                <a:gd name="T60" fmla="*/ 8 w 37"/>
                <a:gd name="T61" fmla="*/ 1 h 20"/>
                <a:gd name="T62" fmla="*/ 10 w 37"/>
                <a:gd name="T63" fmla="*/ 0 h 20"/>
                <a:gd name="T64" fmla="*/ 16 w 37"/>
                <a:gd name="T65" fmla="*/ 0 h 20"/>
                <a:gd name="T66" fmla="*/ 17 w 37"/>
                <a:gd name="T67" fmla="*/ 1 h 20"/>
                <a:gd name="T68" fmla="*/ 20 w 37"/>
                <a:gd name="T69" fmla="*/ 1 h 20"/>
                <a:gd name="T70" fmla="*/ 20 w 37"/>
                <a:gd name="T7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 h="20">
                  <a:moveTo>
                    <a:pt x="20" y="1"/>
                  </a:moveTo>
                  <a:lnTo>
                    <a:pt x="21" y="1"/>
                  </a:lnTo>
                  <a:lnTo>
                    <a:pt x="26" y="1"/>
                  </a:lnTo>
                  <a:lnTo>
                    <a:pt x="32" y="1"/>
                  </a:lnTo>
                  <a:lnTo>
                    <a:pt x="33" y="1"/>
                  </a:lnTo>
                  <a:lnTo>
                    <a:pt x="36" y="6"/>
                  </a:lnTo>
                  <a:lnTo>
                    <a:pt x="33" y="8"/>
                  </a:lnTo>
                  <a:lnTo>
                    <a:pt x="36" y="10"/>
                  </a:lnTo>
                  <a:lnTo>
                    <a:pt x="36" y="11"/>
                  </a:lnTo>
                  <a:lnTo>
                    <a:pt x="37" y="14"/>
                  </a:lnTo>
                  <a:lnTo>
                    <a:pt x="36" y="16"/>
                  </a:lnTo>
                  <a:lnTo>
                    <a:pt x="32" y="17"/>
                  </a:lnTo>
                  <a:lnTo>
                    <a:pt x="32" y="20"/>
                  </a:lnTo>
                  <a:lnTo>
                    <a:pt x="27" y="17"/>
                  </a:lnTo>
                  <a:lnTo>
                    <a:pt x="24" y="17"/>
                  </a:lnTo>
                  <a:lnTo>
                    <a:pt x="21" y="20"/>
                  </a:lnTo>
                  <a:lnTo>
                    <a:pt x="20" y="17"/>
                  </a:lnTo>
                  <a:lnTo>
                    <a:pt x="17" y="17"/>
                  </a:lnTo>
                  <a:lnTo>
                    <a:pt x="16" y="17"/>
                  </a:lnTo>
                  <a:lnTo>
                    <a:pt x="14" y="16"/>
                  </a:lnTo>
                  <a:lnTo>
                    <a:pt x="10" y="16"/>
                  </a:lnTo>
                  <a:lnTo>
                    <a:pt x="2" y="14"/>
                  </a:lnTo>
                  <a:lnTo>
                    <a:pt x="2" y="11"/>
                  </a:lnTo>
                  <a:lnTo>
                    <a:pt x="2" y="10"/>
                  </a:lnTo>
                  <a:lnTo>
                    <a:pt x="2" y="8"/>
                  </a:lnTo>
                  <a:lnTo>
                    <a:pt x="0" y="6"/>
                  </a:lnTo>
                  <a:lnTo>
                    <a:pt x="2" y="6"/>
                  </a:lnTo>
                  <a:lnTo>
                    <a:pt x="2" y="4"/>
                  </a:lnTo>
                  <a:lnTo>
                    <a:pt x="2" y="4"/>
                  </a:lnTo>
                  <a:lnTo>
                    <a:pt x="2" y="4"/>
                  </a:lnTo>
                  <a:lnTo>
                    <a:pt x="8" y="1"/>
                  </a:lnTo>
                  <a:lnTo>
                    <a:pt x="10" y="0"/>
                  </a:lnTo>
                  <a:lnTo>
                    <a:pt x="16" y="0"/>
                  </a:lnTo>
                  <a:lnTo>
                    <a:pt x="17" y="1"/>
                  </a:lnTo>
                  <a:lnTo>
                    <a:pt x="20" y="1"/>
                  </a:lnTo>
                  <a:lnTo>
                    <a:pt x="20" y="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Freeform 331">
              <a:extLst>
                <a:ext uri="{FF2B5EF4-FFF2-40B4-BE49-F238E27FC236}">
                  <a16:creationId xmlns:a16="http://schemas.microsoft.com/office/drawing/2014/main" id="{0F8826B0-C941-408B-96CE-EE00CC7B197C}"/>
                </a:ext>
              </a:extLst>
            </p:cNvPr>
            <p:cNvSpPr>
              <a:spLocks/>
            </p:cNvSpPr>
            <p:nvPr/>
          </p:nvSpPr>
          <p:spPr bwMode="auto">
            <a:xfrm>
              <a:off x="1174751" y="1657351"/>
              <a:ext cx="31750" cy="34925"/>
            </a:xfrm>
            <a:custGeom>
              <a:avLst/>
              <a:gdLst>
                <a:gd name="T0" fmla="*/ 6 w 20"/>
                <a:gd name="T1" fmla="*/ 22 h 22"/>
                <a:gd name="T2" fmla="*/ 4 w 20"/>
                <a:gd name="T3" fmla="*/ 22 h 22"/>
                <a:gd name="T4" fmla="*/ 0 w 20"/>
                <a:gd name="T5" fmla="*/ 22 h 22"/>
                <a:gd name="T6" fmla="*/ 0 w 20"/>
                <a:gd name="T7" fmla="*/ 20 h 22"/>
                <a:gd name="T8" fmla="*/ 1 w 20"/>
                <a:gd name="T9" fmla="*/ 16 h 22"/>
                <a:gd name="T10" fmla="*/ 0 w 20"/>
                <a:gd name="T11" fmla="*/ 14 h 22"/>
                <a:gd name="T12" fmla="*/ 1 w 20"/>
                <a:gd name="T13" fmla="*/ 13 h 22"/>
                <a:gd name="T14" fmla="*/ 4 w 20"/>
                <a:gd name="T15" fmla="*/ 10 h 22"/>
                <a:gd name="T16" fmla="*/ 7 w 20"/>
                <a:gd name="T17" fmla="*/ 4 h 22"/>
                <a:gd name="T18" fmla="*/ 10 w 20"/>
                <a:gd name="T19" fmla="*/ 0 h 22"/>
                <a:gd name="T20" fmla="*/ 10 w 20"/>
                <a:gd name="T21" fmla="*/ 0 h 22"/>
                <a:gd name="T22" fmla="*/ 12 w 20"/>
                <a:gd name="T23" fmla="*/ 0 h 22"/>
                <a:gd name="T24" fmla="*/ 17 w 20"/>
                <a:gd name="T25" fmla="*/ 0 h 22"/>
                <a:gd name="T26" fmla="*/ 20 w 20"/>
                <a:gd name="T27" fmla="*/ 3 h 22"/>
                <a:gd name="T28" fmla="*/ 16 w 20"/>
                <a:gd name="T29" fmla="*/ 4 h 22"/>
                <a:gd name="T30" fmla="*/ 14 w 20"/>
                <a:gd name="T31" fmla="*/ 9 h 22"/>
                <a:gd name="T32" fmla="*/ 10 w 20"/>
                <a:gd name="T33" fmla="*/ 10 h 22"/>
                <a:gd name="T34" fmla="*/ 10 w 20"/>
                <a:gd name="T35" fmla="*/ 14 h 22"/>
                <a:gd name="T36" fmla="*/ 10 w 20"/>
                <a:gd name="T37" fmla="*/ 14 h 22"/>
                <a:gd name="T38" fmla="*/ 7 w 20"/>
                <a:gd name="T39" fmla="*/ 19 h 22"/>
                <a:gd name="T40" fmla="*/ 6 w 20"/>
                <a:gd name="T41" fmla="*/ 20 h 22"/>
                <a:gd name="T42" fmla="*/ 6 w 20"/>
                <a:gd name="T43" fmla="*/ 22 h 22"/>
                <a:gd name="T44" fmla="*/ 6 w 20"/>
                <a:gd name="T4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22">
                  <a:moveTo>
                    <a:pt x="6" y="22"/>
                  </a:moveTo>
                  <a:lnTo>
                    <a:pt x="4" y="22"/>
                  </a:lnTo>
                  <a:lnTo>
                    <a:pt x="0" y="22"/>
                  </a:lnTo>
                  <a:lnTo>
                    <a:pt x="0" y="20"/>
                  </a:lnTo>
                  <a:lnTo>
                    <a:pt x="1" y="16"/>
                  </a:lnTo>
                  <a:lnTo>
                    <a:pt x="0" y="14"/>
                  </a:lnTo>
                  <a:lnTo>
                    <a:pt x="1" y="13"/>
                  </a:lnTo>
                  <a:lnTo>
                    <a:pt x="4" y="10"/>
                  </a:lnTo>
                  <a:lnTo>
                    <a:pt x="7" y="4"/>
                  </a:lnTo>
                  <a:lnTo>
                    <a:pt x="10" y="0"/>
                  </a:lnTo>
                  <a:lnTo>
                    <a:pt x="10" y="0"/>
                  </a:lnTo>
                  <a:lnTo>
                    <a:pt x="12" y="0"/>
                  </a:lnTo>
                  <a:lnTo>
                    <a:pt x="17" y="0"/>
                  </a:lnTo>
                  <a:lnTo>
                    <a:pt x="20" y="3"/>
                  </a:lnTo>
                  <a:lnTo>
                    <a:pt x="16" y="4"/>
                  </a:lnTo>
                  <a:lnTo>
                    <a:pt x="14" y="9"/>
                  </a:lnTo>
                  <a:lnTo>
                    <a:pt x="10" y="10"/>
                  </a:lnTo>
                  <a:lnTo>
                    <a:pt x="10" y="14"/>
                  </a:lnTo>
                  <a:lnTo>
                    <a:pt x="10" y="14"/>
                  </a:lnTo>
                  <a:lnTo>
                    <a:pt x="7" y="19"/>
                  </a:lnTo>
                  <a:lnTo>
                    <a:pt x="6" y="20"/>
                  </a:lnTo>
                  <a:lnTo>
                    <a:pt x="6" y="22"/>
                  </a:lnTo>
                  <a:lnTo>
                    <a:pt x="6" y="2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Freeform 332">
              <a:extLst>
                <a:ext uri="{FF2B5EF4-FFF2-40B4-BE49-F238E27FC236}">
                  <a16:creationId xmlns:a16="http://schemas.microsoft.com/office/drawing/2014/main" id="{FAA0D206-AB61-4356-99B3-35EC08551B86}"/>
                </a:ext>
              </a:extLst>
            </p:cNvPr>
            <p:cNvSpPr>
              <a:spLocks/>
            </p:cNvSpPr>
            <p:nvPr/>
          </p:nvSpPr>
          <p:spPr bwMode="auto">
            <a:xfrm>
              <a:off x="1090613" y="1689101"/>
              <a:ext cx="1588" cy="0"/>
            </a:xfrm>
            <a:custGeom>
              <a:avLst/>
              <a:gdLst>
                <a:gd name="T0" fmla="*/ 0 w 1"/>
                <a:gd name="T1" fmla="*/ 0 w 1"/>
                <a:gd name="T2" fmla="*/ 1 w 1"/>
                <a:gd name="T3" fmla="*/ 0 w 1"/>
                <a:gd name="T4" fmla="*/ 0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lnTo>
                    <a:pt x="0" y="0"/>
                  </a:lnTo>
                  <a:lnTo>
                    <a:pt x="1" y="0"/>
                  </a:lnTo>
                  <a:lnTo>
                    <a:pt x="0"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Freeform 333">
              <a:extLst>
                <a:ext uri="{FF2B5EF4-FFF2-40B4-BE49-F238E27FC236}">
                  <a16:creationId xmlns:a16="http://schemas.microsoft.com/office/drawing/2014/main" id="{CCE0D219-03C8-4175-BE26-A49FFA47123D}"/>
                </a:ext>
              </a:extLst>
            </p:cNvPr>
            <p:cNvSpPr>
              <a:spLocks/>
            </p:cNvSpPr>
            <p:nvPr/>
          </p:nvSpPr>
          <p:spPr bwMode="auto">
            <a:xfrm>
              <a:off x="1651001" y="1787526"/>
              <a:ext cx="7938" cy="11113"/>
            </a:xfrm>
            <a:custGeom>
              <a:avLst/>
              <a:gdLst>
                <a:gd name="T0" fmla="*/ 3 w 5"/>
                <a:gd name="T1" fmla="*/ 7 h 7"/>
                <a:gd name="T2" fmla="*/ 1 w 5"/>
                <a:gd name="T3" fmla="*/ 7 h 7"/>
                <a:gd name="T4" fmla="*/ 0 w 5"/>
                <a:gd name="T5" fmla="*/ 4 h 7"/>
                <a:gd name="T6" fmla="*/ 0 w 5"/>
                <a:gd name="T7" fmla="*/ 0 h 7"/>
                <a:gd name="T8" fmla="*/ 3 w 5"/>
                <a:gd name="T9" fmla="*/ 0 h 7"/>
                <a:gd name="T10" fmla="*/ 5 w 5"/>
                <a:gd name="T11" fmla="*/ 6 h 7"/>
                <a:gd name="T12" fmla="*/ 3 w 5"/>
                <a:gd name="T13" fmla="*/ 7 h 7"/>
                <a:gd name="T14" fmla="*/ 3 w 5"/>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3" y="7"/>
                  </a:moveTo>
                  <a:lnTo>
                    <a:pt x="1" y="7"/>
                  </a:lnTo>
                  <a:lnTo>
                    <a:pt x="0" y="4"/>
                  </a:lnTo>
                  <a:lnTo>
                    <a:pt x="0" y="0"/>
                  </a:lnTo>
                  <a:lnTo>
                    <a:pt x="3" y="0"/>
                  </a:lnTo>
                  <a:lnTo>
                    <a:pt x="5" y="6"/>
                  </a:lnTo>
                  <a:lnTo>
                    <a:pt x="3" y="7"/>
                  </a:lnTo>
                  <a:lnTo>
                    <a:pt x="3" y="7"/>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Freeform 334">
              <a:extLst>
                <a:ext uri="{FF2B5EF4-FFF2-40B4-BE49-F238E27FC236}">
                  <a16:creationId xmlns:a16="http://schemas.microsoft.com/office/drawing/2014/main" id="{1218D298-80A2-4FFF-8B13-56B3AEE4B884}"/>
                </a:ext>
              </a:extLst>
            </p:cNvPr>
            <p:cNvSpPr>
              <a:spLocks/>
            </p:cNvSpPr>
            <p:nvPr/>
          </p:nvSpPr>
          <p:spPr bwMode="auto">
            <a:xfrm>
              <a:off x="1677988" y="2211388"/>
              <a:ext cx="3175" cy="4763"/>
            </a:xfrm>
            <a:custGeom>
              <a:avLst/>
              <a:gdLst>
                <a:gd name="T0" fmla="*/ 0 w 2"/>
                <a:gd name="T1" fmla="*/ 3 h 3"/>
                <a:gd name="T2" fmla="*/ 0 w 2"/>
                <a:gd name="T3" fmla="*/ 3 h 3"/>
                <a:gd name="T4" fmla="*/ 0 w 2"/>
                <a:gd name="T5" fmla="*/ 0 h 3"/>
                <a:gd name="T6" fmla="*/ 2 w 2"/>
                <a:gd name="T7" fmla="*/ 3 h 3"/>
                <a:gd name="T8" fmla="*/ 0 w 2"/>
                <a:gd name="T9" fmla="*/ 3 h 3"/>
                <a:gd name="T10" fmla="*/ 0 w 2"/>
                <a:gd name="T11" fmla="*/ 3 h 3"/>
              </a:gdLst>
              <a:ahLst/>
              <a:cxnLst>
                <a:cxn ang="0">
                  <a:pos x="T0" y="T1"/>
                </a:cxn>
                <a:cxn ang="0">
                  <a:pos x="T2" y="T3"/>
                </a:cxn>
                <a:cxn ang="0">
                  <a:pos x="T4" y="T5"/>
                </a:cxn>
                <a:cxn ang="0">
                  <a:pos x="T6" y="T7"/>
                </a:cxn>
                <a:cxn ang="0">
                  <a:pos x="T8" y="T9"/>
                </a:cxn>
                <a:cxn ang="0">
                  <a:pos x="T10" y="T11"/>
                </a:cxn>
              </a:cxnLst>
              <a:rect l="0" t="0" r="r" b="b"/>
              <a:pathLst>
                <a:path w="2" h="3">
                  <a:moveTo>
                    <a:pt x="0" y="3"/>
                  </a:moveTo>
                  <a:lnTo>
                    <a:pt x="0" y="3"/>
                  </a:lnTo>
                  <a:lnTo>
                    <a:pt x="0" y="0"/>
                  </a:lnTo>
                  <a:lnTo>
                    <a:pt x="2" y="3"/>
                  </a:lnTo>
                  <a:lnTo>
                    <a:pt x="0" y="3"/>
                  </a:lnTo>
                  <a:lnTo>
                    <a:pt x="0"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Freeform 335">
              <a:extLst>
                <a:ext uri="{FF2B5EF4-FFF2-40B4-BE49-F238E27FC236}">
                  <a16:creationId xmlns:a16="http://schemas.microsoft.com/office/drawing/2014/main" id="{7CF06633-31CB-40DF-83BE-22B0958BEAEE}"/>
                </a:ext>
              </a:extLst>
            </p:cNvPr>
            <p:cNvSpPr>
              <a:spLocks/>
            </p:cNvSpPr>
            <p:nvPr/>
          </p:nvSpPr>
          <p:spPr bwMode="auto">
            <a:xfrm>
              <a:off x="1392238" y="1612901"/>
              <a:ext cx="63500" cy="30163"/>
            </a:xfrm>
            <a:custGeom>
              <a:avLst/>
              <a:gdLst>
                <a:gd name="T0" fmla="*/ 34 w 40"/>
                <a:gd name="T1" fmla="*/ 10 h 19"/>
                <a:gd name="T2" fmla="*/ 35 w 40"/>
                <a:gd name="T3" fmla="*/ 13 h 19"/>
                <a:gd name="T4" fmla="*/ 37 w 40"/>
                <a:gd name="T5" fmla="*/ 13 h 19"/>
                <a:gd name="T6" fmla="*/ 40 w 40"/>
                <a:gd name="T7" fmla="*/ 13 h 19"/>
                <a:gd name="T8" fmla="*/ 40 w 40"/>
                <a:gd name="T9" fmla="*/ 15 h 19"/>
                <a:gd name="T10" fmla="*/ 35 w 40"/>
                <a:gd name="T11" fmla="*/ 15 h 19"/>
                <a:gd name="T12" fmla="*/ 35 w 40"/>
                <a:gd name="T13" fmla="*/ 19 h 19"/>
                <a:gd name="T14" fmla="*/ 29 w 40"/>
                <a:gd name="T15" fmla="*/ 16 h 19"/>
                <a:gd name="T16" fmla="*/ 25 w 40"/>
                <a:gd name="T17" fmla="*/ 19 h 19"/>
                <a:gd name="T18" fmla="*/ 21 w 40"/>
                <a:gd name="T19" fmla="*/ 19 h 19"/>
                <a:gd name="T20" fmla="*/ 15 w 40"/>
                <a:gd name="T21" fmla="*/ 19 h 19"/>
                <a:gd name="T22" fmla="*/ 9 w 40"/>
                <a:gd name="T23" fmla="*/ 19 h 19"/>
                <a:gd name="T24" fmla="*/ 9 w 40"/>
                <a:gd name="T25" fmla="*/ 16 h 19"/>
                <a:gd name="T26" fmla="*/ 8 w 40"/>
                <a:gd name="T27" fmla="*/ 15 h 19"/>
                <a:gd name="T28" fmla="*/ 6 w 40"/>
                <a:gd name="T29" fmla="*/ 15 h 19"/>
                <a:gd name="T30" fmla="*/ 3 w 40"/>
                <a:gd name="T31" fmla="*/ 13 h 19"/>
                <a:gd name="T32" fmla="*/ 2 w 40"/>
                <a:gd name="T33" fmla="*/ 10 h 19"/>
                <a:gd name="T34" fmla="*/ 0 w 40"/>
                <a:gd name="T35" fmla="*/ 9 h 19"/>
                <a:gd name="T36" fmla="*/ 2 w 40"/>
                <a:gd name="T37" fmla="*/ 9 h 19"/>
                <a:gd name="T38" fmla="*/ 8 w 40"/>
                <a:gd name="T39" fmla="*/ 3 h 19"/>
                <a:gd name="T40" fmla="*/ 9 w 40"/>
                <a:gd name="T41" fmla="*/ 0 h 19"/>
                <a:gd name="T42" fmla="*/ 9 w 40"/>
                <a:gd name="T43" fmla="*/ 0 h 19"/>
                <a:gd name="T44" fmla="*/ 18 w 40"/>
                <a:gd name="T45" fmla="*/ 3 h 19"/>
                <a:gd name="T46" fmla="*/ 19 w 40"/>
                <a:gd name="T47" fmla="*/ 0 h 19"/>
                <a:gd name="T48" fmla="*/ 24 w 40"/>
                <a:gd name="T49" fmla="*/ 0 h 19"/>
                <a:gd name="T50" fmla="*/ 25 w 40"/>
                <a:gd name="T51" fmla="*/ 0 h 19"/>
                <a:gd name="T52" fmla="*/ 25 w 40"/>
                <a:gd name="T53" fmla="*/ 0 h 19"/>
                <a:gd name="T54" fmla="*/ 28 w 40"/>
                <a:gd name="T55" fmla="*/ 3 h 19"/>
                <a:gd name="T56" fmla="*/ 31 w 40"/>
                <a:gd name="T57" fmla="*/ 5 h 19"/>
                <a:gd name="T58" fmla="*/ 34 w 40"/>
                <a:gd name="T59" fmla="*/ 7 h 19"/>
                <a:gd name="T60" fmla="*/ 31 w 40"/>
                <a:gd name="T61" fmla="*/ 9 h 19"/>
                <a:gd name="T62" fmla="*/ 34 w 40"/>
                <a:gd name="T63" fmla="*/ 10 h 19"/>
                <a:gd name="T64" fmla="*/ 34 w 40"/>
                <a:gd name="T65"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19">
                  <a:moveTo>
                    <a:pt x="34" y="10"/>
                  </a:moveTo>
                  <a:lnTo>
                    <a:pt x="35" y="13"/>
                  </a:lnTo>
                  <a:lnTo>
                    <a:pt x="37" y="13"/>
                  </a:lnTo>
                  <a:lnTo>
                    <a:pt x="40" y="13"/>
                  </a:lnTo>
                  <a:lnTo>
                    <a:pt x="40" y="15"/>
                  </a:lnTo>
                  <a:lnTo>
                    <a:pt x="35" y="15"/>
                  </a:lnTo>
                  <a:lnTo>
                    <a:pt x="35" y="19"/>
                  </a:lnTo>
                  <a:lnTo>
                    <a:pt x="29" y="16"/>
                  </a:lnTo>
                  <a:lnTo>
                    <a:pt x="25" y="19"/>
                  </a:lnTo>
                  <a:lnTo>
                    <a:pt x="21" y="19"/>
                  </a:lnTo>
                  <a:lnTo>
                    <a:pt x="15" y="19"/>
                  </a:lnTo>
                  <a:lnTo>
                    <a:pt x="9" y="19"/>
                  </a:lnTo>
                  <a:lnTo>
                    <a:pt x="9" y="16"/>
                  </a:lnTo>
                  <a:lnTo>
                    <a:pt x="8" y="15"/>
                  </a:lnTo>
                  <a:lnTo>
                    <a:pt x="6" y="15"/>
                  </a:lnTo>
                  <a:lnTo>
                    <a:pt x="3" y="13"/>
                  </a:lnTo>
                  <a:lnTo>
                    <a:pt x="2" y="10"/>
                  </a:lnTo>
                  <a:lnTo>
                    <a:pt x="0" y="9"/>
                  </a:lnTo>
                  <a:lnTo>
                    <a:pt x="2" y="9"/>
                  </a:lnTo>
                  <a:lnTo>
                    <a:pt x="8" y="3"/>
                  </a:lnTo>
                  <a:lnTo>
                    <a:pt x="9" y="0"/>
                  </a:lnTo>
                  <a:lnTo>
                    <a:pt x="9" y="0"/>
                  </a:lnTo>
                  <a:lnTo>
                    <a:pt x="18" y="3"/>
                  </a:lnTo>
                  <a:lnTo>
                    <a:pt x="19" y="0"/>
                  </a:lnTo>
                  <a:lnTo>
                    <a:pt x="24" y="0"/>
                  </a:lnTo>
                  <a:lnTo>
                    <a:pt x="25" y="0"/>
                  </a:lnTo>
                  <a:lnTo>
                    <a:pt x="25" y="0"/>
                  </a:lnTo>
                  <a:lnTo>
                    <a:pt x="28" y="3"/>
                  </a:lnTo>
                  <a:lnTo>
                    <a:pt x="31" y="5"/>
                  </a:lnTo>
                  <a:lnTo>
                    <a:pt x="34" y="7"/>
                  </a:lnTo>
                  <a:lnTo>
                    <a:pt x="31" y="9"/>
                  </a:lnTo>
                  <a:lnTo>
                    <a:pt x="34" y="10"/>
                  </a:lnTo>
                  <a:lnTo>
                    <a:pt x="34" y="1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Freeform 336">
              <a:extLst>
                <a:ext uri="{FF2B5EF4-FFF2-40B4-BE49-F238E27FC236}">
                  <a16:creationId xmlns:a16="http://schemas.microsoft.com/office/drawing/2014/main" id="{915B161C-A678-4F69-A710-0A702BA72A0D}"/>
                </a:ext>
              </a:extLst>
            </p:cNvPr>
            <p:cNvSpPr>
              <a:spLocks noEditPoints="1"/>
            </p:cNvSpPr>
            <p:nvPr/>
          </p:nvSpPr>
          <p:spPr bwMode="auto">
            <a:xfrm>
              <a:off x="1387476" y="1516063"/>
              <a:ext cx="290513" cy="146050"/>
            </a:xfrm>
            <a:custGeom>
              <a:avLst/>
              <a:gdLst>
                <a:gd name="T0" fmla="*/ 48 w 183"/>
                <a:gd name="T1" fmla="*/ 2 h 92"/>
                <a:gd name="T2" fmla="*/ 88 w 183"/>
                <a:gd name="T3" fmla="*/ 10 h 92"/>
                <a:gd name="T4" fmla="*/ 91 w 183"/>
                <a:gd name="T5" fmla="*/ 13 h 92"/>
                <a:gd name="T6" fmla="*/ 96 w 183"/>
                <a:gd name="T7" fmla="*/ 14 h 92"/>
                <a:gd name="T8" fmla="*/ 100 w 183"/>
                <a:gd name="T9" fmla="*/ 16 h 92"/>
                <a:gd name="T10" fmla="*/ 104 w 183"/>
                <a:gd name="T11" fmla="*/ 16 h 92"/>
                <a:gd name="T12" fmla="*/ 110 w 183"/>
                <a:gd name="T13" fmla="*/ 17 h 92"/>
                <a:gd name="T14" fmla="*/ 113 w 183"/>
                <a:gd name="T15" fmla="*/ 20 h 92"/>
                <a:gd name="T16" fmla="*/ 117 w 183"/>
                <a:gd name="T17" fmla="*/ 22 h 92"/>
                <a:gd name="T18" fmla="*/ 122 w 183"/>
                <a:gd name="T19" fmla="*/ 24 h 92"/>
                <a:gd name="T20" fmla="*/ 126 w 183"/>
                <a:gd name="T21" fmla="*/ 26 h 92"/>
                <a:gd name="T22" fmla="*/ 129 w 183"/>
                <a:gd name="T23" fmla="*/ 28 h 92"/>
                <a:gd name="T24" fmla="*/ 133 w 183"/>
                <a:gd name="T25" fmla="*/ 30 h 92"/>
                <a:gd name="T26" fmla="*/ 138 w 183"/>
                <a:gd name="T27" fmla="*/ 32 h 92"/>
                <a:gd name="T28" fmla="*/ 141 w 183"/>
                <a:gd name="T29" fmla="*/ 33 h 92"/>
                <a:gd name="T30" fmla="*/ 144 w 183"/>
                <a:gd name="T31" fmla="*/ 36 h 92"/>
                <a:gd name="T32" fmla="*/ 147 w 183"/>
                <a:gd name="T33" fmla="*/ 38 h 92"/>
                <a:gd name="T34" fmla="*/ 151 w 183"/>
                <a:gd name="T35" fmla="*/ 39 h 92"/>
                <a:gd name="T36" fmla="*/ 155 w 183"/>
                <a:gd name="T37" fmla="*/ 44 h 92"/>
                <a:gd name="T38" fmla="*/ 160 w 183"/>
                <a:gd name="T39" fmla="*/ 46 h 92"/>
                <a:gd name="T40" fmla="*/ 163 w 183"/>
                <a:gd name="T41" fmla="*/ 48 h 92"/>
                <a:gd name="T42" fmla="*/ 167 w 183"/>
                <a:gd name="T43" fmla="*/ 49 h 92"/>
                <a:gd name="T44" fmla="*/ 169 w 183"/>
                <a:gd name="T45" fmla="*/ 54 h 92"/>
                <a:gd name="T46" fmla="*/ 173 w 183"/>
                <a:gd name="T47" fmla="*/ 55 h 92"/>
                <a:gd name="T48" fmla="*/ 177 w 183"/>
                <a:gd name="T49" fmla="*/ 60 h 92"/>
                <a:gd name="T50" fmla="*/ 182 w 183"/>
                <a:gd name="T51" fmla="*/ 61 h 92"/>
                <a:gd name="T52" fmla="*/ 183 w 183"/>
                <a:gd name="T53" fmla="*/ 64 h 92"/>
                <a:gd name="T54" fmla="*/ 183 w 183"/>
                <a:gd name="T55" fmla="*/ 66 h 92"/>
                <a:gd name="T56" fmla="*/ 171 w 183"/>
                <a:gd name="T57" fmla="*/ 60 h 92"/>
                <a:gd name="T58" fmla="*/ 149 w 183"/>
                <a:gd name="T59" fmla="*/ 48 h 92"/>
                <a:gd name="T60" fmla="*/ 133 w 183"/>
                <a:gd name="T61" fmla="*/ 44 h 92"/>
                <a:gd name="T62" fmla="*/ 138 w 183"/>
                <a:gd name="T63" fmla="*/ 55 h 92"/>
                <a:gd name="T64" fmla="*/ 116 w 183"/>
                <a:gd name="T65" fmla="*/ 52 h 92"/>
                <a:gd name="T66" fmla="*/ 104 w 183"/>
                <a:gd name="T67" fmla="*/ 58 h 92"/>
                <a:gd name="T68" fmla="*/ 116 w 183"/>
                <a:gd name="T69" fmla="*/ 70 h 92"/>
                <a:gd name="T70" fmla="*/ 117 w 183"/>
                <a:gd name="T71" fmla="*/ 83 h 92"/>
                <a:gd name="T72" fmla="*/ 100 w 183"/>
                <a:gd name="T73" fmla="*/ 83 h 92"/>
                <a:gd name="T74" fmla="*/ 76 w 183"/>
                <a:gd name="T75" fmla="*/ 68 h 92"/>
                <a:gd name="T76" fmla="*/ 70 w 183"/>
                <a:gd name="T77" fmla="*/ 55 h 92"/>
                <a:gd name="T78" fmla="*/ 44 w 183"/>
                <a:gd name="T79" fmla="*/ 48 h 92"/>
                <a:gd name="T80" fmla="*/ 28 w 183"/>
                <a:gd name="T81" fmla="*/ 33 h 92"/>
                <a:gd name="T82" fmla="*/ 24 w 183"/>
                <a:gd name="T83" fmla="*/ 22 h 92"/>
                <a:gd name="T84" fmla="*/ 24 w 183"/>
                <a:gd name="T85" fmla="*/ 13 h 92"/>
                <a:gd name="T86" fmla="*/ 22 w 183"/>
                <a:gd name="T87" fmla="*/ 4 h 92"/>
                <a:gd name="T88" fmla="*/ 32 w 183"/>
                <a:gd name="T89" fmla="*/ 10 h 92"/>
                <a:gd name="T90" fmla="*/ 38 w 183"/>
                <a:gd name="T91" fmla="*/ 14 h 92"/>
                <a:gd name="T92" fmla="*/ 50 w 183"/>
                <a:gd name="T93" fmla="*/ 13 h 92"/>
                <a:gd name="T94" fmla="*/ 56 w 183"/>
                <a:gd name="T95" fmla="*/ 10 h 92"/>
                <a:gd name="T96" fmla="*/ 72 w 183"/>
                <a:gd name="T97" fmla="*/ 10 h 92"/>
                <a:gd name="T98" fmla="*/ 80 w 183"/>
                <a:gd name="T99" fmla="*/ 10 h 92"/>
                <a:gd name="T100" fmla="*/ 74 w 183"/>
                <a:gd name="T101" fmla="*/ 7 h 92"/>
                <a:gd name="T102" fmla="*/ 94 w 183"/>
                <a:gd name="T103" fmla="*/ 14 h 92"/>
                <a:gd name="T104" fmla="*/ 78 w 183"/>
                <a:gd name="T105" fmla="*/ 8 h 92"/>
                <a:gd name="T106" fmla="*/ 74 w 183"/>
                <a:gd name="T107" fmla="*/ 7 h 92"/>
                <a:gd name="T108" fmla="*/ 78 w 183"/>
                <a:gd name="T109" fmla="*/ 8 h 92"/>
                <a:gd name="T110" fmla="*/ 82 w 183"/>
                <a:gd name="T111" fmla="*/ 8 h 92"/>
                <a:gd name="T112" fmla="*/ 85 w 183"/>
                <a:gd name="T113" fmla="*/ 10 h 92"/>
                <a:gd name="T114" fmla="*/ 59 w 183"/>
                <a:gd name="T115" fmla="*/ 7 h 92"/>
                <a:gd name="T116" fmla="*/ 54 w 183"/>
                <a:gd name="T117" fmla="*/ 4 h 92"/>
                <a:gd name="T118" fmla="*/ 56 w 183"/>
                <a:gd name="T119" fmla="*/ 8 h 92"/>
                <a:gd name="T120" fmla="*/ 11 w 183"/>
                <a:gd name="T121" fmla="*/ 3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3" h="92">
                  <a:moveTo>
                    <a:pt x="50" y="2"/>
                  </a:moveTo>
                  <a:lnTo>
                    <a:pt x="54" y="2"/>
                  </a:lnTo>
                  <a:lnTo>
                    <a:pt x="50" y="2"/>
                  </a:lnTo>
                  <a:lnTo>
                    <a:pt x="50" y="2"/>
                  </a:lnTo>
                  <a:lnTo>
                    <a:pt x="52" y="2"/>
                  </a:lnTo>
                  <a:lnTo>
                    <a:pt x="52" y="4"/>
                  </a:lnTo>
                  <a:lnTo>
                    <a:pt x="50" y="2"/>
                  </a:lnTo>
                  <a:lnTo>
                    <a:pt x="48" y="2"/>
                  </a:lnTo>
                  <a:lnTo>
                    <a:pt x="48" y="2"/>
                  </a:lnTo>
                  <a:lnTo>
                    <a:pt x="46" y="2"/>
                  </a:lnTo>
                  <a:lnTo>
                    <a:pt x="46" y="2"/>
                  </a:lnTo>
                  <a:lnTo>
                    <a:pt x="46" y="0"/>
                  </a:lnTo>
                  <a:lnTo>
                    <a:pt x="48" y="0"/>
                  </a:lnTo>
                  <a:lnTo>
                    <a:pt x="50" y="2"/>
                  </a:lnTo>
                  <a:lnTo>
                    <a:pt x="50" y="0"/>
                  </a:lnTo>
                  <a:lnTo>
                    <a:pt x="50" y="2"/>
                  </a:lnTo>
                  <a:lnTo>
                    <a:pt x="50" y="2"/>
                  </a:lnTo>
                  <a:close/>
                  <a:moveTo>
                    <a:pt x="88" y="10"/>
                  </a:moveTo>
                  <a:lnTo>
                    <a:pt x="88" y="10"/>
                  </a:lnTo>
                  <a:lnTo>
                    <a:pt x="90" y="10"/>
                  </a:lnTo>
                  <a:lnTo>
                    <a:pt x="90" y="10"/>
                  </a:lnTo>
                  <a:lnTo>
                    <a:pt x="90" y="13"/>
                  </a:lnTo>
                  <a:lnTo>
                    <a:pt x="90" y="13"/>
                  </a:lnTo>
                  <a:lnTo>
                    <a:pt x="91" y="13"/>
                  </a:lnTo>
                  <a:lnTo>
                    <a:pt x="91" y="13"/>
                  </a:lnTo>
                  <a:lnTo>
                    <a:pt x="91" y="13"/>
                  </a:lnTo>
                  <a:lnTo>
                    <a:pt x="91" y="13"/>
                  </a:lnTo>
                  <a:lnTo>
                    <a:pt x="91" y="13"/>
                  </a:lnTo>
                  <a:lnTo>
                    <a:pt x="94" y="13"/>
                  </a:lnTo>
                  <a:lnTo>
                    <a:pt x="94" y="13"/>
                  </a:lnTo>
                  <a:lnTo>
                    <a:pt x="94" y="13"/>
                  </a:lnTo>
                  <a:lnTo>
                    <a:pt x="94" y="13"/>
                  </a:lnTo>
                  <a:lnTo>
                    <a:pt x="96" y="13"/>
                  </a:lnTo>
                  <a:lnTo>
                    <a:pt x="96" y="14"/>
                  </a:lnTo>
                  <a:lnTo>
                    <a:pt x="96" y="14"/>
                  </a:lnTo>
                  <a:lnTo>
                    <a:pt x="96" y="14"/>
                  </a:lnTo>
                  <a:lnTo>
                    <a:pt x="98" y="14"/>
                  </a:lnTo>
                  <a:lnTo>
                    <a:pt x="98" y="14"/>
                  </a:lnTo>
                  <a:lnTo>
                    <a:pt x="98" y="14"/>
                  </a:lnTo>
                  <a:lnTo>
                    <a:pt x="98" y="14"/>
                  </a:lnTo>
                  <a:lnTo>
                    <a:pt x="98" y="14"/>
                  </a:lnTo>
                  <a:lnTo>
                    <a:pt x="100" y="14"/>
                  </a:lnTo>
                  <a:lnTo>
                    <a:pt x="100" y="14"/>
                  </a:lnTo>
                  <a:lnTo>
                    <a:pt x="100" y="14"/>
                  </a:lnTo>
                  <a:lnTo>
                    <a:pt x="100" y="16"/>
                  </a:lnTo>
                  <a:lnTo>
                    <a:pt x="101" y="16"/>
                  </a:lnTo>
                  <a:lnTo>
                    <a:pt x="101" y="16"/>
                  </a:lnTo>
                  <a:lnTo>
                    <a:pt x="101" y="16"/>
                  </a:lnTo>
                  <a:lnTo>
                    <a:pt x="101" y="16"/>
                  </a:lnTo>
                  <a:lnTo>
                    <a:pt x="104" y="16"/>
                  </a:lnTo>
                  <a:lnTo>
                    <a:pt x="104" y="16"/>
                  </a:lnTo>
                  <a:lnTo>
                    <a:pt x="104" y="16"/>
                  </a:lnTo>
                  <a:lnTo>
                    <a:pt x="104" y="16"/>
                  </a:lnTo>
                  <a:lnTo>
                    <a:pt x="104" y="16"/>
                  </a:lnTo>
                  <a:lnTo>
                    <a:pt x="106" y="16"/>
                  </a:lnTo>
                  <a:lnTo>
                    <a:pt x="106" y="16"/>
                  </a:lnTo>
                  <a:lnTo>
                    <a:pt x="106" y="17"/>
                  </a:lnTo>
                  <a:lnTo>
                    <a:pt x="106" y="17"/>
                  </a:lnTo>
                  <a:lnTo>
                    <a:pt x="107" y="17"/>
                  </a:lnTo>
                  <a:lnTo>
                    <a:pt x="107" y="17"/>
                  </a:lnTo>
                  <a:lnTo>
                    <a:pt x="107" y="17"/>
                  </a:lnTo>
                  <a:lnTo>
                    <a:pt x="107" y="17"/>
                  </a:lnTo>
                  <a:lnTo>
                    <a:pt x="110" y="17"/>
                  </a:lnTo>
                  <a:lnTo>
                    <a:pt x="110" y="17"/>
                  </a:lnTo>
                  <a:lnTo>
                    <a:pt x="110" y="17"/>
                  </a:lnTo>
                  <a:lnTo>
                    <a:pt x="110" y="17"/>
                  </a:lnTo>
                  <a:lnTo>
                    <a:pt x="110" y="20"/>
                  </a:lnTo>
                  <a:lnTo>
                    <a:pt x="112" y="20"/>
                  </a:lnTo>
                  <a:lnTo>
                    <a:pt x="112" y="20"/>
                  </a:lnTo>
                  <a:lnTo>
                    <a:pt x="112" y="20"/>
                  </a:lnTo>
                  <a:lnTo>
                    <a:pt x="112" y="20"/>
                  </a:lnTo>
                  <a:lnTo>
                    <a:pt x="113" y="20"/>
                  </a:lnTo>
                  <a:lnTo>
                    <a:pt x="113" y="20"/>
                  </a:lnTo>
                  <a:lnTo>
                    <a:pt x="113" y="20"/>
                  </a:lnTo>
                  <a:lnTo>
                    <a:pt x="113" y="20"/>
                  </a:lnTo>
                  <a:lnTo>
                    <a:pt x="116" y="20"/>
                  </a:lnTo>
                  <a:lnTo>
                    <a:pt x="116" y="20"/>
                  </a:lnTo>
                  <a:lnTo>
                    <a:pt x="116" y="22"/>
                  </a:lnTo>
                  <a:lnTo>
                    <a:pt x="116" y="22"/>
                  </a:lnTo>
                  <a:lnTo>
                    <a:pt x="116" y="22"/>
                  </a:lnTo>
                  <a:lnTo>
                    <a:pt x="117" y="22"/>
                  </a:lnTo>
                  <a:lnTo>
                    <a:pt x="117" y="22"/>
                  </a:lnTo>
                  <a:lnTo>
                    <a:pt x="117" y="22"/>
                  </a:lnTo>
                  <a:lnTo>
                    <a:pt x="117" y="22"/>
                  </a:lnTo>
                  <a:lnTo>
                    <a:pt x="119" y="22"/>
                  </a:lnTo>
                  <a:lnTo>
                    <a:pt x="119" y="22"/>
                  </a:lnTo>
                  <a:lnTo>
                    <a:pt x="119" y="24"/>
                  </a:lnTo>
                  <a:lnTo>
                    <a:pt x="119" y="24"/>
                  </a:lnTo>
                  <a:lnTo>
                    <a:pt x="122" y="24"/>
                  </a:lnTo>
                  <a:lnTo>
                    <a:pt x="122" y="24"/>
                  </a:lnTo>
                  <a:lnTo>
                    <a:pt x="122" y="24"/>
                  </a:lnTo>
                  <a:lnTo>
                    <a:pt x="122" y="24"/>
                  </a:lnTo>
                  <a:lnTo>
                    <a:pt x="122" y="24"/>
                  </a:lnTo>
                  <a:lnTo>
                    <a:pt x="123" y="24"/>
                  </a:lnTo>
                  <a:lnTo>
                    <a:pt x="123" y="24"/>
                  </a:lnTo>
                  <a:lnTo>
                    <a:pt x="123" y="26"/>
                  </a:lnTo>
                  <a:lnTo>
                    <a:pt x="123" y="26"/>
                  </a:lnTo>
                  <a:lnTo>
                    <a:pt x="123" y="26"/>
                  </a:lnTo>
                  <a:lnTo>
                    <a:pt x="126" y="26"/>
                  </a:lnTo>
                  <a:lnTo>
                    <a:pt x="126" y="26"/>
                  </a:lnTo>
                  <a:lnTo>
                    <a:pt x="126" y="26"/>
                  </a:lnTo>
                  <a:lnTo>
                    <a:pt x="126" y="26"/>
                  </a:lnTo>
                  <a:lnTo>
                    <a:pt x="128" y="26"/>
                  </a:lnTo>
                  <a:lnTo>
                    <a:pt x="128" y="26"/>
                  </a:lnTo>
                  <a:lnTo>
                    <a:pt x="128" y="26"/>
                  </a:lnTo>
                  <a:lnTo>
                    <a:pt x="128" y="28"/>
                  </a:lnTo>
                  <a:lnTo>
                    <a:pt x="128" y="28"/>
                  </a:lnTo>
                  <a:lnTo>
                    <a:pt x="129" y="28"/>
                  </a:lnTo>
                  <a:lnTo>
                    <a:pt x="129" y="28"/>
                  </a:lnTo>
                  <a:lnTo>
                    <a:pt x="129" y="28"/>
                  </a:lnTo>
                  <a:lnTo>
                    <a:pt x="129" y="28"/>
                  </a:lnTo>
                  <a:lnTo>
                    <a:pt x="132" y="28"/>
                  </a:lnTo>
                  <a:lnTo>
                    <a:pt x="132" y="28"/>
                  </a:lnTo>
                  <a:lnTo>
                    <a:pt x="132" y="28"/>
                  </a:lnTo>
                  <a:lnTo>
                    <a:pt x="132" y="30"/>
                  </a:lnTo>
                  <a:lnTo>
                    <a:pt x="132" y="30"/>
                  </a:lnTo>
                  <a:lnTo>
                    <a:pt x="133" y="30"/>
                  </a:lnTo>
                  <a:lnTo>
                    <a:pt x="133" y="30"/>
                  </a:lnTo>
                  <a:lnTo>
                    <a:pt x="133" y="30"/>
                  </a:lnTo>
                  <a:lnTo>
                    <a:pt x="133" y="30"/>
                  </a:lnTo>
                  <a:lnTo>
                    <a:pt x="135" y="30"/>
                  </a:lnTo>
                  <a:lnTo>
                    <a:pt x="135" y="30"/>
                  </a:lnTo>
                  <a:lnTo>
                    <a:pt x="135" y="32"/>
                  </a:lnTo>
                  <a:lnTo>
                    <a:pt x="135" y="32"/>
                  </a:lnTo>
                  <a:lnTo>
                    <a:pt x="135" y="32"/>
                  </a:lnTo>
                  <a:lnTo>
                    <a:pt x="138" y="32"/>
                  </a:lnTo>
                  <a:lnTo>
                    <a:pt x="138" y="32"/>
                  </a:lnTo>
                  <a:lnTo>
                    <a:pt x="138" y="32"/>
                  </a:lnTo>
                  <a:lnTo>
                    <a:pt x="138" y="32"/>
                  </a:lnTo>
                  <a:lnTo>
                    <a:pt x="139" y="32"/>
                  </a:lnTo>
                  <a:lnTo>
                    <a:pt x="139" y="32"/>
                  </a:lnTo>
                  <a:lnTo>
                    <a:pt x="139" y="33"/>
                  </a:lnTo>
                  <a:lnTo>
                    <a:pt x="139" y="33"/>
                  </a:lnTo>
                  <a:lnTo>
                    <a:pt x="139" y="33"/>
                  </a:lnTo>
                  <a:lnTo>
                    <a:pt x="141" y="33"/>
                  </a:lnTo>
                  <a:lnTo>
                    <a:pt x="141" y="33"/>
                  </a:lnTo>
                  <a:lnTo>
                    <a:pt x="141" y="33"/>
                  </a:lnTo>
                  <a:lnTo>
                    <a:pt x="141" y="33"/>
                  </a:lnTo>
                  <a:lnTo>
                    <a:pt x="141" y="33"/>
                  </a:lnTo>
                  <a:lnTo>
                    <a:pt x="144" y="36"/>
                  </a:lnTo>
                  <a:lnTo>
                    <a:pt x="144" y="36"/>
                  </a:lnTo>
                  <a:lnTo>
                    <a:pt x="144" y="36"/>
                  </a:lnTo>
                  <a:lnTo>
                    <a:pt x="144" y="36"/>
                  </a:lnTo>
                  <a:lnTo>
                    <a:pt x="144" y="36"/>
                  </a:lnTo>
                  <a:lnTo>
                    <a:pt x="145" y="36"/>
                  </a:lnTo>
                  <a:lnTo>
                    <a:pt x="145" y="36"/>
                  </a:lnTo>
                  <a:lnTo>
                    <a:pt x="145" y="38"/>
                  </a:lnTo>
                  <a:lnTo>
                    <a:pt x="145" y="38"/>
                  </a:lnTo>
                  <a:lnTo>
                    <a:pt x="147" y="38"/>
                  </a:lnTo>
                  <a:lnTo>
                    <a:pt x="147" y="38"/>
                  </a:lnTo>
                  <a:lnTo>
                    <a:pt x="147" y="38"/>
                  </a:lnTo>
                  <a:lnTo>
                    <a:pt x="147" y="38"/>
                  </a:lnTo>
                  <a:lnTo>
                    <a:pt x="147" y="38"/>
                  </a:lnTo>
                  <a:lnTo>
                    <a:pt x="149" y="38"/>
                  </a:lnTo>
                  <a:lnTo>
                    <a:pt x="149" y="38"/>
                  </a:lnTo>
                  <a:lnTo>
                    <a:pt x="149" y="39"/>
                  </a:lnTo>
                  <a:lnTo>
                    <a:pt x="149" y="39"/>
                  </a:lnTo>
                  <a:lnTo>
                    <a:pt x="149" y="39"/>
                  </a:lnTo>
                  <a:lnTo>
                    <a:pt x="151" y="39"/>
                  </a:lnTo>
                  <a:lnTo>
                    <a:pt x="151" y="39"/>
                  </a:lnTo>
                  <a:lnTo>
                    <a:pt x="151" y="39"/>
                  </a:lnTo>
                  <a:lnTo>
                    <a:pt x="151" y="39"/>
                  </a:lnTo>
                  <a:lnTo>
                    <a:pt x="151" y="42"/>
                  </a:lnTo>
                  <a:lnTo>
                    <a:pt x="154" y="42"/>
                  </a:lnTo>
                  <a:lnTo>
                    <a:pt x="154" y="42"/>
                  </a:lnTo>
                  <a:lnTo>
                    <a:pt x="154" y="42"/>
                  </a:lnTo>
                  <a:lnTo>
                    <a:pt x="154" y="42"/>
                  </a:lnTo>
                  <a:lnTo>
                    <a:pt x="155" y="42"/>
                  </a:lnTo>
                  <a:lnTo>
                    <a:pt x="155" y="42"/>
                  </a:lnTo>
                  <a:lnTo>
                    <a:pt x="155" y="44"/>
                  </a:lnTo>
                  <a:lnTo>
                    <a:pt x="155" y="44"/>
                  </a:lnTo>
                  <a:lnTo>
                    <a:pt x="155" y="44"/>
                  </a:lnTo>
                  <a:lnTo>
                    <a:pt x="155" y="44"/>
                  </a:lnTo>
                  <a:lnTo>
                    <a:pt x="157" y="44"/>
                  </a:lnTo>
                  <a:lnTo>
                    <a:pt x="157" y="44"/>
                  </a:lnTo>
                  <a:lnTo>
                    <a:pt x="157" y="44"/>
                  </a:lnTo>
                  <a:lnTo>
                    <a:pt x="157" y="44"/>
                  </a:lnTo>
                  <a:lnTo>
                    <a:pt x="160" y="46"/>
                  </a:lnTo>
                  <a:lnTo>
                    <a:pt x="160" y="46"/>
                  </a:lnTo>
                  <a:lnTo>
                    <a:pt x="160" y="46"/>
                  </a:lnTo>
                  <a:lnTo>
                    <a:pt x="160" y="46"/>
                  </a:lnTo>
                  <a:lnTo>
                    <a:pt x="160" y="46"/>
                  </a:lnTo>
                  <a:lnTo>
                    <a:pt x="161" y="46"/>
                  </a:lnTo>
                  <a:lnTo>
                    <a:pt x="161" y="46"/>
                  </a:lnTo>
                  <a:lnTo>
                    <a:pt x="161" y="48"/>
                  </a:lnTo>
                  <a:lnTo>
                    <a:pt x="161" y="48"/>
                  </a:lnTo>
                  <a:lnTo>
                    <a:pt x="161" y="48"/>
                  </a:lnTo>
                  <a:lnTo>
                    <a:pt x="163" y="48"/>
                  </a:lnTo>
                  <a:lnTo>
                    <a:pt x="163" y="48"/>
                  </a:lnTo>
                  <a:lnTo>
                    <a:pt x="163" y="48"/>
                  </a:lnTo>
                  <a:lnTo>
                    <a:pt x="163" y="48"/>
                  </a:lnTo>
                  <a:lnTo>
                    <a:pt x="163" y="49"/>
                  </a:lnTo>
                  <a:lnTo>
                    <a:pt x="166" y="49"/>
                  </a:lnTo>
                  <a:lnTo>
                    <a:pt x="166" y="49"/>
                  </a:lnTo>
                  <a:lnTo>
                    <a:pt x="166" y="49"/>
                  </a:lnTo>
                  <a:lnTo>
                    <a:pt x="166" y="49"/>
                  </a:lnTo>
                  <a:lnTo>
                    <a:pt x="166" y="49"/>
                  </a:lnTo>
                  <a:lnTo>
                    <a:pt x="167" y="49"/>
                  </a:lnTo>
                  <a:lnTo>
                    <a:pt x="167" y="52"/>
                  </a:lnTo>
                  <a:lnTo>
                    <a:pt x="167" y="52"/>
                  </a:lnTo>
                  <a:lnTo>
                    <a:pt x="167" y="52"/>
                  </a:lnTo>
                  <a:lnTo>
                    <a:pt x="167" y="52"/>
                  </a:lnTo>
                  <a:lnTo>
                    <a:pt x="169" y="52"/>
                  </a:lnTo>
                  <a:lnTo>
                    <a:pt x="169" y="52"/>
                  </a:lnTo>
                  <a:lnTo>
                    <a:pt x="169" y="52"/>
                  </a:lnTo>
                  <a:lnTo>
                    <a:pt x="169" y="54"/>
                  </a:lnTo>
                  <a:lnTo>
                    <a:pt x="169" y="54"/>
                  </a:lnTo>
                  <a:lnTo>
                    <a:pt x="171" y="54"/>
                  </a:lnTo>
                  <a:lnTo>
                    <a:pt x="171" y="54"/>
                  </a:lnTo>
                  <a:lnTo>
                    <a:pt x="171" y="54"/>
                  </a:lnTo>
                  <a:lnTo>
                    <a:pt x="171" y="54"/>
                  </a:lnTo>
                  <a:lnTo>
                    <a:pt x="171" y="55"/>
                  </a:lnTo>
                  <a:lnTo>
                    <a:pt x="173" y="55"/>
                  </a:lnTo>
                  <a:lnTo>
                    <a:pt x="173" y="55"/>
                  </a:lnTo>
                  <a:lnTo>
                    <a:pt x="173" y="55"/>
                  </a:lnTo>
                  <a:lnTo>
                    <a:pt x="173" y="55"/>
                  </a:lnTo>
                  <a:lnTo>
                    <a:pt x="173" y="55"/>
                  </a:lnTo>
                  <a:lnTo>
                    <a:pt x="175" y="55"/>
                  </a:lnTo>
                  <a:lnTo>
                    <a:pt x="175" y="58"/>
                  </a:lnTo>
                  <a:lnTo>
                    <a:pt x="175" y="58"/>
                  </a:lnTo>
                  <a:lnTo>
                    <a:pt x="175" y="58"/>
                  </a:lnTo>
                  <a:lnTo>
                    <a:pt x="175" y="58"/>
                  </a:lnTo>
                  <a:lnTo>
                    <a:pt x="177" y="58"/>
                  </a:lnTo>
                  <a:lnTo>
                    <a:pt x="177" y="58"/>
                  </a:lnTo>
                  <a:lnTo>
                    <a:pt x="177" y="60"/>
                  </a:lnTo>
                  <a:lnTo>
                    <a:pt x="177" y="60"/>
                  </a:lnTo>
                  <a:lnTo>
                    <a:pt x="177" y="60"/>
                  </a:lnTo>
                  <a:lnTo>
                    <a:pt x="179" y="60"/>
                  </a:lnTo>
                  <a:lnTo>
                    <a:pt x="179" y="60"/>
                  </a:lnTo>
                  <a:lnTo>
                    <a:pt x="179" y="60"/>
                  </a:lnTo>
                  <a:lnTo>
                    <a:pt x="179" y="60"/>
                  </a:lnTo>
                  <a:lnTo>
                    <a:pt x="179" y="61"/>
                  </a:lnTo>
                  <a:lnTo>
                    <a:pt x="179" y="61"/>
                  </a:lnTo>
                  <a:lnTo>
                    <a:pt x="182" y="61"/>
                  </a:lnTo>
                  <a:lnTo>
                    <a:pt x="182" y="61"/>
                  </a:lnTo>
                  <a:lnTo>
                    <a:pt x="182" y="61"/>
                  </a:lnTo>
                  <a:lnTo>
                    <a:pt x="182" y="61"/>
                  </a:lnTo>
                  <a:lnTo>
                    <a:pt x="182" y="64"/>
                  </a:lnTo>
                  <a:lnTo>
                    <a:pt x="183" y="64"/>
                  </a:lnTo>
                  <a:lnTo>
                    <a:pt x="183" y="64"/>
                  </a:lnTo>
                  <a:lnTo>
                    <a:pt x="183" y="64"/>
                  </a:lnTo>
                  <a:lnTo>
                    <a:pt x="183" y="64"/>
                  </a:lnTo>
                  <a:lnTo>
                    <a:pt x="183" y="64"/>
                  </a:lnTo>
                  <a:lnTo>
                    <a:pt x="183" y="64"/>
                  </a:lnTo>
                  <a:lnTo>
                    <a:pt x="182" y="61"/>
                  </a:lnTo>
                  <a:lnTo>
                    <a:pt x="182" y="61"/>
                  </a:lnTo>
                  <a:lnTo>
                    <a:pt x="179" y="61"/>
                  </a:lnTo>
                  <a:lnTo>
                    <a:pt x="182" y="64"/>
                  </a:lnTo>
                  <a:lnTo>
                    <a:pt x="183" y="66"/>
                  </a:lnTo>
                  <a:lnTo>
                    <a:pt x="183" y="66"/>
                  </a:lnTo>
                  <a:lnTo>
                    <a:pt x="183" y="66"/>
                  </a:lnTo>
                  <a:lnTo>
                    <a:pt x="183" y="66"/>
                  </a:lnTo>
                  <a:lnTo>
                    <a:pt x="182" y="64"/>
                  </a:lnTo>
                  <a:lnTo>
                    <a:pt x="182" y="64"/>
                  </a:lnTo>
                  <a:lnTo>
                    <a:pt x="182" y="64"/>
                  </a:lnTo>
                  <a:lnTo>
                    <a:pt x="179" y="61"/>
                  </a:lnTo>
                  <a:lnTo>
                    <a:pt x="177" y="61"/>
                  </a:lnTo>
                  <a:lnTo>
                    <a:pt x="175" y="60"/>
                  </a:lnTo>
                  <a:lnTo>
                    <a:pt x="173" y="58"/>
                  </a:lnTo>
                  <a:lnTo>
                    <a:pt x="173" y="60"/>
                  </a:lnTo>
                  <a:lnTo>
                    <a:pt x="171" y="60"/>
                  </a:lnTo>
                  <a:lnTo>
                    <a:pt x="169" y="58"/>
                  </a:lnTo>
                  <a:lnTo>
                    <a:pt x="169" y="58"/>
                  </a:lnTo>
                  <a:lnTo>
                    <a:pt x="167" y="55"/>
                  </a:lnTo>
                  <a:lnTo>
                    <a:pt x="157" y="49"/>
                  </a:lnTo>
                  <a:lnTo>
                    <a:pt x="154" y="48"/>
                  </a:lnTo>
                  <a:lnTo>
                    <a:pt x="151" y="46"/>
                  </a:lnTo>
                  <a:lnTo>
                    <a:pt x="151" y="48"/>
                  </a:lnTo>
                  <a:lnTo>
                    <a:pt x="151" y="48"/>
                  </a:lnTo>
                  <a:lnTo>
                    <a:pt x="149" y="48"/>
                  </a:lnTo>
                  <a:lnTo>
                    <a:pt x="147" y="48"/>
                  </a:lnTo>
                  <a:lnTo>
                    <a:pt x="145" y="46"/>
                  </a:lnTo>
                  <a:lnTo>
                    <a:pt x="145" y="46"/>
                  </a:lnTo>
                  <a:lnTo>
                    <a:pt x="144" y="44"/>
                  </a:lnTo>
                  <a:lnTo>
                    <a:pt x="139" y="42"/>
                  </a:lnTo>
                  <a:lnTo>
                    <a:pt x="139" y="44"/>
                  </a:lnTo>
                  <a:lnTo>
                    <a:pt x="135" y="42"/>
                  </a:lnTo>
                  <a:lnTo>
                    <a:pt x="138" y="44"/>
                  </a:lnTo>
                  <a:lnTo>
                    <a:pt x="133" y="44"/>
                  </a:lnTo>
                  <a:lnTo>
                    <a:pt x="129" y="44"/>
                  </a:lnTo>
                  <a:lnTo>
                    <a:pt x="128" y="44"/>
                  </a:lnTo>
                  <a:lnTo>
                    <a:pt x="129" y="48"/>
                  </a:lnTo>
                  <a:lnTo>
                    <a:pt x="129" y="48"/>
                  </a:lnTo>
                  <a:lnTo>
                    <a:pt x="132" y="49"/>
                  </a:lnTo>
                  <a:lnTo>
                    <a:pt x="132" y="49"/>
                  </a:lnTo>
                  <a:lnTo>
                    <a:pt x="133" y="52"/>
                  </a:lnTo>
                  <a:lnTo>
                    <a:pt x="135" y="54"/>
                  </a:lnTo>
                  <a:lnTo>
                    <a:pt x="138" y="55"/>
                  </a:lnTo>
                  <a:lnTo>
                    <a:pt x="135" y="55"/>
                  </a:lnTo>
                  <a:lnTo>
                    <a:pt x="133" y="55"/>
                  </a:lnTo>
                  <a:lnTo>
                    <a:pt x="133" y="55"/>
                  </a:lnTo>
                  <a:lnTo>
                    <a:pt x="132" y="55"/>
                  </a:lnTo>
                  <a:lnTo>
                    <a:pt x="129" y="54"/>
                  </a:lnTo>
                  <a:lnTo>
                    <a:pt x="123" y="54"/>
                  </a:lnTo>
                  <a:lnTo>
                    <a:pt x="123" y="55"/>
                  </a:lnTo>
                  <a:lnTo>
                    <a:pt x="119" y="54"/>
                  </a:lnTo>
                  <a:lnTo>
                    <a:pt x="116" y="52"/>
                  </a:lnTo>
                  <a:lnTo>
                    <a:pt x="116" y="52"/>
                  </a:lnTo>
                  <a:lnTo>
                    <a:pt x="112" y="52"/>
                  </a:lnTo>
                  <a:lnTo>
                    <a:pt x="112" y="49"/>
                  </a:lnTo>
                  <a:lnTo>
                    <a:pt x="106" y="49"/>
                  </a:lnTo>
                  <a:lnTo>
                    <a:pt x="106" y="52"/>
                  </a:lnTo>
                  <a:lnTo>
                    <a:pt x="104" y="52"/>
                  </a:lnTo>
                  <a:lnTo>
                    <a:pt x="104" y="54"/>
                  </a:lnTo>
                  <a:lnTo>
                    <a:pt x="106" y="55"/>
                  </a:lnTo>
                  <a:lnTo>
                    <a:pt x="104" y="58"/>
                  </a:lnTo>
                  <a:lnTo>
                    <a:pt x="100" y="54"/>
                  </a:lnTo>
                  <a:lnTo>
                    <a:pt x="100" y="55"/>
                  </a:lnTo>
                  <a:lnTo>
                    <a:pt x="101" y="60"/>
                  </a:lnTo>
                  <a:lnTo>
                    <a:pt x="101" y="61"/>
                  </a:lnTo>
                  <a:lnTo>
                    <a:pt x="104" y="61"/>
                  </a:lnTo>
                  <a:lnTo>
                    <a:pt x="106" y="64"/>
                  </a:lnTo>
                  <a:lnTo>
                    <a:pt x="107" y="64"/>
                  </a:lnTo>
                  <a:lnTo>
                    <a:pt x="112" y="66"/>
                  </a:lnTo>
                  <a:lnTo>
                    <a:pt x="116" y="70"/>
                  </a:lnTo>
                  <a:lnTo>
                    <a:pt x="116" y="70"/>
                  </a:lnTo>
                  <a:lnTo>
                    <a:pt x="113" y="74"/>
                  </a:lnTo>
                  <a:lnTo>
                    <a:pt x="112" y="71"/>
                  </a:lnTo>
                  <a:lnTo>
                    <a:pt x="112" y="74"/>
                  </a:lnTo>
                  <a:lnTo>
                    <a:pt x="112" y="77"/>
                  </a:lnTo>
                  <a:lnTo>
                    <a:pt x="112" y="77"/>
                  </a:lnTo>
                  <a:lnTo>
                    <a:pt x="113" y="80"/>
                  </a:lnTo>
                  <a:lnTo>
                    <a:pt x="116" y="82"/>
                  </a:lnTo>
                  <a:lnTo>
                    <a:pt x="117" y="83"/>
                  </a:lnTo>
                  <a:lnTo>
                    <a:pt x="123" y="89"/>
                  </a:lnTo>
                  <a:lnTo>
                    <a:pt x="123" y="92"/>
                  </a:lnTo>
                  <a:lnTo>
                    <a:pt x="122" y="92"/>
                  </a:lnTo>
                  <a:lnTo>
                    <a:pt x="116" y="89"/>
                  </a:lnTo>
                  <a:lnTo>
                    <a:pt x="112" y="87"/>
                  </a:lnTo>
                  <a:lnTo>
                    <a:pt x="112" y="86"/>
                  </a:lnTo>
                  <a:lnTo>
                    <a:pt x="110" y="86"/>
                  </a:lnTo>
                  <a:lnTo>
                    <a:pt x="104" y="86"/>
                  </a:lnTo>
                  <a:lnTo>
                    <a:pt x="100" y="83"/>
                  </a:lnTo>
                  <a:lnTo>
                    <a:pt x="94" y="83"/>
                  </a:lnTo>
                  <a:lnTo>
                    <a:pt x="90" y="82"/>
                  </a:lnTo>
                  <a:lnTo>
                    <a:pt x="88" y="82"/>
                  </a:lnTo>
                  <a:lnTo>
                    <a:pt x="82" y="80"/>
                  </a:lnTo>
                  <a:lnTo>
                    <a:pt x="80" y="77"/>
                  </a:lnTo>
                  <a:lnTo>
                    <a:pt x="74" y="76"/>
                  </a:lnTo>
                  <a:lnTo>
                    <a:pt x="76" y="70"/>
                  </a:lnTo>
                  <a:lnTo>
                    <a:pt x="74" y="70"/>
                  </a:lnTo>
                  <a:lnTo>
                    <a:pt x="76" y="68"/>
                  </a:lnTo>
                  <a:lnTo>
                    <a:pt x="74" y="66"/>
                  </a:lnTo>
                  <a:lnTo>
                    <a:pt x="74" y="64"/>
                  </a:lnTo>
                  <a:lnTo>
                    <a:pt x="76" y="64"/>
                  </a:lnTo>
                  <a:lnTo>
                    <a:pt x="80" y="64"/>
                  </a:lnTo>
                  <a:lnTo>
                    <a:pt x="80" y="61"/>
                  </a:lnTo>
                  <a:lnTo>
                    <a:pt x="78" y="60"/>
                  </a:lnTo>
                  <a:lnTo>
                    <a:pt x="78" y="58"/>
                  </a:lnTo>
                  <a:lnTo>
                    <a:pt x="76" y="55"/>
                  </a:lnTo>
                  <a:lnTo>
                    <a:pt x="70" y="55"/>
                  </a:lnTo>
                  <a:lnTo>
                    <a:pt x="66" y="54"/>
                  </a:lnTo>
                  <a:lnTo>
                    <a:pt x="65" y="54"/>
                  </a:lnTo>
                  <a:lnTo>
                    <a:pt x="60" y="54"/>
                  </a:lnTo>
                  <a:lnTo>
                    <a:pt x="56" y="49"/>
                  </a:lnTo>
                  <a:lnTo>
                    <a:pt x="54" y="49"/>
                  </a:lnTo>
                  <a:lnTo>
                    <a:pt x="54" y="49"/>
                  </a:lnTo>
                  <a:lnTo>
                    <a:pt x="50" y="46"/>
                  </a:lnTo>
                  <a:lnTo>
                    <a:pt x="46" y="46"/>
                  </a:lnTo>
                  <a:lnTo>
                    <a:pt x="44" y="48"/>
                  </a:lnTo>
                  <a:lnTo>
                    <a:pt x="40" y="44"/>
                  </a:lnTo>
                  <a:lnTo>
                    <a:pt x="44" y="44"/>
                  </a:lnTo>
                  <a:lnTo>
                    <a:pt x="46" y="44"/>
                  </a:lnTo>
                  <a:lnTo>
                    <a:pt x="44" y="42"/>
                  </a:lnTo>
                  <a:lnTo>
                    <a:pt x="40" y="39"/>
                  </a:lnTo>
                  <a:lnTo>
                    <a:pt x="38" y="38"/>
                  </a:lnTo>
                  <a:lnTo>
                    <a:pt x="37" y="36"/>
                  </a:lnTo>
                  <a:lnTo>
                    <a:pt x="34" y="36"/>
                  </a:lnTo>
                  <a:lnTo>
                    <a:pt x="28" y="33"/>
                  </a:lnTo>
                  <a:lnTo>
                    <a:pt x="24" y="32"/>
                  </a:lnTo>
                  <a:lnTo>
                    <a:pt x="24" y="30"/>
                  </a:lnTo>
                  <a:lnTo>
                    <a:pt x="24" y="30"/>
                  </a:lnTo>
                  <a:lnTo>
                    <a:pt x="24" y="30"/>
                  </a:lnTo>
                  <a:lnTo>
                    <a:pt x="24" y="28"/>
                  </a:lnTo>
                  <a:lnTo>
                    <a:pt x="22" y="26"/>
                  </a:lnTo>
                  <a:lnTo>
                    <a:pt x="24" y="26"/>
                  </a:lnTo>
                  <a:lnTo>
                    <a:pt x="27" y="24"/>
                  </a:lnTo>
                  <a:lnTo>
                    <a:pt x="24" y="22"/>
                  </a:lnTo>
                  <a:lnTo>
                    <a:pt x="22" y="22"/>
                  </a:lnTo>
                  <a:lnTo>
                    <a:pt x="27" y="20"/>
                  </a:lnTo>
                  <a:lnTo>
                    <a:pt x="31" y="17"/>
                  </a:lnTo>
                  <a:lnTo>
                    <a:pt x="31" y="17"/>
                  </a:lnTo>
                  <a:lnTo>
                    <a:pt x="27" y="16"/>
                  </a:lnTo>
                  <a:lnTo>
                    <a:pt x="27" y="14"/>
                  </a:lnTo>
                  <a:lnTo>
                    <a:pt x="24" y="14"/>
                  </a:lnTo>
                  <a:lnTo>
                    <a:pt x="22" y="13"/>
                  </a:lnTo>
                  <a:lnTo>
                    <a:pt x="24" y="13"/>
                  </a:lnTo>
                  <a:lnTo>
                    <a:pt x="21" y="10"/>
                  </a:lnTo>
                  <a:lnTo>
                    <a:pt x="22" y="8"/>
                  </a:lnTo>
                  <a:lnTo>
                    <a:pt x="18" y="8"/>
                  </a:lnTo>
                  <a:lnTo>
                    <a:pt x="18" y="7"/>
                  </a:lnTo>
                  <a:lnTo>
                    <a:pt x="18" y="7"/>
                  </a:lnTo>
                  <a:lnTo>
                    <a:pt x="18" y="7"/>
                  </a:lnTo>
                  <a:lnTo>
                    <a:pt x="22" y="7"/>
                  </a:lnTo>
                  <a:lnTo>
                    <a:pt x="21" y="7"/>
                  </a:lnTo>
                  <a:lnTo>
                    <a:pt x="22" y="4"/>
                  </a:lnTo>
                  <a:lnTo>
                    <a:pt x="27" y="7"/>
                  </a:lnTo>
                  <a:lnTo>
                    <a:pt x="32" y="7"/>
                  </a:lnTo>
                  <a:lnTo>
                    <a:pt x="40" y="8"/>
                  </a:lnTo>
                  <a:lnTo>
                    <a:pt x="44" y="8"/>
                  </a:lnTo>
                  <a:lnTo>
                    <a:pt x="46" y="10"/>
                  </a:lnTo>
                  <a:lnTo>
                    <a:pt x="44" y="10"/>
                  </a:lnTo>
                  <a:lnTo>
                    <a:pt x="43" y="13"/>
                  </a:lnTo>
                  <a:lnTo>
                    <a:pt x="34" y="10"/>
                  </a:lnTo>
                  <a:lnTo>
                    <a:pt x="32" y="10"/>
                  </a:lnTo>
                  <a:lnTo>
                    <a:pt x="31" y="10"/>
                  </a:lnTo>
                  <a:lnTo>
                    <a:pt x="34" y="13"/>
                  </a:lnTo>
                  <a:lnTo>
                    <a:pt x="34" y="13"/>
                  </a:lnTo>
                  <a:lnTo>
                    <a:pt x="37" y="14"/>
                  </a:lnTo>
                  <a:lnTo>
                    <a:pt x="38" y="14"/>
                  </a:lnTo>
                  <a:lnTo>
                    <a:pt x="40" y="16"/>
                  </a:lnTo>
                  <a:lnTo>
                    <a:pt x="44" y="16"/>
                  </a:lnTo>
                  <a:lnTo>
                    <a:pt x="44" y="16"/>
                  </a:lnTo>
                  <a:lnTo>
                    <a:pt x="38" y="14"/>
                  </a:lnTo>
                  <a:lnTo>
                    <a:pt x="40" y="13"/>
                  </a:lnTo>
                  <a:lnTo>
                    <a:pt x="43" y="14"/>
                  </a:lnTo>
                  <a:lnTo>
                    <a:pt x="46" y="14"/>
                  </a:lnTo>
                  <a:lnTo>
                    <a:pt x="48" y="14"/>
                  </a:lnTo>
                  <a:lnTo>
                    <a:pt x="46" y="13"/>
                  </a:lnTo>
                  <a:lnTo>
                    <a:pt x="46" y="13"/>
                  </a:lnTo>
                  <a:lnTo>
                    <a:pt x="48" y="13"/>
                  </a:lnTo>
                  <a:lnTo>
                    <a:pt x="48" y="10"/>
                  </a:lnTo>
                  <a:lnTo>
                    <a:pt x="50" y="13"/>
                  </a:lnTo>
                  <a:lnTo>
                    <a:pt x="54" y="13"/>
                  </a:lnTo>
                  <a:lnTo>
                    <a:pt x="52" y="10"/>
                  </a:lnTo>
                  <a:lnTo>
                    <a:pt x="50" y="10"/>
                  </a:lnTo>
                  <a:lnTo>
                    <a:pt x="48" y="8"/>
                  </a:lnTo>
                  <a:lnTo>
                    <a:pt x="50" y="8"/>
                  </a:lnTo>
                  <a:lnTo>
                    <a:pt x="54" y="10"/>
                  </a:lnTo>
                  <a:lnTo>
                    <a:pt x="52" y="10"/>
                  </a:lnTo>
                  <a:lnTo>
                    <a:pt x="52" y="10"/>
                  </a:lnTo>
                  <a:lnTo>
                    <a:pt x="56" y="10"/>
                  </a:lnTo>
                  <a:lnTo>
                    <a:pt x="59" y="10"/>
                  </a:lnTo>
                  <a:lnTo>
                    <a:pt x="56" y="10"/>
                  </a:lnTo>
                  <a:lnTo>
                    <a:pt x="59" y="10"/>
                  </a:lnTo>
                  <a:lnTo>
                    <a:pt x="60" y="10"/>
                  </a:lnTo>
                  <a:lnTo>
                    <a:pt x="62" y="8"/>
                  </a:lnTo>
                  <a:lnTo>
                    <a:pt x="65" y="10"/>
                  </a:lnTo>
                  <a:lnTo>
                    <a:pt x="70" y="10"/>
                  </a:lnTo>
                  <a:lnTo>
                    <a:pt x="70" y="10"/>
                  </a:lnTo>
                  <a:lnTo>
                    <a:pt x="72" y="10"/>
                  </a:lnTo>
                  <a:lnTo>
                    <a:pt x="74" y="10"/>
                  </a:lnTo>
                  <a:lnTo>
                    <a:pt x="70" y="8"/>
                  </a:lnTo>
                  <a:lnTo>
                    <a:pt x="70" y="8"/>
                  </a:lnTo>
                  <a:lnTo>
                    <a:pt x="76" y="10"/>
                  </a:lnTo>
                  <a:lnTo>
                    <a:pt x="78" y="10"/>
                  </a:lnTo>
                  <a:lnTo>
                    <a:pt x="82" y="10"/>
                  </a:lnTo>
                  <a:lnTo>
                    <a:pt x="84" y="13"/>
                  </a:lnTo>
                  <a:lnTo>
                    <a:pt x="84" y="10"/>
                  </a:lnTo>
                  <a:lnTo>
                    <a:pt x="80" y="10"/>
                  </a:lnTo>
                  <a:lnTo>
                    <a:pt x="78" y="10"/>
                  </a:lnTo>
                  <a:lnTo>
                    <a:pt x="74" y="8"/>
                  </a:lnTo>
                  <a:lnTo>
                    <a:pt x="72" y="7"/>
                  </a:lnTo>
                  <a:lnTo>
                    <a:pt x="72" y="7"/>
                  </a:lnTo>
                  <a:lnTo>
                    <a:pt x="68" y="7"/>
                  </a:lnTo>
                  <a:lnTo>
                    <a:pt x="68" y="7"/>
                  </a:lnTo>
                  <a:lnTo>
                    <a:pt x="70" y="7"/>
                  </a:lnTo>
                  <a:lnTo>
                    <a:pt x="72" y="7"/>
                  </a:lnTo>
                  <a:lnTo>
                    <a:pt x="74" y="7"/>
                  </a:lnTo>
                  <a:lnTo>
                    <a:pt x="76" y="8"/>
                  </a:lnTo>
                  <a:lnTo>
                    <a:pt x="82" y="10"/>
                  </a:lnTo>
                  <a:lnTo>
                    <a:pt x="85" y="10"/>
                  </a:lnTo>
                  <a:lnTo>
                    <a:pt x="90" y="13"/>
                  </a:lnTo>
                  <a:lnTo>
                    <a:pt x="91" y="14"/>
                  </a:lnTo>
                  <a:lnTo>
                    <a:pt x="96" y="16"/>
                  </a:lnTo>
                  <a:lnTo>
                    <a:pt x="96" y="16"/>
                  </a:lnTo>
                  <a:lnTo>
                    <a:pt x="98" y="16"/>
                  </a:lnTo>
                  <a:lnTo>
                    <a:pt x="94" y="14"/>
                  </a:lnTo>
                  <a:lnTo>
                    <a:pt x="90" y="13"/>
                  </a:lnTo>
                  <a:lnTo>
                    <a:pt x="90" y="13"/>
                  </a:lnTo>
                  <a:lnTo>
                    <a:pt x="88" y="13"/>
                  </a:lnTo>
                  <a:lnTo>
                    <a:pt x="88" y="13"/>
                  </a:lnTo>
                  <a:lnTo>
                    <a:pt x="84" y="10"/>
                  </a:lnTo>
                  <a:lnTo>
                    <a:pt x="82" y="10"/>
                  </a:lnTo>
                  <a:lnTo>
                    <a:pt x="78" y="8"/>
                  </a:lnTo>
                  <a:lnTo>
                    <a:pt x="76" y="8"/>
                  </a:lnTo>
                  <a:lnTo>
                    <a:pt x="78" y="8"/>
                  </a:lnTo>
                  <a:lnTo>
                    <a:pt x="78" y="8"/>
                  </a:lnTo>
                  <a:lnTo>
                    <a:pt x="78" y="8"/>
                  </a:lnTo>
                  <a:lnTo>
                    <a:pt x="82" y="8"/>
                  </a:lnTo>
                  <a:lnTo>
                    <a:pt x="88" y="10"/>
                  </a:lnTo>
                  <a:lnTo>
                    <a:pt x="84" y="10"/>
                  </a:lnTo>
                  <a:lnTo>
                    <a:pt x="80" y="8"/>
                  </a:lnTo>
                  <a:lnTo>
                    <a:pt x="78" y="8"/>
                  </a:lnTo>
                  <a:lnTo>
                    <a:pt x="74" y="7"/>
                  </a:lnTo>
                  <a:lnTo>
                    <a:pt x="74" y="7"/>
                  </a:lnTo>
                  <a:lnTo>
                    <a:pt x="74" y="7"/>
                  </a:lnTo>
                  <a:lnTo>
                    <a:pt x="74" y="7"/>
                  </a:lnTo>
                  <a:lnTo>
                    <a:pt x="76" y="7"/>
                  </a:lnTo>
                  <a:lnTo>
                    <a:pt x="76" y="7"/>
                  </a:lnTo>
                  <a:lnTo>
                    <a:pt x="76" y="7"/>
                  </a:lnTo>
                  <a:lnTo>
                    <a:pt x="76" y="8"/>
                  </a:lnTo>
                  <a:lnTo>
                    <a:pt x="78" y="8"/>
                  </a:lnTo>
                  <a:lnTo>
                    <a:pt x="78" y="8"/>
                  </a:lnTo>
                  <a:lnTo>
                    <a:pt x="78" y="8"/>
                  </a:lnTo>
                  <a:lnTo>
                    <a:pt x="78" y="8"/>
                  </a:lnTo>
                  <a:lnTo>
                    <a:pt x="80" y="8"/>
                  </a:lnTo>
                  <a:lnTo>
                    <a:pt x="80" y="8"/>
                  </a:lnTo>
                  <a:lnTo>
                    <a:pt x="80" y="8"/>
                  </a:lnTo>
                  <a:lnTo>
                    <a:pt x="80" y="8"/>
                  </a:lnTo>
                  <a:lnTo>
                    <a:pt x="82" y="8"/>
                  </a:lnTo>
                  <a:lnTo>
                    <a:pt x="82" y="8"/>
                  </a:lnTo>
                  <a:lnTo>
                    <a:pt x="82" y="8"/>
                  </a:lnTo>
                  <a:lnTo>
                    <a:pt x="82" y="8"/>
                  </a:lnTo>
                  <a:lnTo>
                    <a:pt x="84" y="8"/>
                  </a:lnTo>
                  <a:lnTo>
                    <a:pt x="84" y="10"/>
                  </a:lnTo>
                  <a:lnTo>
                    <a:pt x="84" y="10"/>
                  </a:lnTo>
                  <a:lnTo>
                    <a:pt x="84" y="10"/>
                  </a:lnTo>
                  <a:lnTo>
                    <a:pt x="84" y="10"/>
                  </a:lnTo>
                  <a:lnTo>
                    <a:pt x="85" y="10"/>
                  </a:lnTo>
                  <a:lnTo>
                    <a:pt x="85" y="10"/>
                  </a:lnTo>
                  <a:lnTo>
                    <a:pt x="85" y="10"/>
                  </a:lnTo>
                  <a:lnTo>
                    <a:pt x="85" y="10"/>
                  </a:lnTo>
                  <a:lnTo>
                    <a:pt x="88" y="10"/>
                  </a:lnTo>
                  <a:lnTo>
                    <a:pt x="88" y="10"/>
                  </a:lnTo>
                  <a:lnTo>
                    <a:pt x="88" y="10"/>
                  </a:lnTo>
                  <a:lnTo>
                    <a:pt x="88" y="10"/>
                  </a:lnTo>
                  <a:close/>
                  <a:moveTo>
                    <a:pt x="56" y="4"/>
                  </a:moveTo>
                  <a:lnTo>
                    <a:pt x="59" y="7"/>
                  </a:lnTo>
                  <a:lnTo>
                    <a:pt x="62" y="7"/>
                  </a:lnTo>
                  <a:lnTo>
                    <a:pt x="60" y="7"/>
                  </a:lnTo>
                  <a:lnTo>
                    <a:pt x="59" y="7"/>
                  </a:lnTo>
                  <a:lnTo>
                    <a:pt x="54" y="4"/>
                  </a:lnTo>
                  <a:lnTo>
                    <a:pt x="52" y="4"/>
                  </a:lnTo>
                  <a:lnTo>
                    <a:pt x="50" y="4"/>
                  </a:lnTo>
                  <a:lnTo>
                    <a:pt x="50" y="4"/>
                  </a:lnTo>
                  <a:lnTo>
                    <a:pt x="50" y="4"/>
                  </a:lnTo>
                  <a:lnTo>
                    <a:pt x="48" y="2"/>
                  </a:lnTo>
                  <a:lnTo>
                    <a:pt x="50" y="2"/>
                  </a:lnTo>
                  <a:lnTo>
                    <a:pt x="52" y="4"/>
                  </a:lnTo>
                  <a:lnTo>
                    <a:pt x="54" y="4"/>
                  </a:lnTo>
                  <a:lnTo>
                    <a:pt x="56" y="4"/>
                  </a:lnTo>
                  <a:lnTo>
                    <a:pt x="56" y="4"/>
                  </a:lnTo>
                  <a:close/>
                  <a:moveTo>
                    <a:pt x="56" y="8"/>
                  </a:moveTo>
                  <a:lnTo>
                    <a:pt x="56" y="8"/>
                  </a:lnTo>
                  <a:lnTo>
                    <a:pt x="54" y="8"/>
                  </a:lnTo>
                  <a:lnTo>
                    <a:pt x="52" y="8"/>
                  </a:lnTo>
                  <a:lnTo>
                    <a:pt x="54" y="8"/>
                  </a:lnTo>
                  <a:lnTo>
                    <a:pt x="56" y="8"/>
                  </a:lnTo>
                  <a:lnTo>
                    <a:pt x="56" y="8"/>
                  </a:lnTo>
                  <a:close/>
                  <a:moveTo>
                    <a:pt x="11" y="39"/>
                  </a:moveTo>
                  <a:lnTo>
                    <a:pt x="5" y="39"/>
                  </a:lnTo>
                  <a:lnTo>
                    <a:pt x="0" y="39"/>
                  </a:lnTo>
                  <a:lnTo>
                    <a:pt x="0" y="38"/>
                  </a:lnTo>
                  <a:lnTo>
                    <a:pt x="5" y="36"/>
                  </a:lnTo>
                  <a:lnTo>
                    <a:pt x="5" y="36"/>
                  </a:lnTo>
                  <a:lnTo>
                    <a:pt x="5" y="36"/>
                  </a:lnTo>
                  <a:lnTo>
                    <a:pt x="11" y="38"/>
                  </a:lnTo>
                  <a:lnTo>
                    <a:pt x="11" y="39"/>
                  </a:lnTo>
                  <a:lnTo>
                    <a:pt x="11" y="39"/>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Freeform 337">
              <a:extLst>
                <a:ext uri="{FF2B5EF4-FFF2-40B4-BE49-F238E27FC236}">
                  <a16:creationId xmlns:a16="http://schemas.microsoft.com/office/drawing/2014/main" id="{365945AB-8143-44DE-8384-B52D7EE03FC3}"/>
                </a:ext>
              </a:extLst>
            </p:cNvPr>
            <p:cNvSpPr>
              <a:spLocks/>
            </p:cNvSpPr>
            <p:nvPr/>
          </p:nvSpPr>
          <p:spPr bwMode="auto">
            <a:xfrm>
              <a:off x="1481138" y="2068513"/>
              <a:ext cx="20638" cy="17463"/>
            </a:xfrm>
            <a:custGeom>
              <a:avLst/>
              <a:gdLst>
                <a:gd name="T0" fmla="*/ 11 w 13"/>
                <a:gd name="T1" fmla="*/ 7 h 11"/>
                <a:gd name="T2" fmla="*/ 7 w 13"/>
                <a:gd name="T3" fmla="*/ 10 h 11"/>
                <a:gd name="T4" fmla="*/ 6 w 13"/>
                <a:gd name="T5" fmla="*/ 11 h 11"/>
                <a:gd name="T6" fmla="*/ 1 w 13"/>
                <a:gd name="T7" fmla="*/ 11 h 11"/>
                <a:gd name="T8" fmla="*/ 0 w 13"/>
                <a:gd name="T9" fmla="*/ 10 h 11"/>
                <a:gd name="T10" fmla="*/ 1 w 13"/>
                <a:gd name="T11" fmla="*/ 7 h 11"/>
                <a:gd name="T12" fmla="*/ 1 w 13"/>
                <a:gd name="T13" fmla="*/ 5 h 11"/>
                <a:gd name="T14" fmla="*/ 6 w 13"/>
                <a:gd name="T15" fmla="*/ 1 h 11"/>
                <a:gd name="T16" fmla="*/ 7 w 13"/>
                <a:gd name="T17" fmla="*/ 4 h 11"/>
                <a:gd name="T18" fmla="*/ 9 w 13"/>
                <a:gd name="T19" fmla="*/ 0 h 11"/>
                <a:gd name="T20" fmla="*/ 13 w 13"/>
                <a:gd name="T21" fmla="*/ 4 h 11"/>
                <a:gd name="T22" fmla="*/ 13 w 13"/>
                <a:gd name="T23" fmla="*/ 7 h 11"/>
                <a:gd name="T24" fmla="*/ 11 w 13"/>
                <a:gd name="T25" fmla="*/ 7 h 11"/>
                <a:gd name="T26" fmla="*/ 11 w 13"/>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1">
                  <a:moveTo>
                    <a:pt x="11" y="7"/>
                  </a:moveTo>
                  <a:lnTo>
                    <a:pt x="7" y="10"/>
                  </a:lnTo>
                  <a:lnTo>
                    <a:pt x="6" y="11"/>
                  </a:lnTo>
                  <a:lnTo>
                    <a:pt x="1" y="11"/>
                  </a:lnTo>
                  <a:lnTo>
                    <a:pt x="0" y="10"/>
                  </a:lnTo>
                  <a:lnTo>
                    <a:pt x="1" y="7"/>
                  </a:lnTo>
                  <a:lnTo>
                    <a:pt x="1" y="5"/>
                  </a:lnTo>
                  <a:lnTo>
                    <a:pt x="6" y="1"/>
                  </a:lnTo>
                  <a:lnTo>
                    <a:pt x="7" y="4"/>
                  </a:lnTo>
                  <a:lnTo>
                    <a:pt x="9" y="0"/>
                  </a:lnTo>
                  <a:lnTo>
                    <a:pt x="13" y="4"/>
                  </a:lnTo>
                  <a:lnTo>
                    <a:pt x="13" y="7"/>
                  </a:lnTo>
                  <a:lnTo>
                    <a:pt x="11" y="7"/>
                  </a:lnTo>
                  <a:lnTo>
                    <a:pt x="11" y="7"/>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Freeform 338">
              <a:extLst>
                <a:ext uri="{FF2B5EF4-FFF2-40B4-BE49-F238E27FC236}">
                  <a16:creationId xmlns:a16="http://schemas.microsoft.com/office/drawing/2014/main" id="{56C9E531-475B-49A0-A67B-CE6238147889}"/>
                </a:ext>
              </a:extLst>
            </p:cNvPr>
            <p:cNvSpPr>
              <a:spLocks/>
            </p:cNvSpPr>
            <p:nvPr/>
          </p:nvSpPr>
          <p:spPr bwMode="auto">
            <a:xfrm>
              <a:off x="1520826" y="1733551"/>
              <a:ext cx="169863" cy="150813"/>
            </a:xfrm>
            <a:custGeom>
              <a:avLst/>
              <a:gdLst>
                <a:gd name="T0" fmla="*/ 61 w 107"/>
                <a:gd name="T1" fmla="*/ 18 h 95"/>
                <a:gd name="T2" fmla="*/ 67 w 107"/>
                <a:gd name="T3" fmla="*/ 20 h 95"/>
                <a:gd name="T4" fmla="*/ 73 w 107"/>
                <a:gd name="T5" fmla="*/ 28 h 95"/>
                <a:gd name="T6" fmla="*/ 77 w 107"/>
                <a:gd name="T7" fmla="*/ 34 h 95"/>
                <a:gd name="T8" fmla="*/ 82 w 107"/>
                <a:gd name="T9" fmla="*/ 38 h 95"/>
                <a:gd name="T10" fmla="*/ 85 w 107"/>
                <a:gd name="T11" fmla="*/ 41 h 95"/>
                <a:gd name="T12" fmla="*/ 87 w 107"/>
                <a:gd name="T13" fmla="*/ 46 h 95"/>
                <a:gd name="T14" fmla="*/ 105 w 107"/>
                <a:gd name="T15" fmla="*/ 54 h 95"/>
                <a:gd name="T16" fmla="*/ 107 w 107"/>
                <a:gd name="T17" fmla="*/ 56 h 95"/>
                <a:gd name="T18" fmla="*/ 98 w 107"/>
                <a:gd name="T19" fmla="*/ 76 h 95"/>
                <a:gd name="T20" fmla="*/ 83 w 107"/>
                <a:gd name="T21" fmla="*/ 79 h 95"/>
                <a:gd name="T22" fmla="*/ 77 w 107"/>
                <a:gd name="T23" fmla="*/ 85 h 95"/>
                <a:gd name="T24" fmla="*/ 76 w 107"/>
                <a:gd name="T25" fmla="*/ 89 h 95"/>
                <a:gd name="T26" fmla="*/ 71 w 107"/>
                <a:gd name="T27" fmla="*/ 88 h 95"/>
                <a:gd name="T28" fmla="*/ 60 w 107"/>
                <a:gd name="T29" fmla="*/ 88 h 95"/>
                <a:gd name="T30" fmla="*/ 57 w 107"/>
                <a:gd name="T31" fmla="*/ 88 h 95"/>
                <a:gd name="T32" fmla="*/ 55 w 107"/>
                <a:gd name="T33" fmla="*/ 94 h 95"/>
                <a:gd name="T34" fmla="*/ 49 w 107"/>
                <a:gd name="T35" fmla="*/ 88 h 95"/>
                <a:gd name="T36" fmla="*/ 44 w 107"/>
                <a:gd name="T37" fmla="*/ 79 h 95"/>
                <a:gd name="T38" fmla="*/ 39 w 107"/>
                <a:gd name="T39" fmla="*/ 72 h 95"/>
                <a:gd name="T40" fmla="*/ 29 w 107"/>
                <a:gd name="T41" fmla="*/ 66 h 95"/>
                <a:gd name="T42" fmla="*/ 28 w 107"/>
                <a:gd name="T43" fmla="*/ 56 h 95"/>
                <a:gd name="T44" fmla="*/ 20 w 107"/>
                <a:gd name="T45" fmla="*/ 46 h 95"/>
                <a:gd name="T46" fmla="*/ 16 w 107"/>
                <a:gd name="T47" fmla="*/ 41 h 95"/>
                <a:gd name="T48" fmla="*/ 10 w 107"/>
                <a:gd name="T49" fmla="*/ 32 h 95"/>
                <a:gd name="T50" fmla="*/ 0 w 107"/>
                <a:gd name="T51" fmla="*/ 22 h 95"/>
                <a:gd name="T52" fmla="*/ 6 w 107"/>
                <a:gd name="T53" fmla="*/ 18 h 95"/>
                <a:gd name="T54" fmla="*/ 12 w 107"/>
                <a:gd name="T55" fmla="*/ 12 h 95"/>
                <a:gd name="T56" fmla="*/ 7 w 107"/>
                <a:gd name="T57" fmla="*/ 4 h 95"/>
                <a:gd name="T58" fmla="*/ 17 w 107"/>
                <a:gd name="T59" fmla="*/ 0 h 95"/>
                <a:gd name="T60" fmla="*/ 29 w 107"/>
                <a:gd name="T61" fmla="*/ 4 h 95"/>
                <a:gd name="T62" fmla="*/ 49 w 107"/>
                <a:gd name="T63" fmla="*/ 16 h 95"/>
                <a:gd name="T64" fmla="*/ 57 w 107"/>
                <a:gd name="T65" fmla="*/ 1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95">
                  <a:moveTo>
                    <a:pt x="57" y="18"/>
                  </a:moveTo>
                  <a:lnTo>
                    <a:pt x="61" y="18"/>
                  </a:lnTo>
                  <a:lnTo>
                    <a:pt x="63" y="20"/>
                  </a:lnTo>
                  <a:lnTo>
                    <a:pt x="67" y="20"/>
                  </a:lnTo>
                  <a:lnTo>
                    <a:pt x="70" y="24"/>
                  </a:lnTo>
                  <a:lnTo>
                    <a:pt x="73" y="28"/>
                  </a:lnTo>
                  <a:lnTo>
                    <a:pt x="77" y="31"/>
                  </a:lnTo>
                  <a:lnTo>
                    <a:pt x="77" y="34"/>
                  </a:lnTo>
                  <a:lnTo>
                    <a:pt x="77" y="34"/>
                  </a:lnTo>
                  <a:lnTo>
                    <a:pt x="82" y="38"/>
                  </a:lnTo>
                  <a:lnTo>
                    <a:pt x="83" y="41"/>
                  </a:lnTo>
                  <a:lnTo>
                    <a:pt x="85" y="41"/>
                  </a:lnTo>
                  <a:lnTo>
                    <a:pt x="87" y="44"/>
                  </a:lnTo>
                  <a:lnTo>
                    <a:pt x="87" y="46"/>
                  </a:lnTo>
                  <a:lnTo>
                    <a:pt x="93" y="51"/>
                  </a:lnTo>
                  <a:lnTo>
                    <a:pt x="105" y="54"/>
                  </a:lnTo>
                  <a:lnTo>
                    <a:pt x="105" y="51"/>
                  </a:lnTo>
                  <a:lnTo>
                    <a:pt x="107" y="56"/>
                  </a:lnTo>
                  <a:lnTo>
                    <a:pt x="107" y="67"/>
                  </a:lnTo>
                  <a:lnTo>
                    <a:pt x="98" y="76"/>
                  </a:lnTo>
                  <a:lnTo>
                    <a:pt x="91" y="78"/>
                  </a:lnTo>
                  <a:lnTo>
                    <a:pt x="83" y="79"/>
                  </a:lnTo>
                  <a:lnTo>
                    <a:pt x="79" y="82"/>
                  </a:lnTo>
                  <a:lnTo>
                    <a:pt x="77" y="85"/>
                  </a:lnTo>
                  <a:lnTo>
                    <a:pt x="77" y="88"/>
                  </a:lnTo>
                  <a:lnTo>
                    <a:pt x="76" y="89"/>
                  </a:lnTo>
                  <a:lnTo>
                    <a:pt x="73" y="88"/>
                  </a:lnTo>
                  <a:lnTo>
                    <a:pt x="71" y="88"/>
                  </a:lnTo>
                  <a:lnTo>
                    <a:pt x="65" y="88"/>
                  </a:lnTo>
                  <a:lnTo>
                    <a:pt x="60" y="88"/>
                  </a:lnTo>
                  <a:lnTo>
                    <a:pt x="60" y="88"/>
                  </a:lnTo>
                  <a:lnTo>
                    <a:pt x="57" y="88"/>
                  </a:lnTo>
                  <a:lnTo>
                    <a:pt x="55" y="88"/>
                  </a:lnTo>
                  <a:lnTo>
                    <a:pt x="55" y="94"/>
                  </a:lnTo>
                  <a:lnTo>
                    <a:pt x="54" y="95"/>
                  </a:lnTo>
                  <a:lnTo>
                    <a:pt x="49" y="88"/>
                  </a:lnTo>
                  <a:lnTo>
                    <a:pt x="48" y="85"/>
                  </a:lnTo>
                  <a:lnTo>
                    <a:pt x="44" y="79"/>
                  </a:lnTo>
                  <a:lnTo>
                    <a:pt x="44" y="78"/>
                  </a:lnTo>
                  <a:lnTo>
                    <a:pt x="39" y="72"/>
                  </a:lnTo>
                  <a:lnTo>
                    <a:pt x="33" y="70"/>
                  </a:lnTo>
                  <a:lnTo>
                    <a:pt x="29" y="66"/>
                  </a:lnTo>
                  <a:lnTo>
                    <a:pt x="29" y="62"/>
                  </a:lnTo>
                  <a:lnTo>
                    <a:pt x="28" y="56"/>
                  </a:lnTo>
                  <a:lnTo>
                    <a:pt x="23" y="50"/>
                  </a:lnTo>
                  <a:lnTo>
                    <a:pt x="20" y="46"/>
                  </a:lnTo>
                  <a:lnTo>
                    <a:pt x="16" y="44"/>
                  </a:lnTo>
                  <a:lnTo>
                    <a:pt x="16" y="41"/>
                  </a:lnTo>
                  <a:lnTo>
                    <a:pt x="12" y="38"/>
                  </a:lnTo>
                  <a:lnTo>
                    <a:pt x="10" y="32"/>
                  </a:lnTo>
                  <a:lnTo>
                    <a:pt x="4" y="26"/>
                  </a:lnTo>
                  <a:lnTo>
                    <a:pt x="0" y="22"/>
                  </a:lnTo>
                  <a:lnTo>
                    <a:pt x="0" y="16"/>
                  </a:lnTo>
                  <a:lnTo>
                    <a:pt x="6" y="18"/>
                  </a:lnTo>
                  <a:lnTo>
                    <a:pt x="7" y="13"/>
                  </a:lnTo>
                  <a:lnTo>
                    <a:pt x="12" y="12"/>
                  </a:lnTo>
                  <a:lnTo>
                    <a:pt x="14" y="10"/>
                  </a:lnTo>
                  <a:lnTo>
                    <a:pt x="7" y="4"/>
                  </a:lnTo>
                  <a:lnTo>
                    <a:pt x="17" y="2"/>
                  </a:lnTo>
                  <a:lnTo>
                    <a:pt x="17" y="0"/>
                  </a:lnTo>
                  <a:lnTo>
                    <a:pt x="23" y="2"/>
                  </a:lnTo>
                  <a:lnTo>
                    <a:pt x="29" y="4"/>
                  </a:lnTo>
                  <a:lnTo>
                    <a:pt x="33" y="6"/>
                  </a:lnTo>
                  <a:lnTo>
                    <a:pt x="49" y="16"/>
                  </a:lnTo>
                  <a:lnTo>
                    <a:pt x="57" y="18"/>
                  </a:lnTo>
                  <a:lnTo>
                    <a:pt x="57" y="18"/>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Freeform 339">
              <a:extLst>
                <a:ext uri="{FF2B5EF4-FFF2-40B4-BE49-F238E27FC236}">
                  <a16:creationId xmlns:a16="http://schemas.microsoft.com/office/drawing/2014/main" id="{8656086C-7BD6-45C4-AEFC-9E64F2D9CA8D}"/>
                </a:ext>
              </a:extLst>
            </p:cNvPr>
            <p:cNvSpPr>
              <a:spLocks/>
            </p:cNvSpPr>
            <p:nvPr/>
          </p:nvSpPr>
          <p:spPr bwMode="auto">
            <a:xfrm>
              <a:off x="1470026" y="1954213"/>
              <a:ext cx="12700" cy="6350"/>
            </a:xfrm>
            <a:custGeom>
              <a:avLst/>
              <a:gdLst>
                <a:gd name="T0" fmla="*/ 0 w 8"/>
                <a:gd name="T1" fmla="*/ 4 h 4"/>
                <a:gd name="T2" fmla="*/ 0 w 8"/>
                <a:gd name="T3" fmla="*/ 0 h 4"/>
                <a:gd name="T4" fmla="*/ 7 w 8"/>
                <a:gd name="T5" fmla="*/ 0 h 4"/>
                <a:gd name="T6" fmla="*/ 8 w 8"/>
                <a:gd name="T7" fmla="*/ 2 h 4"/>
                <a:gd name="T8" fmla="*/ 7 w 8"/>
                <a:gd name="T9" fmla="*/ 2 h 4"/>
                <a:gd name="T10" fmla="*/ 7 w 8"/>
                <a:gd name="T11" fmla="*/ 4 h 4"/>
                <a:gd name="T12" fmla="*/ 0 w 8"/>
                <a:gd name="T13" fmla="*/ 4 h 4"/>
                <a:gd name="T14" fmla="*/ 0 w 8"/>
                <a:gd name="T15" fmla="*/ 4 h 4"/>
                <a:gd name="T16" fmla="*/ 0 w 8"/>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0" y="4"/>
                  </a:moveTo>
                  <a:lnTo>
                    <a:pt x="0" y="0"/>
                  </a:lnTo>
                  <a:lnTo>
                    <a:pt x="7" y="0"/>
                  </a:lnTo>
                  <a:lnTo>
                    <a:pt x="8" y="2"/>
                  </a:lnTo>
                  <a:lnTo>
                    <a:pt x="7" y="2"/>
                  </a:lnTo>
                  <a:lnTo>
                    <a:pt x="7" y="4"/>
                  </a:lnTo>
                  <a:lnTo>
                    <a:pt x="0" y="4"/>
                  </a:lnTo>
                  <a:lnTo>
                    <a:pt x="0" y="4"/>
                  </a:lnTo>
                  <a:lnTo>
                    <a:pt x="0" y="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Freeform 340">
              <a:extLst>
                <a:ext uri="{FF2B5EF4-FFF2-40B4-BE49-F238E27FC236}">
                  <a16:creationId xmlns:a16="http://schemas.microsoft.com/office/drawing/2014/main" id="{451543E7-0E4D-4988-9DB7-AB64952D982C}"/>
                </a:ext>
              </a:extLst>
            </p:cNvPr>
            <p:cNvSpPr>
              <a:spLocks/>
            </p:cNvSpPr>
            <p:nvPr/>
          </p:nvSpPr>
          <p:spPr bwMode="auto">
            <a:xfrm>
              <a:off x="1060451" y="1874838"/>
              <a:ext cx="39688" cy="44450"/>
            </a:xfrm>
            <a:custGeom>
              <a:avLst/>
              <a:gdLst>
                <a:gd name="T0" fmla="*/ 20 w 25"/>
                <a:gd name="T1" fmla="*/ 12 h 28"/>
                <a:gd name="T2" fmla="*/ 22 w 25"/>
                <a:gd name="T3" fmla="*/ 16 h 28"/>
                <a:gd name="T4" fmla="*/ 20 w 25"/>
                <a:gd name="T5" fmla="*/ 21 h 28"/>
                <a:gd name="T6" fmla="*/ 22 w 25"/>
                <a:gd name="T7" fmla="*/ 21 h 28"/>
                <a:gd name="T8" fmla="*/ 25 w 25"/>
                <a:gd name="T9" fmla="*/ 24 h 28"/>
                <a:gd name="T10" fmla="*/ 25 w 25"/>
                <a:gd name="T11" fmla="*/ 28 h 28"/>
                <a:gd name="T12" fmla="*/ 19 w 25"/>
                <a:gd name="T13" fmla="*/ 26 h 28"/>
                <a:gd name="T14" fmla="*/ 16 w 25"/>
                <a:gd name="T15" fmla="*/ 24 h 28"/>
                <a:gd name="T16" fmla="*/ 12 w 25"/>
                <a:gd name="T17" fmla="*/ 24 h 28"/>
                <a:gd name="T18" fmla="*/ 6 w 25"/>
                <a:gd name="T19" fmla="*/ 24 h 28"/>
                <a:gd name="T20" fmla="*/ 4 w 25"/>
                <a:gd name="T21" fmla="*/ 24 h 28"/>
                <a:gd name="T22" fmla="*/ 3 w 25"/>
                <a:gd name="T23" fmla="*/ 24 h 28"/>
                <a:gd name="T24" fmla="*/ 0 w 25"/>
                <a:gd name="T25" fmla="*/ 24 h 28"/>
                <a:gd name="T26" fmla="*/ 0 w 25"/>
                <a:gd name="T27" fmla="*/ 21 h 28"/>
                <a:gd name="T28" fmla="*/ 4 w 25"/>
                <a:gd name="T29" fmla="*/ 21 h 28"/>
                <a:gd name="T30" fmla="*/ 4 w 25"/>
                <a:gd name="T31" fmla="*/ 21 h 28"/>
                <a:gd name="T32" fmla="*/ 9 w 25"/>
                <a:gd name="T33" fmla="*/ 18 h 28"/>
                <a:gd name="T34" fmla="*/ 9 w 25"/>
                <a:gd name="T35" fmla="*/ 16 h 28"/>
                <a:gd name="T36" fmla="*/ 6 w 25"/>
                <a:gd name="T37" fmla="*/ 18 h 28"/>
                <a:gd name="T38" fmla="*/ 3 w 25"/>
                <a:gd name="T39" fmla="*/ 18 h 28"/>
                <a:gd name="T40" fmla="*/ 0 w 25"/>
                <a:gd name="T41" fmla="*/ 9 h 28"/>
                <a:gd name="T42" fmla="*/ 4 w 25"/>
                <a:gd name="T43" fmla="*/ 5 h 28"/>
                <a:gd name="T44" fmla="*/ 4 w 25"/>
                <a:gd name="T45" fmla="*/ 2 h 28"/>
                <a:gd name="T46" fmla="*/ 6 w 25"/>
                <a:gd name="T47" fmla="*/ 0 h 28"/>
                <a:gd name="T48" fmla="*/ 9 w 25"/>
                <a:gd name="T49" fmla="*/ 0 h 28"/>
                <a:gd name="T50" fmla="*/ 10 w 25"/>
                <a:gd name="T51" fmla="*/ 0 h 28"/>
                <a:gd name="T52" fmla="*/ 15 w 25"/>
                <a:gd name="T53" fmla="*/ 0 h 28"/>
                <a:gd name="T54" fmla="*/ 15 w 25"/>
                <a:gd name="T55" fmla="*/ 2 h 28"/>
                <a:gd name="T56" fmla="*/ 19 w 25"/>
                <a:gd name="T57" fmla="*/ 5 h 28"/>
                <a:gd name="T58" fmla="*/ 19 w 25"/>
                <a:gd name="T59" fmla="*/ 9 h 28"/>
                <a:gd name="T60" fmla="*/ 20 w 25"/>
                <a:gd name="T61" fmla="*/ 12 h 28"/>
                <a:gd name="T62" fmla="*/ 20 w 25"/>
                <a:gd name="T63" fmla="*/ 1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 h="28">
                  <a:moveTo>
                    <a:pt x="20" y="12"/>
                  </a:moveTo>
                  <a:lnTo>
                    <a:pt x="22" y="16"/>
                  </a:lnTo>
                  <a:lnTo>
                    <a:pt x="20" y="21"/>
                  </a:lnTo>
                  <a:lnTo>
                    <a:pt x="22" y="21"/>
                  </a:lnTo>
                  <a:lnTo>
                    <a:pt x="25" y="24"/>
                  </a:lnTo>
                  <a:lnTo>
                    <a:pt x="25" y="28"/>
                  </a:lnTo>
                  <a:lnTo>
                    <a:pt x="19" y="26"/>
                  </a:lnTo>
                  <a:lnTo>
                    <a:pt x="16" y="24"/>
                  </a:lnTo>
                  <a:lnTo>
                    <a:pt x="12" y="24"/>
                  </a:lnTo>
                  <a:lnTo>
                    <a:pt x="6" y="24"/>
                  </a:lnTo>
                  <a:lnTo>
                    <a:pt x="4" y="24"/>
                  </a:lnTo>
                  <a:lnTo>
                    <a:pt x="3" y="24"/>
                  </a:lnTo>
                  <a:lnTo>
                    <a:pt x="0" y="24"/>
                  </a:lnTo>
                  <a:lnTo>
                    <a:pt x="0" y="21"/>
                  </a:lnTo>
                  <a:lnTo>
                    <a:pt x="4" y="21"/>
                  </a:lnTo>
                  <a:lnTo>
                    <a:pt x="4" y="21"/>
                  </a:lnTo>
                  <a:lnTo>
                    <a:pt x="9" y="18"/>
                  </a:lnTo>
                  <a:lnTo>
                    <a:pt x="9" y="16"/>
                  </a:lnTo>
                  <a:lnTo>
                    <a:pt x="6" y="18"/>
                  </a:lnTo>
                  <a:lnTo>
                    <a:pt x="3" y="18"/>
                  </a:lnTo>
                  <a:lnTo>
                    <a:pt x="0" y="9"/>
                  </a:lnTo>
                  <a:lnTo>
                    <a:pt x="4" y="5"/>
                  </a:lnTo>
                  <a:lnTo>
                    <a:pt x="4" y="2"/>
                  </a:lnTo>
                  <a:lnTo>
                    <a:pt x="6" y="0"/>
                  </a:lnTo>
                  <a:lnTo>
                    <a:pt x="9" y="0"/>
                  </a:lnTo>
                  <a:lnTo>
                    <a:pt x="10" y="0"/>
                  </a:lnTo>
                  <a:lnTo>
                    <a:pt x="15" y="0"/>
                  </a:lnTo>
                  <a:lnTo>
                    <a:pt x="15" y="2"/>
                  </a:lnTo>
                  <a:lnTo>
                    <a:pt x="19" y="5"/>
                  </a:lnTo>
                  <a:lnTo>
                    <a:pt x="19" y="9"/>
                  </a:lnTo>
                  <a:lnTo>
                    <a:pt x="20" y="12"/>
                  </a:lnTo>
                  <a:lnTo>
                    <a:pt x="20" y="1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Freeform 341">
              <a:extLst>
                <a:ext uri="{FF2B5EF4-FFF2-40B4-BE49-F238E27FC236}">
                  <a16:creationId xmlns:a16="http://schemas.microsoft.com/office/drawing/2014/main" id="{938ED226-8C04-40AD-ABAF-DEF18BD796E3}"/>
                </a:ext>
              </a:extLst>
            </p:cNvPr>
            <p:cNvSpPr>
              <a:spLocks noEditPoints="1"/>
            </p:cNvSpPr>
            <p:nvPr/>
          </p:nvSpPr>
          <p:spPr bwMode="auto">
            <a:xfrm>
              <a:off x="1376363" y="1511301"/>
              <a:ext cx="20638" cy="1588"/>
            </a:xfrm>
            <a:custGeom>
              <a:avLst/>
              <a:gdLst>
                <a:gd name="T0" fmla="*/ 6 w 13"/>
                <a:gd name="T1" fmla="*/ 0 h 1"/>
                <a:gd name="T2" fmla="*/ 6 w 13"/>
                <a:gd name="T3" fmla="*/ 1 h 1"/>
                <a:gd name="T4" fmla="*/ 6 w 13"/>
                <a:gd name="T5" fmla="*/ 1 h 1"/>
                <a:gd name="T6" fmla="*/ 10 w 13"/>
                <a:gd name="T7" fmla="*/ 1 h 1"/>
                <a:gd name="T8" fmla="*/ 6 w 13"/>
                <a:gd name="T9" fmla="*/ 1 h 1"/>
                <a:gd name="T10" fmla="*/ 3 w 13"/>
                <a:gd name="T11" fmla="*/ 1 h 1"/>
                <a:gd name="T12" fmla="*/ 2 w 13"/>
                <a:gd name="T13" fmla="*/ 1 h 1"/>
                <a:gd name="T14" fmla="*/ 0 w 13"/>
                <a:gd name="T15" fmla="*/ 1 h 1"/>
                <a:gd name="T16" fmla="*/ 0 w 13"/>
                <a:gd name="T17" fmla="*/ 1 h 1"/>
                <a:gd name="T18" fmla="*/ 0 w 13"/>
                <a:gd name="T19" fmla="*/ 1 h 1"/>
                <a:gd name="T20" fmla="*/ 6 w 13"/>
                <a:gd name="T21" fmla="*/ 0 h 1"/>
                <a:gd name="T22" fmla="*/ 6 w 13"/>
                <a:gd name="T23" fmla="*/ 0 h 1"/>
                <a:gd name="T24" fmla="*/ 7 w 13"/>
                <a:gd name="T25" fmla="*/ 0 h 1"/>
                <a:gd name="T26" fmla="*/ 10 w 13"/>
                <a:gd name="T27" fmla="*/ 0 h 1"/>
                <a:gd name="T28" fmla="*/ 12 w 13"/>
                <a:gd name="T29" fmla="*/ 0 h 1"/>
                <a:gd name="T30" fmla="*/ 13 w 13"/>
                <a:gd name="T31" fmla="*/ 0 h 1"/>
                <a:gd name="T32" fmla="*/ 13 w 13"/>
                <a:gd name="T33" fmla="*/ 1 h 1"/>
                <a:gd name="T34" fmla="*/ 12 w 13"/>
                <a:gd name="T35" fmla="*/ 1 h 1"/>
                <a:gd name="T36" fmla="*/ 7 w 13"/>
                <a:gd name="T37" fmla="*/ 1 h 1"/>
                <a:gd name="T38" fmla="*/ 6 w 13"/>
                <a:gd name="T39" fmla="*/ 0 h 1"/>
                <a:gd name="T40" fmla="*/ 6 w 13"/>
                <a:gd name="T41" fmla="*/ 0 h 1"/>
                <a:gd name="T42" fmla="*/ 7 w 13"/>
                <a:gd name="T43" fmla="*/ 0 h 1"/>
                <a:gd name="T44" fmla="*/ 7 w 13"/>
                <a:gd name="T45" fmla="*/ 0 h 1"/>
                <a:gd name="T46" fmla="*/ 12 w 13"/>
                <a:gd name="T47" fmla="*/ 1 h 1"/>
                <a:gd name="T48" fmla="*/ 12 w 13"/>
                <a:gd name="T49" fmla="*/ 1 h 1"/>
                <a:gd name="T50" fmla="*/ 12 w 13"/>
                <a:gd name="T51" fmla="*/ 1 h 1"/>
                <a:gd name="T52" fmla="*/ 7 w 13"/>
                <a:gd name="T53" fmla="*/ 1 h 1"/>
                <a:gd name="T54" fmla="*/ 10 w 13"/>
                <a:gd name="T55" fmla="*/ 1 h 1"/>
                <a:gd name="T56" fmla="*/ 12 w 13"/>
                <a:gd name="T57" fmla="*/ 1 h 1"/>
                <a:gd name="T58" fmla="*/ 12 w 13"/>
                <a:gd name="T5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1">
                  <a:moveTo>
                    <a:pt x="6" y="0"/>
                  </a:moveTo>
                  <a:lnTo>
                    <a:pt x="6" y="1"/>
                  </a:lnTo>
                  <a:lnTo>
                    <a:pt x="6" y="1"/>
                  </a:lnTo>
                  <a:lnTo>
                    <a:pt x="10" y="1"/>
                  </a:lnTo>
                  <a:lnTo>
                    <a:pt x="6" y="1"/>
                  </a:lnTo>
                  <a:lnTo>
                    <a:pt x="3" y="1"/>
                  </a:lnTo>
                  <a:lnTo>
                    <a:pt x="2" y="1"/>
                  </a:lnTo>
                  <a:lnTo>
                    <a:pt x="0" y="1"/>
                  </a:lnTo>
                  <a:lnTo>
                    <a:pt x="0" y="1"/>
                  </a:lnTo>
                  <a:lnTo>
                    <a:pt x="0" y="1"/>
                  </a:lnTo>
                  <a:lnTo>
                    <a:pt x="6" y="0"/>
                  </a:lnTo>
                  <a:lnTo>
                    <a:pt x="6" y="0"/>
                  </a:lnTo>
                  <a:close/>
                  <a:moveTo>
                    <a:pt x="7" y="0"/>
                  </a:moveTo>
                  <a:lnTo>
                    <a:pt x="10" y="0"/>
                  </a:lnTo>
                  <a:lnTo>
                    <a:pt x="12" y="0"/>
                  </a:lnTo>
                  <a:lnTo>
                    <a:pt x="13" y="0"/>
                  </a:lnTo>
                  <a:lnTo>
                    <a:pt x="13" y="1"/>
                  </a:lnTo>
                  <a:lnTo>
                    <a:pt x="12" y="1"/>
                  </a:lnTo>
                  <a:lnTo>
                    <a:pt x="7" y="1"/>
                  </a:lnTo>
                  <a:lnTo>
                    <a:pt x="6" y="0"/>
                  </a:lnTo>
                  <a:lnTo>
                    <a:pt x="6" y="0"/>
                  </a:lnTo>
                  <a:lnTo>
                    <a:pt x="7" y="0"/>
                  </a:lnTo>
                  <a:lnTo>
                    <a:pt x="7" y="0"/>
                  </a:lnTo>
                  <a:close/>
                  <a:moveTo>
                    <a:pt x="12" y="1"/>
                  </a:moveTo>
                  <a:lnTo>
                    <a:pt x="12" y="1"/>
                  </a:lnTo>
                  <a:lnTo>
                    <a:pt x="12" y="1"/>
                  </a:lnTo>
                  <a:lnTo>
                    <a:pt x="7" y="1"/>
                  </a:lnTo>
                  <a:lnTo>
                    <a:pt x="10" y="1"/>
                  </a:lnTo>
                  <a:lnTo>
                    <a:pt x="12" y="1"/>
                  </a:lnTo>
                  <a:lnTo>
                    <a:pt x="12" y="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Freeform 342">
              <a:extLst>
                <a:ext uri="{FF2B5EF4-FFF2-40B4-BE49-F238E27FC236}">
                  <a16:creationId xmlns:a16="http://schemas.microsoft.com/office/drawing/2014/main" id="{2C50CB3E-09E9-48AB-A98C-988628739BBB}"/>
                </a:ext>
              </a:extLst>
            </p:cNvPr>
            <p:cNvSpPr>
              <a:spLocks/>
            </p:cNvSpPr>
            <p:nvPr/>
          </p:nvSpPr>
          <p:spPr bwMode="auto">
            <a:xfrm>
              <a:off x="1079501" y="1943101"/>
              <a:ext cx="22225" cy="30163"/>
            </a:xfrm>
            <a:custGeom>
              <a:avLst/>
              <a:gdLst>
                <a:gd name="T0" fmla="*/ 14 w 14"/>
                <a:gd name="T1" fmla="*/ 9 h 19"/>
                <a:gd name="T2" fmla="*/ 13 w 14"/>
                <a:gd name="T3" fmla="*/ 13 h 19"/>
                <a:gd name="T4" fmla="*/ 8 w 14"/>
                <a:gd name="T5" fmla="*/ 17 h 19"/>
                <a:gd name="T6" fmla="*/ 8 w 14"/>
                <a:gd name="T7" fmla="*/ 19 h 19"/>
                <a:gd name="T8" fmla="*/ 4 w 14"/>
                <a:gd name="T9" fmla="*/ 16 h 19"/>
                <a:gd name="T10" fmla="*/ 3 w 14"/>
                <a:gd name="T11" fmla="*/ 11 h 19"/>
                <a:gd name="T12" fmla="*/ 0 w 14"/>
                <a:gd name="T13" fmla="*/ 7 h 19"/>
                <a:gd name="T14" fmla="*/ 0 w 14"/>
                <a:gd name="T15" fmla="*/ 3 h 19"/>
                <a:gd name="T16" fmla="*/ 4 w 14"/>
                <a:gd name="T17" fmla="*/ 3 h 19"/>
                <a:gd name="T18" fmla="*/ 4 w 14"/>
                <a:gd name="T19" fmla="*/ 0 h 19"/>
                <a:gd name="T20" fmla="*/ 7 w 14"/>
                <a:gd name="T21" fmla="*/ 0 h 19"/>
                <a:gd name="T22" fmla="*/ 10 w 14"/>
                <a:gd name="T23" fmla="*/ 0 h 19"/>
                <a:gd name="T24" fmla="*/ 13 w 14"/>
                <a:gd name="T25" fmla="*/ 3 h 19"/>
                <a:gd name="T26" fmla="*/ 13 w 14"/>
                <a:gd name="T27" fmla="*/ 7 h 19"/>
                <a:gd name="T28" fmla="*/ 14 w 14"/>
                <a:gd name="T29" fmla="*/ 9 h 19"/>
                <a:gd name="T30" fmla="*/ 14 w 14"/>
                <a:gd name="T31"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9">
                  <a:moveTo>
                    <a:pt x="14" y="9"/>
                  </a:moveTo>
                  <a:lnTo>
                    <a:pt x="13" y="13"/>
                  </a:lnTo>
                  <a:lnTo>
                    <a:pt x="8" y="17"/>
                  </a:lnTo>
                  <a:lnTo>
                    <a:pt x="8" y="19"/>
                  </a:lnTo>
                  <a:lnTo>
                    <a:pt x="4" y="16"/>
                  </a:lnTo>
                  <a:lnTo>
                    <a:pt x="3" y="11"/>
                  </a:lnTo>
                  <a:lnTo>
                    <a:pt x="0" y="7"/>
                  </a:lnTo>
                  <a:lnTo>
                    <a:pt x="0" y="3"/>
                  </a:lnTo>
                  <a:lnTo>
                    <a:pt x="4" y="3"/>
                  </a:lnTo>
                  <a:lnTo>
                    <a:pt x="4" y="0"/>
                  </a:lnTo>
                  <a:lnTo>
                    <a:pt x="7" y="0"/>
                  </a:lnTo>
                  <a:lnTo>
                    <a:pt x="10" y="0"/>
                  </a:lnTo>
                  <a:lnTo>
                    <a:pt x="13" y="3"/>
                  </a:lnTo>
                  <a:lnTo>
                    <a:pt x="13" y="7"/>
                  </a:lnTo>
                  <a:lnTo>
                    <a:pt x="14" y="9"/>
                  </a:lnTo>
                  <a:lnTo>
                    <a:pt x="14" y="9"/>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Freeform 343">
              <a:extLst>
                <a:ext uri="{FF2B5EF4-FFF2-40B4-BE49-F238E27FC236}">
                  <a16:creationId xmlns:a16="http://schemas.microsoft.com/office/drawing/2014/main" id="{F8318027-494B-4DB6-A010-5CE8D9BBB74D}"/>
                </a:ext>
              </a:extLst>
            </p:cNvPr>
            <p:cNvSpPr>
              <a:spLocks/>
            </p:cNvSpPr>
            <p:nvPr/>
          </p:nvSpPr>
          <p:spPr bwMode="auto">
            <a:xfrm>
              <a:off x="1335088" y="164306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Freeform 344">
              <a:extLst>
                <a:ext uri="{FF2B5EF4-FFF2-40B4-BE49-F238E27FC236}">
                  <a16:creationId xmlns:a16="http://schemas.microsoft.com/office/drawing/2014/main" id="{C789C8EC-3E73-4D8F-B6D5-12D8ACB8128C}"/>
                </a:ext>
              </a:extLst>
            </p:cNvPr>
            <p:cNvSpPr>
              <a:spLocks/>
            </p:cNvSpPr>
            <p:nvPr/>
          </p:nvSpPr>
          <p:spPr bwMode="auto">
            <a:xfrm>
              <a:off x="1598613" y="1924051"/>
              <a:ext cx="79375" cy="144463"/>
            </a:xfrm>
            <a:custGeom>
              <a:avLst/>
              <a:gdLst>
                <a:gd name="T0" fmla="*/ 2 w 50"/>
                <a:gd name="T1" fmla="*/ 91 h 91"/>
                <a:gd name="T2" fmla="*/ 0 w 50"/>
                <a:gd name="T3" fmla="*/ 85 h 91"/>
                <a:gd name="T4" fmla="*/ 0 w 50"/>
                <a:gd name="T5" fmla="*/ 70 h 91"/>
                <a:gd name="T6" fmla="*/ 0 w 50"/>
                <a:gd name="T7" fmla="*/ 63 h 91"/>
                <a:gd name="T8" fmla="*/ 2 w 50"/>
                <a:gd name="T9" fmla="*/ 59 h 91"/>
                <a:gd name="T10" fmla="*/ 5 w 50"/>
                <a:gd name="T11" fmla="*/ 54 h 91"/>
                <a:gd name="T12" fmla="*/ 6 w 50"/>
                <a:gd name="T13" fmla="*/ 53 h 91"/>
                <a:gd name="T14" fmla="*/ 11 w 50"/>
                <a:gd name="T15" fmla="*/ 51 h 91"/>
                <a:gd name="T16" fmla="*/ 12 w 50"/>
                <a:gd name="T17" fmla="*/ 48 h 91"/>
                <a:gd name="T18" fmla="*/ 16 w 50"/>
                <a:gd name="T19" fmla="*/ 47 h 91"/>
                <a:gd name="T20" fmla="*/ 22 w 50"/>
                <a:gd name="T21" fmla="*/ 47 h 91"/>
                <a:gd name="T22" fmla="*/ 27 w 50"/>
                <a:gd name="T23" fmla="*/ 39 h 91"/>
                <a:gd name="T24" fmla="*/ 33 w 50"/>
                <a:gd name="T25" fmla="*/ 32 h 91"/>
                <a:gd name="T26" fmla="*/ 36 w 50"/>
                <a:gd name="T27" fmla="*/ 25 h 91"/>
                <a:gd name="T28" fmla="*/ 33 w 50"/>
                <a:gd name="T29" fmla="*/ 28 h 91"/>
                <a:gd name="T30" fmla="*/ 16 w 50"/>
                <a:gd name="T31" fmla="*/ 21 h 91"/>
                <a:gd name="T32" fmla="*/ 12 w 50"/>
                <a:gd name="T33" fmla="*/ 19 h 91"/>
                <a:gd name="T34" fmla="*/ 11 w 50"/>
                <a:gd name="T35" fmla="*/ 15 h 91"/>
                <a:gd name="T36" fmla="*/ 8 w 50"/>
                <a:gd name="T37" fmla="*/ 13 h 91"/>
                <a:gd name="T38" fmla="*/ 8 w 50"/>
                <a:gd name="T39" fmla="*/ 12 h 91"/>
                <a:gd name="T40" fmla="*/ 8 w 50"/>
                <a:gd name="T41" fmla="*/ 9 h 91"/>
                <a:gd name="T42" fmla="*/ 11 w 50"/>
                <a:gd name="T43" fmla="*/ 6 h 91"/>
                <a:gd name="T44" fmla="*/ 14 w 50"/>
                <a:gd name="T45" fmla="*/ 9 h 91"/>
                <a:gd name="T46" fmla="*/ 16 w 50"/>
                <a:gd name="T47" fmla="*/ 12 h 91"/>
                <a:gd name="T48" fmla="*/ 21 w 50"/>
                <a:gd name="T49" fmla="*/ 12 h 91"/>
                <a:gd name="T50" fmla="*/ 24 w 50"/>
                <a:gd name="T51" fmla="*/ 9 h 91"/>
                <a:gd name="T52" fmla="*/ 28 w 50"/>
                <a:gd name="T53" fmla="*/ 9 h 91"/>
                <a:gd name="T54" fmla="*/ 33 w 50"/>
                <a:gd name="T55" fmla="*/ 6 h 91"/>
                <a:gd name="T56" fmla="*/ 36 w 50"/>
                <a:gd name="T57" fmla="*/ 6 h 91"/>
                <a:gd name="T58" fmla="*/ 38 w 50"/>
                <a:gd name="T59" fmla="*/ 3 h 91"/>
                <a:gd name="T60" fmla="*/ 40 w 50"/>
                <a:gd name="T61" fmla="*/ 6 h 91"/>
                <a:gd name="T62" fmla="*/ 46 w 50"/>
                <a:gd name="T63" fmla="*/ 3 h 91"/>
                <a:gd name="T64" fmla="*/ 49 w 50"/>
                <a:gd name="T65" fmla="*/ 0 h 91"/>
                <a:gd name="T66" fmla="*/ 50 w 50"/>
                <a:gd name="T67" fmla="*/ 0 h 91"/>
                <a:gd name="T68" fmla="*/ 50 w 50"/>
                <a:gd name="T69" fmla="*/ 3 h 91"/>
                <a:gd name="T70" fmla="*/ 50 w 50"/>
                <a:gd name="T71" fmla="*/ 7 h 91"/>
                <a:gd name="T72" fmla="*/ 50 w 50"/>
                <a:gd name="T73" fmla="*/ 9 h 91"/>
                <a:gd name="T74" fmla="*/ 50 w 50"/>
                <a:gd name="T75" fmla="*/ 15 h 91"/>
                <a:gd name="T76" fmla="*/ 49 w 50"/>
                <a:gd name="T77" fmla="*/ 21 h 91"/>
                <a:gd name="T78" fmla="*/ 46 w 50"/>
                <a:gd name="T79" fmla="*/ 25 h 91"/>
                <a:gd name="T80" fmla="*/ 46 w 50"/>
                <a:gd name="T81" fmla="*/ 29 h 91"/>
                <a:gd name="T82" fmla="*/ 44 w 50"/>
                <a:gd name="T83" fmla="*/ 32 h 91"/>
                <a:gd name="T84" fmla="*/ 42 w 50"/>
                <a:gd name="T85" fmla="*/ 37 h 91"/>
                <a:gd name="T86" fmla="*/ 38 w 50"/>
                <a:gd name="T87" fmla="*/ 47 h 91"/>
                <a:gd name="T88" fmla="*/ 33 w 50"/>
                <a:gd name="T89" fmla="*/ 57 h 91"/>
                <a:gd name="T90" fmla="*/ 27 w 50"/>
                <a:gd name="T91" fmla="*/ 63 h 91"/>
                <a:gd name="T92" fmla="*/ 21 w 50"/>
                <a:gd name="T93" fmla="*/ 69 h 91"/>
                <a:gd name="T94" fmla="*/ 14 w 50"/>
                <a:gd name="T95" fmla="*/ 75 h 91"/>
                <a:gd name="T96" fmla="*/ 8 w 50"/>
                <a:gd name="T97" fmla="*/ 80 h 91"/>
                <a:gd name="T98" fmla="*/ 5 w 50"/>
                <a:gd name="T99" fmla="*/ 85 h 91"/>
                <a:gd name="T100" fmla="*/ 2 w 50"/>
                <a:gd name="T101" fmla="*/ 91 h 91"/>
                <a:gd name="T102" fmla="*/ 2 w 50"/>
                <a:gd name="T10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 h="91">
                  <a:moveTo>
                    <a:pt x="2" y="91"/>
                  </a:moveTo>
                  <a:lnTo>
                    <a:pt x="0" y="85"/>
                  </a:lnTo>
                  <a:lnTo>
                    <a:pt x="0" y="70"/>
                  </a:lnTo>
                  <a:lnTo>
                    <a:pt x="0" y="63"/>
                  </a:lnTo>
                  <a:lnTo>
                    <a:pt x="2" y="59"/>
                  </a:lnTo>
                  <a:lnTo>
                    <a:pt x="5" y="54"/>
                  </a:lnTo>
                  <a:lnTo>
                    <a:pt x="6" y="53"/>
                  </a:lnTo>
                  <a:lnTo>
                    <a:pt x="11" y="51"/>
                  </a:lnTo>
                  <a:lnTo>
                    <a:pt x="12" y="48"/>
                  </a:lnTo>
                  <a:lnTo>
                    <a:pt x="16" y="47"/>
                  </a:lnTo>
                  <a:lnTo>
                    <a:pt x="22" y="47"/>
                  </a:lnTo>
                  <a:lnTo>
                    <a:pt x="27" y="39"/>
                  </a:lnTo>
                  <a:lnTo>
                    <a:pt x="33" y="32"/>
                  </a:lnTo>
                  <a:lnTo>
                    <a:pt x="36" y="25"/>
                  </a:lnTo>
                  <a:lnTo>
                    <a:pt x="33" y="28"/>
                  </a:lnTo>
                  <a:lnTo>
                    <a:pt x="16" y="21"/>
                  </a:lnTo>
                  <a:lnTo>
                    <a:pt x="12" y="19"/>
                  </a:lnTo>
                  <a:lnTo>
                    <a:pt x="11" y="15"/>
                  </a:lnTo>
                  <a:lnTo>
                    <a:pt x="8" y="13"/>
                  </a:lnTo>
                  <a:lnTo>
                    <a:pt x="8" y="12"/>
                  </a:lnTo>
                  <a:lnTo>
                    <a:pt x="8" y="9"/>
                  </a:lnTo>
                  <a:lnTo>
                    <a:pt x="11" y="6"/>
                  </a:lnTo>
                  <a:lnTo>
                    <a:pt x="14" y="9"/>
                  </a:lnTo>
                  <a:lnTo>
                    <a:pt x="16" y="12"/>
                  </a:lnTo>
                  <a:lnTo>
                    <a:pt x="21" y="12"/>
                  </a:lnTo>
                  <a:lnTo>
                    <a:pt x="24" y="9"/>
                  </a:lnTo>
                  <a:lnTo>
                    <a:pt x="28" y="9"/>
                  </a:lnTo>
                  <a:lnTo>
                    <a:pt x="33" y="6"/>
                  </a:lnTo>
                  <a:lnTo>
                    <a:pt x="36" y="6"/>
                  </a:lnTo>
                  <a:lnTo>
                    <a:pt x="38" y="3"/>
                  </a:lnTo>
                  <a:lnTo>
                    <a:pt x="40" y="6"/>
                  </a:lnTo>
                  <a:lnTo>
                    <a:pt x="46" y="3"/>
                  </a:lnTo>
                  <a:lnTo>
                    <a:pt x="49" y="0"/>
                  </a:lnTo>
                  <a:lnTo>
                    <a:pt x="50" y="0"/>
                  </a:lnTo>
                  <a:lnTo>
                    <a:pt x="50" y="3"/>
                  </a:lnTo>
                  <a:lnTo>
                    <a:pt x="50" y="7"/>
                  </a:lnTo>
                  <a:lnTo>
                    <a:pt x="50" y="9"/>
                  </a:lnTo>
                  <a:lnTo>
                    <a:pt x="50" y="15"/>
                  </a:lnTo>
                  <a:lnTo>
                    <a:pt x="49" y="21"/>
                  </a:lnTo>
                  <a:lnTo>
                    <a:pt x="46" y="25"/>
                  </a:lnTo>
                  <a:lnTo>
                    <a:pt x="46" y="29"/>
                  </a:lnTo>
                  <a:lnTo>
                    <a:pt x="44" y="32"/>
                  </a:lnTo>
                  <a:lnTo>
                    <a:pt x="42" y="37"/>
                  </a:lnTo>
                  <a:lnTo>
                    <a:pt x="38" y="47"/>
                  </a:lnTo>
                  <a:lnTo>
                    <a:pt x="33" y="57"/>
                  </a:lnTo>
                  <a:lnTo>
                    <a:pt x="27" y="63"/>
                  </a:lnTo>
                  <a:lnTo>
                    <a:pt x="21" y="69"/>
                  </a:lnTo>
                  <a:lnTo>
                    <a:pt x="14" y="75"/>
                  </a:lnTo>
                  <a:lnTo>
                    <a:pt x="8" y="80"/>
                  </a:lnTo>
                  <a:lnTo>
                    <a:pt x="5" y="85"/>
                  </a:lnTo>
                  <a:lnTo>
                    <a:pt x="2" y="91"/>
                  </a:lnTo>
                  <a:lnTo>
                    <a:pt x="2" y="9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Freeform 345">
              <a:extLst>
                <a:ext uri="{FF2B5EF4-FFF2-40B4-BE49-F238E27FC236}">
                  <a16:creationId xmlns:a16="http://schemas.microsoft.com/office/drawing/2014/main" id="{4EC0AE2B-FD54-47B3-B084-98FAC8D2A520}"/>
                </a:ext>
              </a:extLst>
            </p:cNvPr>
            <p:cNvSpPr>
              <a:spLocks/>
            </p:cNvSpPr>
            <p:nvPr/>
          </p:nvSpPr>
          <p:spPr bwMode="auto">
            <a:xfrm>
              <a:off x="1379538" y="1627188"/>
              <a:ext cx="31750" cy="26988"/>
            </a:xfrm>
            <a:custGeom>
              <a:avLst/>
              <a:gdLst>
                <a:gd name="T0" fmla="*/ 8 w 20"/>
                <a:gd name="T1" fmla="*/ 0 h 17"/>
                <a:gd name="T2" fmla="*/ 10 w 20"/>
                <a:gd name="T3" fmla="*/ 1 h 17"/>
                <a:gd name="T4" fmla="*/ 11 w 20"/>
                <a:gd name="T5" fmla="*/ 4 h 17"/>
                <a:gd name="T6" fmla="*/ 14 w 20"/>
                <a:gd name="T7" fmla="*/ 6 h 17"/>
                <a:gd name="T8" fmla="*/ 16 w 20"/>
                <a:gd name="T9" fmla="*/ 6 h 17"/>
                <a:gd name="T10" fmla="*/ 17 w 20"/>
                <a:gd name="T11" fmla="*/ 7 h 17"/>
                <a:gd name="T12" fmla="*/ 16 w 20"/>
                <a:gd name="T13" fmla="*/ 10 h 17"/>
                <a:gd name="T14" fmla="*/ 20 w 20"/>
                <a:gd name="T15" fmla="*/ 13 h 17"/>
                <a:gd name="T16" fmla="*/ 17 w 20"/>
                <a:gd name="T17" fmla="*/ 13 h 17"/>
                <a:gd name="T18" fmla="*/ 16 w 20"/>
                <a:gd name="T19" fmla="*/ 16 h 17"/>
                <a:gd name="T20" fmla="*/ 11 w 20"/>
                <a:gd name="T21" fmla="*/ 17 h 17"/>
                <a:gd name="T22" fmla="*/ 8 w 20"/>
                <a:gd name="T23" fmla="*/ 17 h 17"/>
                <a:gd name="T24" fmla="*/ 8 w 20"/>
                <a:gd name="T25" fmla="*/ 17 h 17"/>
                <a:gd name="T26" fmla="*/ 5 w 20"/>
                <a:gd name="T27" fmla="*/ 16 h 17"/>
                <a:gd name="T28" fmla="*/ 8 w 20"/>
                <a:gd name="T29" fmla="*/ 13 h 17"/>
                <a:gd name="T30" fmla="*/ 1 w 20"/>
                <a:gd name="T31" fmla="*/ 12 h 17"/>
                <a:gd name="T32" fmla="*/ 4 w 20"/>
                <a:gd name="T33" fmla="*/ 7 h 17"/>
                <a:gd name="T34" fmla="*/ 1 w 20"/>
                <a:gd name="T35" fmla="*/ 7 h 17"/>
                <a:gd name="T36" fmla="*/ 1 w 20"/>
                <a:gd name="T37" fmla="*/ 6 h 17"/>
                <a:gd name="T38" fmla="*/ 1 w 20"/>
                <a:gd name="T39" fmla="*/ 4 h 17"/>
                <a:gd name="T40" fmla="*/ 0 w 20"/>
                <a:gd name="T41" fmla="*/ 0 h 17"/>
                <a:gd name="T42" fmla="*/ 4 w 20"/>
                <a:gd name="T43" fmla="*/ 0 h 17"/>
                <a:gd name="T44" fmla="*/ 8 w 20"/>
                <a:gd name="T45" fmla="*/ 0 h 17"/>
                <a:gd name="T46" fmla="*/ 8 w 20"/>
                <a:gd name="T4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17">
                  <a:moveTo>
                    <a:pt x="8" y="0"/>
                  </a:moveTo>
                  <a:lnTo>
                    <a:pt x="10" y="1"/>
                  </a:lnTo>
                  <a:lnTo>
                    <a:pt x="11" y="4"/>
                  </a:lnTo>
                  <a:lnTo>
                    <a:pt x="14" y="6"/>
                  </a:lnTo>
                  <a:lnTo>
                    <a:pt x="16" y="6"/>
                  </a:lnTo>
                  <a:lnTo>
                    <a:pt x="17" y="7"/>
                  </a:lnTo>
                  <a:lnTo>
                    <a:pt x="16" y="10"/>
                  </a:lnTo>
                  <a:lnTo>
                    <a:pt x="20" y="13"/>
                  </a:lnTo>
                  <a:lnTo>
                    <a:pt x="17" y="13"/>
                  </a:lnTo>
                  <a:lnTo>
                    <a:pt x="16" y="16"/>
                  </a:lnTo>
                  <a:lnTo>
                    <a:pt x="11" y="17"/>
                  </a:lnTo>
                  <a:lnTo>
                    <a:pt x="8" y="17"/>
                  </a:lnTo>
                  <a:lnTo>
                    <a:pt x="8" y="17"/>
                  </a:lnTo>
                  <a:lnTo>
                    <a:pt x="5" y="16"/>
                  </a:lnTo>
                  <a:lnTo>
                    <a:pt x="8" y="13"/>
                  </a:lnTo>
                  <a:lnTo>
                    <a:pt x="1" y="12"/>
                  </a:lnTo>
                  <a:lnTo>
                    <a:pt x="4" y="7"/>
                  </a:lnTo>
                  <a:lnTo>
                    <a:pt x="1" y="7"/>
                  </a:lnTo>
                  <a:lnTo>
                    <a:pt x="1" y="6"/>
                  </a:lnTo>
                  <a:lnTo>
                    <a:pt x="1" y="4"/>
                  </a:lnTo>
                  <a:lnTo>
                    <a:pt x="0" y="0"/>
                  </a:lnTo>
                  <a:lnTo>
                    <a:pt x="4" y="0"/>
                  </a:lnTo>
                  <a:lnTo>
                    <a:pt x="8" y="0"/>
                  </a:lnTo>
                  <a:lnTo>
                    <a:pt x="8"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Freeform 346">
              <a:extLst>
                <a:ext uri="{FF2B5EF4-FFF2-40B4-BE49-F238E27FC236}">
                  <a16:creationId xmlns:a16="http://schemas.microsoft.com/office/drawing/2014/main" id="{138E69E1-F6EB-4D3E-812F-8936B9F02F75}"/>
                </a:ext>
              </a:extLst>
            </p:cNvPr>
            <p:cNvSpPr>
              <a:spLocks/>
            </p:cNvSpPr>
            <p:nvPr/>
          </p:nvSpPr>
          <p:spPr bwMode="auto">
            <a:xfrm>
              <a:off x="1250951" y="2051051"/>
              <a:ext cx="1588" cy="3175"/>
            </a:xfrm>
            <a:custGeom>
              <a:avLst/>
              <a:gdLst>
                <a:gd name="T0" fmla="*/ 0 w 1"/>
                <a:gd name="T1" fmla="*/ 2 h 2"/>
                <a:gd name="T2" fmla="*/ 0 w 1"/>
                <a:gd name="T3" fmla="*/ 2 h 2"/>
                <a:gd name="T4" fmla="*/ 0 w 1"/>
                <a:gd name="T5" fmla="*/ 0 h 2"/>
                <a:gd name="T6" fmla="*/ 1 w 1"/>
                <a:gd name="T7" fmla="*/ 2 h 2"/>
                <a:gd name="T8" fmla="*/ 0 w 1"/>
                <a:gd name="T9" fmla="*/ 2 h 2"/>
                <a:gd name="T10" fmla="*/ 0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0" y="2"/>
                  </a:moveTo>
                  <a:lnTo>
                    <a:pt x="0" y="2"/>
                  </a:lnTo>
                  <a:lnTo>
                    <a:pt x="0" y="0"/>
                  </a:lnTo>
                  <a:lnTo>
                    <a:pt x="1" y="2"/>
                  </a:lnTo>
                  <a:lnTo>
                    <a:pt x="0" y="2"/>
                  </a:lnTo>
                  <a:lnTo>
                    <a:pt x="0"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Freeform 347">
              <a:extLst>
                <a:ext uri="{FF2B5EF4-FFF2-40B4-BE49-F238E27FC236}">
                  <a16:creationId xmlns:a16="http://schemas.microsoft.com/office/drawing/2014/main" id="{E24A5E25-DF8F-4954-AAD5-4DB6BDE77234}"/>
                </a:ext>
              </a:extLst>
            </p:cNvPr>
            <p:cNvSpPr>
              <a:spLocks/>
            </p:cNvSpPr>
            <p:nvPr/>
          </p:nvSpPr>
          <p:spPr bwMode="auto">
            <a:xfrm>
              <a:off x="1370013" y="1603376"/>
              <a:ext cx="34925" cy="14288"/>
            </a:xfrm>
            <a:custGeom>
              <a:avLst/>
              <a:gdLst>
                <a:gd name="T0" fmla="*/ 22 w 22"/>
                <a:gd name="T1" fmla="*/ 3 h 9"/>
                <a:gd name="T2" fmla="*/ 20 w 22"/>
                <a:gd name="T3" fmla="*/ 5 h 9"/>
                <a:gd name="T4" fmla="*/ 17 w 22"/>
                <a:gd name="T5" fmla="*/ 5 h 9"/>
                <a:gd name="T6" fmla="*/ 14 w 22"/>
                <a:gd name="T7" fmla="*/ 5 h 9"/>
                <a:gd name="T8" fmla="*/ 11 w 22"/>
                <a:gd name="T9" fmla="*/ 6 h 9"/>
                <a:gd name="T10" fmla="*/ 7 w 22"/>
                <a:gd name="T11" fmla="*/ 6 h 9"/>
                <a:gd name="T12" fmla="*/ 6 w 22"/>
                <a:gd name="T13" fmla="*/ 9 h 9"/>
                <a:gd name="T14" fmla="*/ 1 w 22"/>
                <a:gd name="T15" fmla="*/ 9 h 9"/>
                <a:gd name="T16" fmla="*/ 0 w 22"/>
                <a:gd name="T17" fmla="*/ 6 h 9"/>
                <a:gd name="T18" fmla="*/ 0 w 22"/>
                <a:gd name="T19" fmla="*/ 5 h 9"/>
                <a:gd name="T20" fmla="*/ 1 w 22"/>
                <a:gd name="T21" fmla="*/ 3 h 9"/>
                <a:gd name="T22" fmla="*/ 4 w 22"/>
                <a:gd name="T23" fmla="*/ 3 h 9"/>
                <a:gd name="T24" fmla="*/ 7 w 22"/>
                <a:gd name="T25" fmla="*/ 0 h 9"/>
                <a:gd name="T26" fmla="*/ 10 w 22"/>
                <a:gd name="T27" fmla="*/ 0 h 9"/>
                <a:gd name="T28" fmla="*/ 11 w 22"/>
                <a:gd name="T29" fmla="*/ 3 h 9"/>
                <a:gd name="T30" fmla="*/ 14 w 22"/>
                <a:gd name="T31" fmla="*/ 0 h 9"/>
                <a:gd name="T32" fmla="*/ 17 w 22"/>
                <a:gd name="T33" fmla="*/ 0 h 9"/>
                <a:gd name="T34" fmla="*/ 22 w 22"/>
                <a:gd name="T35" fmla="*/ 3 h 9"/>
                <a:gd name="T36" fmla="*/ 22 w 22"/>
                <a:gd name="T3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9">
                  <a:moveTo>
                    <a:pt x="22" y="3"/>
                  </a:moveTo>
                  <a:lnTo>
                    <a:pt x="20" y="5"/>
                  </a:lnTo>
                  <a:lnTo>
                    <a:pt x="17" y="5"/>
                  </a:lnTo>
                  <a:lnTo>
                    <a:pt x="14" y="5"/>
                  </a:lnTo>
                  <a:lnTo>
                    <a:pt x="11" y="6"/>
                  </a:lnTo>
                  <a:lnTo>
                    <a:pt x="7" y="6"/>
                  </a:lnTo>
                  <a:lnTo>
                    <a:pt x="6" y="9"/>
                  </a:lnTo>
                  <a:lnTo>
                    <a:pt x="1" y="9"/>
                  </a:lnTo>
                  <a:lnTo>
                    <a:pt x="0" y="6"/>
                  </a:lnTo>
                  <a:lnTo>
                    <a:pt x="0" y="5"/>
                  </a:lnTo>
                  <a:lnTo>
                    <a:pt x="1" y="3"/>
                  </a:lnTo>
                  <a:lnTo>
                    <a:pt x="4" y="3"/>
                  </a:lnTo>
                  <a:lnTo>
                    <a:pt x="7" y="0"/>
                  </a:lnTo>
                  <a:lnTo>
                    <a:pt x="10" y="0"/>
                  </a:lnTo>
                  <a:lnTo>
                    <a:pt x="11" y="3"/>
                  </a:lnTo>
                  <a:lnTo>
                    <a:pt x="14" y="0"/>
                  </a:lnTo>
                  <a:lnTo>
                    <a:pt x="17" y="0"/>
                  </a:lnTo>
                  <a:lnTo>
                    <a:pt x="22" y="3"/>
                  </a:lnTo>
                  <a:lnTo>
                    <a:pt x="22"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Freeform 348">
              <a:extLst>
                <a:ext uri="{FF2B5EF4-FFF2-40B4-BE49-F238E27FC236}">
                  <a16:creationId xmlns:a16="http://schemas.microsoft.com/office/drawing/2014/main" id="{D7BE48C3-5FE7-436C-A57F-ECF13A5B26C6}"/>
                </a:ext>
              </a:extLst>
            </p:cNvPr>
            <p:cNvSpPr>
              <a:spLocks/>
            </p:cNvSpPr>
            <p:nvPr/>
          </p:nvSpPr>
          <p:spPr bwMode="auto">
            <a:xfrm>
              <a:off x="1344613" y="1620838"/>
              <a:ext cx="22225" cy="7938"/>
            </a:xfrm>
            <a:custGeom>
              <a:avLst/>
              <a:gdLst>
                <a:gd name="T0" fmla="*/ 14 w 14"/>
                <a:gd name="T1" fmla="*/ 2 h 5"/>
                <a:gd name="T2" fmla="*/ 10 w 14"/>
                <a:gd name="T3" fmla="*/ 4 h 5"/>
                <a:gd name="T4" fmla="*/ 10 w 14"/>
                <a:gd name="T5" fmla="*/ 5 h 5"/>
                <a:gd name="T6" fmla="*/ 8 w 14"/>
                <a:gd name="T7" fmla="*/ 5 h 5"/>
                <a:gd name="T8" fmla="*/ 0 w 14"/>
                <a:gd name="T9" fmla="*/ 5 h 5"/>
                <a:gd name="T10" fmla="*/ 0 w 14"/>
                <a:gd name="T11" fmla="*/ 5 h 5"/>
                <a:gd name="T12" fmla="*/ 0 w 14"/>
                <a:gd name="T13" fmla="*/ 4 h 5"/>
                <a:gd name="T14" fmla="*/ 2 w 14"/>
                <a:gd name="T15" fmla="*/ 2 h 5"/>
                <a:gd name="T16" fmla="*/ 4 w 14"/>
                <a:gd name="T17" fmla="*/ 2 h 5"/>
                <a:gd name="T18" fmla="*/ 6 w 14"/>
                <a:gd name="T19" fmla="*/ 2 h 5"/>
                <a:gd name="T20" fmla="*/ 11 w 14"/>
                <a:gd name="T21" fmla="*/ 0 h 5"/>
                <a:gd name="T22" fmla="*/ 14 w 14"/>
                <a:gd name="T23" fmla="*/ 2 h 5"/>
                <a:gd name="T24" fmla="*/ 14 w 14"/>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5">
                  <a:moveTo>
                    <a:pt x="14" y="2"/>
                  </a:moveTo>
                  <a:lnTo>
                    <a:pt x="10" y="4"/>
                  </a:lnTo>
                  <a:lnTo>
                    <a:pt x="10" y="5"/>
                  </a:lnTo>
                  <a:lnTo>
                    <a:pt x="8" y="5"/>
                  </a:lnTo>
                  <a:lnTo>
                    <a:pt x="0" y="5"/>
                  </a:lnTo>
                  <a:lnTo>
                    <a:pt x="0" y="5"/>
                  </a:lnTo>
                  <a:lnTo>
                    <a:pt x="0" y="4"/>
                  </a:lnTo>
                  <a:lnTo>
                    <a:pt x="2" y="2"/>
                  </a:lnTo>
                  <a:lnTo>
                    <a:pt x="4" y="2"/>
                  </a:lnTo>
                  <a:lnTo>
                    <a:pt x="6" y="2"/>
                  </a:lnTo>
                  <a:lnTo>
                    <a:pt x="11" y="0"/>
                  </a:lnTo>
                  <a:lnTo>
                    <a:pt x="14" y="2"/>
                  </a:lnTo>
                  <a:lnTo>
                    <a:pt x="14"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Freeform 349">
              <a:extLst>
                <a:ext uri="{FF2B5EF4-FFF2-40B4-BE49-F238E27FC236}">
                  <a16:creationId xmlns:a16="http://schemas.microsoft.com/office/drawing/2014/main" id="{F9D094D6-97C1-4023-91B9-53B24E53BEBB}"/>
                </a:ext>
              </a:extLst>
            </p:cNvPr>
            <p:cNvSpPr>
              <a:spLocks/>
            </p:cNvSpPr>
            <p:nvPr/>
          </p:nvSpPr>
          <p:spPr bwMode="auto">
            <a:xfrm>
              <a:off x="1344613" y="1527176"/>
              <a:ext cx="60325" cy="46038"/>
            </a:xfrm>
            <a:custGeom>
              <a:avLst/>
              <a:gdLst>
                <a:gd name="T0" fmla="*/ 38 w 38"/>
                <a:gd name="T1" fmla="*/ 6 h 29"/>
                <a:gd name="T2" fmla="*/ 36 w 38"/>
                <a:gd name="T3" fmla="*/ 6 h 29"/>
                <a:gd name="T4" fmla="*/ 33 w 38"/>
                <a:gd name="T5" fmla="*/ 6 h 29"/>
                <a:gd name="T6" fmla="*/ 32 w 38"/>
                <a:gd name="T7" fmla="*/ 7 h 29"/>
                <a:gd name="T8" fmla="*/ 32 w 38"/>
                <a:gd name="T9" fmla="*/ 7 h 29"/>
                <a:gd name="T10" fmla="*/ 27 w 38"/>
                <a:gd name="T11" fmla="*/ 9 h 29"/>
                <a:gd name="T12" fmla="*/ 26 w 38"/>
                <a:gd name="T13" fmla="*/ 9 h 29"/>
                <a:gd name="T14" fmla="*/ 23 w 38"/>
                <a:gd name="T15" fmla="*/ 9 h 29"/>
                <a:gd name="T16" fmla="*/ 22 w 38"/>
                <a:gd name="T17" fmla="*/ 10 h 29"/>
                <a:gd name="T18" fmla="*/ 20 w 38"/>
                <a:gd name="T19" fmla="*/ 13 h 29"/>
                <a:gd name="T20" fmla="*/ 20 w 38"/>
                <a:gd name="T21" fmla="*/ 15 h 29"/>
                <a:gd name="T22" fmla="*/ 22 w 38"/>
                <a:gd name="T23" fmla="*/ 15 h 29"/>
                <a:gd name="T24" fmla="*/ 23 w 38"/>
                <a:gd name="T25" fmla="*/ 17 h 29"/>
                <a:gd name="T26" fmla="*/ 22 w 38"/>
                <a:gd name="T27" fmla="*/ 19 h 29"/>
                <a:gd name="T28" fmla="*/ 17 w 38"/>
                <a:gd name="T29" fmla="*/ 21 h 29"/>
                <a:gd name="T30" fmla="*/ 17 w 38"/>
                <a:gd name="T31" fmla="*/ 21 h 29"/>
                <a:gd name="T32" fmla="*/ 16 w 38"/>
                <a:gd name="T33" fmla="*/ 25 h 29"/>
                <a:gd name="T34" fmla="*/ 14 w 38"/>
                <a:gd name="T35" fmla="*/ 26 h 29"/>
                <a:gd name="T36" fmla="*/ 10 w 38"/>
                <a:gd name="T37" fmla="*/ 26 h 29"/>
                <a:gd name="T38" fmla="*/ 8 w 38"/>
                <a:gd name="T39" fmla="*/ 29 h 29"/>
                <a:gd name="T40" fmla="*/ 8 w 38"/>
                <a:gd name="T41" fmla="*/ 29 h 29"/>
                <a:gd name="T42" fmla="*/ 4 w 38"/>
                <a:gd name="T43" fmla="*/ 29 h 29"/>
                <a:gd name="T44" fmla="*/ 4 w 38"/>
                <a:gd name="T45" fmla="*/ 25 h 29"/>
                <a:gd name="T46" fmla="*/ 2 w 38"/>
                <a:gd name="T47" fmla="*/ 23 h 29"/>
                <a:gd name="T48" fmla="*/ 2 w 38"/>
                <a:gd name="T49" fmla="*/ 21 h 29"/>
                <a:gd name="T50" fmla="*/ 0 w 38"/>
                <a:gd name="T51" fmla="*/ 21 h 29"/>
                <a:gd name="T52" fmla="*/ 2 w 38"/>
                <a:gd name="T53" fmla="*/ 19 h 29"/>
                <a:gd name="T54" fmla="*/ 4 w 38"/>
                <a:gd name="T55" fmla="*/ 17 h 29"/>
                <a:gd name="T56" fmla="*/ 6 w 38"/>
                <a:gd name="T57" fmla="*/ 17 h 29"/>
                <a:gd name="T58" fmla="*/ 6 w 38"/>
                <a:gd name="T59" fmla="*/ 15 h 29"/>
                <a:gd name="T60" fmla="*/ 6 w 38"/>
                <a:gd name="T61" fmla="*/ 15 h 29"/>
                <a:gd name="T62" fmla="*/ 8 w 38"/>
                <a:gd name="T63" fmla="*/ 13 h 29"/>
                <a:gd name="T64" fmla="*/ 6 w 38"/>
                <a:gd name="T65" fmla="*/ 13 h 29"/>
                <a:gd name="T66" fmla="*/ 8 w 38"/>
                <a:gd name="T67" fmla="*/ 10 h 29"/>
                <a:gd name="T68" fmla="*/ 8 w 38"/>
                <a:gd name="T69" fmla="*/ 9 h 29"/>
                <a:gd name="T70" fmla="*/ 10 w 38"/>
                <a:gd name="T71" fmla="*/ 7 h 29"/>
                <a:gd name="T72" fmla="*/ 11 w 38"/>
                <a:gd name="T73" fmla="*/ 7 h 29"/>
                <a:gd name="T74" fmla="*/ 11 w 38"/>
                <a:gd name="T75" fmla="*/ 7 h 29"/>
                <a:gd name="T76" fmla="*/ 14 w 38"/>
                <a:gd name="T77" fmla="*/ 6 h 29"/>
                <a:gd name="T78" fmla="*/ 16 w 38"/>
                <a:gd name="T79" fmla="*/ 3 h 29"/>
                <a:gd name="T80" fmla="*/ 17 w 38"/>
                <a:gd name="T81" fmla="*/ 3 h 29"/>
                <a:gd name="T82" fmla="*/ 20 w 38"/>
                <a:gd name="T83" fmla="*/ 1 h 29"/>
                <a:gd name="T84" fmla="*/ 20 w 38"/>
                <a:gd name="T85" fmla="*/ 1 h 29"/>
                <a:gd name="T86" fmla="*/ 20 w 38"/>
                <a:gd name="T87" fmla="*/ 1 h 29"/>
                <a:gd name="T88" fmla="*/ 23 w 38"/>
                <a:gd name="T89" fmla="*/ 1 h 29"/>
                <a:gd name="T90" fmla="*/ 23 w 38"/>
                <a:gd name="T91" fmla="*/ 0 h 29"/>
                <a:gd name="T92" fmla="*/ 27 w 38"/>
                <a:gd name="T93" fmla="*/ 0 h 29"/>
                <a:gd name="T94" fmla="*/ 30 w 38"/>
                <a:gd name="T95" fmla="*/ 0 h 29"/>
                <a:gd name="T96" fmla="*/ 36 w 38"/>
                <a:gd name="T97" fmla="*/ 1 h 29"/>
                <a:gd name="T98" fmla="*/ 36 w 38"/>
                <a:gd name="T99" fmla="*/ 1 h 29"/>
                <a:gd name="T100" fmla="*/ 36 w 38"/>
                <a:gd name="T101" fmla="*/ 3 h 29"/>
                <a:gd name="T102" fmla="*/ 36 w 38"/>
                <a:gd name="T103" fmla="*/ 3 h 29"/>
                <a:gd name="T104" fmla="*/ 38 w 38"/>
                <a:gd name="T105" fmla="*/ 6 h 29"/>
                <a:gd name="T106" fmla="*/ 38 w 38"/>
                <a:gd name="T107"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 h="29">
                  <a:moveTo>
                    <a:pt x="38" y="6"/>
                  </a:moveTo>
                  <a:lnTo>
                    <a:pt x="36" y="6"/>
                  </a:lnTo>
                  <a:lnTo>
                    <a:pt x="33" y="6"/>
                  </a:lnTo>
                  <a:lnTo>
                    <a:pt x="32" y="7"/>
                  </a:lnTo>
                  <a:lnTo>
                    <a:pt x="32" y="7"/>
                  </a:lnTo>
                  <a:lnTo>
                    <a:pt x="27" y="9"/>
                  </a:lnTo>
                  <a:lnTo>
                    <a:pt x="26" y="9"/>
                  </a:lnTo>
                  <a:lnTo>
                    <a:pt x="23" y="9"/>
                  </a:lnTo>
                  <a:lnTo>
                    <a:pt x="22" y="10"/>
                  </a:lnTo>
                  <a:lnTo>
                    <a:pt x="20" y="13"/>
                  </a:lnTo>
                  <a:lnTo>
                    <a:pt x="20" y="15"/>
                  </a:lnTo>
                  <a:lnTo>
                    <a:pt x="22" y="15"/>
                  </a:lnTo>
                  <a:lnTo>
                    <a:pt x="23" y="17"/>
                  </a:lnTo>
                  <a:lnTo>
                    <a:pt x="22" y="19"/>
                  </a:lnTo>
                  <a:lnTo>
                    <a:pt x="17" y="21"/>
                  </a:lnTo>
                  <a:lnTo>
                    <a:pt x="17" y="21"/>
                  </a:lnTo>
                  <a:lnTo>
                    <a:pt x="16" y="25"/>
                  </a:lnTo>
                  <a:lnTo>
                    <a:pt x="14" y="26"/>
                  </a:lnTo>
                  <a:lnTo>
                    <a:pt x="10" y="26"/>
                  </a:lnTo>
                  <a:lnTo>
                    <a:pt x="8" y="29"/>
                  </a:lnTo>
                  <a:lnTo>
                    <a:pt x="8" y="29"/>
                  </a:lnTo>
                  <a:lnTo>
                    <a:pt x="4" y="29"/>
                  </a:lnTo>
                  <a:lnTo>
                    <a:pt x="4" y="25"/>
                  </a:lnTo>
                  <a:lnTo>
                    <a:pt x="2" y="23"/>
                  </a:lnTo>
                  <a:lnTo>
                    <a:pt x="2" y="21"/>
                  </a:lnTo>
                  <a:lnTo>
                    <a:pt x="0" y="21"/>
                  </a:lnTo>
                  <a:lnTo>
                    <a:pt x="2" y="19"/>
                  </a:lnTo>
                  <a:lnTo>
                    <a:pt x="4" y="17"/>
                  </a:lnTo>
                  <a:lnTo>
                    <a:pt x="6" y="17"/>
                  </a:lnTo>
                  <a:lnTo>
                    <a:pt x="6" y="15"/>
                  </a:lnTo>
                  <a:lnTo>
                    <a:pt x="6" y="15"/>
                  </a:lnTo>
                  <a:lnTo>
                    <a:pt x="8" y="13"/>
                  </a:lnTo>
                  <a:lnTo>
                    <a:pt x="6" y="13"/>
                  </a:lnTo>
                  <a:lnTo>
                    <a:pt x="8" y="10"/>
                  </a:lnTo>
                  <a:lnTo>
                    <a:pt x="8" y="9"/>
                  </a:lnTo>
                  <a:lnTo>
                    <a:pt x="10" y="7"/>
                  </a:lnTo>
                  <a:lnTo>
                    <a:pt x="11" y="7"/>
                  </a:lnTo>
                  <a:lnTo>
                    <a:pt x="11" y="7"/>
                  </a:lnTo>
                  <a:lnTo>
                    <a:pt x="14" y="6"/>
                  </a:lnTo>
                  <a:lnTo>
                    <a:pt x="16" y="3"/>
                  </a:lnTo>
                  <a:lnTo>
                    <a:pt x="17" y="3"/>
                  </a:lnTo>
                  <a:lnTo>
                    <a:pt x="20" y="1"/>
                  </a:lnTo>
                  <a:lnTo>
                    <a:pt x="20" y="1"/>
                  </a:lnTo>
                  <a:lnTo>
                    <a:pt x="20" y="1"/>
                  </a:lnTo>
                  <a:lnTo>
                    <a:pt x="23" y="1"/>
                  </a:lnTo>
                  <a:lnTo>
                    <a:pt x="23" y="0"/>
                  </a:lnTo>
                  <a:lnTo>
                    <a:pt x="27" y="0"/>
                  </a:lnTo>
                  <a:lnTo>
                    <a:pt x="30" y="0"/>
                  </a:lnTo>
                  <a:lnTo>
                    <a:pt x="36" y="1"/>
                  </a:lnTo>
                  <a:lnTo>
                    <a:pt x="36" y="1"/>
                  </a:lnTo>
                  <a:lnTo>
                    <a:pt x="36" y="3"/>
                  </a:lnTo>
                  <a:lnTo>
                    <a:pt x="36" y="3"/>
                  </a:lnTo>
                  <a:lnTo>
                    <a:pt x="38" y="6"/>
                  </a:lnTo>
                  <a:lnTo>
                    <a:pt x="38"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Freeform 350">
              <a:extLst>
                <a:ext uri="{FF2B5EF4-FFF2-40B4-BE49-F238E27FC236}">
                  <a16:creationId xmlns:a16="http://schemas.microsoft.com/office/drawing/2014/main" id="{F2B4D852-08B4-4F10-BFD6-7A4ADCD706FE}"/>
                </a:ext>
              </a:extLst>
            </p:cNvPr>
            <p:cNvSpPr>
              <a:spLocks/>
            </p:cNvSpPr>
            <p:nvPr/>
          </p:nvSpPr>
          <p:spPr bwMode="auto">
            <a:xfrm>
              <a:off x="1482726" y="2279651"/>
              <a:ext cx="9525" cy="9525"/>
            </a:xfrm>
            <a:custGeom>
              <a:avLst/>
              <a:gdLst>
                <a:gd name="T0" fmla="*/ 6 w 6"/>
                <a:gd name="T1" fmla="*/ 0 h 6"/>
                <a:gd name="T2" fmla="*/ 6 w 6"/>
                <a:gd name="T3" fmla="*/ 4 h 6"/>
                <a:gd name="T4" fmla="*/ 5 w 6"/>
                <a:gd name="T5" fmla="*/ 6 h 6"/>
                <a:gd name="T6" fmla="*/ 0 w 6"/>
                <a:gd name="T7" fmla="*/ 6 h 6"/>
                <a:gd name="T8" fmla="*/ 0 w 6"/>
                <a:gd name="T9" fmla="*/ 4 h 6"/>
                <a:gd name="T10" fmla="*/ 0 w 6"/>
                <a:gd name="T11" fmla="*/ 4 h 6"/>
                <a:gd name="T12" fmla="*/ 2 w 6"/>
                <a:gd name="T13" fmla="*/ 0 h 6"/>
                <a:gd name="T14" fmla="*/ 5 w 6"/>
                <a:gd name="T15" fmla="*/ 0 h 6"/>
                <a:gd name="T16" fmla="*/ 6 w 6"/>
                <a:gd name="T17" fmla="*/ 0 h 6"/>
                <a:gd name="T18" fmla="*/ 6 w 6"/>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6" y="0"/>
                  </a:moveTo>
                  <a:lnTo>
                    <a:pt x="6" y="4"/>
                  </a:lnTo>
                  <a:lnTo>
                    <a:pt x="5" y="6"/>
                  </a:lnTo>
                  <a:lnTo>
                    <a:pt x="0" y="6"/>
                  </a:lnTo>
                  <a:lnTo>
                    <a:pt x="0" y="4"/>
                  </a:lnTo>
                  <a:lnTo>
                    <a:pt x="0" y="4"/>
                  </a:lnTo>
                  <a:lnTo>
                    <a:pt x="2" y="0"/>
                  </a:lnTo>
                  <a:lnTo>
                    <a:pt x="5" y="0"/>
                  </a:lnTo>
                  <a:lnTo>
                    <a:pt x="6" y="0"/>
                  </a:lnTo>
                  <a:lnTo>
                    <a:pt x="6"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Rectangle 351">
              <a:extLst>
                <a:ext uri="{FF2B5EF4-FFF2-40B4-BE49-F238E27FC236}">
                  <a16:creationId xmlns:a16="http://schemas.microsoft.com/office/drawing/2014/main" id="{44A1D0B5-4C8E-4D4F-A21B-EAC306030CEA}"/>
                </a:ext>
              </a:extLst>
            </p:cNvPr>
            <p:cNvSpPr>
              <a:spLocks noChangeArrowheads="1"/>
            </p:cNvSpPr>
            <p:nvPr/>
          </p:nvSpPr>
          <p:spPr bwMode="auto">
            <a:xfrm>
              <a:off x="1708151" y="2076451"/>
              <a:ext cx="1588" cy="3175"/>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Freeform 352">
              <a:extLst>
                <a:ext uri="{FF2B5EF4-FFF2-40B4-BE49-F238E27FC236}">
                  <a16:creationId xmlns:a16="http://schemas.microsoft.com/office/drawing/2014/main" id="{8528C6F1-D346-47CC-B8D4-671A06C9C55A}"/>
                </a:ext>
              </a:extLst>
            </p:cNvPr>
            <p:cNvSpPr>
              <a:spLocks/>
            </p:cNvSpPr>
            <p:nvPr/>
          </p:nvSpPr>
          <p:spPr bwMode="auto">
            <a:xfrm>
              <a:off x="1517651" y="1692276"/>
              <a:ext cx="44450" cy="41275"/>
            </a:xfrm>
            <a:custGeom>
              <a:avLst/>
              <a:gdLst>
                <a:gd name="T0" fmla="*/ 28 w 28"/>
                <a:gd name="T1" fmla="*/ 0 h 26"/>
                <a:gd name="T2" fmla="*/ 25 w 28"/>
                <a:gd name="T3" fmla="*/ 3 h 26"/>
                <a:gd name="T4" fmla="*/ 24 w 28"/>
                <a:gd name="T5" fmla="*/ 4 h 26"/>
                <a:gd name="T6" fmla="*/ 25 w 28"/>
                <a:gd name="T7" fmla="*/ 13 h 26"/>
                <a:gd name="T8" fmla="*/ 25 w 28"/>
                <a:gd name="T9" fmla="*/ 14 h 26"/>
                <a:gd name="T10" fmla="*/ 16 w 28"/>
                <a:gd name="T11" fmla="*/ 20 h 26"/>
                <a:gd name="T12" fmla="*/ 8 w 28"/>
                <a:gd name="T13" fmla="*/ 26 h 26"/>
                <a:gd name="T14" fmla="*/ 2 w 28"/>
                <a:gd name="T15" fmla="*/ 24 h 26"/>
                <a:gd name="T16" fmla="*/ 0 w 28"/>
                <a:gd name="T17" fmla="*/ 20 h 26"/>
                <a:gd name="T18" fmla="*/ 2 w 28"/>
                <a:gd name="T19" fmla="*/ 20 h 26"/>
                <a:gd name="T20" fmla="*/ 3 w 28"/>
                <a:gd name="T21" fmla="*/ 16 h 26"/>
                <a:gd name="T22" fmla="*/ 3 w 28"/>
                <a:gd name="T23" fmla="*/ 14 h 26"/>
                <a:gd name="T24" fmla="*/ 0 w 28"/>
                <a:gd name="T25" fmla="*/ 14 h 26"/>
                <a:gd name="T26" fmla="*/ 0 w 28"/>
                <a:gd name="T27" fmla="*/ 7 h 26"/>
                <a:gd name="T28" fmla="*/ 2 w 28"/>
                <a:gd name="T29" fmla="*/ 7 h 26"/>
                <a:gd name="T30" fmla="*/ 2 w 28"/>
                <a:gd name="T31" fmla="*/ 3 h 26"/>
                <a:gd name="T32" fmla="*/ 6 w 28"/>
                <a:gd name="T33" fmla="*/ 3 h 26"/>
                <a:gd name="T34" fmla="*/ 8 w 28"/>
                <a:gd name="T35" fmla="*/ 3 h 26"/>
                <a:gd name="T36" fmla="*/ 12 w 28"/>
                <a:gd name="T37" fmla="*/ 3 h 26"/>
                <a:gd name="T38" fmla="*/ 16 w 28"/>
                <a:gd name="T39" fmla="*/ 3 h 26"/>
                <a:gd name="T40" fmla="*/ 19 w 28"/>
                <a:gd name="T41" fmla="*/ 0 h 26"/>
                <a:gd name="T42" fmla="*/ 28 w 28"/>
                <a:gd name="T43" fmla="*/ 0 h 26"/>
                <a:gd name="T44" fmla="*/ 28 w 28"/>
                <a:gd name="T4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6">
                  <a:moveTo>
                    <a:pt x="28" y="0"/>
                  </a:moveTo>
                  <a:lnTo>
                    <a:pt x="25" y="3"/>
                  </a:lnTo>
                  <a:lnTo>
                    <a:pt x="24" y="4"/>
                  </a:lnTo>
                  <a:lnTo>
                    <a:pt x="25" y="13"/>
                  </a:lnTo>
                  <a:lnTo>
                    <a:pt x="25" y="14"/>
                  </a:lnTo>
                  <a:lnTo>
                    <a:pt x="16" y="20"/>
                  </a:lnTo>
                  <a:lnTo>
                    <a:pt x="8" y="26"/>
                  </a:lnTo>
                  <a:lnTo>
                    <a:pt x="2" y="24"/>
                  </a:lnTo>
                  <a:lnTo>
                    <a:pt x="0" y="20"/>
                  </a:lnTo>
                  <a:lnTo>
                    <a:pt x="2" y="20"/>
                  </a:lnTo>
                  <a:lnTo>
                    <a:pt x="3" y="16"/>
                  </a:lnTo>
                  <a:lnTo>
                    <a:pt x="3" y="14"/>
                  </a:lnTo>
                  <a:lnTo>
                    <a:pt x="0" y="14"/>
                  </a:lnTo>
                  <a:lnTo>
                    <a:pt x="0" y="7"/>
                  </a:lnTo>
                  <a:lnTo>
                    <a:pt x="2" y="7"/>
                  </a:lnTo>
                  <a:lnTo>
                    <a:pt x="2" y="3"/>
                  </a:lnTo>
                  <a:lnTo>
                    <a:pt x="6" y="3"/>
                  </a:lnTo>
                  <a:lnTo>
                    <a:pt x="8" y="3"/>
                  </a:lnTo>
                  <a:lnTo>
                    <a:pt x="12" y="3"/>
                  </a:lnTo>
                  <a:lnTo>
                    <a:pt x="16" y="3"/>
                  </a:lnTo>
                  <a:lnTo>
                    <a:pt x="19" y="0"/>
                  </a:lnTo>
                  <a:lnTo>
                    <a:pt x="28" y="0"/>
                  </a:lnTo>
                  <a:lnTo>
                    <a:pt x="28"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Freeform 353">
              <a:extLst>
                <a:ext uri="{FF2B5EF4-FFF2-40B4-BE49-F238E27FC236}">
                  <a16:creationId xmlns:a16="http://schemas.microsoft.com/office/drawing/2014/main" id="{7D5BEC49-2E13-4C10-89B5-F26E7D54F1E3}"/>
                </a:ext>
              </a:extLst>
            </p:cNvPr>
            <p:cNvSpPr>
              <a:spLocks/>
            </p:cNvSpPr>
            <p:nvPr/>
          </p:nvSpPr>
          <p:spPr bwMode="auto">
            <a:xfrm>
              <a:off x="1322388" y="1819276"/>
              <a:ext cx="107950" cy="163513"/>
            </a:xfrm>
            <a:custGeom>
              <a:avLst/>
              <a:gdLst>
                <a:gd name="T0" fmla="*/ 59 w 68"/>
                <a:gd name="T1" fmla="*/ 79 h 103"/>
                <a:gd name="T2" fmla="*/ 57 w 68"/>
                <a:gd name="T3" fmla="*/ 79 h 103"/>
                <a:gd name="T4" fmla="*/ 53 w 68"/>
                <a:gd name="T5" fmla="*/ 81 h 103"/>
                <a:gd name="T6" fmla="*/ 52 w 68"/>
                <a:gd name="T7" fmla="*/ 85 h 103"/>
                <a:gd name="T8" fmla="*/ 50 w 68"/>
                <a:gd name="T9" fmla="*/ 87 h 103"/>
                <a:gd name="T10" fmla="*/ 47 w 68"/>
                <a:gd name="T11" fmla="*/ 91 h 103"/>
                <a:gd name="T12" fmla="*/ 44 w 68"/>
                <a:gd name="T13" fmla="*/ 94 h 103"/>
                <a:gd name="T14" fmla="*/ 36 w 68"/>
                <a:gd name="T15" fmla="*/ 94 h 103"/>
                <a:gd name="T16" fmla="*/ 36 w 68"/>
                <a:gd name="T17" fmla="*/ 95 h 103"/>
                <a:gd name="T18" fmla="*/ 31 w 68"/>
                <a:gd name="T19" fmla="*/ 98 h 103"/>
                <a:gd name="T20" fmla="*/ 25 w 68"/>
                <a:gd name="T21" fmla="*/ 98 h 103"/>
                <a:gd name="T22" fmla="*/ 20 w 68"/>
                <a:gd name="T23" fmla="*/ 103 h 103"/>
                <a:gd name="T24" fmla="*/ 20 w 68"/>
                <a:gd name="T25" fmla="*/ 101 h 103"/>
                <a:gd name="T26" fmla="*/ 14 w 68"/>
                <a:gd name="T27" fmla="*/ 103 h 103"/>
                <a:gd name="T28" fmla="*/ 12 w 68"/>
                <a:gd name="T29" fmla="*/ 103 h 103"/>
                <a:gd name="T30" fmla="*/ 9 w 68"/>
                <a:gd name="T31" fmla="*/ 97 h 103"/>
                <a:gd name="T32" fmla="*/ 6 w 68"/>
                <a:gd name="T33" fmla="*/ 94 h 103"/>
                <a:gd name="T34" fmla="*/ 2 w 68"/>
                <a:gd name="T35" fmla="*/ 89 h 103"/>
                <a:gd name="T36" fmla="*/ 5 w 68"/>
                <a:gd name="T37" fmla="*/ 87 h 103"/>
                <a:gd name="T38" fmla="*/ 8 w 68"/>
                <a:gd name="T39" fmla="*/ 87 h 103"/>
                <a:gd name="T40" fmla="*/ 12 w 68"/>
                <a:gd name="T41" fmla="*/ 85 h 103"/>
                <a:gd name="T42" fmla="*/ 9 w 68"/>
                <a:gd name="T43" fmla="*/ 81 h 103"/>
                <a:gd name="T44" fmla="*/ 9 w 68"/>
                <a:gd name="T45" fmla="*/ 73 h 103"/>
                <a:gd name="T46" fmla="*/ 8 w 68"/>
                <a:gd name="T47" fmla="*/ 69 h 103"/>
                <a:gd name="T48" fmla="*/ 6 w 68"/>
                <a:gd name="T49" fmla="*/ 66 h 103"/>
                <a:gd name="T50" fmla="*/ 5 w 68"/>
                <a:gd name="T51" fmla="*/ 66 h 103"/>
                <a:gd name="T52" fmla="*/ 0 w 68"/>
                <a:gd name="T53" fmla="*/ 61 h 103"/>
                <a:gd name="T54" fmla="*/ 0 w 68"/>
                <a:gd name="T55" fmla="*/ 57 h 103"/>
                <a:gd name="T56" fmla="*/ 6 w 68"/>
                <a:gd name="T57" fmla="*/ 47 h 103"/>
                <a:gd name="T58" fmla="*/ 12 w 68"/>
                <a:gd name="T59" fmla="*/ 41 h 103"/>
                <a:gd name="T60" fmla="*/ 14 w 68"/>
                <a:gd name="T61" fmla="*/ 28 h 103"/>
                <a:gd name="T62" fmla="*/ 16 w 68"/>
                <a:gd name="T63" fmla="*/ 22 h 103"/>
                <a:gd name="T64" fmla="*/ 16 w 68"/>
                <a:gd name="T65" fmla="*/ 18 h 103"/>
                <a:gd name="T66" fmla="*/ 14 w 68"/>
                <a:gd name="T67" fmla="*/ 16 h 103"/>
                <a:gd name="T68" fmla="*/ 12 w 68"/>
                <a:gd name="T69" fmla="*/ 12 h 103"/>
                <a:gd name="T70" fmla="*/ 12 w 68"/>
                <a:gd name="T71" fmla="*/ 2 h 103"/>
                <a:gd name="T72" fmla="*/ 18 w 68"/>
                <a:gd name="T73" fmla="*/ 0 h 103"/>
                <a:gd name="T74" fmla="*/ 31 w 68"/>
                <a:gd name="T75" fmla="*/ 6 h 103"/>
                <a:gd name="T76" fmla="*/ 41 w 68"/>
                <a:gd name="T77" fmla="*/ 9 h 103"/>
                <a:gd name="T78" fmla="*/ 52 w 68"/>
                <a:gd name="T79" fmla="*/ 16 h 103"/>
                <a:gd name="T80" fmla="*/ 68 w 68"/>
                <a:gd name="T81" fmla="*/ 24 h 103"/>
                <a:gd name="T82" fmla="*/ 68 w 68"/>
                <a:gd name="T83" fmla="*/ 31 h 103"/>
                <a:gd name="T84" fmla="*/ 68 w 68"/>
                <a:gd name="T85" fmla="*/ 50 h 103"/>
                <a:gd name="T86" fmla="*/ 62 w 68"/>
                <a:gd name="T87" fmla="*/ 50 h 103"/>
                <a:gd name="T88" fmla="*/ 62 w 68"/>
                <a:gd name="T89" fmla="*/ 51 h 103"/>
                <a:gd name="T90" fmla="*/ 57 w 68"/>
                <a:gd name="T91" fmla="*/ 56 h 103"/>
                <a:gd name="T92" fmla="*/ 57 w 68"/>
                <a:gd name="T93" fmla="*/ 59 h 103"/>
                <a:gd name="T94" fmla="*/ 56 w 68"/>
                <a:gd name="T95" fmla="*/ 61 h 103"/>
                <a:gd name="T96" fmla="*/ 57 w 68"/>
                <a:gd name="T97" fmla="*/ 63 h 103"/>
                <a:gd name="T98" fmla="*/ 53 w 68"/>
                <a:gd name="T99" fmla="*/ 66 h 103"/>
                <a:gd name="T100" fmla="*/ 56 w 68"/>
                <a:gd name="T101" fmla="*/ 67 h 103"/>
                <a:gd name="T102" fmla="*/ 59 w 68"/>
                <a:gd name="T103" fmla="*/ 73 h 103"/>
                <a:gd name="T104" fmla="*/ 57 w 68"/>
                <a:gd name="T105" fmla="*/ 75 h 103"/>
                <a:gd name="T106" fmla="*/ 62 w 68"/>
                <a:gd name="T107" fmla="*/ 78 h 103"/>
                <a:gd name="T108" fmla="*/ 59 w 68"/>
                <a:gd name="T109" fmla="*/ 79 h 103"/>
                <a:gd name="T110" fmla="*/ 59 w 68"/>
                <a:gd name="T111" fmla="*/ 7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8" h="103">
                  <a:moveTo>
                    <a:pt x="59" y="79"/>
                  </a:moveTo>
                  <a:lnTo>
                    <a:pt x="57" y="79"/>
                  </a:lnTo>
                  <a:lnTo>
                    <a:pt x="53" y="81"/>
                  </a:lnTo>
                  <a:lnTo>
                    <a:pt x="52" y="85"/>
                  </a:lnTo>
                  <a:lnTo>
                    <a:pt x="50" y="87"/>
                  </a:lnTo>
                  <a:lnTo>
                    <a:pt x="47" y="91"/>
                  </a:lnTo>
                  <a:lnTo>
                    <a:pt x="44" y="94"/>
                  </a:lnTo>
                  <a:lnTo>
                    <a:pt x="36" y="94"/>
                  </a:lnTo>
                  <a:lnTo>
                    <a:pt x="36" y="95"/>
                  </a:lnTo>
                  <a:lnTo>
                    <a:pt x="31" y="98"/>
                  </a:lnTo>
                  <a:lnTo>
                    <a:pt x="25" y="98"/>
                  </a:lnTo>
                  <a:lnTo>
                    <a:pt x="20" y="103"/>
                  </a:lnTo>
                  <a:lnTo>
                    <a:pt x="20" y="101"/>
                  </a:lnTo>
                  <a:lnTo>
                    <a:pt x="14" y="103"/>
                  </a:lnTo>
                  <a:lnTo>
                    <a:pt x="12" y="103"/>
                  </a:lnTo>
                  <a:lnTo>
                    <a:pt x="9" y="97"/>
                  </a:lnTo>
                  <a:lnTo>
                    <a:pt x="6" y="94"/>
                  </a:lnTo>
                  <a:lnTo>
                    <a:pt x="2" y="89"/>
                  </a:lnTo>
                  <a:lnTo>
                    <a:pt x="5" y="87"/>
                  </a:lnTo>
                  <a:lnTo>
                    <a:pt x="8" y="87"/>
                  </a:lnTo>
                  <a:lnTo>
                    <a:pt x="12" y="85"/>
                  </a:lnTo>
                  <a:lnTo>
                    <a:pt x="9" y="81"/>
                  </a:lnTo>
                  <a:lnTo>
                    <a:pt x="9" y="73"/>
                  </a:lnTo>
                  <a:lnTo>
                    <a:pt x="8" y="69"/>
                  </a:lnTo>
                  <a:lnTo>
                    <a:pt x="6" y="66"/>
                  </a:lnTo>
                  <a:lnTo>
                    <a:pt x="5" y="66"/>
                  </a:lnTo>
                  <a:lnTo>
                    <a:pt x="0" y="61"/>
                  </a:lnTo>
                  <a:lnTo>
                    <a:pt x="0" y="57"/>
                  </a:lnTo>
                  <a:lnTo>
                    <a:pt x="6" y="47"/>
                  </a:lnTo>
                  <a:lnTo>
                    <a:pt x="12" y="41"/>
                  </a:lnTo>
                  <a:lnTo>
                    <a:pt x="14" y="28"/>
                  </a:lnTo>
                  <a:lnTo>
                    <a:pt x="16" y="22"/>
                  </a:lnTo>
                  <a:lnTo>
                    <a:pt x="16" y="18"/>
                  </a:lnTo>
                  <a:lnTo>
                    <a:pt x="14" y="16"/>
                  </a:lnTo>
                  <a:lnTo>
                    <a:pt x="12" y="12"/>
                  </a:lnTo>
                  <a:lnTo>
                    <a:pt x="12" y="2"/>
                  </a:lnTo>
                  <a:lnTo>
                    <a:pt x="18" y="0"/>
                  </a:lnTo>
                  <a:lnTo>
                    <a:pt x="31" y="6"/>
                  </a:lnTo>
                  <a:lnTo>
                    <a:pt x="41" y="9"/>
                  </a:lnTo>
                  <a:lnTo>
                    <a:pt x="52" y="16"/>
                  </a:lnTo>
                  <a:lnTo>
                    <a:pt x="68" y="24"/>
                  </a:lnTo>
                  <a:lnTo>
                    <a:pt x="68" y="31"/>
                  </a:lnTo>
                  <a:lnTo>
                    <a:pt x="68" y="50"/>
                  </a:lnTo>
                  <a:lnTo>
                    <a:pt x="62" y="50"/>
                  </a:lnTo>
                  <a:lnTo>
                    <a:pt x="62" y="51"/>
                  </a:lnTo>
                  <a:lnTo>
                    <a:pt x="57" y="56"/>
                  </a:lnTo>
                  <a:lnTo>
                    <a:pt x="57" y="59"/>
                  </a:lnTo>
                  <a:lnTo>
                    <a:pt x="56" y="61"/>
                  </a:lnTo>
                  <a:lnTo>
                    <a:pt x="57" y="63"/>
                  </a:lnTo>
                  <a:lnTo>
                    <a:pt x="53" y="66"/>
                  </a:lnTo>
                  <a:lnTo>
                    <a:pt x="56" y="67"/>
                  </a:lnTo>
                  <a:lnTo>
                    <a:pt x="59" y="73"/>
                  </a:lnTo>
                  <a:lnTo>
                    <a:pt x="57" y="75"/>
                  </a:lnTo>
                  <a:lnTo>
                    <a:pt x="62" y="78"/>
                  </a:lnTo>
                  <a:lnTo>
                    <a:pt x="59" y="79"/>
                  </a:lnTo>
                  <a:lnTo>
                    <a:pt x="59" y="79"/>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Freeform 354">
              <a:extLst>
                <a:ext uri="{FF2B5EF4-FFF2-40B4-BE49-F238E27FC236}">
                  <a16:creationId xmlns:a16="http://schemas.microsoft.com/office/drawing/2014/main" id="{A7284E86-B4FB-4E8C-9E48-B7570568ED7D}"/>
                </a:ext>
              </a:extLst>
            </p:cNvPr>
            <p:cNvSpPr>
              <a:spLocks/>
            </p:cNvSpPr>
            <p:nvPr/>
          </p:nvSpPr>
          <p:spPr bwMode="auto">
            <a:xfrm>
              <a:off x="1185863" y="1938338"/>
              <a:ext cx="15875" cy="53975"/>
            </a:xfrm>
            <a:custGeom>
              <a:avLst/>
              <a:gdLst>
                <a:gd name="T0" fmla="*/ 7 w 10"/>
                <a:gd name="T1" fmla="*/ 3 h 34"/>
                <a:gd name="T2" fmla="*/ 7 w 10"/>
                <a:gd name="T3" fmla="*/ 6 h 34"/>
                <a:gd name="T4" fmla="*/ 10 w 10"/>
                <a:gd name="T5" fmla="*/ 8 h 34"/>
                <a:gd name="T6" fmla="*/ 10 w 10"/>
                <a:gd name="T7" fmla="*/ 12 h 34"/>
                <a:gd name="T8" fmla="*/ 10 w 10"/>
                <a:gd name="T9" fmla="*/ 14 h 34"/>
                <a:gd name="T10" fmla="*/ 10 w 10"/>
                <a:gd name="T11" fmla="*/ 32 h 34"/>
                <a:gd name="T12" fmla="*/ 9 w 10"/>
                <a:gd name="T13" fmla="*/ 34 h 34"/>
                <a:gd name="T14" fmla="*/ 5 w 10"/>
                <a:gd name="T15" fmla="*/ 30 h 34"/>
                <a:gd name="T16" fmla="*/ 5 w 10"/>
                <a:gd name="T17" fmla="*/ 28 h 34"/>
                <a:gd name="T18" fmla="*/ 5 w 10"/>
                <a:gd name="T19" fmla="*/ 23 h 34"/>
                <a:gd name="T20" fmla="*/ 5 w 10"/>
                <a:gd name="T21" fmla="*/ 19 h 34"/>
                <a:gd name="T22" fmla="*/ 5 w 10"/>
                <a:gd name="T23" fmla="*/ 10 h 34"/>
                <a:gd name="T24" fmla="*/ 3 w 10"/>
                <a:gd name="T25" fmla="*/ 8 h 34"/>
                <a:gd name="T26" fmla="*/ 5 w 10"/>
                <a:gd name="T27" fmla="*/ 6 h 34"/>
                <a:gd name="T28" fmla="*/ 3 w 10"/>
                <a:gd name="T29" fmla="*/ 3 h 34"/>
                <a:gd name="T30" fmla="*/ 0 w 10"/>
                <a:gd name="T31" fmla="*/ 0 h 34"/>
                <a:gd name="T32" fmla="*/ 7 w 10"/>
                <a:gd name="T33" fmla="*/ 3 h 34"/>
                <a:gd name="T34" fmla="*/ 7 w 10"/>
                <a:gd name="T35"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34">
                  <a:moveTo>
                    <a:pt x="7" y="3"/>
                  </a:moveTo>
                  <a:lnTo>
                    <a:pt x="7" y="6"/>
                  </a:lnTo>
                  <a:lnTo>
                    <a:pt x="10" y="8"/>
                  </a:lnTo>
                  <a:lnTo>
                    <a:pt x="10" y="12"/>
                  </a:lnTo>
                  <a:lnTo>
                    <a:pt x="10" y="14"/>
                  </a:lnTo>
                  <a:lnTo>
                    <a:pt x="10" y="32"/>
                  </a:lnTo>
                  <a:lnTo>
                    <a:pt x="9" y="34"/>
                  </a:lnTo>
                  <a:lnTo>
                    <a:pt x="5" y="30"/>
                  </a:lnTo>
                  <a:lnTo>
                    <a:pt x="5" y="28"/>
                  </a:lnTo>
                  <a:lnTo>
                    <a:pt x="5" y="23"/>
                  </a:lnTo>
                  <a:lnTo>
                    <a:pt x="5" y="19"/>
                  </a:lnTo>
                  <a:lnTo>
                    <a:pt x="5" y="10"/>
                  </a:lnTo>
                  <a:lnTo>
                    <a:pt x="3" y="8"/>
                  </a:lnTo>
                  <a:lnTo>
                    <a:pt x="5" y="6"/>
                  </a:lnTo>
                  <a:lnTo>
                    <a:pt x="3" y="3"/>
                  </a:lnTo>
                  <a:lnTo>
                    <a:pt x="0" y="0"/>
                  </a:lnTo>
                  <a:lnTo>
                    <a:pt x="7" y="3"/>
                  </a:lnTo>
                  <a:lnTo>
                    <a:pt x="7"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Freeform 355">
              <a:extLst>
                <a:ext uri="{FF2B5EF4-FFF2-40B4-BE49-F238E27FC236}">
                  <a16:creationId xmlns:a16="http://schemas.microsoft.com/office/drawing/2014/main" id="{9DE3650F-CC81-43A4-9B73-CFD0816A0237}"/>
                </a:ext>
              </a:extLst>
            </p:cNvPr>
            <p:cNvSpPr>
              <a:spLocks/>
            </p:cNvSpPr>
            <p:nvPr/>
          </p:nvSpPr>
          <p:spPr bwMode="auto">
            <a:xfrm>
              <a:off x="1687513" y="1668463"/>
              <a:ext cx="34925" cy="28575"/>
            </a:xfrm>
            <a:custGeom>
              <a:avLst/>
              <a:gdLst>
                <a:gd name="T0" fmla="*/ 4 w 22"/>
                <a:gd name="T1" fmla="*/ 2 h 18"/>
                <a:gd name="T2" fmla="*/ 4 w 22"/>
                <a:gd name="T3" fmla="*/ 3 h 18"/>
                <a:gd name="T4" fmla="*/ 2 w 22"/>
                <a:gd name="T5" fmla="*/ 2 h 18"/>
                <a:gd name="T6" fmla="*/ 2 w 22"/>
                <a:gd name="T7" fmla="*/ 3 h 18"/>
                <a:gd name="T8" fmla="*/ 4 w 22"/>
                <a:gd name="T9" fmla="*/ 6 h 18"/>
                <a:gd name="T10" fmla="*/ 8 w 22"/>
                <a:gd name="T11" fmla="*/ 6 h 18"/>
                <a:gd name="T12" fmla="*/ 10 w 22"/>
                <a:gd name="T13" fmla="*/ 6 h 18"/>
                <a:gd name="T14" fmla="*/ 12 w 22"/>
                <a:gd name="T15" fmla="*/ 6 h 18"/>
                <a:gd name="T16" fmla="*/ 12 w 22"/>
                <a:gd name="T17" fmla="*/ 6 h 18"/>
                <a:gd name="T18" fmla="*/ 13 w 22"/>
                <a:gd name="T19" fmla="*/ 7 h 18"/>
                <a:gd name="T20" fmla="*/ 18 w 22"/>
                <a:gd name="T21" fmla="*/ 9 h 18"/>
                <a:gd name="T22" fmla="*/ 22 w 22"/>
                <a:gd name="T23" fmla="*/ 15 h 18"/>
                <a:gd name="T24" fmla="*/ 19 w 22"/>
                <a:gd name="T25" fmla="*/ 15 h 18"/>
                <a:gd name="T26" fmla="*/ 18 w 22"/>
                <a:gd name="T27" fmla="*/ 15 h 18"/>
                <a:gd name="T28" fmla="*/ 18 w 22"/>
                <a:gd name="T29" fmla="*/ 18 h 18"/>
                <a:gd name="T30" fmla="*/ 16 w 22"/>
                <a:gd name="T31" fmla="*/ 18 h 18"/>
                <a:gd name="T32" fmla="*/ 13 w 22"/>
                <a:gd name="T33" fmla="*/ 13 h 18"/>
                <a:gd name="T34" fmla="*/ 12 w 22"/>
                <a:gd name="T35" fmla="*/ 12 h 18"/>
                <a:gd name="T36" fmla="*/ 10 w 22"/>
                <a:gd name="T37" fmla="*/ 9 h 18"/>
                <a:gd name="T38" fmla="*/ 10 w 22"/>
                <a:gd name="T39" fmla="*/ 13 h 18"/>
                <a:gd name="T40" fmla="*/ 12 w 22"/>
                <a:gd name="T41" fmla="*/ 13 h 18"/>
                <a:gd name="T42" fmla="*/ 10 w 22"/>
                <a:gd name="T43" fmla="*/ 13 h 18"/>
                <a:gd name="T44" fmla="*/ 8 w 22"/>
                <a:gd name="T45" fmla="*/ 18 h 18"/>
                <a:gd name="T46" fmla="*/ 6 w 22"/>
                <a:gd name="T47" fmla="*/ 15 h 18"/>
                <a:gd name="T48" fmla="*/ 6 w 22"/>
                <a:gd name="T49" fmla="*/ 15 h 18"/>
                <a:gd name="T50" fmla="*/ 6 w 22"/>
                <a:gd name="T51" fmla="*/ 12 h 18"/>
                <a:gd name="T52" fmla="*/ 4 w 22"/>
                <a:gd name="T53" fmla="*/ 9 h 18"/>
                <a:gd name="T54" fmla="*/ 2 w 22"/>
                <a:gd name="T55" fmla="*/ 7 h 18"/>
                <a:gd name="T56" fmla="*/ 0 w 22"/>
                <a:gd name="T57" fmla="*/ 7 h 18"/>
                <a:gd name="T58" fmla="*/ 0 w 22"/>
                <a:gd name="T59" fmla="*/ 6 h 18"/>
                <a:gd name="T60" fmla="*/ 2 w 22"/>
                <a:gd name="T61" fmla="*/ 6 h 18"/>
                <a:gd name="T62" fmla="*/ 0 w 22"/>
                <a:gd name="T63" fmla="*/ 3 h 18"/>
                <a:gd name="T64" fmla="*/ 0 w 22"/>
                <a:gd name="T65" fmla="*/ 0 h 18"/>
                <a:gd name="T66" fmla="*/ 2 w 22"/>
                <a:gd name="T67" fmla="*/ 0 h 18"/>
                <a:gd name="T68" fmla="*/ 2 w 22"/>
                <a:gd name="T69" fmla="*/ 2 h 18"/>
                <a:gd name="T70" fmla="*/ 4 w 22"/>
                <a:gd name="T71" fmla="*/ 2 h 18"/>
                <a:gd name="T72" fmla="*/ 4 w 22"/>
                <a:gd name="T73"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 h="18">
                  <a:moveTo>
                    <a:pt x="4" y="2"/>
                  </a:moveTo>
                  <a:lnTo>
                    <a:pt x="4" y="3"/>
                  </a:lnTo>
                  <a:lnTo>
                    <a:pt x="2" y="2"/>
                  </a:lnTo>
                  <a:lnTo>
                    <a:pt x="2" y="3"/>
                  </a:lnTo>
                  <a:lnTo>
                    <a:pt x="4" y="6"/>
                  </a:lnTo>
                  <a:lnTo>
                    <a:pt x="8" y="6"/>
                  </a:lnTo>
                  <a:lnTo>
                    <a:pt x="10" y="6"/>
                  </a:lnTo>
                  <a:lnTo>
                    <a:pt x="12" y="6"/>
                  </a:lnTo>
                  <a:lnTo>
                    <a:pt x="12" y="6"/>
                  </a:lnTo>
                  <a:lnTo>
                    <a:pt x="13" y="7"/>
                  </a:lnTo>
                  <a:lnTo>
                    <a:pt x="18" y="9"/>
                  </a:lnTo>
                  <a:lnTo>
                    <a:pt x="22" y="15"/>
                  </a:lnTo>
                  <a:lnTo>
                    <a:pt x="19" y="15"/>
                  </a:lnTo>
                  <a:lnTo>
                    <a:pt x="18" y="15"/>
                  </a:lnTo>
                  <a:lnTo>
                    <a:pt x="18" y="18"/>
                  </a:lnTo>
                  <a:lnTo>
                    <a:pt x="16" y="18"/>
                  </a:lnTo>
                  <a:lnTo>
                    <a:pt x="13" y="13"/>
                  </a:lnTo>
                  <a:lnTo>
                    <a:pt x="12" y="12"/>
                  </a:lnTo>
                  <a:lnTo>
                    <a:pt x="10" y="9"/>
                  </a:lnTo>
                  <a:lnTo>
                    <a:pt x="10" y="13"/>
                  </a:lnTo>
                  <a:lnTo>
                    <a:pt x="12" y="13"/>
                  </a:lnTo>
                  <a:lnTo>
                    <a:pt x="10" y="13"/>
                  </a:lnTo>
                  <a:lnTo>
                    <a:pt x="8" y="18"/>
                  </a:lnTo>
                  <a:lnTo>
                    <a:pt x="6" y="15"/>
                  </a:lnTo>
                  <a:lnTo>
                    <a:pt x="6" y="15"/>
                  </a:lnTo>
                  <a:lnTo>
                    <a:pt x="6" y="12"/>
                  </a:lnTo>
                  <a:lnTo>
                    <a:pt x="4" y="9"/>
                  </a:lnTo>
                  <a:lnTo>
                    <a:pt x="2" y="7"/>
                  </a:lnTo>
                  <a:lnTo>
                    <a:pt x="0" y="7"/>
                  </a:lnTo>
                  <a:lnTo>
                    <a:pt x="0" y="6"/>
                  </a:lnTo>
                  <a:lnTo>
                    <a:pt x="2" y="6"/>
                  </a:lnTo>
                  <a:lnTo>
                    <a:pt x="0" y="3"/>
                  </a:lnTo>
                  <a:lnTo>
                    <a:pt x="0" y="0"/>
                  </a:lnTo>
                  <a:lnTo>
                    <a:pt x="2" y="0"/>
                  </a:lnTo>
                  <a:lnTo>
                    <a:pt x="2" y="2"/>
                  </a:lnTo>
                  <a:lnTo>
                    <a:pt x="4" y="2"/>
                  </a:lnTo>
                  <a:lnTo>
                    <a:pt x="4"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Freeform 356">
              <a:extLst>
                <a:ext uri="{FF2B5EF4-FFF2-40B4-BE49-F238E27FC236}">
                  <a16:creationId xmlns:a16="http://schemas.microsoft.com/office/drawing/2014/main" id="{ACAEE755-16EA-43F0-8E78-CF4AF71DD190}"/>
                </a:ext>
              </a:extLst>
            </p:cNvPr>
            <p:cNvSpPr>
              <a:spLocks/>
            </p:cNvSpPr>
            <p:nvPr/>
          </p:nvSpPr>
          <p:spPr bwMode="auto">
            <a:xfrm>
              <a:off x="1606551" y="1652588"/>
              <a:ext cx="87313" cy="55563"/>
            </a:xfrm>
            <a:custGeom>
              <a:avLst/>
              <a:gdLst>
                <a:gd name="T0" fmla="*/ 55 w 55"/>
                <a:gd name="T1" fmla="*/ 25 h 35"/>
                <a:gd name="T2" fmla="*/ 51 w 55"/>
                <a:gd name="T3" fmla="*/ 23 h 35"/>
                <a:gd name="T4" fmla="*/ 53 w 55"/>
                <a:gd name="T5" fmla="*/ 25 h 35"/>
                <a:gd name="T6" fmla="*/ 51 w 55"/>
                <a:gd name="T7" fmla="*/ 25 h 35"/>
                <a:gd name="T8" fmla="*/ 53 w 55"/>
                <a:gd name="T9" fmla="*/ 29 h 35"/>
                <a:gd name="T10" fmla="*/ 51 w 55"/>
                <a:gd name="T11" fmla="*/ 32 h 35"/>
                <a:gd name="T12" fmla="*/ 48 w 55"/>
                <a:gd name="T13" fmla="*/ 32 h 35"/>
                <a:gd name="T14" fmla="*/ 51 w 55"/>
                <a:gd name="T15" fmla="*/ 33 h 35"/>
                <a:gd name="T16" fmla="*/ 48 w 55"/>
                <a:gd name="T17" fmla="*/ 35 h 35"/>
                <a:gd name="T18" fmla="*/ 45 w 55"/>
                <a:gd name="T19" fmla="*/ 33 h 35"/>
                <a:gd name="T20" fmla="*/ 41 w 55"/>
                <a:gd name="T21" fmla="*/ 28 h 35"/>
                <a:gd name="T22" fmla="*/ 39 w 55"/>
                <a:gd name="T23" fmla="*/ 28 h 35"/>
                <a:gd name="T24" fmla="*/ 37 w 55"/>
                <a:gd name="T25" fmla="*/ 25 h 35"/>
                <a:gd name="T26" fmla="*/ 35 w 55"/>
                <a:gd name="T27" fmla="*/ 25 h 35"/>
                <a:gd name="T28" fmla="*/ 33 w 55"/>
                <a:gd name="T29" fmla="*/ 23 h 35"/>
                <a:gd name="T30" fmla="*/ 28 w 55"/>
                <a:gd name="T31" fmla="*/ 22 h 35"/>
                <a:gd name="T32" fmla="*/ 25 w 55"/>
                <a:gd name="T33" fmla="*/ 22 h 35"/>
                <a:gd name="T34" fmla="*/ 23 w 55"/>
                <a:gd name="T35" fmla="*/ 22 h 35"/>
                <a:gd name="T36" fmla="*/ 23 w 55"/>
                <a:gd name="T37" fmla="*/ 22 h 35"/>
                <a:gd name="T38" fmla="*/ 19 w 55"/>
                <a:gd name="T39" fmla="*/ 22 h 35"/>
                <a:gd name="T40" fmla="*/ 19 w 55"/>
                <a:gd name="T41" fmla="*/ 23 h 35"/>
                <a:gd name="T42" fmla="*/ 17 w 55"/>
                <a:gd name="T43" fmla="*/ 25 h 35"/>
                <a:gd name="T44" fmla="*/ 13 w 55"/>
                <a:gd name="T45" fmla="*/ 19 h 35"/>
                <a:gd name="T46" fmla="*/ 13 w 55"/>
                <a:gd name="T47" fmla="*/ 17 h 35"/>
                <a:gd name="T48" fmla="*/ 11 w 55"/>
                <a:gd name="T49" fmla="*/ 16 h 35"/>
                <a:gd name="T50" fmla="*/ 7 w 55"/>
                <a:gd name="T51" fmla="*/ 12 h 35"/>
                <a:gd name="T52" fmla="*/ 6 w 55"/>
                <a:gd name="T53" fmla="*/ 12 h 35"/>
                <a:gd name="T54" fmla="*/ 6 w 55"/>
                <a:gd name="T55" fmla="*/ 10 h 35"/>
                <a:gd name="T56" fmla="*/ 7 w 55"/>
                <a:gd name="T57" fmla="*/ 10 h 35"/>
                <a:gd name="T58" fmla="*/ 9 w 55"/>
                <a:gd name="T59" fmla="*/ 7 h 35"/>
                <a:gd name="T60" fmla="*/ 9 w 55"/>
                <a:gd name="T61" fmla="*/ 7 h 35"/>
                <a:gd name="T62" fmla="*/ 6 w 55"/>
                <a:gd name="T63" fmla="*/ 6 h 35"/>
                <a:gd name="T64" fmla="*/ 6 w 55"/>
                <a:gd name="T65" fmla="*/ 3 h 35"/>
                <a:gd name="T66" fmla="*/ 1 w 55"/>
                <a:gd name="T67" fmla="*/ 3 h 35"/>
                <a:gd name="T68" fmla="*/ 1 w 55"/>
                <a:gd name="T69" fmla="*/ 3 h 35"/>
                <a:gd name="T70" fmla="*/ 0 w 55"/>
                <a:gd name="T71" fmla="*/ 3 h 35"/>
                <a:gd name="T72" fmla="*/ 1 w 55"/>
                <a:gd name="T73" fmla="*/ 1 h 35"/>
                <a:gd name="T74" fmla="*/ 6 w 55"/>
                <a:gd name="T75" fmla="*/ 1 h 35"/>
                <a:gd name="T76" fmla="*/ 7 w 55"/>
                <a:gd name="T77" fmla="*/ 3 h 35"/>
                <a:gd name="T78" fmla="*/ 11 w 55"/>
                <a:gd name="T79" fmla="*/ 6 h 35"/>
                <a:gd name="T80" fmla="*/ 13 w 55"/>
                <a:gd name="T81" fmla="*/ 6 h 35"/>
                <a:gd name="T82" fmla="*/ 17 w 55"/>
                <a:gd name="T83" fmla="*/ 7 h 35"/>
                <a:gd name="T84" fmla="*/ 16 w 55"/>
                <a:gd name="T85" fmla="*/ 3 h 35"/>
                <a:gd name="T86" fmla="*/ 16 w 55"/>
                <a:gd name="T87" fmla="*/ 3 h 35"/>
                <a:gd name="T88" fmla="*/ 17 w 55"/>
                <a:gd name="T89" fmla="*/ 3 h 35"/>
                <a:gd name="T90" fmla="*/ 17 w 55"/>
                <a:gd name="T91" fmla="*/ 0 h 35"/>
                <a:gd name="T92" fmla="*/ 19 w 55"/>
                <a:gd name="T93" fmla="*/ 1 h 35"/>
                <a:gd name="T94" fmla="*/ 23 w 55"/>
                <a:gd name="T95" fmla="*/ 3 h 35"/>
                <a:gd name="T96" fmla="*/ 25 w 55"/>
                <a:gd name="T97" fmla="*/ 6 h 35"/>
                <a:gd name="T98" fmla="*/ 28 w 55"/>
                <a:gd name="T99" fmla="*/ 7 h 35"/>
                <a:gd name="T100" fmla="*/ 29 w 55"/>
                <a:gd name="T101" fmla="*/ 7 h 35"/>
                <a:gd name="T102" fmla="*/ 31 w 55"/>
                <a:gd name="T103" fmla="*/ 7 h 35"/>
                <a:gd name="T104" fmla="*/ 37 w 55"/>
                <a:gd name="T105" fmla="*/ 13 h 35"/>
                <a:gd name="T106" fmla="*/ 44 w 55"/>
                <a:gd name="T107" fmla="*/ 17 h 35"/>
                <a:gd name="T108" fmla="*/ 48 w 55"/>
                <a:gd name="T109" fmla="*/ 22 h 35"/>
                <a:gd name="T110" fmla="*/ 53 w 55"/>
                <a:gd name="T111" fmla="*/ 22 h 35"/>
                <a:gd name="T112" fmla="*/ 55 w 55"/>
                <a:gd name="T113" fmla="*/ 25 h 35"/>
                <a:gd name="T114" fmla="*/ 55 w 55"/>
                <a:gd name="T115"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 h="35">
                  <a:moveTo>
                    <a:pt x="55" y="25"/>
                  </a:moveTo>
                  <a:lnTo>
                    <a:pt x="51" y="23"/>
                  </a:lnTo>
                  <a:lnTo>
                    <a:pt x="53" y="25"/>
                  </a:lnTo>
                  <a:lnTo>
                    <a:pt x="51" y="25"/>
                  </a:lnTo>
                  <a:lnTo>
                    <a:pt x="53" y="29"/>
                  </a:lnTo>
                  <a:lnTo>
                    <a:pt x="51" y="32"/>
                  </a:lnTo>
                  <a:lnTo>
                    <a:pt x="48" y="32"/>
                  </a:lnTo>
                  <a:lnTo>
                    <a:pt x="51" y="33"/>
                  </a:lnTo>
                  <a:lnTo>
                    <a:pt x="48" y="35"/>
                  </a:lnTo>
                  <a:lnTo>
                    <a:pt x="45" y="33"/>
                  </a:lnTo>
                  <a:lnTo>
                    <a:pt x="41" y="28"/>
                  </a:lnTo>
                  <a:lnTo>
                    <a:pt x="39" y="28"/>
                  </a:lnTo>
                  <a:lnTo>
                    <a:pt x="37" y="25"/>
                  </a:lnTo>
                  <a:lnTo>
                    <a:pt x="35" y="25"/>
                  </a:lnTo>
                  <a:lnTo>
                    <a:pt x="33" y="23"/>
                  </a:lnTo>
                  <a:lnTo>
                    <a:pt x="28" y="22"/>
                  </a:lnTo>
                  <a:lnTo>
                    <a:pt x="25" y="22"/>
                  </a:lnTo>
                  <a:lnTo>
                    <a:pt x="23" y="22"/>
                  </a:lnTo>
                  <a:lnTo>
                    <a:pt x="23" y="22"/>
                  </a:lnTo>
                  <a:lnTo>
                    <a:pt x="19" y="22"/>
                  </a:lnTo>
                  <a:lnTo>
                    <a:pt x="19" y="23"/>
                  </a:lnTo>
                  <a:lnTo>
                    <a:pt x="17" y="25"/>
                  </a:lnTo>
                  <a:lnTo>
                    <a:pt x="13" y="19"/>
                  </a:lnTo>
                  <a:lnTo>
                    <a:pt x="13" y="17"/>
                  </a:lnTo>
                  <a:lnTo>
                    <a:pt x="11" y="16"/>
                  </a:lnTo>
                  <a:lnTo>
                    <a:pt x="7" y="12"/>
                  </a:lnTo>
                  <a:lnTo>
                    <a:pt x="6" y="12"/>
                  </a:lnTo>
                  <a:lnTo>
                    <a:pt x="6" y="10"/>
                  </a:lnTo>
                  <a:lnTo>
                    <a:pt x="7" y="10"/>
                  </a:lnTo>
                  <a:lnTo>
                    <a:pt x="9" y="7"/>
                  </a:lnTo>
                  <a:lnTo>
                    <a:pt x="9" y="7"/>
                  </a:lnTo>
                  <a:lnTo>
                    <a:pt x="6" y="6"/>
                  </a:lnTo>
                  <a:lnTo>
                    <a:pt x="6" y="3"/>
                  </a:lnTo>
                  <a:lnTo>
                    <a:pt x="1" y="3"/>
                  </a:lnTo>
                  <a:lnTo>
                    <a:pt x="1" y="3"/>
                  </a:lnTo>
                  <a:lnTo>
                    <a:pt x="0" y="3"/>
                  </a:lnTo>
                  <a:lnTo>
                    <a:pt x="1" y="1"/>
                  </a:lnTo>
                  <a:lnTo>
                    <a:pt x="6" y="1"/>
                  </a:lnTo>
                  <a:lnTo>
                    <a:pt x="7" y="3"/>
                  </a:lnTo>
                  <a:lnTo>
                    <a:pt x="11" y="6"/>
                  </a:lnTo>
                  <a:lnTo>
                    <a:pt x="13" y="6"/>
                  </a:lnTo>
                  <a:lnTo>
                    <a:pt x="17" y="7"/>
                  </a:lnTo>
                  <a:lnTo>
                    <a:pt x="16" y="3"/>
                  </a:lnTo>
                  <a:lnTo>
                    <a:pt x="16" y="3"/>
                  </a:lnTo>
                  <a:lnTo>
                    <a:pt x="17" y="3"/>
                  </a:lnTo>
                  <a:lnTo>
                    <a:pt x="17" y="0"/>
                  </a:lnTo>
                  <a:lnTo>
                    <a:pt x="19" y="1"/>
                  </a:lnTo>
                  <a:lnTo>
                    <a:pt x="23" y="3"/>
                  </a:lnTo>
                  <a:lnTo>
                    <a:pt x="25" y="6"/>
                  </a:lnTo>
                  <a:lnTo>
                    <a:pt x="28" y="7"/>
                  </a:lnTo>
                  <a:lnTo>
                    <a:pt x="29" y="7"/>
                  </a:lnTo>
                  <a:lnTo>
                    <a:pt x="31" y="7"/>
                  </a:lnTo>
                  <a:lnTo>
                    <a:pt x="37" y="13"/>
                  </a:lnTo>
                  <a:lnTo>
                    <a:pt x="44" y="17"/>
                  </a:lnTo>
                  <a:lnTo>
                    <a:pt x="48" y="22"/>
                  </a:lnTo>
                  <a:lnTo>
                    <a:pt x="53" y="22"/>
                  </a:lnTo>
                  <a:lnTo>
                    <a:pt x="55" y="25"/>
                  </a:lnTo>
                  <a:lnTo>
                    <a:pt x="55" y="25"/>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Freeform 357">
              <a:extLst>
                <a:ext uri="{FF2B5EF4-FFF2-40B4-BE49-F238E27FC236}">
                  <a16:creationId xmlns:a16="http://schemas.microsoft.com/office/drawing/2014/main" id="{1C960FA4-96E0-454A-B31C-B1F352C0147E}"/>
                </a:ext>
              </a:extLst>
            </p:cNvPr>
            <p:cNvSpPr>
              <a:spLocks/>
            </p:cNvSpPr>
            <p:nvPr/>
          </p:nvSpPr>
          <p:spPr bwMode="auto">
            <a:xfrm>
              <a:off x="1285876" y="1689101"/>
              <a:ext cx="30163" cy="63500"/>
            </a:xfrm>
            <a:custGeom>
              <a:avLst/>
              <a:gdLst>
                <a:gd name="T0" fmla="*/ 19 w 19"/>
                <a:gd name="T1" fmla="*/ 24 h 40"/>
                <a:gd name="T2" fmla="*/ 19 w 19"/>
                <a:gd name="T3" fmla="*/ 28 h 40"/>
                <a:gd name="T4" fmla="*/ 15 w 19"/>
                <a:gd name="T5" fmla="*/ 28 h 40"/>
                <a:gd name="T6" fmla="*/ 11 w 19"/>
                <a:gd name="T7" fmla="*/ 34 h 40"/>
                <a:gd name="T8" fmla="*/ 11 w 19"/>
                <a:gd name="T9" fmla="*/ 37 h 40"/>
                <a:gd name="T10" fmla="*/ 9 w 19"/>
                <a:gd name="T11" fmla="*/ 40 h 40"/>
                <a:gd name="T12" fmla="*/ 7 w 19"/>
                <a:gd name="T13" fmla="*/ 40 h 40"/>
                <a:gd name="T14" fmla="*/ 6 w 19"/>
                <a:gd name="T15" fmla="*/ 30 h 40"/>
                <a:gd name="T16" fmla="*/ 1 w 19"/>
                <a:gd name="T17" fmla="*/ 26 h 40"/>
                <a:gd name="T18" fmla="*/ 1 w 19"/>
                <a:gd name="T19" fmla="*/ 24 h 40"/>
                <a:gd name="T20" fmla="*/ 0 w 19"/>
                <a:gd name="T21" fmla="*/ 22 h 40"/>
                <a:gd name="T22" fmla="*/ 0 w 19"/>
                <a:gd name="T23" fmla="*/ 18 h 40"/>
                <a:gd name="T24" fmla="*/ 3 w 19"/>
                <a:gd name="T25" fmla="*/ 16 h 40"/>
                <a:gd name="T26" fmla="*/ 6 w 19"/>
                <a:gd name="T27" fmla="*/ 12 h 40"/>
                <a:gd name="T28" fmla="*/ 6 w 19"/>
                <a:gd name="T29" fmla="*/ 9 h 40"/>
                <a:gd name="T30" fmla="*/ 7 w 19"/>
                <a:gd name="T31" fmla="*/ 5 h 40"/>
                <a:gd name="T32" fmla="*/ 13 w 19"/>
                <a:gd name="T33" fmla="*/ 0 h 40"/>
                <a:gd name="T34" fmla="*/ 15 w 19"/>
                <a:gd name="T35" fmla="*/ 2 h 40"/>
                <a:gd name="T36" fmla="*/ 17 w 19"/>
                <a:gd name="T37" fmla="*/ 6 h 40"/>
                <a:gd name="T38" fmla="*/ 15 w 19"/>
                <a:gd name="T39" fmla="*/ 6 h 40"/>
                <a:gd name="T40" fmla="*/ 17 w 19"/>
                <a:gd name="T41" fmla="*/ 9 h 40"/>
                <a:gd name="T42" fmla="*/ 19 w 19"/>
                <a:gd name="T43" fmla="*/ 10 h 40"/>
                <a:gd name="T44" fmla="*/ 19 w 19"/>
                <a:gd name="T45" fmla="*/ 12 h 40"/>
                <a:gd name="T46" fmla="*/ 15 w 19"/>
                <a:gd name="T47" fmla="*/ 16 h 40"/>
                <a:gd name="T48" fmla="*/ 11 w 19"/>
                <a:gd name="T49" fmla="*/ 18 h 40"/>
                <a:gd name="T50" fmla="*/ 13 w 19"/>
                <a:gd name="T51" fmla="*/ 21 h 40"/>
                <a:gd name="T52" fmla="*/ 17 w 19"/>
                <a:gd name="T53" fmla="*/ 22 h 40"/>
                <a:gd name="T54" fmla="*/ 19 w 19"/>
                <a:gd name="T55" fmla="*/ 24 h 40"/>
                <a:gd name="T56" fmla="*/ 19 w 19"/>
                <a:gd name="T57"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 h="40">
                  <a:moveTo>
                    <a:pt x="19" y="24"/>
                  </a:moveTo>
                  <a:lnTo>
                    <a:pt x="19" y="28"/>
                  </a:lnTo>
                  <a:lnTo>
                    <a:pt x="15" y="28"/>
                  </a:lnTo>
                  <a:lnTo>
                    <a:pt x="11" y="34"/>
                  </a:lnTo>
                  <a:lnTo>
                    <a:pt x="11" y="37"/>
                  </a:lnTo>
                  <a:lnTo>
                    <a:pt x="9" y="40"/>
                  </a:lnTo>
                  <a:lnTo>
                    <a:pt x="7" y="40"/>
                  </a:lnTo>
                  <a:lnTo>
                    <a:pt x="6" y="30"/>
                  </a:lnTo>
                  <a:lnTo>
                    <a:pt x="1" y="26"/>
                  </a:lnTo>
                  <a:lnTo>
                    <a:pt x="1" y="24"/>
                  </a:lnTo>
                  <a:lnTo>
                    <a:pt x="0" y="22"/>
                  </a:lnTo>
                  <a:lnTo>
                    <a:pt x="0" y="18"/>
                  </a:lnTo>
                  <a:lnTo>
                    <a:pt x="3" y="16"/>
                  </a:lnTo>
                  <a:lnTo>
                    <a:pt x="6" y="12"/>
                  </a:lnTo>
                  <a:lnTo>
                    <a:pt x="6" y="9"/>
                  </a:lnTo>
                  <a:lnTo>
                    <a:pt x="7" y="5"/>
                  </a:lnTo>
                  <a:lnTo>
                    <a:pt x="13" y="0"/>
                  </a:lnTo>
                  <a:lnTo>
                    <a:pt x="15" y="2"/>
                  </a:lnTo>
                  <a:lnTo>
                    <a:pt x="17" y="6"/>
                  </a:lnTo>
                  <a:lnTo>
                    <a:pt x="15" y="6"/>
                  </a:lnTo>
                  <a:lnTo>
                    <a:pt x="17" y="9"/>
                  </a:lnTo>
                  <a:lnTo>
                    <a:pt x="19" y="10"/>
                  </a:lnTo>
                  <a:lnTo>
                    <a:pt x="19" y="12"/>
                  </a:lnTo>
                  <a:lnTo>
                    <a:pt x="15" y="16"/>
                  </a:lnTo>
                  <a:lnTo>
                    <a:pt x="11" y="18"/>
                  </a:lnTo>
                  <a:lnTo>
                    <a:pt x="13" y="21"/>
                  </a:lnTo>
                  <a:lnTo>
                    <a:pt x="17" y="22"/>
                  </a:lnTo>
                  <a:lnTo>
                    <a:pt x="19" y="24"/>
                  </a:lnTo>
                  <a:lnTo>
                    <a:pt x="19" y="2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Freeform 358">
              <a:extLst>
                <a:ext uri="{FF2B5EF4-FFF2-40B4-BE49-F238E27FC236}">
                  <a16:creationId xmlns:a16="http://schemas.microsoft.com/office/drawing/2014/main" id="{F4079969-05EE-4CB7-90EE-F01FE68E9B21}"/>
                </a:ext>
              </a:extLst>
            </p:cNvPr>
            <p:cNvSpPr>
              <a:spLocks noEditPoints="1"/>
            </p:cNvSpPr>
            <p:nvPr/>
          </p:nvSpPr>
          <p:spPr bwMode="auto">
            <a:xfrm>
              <a:off x="1431926" y="1654176"/>
              <a:ext cx="144463" cy="49213"/>
            </a:xfrm>
            <a:custGeom>
              <a:avLst/>
              <a:gdLst>
                <a:gd name="T0" fmla="*/ 73 w 91"/>
                <a:gd name="T1" fmla="*/ 5 h 31"/>
                <a:gd name="T2" fmla="*/ 78 w 91"/>
                <a:gd name="T3" fmla="*/ 5 h 31"/>
                <a:gd name="T4" fmla="*/ 82 w 91"/>
                <a:gd name="T5" fmla="*/ 11 h 31"/>
                <a:gd name="T6" fmla="*/ 85 w 91"/>
                <a:gd name="T7" fmla="*/ 12 h 31"/>
                <a:gd name="T8" fmla="*/ 84 w 91"/>
                <a:gd name="T9" fmla="*/ 15 h 31"/>
                <a:gd name="T10" fmla="*/ 88 w 91"/>
                <a:gd name="T11" fmla="*/ 21 h 31"/>
                <a:gd name="T12" fmla="*/ 91 w 91"/>
                <a:gd name="T13" fmla="*/ 24 h 31"/>
                <a:gd name="T14" fmla="*/ 82 w 91"/>
                <a:gd name="T15" fmla="*/ 22 h 31"/>
                <a:gd name="T16" fmla="*/ 73 w 91"/>
                <a:gd name="T17" fmla="*/ 24 h 31"/>
                <a:gd name="T18" fmla="*/ 66 w 91"/>
                <a:gd name="T19" fmla="*/ 27 h 31"/>
                <a:gd name="T20" fmla="*/ 60 w 91"/>
                <a:gd name="T21" fmla="*/ 27 h 31"/>
                <a:gd name="T22" fmla="*/ 56 w 91"/>
                <a:gd name="T23" fmla="*/ 31 h 31"/>
                <a:gd name="T24" fmla="*/ 52 w 91"/>
                <a:gd name="T25" fmla="*/ 28 h 31"/>
                <a:gd name="T26" fmla="*/ 52 w 91"/>
                <a:gd name="T27" fmla="*/ 27 h 31"/>
                <a:gd name="T28" fmla="*/ 46 w 91"/>
                <a:gd name="T29" fmla="*/ 27 h 31"/>
                <a:gd name="T30" fmla="*/ 38 w 91"/>
                <a:gd name="T31" fmla="*/ 31 h 31"/>
                <a:gd name="T32" fmla="*/ 31 w 91"/>
                <a:gd name="T33" fmla="*/ 27 h 31"/>
                <a:gd name="T34" fmla="*/ 26 w 91"/>
                <a:gd name="T35" fmla="*/ 28 h 31"/>
                <a:gd name="T36" fmla="*/ 20 w 91"/>
                <a:gd name="T37" fmla="*/ 28 h 31"/>
                <a:gd name="T38" fmla="*/ 16 w 91"/>
                <a:gd name="T39" fmla="*/ 27 h 31"/>
                <a:gd name="T40" fmla="*/ 9 w 91"/>
                <a:gd name="T41" fmla="*/ 22 h 31"/>
                <a:gd name="T42" fmla="*/ 4 w 91"/>
                <a:gd name="T43" fmla="*/ 18 h 31"/>
                <a:gd name="T44" fmla="*/ 4 w 91"/>
                <a:gd name="T45" fmla="*/ 12 h 31"/>
                <a:gd name="T46" fmla="*/ 3 w 91"/>
                <a:gd name="T47" fmla="*/ 11 h 31"/>
                <a:gd name="T48" fmla="*/ 10 w 91"/>
                <a:gd name="T49" fmla="*/ 9 h 31"/>
                <a:gd name="T50" fmla="*/ 15 w 91"/>
                <a:gd name="T51" fmla="*/ 6 h 31"/>
                <a:gd name="T52" fmla="*/ 26 w 91"/>
                <a:gd name="T53" fmla="*/ 5 h 31"/>
                <a:gd name="T54" fmla="*/ 34 w 91"/>
                <a:gd name="T55" fmla="*/ 0 h 31"/>
                <a:gd name="T56" fmla="*/ 42 w 91"/>
                <a:gd name="T57" fmla="*/ 2 h 31"/>
                <a:gd name="T58" fmla="*/ 48 w 91"/>
                <a:gd name="T59" fmla="*/ 5 h 31"/>
                <a:gd name="T60" fmla="*/ 54 w 91"/>
                <a:gd name="T61" fmla="*/ 5 h 31"/>
                <a:gd name="T62" fmla="*/ 62 w 91"/>
                <a:gd name="T63" fmla="*/ 5 h 31"/>
                <a:gd name="T64" fmla="*/ 70 w 91"/>
                <a:gd name="T65" fmla="*/ 5 h 31"/>
                <a:gd name="T66" fmla="*/ 70 w 91"/>
                <a:gd name="T67" fmla="*/ 5 h 31"/>
                <a:gd name="T68" fmla="*/ 12 w 91"/>
                <a:gd name="T69" fmla="*/ 5 h 31"/>
                <a:gd name="T70" fmla="*/ 6 w 91"/>
                <a:gd name="T71" fmla="*/ 6 h 31"/>
                <a:gd name="T72" fmla="*/ 3 w 91"/>
                <a:gd name="T73" fmla="*/ 11 h 31"/>
                <a:gd name="T74" fmla="*/ 4 w 91"/>
                <a:gd name="T75" fmla="*/ 5 h 31"/>
                <a:gd name="T76" fmla="*/ 3 w 91"/>
                <a:gd name="T77" fmla="*/ 0 h 31"/>
                <a:gd name="T78" fmla="*/ 10 w 91"/>
                <a:gd name="T7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 h="31">
                  <a:moveTo>
                    <a:pt x="70" y="5"/>
                  </a:moveTo>
                  <a:lnTo>
                    <a:pt x="73" y="5"/>
                  </a:lnTo>
                  <a:lnTo>
                    <a:pt x="76" y="2"/>
                  </a:lnTo>
                  <a:lnTo>
                    <a:pt x="78" y="5"/>
                  </a:lnTo>
                  <a:lnTo>
                    <a:pt x="79" y="9"/>
                  </a:lnTo>
                  <a:lnTo>
                    <a:pt x="82" y="11"/>
                  </a:lnTo>
                  <a:lnTo>
                    <a:pt x="84" y="11"/>
                  </a:lnTo>
                  <a:lnTo>
                    <a:pt x="85" y="12"/>
                  </a:lnTo>
                  <a:lnTo>
                    <a:pt x="85" y="12"/>
                  </a:lnTo>
                  <a:lnTo>
                    <a:pt x="84" y="15"/>
                  </a:lnTo>
                  <a:lnTo>
                    <a:pt x="85" y="16"/>
                  </a:lnTo>
                  <a:lnTo>
                    <a:pt x="88" y="21"/>
                  </a:lnTo>
                  <a:lnTo>
                    <a:pt x="89" y="22"/>
                  </a:lnTo>
                  <a:lnTo>
                    <a:pt x="91" y="24"/>
                  </a:lnTo>
                  <a:lnTo>
                    <a:pt x="85" y="24"/>
                  </a:lnTo>
                  <a:lnTo>
                    <a:pt x="82" y="22"/>
                  </a:lnTo>
                  <a:lnTo>
                    <a:pt x="82" y="24"/>
                  </a:lnTo>
                  <a:lnTo>
                    <a:pt x="73" y="24"/>
                  </a:lnTo>
                  <a:lnTo>
                    <a:pt x="70" y="27"/>
                  </a:lnTo>
                  <a:lnTo>
                    <a:pt x="66" y="27"/>
                  </a:lnTo>
                  <a:lnTo>
                    <a:pt x="62" y="27"/>
                  </a:lnTo>
                  <a:lnTo>
                    <a:pt x="60" y="27"/>
                  </a:lnTo>
                  <a:lnTo>
                    <a:pt x="56" y="27"/>
                  </a:lnTo>
                  <a:lnTo>
                    <a:pt x="56" y="31"/>
                  </a:lnTo>
                  <a:lnTo>
                    <a:pt x="54" y="31"/>
                  </a:lnTo>
                  <a:lnTo>
                    <a:pt x="52" y="28"/>
                  </a:lnTo>
                  <a:lnTo>
                    <a:pt x="54" y="27"/>
                  </a:lnTo>
                  <a:lnTo>
                    <a:pt x="52" y="27"/>
                  </a:lnTo>
                  <a:lnTo>
                    <a:pt x="50" y="28"/>
                  </a:lnTo>
                  <a:lnTo>
                    <a:pt x="46" y="27"/>
                  </a:lnTo>
                  <a:lnTo>
                    <a:pt x="44" y="28"/>
                  </a:lnTo>
                  <a:lnTo>
                    <a:pt x="38" y="31"/>
                  </a:lnTo>
                  <a:lnTo>
                    <a:pt x="34" y="28"/>
                  </a:lnTo>
                  <a:lnTo>
                    <a:pt x="31" y="27"/>
                  </a:lnTo>
                  <a:lnTo>
                    <a:pt x="26" y="27"/>
                  </a:lnTo>
                  <a:lnTo>
                    <a:pt x="26" y="28"/>
                  </a:lnTo>
                  <a:lnTo>
                    <a:pt x="22" y="31"/>
                  </a:lnTo>
                  <a:lnTo>
                    <a:pt x="20" y="28"/>
                  </a:lnTo>
                  <a:lnTo>
                    <a:pt x="18" y="27"/>
                  </a:lnTo>
                  <a:lnTo>
                    <a:pt x="16" y="27"/>
                  </a:lnTo>
                  <a:lnTo>
                    <a:pt x="10" y="24"/>
                  </a:lnTo>
                  <a:lnTo>
                    <a:pt x="9" y="22"/>
                  </a:lnTo>
                  <a:lnTo>
                    <a:pt x="9" y="21"/>
                  </a:lnTo>
                  <a:lnTo>
                    <a:pt x="4" y="18"/>
                  </a:lnTo>
                  <a:lnTo>
                    <a:pt x="6" y="15"/>
                  </a:lnTo>
                  <a:lnTo>
                    <a:pt x="4" y="12"/>
                  </a:lnTo>
                  <a:lnTo>
                    <a:pt x="3" y="12"/>
                  </a:lnTo>
                  <a:lnTo>
                    <a:pt x="3" y="11"/>
                  </a:lnTo>
                  <a:lnTo>
                    <a:pt x="4" y="9"/>
                  </a:lnTo>
                  <a:lnTo>
                    <a:pt x="10" y="9"/>
                  </a:lnTo>
                  <a:lnTo>
                    <a:pt x="15" y="9"/>
                  </a:lnTo>
                  <a:lnTo>
                    <a:pt x="15" y="6"/>
                  </a:lnTo>
                  <a:lnTo>
                    <a:pt x="16" y="5"/>
                  </a:lnTo>
                  <a:lnTo>
                    <a:pt x="26" y="5"/>
                  </a:lnTo>
                  <a:lnTo>
                    <a:pt x="31" y="2"/>
                  </a:lnTo>
                  <a:lnTo>
                    <a:pt x="34" y="0"/>
                  </a:lnTo>
                  <a:lnTo>
                    <a:pt x="40" y="0"/>
                  </a:lnTo>
                  <a:lnTo>
                    <a:pt x="42" y="2"/>
                  </a:lnTo>
                  <a:lnTo>
                    <a:pt x="46" y="2"/>
                  </a:lnTo>
                  <a:lnTo>
                    <a:pt x="48" y="5"/>
                  </a:lnTo>
                  <a:lnTo>
                    <a:pt x="50" y="5"/>
                  </a:lnTo>
                  <a:lnTo>
                    <a:pt x="54" y="5"/>
                  </a:lnTo>
                  <a:lnTo>
                    <a:pt x="57" y="6"/>
                  </a:lnTo>
                  <a:lnTo>
                    <a:pt x="62" y="5"/>
                  </a:lnTo>
                  <a:lnTo>
                    <a:pt x="63" y="6"/>
                  </a:lnTo>
                  <a:lnTo>
                    <a:pt x="70" y="5"/>
                  </a:lnTo>
                  <a:lnTo>
                    <a:pt x="70" y="5"/>
                  </a:lnTo>
                  <a:lnTo>
                    <a:pt x="70" y="5"/>
                  </a:lnTo>
                  <a:close/>
                  <a:moveTo>
                    <a:pt x="10" y="0"/>
                  </a:moveTo>
                  <a:lnTo>
                    <a:pt x="12" y="5"/>
                  </a:lnTo>
                  <a:lnTo>
                    <a:pt x="9" y="5"/>
                  </a:lnTo>
                  <a:lnTo>
                    <a:pt x="6" y="6"/>
                  </a:lnTo>
                  <a:lnTo>
                    <a:pt x="4" y="9"/>
                  </a:lnTo>
                  <a:lnTo>
                    <a:pt x="3" y="11"/>
                  </a:lnTo>
                  <a:lnTo>
                    <a:pt x="0" y="6"/>
                  </a:lnTo>
                  <a:lnTo>
                    <a:pt x="4" y="5"/>
                  </a:lnTo>
                  <a:lnTo>
                    <a:pt x="3" y="2"/>
                  </a:lnTo>
                  <a:lnTo>
                    <a:pt x="3" y="0"/>
                  </a:lnTo>
                  <a:lnTo>
                    <a:pt x="6" y="0"/>
                  </a:lnTo>
                  <a:lnTo>
                    <a:pt x="10" y="0"/>
                  </a:lnTo>
                  <a:lnTo>
                    <a:pt x="1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Freeform 359">
              <a:extLst>
                <a:ext uri="{FF2B5EF4-FFF2-40B4-BE49-F238E27FC236}">
                  <a16:creationId xmlns:a16="http://schemas.microsoft.com/office/drawing/2014/main" id="{E0BEC760-0FA4-4E07-B072-7B282D1C6F04}"/>
                </a:ext>
              </a:extLst>
            </p:cNvPr>
            <p:cNvSpPr>
              <a:spLocks/>
            </p:cNvSpPr>
            <p:nvPr/>
          </p:nvSpPr>
          <p:spPr bwMode="auto">
            <a:xfrm>
              <a:off x="1485901" y="2065338"/>
              <a:ext cx="101600" cy="100013"/>
            </a:xfrm>
            <a:custGeom>
              <a:avLst/>
              <a:gdLst>
                <a:gd name="T0" fmla="*/ 28 w 64"/>
                <a:gd name="T1" fmla="*/ 0 h 63"/>
                <a:gd name="T2" fmla="*/ 36 w 64"/>
                <a:gd name="T3" fmla="*/ 3 h 63"/>
                <a:gd name="T4" fmla="*/ 51 w 64"/>
                <a:gd name="T5" fmla="*/ 12 h 63"/>
                <a:gd name="T6" fmla="*/ 51 w 64"/>
                <a:gd name="T7" fmla="*/ 15 h 63"/>
                <a:gd name="T8" fmla="*/ 60 w 64"/>
                <a:gd name="T9" fmla="*/ 22 h 63"/>
                <a:gd name="T10" fmla="*/ 55 w 64"/>
                <a:gd name="T11" fmla="*/ 29 h 63"/>
                <a:gd name="T12" fmla="*/ 57 w 64"/>
                <a:gd name="T13" fmla="*/ 31 h 63"/>
                <a:gd name="T14" fmla="*/ 60 w 64"/>
                <a:gd name="T15" fmla="*/ 35 h 63"/>
                <a:gd name="T16" fmla="*/ 57 w 64"/>
                <a:gd name="T17" fmla="*/ 37 h 63"/>
                <a:gd name="T18" fmla="*/ 60 w 64"/>
                <a:gd name="T19" fmla="*/ 40 h 63"/>
                <a:gd name="T20" fmla="*/ 57 w 64"/>
                <a:gd name="T21" fmla="*/ 45 h 63"/>
                <a:gd name="T22" fmla="*/ 60 w 64"/>
                <a:gd name="T23" fmla="*/ 47 h 63"/>
                <a:gd name="T24" fmla="*/ 60 w 64"/>
                <a:gd name="T25" fmla="*/ 51 h 63"/>
                <a:gd name="T26" fmla="*/ 64 w 64"/>
                <a:gd name="T27" fmla="*/ 53 h 63"/>
                <a:gd name="T28" fmla="*/ 55 w 64"/>
                <a:gd name="T29" fmla="*/ 59 h 63"/>
                <a:gd name="T30" fmla="*/ 51 w 64"/>
                <a:gd name="T31" fmla="*/ 61 h 63"/>
                <a:gd name="T32" fmla="*/ 50 w 64"/>
                <a:gd name="T33" fmla="*/ 59 h 63"/>
                <a:gd name="T34" fmla="*/ 45 w 64"/>
                <a:gd name="T35" fmla="*/ 63 h 63"/>
                <a:gd name="T36" fmla="*/ 42 w 64"/>
                <a:gd name="T37" fmla="*/ 61 h 63"/>
                <a:gd name="T38" fmla="*/ 38 w 64"/>
                <a:gd name="T39" fmla="*/ 63 h 63"/>
                <a:gd name="T40" fmla="*/ 36 w 64"/>
                <a:gd name="T41" fmla="*/ 61 h 63"/>
                <a:gd name="T42" fmla="*/ 36 w 64"/>
                <a:gd name="T43" fmla="*/ 63 h 63"/>
                <a:gd name="T44" fmla="*/ 32 w 64"/>
                <a:gd name="T45" fmla="*/ 63 h 63"/>
                <a:gd name="T46" fmla="*/ 29 w 64"/>
                <a:gd name="T47" fmla="*/ 61 h 63"/>
                <a:gd name="T48" fmla="*/ 29 w 64"/>
                <a:gd name="T49" fmla="*/ 56 h 63"/>
                <a:gd name="T50" fmla="*/ 26 w 64"/>
                <a:gd name="T51" fmla="*/ 51 h 63"/>
                <a:gd name="T52" fmla="*/ 23 w 64"/>
                <a:gd name="T53" fmla="*/ 53 h 63"/>
                <a:gd name="T54" fmla="*/ 20 w 64"/>
                <a:gd name="T55" fmla="*/ 51 h 63"/>
                <a:gd name="T56" fmla="*/ 18 w 64"/>
                <a:gd name="T57" fmla="*/ 51 h 63"/>
                <a:gd name="T58" fmla="*/ 12 w 64"/>
                <a:gd name="T59" fmla="*/ 50 h 63"/>
                <a:gd name="T60" fmla="*/ 12 w 64"/>
                <a:gd name="T61" fmla="*/ 47 h 63"/>
                <a:gd name="T62" fmla="*/ 8 w 64"/>
                <a:gd name="T63" fmla="*/ 47 h 63"/>
                <a:gd name="T64" fmla="*/ 8 w 64"/>
                <a:gd name="T65" fmla="*/ 45 h 63"/>
                <a:gd name="T66" fmla="*/ 4 w 64"/>
                <a:gd name="T67" fmla="*/ 40 h 63"/>
                <a:gd name="T68" fmla="*/ 0 w 64"/>
                <a:gd name="T69" fmla="*/ 37 h 63"/>
                <a:gd name="T70" fmla="*/ 0 w 64"/>
                <a:gd name="T71" fmla="*/ 34 h 63"/>
                <a:gd name="T72" fmla="*/ 0 w 64"/>
                <a:gd name="T73" fmla="*/ 31 h 63"/>
                <a:gd name="T74" fmla="*/ 0 w 64"/>
                <a:gd name="T75" fmla="*/ 28 h 63"/>
                <a:gd name="T76" fmla="*/ 0 w 64"/>
                <a:gd name="T77" fmla="*/ 23 h 63"/>
                <a:gd name="T78" fmla="*/ 4 w 64"/>
                <a:gd name="T79" fmla="*/ 22 h 63"/>
                <a:gd name="T80" fmla="*/ 10 w 64"/>
                <a:gd name="T81" fmla="*/ 13 h 63"/>
                <a:gd name="T82" fmla="*/ 6 w 64"/>
                <a:gd name="T83" fmla="*/ 13 h 63"/>
                <a:gd name="T84" fmla="*/ 8 w 64"/>
                <a:gd name="T85" fmla="*/ 9 h 63"/>
                <a:gd name="T86" fmla="*/ 10 w 64"/>
                <a:gd name="T87" fmla="*/ 9 h 63"/>
                <a:gd name="T88" fmla="*/ 10 w 64"/>
                <a:gd name="T89" fmla="*/ 6 h 63"/>
                <a:gd name="T90" fmla="*/ 6 w 64"/>
                <a:gd name="T91" fmla="*/ 2 h 63"/>
                <a:gd name="T92" fmla="*/ 8 w 64"/>
                <a:gd name="T93" fmla="*/ 2 h 63"/>
                <a:gd name="T94" fmla="*/ 28 w 64"/>
                <a:gd name="T95" fmla="*/ 0 h 63"/>
                <a:gd name="T96" fmla="*/ 28 w 64"/>
                <a:gd name="T9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63">
                  <a:moveTo>
                    <a:pt x="28" y="0"/>
                  </a:moveTo>
                  <a:lnTo>
                    <a:pt x="36" y="3"/>
                  </a:lnTo>
                  <a:lnTo>
                    <a:pt x="51" y="12"/>
                  </a:lnTo>
                  <a:lnTo>
                    <a:pt x="51" y="15"/>
                  </a:lnTo>
                  <a:lnTo>
                    <a:pt x="60" y="22"/>
                  </a:lnTo>
                  <a:lnTo>
                    <a:pt x="55" y="29"/>
                  </a:lnTo>
                  <a:lnTo>
                    <a:pt x="57" y="31"/>
                  </a:lnTo>
                  <a:lnTo>
                    <a:pt x="60" y="35"/>
                  </a:lnTo>
                  <a:lnTo>
                    <a:pt x="57" y="37"/>
                  </a:lnTo>
                  <a:lnTo>
                    <a:pt x="60" y="40"/>
                  </a:lnTo>
                  <a:lnTo>
                    <a:pt x="57" y="45"/>
                  </a:lnTo>
                  <a:lnTo>
                    <a:pt x="60" y="47"/>
                  </a:lnTo>
                  <a:lnTo>
                    <a:pt x="60" y="51"/>
                  </a:lnTo>
                  <a:lnTo>
                    <a:pt x="64" y="53"/>
                  </a:lnTo>
                  <a:lnTo>
                    <a:pt x="55" y="59"/>
                  </a:lnTo>
                  <a:lnTo>
                    <a:pt x="51" y="61"/>
                  </a:lnTo>
                  <a:lnTo>
                    <a:pt x="50" y="59"/>
                  </a:lnTo>
                  <a:lnTo>
                    <a:pt x="45" y="63"/>
                  </a:lnTo>
                  <a:lnTo>
                    <a:pt x="42" y="61"/>
                  </a:lnTo>
                  <a:lnTo>
                    <a:pt x="38" y="63"/>
                  </a:lnTo>
                  <a:lnTo>
                    <a:pt x="36" y="61"/>
                  </a:lnTo>
                  <a:lnTo>
                    <a:pt x="36" y="63"/>
                  </a:lnTo>
                  <a:lnTo>
                    <a:pt x="32" y="63"/>
                  </a:lnTo>
                  <a:lnTo>
                    <a:pt x="29" y="61"/>
                  </a:lnTo>
                  <a:lnTo>
                    <a:pt x="29" y="56"/>
                  </a:lnTo>
                  <a:lnTo>
                    <a:pt x="26" y="51"/>
                  </a:lnTo>
                  <a:lnTo>
                    <a:pt x="23" y="53"/>
                  </a:lnTo>
                  <a:lnTo>
                    <a:pt x="20" y="51"/>
                  </a:lnTo>
                  <a:lnTo>
                    <a:pt x="18" y="51"/>
                  </a:lnTo>
                  <a:lnTo>
                    <a:pt x="12" y="50"/>
                  </a:lnTo>
                  <a:lnTo>
                    <a:pt x="12" y="47"/>
                  </a:lnTo>
                  <a:lnTo>
                    <a:pt x="8" y="47"/>
                  </a:lnTo>
                  <a:lnTo>
                    <a:pt x="8" y="45"/>
                  </a:lnTo>
                  <a:lnTo>
                    <a:pt x="4" y="40"/>
                  </a:lnTo>
                  <a:lnTo>
                    <a:pt x="0" y="37"/>
                  </a:lnTo>
                  <a:lnTo>
                    <a:pt x="0" y="34"/>
                  </a:lnTo>
                  <a:lnTo>
                    <a:pt x="0" y="31"/>
                  </a:lnTo>
                  <a:lnTo>
                    <a:pt x="0" y="28"/>
                  </a:lnTo>
                  <a:lnTo>
                    <a:pt x="0" y="23"/>
                  </a:lnTo>
                  <a:lnTo>
                    <a:pt x="4" y="22"/>
                  </a:lnTo>
                  <a:lnTo>
                    <a:pt x="10" y="13"/>
                  </a:lnTo>
                  <a:lnTo>
                    <a:pt x="6" y="13"/>
                  </a:lnTo>
                  <a:lnTo>
                    <a:pt x="8" y="9"/>
                  </a:lnTo>
                  <a:lnTo>
                    <a:pt x="10" y="9"/>
                  </a:lnTo>
                  <a:lnTo>
                    <a:pt x="10" y="6"/>
                  </a:lnTo>
                  <a:lnTo>
                    <a:pt x="6" y="2"/>
                  </a:lnTo>
                  <a:lnTo>
                    <a:pt x="8" y="2"/>
                  </a:lnTo>
                  <a:lnTo>
                    <a:pt x="28" y="0"/>
                  </a:lnTo>
                  <a:lnTo>
                    <a:pt x="28"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Freeform 360">
              <a:extLst>
                <a:ext uri="{FF2B5EF4-FFF2-40B4-BE49-F238E27FC236}">
                  <a16:creationId xmlns:a16="http://schemas.microsoft.com/office/drawing/2014/main" id="{3CDBCFAD-2CC9-489F-A0FB-9E6A05F176C6}"/>
                </a:ext>
              </a:extLst>
            </p:cNvPr>
            <p:cNvSpPr>
              <a:spLocks/>
            </p:cNvSpPr>
            <p:nvPr/>
          </p:nvSpPr>
          <p:spPr bwMode="auto">
            <a:xfrm>
              <a:off x="1490663" y="2014538"/>
              <a:ext cx="52388" cy="60325"/>
            </a:xfrm>
            <a:custGeom>
              <a:avLst/>
              <a:gdLst>
                <a:gd name="T0" fmla="*/ 25 w 33"/>
                <a:gd name="T1" fmla="*/ 32 h 38"/>
                <a:gd name="T2" fmla="*/ 5 w 33"/>
                <a:gd name="T3" fmla="*/ 34 h 38"/>
                <a:gd name="T4" fmla="*/ 3 w 33"/>
                <a:gd name="T5" fmla="*/ 34 h 38"/>
                <a:gd name="T6" fmla="*/ 1 w 33"/>
                <a:gd name="T7" fmla="*/ 38 h 38"/>
                <a:gd name="T8" fmla="*/ 0 w 33"/>
                <a:gd name="T9" fmla="*/ 35 h 38"/>
                <a:gd name="T10" fmla="*/ 0 w 33"/>
                <a:gd name="T11" fmla="*/ 34 h 38"/>
                <a:gd name="T12" fmla="*/ 0 w 33"/>
                <a:gd name="T13" fmla="*/ 28 h 38"/>
                <a:gd name="T14" fmla="*/ 1 w 33"/>
                <a:gd name="T15" fmla="*/ 22 h 38"/>
                <a:gd name="T16" fmla="*/ 7 w 33"/>
                <a:gd name="T17" fmla="*/ 16 h 38"/>
                <a:gd name="T18" fmla="*/ 9 w 33"/>
                <a:gd name="T19" fmla="*/ 13 h 38"/>
                <a:gd name="T20" fmla="*/ 5 w 33"/>
                <a:gd name="T21" fmla="*/ 12 h 38"/>
                <a:gd name="T22" fmla="*/ 7 w 33"/>
                <a:gd name="T23" fmla="*/ 10 h 38"/>
                <a:gd name="T24" fmla="*/ 7 w 33"/>
                <a:gd name="T25" fmla="*/ 4 h 38"/>
                <a:gd name="T26" fmla="*/ 9 w 33"/>
                <a:gd name="T27" fmla="*/ 2 h 38"/>
                <a:gd name="T28" fmla="*/ 13 w 33"/>
                <a:gd name="T29" fmla="*/ 4 h 38"/>
                <a:gd name="T30" fmla="*/ 20 w 33"/>
                <a:gd name="T31" fmla="*/ 2 h 38"/>
                <a:gd name="T32" fmla="*/ 23 w 33"/>
                <a:gd name="T33" fmla="*/ 2 h 38"/>
                <a:gd name="T34" fmla="*/ 26 w 33"/>
                <a:gd name="T35" fmla="*/ 0 h 38"/>
                <a:gd name="T36" fmla="*/ 31 w 33"/>
                <a:gd name="T37" fmla="*/ 7 h 38"/>
                <a:gd name="T38" fmla="*/ 33 w 33"/>
                <a:gd name="T39" fmla="*/ 10 h 38"/>
                <a:gd name="T40" fmla="*/ 33 w 33"/>
                <a:gd name="T41" fmla="*/ 16 h 38"/>
                <a:gd name="T42" fmla="*/ 26 w 33"/>
                <a:gd name="T43" fmla="*/ 22 h 38"/>
                <a:gd name="T44" fmla="*/ 25 w 33"/>
                <a:gd name="T45" fmla="*/ 25 h 38"/>
                <a:gd name="T46" fmla="*/ 25 w 33"/>
                <a:gd name="T47" fmla="*/ 32 h 38"/>
                <a:gd name="T48" fmla="*/ 25 w 33"/>
                <a:gd name="T49"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 h="38">
                  <a:moveTo>
                    <a:pt x="25" y="32"/>
                  </a:moveTo>
                  <a:lnTo>
                    <a:pt x="5" y="34"/>
                  </a:lnTo>
                  <a:lnTo>
                    <a:pt x="3" y="34"/>
                  </a:lnTo>
                  <a:lnTo>
                    <a:pt x="1" y="38"/>
                  </a:lnTo>
                  <a:lnTo>
                    <a:pt x="0" y="35"/>
                  </a:lnTo>
                  <a:lnTo>
                    <a:pt x="0" y="34"/>
                  </a:lnTo>
                  <a:lnTo>
                    <a:pt x="0" y="28"/>
                  </a:lnTo>
                  <a:lnTo>
                    <a:pt x="1" y="22"/>
                  </a:lnTo>
                  <a:lnTo>
                    <a:pt x="7" y="16"/>
                  </a:lnTo>
                  <a:lnTo>
                    <a:pt x="9" y="13"/>
                  </a:lnTo>
                  <a:lnTo>
                    <a:pt x="5" y="12"/>
                  </a:lnTo>
                  <a:lnTo>
                    <a:pt x="7" y="10"/>
                  </a:lnTo>
                  <a:lnTo>
                    <a:pt x="7" y="4"/>
                  </a:lnTo>
                  <a:lnTo>
                    <a:pt x="9" y="2"/>
                  </a:lnTo>
                  <a:lnTo>
                    <a:pt x="13" y="4"/>
                  </a:lnTo>
                  <a:lnTo>
                    <a:pt x="20" y="2"/>
                  </a:lnTo>
                  <a:lnTo>
                    <a:pt x="23" y="2"/>
                  </a:lnTo>
                  <a:lnTo>
                    <a:pt x="26" y="0"/>
                  </a:lnTo>
                  <a:lnTo>
                    <a:pt x="31" y="7"/>
                  </a:lnTo>
                  <a:lnTo>
                    <a:pt x="33" y="10"/>
                  </a:lnTo>
                  <a:lnTo>
                    <a:pt x="33" y="16"/>
                  </a:lnTo>
                  <a:lnTo>
                    <a:pt x="26" y="22"/>
                  </a:lnTo>
                  <a:lnTo>
                    <a:pt x="25" y="25"/>
                  </a:lnTo>
                  <a:lnTo>
                    <a:pt x="25" y="32"/>
                  </a:lnTo>
                  <a:lnTo>
                    <a:pt x="25" y="3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Freeform 361">
              <a:extLst>
                <a:ext uri="{FF2B5EF4-FFF2-40B4-BE49-F238E27FC236}">
                  <a16:creationId xmlns:a16="http://schemas.microsoft.com/office/drawing/2014/main" id="{83A4814F-7E6E-4899-91BF-C633187042D1}"/>
                </a:ext>
              </a:extLst>
            </p:cNvPr>
            <p:cNvSpPr>
              <a:spLocks/>
            </p:cNvSpPr>
            <p:nvPr/>
          </p:nvSpPr>
          <p:spPr bwMode="auto">
            <a:xfrm>
              <a:off x="1401763" y="1589088"/>
              <a:ext cx="112713" cy="49213"/>
            </a:xfrm>
            <a:custGeom>
              <a:avLst/>
              <a:gdLst>
                <a:gd name="T0" fmla="*/ 63 w 71"/>
                <a:gd name="T1" fmla="*/ 20 h 31"/>
                <a:gd name="T2" fmla="*/ 57 w 71"/>
                <a:gd name="T3" fmla="*/ 22 h 31"/>
                <a:gd name="T4" fmla="*/ 53 w 71"/>
                <a:gd name="T5" fmla="*/ 25 h 31"/>
                <a:gd name="T6" fmla="*/ 59 w 71"/>
                <a:gd name="T7" fmla="*/ 28 h 31"/>
                <a:gd name="T8" fmla="*/ 59 w 71"/>
                <a:gd name="T9" fmla="*/ 28 h 31"/>
                <a:gd name="T10" fmla="*/ 53 w 71"/>
                <a:gd name="T11" fmla="*/ 31 h 31"/>
                <a:gd name="T12" fmla="*/ 50 w 71"/>
                <a:gd name="T13" fmla="*/ 28 h 31"/>
                <a:gd name="T14" fmla="*/ 50 w 71"/>
                <a:gd name="T15" fmla="*/ 25 h 31"/>
                <a:gd name="T16" fmla="*/ 43 w 71"/>
                <a:gd name="T17" fmla="*/ 24 h 31"/>
                <a:gd name="T18" fmla="*/ 37 w 71"/>
                <a:gd name="T19" fmla="*/ 22 h 31"/>
                <a:gd name="T20" fmla="*/ 34 w 71"/>
                <a:gd name="T21" fmla="*/ 25 h 31"/>
                <a:gd name="T22" fmla="*/ 31 w 71"/>
                <a:gd name="T23" fmla="*/ 28 h 31"/>
                <a:gd name="T24" fmla="*/ 28 w 71"/>
                <a:gd name="T25" fmla="*/ 25 h 31"/>
                <a:gd name="T26" fmla="*/ 29 w 71"/>
                <a:gd name="T27" fmla="*/ 22 h 31"/>
                <a:gd name="T28" fmla="*/ 34 w 71"/>
                <a:gd name="T29" fmla="*/ 22 h 31"/>
                <a:gd name="T30" fmla="*/ 28 w 71"/>
                <a:gd name="T31" fmla="*/ 15 h 31"/>
                <a:gd name="T32" fmla="*/ 19 w 71"/>
                <a:gd name="T33" fmla="*/ 15 h 31"/>
                <a:gd name="T34" fmla="*/ 13 w 71"/>
                <a:gd name="T35" fmla="*/ 15 h 31"/>
                <a:gd name="T36" fmla="*/ 3 w 71"/>
                <a:gd name="T37" fmla="*/ 15 h 31"/>
                <a:gd name="T38" fmla="*/ 0 w 71"/>
                <a:gd name="T39" fmla="*/ 14 h 31"/>
                <a:gd name="T40" fmla="*/ 2 w 71"/>
                <a:gd name="T41" fmla="*/ 9 h 31"/>
                <a:gd name="T42" fmla="*/ 7 w 71"/>
                <a:gd name="T43" fmla="*/ 6 h 31"/>
                <a:gd name="T44" fmla="*/ 7 w 71"/>
                <a:gd name="T45" fmla="*/ 2 h 31"/>
                <a:gd name="T46" fmla="*/ 19 w 71"/>
                <a:gd name="T47" fmla="*/ 3 h 31"/>
                <a:gd name="T48" fmla="*/ 28 w 71"/>
                <a:gd name="T49" fmla="*/ 3 h 31"/>
                <a:gd name="T50" fmla="*/ 31 w 71"/>
                <a:gd name="T51" fmla="*/ 2 h 31"/>
                <a:gd name="T52" fmla="*/ 37 w 71"/>
                <a:gd name="T53" fmla="*/ 0 h 31"/>
                <a:gd name="T54" fmla="*/ 45 w 71"/>
                <a:gd name="T55" fmla="*/ 3 h 31"/>
                <a:gd name="T56" fmla="*/ 47 w 71"/>
                <a:gd name="T57" fmla="*/ 3 h 31"/>
                <a:gd name="T58" fmla="*/ 56 w 71"/>
                <a:gd name="T59" fmla="*/ 8 h 31"/>
                <a:gd name="T60" fmla="*/ 61 w 71"/>
                <a:gd name="T61" fmla="*/ 9 h 31"/>
                <a:gd name="T62" fmla="*/ 69 w 71"/>
                <a:gd name="T63" fmla="*/ 12 h 31"/>
                <a:gd name="T64" fmla="*/ 71 w 71"/>
                <a:gd name="T65" fmla="*/ 15 h 31"/>
                <a:gd name="T66" fmla="*/ 67 w 71"/>
                <a:gd name="T67" fmla="*/ 18 h 31"/>
                <a:gd name="T68" fmla="*/ 65 w 71"/>
                <a:gd name="T69" fmla="*/ 2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 h="31">
                  <a:moveTo>
                    <a:pt x="65" y="20"/>
                  </a:moveTo>
                  <a:lnTo>
                    <a:pt x="63" y="20"/>
                  </a:lnTo>
                  <a:lnTo>
                    <a:pt x="61" y="22"/>
                  </a:lnTo>
                  <a:lnTo>
                    <a:pt x="57" y="22"/>
                  </a:lnTo>
                  <a:lnTo>
                    <a:pt x="53" y="24"/>
                  </a:lnTo>
                  <a:lnTo>
                    <a:pt x="53" y="25"/>
                  </a:lnTo>
                  <a:lnTo>
                    <a:pt x="57" y="28"/>
                  </a:lnTo>
                  <a:lnTo>
                    <a:pt x="59" y="28"/>
                  </a:lnTo>
                  <a:lnTo>
                    <a:pt x="61" y="30"/>
                  </a:lnTo>
                  <a:lnTo>
                    <a:pt x="59" y="28"/>
                  </a:lnTo>
                  <a:lnTo>
                    <a:pt x="53" y="30"/>
                  </a:lnTo>
                  <a:lnTo>
                    <a:pt x="53" y="31"/>
                  </a:lnTo>
                  <a:lnTo>
                    <a:pt x="51" y="31"/>
                  </a:lnTo>
                  <a:lnTo>
                    <a:pt x="50" y="28"/>
                  </a:lnTo>
                  <a:lnTo>
                    <a:pt x="45" y="28"/>
                  </a:lnTo>
                  <a:lnTo>
                    <a:pt x="50" y="25"/>
                  </a:lnTo>
                  <a:lnTo>
                    <a:pt x="47" y="24"/>
                  </a:lnTo>
                  <a:lnTo>
                    <a:pt x="43" y="24"/>
                  </a:lnTo>
                  <a:lnTo>
                    <a:pt x="41" y="22"/>
                  </a:lnTo>
                  <a:lnTo>
                    <a:pt x="37" y="22"/>
                  </a:lnTo>
                  <a:lnTo>
                    <a:pt x="35" y="25"/>
                  </a:lnTo>
                  <a:lnTo>
                    <a:pt x="34" y="25"/>
                  </a:lnTo>
                  <a:lnTo>
                    <a:pt x="34" y="28"/>
                  </a:lnTo>
                  <a:lnTo>
                    <a:pt x="31" y="28"/>
                  </a:lnTo>
                  <a:lnTo>
                    <a:pt x="29" y="28"/>
                  </a:lnTo>
                  <a:lnTo>
                    <a:pt x="28" y="25"/>
                  </a:lnTo>
                  <a:lnTo>
                    <a:pt x="29" y="24"/>
                  </a:lnTo>
                  <a:lnTo>
                    <a:pt x="29" y="22"/>
                  </a:lnTo>
                  <a:lnTo>
                    <a:pt x="31" y="22"/>
                  </a:lnTo>
                  <a:lnTo>
                    <a:pt x="34" y="22"/>
                  </a:lnTo>
                  <a:lnTo>
                    <a:pt x="31" y="20"/>
                  </a:lnTo>
                  <a:lnTo>
                    <a:pt x="28" y="15"/>
                  </a:lnTo>
                  <a:lnTo>
                    <a:pt x="23" y="14"/>
                  </a:lnTo>
                  <a:lnTo>
                    <a:pt x="19" y="15"/>
                  </a:lnTo>
                  <a:lnTo>
                    <a:pt x="18" y="15"/>
                  </a:lnTo>
                  <a:lnTo>
                    <a:pt x="13" y="15"/>
                  </a:lnTo>
                  <a:lnTo>
                    <a:pt x="12" y="18"/>
                  </a:lnTo>
                  <a:lnTo>
                    <a:pt x="3" y="15"/>
                  </a:lnTo>
                  <a:lnTo>
                    <a:pt x="3" y="15"/>
                  </a:lnTo>
                  <a:lnTo>
                    <a:pt x="0" y="14"/>
                  </a:lnTo>
                  <a:lnTo>
                    <a:pt x="2" y="12"/>
                  </a:lnTo>
                  <a:lnTo>
                    <a:pt x="2" y="9"/>
                  </a:lnTo>
                  <a:lnTo>
                    <a:pt x="6" y="8"/>
                  </a:lnTo>
                  <a:lnTo>
                    <a:pt x="7" y="6"/>
                  </a:lnTo>
                  <a:lnTo>
                    <a:pt x="6" y="3"/>
                  </a:lnTo>
                  <a:lnTo>
                    <a:pt x="7" y="2"/>
                  </a:lnTo>
                  <a:lnTo>
                    <a:pt x="13" y="2"/>
                  </a:lnTo>
                  <a:lnTo>
                    <a:pt x="19" y="3"/>
                  </a:lnTo>
                  <a:lnTo>
                    <a:pt x="25" y="3"/>
                  </a:lnTo>
                  <a:lnTo>
                    <a:pt x="28" y="3"/>
                  </a:lnTo>
                  <a:lnTo>
                    <a:pt x="31" y="3"/>
                  </a:lnTo>
                  <a:lnTo>
                    <a:pt x="31" y="2"/>
                  </a:lnTo>
                  <a:lnTo>
                    <a:pt x="35" y="2"/>
                  </a:lnTo>
                  <a:lnTo>
                    <a:pt x="37" y="0"/>
                  </a:lnTo>
                  <a:lnTo>
                    <a:pt x="41" y="0"/>
                  </a:lnTo>
                  <a:lnTo>
                    <a:pt x="45" y="3"/>
                  </a:lnTo>
                  <a:lnTo>
                    <a:pt x="45" y="3"/>
                  </a:lnTo>
                  <a:lnTo>
                    <a:pt x="47" y="3"/>
                  </a:lnTo>
                  <a:lnTo>
                    <a:pt x="51" y="8"/>
                  </a:lnTo>
                  <a:lnTo>
                    <a:pt x="56" y="8"/>
                  </a:lnTo>
                  <a:lnTo>
                    <a:pt x="57" y="8"/>
                  </a:lnTo>
                  <a:lnTo>
                    <a:pt x="61" y="9"/>
                  </a:lnTo>
                  <a:lnTo>
                    <a:pt x="67" y="9"/>
                  </a:lnTo>
                  <a:lnTo>
                    <a:pt x="69" y="12"/>
                  </a:lnTo>
                  <a:lnTo>
                    <a:pt x="69" y="14"/>
                  </a:lnTo>
                  <a:lnTo>
                    <a:pt x="71" y="15"/>
                  </a:lnTo>
                  <a:lnTo>
                    <a:pt x="71" y="18"/>
                  </a:lnTo>
                  <a:lnTo>
                    <a:pt x="67" y="18"/>
                  </a:lnTo>
                  <a:lnTo>
                    <a:pt x="65" y="18"/>
                  </a:lnTo>
                  <a:lnTo>
                    <a:pt x="65" y="20"/>
                  </a:lnTo>
                  <a:lnTo>
                    <a:pt x="65" y="2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Freeform 362">
              <a:extLst>
                <a:ext uri="{FF2B5EF4-FFF2-40B4-BE49-F238E27FC236}">
                  <a16:creationId xmlns:a16="http://schemas.microsoft.com/office/drawing/2014/main" id="{431BBA67-DA31-4FF8-9C13-52725689B7BF}"/>
                </a:ext>
              </a:extLst>
            </p:cNvPr>
            <p:cNvSpPr>
              <a:spLocks/>
            </p:cNvSpPr>
            <p:nvPr/>
          </p:nvSpPr>
          <p:spPr bwMode="auto">
            <a:xfrm>
              <a:off x="1611313" y="1633538"/>
              <a:ext cx="88900" cy="58738"/>
            </a:xfrm>
            <a:custGeom>
              <a:avLst/>
              <a:gdLst>
                <a:gd name="T0" fmla="*/ 45 w 56"/>
                <a:gd name="T1" fmla="*/ 15 h 37"/>
                <a:gd name="T2" fmla="*/ 45 w 56"/>
                <a:gd name="T3" fmla="*/ 18 h 37"/>
                <a:gd name="T4" fmla="*/ 50 w 56"/>
                <a:gd name="T5" fmla="*/ 19 h 37"/>
                <a:gd name="T6" fmla="*/ 52 w 56"/>
                <a:gd name="T7" fmla="*/ 19 h 37"/>
                <a:gd name="T8" fmla="*/ 54 w 56"/>
                <a:gd name="T9" fmla="*/ 22 h 37"/>
                <a:gd name="T10" fmla="*/ 56 w 56"/>
                <a:gd name="T11" fmla="*/ 24 h 37"/>
                <a:gd name="T12" fmla="*/ 54 w 56"/>
                <a:gd name="T13" fmla="*/ 24 h 37"/>
                <a:gd name="T14" fmla="*/ 54 w 56"/>
                <a:gd name="T15" fmla="*/ 25 h 37"/>
                <a:gd name="T16" fmla="*/ 52 w 56"/>
                <a:gd name="T17" fmla="*/ 24 h 37"/>
                <a:gd name="T18" fmla="*/ 50 w 56"/>
                <a:gd name="T19" fmla="*/ 24 h 37"/>
                <a:gd name="T20" fmla="*/ 50 w 56"/>
                <a:gd name="T21" fmla="*/ 22 h 37"/>
                <a:gd name="T22" fmla="*/ 48 w 56"/>
                <a:gd name="T23" fmla="*/ 22 h 37"/>
                <a:gd name="T24" fmla="*/ 48 w 56"/>
                <a:gd name="T25" fmla="*/ 25 h 37"/>
                <a:gd name="T26" fmla="*/ 50 w 56"/>
                <a:gd name="T27" fmla="*/ 28 h 37"/>
                <a:gd name="T28" fmla="*/ 48 w 56"/>
                <a:gd name="T29" fmla="*/ 28 h 37"/>
                <a:gd name="T30" fmla="*/ 48 w 56"/>
                <a:gd name="T31" fmla="*/ 29 h 37"/>
                <a:gd name="T32" fmla="*/ 50 w 56"/>
                <a:gd name="T33" fmla="*/ 29 h 37"/>
                <a:gd name="T34" fmla="*/ 52 w 56"/>
                <a:gd name="T35" fmla="*/ 31 h 37"/>
                <a:gd name="T36" fmla="*/ 54 w 56"/>
                <a:gd name="T37" fmla="*/ 34 h 37"/>
                <a:gd name="T38" fmla="*/ 54 w 56"/>
                <a:gd name="T39" fmla="*/ 37 h 37"/>
                <a:gd name="T40" fmla="*/ 54 w 56"/>
                <a:gd name="T41" fmla="*/ 37 h 37"/>
                <a:gd name="T42" fmla="*/ 52 w 56"/>
                <a:gd name="T43" fmla="*/ 37 h 37"/>
                <a:gd name="T44" fmla="*/ 50 w 56"/>
                <a:gd name="T45" fmla="*/ 34 h 37"/>
                <a:gd name="T46" fmla="*/ 45 w 56"/>
                <a:gd name="T47" fmla="*/ 34 h 37"/>
                <a:gd name="T48" fmla="*/ 41 w 56"/>
                <a:gd name="T49" fmla="*/ 29 h 37"/>
                <a:gd name="T50" fmla="*/ 34 w 56"/>
                <a:gd name="T51" fmla="*/ 25 h 37"/>
                <a:gd name="T52" fmla="*/ 28 w 56"/>
                <a:gd name="T53" fmla="*/ 19 h 37"/>
                <a:gd name="T54" fmla="*/ 26 w 56"/>
                <a:gd name="T55" fmla="*/ 19 h 37"/>
                <a:gd name="T56" fmla="*/ 25 w 56"/>
                <a:gd name="T57" fmla="*/ 19 h 37"/>
                <a:gd name="T58" fmla="*/ 22 w 56"/>
                <a:gd name="T59" fmla="*/ 18 h 37"/>
                <a:gd name="T60" fmla="*/ 20 w 56"/>
                <a:gd name="T61" fmla="*/ 15 h 37"/>
                <a:gd name="T62" fmla="*/ 16 w 56"/>
                <a:gd name="T63" fmla="*/ 13 h 37"/>
                <a:gd name="T64" fmla="*/ 14 w 56"/>
                <a:gd name="T65" fmla="*/ 12 h 37"/>
                <a:gd name="T66" fmla="*/ 14 w 56"/>
                <a:gd name="T67" fmla="*/ 15 h 37"/>
                <a:gd name="T68" fmla="*/ 13 w 56"/>
                <a:gd name="T69" fmla="*/ 15 h 37"/>
                <a:gd name="T70" fmla="*/ 13 w 56"/>
                <a:gd name="T71" fmla="*/ 15 h 37"/>
                <a:gd name="T72" fmla="*/ 14 w 56"/>
                <a:gd name="T73" fmla="*/ 19 h 37"/>
                <a:gd name="T74" fmla="*/ 10 w 56"/>
                <a:gd name="T75" fmla="*/ 18 h 37"/>
                <a:gd name="T76" fmla="*/ 3 w 56"/>
                <a:gd name="T77" fmla="*/ 8 h 37"/>
                <a:gd name="T78" fmla="*/ 0 w 56"/>
                <a:gd name="T79" fmla="*/ 2 h 37"/>
                <a:gd name="T80" fmla="*/ 6 w 56"/>
                <a:gd name="T81" fmla="*/ 0 h 37"/>
                <a:gd name="T82" fmla="*/ 16 w 56"/>
                <a:gd name="T83" fmla="*/ 6 h 37"/>
                <a:gd name="T84" fmla="*/ 22 w 56"/>
                <a:gd name="T85" fmla="*/ 9 h 37"/>
                <a:gd name="T86" fmla="*/ 25 w 56"/>
                <a:gd name="T87" fmla="*/ 9 h 37"/>
                <a:gd name="T88" fmla="*/ 28 w 56"/>
                <a:gd name="T89" fmla="*/ 9 h 37"/>
                <a:gd name="T90" fmla="*/ 28 w 56"/>
                <a:gd name="T91" fmla="*/ 9 h 37"/>
                <a:gd name="T92" fmla="*/ 32 w 56"/>
                <a:gd name="T93" fmla="*/ 12 h 37"/>
                <a:gd name="T94" fmla="*/ 36 w 56"/>
                <a:gd name="T95" fmla="*/ 15 h 37"/>
                <a:gd name="T96" fmla="*/ 38 w 56"/>
                <a:gd name="T97" fmla="*/ 15 h 37"/>
                <a:gd name="T98" fmla="*/ 41 w 56"/>
                <a:gd name="T99" fmla="*/ 19 h 37"/>
                <a:gd name="T100" fmla="*/ 44 w 56"/>
                <a:gd name="T101" fmla="*/ 19 h 37"/>
                <a:gd name="T102" fmla="*/ 44 w 56"/>
                <a:gd name="T103" fmla="*/ 22 h 37"/>
                <a:gd name="T104" fmla="*/ 45 w 56"/>
                <a:gd name="T105" fmla="*/ 22 h 37"/>
                <a:gd name="T106" fmla="*/ 44 w 56"/>
                <a:gd name="T107" fmla="*/ 19 h 37"/>
                <a:gd name="T108" fmla="*/ 45 w 56"/>
                <a:gd name="T109" fmla="*/ 18 h 37"/>
                <a:gd name="T110" fmla="*/ 45 w 56"/>
                <a:gd name="T111" fmla="*/ 18 h 37"/>
                <a:gd name="T112" fmla="*/ 45 w 56"/>
                <a:gd name="T113" fmla="*/ 15 h 37"/>
                <a:gd name="T114" fmla="*/ 45 w 56"/>
                <a:gd name="T115"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6" h="37">
                  <a:moveTo>
                    <a:pt x="45" y="15"/>
                  </a:moveTo>
                  <a:lnTo>
                    <a:pt x="45" y="18"/>
                  </a:lnTo>
                  <a:lnTo>
                    <a:pt x="50" y="19"/>
                  </a:lnTo>
                  <a:lnTo>
                    <a:pt x="52" y="19"/>
                  </a:lnTo>
                  <a:lnTo>
                    <a:pt x="54" y="22"/>
                  </a:lnTo>
                  <a:lnTo>
                    <a:pt x="56" y="24"/>
                  </a:lnTo>
                  <a:lnTo>
                    <a:pt x="54" y="24"/>
                  </a:lnTo>
                  <a:lnTo>
                    <a:pt x="54" y="25"/>
                  </a:lnTo>
                  <a:lnTo>
                    <a:pt x="52" y="24"/>
                  </a:lnTo>
                  <a:lnTo>
                    <a:pt x="50" y="24"/>
                  </a:lnTo>
                  <a:lnTo>
                    <a:pt x="50" y="22"/>
                  </a:lnTo>
                  <a:lnTo>
                    <a:pt x="48" y="22"/>
                  </a:lnTo>
                  <a:lnTo>
                    <a:pt x="48" y="25"/>
                  </a:lnTo>
                  <a:lnTo>
                    <a:pt x="50" y="28"/>
                  </a:lnTo>
                  <a:lnTo>
                    <a:pt x="48" y="28"/>
                  </a:lnTo>
                  <a:lnTo>
                    <a:pt x="48" y="29"/>
                  </a:lnTo>
                  <a:lnTo>
                    <a:pt x="50" y="29"/>
                  </a:lnTo>
                  <a:lnTo>
                    <a:pt x="52" y="31"/>
                  </a:lnTo>
                  <a:lnTo>
                    <a:pt x="54" y="34"/>
                  </a:lnTo>
                  <a:lnTo>
                    <a:pt x="54" y="37"/>
                  </a:lnTo>
                  <a:lnTo>
                    <a:pt x="54" y="37"/>
                  </a:lnTo>
                  <a:lnTo>
                    <a:pt x="52" y="37"/>
                  </a:lnTo>
                  <a:lnTo>
                    <a:pt x="50" y="34"/>
                  </a:lnTo>
                  <a:lnTo>
                    <a:pt x="45" y="34"/>
                  </a:lnTo>
                  <a:lnTo>
                    <a:pt x="41" y="29"/>
                  </a:lnTo>
                  <a:lnTo>
                    <a:pt x="34" y="25"/>
                  </a:lnTo>
                  <a:lnTo>
                    <a:pt x="28" y="19"/>
                  </a:lnTo>
                  <a:lnTo>
                    <a:pt x="26" y="19"/>
                  </a:lnTo>
                  <a:lnTo>
                    <a:pt x="25" y="19"/>
                  </a:lnTo>
                  <a:lnTo>
                    <a:pt x="22" y="18"/>
                  </a:lnTo>
                  <a:lnTo>
                    <a:pt x="20" y="15"/>
                  </a:lnTo>
                  <a:lnTo>
                    <a:pt x="16" y="13"/>
                  </a:lnTo>
                  <a:lnTo>
                    <a:pt x="14" y="12"/>
                  </a:lnTo>
                  <a:lnTo>
                    <a:pt x="14" y="15"/>
                  </a:lnTo>
                  <a:lnTo>
                    <a:pt x="13" y="15"/>
                  </a:lnTo>
                  <a:lnTo>
                    <a:pt x="13" y="15"/>
                  </a:lnTo>
                  <a:lnTo>
                    <a:pt x="14" y="19"/>
                  </a:lnTo>
                  <a:lnTo>
                    <a:pt x="10" y="18"/>
                  </a:lnTo>
                  <a:lnTo>
                    <a:pt x="3" y="8"/>
                  </a:lnTo>
                  <a:lnTo>
                    <a:pt x="0" y="2"/>
                  </a:lnTo>
                  <a:lnTo>
                    <a:pt x="6" y="0"/>
                  </a:lnTo>
                  <a:lnTo>
                    <a:pt x="16" y="6"/>
                  </a:lnTo>
                  <a:lnTo>
                    <a:pt x="22" y="9"/>
                  </a:lnTo>
                  <a:lnTo>
                    <a:pt x="25" y="9"/>
                  </a:lnTo>
                  <a:lnTo>
                    <a:pt x="28" y="9"/>
                  </a:lnTo>
                  <a:lnTo>
                    <a:pt x="28" y="9"/>
                  </a:lnTo>
                  <a:lnTo>
                    <a:pt x="32" y="12"/>
                  </a:lnTo>
                  <a:lnTo>
                    <a:pt x="36" y="15"/>
                  </a:lnTo>
                  <a:lnTo>
                    <a:pt x="38" y="15"/>
                  </a:lnTo>
                  <a:lnTo>
                    <a:pt x="41" y="19"/>
                  </a:lnTo>
                  <a:lnTo>
                    <a:pt x="44" y="19"/>
                  </a:lnTo>
                  <a:lnTo>
                    <a:pt x="44" y="22"/>
                  </a:lnTo>
                  <a:lnTo>
                    <a:pt x="45" y="22"/>
                  </a:lnTo>
                  <a:lnTo>
                    <a:pt x="44" y="19"/>
                  </a:lnTo>
                  <a:lnTo>
                    <a:pt x="45" y="18"/>
                  </a:lnTo>
                  <a:lnTo>
                    <a:pt x="45" y="18"/>
                  </a:lnTo>
                  <a:lnTo>
                    <a:pt x="45" y="15"/>
                  </a:lnTo>
                  <a:lnTo>
                    <a:pt x="45" y="15"/>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Rectangle 363">
              <a:extLst>
                <a:ext uri="{FF2B5EF4-FFF2-40B4-BE49-F238E27FC236}">
                  <a16:creationId xmlns:a16="http://schemas.microsoft.com/office/drawing/2014/main" id="{E89806C5-2F3B-4F3A-95E4-4F2B570284DA}"/>
                </a:ext>
              </a:extLst>
            </p:cNvPr>
            <p:cNvSpPr>
              <a:spLocks noChangeArrowheads="1"/>
            </p:cNvSpPr>
            <p:nvPr/>
          </p:nvSpPr>
          <p:spPr bwMode="auto">
            <a:xfrm>
              <a:off x="1331913" y="1654176"/>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Freeform 364">
              <a:extLst>
                <a:ext uri="{FF2B5EF4-FFF2-40B4-BE49-F238E27FC236}">
                  <a16:creationId xmlns:a16="http://schemas.microsoft.com/office/drawing/2014/main" id="{9AF98A4F-4B06-482A-8B67-01451FB436C9}"/>
                </a:ext>
              </a:extLst>
            </p:cNvPr>
            <p:cNvSpPr>
              <a:spLocks/>
            </p:cNvSpPr>
            <p:nvPr/>
          </p:nvSpPr>
          <p:spPr bwMode="auto">
            <a:xfrm>
              <a:off x="1606551" y="1854201"/>
              <a:ext cx="76200" cy="65088"/>
            </a:xfrm>
            <a:custGeom>
              <a:avLst/>
              <a:gdLst>
                <a:gd name="T0" fmla="*/ 48 w 48"/>
                <a:gd name="T1" fmla="*/ 13 h 41"/>
                <a:gd name="T2" fmla="*/ 47 w 48"/>
                <a:gd name="T3" fmla="*/ 15 h 41"/>
                <a:gd name="T4" fmla="*/ 47 w 48"/>
                <a:gd name="T5" fmla="*/ 18 h 41"/>
                <a:gd name="T6" fmla="*/ 47 w 48"/>
                <a:gd name="T7" fmla="*/ 19 h 41"/>
                <a:gd name="T8" fmla="*/ 44 w 48"/>
                <a:gd name="T9" fmla="*/ 23 h 41"/>
                <a:gd name="T10" fmla="*/ 39 w 48"/>
                <a:gd name="T11" fmla="*/ 23 h 41"/>
                <a:gd name="T12" fmla="*/ 33 w 48"/>
                <a:gd name="T13" fmla="*/ 28 h 41"/>
                <a:gd name="T14" fmla="*/ 31 w 48"/>
                <a:gd name="T15" fmla="*/ 31 h 41"/>
                <a:gd name="T16" fmla="*/ 29 w 48"/>
                <a:gd name="T17" fmla="*/ 31 h 41"/>
                <a:gd name="T18" fmla="*/ 25 w 48"/>
                <a:gd name="T19" fmla="*/ 34 h 41"/>
                <a:gd name="T20" fmla="*/ 23 w 48"/>
                <a:gd name="T21" fmla="*/ 35 h 41"/>
                <a:gd name="T22" fmla="*/ 17 w 48"/>
                <a:gd name="T23" fmla="*/ 37 h 41"/>
                <a:gd name="T24" fmla="*/ 13 w 48"/>
                <a:gd name="T25" fmla="*/ 41 h 41"/>
                <a:gd name="T26" fmla="*/ 11 w 48"/>
                <a:gd name="T27" fmla="*/ 41 h 41"/>
                <a:gd name="T28" fmla="*/ 9 w 48"/>
                <a:gd name="T29" fmla="*/ 41 h 41"/>
                <a:gd name="T30" fmla="*/ 6 w 48"/>
                <a:gd name="T31" fmla="*/ 41 h 41"/>
                <a:gd name="T32" fmla="*/ 6 w 48"/>
                <a:gd name="T33" fmla="*/ 39 h 41"/>
                <a:gd name="T34" fmla="*/ 6 w 48"/>
                <a:gd name="T35" fmla="*/ 35 h 41"/>
                <a:gd name="T36" fmla="*/ 0 w 48"/>
                <a:gd name="T37" fmla="*/ 23 h 41"/>
                <a:gd name="T38" fmla="*/ 0 w 48"/>
                <a:gd name="T39" fmla="*/ 19 h 41"/>
                <a:gd name="T40" fmla="*/ 1 w 48"/>
                <a:gd name="T41" fmla="*/ 18 h 41"/>
                <a:gd name="T42" fmla="*/ 1 w 48"/>
                <a:gd name="T43" fmla="*/ 12 h 41"/>
                <a:gd name="T44" fmla="*/ 3 w 48"/>
                <a:gd name="T45" fmla="*/ 12 h 41"/>
                <a:gd name="T46" fmla="*/ 6 w 48"/>
                <a:gd name="T47" fmla="*/ 12 h 41"/>
                <a:gd name="T48" fmla="*/ 6 w 48"/>
                <a:gd name="T49" fmla="*/ 12 h 41"/>
                <a:gd name="T50" fmla="*/ 11 w 48"/>
                <a:gd name="T51" fmla="*/ 12 h 41"/>
                <a:gd name="T52" fmla="*/ 17 w 48"/>
                <a:gd name="T53" fmla="*/ 12 h 41"/>
                <a:gd name="T54" fmla="*/ 19 w 48"/>
                <a:gd name="T55" fmla="*/ 12 h 41"/>
                <a:gd name="T56" fmla="*/ 22 w 48"/>
                <a:gd name="T57" fmla="*/ 13 h 41"/>
                <a:gd name="T58" fmla="*/ 23 w 48"/>
                <a:gd name="T59" fmla="*/ 12 h 41"/>
                <a:gd name="T60" fmla="*/ 23 w 48"/>
                <a:gd name="T61" fmla="*/ 9 h 41"/>
                <a:gd name="T62" fmla="*/ 25 w 48"/>
                <a:gd name="T63" fmla="*/ 6 h 41"/>
                <a:gd name="T64" fmla="*/ 29 w 48"/>
                <a:gd name="T65" fmla="*/ 3 h 41"/>
                <a:gd name="T66" fmla="*/ 37 w 48"/>
                <a:gd name="T67" fmla="*/ 2 h 41"/>
                <a:gd name="T68" fmla="*/ 44 w 48"/>
                <a:gd name="T69" fmla="*/ 0 h 41"/>
                <a:gd name="T70" fmla="*/ 48 w 48"/>
                <a:gd name="T71" fmla="*/ 13 h 41"/>
                <a:gd name="T72" fmla="*/ 48 w 48"/>
                <a:gd name="T73" fmla="*/ 1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 h="41">
                  <a:moveTo>
                    <a:pt x="48" y="13"/>
                  </a:moveTo>
                  <a:lnTo>
                    <a:pt x="47" y="15"/>
                  </a:lnTo>
                  <a:lnTo>
                    <a:pt x="47" y="18"/>
                  </a:lnTo>
                  <a:lnTo>
                    <a:pt x="47" y="19"/>
                  </a:lnTo>
                  <a:lnTo>
                    <a:pt x="44" y="23"/>
                  </a:lnTo>
                  <a:lnTo>
                    <a:pt x="39" y="23"/>
                  </a:lnTo>
                  <a:lnTo>
                    <a:pt x="33" y="28"/>
                  </a:lnTo>
                  <a:lnTo>
                    <a:pt x="31" y="31"/>
                  </a:lnTo>
                  <a:lnTo>
                    <a:pt x="29" y="31"/>
                  </a:lnTo>
                  <a:lnTo>
                    <a:pt x="25" y="34"/>
                  </a:lnTo>
                  <a:lnTo>
                    <a:pt x="23" y="35"/>
                  </a:lnTo>
                  <a:lnTo>
                    <a:pt x="17" y="37"/>
                  </a:lnTo>
                  <a:lnTo>
                    <a:pt x="13" y="41"/>
                  </a:lnTo>
                  <a:lnTo>
                    <a:pt x="11" y="41"/>
                  </a:lnTo>
                  <a:lnTo>
                    <a:pt x="9" y="41"/>
                  </a:lnTo>
                  <a:lnTo>
                    <a:pt x="6" y="41"/>
                  </a:lnTo>
                  <a:lnTo>
                    <a:pt x="6" y="39"/>
                  </a:lnTo>
                  <a:lnTo>
                    <a:pt x="6" y="35"/>
                  </a:lnTo>
                  <a:lnTo>
                    <a:pt x="0" y="23"/>
                  </a:lnTo>
                  <a:lnTo>
                    <a:pt x="0" y="19"/>
                  </a:lnTo>
                  <a:lnTo>
                    <a:pt x="1" y="18"/>
                  </a:lnTo>
                  <a:lnTo>
                    <a:pt x="1" y="12"/>
                  </a:lnTo>
                  <a:lnTo>
                    <a:pt x="3" y="12"/>
                  </a:lnTo>
                  <a:lnTo>
                    <a:pt x="6" y="12"/>
                  </a:lnTo>
                  <a:lnTo>
                    <a:pt x="6" y="12"/>
                  </a:lnTo>
                  <a:lnTo>
                    <a:pt x="11" y="12"/>
                  </a:lnTo>
                  <a:lnTo>
                    <a:pt x="17" y="12"/>
                  </a:lnTo>
                  <a:lnTo>
                    <a:pt x="19" y="12"/>
                  </a:lnTo>
                  <a:lnTo>
                    <a:pt x="22" y="13"/>
                  </a:lnTo>
                  <a:lnTo>
                    <a:pt x="23" y="12"/>
                  </a:lnTo>
                  <a:lnTo>
                    <a:pt x="23" y="9"/>
                  </a:lnTo>
                  <a:lnTo>
                    <a:pt x="25" y="6"/>
                  </a:lnTo>
                  <a:lnTo>
                    <a:pt x="29" y="3"/>
                  </a:lnTo>
                  <a:lnTo>
                    <a:pt x="37" y="2"/>
                  </a:lnTo>
                  <a:lnTo>
                    <a:pt x="44" y="0"/>
                  </a:lnTo>
                  <a:lnTo>
                    <a:pt x="48" y="13"/>
                  </a:lnTo>
                  <a:lnTo>
                    <a:pt x="48" y="1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Freeform 365">
              <a:extLst>
                <a:ext uri="{FF2B5EF4-FFF2-40B4-BE49-F238E27FC236}">
                  <a16:creationId xmlns:a16="http://schemas.microsoft.com/office/drawing/2014/main" id="{EDC40894-E2EC-4402-A5AC-34AA856E82E8}"/>
                </a:ext>
              </a:extLst>
            </p:cNvPr>
            <p:cNvSpPr>
              <a:spLocks noEditPoints="1"/>
            </p:cNvSpPr>
            <p:nvPr/>
          </p:nvSpPr>
          <p:spPr bwMode="auto">
            <a:xfrm>
              <a:off x="1357313" y="2254251"/>
              <a:ext cx="141288" cy="80963"/>
            </a:xfrm>
            <a:custGeom>
              <a:avLst/>
              <a:gdLst>
                <a:gd name="T0" fmla="*/ 85 w 89"/>
                <a:gd name="T1" fmla="*/ 5 h 51"/>
                <a:gd name="T2" fmla="*/ 87 w 89"/>
                <a:gd name="T3" fmla="*/ 10 h 51"/>
                <a:gd name="T4" fmla="*/ 84 w 89"/>
                <a:gd name="T5" fmla="*/ 16 h 51"/>
                <a:gd name="T6" fmla="*/ 79 w 89"/>
                <a:gd name="T7" fmla="*/ 20 h 51"/>
                <a:gd name="T8" fmla="*/ 79 w 89"/>
                <a:gd name="T9" fmla="*/ 22 h 51"/>
                <a:gd name="T10" fmla="*/ 85 w 89"/>
                <a:gd name="T11" fmla="*/ 20 h 51"/>
                <a:gd name="T12" fmla="*/ 87 w 89"/>
                <a:gd name="T13" fmla="*/ 26 h 51"/>
                <a:gd name="T14" fmla="*/ 79 w 89"/>
                <a:gd name="T15" fmla="*/ 29 h 51"/>
                <a:gd name="T16" fmla="*/ 71 w 89"/>
                <a:gd name="T17" fmla="*/ 38 h 51"/>
                <a:gd name="T18" fmla="*/ 65 w 89"/>
                <a:gd name="T19" fmla="*/ 42 h 51"/>
                <a:gd name="T20" fmla="*/ 56 w 89"/>
                <a:gd name="T21" fmla="*/ 45 h 51"/>
                <a:gd name="T22" fmla="*/ 47 w 89"/>
                <a:gd name="T23" fmla="*/ 48 h 51"/>
                <a:gd name="T24" fmla="*/ 37 w 89"/>
                <a:gd name="T25" fmla="*/ 48 h 51"/>
                <a:gd name="T26" fmla="*/ 31 w 89"/>
                <a:gd name="T27" fmla="*/ 48 h 51"/>
                <a:gd name="T28" fmla="*/ 25 w 89"/>
                <a:gd name="T29" fmla="*/ 49 h 51"/>
                <a:gd name="T30" fmla="*/ 12 w 89"/>
                <a:gd name="T31" fmla="*/ 48 h 51"/>
                <a:gd name="T32" fmla="*/ 12 w 89"/>
                <a:gd name="T33" fmla="*/ 43 h 51"/>
                <a:gd name="T34" fmla="*/ 9 w 89"/>
                <a:gd name="T35" fmla="*/ 42 h 51"/>
                <a:gd name="T36" fmla="*/ 2 w 89"/>
                <a:gd name="T37" fmla="*/ 32 h 51"/>
                <a:gd name="T38" fmla="*/ 3 w 89"/>
                <a:gd name="T39" fmla="*/ 27 h 51"/>
                <a:gd name="T40" fmla="*/ 9 w 89"/>
                <a:gd name="T41" fmla="*/ 32 h 51"/>
                <a:gd name="T42" fmla="*/ 18 w 89"/>
                <a:gd name="T43" fmla="*/ 29 h 51"/>
                <a:gd name="T44" fmla="*/ 19 w 89"/>
                <a:gd name="T45" fmla="*/ 22 h 51"/>
                <a:gd name="T46" fmla="*/ 22 w 89"/>
                <a:gd name="T47" fmla="*/ 16 h 51"/>
                <a:gd name="T48" fmla="*/ 24 w 89"/>
                <a:gd name="T49" fmla="*/ 22 h 51"/>
                <a:gd name="T50" fmla="*/ 34 w 89"/>
                <a:gd name="T51" fmla="*/ 20 h 51"/>
                <a:gd name="T52" fmla="*/ 40 w 89"/>
                <a:gd name="T53" fmla="*/ 16 h 51"/>
                <a:gd name="T54" fmla="*/ 46 w 89"/>
                <a:gd name="T55" fmla="*/ 17 h 51"/>
                <a:gd name="T56" fmla="*/ 53 w 89"/>
                <a:gd name="T57" fmla="*/ 14 h 51"/>
                <a:gd name="T58" fmla="*/ 57 w 89"/>
                <a:gd name="T59" fmla="*/ 11 h 51"/>
                <a:gd name="T60" fmla="*/ 63 w 89"/>
                <a:gd name="T61" fmla="*/ 7 h 51"/>
                <a:gd name="T62" fmla="*/ 73 w 89"/>
                <a:gd name="T63" fmla="*/ 1 h 51"/>
                <a:gd name="T64" fmla="*/ 79 w 89"/>
                <a:gd name="T65" fmla="*/ 1 h 51"/>
                <a:gd name="T66" fmla="*/ 84 w 89"/>
                <a:gd name="T67" fmla="*/ 1 h 51"/>
                <a:gd name="T68" fmla="*/ 65 w 89"/>
                <a:gd name="T69" fmla="*/ 27 h 51"/>
                <a:gd name="T70" fmla="*/ 57 w 89"/>
                <a:gd name="T71" fmla="*/ 32 h 51"/>
                <a:gd name="T72" fmla="*/ 57 w 89"/>
                <a:gd name="T73" fmla="*/ 35 h 51"/>
                <a:gd name="T74" fmla="*/ 63 w 89"/>
                <a:gd name="T75" fmla="*/ 33 h 51"/>
                <a:gd name="T76" fmla="*/ 69 w 89"/>
                <a:gd name="T77" fmla="*/ 32 h 51"/>
                <a:gd name="T78" fmla="*/ 65 w 89"/>
                <a:gd name="T79" fmla="*/ 2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9" h="51">
                  <a:moveTo>
                    <a:pt x="84" y="1"/>
                  </a:moveTo>
                  <a:lnTo>
                    <a:pt x="85" y="5"/>
                  </a:lnTo>
                  <a:lnTo>
                    <a:pt x="87" y="7"/>
                  </a:lnTo>
                  <a:lnTo>
                    <a:pt x="87" y="10"/>
                  </a:lnTo>
                  <a:lnTo>
                    <a:pt x="85" y="16"/>
                  </a:lnTo>
                  <a:lnTo>
                    <a:pt x="84" y="16"/>
                  </a:lnTo>
                  <a:lnTo>
                    <a:pt x="81" y="16"/>
                  </a:lnTo>
                  <a:lnTo>
                    <a:pt x="79" y="20"/>
                  </a:lnTo>
                  <a:lnTo>
                    <a:pt x="79" y="20"/>
                  </a:lnTo>
                  <a:lnTo>
                    <a:pt x="79" y="22"/>
                  </a:lnTo>
                  <a:lnTo>
                    <a:pt x="84" y="22"/>
                  </a:lnTo>
                  <a:lnTo>
                    <a:pt x="85" y="20"/>
                  </a:lnTo>
                  <a:lnTo>
                    <a:pt x="89" y="20"/>
                  </a:lnTo>
                  <a:lnTo>
                    <a:pt x="87" y="26"/>
                  </a:lnTo>
                  <a:lnTo>
                    <a:pt x="85" y="26"/>
                  </a:lnTo>
                  <a:lnTo>
                    <a:pt x="79" y="29"/>
                  </a:lnTo>
                  <a:lnTo>
                    <a:pt x="73" y="35"/>
                  </a:lnTo>
                  <a:lnTo>
                    <a:pt x="71" y="38"/>
                  </a:lnTo>
                  <a:lnTo>
                    <a:pt x="67" y="39"/>
                  </a:lnTo>
                  <a:lnTo>
                    <a:pt x="65" y="42"/>
                  </a:lnTo>
                  <a:lnTo>
                    <a:pt x="59" y="43"/>
                  </a:lnTo>
                  <a:lnTo>
                    <a:pt x="56" y="45"/>
                  </a:lnTo>
                  <a:lnTo>
                    <a:pt x="51" y="48"/>
                  </a:lnTo>
                  <a:lnTo>
                    <a:pt x="47" y="48"/>
                  </a:lnTo>
                  <a:lnTo>
                    <a:pt x="43" y="49"/>
                  </a:lnTo>
                  <a:lnTo>
                    <a:pt x="37" y="48"/>
                  </a:lnTo>
                  <a:lnTo>
                    <a:pt x="35" y="49"/>
                  </a:lnTo>
                  <a:lnTo>
                    <a:pt x="31" y="48"/>
                  </a:lnTo>
                  <a:lnTo>
                    <a:pt x="28" y="49"/>
                  </a:lnTo>
                  <a:lnTo>
                    <a:pt x="25" y="49"/>
                  </a:lnTo>
                  <a:lnTo>
                    <a:pt x="18" y="51"/>
                  </a:lnTo>
                  <a:lnTo>
                    <a:pt x="12" y="48"/>
                  </a:lnTo>
                  <a:lnTo>
                    <a:pt x="8" y="45"/>
                  </a:lnTo>
                  <a:lnTo>
                    <a:pt x="12" y="43"/>
                  </a:lnTo>
                  <a:lnTo>
                    <a:pt x="12" y="43"/>
                  </a:lnTo>
                  <a:lnTo>
                    <a:pt x="9" y="42"/>
                  </a:lnTo>
                  <a:lnTo>
                    <a:pt x="6" y="35"/>
                  </a:lnTo>
                  <a:lnTo>
                    <a:pt x="2" y="32"/>
                  </a:lnTo>
                  <a:lnTo>
                    <a:pt x="0" y="29"/>
                  </a:lnTo>
                  <a:lnTo>
                    <a:pt x="3" y="27"/>
                  </a:lnTo>
                  <a:lnTo>
                    <a:pt x="6" y="29"/>
                  </a:lnTo>
                  <a:lnTo>
                    <a:pt x="9" y="32"/>
                  </a:lnTo>
                  <a:lnTo>
                    <a:pt x="15" y="32"/>
                  </a:lnTo>
                  <a:lnTo>
                    <a:pt x="18" y="29"/>
                  </a:lnTo>
                  <a:lnTo>
                    <a:pt x="19" y="29"/>
                  </a:lnTo>
                  <a:lnTo>
                    <a:pt x="19" y="22"/>
                  </a:lnTo>
                  <a:lnTo>
                    <a:pt x="19" y="14"/>
                  </a:lnTo>
                  <a:lnTo>
                    <a:pt x="22" y="16"/>
                  </a:lnTo>
                  <a:lnTo>
                    <a:pt x="24" y="20"/>
                  </a:lnTo>
                  <a:lnTo>
                    <a:pt x="24" y="22"/>
                  </a:lnTo>
                  <a:lnTo>
                    <a:pt x="30" y="23"/>
                  </a:lnTo>
                  <a:lnTo>
                    <a:pt x="34" y="20"/>
                  </a:lnTo>
                  <a:lnTo>
                    <a:pt x="35" y="16"/>
                  </a:lnTo>
                  <a:lnTo>
                    <a:pt x="40" y="16"/>
                  </a:lnTo>
                  <a:lnTo>
                    <a:pt x="41" y="17"/>
                  </a:lnTo>
                  <a:lnTo>
                    <a:pt x="46" y="17"/>
                  </a:lnTo>
                  <a:lnTo>
                    <a:pt x="51" y="17"/>
                  </a:lnTo>
                  <a:lnTo>
                    <a:pt x="53" y="14"/>
                  </a:lnTo>
                  <a:lnTo>
                    <a:pt x="56" y="11"/>
                  </a:lnTo>
                  <a:lnTo>
                    <a:pt x="57" y="11"/>
                  </a:lnTo>
                  <a:lnTo>
                    <a:pt x="59" y="7"/>
                  </a:lnTo>
                  <a:lnTo>
                    <a:pt x="63" y="7"/>
                  </a:lnTo>
                  <a:lnTo>
                    <a:pt x="67" y="4"/>
                  </a:lnTo>
                  <a:lnTo>
                    <a:pt x="73" y="1"/>
                  </a:lnTo>
                  <a:lnTo>
                    <a:pt x="75" y="0"/>
                  </a:lnTo>
                  <a:lnTo>
                    <a:pt x="79" y="1"/>
                  </a:lnTo>
                  <a:lnTo>
                    <a:pt x="81" y="0"/>
                  </a:lnTo>
                  <a:lnTo>
                    <a:pt x="84" y="1"/>
                  </a:lnTo>
                  <a:lnTo>
                    <a:pt x="84" y="1"/>
                  </a:lnTo>
                  <a:close/>
                  <a:moveTo>
                    <a:pt x="65" y="27"/>
                  </a:moveTo>
                  <a:lnTo>
                    <a:pt x="62" y="29"/>
                  </a:lnTo>
                  <a:lnTo>
                    <a:pt x="57" y="32"/>
                  </a:lnTo>
                  <a:lnTo>
                    <a:pt x="57" y="32"/>
                  </a:lnTo>
                  <a:lnTo>
                    <a:pt x="57" y="35"/>
                  </a:lnTo>
                  <a:lnTo>
                    <a:pt x="62" y="35"/>
                  </a:lnTo>
                  <a:lnTo>
                    <a:pt x="63" y="33"/>
                  </a:lnTo>
                  <a:lnTo>
                    <a:pt x="67" y="33"/>
                  </a:lnTo>
                  <a:lnTo>
                    <a:pt x="69" y="32"/>
                  </a:lnTo>
                  <a:lnTo>
                    <a:pt x="69" y="29"/>
                  </a:lnTo>
                  <a:lnTo>
                    <a:pt x="65" y="27"/>
                  </a:lnTo>
                  <a:lnTo>
                    <a:pt x="65" y="27"/>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Freeform 366">
              <a:extLst>
                <a:ext uri="{FF2B5EF4-FFF2-40B4-BE49-F238E27FC236}">
                  <a16:creationId xmlns:a16="http://schemas.microsoft.com/office/drawing/2014/main" id="{82617B62-1131-4047-83D5-51EF753396B8}"/>
                </a:ext>
              </a:extLst>
            </p:cNvPr>
            <p:cNvSpPr>
              <a:spLocks/>
            </p:cNvSpPr>
            <p:nvPr/>
          </p:nvSpPr>
          <p:spPr bwMode="auto">
            <a:xfrm>
              <a:off x="1406526" y="2136776"/>
              <a:ext cx="115888" cy="88900"/>
            </a:xfrm>
            <a:custGeom>
              <a:avLst/>
              <a:gdLst>
                <a:gd name="T0" fmla="*/ 70 w 73"/>
                <a:gd name="T1" fmla="*/ 6 h 56"/>
                <a:gd name="T2" fmla="*/ 72 w 73"/>
                <a:gd name="T3" fmla="*/ 8 h 56"/>
                <a:gd name="T4" fmla="*/ 73 w 73"/>
                <a:gd name="T5" fmla="*/ 12 h 56"/>
                <a:gd name="T6" fmla="*/ 72 w 73"/>
                <a:gd name="T7" fmla="*/ 16 h 56"/>
                <a:gd name="T8" fmla="*/ 72 w 73"/>
                <a:gd name="T9" fmla="*/ 16 h 56"/>
                <a:gd name="T10" fmla="*/ 70 w 73"/>
                <a:gd name="T11" fmla="*/ 22 h 56"/>
                <a:gd name="T12" fmla="*/ 70 w 73"/>
                <a:gd name="T13" fmla="*/ 24 h 56"/>
                <a:gd name="T14" fmla="*/ 68 w 73"/>
                <a:gd name="T15" fmla="*/ 28 h 56"/>
                <a:gd name="T16" fmla="*/ 68 w 73"/>
                <a:gd name="T17" fmla="*/ 30 h 56"/>
                <a:gd name="T18" fmla="*/ 70 w 73"/>
                <a:gd name="T19" fmla="*/ 31 h 56"/>
                <a:gd name="T20" fmla="*/ 50 w 73"/>
                <a:gd name="T21" fmla="*/ 38 h 56"/>
                <a:gd name="T22" fmla="*/ 53 w 73"/>
                <a:gd name="T23" fmla="*/ 42 h 56"/>
                <a:gd name="T24" fmla="*/ 48 w 73"/>
                <a:gd name="T25" fmla="*/ 42 h 56"/>
                <a:gd name="T26" fmla="*/ 44 w 73"/>
                <a:gd name="T27" fmla="*/ 44 h 56"/>
                <a:gd name="T28" fmla="*/ 42 w 73"/>
                <a:gd name="T29" fmla="*/ 44 h 56"/>
                <a:gd name="T30" fmla="*/ 42 w 73"/>
                <a:gd name="T31" fmla="*/ 47 h 56"/>
                <a:gd name="T32" fmla="*/ 36 w 73"/>
                <a:gd name="T33" fmla="*/ 50 h 56"/>
                <a:gd name="T34" fmla="*/ 34 w 73"/>
                <a:gd name="T35" fmla="*/ 52 h 56"/>
                <a:gd name="T36" fmla="*/ 31 w 73"/>
                <a:gd name="T37" fmla="*/ 56 h 56"/>
                <a:gd name="T38" fmla="*/ 28 w 73"/>
                <a:gd name="T39" fmla="*/ 56 h 56"/>
                <a:gd name="T40" fmla="*/ 22 w 73"/>
                <a:gd name="T41" fmla="*/ 53 h 56"/>
                <a:gd name="T42" fmla="*/ 20 w 73"/>
                <a:gd name="T43" fmla="*/ 56 h 56"/>
                <a:gd name="T44" fmla="*/ 19 w 73"/>
                <a:gd name="T45" fmla="*/ 53 h 56"/>
                <a:gd name="T46" fmla="*/ 15 w 73"/>
                <a:gd name="T47" fmla="*/ 53 h 56"/>
                <a:gd name="T48" fmla="*/ 10 w 73"/>
                <a:gd name="T49" fmla="*/ 53 h 56"/>
                <a:gd name="T50" fmla="*/ 9 w 73"/>
                <a:gd name="T51" fmla="*/ 53 h 56"/>
                <a:gd name="T52" fmla="*/ 3 w 73"/>
                <a:gd name="T53" fmla="*/ 47 h 56"/>
                <a:gd name="T54" fmla="*/ 0 w 73"/>
                <a:gd name="T55" fmla="*/ 46 h 56"/>
                <a:gd name="T56" fmla="*/ 0 w 73"/>
                <a:gd name="T57" fmla="*/ 30 h 56"/>
                <a:gd name="T58" fmla="*/ 15 w 73"/>
                <a:gd name="T59" fmla="*/ 30 h 56"/>
                <a:gd name="T60" fmla="*/ 15 w 73"/>
                <a:gd name="T61" fmla="*/ 18 h 56"/>
                <a:gd name="T62" fmla="*/ 16 w 73"/>
                <a:gd name="T63" fmla="*/ 18 h 56"/>
                <a:gd name="T64" fmla="*/ 16 w 73"/>
                <a:gd name="T65" fmla="*/ 20 h 56"/>
                <a:gd name="T66" fmla="*/ 22 w 73"/>
                <a:gd name="T67" fmla="*/ 20 h 56"/>
                <a:gd name="T68" fmla="*/ 22 w 73"/>
                <a:gd name="T69" fmla="*/ 22 h 56"/>
                <a:gd name="T70" fmla="*/ 26 w 73"/>
                <a:gd name="T71" fmla="*/ 24 h 56"/>
                <a:gd name="T72" fmla="*/ 31 w 73"/>
                <a:gd name="T73" fmla="*/ 24 h 56"/>
                <a:gd name="T74" fmla="*/ 32 w 73"/>
                <a:gd name="T75" fmla="*/ 22 h 56"/>
                <a:gd name="T76" fmla="*/ 38 w 73"/>
                <a:gd name="T77" fmla="*/ 24 h 56"/>
                <a:gd name="T78" fmla="*/ 40 w 73"/>
                <a:gd name="T79" fmla="*/ 27 h 56"/>
                <a:gd name="T80" fmla="*/ 47 w 73"/>
                <a:gd name="T81" fmla="*/ 30 h 56"/>
                <a:gd name="T82" fmla="*/ 48 w 73"/>
                <a:gd name="T83" fmla="*/ 30 h 56"/>
                <a:gd name="T84" fmla="*/ 50 w 73"/>
                <a:gd name="T85" fmla="*/ 24 h 56"/>
                <a:gd name="T86" fmla="*/ 47 w 73"/>
                <a:gd name="T87" fmla="*/ 24 h 56"/>
                <a:gd name="T88" fmla="*/ 42 w 73"/>
                <a:gd name="T89" fmla="*/ 22 h 56"/>
                <a:gd name="T90" fmla="*/ 40 w 73"/>
                <a:gd name="T91" fmla="*/ 20 h 56"/>
                <a:gd name="T92" fmla="*/ 44 w 73"/>
                <a:gd name="T93" fmla="*/ 16 h 56"/>
                <a:gd name="T94" fmla="*/ 44 w 73"/>
                <a:gd name="T95" fmla="*/ 11 h 56"/>
                <a:gd name="T96" fmla="*/ 42 w 73"/>
                <a:gd name="T97" fmla="*/ 8 h 56"/>
                <a:gd name="T98" fmla="*/ 47 w 73"/>
                <a:gd name="T99" fmla="*/ 5 h 56"/>
                <a:gd name="T100" fmla="*/ 47 w 73"/>
                <a:gd name="T101" fmla="*/ 2 h 56"/>
                <a:gd name="T102" fmla="*/ 58 w 73"/>
                <a:gd name="T103" fmla="*/ 0 h 56"/>
                <a:gd name="T104" fmla="*/ 58 w 73"/>
                <a:gd name="T105" fmla="*/ 2 h 56"/>
                <a:gd name="T106" fmla="*/ 62 w 73"/>
                <a:gd name="T107" fmla="*/ 2 h 56"/>
                <a:gd name="T108" fmla="*/ 62 w 73"/>
                <a:gd name="T109" fmla="*/ 5 h 56"/>
                <a:gd name="T110" fmla="*/ 68 w 73"/>
                <a:gd name="T111" fmla="*/ 6 h 56"/>
                <a:gd name="T112" fmla="*/ 70 w 73"/>
                <a:gd name="T113" fmla="*/ 6 h 56"/>
                <a:gd name="T114" fmla="*/ 70 w 73"/>
                <a:gd name="T115"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 h="56">
                  <a:moveTo>
                    <a:pt x="70" y="6"/>
                  </a:moveTo>
                  <a:lnTo>
                    <a:pt x="72" y="8"/>
                  </a:lnTo>
                  <a:lnTo>
                    <a:pt x="73" y="12"/>
                  </a:lnTo>
                  <a:lnTo>
                    <a:pt x="72" y="16"/>
                  </a:lnTo>
                  <a:lnTo>
                    <a:pt x="72" y="16"/>
                  </a:lnTo>
                  <a:lnTo>
                    <a:pt x="70" y="22"/>
                  </a:lnTo>
                  <a:lnTo>
                    <a:pt x="70" y="24"/>
                  </a:lnTo>
                  <a:lnTo>
                    <a:pt x="68" y="28"/>
                  </a:lnTo>
                  <a:lnTo>
                    <a:pt x="68" y="30"/>
                  </a:lnTo>
                  <a:lnTo>
                    <a:pt x="70" y="31"/>
                  </a:lnTo>
                  <a:lnTo>
                    <a:pt x="50" y="38"/>
                  </a:lnTo>
                  <a:lnTo>
                    <a:pt x="53" y="42"/>
                  </a:lnTo>
                  <a:lnTo>
                    <a:pt x="48" y="42"/>
                  </a:lnTo>
                  <a:lnTo>
                    <a:pt x="44" y="44"/>
                  </a:lnTo>
                  <a:lnTo>
                    <a:pt x="42" y="44"/>
                  </a:lnTo>
                  <a:lnTo>
                    <a:pt x="42" y="47"/>
                  </a:lnTo>
                  <a:lnTo>
                    <a:pt x="36" y="50"/>
                  </a:lnTo>
                  <a:lnTo>
                    <a:pt x="34" y="52"/>
                  </a:lnTo>
                  <a:lnTo>
                    <a:pt x="31" y="56"/>
                  </a:lnTo>
                  <a:lnTo>
                    <a:pt x="28" y="56"/>
                  </a:lnTo>
                  <a:lnTo>
                    <a:pt x="22" y="53"/>
                  </a:lnTo>
                  <a:lnTo>
                    <a:pt x="20" y="56"/>
                  </a:lnTo>
                  <a:lnTo>
                    <a:pt x="19" y="53"/>
                  </a:lnTo>
                  <a:lnTo>
                    <a:pt x="15" y="53"/>
                  </a:lnTo>
                  <a:lnTo>
                    <a:pt x="10" y="53"/>
                  </a:lnTo>
                  <a:lnTo>
                    <a:pt x="9" y="53"/>
                  </a:lnTo>
                  <a:lnTo>
                    <a:pt x="3" y="47"/>
                  </a:lnTo>
                  <a:lnTo>
                    <a:pt x="0" y="46"/>
                  </a:lnTo>
                  <a:lnTo>
                    <a:pt x="0" y="30"/>
                  </a:lnTo>
                  <a:lnTo>
                    <a:pt x="15" y="30"/>
                  </a:lnTo>
                  <a:lnTo>
                    <a:pt x="15" y="18"/>
                  </a:lnTo>
                  <a:lnTo>
                    <a:pt x="16" y="18"/>
                  </a:lnTo>
                  <a:lnTo>
                    <a:pt x="16" y="20"/>
                  </a:lnTo>
                  <a:lnTo>
                    <a:pt x="22" y="20"/>
                  </a:lnTo>
                  <a:lnTo>
                    <a:pt x="22" y="22"/>
                  </a:lnTo>
                  <a:lnTo>
                    <a:pt x="26" y="24"/>
                  </a:lnTo>
                  <a:lnTo>
                    <a:pt x="31" y="24"/>
                  </a:lnTo>
                  <a:lnTo>
                    <a:pt x="32" y="22"/>
                  </a:lnTo>
                  <a:lnTo>
                    <a:pt x="38" y="24"/>
                  </a:lnTo>
                  <a:lnTo>
                    <a:pt x="40" y="27"/>
                  </a:lnTo>
                  <a:lnTo>
                    <a:pt x="47" y="30"/>
                  </a:lnTo>
                  <a:lnTo>
                    <a:pt x="48" y="30"/>
                  </a:lnTo>
                  <a:lnTo>
                    <a:pt x="50" y="24"/>
                  </a:lnTo>
                  <a:lnTo>
                    <a:pt x="47" y="24"/>
                  </a:lnTo>
                  <a:lnTo>
                    <a:pt x="42" y="22"/>
                  </a:lnTo>
                  <a:lnTo>
                    <a:pt x="40" y="20"/>
                  </a:lnTo>
                  <a:lnTo>
                    <a:pt x="44" y="16"/>
                  </a:lnTo>
                  <a:lnTo>
                    <a:pt x="44" y="11"/>
                  </a:lnTo>
                  <a:lnTo>
                    <a:pt x="42" y="8"/>
                  </a:lnTo>
                  <a:lnTo>
                    <a:pt x="47" y="5"/>
                  </a:lnTo>
                  <a:lnTo>
                    <a:pt x="47" y="2"/>
                  </a:lnTo>
                  <a:lnTo>
                    <a:pt x="58" y="0"/>
                  </a:lnTo>
                  <a:lnTo>
                    <a:pt x="58" y="2"/>
                  </a:lnTo>
                  <a:lnTo>
                    <a:pt x="62" y="2"/>
                  </a:lnTo>
                  <a:lnTo>
                    <a:pt x="62" y="5"/>
                  </a:lnTo>
                  <a:lnTo>
                    <a:pt x="68" y="6"/>
                  </a:lnTo>
                  <a:lnTo>
                    <a:pt x="70" y="6"/>
                  </a:lnTo>
                  <a:lnTo>
                    <a:pt x="70"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Freeform 367">
              <a:extLst>
                <a:ext uri="{FF2B5EF4-FFF2-40B4-BE49-F238E27FC236}">
                  <a16:creationId xmlns:a16="http://schemas.microsoft.com/office/drawing/2014/main" id="{D433B4DA-7FC2-420C-AB44-E525911FDC14}"/>
                </a:ext>
              </a:extLst>
            </p:cNvPr>
            <p:cNvSpPr>
              <a:spLocks/>
            </p:cNvSpPr>
            <p:nvPr/>
          </p:nvSpPr>
          <p:spPr bwMode="auto">
            <a:xfrm>
              <a:off x="1438276" y="2203451"/>
              <a:ext cx="73025" cy="52388"/>
            </a:xfrm>
            <a:custGeom>
              <a:avLst/>
              <a:gdLst>
                <a:gd name="T0" fmla="*/ 33 w 46"/>
                <a:gd name="T1" fmla="*/ 0 h 33"/>
                <a:gd name="T2" fmla="*/ 33 w 46"/>
                <a:gd name="T3" fmla="*/ 2 h 33"/>
                <a:gd name="T4" fmla="*/ 38 w 46"/>
                <a:gd name="T5" fmla="*/ 2 h 33"/>
                <a:gd name="T6" fmla="*/ 42 w 46"/>
                <a:gd name="T7" fmla="*/ 4 h 33"/>
                <a:gd name="T8" fmla="*/ 44 w 46"/>
                <a:gd name="T9" fmla="*/ 4 h 33"/>
                <a:gd name="T10" fmla="*/ 46 w 46"/>
                <a:gd name="T11" fmla="*/ 8 h 33"/>
                <a:gd name="T12" fmla="*/ 44 w 46"/>
                <a:gd name="T13" fmla="*/ 14 h 33"/>
                <a:gd name="T14" fmla="*/ 44 w 46"/>
                <a:gd name="T15" fmla="*/ 20 h 33"/>
                <a:gd name="T16" fmla="*/ 44 w 46"/>
                <a:gd name="T17" fmla="*/ 20 h 33"/>
                <a:gd name="T18" fmla="*/ 44 w 46"/>
                <a:gd name="T19" fmla="*/ 21 h 33"/>
                <a:gd name="T20" fmla="*/ 40 w 46"/>
                <a:gd name="T21" fmla="*/ 24 h 33"/>
                <a:gd name="T22" fmla="*/ 40 w 46"/>
                <a:gd name="T23" fmla="*/ 27 h 33"/>
                <a:gd name="T24" fmla="*/ 33 w 46"/>
                <a:gd name="T25" fmla="*/ 33 h 33"/>
                <a:gd name="T26" fmla="*/ 30 w 46"/>
                <a:gd name="T27" fmla="*/ 32 h 33"/>
                <a:gd name="T28" fmla="*/ 28 w 46"/>
                <a:gd name="T29" fmla="*/ 33 h 33"/>
                <a:gd name="T30" fmla="*/ 24 w 46"/>
                <a:gd name="T31" fmla="*/ 32 h 33"/>
                <a:gd name="T32" fmla="*/ 22 w 46"/>
                <a:gd name="T33" fmla="*/ 33 h 33"/>
                <a:gd name="T34" fmla="*/ 20 w 46"/>
                <a:gd name="T35" fmla="*/ 32 h 33"/>
                <a:gd name="T36" fmla="*/ 14 w 46"/>
                <a:gd name="T37" fmla="*/ 30 h 33"/>
                <a:gd name="T38" fmla="*/ 14 w 46"/>
                <a:gd name="T39" fmla="*/ 27 h 33"/>
                <a:gd name="T40" fmla="*/ 14 w 46"/>
                <a:gd name="T41" fmla="*/ 26 h 33"/>
                <a:gd name="T42" fmla="*/ 12 w 46"/>
                <a:gd name="T43" fmla="*/ 26 h 33"/>
                <a:gd name="T44" fmla="*/ 11 w 46"/>
                <a:gd name="T45" fmla="*/ 24 h 33"/>
                <a:gd name="T46" fmla="*/ 8 w 46"/>
                <a:gd name="T47" fmla="*/ 24 h 33"/>
                <a:gd name="T48" fmla="*/ 5 w 46"/>
                <a:gd name="T49" fmla="*/ 21 h 33"/>
                <a:gd name="T50" fmla="*/ 5 w 46"/>
                <a:gd name="T51" fmla="*/ 17 h 33"/>
                <a:gd name="T52" fmla="*/ 2 w 46"/>
                <a:gd name="T53" fmla="*/ 16 h 33"/>
                <a:gd name="T54" fmla="*/ 0 w 46"/>
                <a:gd name="T55" fmla="*/ 14 h 33"/>
                <a:gd name="T56" fmla="*/ 2 w 46"/>
                <a:gd name="T57" fmla="*/ 11 h 33"/>
                <a:gd name="T58" fmla="*/ 8 w 46"/>
                <a:gd name="T59" fmla="*/ 14 h 33"/>
                <a:gd name="T60" fmla="*/ 11 w 46"/>
                <a:gd name="T61" fmla="*/ 14 h 33"/>
                <a:gd name="T62" fmla="*/ 14 w 46"/>
                <a:gd name="T63" fmla="*/ 10 h 33"/>
                <a:gd name="T64" fmla="*/ 16 w 46"/>
                <a:gd name="T65" fmla="*/ 8 h 33"/>
                <a:gd name="T66" fmla="*/ 22 w 46"/>
                <a:gd name="T67" fmla="*/ 5 h 33"/>
                <a:gd name="T68" fmla="*/ 22 w 46"/>
                <a:gd name="T69" fmla="*/ 2 h 33"/>
                <a:gd name="T70" fmla="*/ 24 w 46"/>
                <a:gd name="T71" fmla="*/ 2 h 33"/>
                <a:gd name="T72" fmla="*/ 28 w 46"/>
                <a:gd name="T73" fmla="*/ 0 h 33"/>
                <a:gd name="T74" fmla="*/ 33 w 46"/>
                <a:gd name="T75" fmla="*/ 0 h 33"/>
                <a:gd name="T76" fmla="*/ 33 w 46"/>
                <a:gd name="T7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33">
                  <a:moveTo>
                    <a:pt x="33" y="0"/>
                  </a:moveTo>
                  <a:lnTo>
                    <a:pt x="33" y="2"/>
                  </a:lnTo>
                  <a:lnTo>
                    <a:pt x="38" y="2"/>
                  </a:lnTo>
                  <a:lnTo>
                    <a:pt x="42" y="4"/>
                  </a:lnTo>
                  <a:lnTo>
                    <a:pt x="44" y="4"/>
                  </a:lnTo>
                  <a:lnTo>
                    <a:pt x="46" y="8"/>
                  </a:lnTo>
                  <a:lnTo>
                    <a:pt x="44" y="14"/>
                  </a:lnTo>
                  <a:lnTo>
                    <a:pt x="44" y="20"/>
                  </a:lnTo>
                  <a:lnTo>
                    <a:pt x="44" y="20"/>
                  </a:lnTo>
                  <a:lnTo>
                    <a:pt x="44" y="21"/>
                  </a:lnTo>
                  <a:lnTo>
                    <a:pt x="40" y="24"/>
                  </a:lnTo>
                  <a:lnTo>
                    <a:pt x="40" y="27"/>
                  </a:lnTo>
                  <a:lnTo>
                    <a:pt x="33" y="33"/>
                  </a:lnTo>
                  <a:lnTo>
                    <a:pt x="30" y="32"/>
                  </a:lnTo>
                  <a:lnTo>
                    <a:pt x="28" y="33"/>
                  </a:lnTo>
                  <a:lnTo>
                    <a:pt x="24" y="32"/>
                  </a:lnTo>
                  <a:lnTo>
                    <a:pt x="22" y="33"/>
                  </a:lnTo>
                  <a:lnTo>
                    <a:pt x="20" y="32"/>
                  </a:lnTo>
                  <a:lnTo>
                    <a:pt x="14" y="30"/>
                  </a:lnTo>
                  <a:lnTo>
                    <a:pt x="14" y="27"/>
                  </a:lnTo>
                  <a:lnTo>
                    <a:pt x="14" y="26"/>
                  </a:lnTo>
                  <a:lnTo>
                    <a:pt x="12" y="26"/>
                  </a:lnTo>
                  <a:lnTo>
                    <a:pt x="11" y="24"/>
                  </a:lnTo>
                  <a:lnTo>
                    <a:pt x="8" y="24"/>
                  </a:lnTo>
                  <a:lnTo>
                    <a:pt x="5" y="21"/>
                  </a:lnTo>
                  <a:lnTo>
                    <a:pt x="5" y="17"/>
                  </a:lnTo>
                  <a:lnTo>
                    <a:pt x="2" y="16"/>
                  </a:lnTo>
                  <a:lnTo>
                    <a:pt x="0" y="14"/>
                  </a:lnTo>
                  <a:lnTo>
                    <a:pt x="2" y="11"/>
                  </a:lnTo>
                  <a:lnTo>
                    <a:pt x="8" y="14"/>
                  </a:lnTo>
                  <a:lnTo>
                    <a:pt x="11" y="14"/>
                  </a:lnTo>
                  <a:lnTo>
                    <a:pt x="14" y="10"/>
                  </a:lnTo>
                  <a:lnTo>
                    <a:pt x="16" y="8"/>
                  </a:lnTo>
                  <a:lnTo>
                    <a:pt x="22" y="5"/>
                  </a:lnTo>
                  <a:lnTo>
                    <a:pt x="22" y="2"/>
                  </a:lnTo>
                  <a:lnTo>
                    <a:pt x="24" y="2"/>
                  </a:lnTo>
                  <a:lnTo>
                    <a:pt x="28" y="0"/>
                  </a:lnTo>
                  <a:lnTo>
                    <a:pt x="33" y="0"/>
                  </a:lnTo>
                  <a:lnTo>
                    <a:pt x="33"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 name="Freeform 368">
              <a:extLst>
                <a:ext uri="{FF2B5EF4-FFF2-40B4-BE49-F238E27FC236}">
                  <a16:creationId xmlns:a16="http://schemas.microsoft.com/office/drawing/2014/main" id="{4B6D9318-B5E6-4523-A5B9-4C12A981907C}"/>
                </a:ext>
              </a:extLst>
            </p:cNvPr>
            <p:cNvSpPr>
              <a:spLocks/>
            </p:cNvSpPr>
            <p:nvPr/>
          </p:nvSpPr>
          <p:spPr bwMode="auto">
            <a:xfrm>
              <a:off x="1514476" y="1831976"/>
              <a:ext cx="7938" cy="1588"/>
            </a:xfrm>
            <a:custGeom>
              <a:avLst/>
              <a:gdLst>
                <a:gd name="T0" fmla="*/ 0 w 5"/>
                <a:gd name="T1" fmla="*/ 0 h 1"/>
                <a:gd name="T2" fmla="*/ 5 w 5"/>
                <a:gd name="T3" fmla="*/ 0 h 1"/>
                <a:gd name="T4" fmla="*/ 2 w 5"/>
                <a:gd name="T5" fmla="*/ 1 h 1"/>
                <a:gd name="T6" fmla="*/ 0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5" y="0"/>
                  </a:lnTo>
                  <a:lnTo>
                    <a:pt x="2" y="1"/>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 name="Freeform 369">
              <a:extLst>
                <a:ext uri="{FF2B5EF4-FFF2-40B4-BE49-F238E27FC236}">
                  <a16:creationId xmlns:a16="http://schemas.microsoft.com/office/drawing/2014/main" id="{E37C2595-34D7-4C19-A147-F723B8C217AD}"/>
                </a:ext>
              </a:extLst>
            </p:cNvPr>
            <p:cNvSpPr>
              <a:spLocks/>
            </p:cNvSpPr>
            <p:nvPr/>
          </p:nvSpPr>
          <p:spPr bwMode="auto">
            <a:xfrm>
              <a:off x="1430338" y="1739901"/>
              <a:ext cx="101600" cy="92075"/>
            </a:xfrm>
            <a:custGeom>
              <a:avLst/>
              <a:gdLst>
                <a:gd name="T0" fmla="*/ 64 w 64"/>
                <a:gd name="T1" fmla="*/ 50 h 58"/>
                <a:gd name="T2" fmla="*/ 64 w 64"/>
                <a:gd name="T3" fmla="*/ 52 h 58"/>
                <a:gd name="T4" fmla="*/ 63 w 64"/>
                <a:gd name="T5" fmla="*/ 52 h 58"/>
                <a:gd name="T6" fmla="*/ 61 w 64"/>
                <a:gd name="T7" fmla="*/ 56 h 58"/>
                <a:gd name="T8" fmla="*/ 58 w 64"/>
                <a:gd name="T9" fmla="*/ 58 h 58"/>
                <a:gd name="T10" fmla="*/ 53 w 64"/>
                <a:gd name="T11" fmla="*/ 58 h 58"/>
                <a:gd name="T12" fmla="*/ 41 w 64"/>
                <a:gd name="T13" fmla="*/ 58 h 58"/>
                <a:gd name="T14" fmla="*/ 4 w 64"/>
                <a:gd name="T15" fmla="*/ 58 h 58"/>
                <a:gd name="T16" fmla="*/ 4 w 64"/>
                <a:gd name="T17" fmla="*/ 40 h 58"/>
                <a:gd name="T18" fmla="*/ 4 w 64"/>
                <a:gd name="T19" fmla="*/ 27 h 58"/>
                <a:gd name="T20" fmla="*/ 1 w 64"/>
                <a:gd name="T21" fmla="*/ 14 h 58"/>
                <a:gd name="T22" fmla="*/ 0 w 64"/>
                <a:gd name="T23" fmla="*/ 8 h 58"/>
                <a:gd name="T24" fmla="*/ 1 w 64"/>
                <a:gd name="T25" fmla="*/ 5 h 58"/>
                <a:gd name="T26" fmla="*/ 1 w 64"/>
                <a:gd name="T27" fmla="*/ 2 h 58"/>
                <a:gd name="T28" fmla="*/ 1 w 64"/>
                <a:gd name="T29" fmla="*/ 0 h 58"/>
                <a:gd name="T30" fmla="*/ 13 w 64"/>
                <a:gd name="T31" fmla="*/ 2 h 58"/>
                <a:gd name="T32" fmla="*/ 17 w 64"/>
                <a:gd name="T33" fmla="*/ 2 h 58"/>
                <a:gd name="T34" fmla="*/ 19 w 64"/>
                <a:gd name="T35" fmla="*/ 2 h 58"/>
                <a:gd name="T36" fmla="*/ 23 w 64"/>
                <a:gd name="T37" fmla="*/ 5 h 58"/>
                <a:gd name="T38" fmla="*/ 25 w 64"/>
                <a:gd name="T39" fmla="*/ 5 h 58"/>
                <a:gd name="T40" fmla="*/ 29 w 64"/>
                <a:gd name="T41" fmla="*/ 0 h 58"/>
                <a:gd name="T42" fmla="*/ 38 w 64"/>
                <a:gd name="T43" fmla="*/ 0 h 58"/>
                <a:gd name="T44" fmla="*/ 39 w 64"/>
                <a:gd name="T45" fmla="*/ 2 h 58"/>
                <a:gd name="T46" fmla="*/ 43 w 64"/>
                <a:gd name="T47" fmla="*/ 2 h 58"/>
                <a:gd name="T48" fmla="*/ 45 w 64"/>
                <a:gd name="T49" fmla="*/ 2 h 58"/>
                <a:gd name="T50" fmla="*/ 49 w 64"/>
                <a:gd name="T51" fmla="*/ 2 h 58"/>
                <a:gd name="T52" fmla="*/ 51 w 64"/>
                <a:gd name="T53" fmla="*/ 2 h 58"/>
                <a:gd name="T54" fmla="*/ 51 w 64"/>
                <a:gd name="T55" fmla="*/ 2 h 58"/>
                <a:gd name="T56" fmla="*/ 57 w 64"/>
                <a:gd name="T57" fmla="*/ 12 h 58"/>
                <a:gd name="T58" fmla="*/ 53 w 64"/>
                <a:gd name="T59" fmla="*/ 22 h 58"/>
                <a:gd name="T60" fmla="*/ 49 w 64"/>
                <a:gd name="T61" fmla="*/ 18 h 58"/>
                <a:gd name="T62" fmla="*/ 47 w 64"/>
                <a:gd name="T63" fmla="*/ 14 h 58"/>
                <a:gd name="T64" fmla="*/ 45 w 64"/>
                <a:gd name="T65" fmla="*/ 14 h 58"/>
                <a:gd name="T66" fmla="*/ 47 w 64"/>
                <a:gd name="T67" fmla="*/ 20 h 58"/>
                <a:gd name="T68" fmla="*/ 51 w 64"/>
                <a:gd name="T69" fmla="*/ 22 h 58"/>
                <a:gd name="T70" fmla="*/ 53 w 64"/>
                <a:gd name="T71" fmla="*/ 28 h 58"/>
                <a:gd name="T72" fmla="*/ 57 w 64"/>
                <a:gd name="T73" fmla="*/ 34 h 58"/>
                <a:gd name="T74" fmla="*/ 61 w 64"/>
                <a:gd name="T75" fmla="*/ 40 h 58"/>
                <a:gd name="T76" fmla="*/ 64 w 64"/>
                <a:gd name="T77" fmla="*/ 44 h 58"/>
                <a:gd name="T78" fmla="*/ 64 w 64"/>
                <a:gd name="T79" fmla="*/ 50 h 58"/>
                <a:gd name="T80" fmla="*/ 64 w 64"/>
                <a:gd name="T81"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 h="58">
                  <a:moveTo>
                    <a:pt x="64" y="50"/>
                  </a:moveTo>
                  <a:lnTo>
                    <a:pt x="64" y="52"/>
                  </a:lnTo>
                  <a:lnTo>
                    <a:pt x="63" y="52"/>
                  </a:lnTo>
                  <a:lnTo>
                    <a:pt x="61" y="56"/>
                  </a:lnTo>
                  <a:lnTo>
                    <a:pt x="58" y="58"/>
                  </a:lnTo>
                  <a:lnTo>
                    <a:pt x="53" y="58"/>
                  </a:lnTo>
                  <a:lnTo>
                    <a:pt x="41" y="58"/>
                  </a:lnTo>
                  <a:lnTo>
                    <a:pt x="4" y="58"/>
                  </a:lnTo>
                  <a:lnTo>
                    <a:pt x="4" y="40"/>
                  </a:lnTo>
                  <a:lnTo>
                    <a:pt x="4" y="27"/>
                  </a:lnTo>
                  <a:lnTo>
                    <a:pt x="1" y="14"/>
                  </a:lnTo>
                  <a:lnTo>
                    <a:pt x="0" y="8"/>
                  </a:lnTo>
                  <a:lnTo>
                    <a:pt x="1" y="5"/>
                  </a:lnTo>
                  <a:lnTo>
                    <a:pt x="1" y="2"/>
                  </a:lnTo>
                  <a:lnTo>
                    <a:pt x="1" y="0"/>
                  </a:lnTo>
                  <a:lnTo>
                    <a:pt x="13" y="2"/>
                  </a:lnTo>
                  <a:lnTo>
                    <a:pt x="17" y="2"/>
                  </a:lnTo>
                  <a:lnTo>
                    <a:pt x="19" y="2"/>
                  </a:lnTo>
                  <a:lnTo>
                    <a:pt x="23" y="5"/>
                  </a:lnTo>
                  <a:lnTo>
                    <a:pt x="25" y="5"/>
                  </a:lnTo>
                  <a:lnTo>
                    <a:pt x="29" y="0"/>
                  </a:lnTo>
                  <a:lnTo>
                    <a:pt x="38" y="0"/>
                  </a:lnTo>
                  <a:lnTo>
                    <a:pt x="39" y="2"/>
                  </a:lnTo>
                  <a:lnTo>
                    <a:pt x="43" y="2"/>
                  </a:lnTo>
                  <a:lnTo>
                    <a:pt x="45" y="2"/>
                  </a:lnTo>
                  <a:lnTo>
                    <a:pt x="49" y="2"/>
                  </a:lnTo>
                  <a:lnTo>
                    <a:pt x="51" y="2"/>
                  </a:lnTo>
                  <a:lnTo>
                    <a:pt x="51" y="2"/>
                  </a:lnTo>
                  <a:lnTo>
                    <a:pt x="57" y="12"/>
                  </a:lnTo>
                  <a:lnTo>
                    <a:pt x="53" y="22"/>
                  </a:lnTo>
                  <a:lnTo>
                    <a:pt x="49" y="18"/>
                  </a:lnTo>
                  <a:lnTo>
                    <a:pt x="47" y="14"/>
                  </a:lnTo>
                  <a:lnTo>
                    <a:pt x="45" y="14"/>
                  </a:lnTo>
                  <a:lnTo>
                    <a:pt x="47" y="20"/>
                  </a:lnTo>
                  <a:lnTo>
                    <a:pt x="51" y="22"/>
                  </a:lnTo>
                  <a:lnTo>
                    <a:pt x="53" y="28"/>
                  </a:lnTo>
                  <a:lnTo>
                    <a:pt x="57" y="34"/>
                  </a:lnTo>
                  <a:lnTo>
                    <a:pt x="61" y="40"/>
                  </a:lnTo>
                  <a:lnTo>
                    <a:pt x="64" y="44"/>
                  </a:lnTo>
                  <a:lnTo>
                    <a:pt x="64" y="50"/>
                  </a:lnTo>
                  <a:lnTo>
                    <a:pt x="64" y="5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6" name="America">
            <a:extLst>
              <a:ext uri="{FF2B5EF4-FFF2-40B4-BE49-F238E27FC236}">
                <a16:creationId xmlns:a16="http://schemas.microsoft.com/office/drawing/2014/main" id="{A3C9ED79-FA00-4493-A630-A2C0E49FFB03}"/>
              </a:ext>
            </a:extLst>
          </p:cNvPr>
          <p:cNvGrpSpPr/>
          <p:nvPr/>
        </p:nvGrpSpPr>
        <p:grpSpPr>
          <a:xfrm>
            <a:off x="2805708" y="2156949"/>
            <a:ext cx="1040606" cy="1049847"/>
            <a:chOff x="2382838" y="1503363"/>
            <a:chExt cx="893763" cy="901700"/>
          </a:xfrm>
        </p:grpSpPr>
        <p:sp>
          <p:nvSpPr>
            <p:cNvPr id="377" name="Oval 371">
              <a:extLst>
                <a:ext uri="{FF2B5EF4-FFF2-40B4-BE49-F238E27FC236}">
                  <a16:creationId xmlns:a16="http://schemas.microsoft.com/office/drawing/2014/main" id="{479FC526-0F9E-4BEF-9386-01FD0AFD9B55}"/>
                </a:ext>
              </a:extLst>
            </p:cNvPr>
            <p:cNvSpPr>
              <a:spLocks noChangeArrowheads="1"/>
            </p:cNvSpPr>
            <p:nvPr/>
          </p:nvSpPr>
          <p:spPr bwMode="auto">
            <a:xfrm>
              <a:off x="2382838" y="1512888"/>
              <a:ext cx="893763" cy="892175"/>
            </a:xfrm>
            <a:prstGeom prst="ellipse">
              <a:avLst/>
            </a:prstGeom>
            <a:solidFill>
              <a:srgbClr val="E6E7E8"/>
            </a:solidFill>
            <a:ln w="158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8" name="Freeform 372">
              <a:extLst>
                <a:ext uri="{FF2B5EF4-FFF2-40B4-BE49-F238E27FC236}">
                  <a16:creationId xmlns:a16="http://schemas.microsoft.com/office/drawing/2014/main" id="{8A337248-3E4C-4DAD-BAA3-E9D894E4735C}"/>
                </a:ext>
              </a:extLst>
            </p:cNvPr>
            <p:cNvSpPr>
              <a:spLocks noEditPoints="1"/>
            </p:cNvSpPr>
            <p:nvPr/>
          </p:nvSpPr>
          <p:spPr bwMode="auto">
            <a:xfrm>
              <a:off x="2398713" y="1503363"/>
              <a:ext cx="871538" cy="892175"/>
            </a:xfrm>
            <a:custGeom>
              <a:avLst/>
              <a:gdLst>
                <a:gd name="T0" fmla="*/ 323 w 549"/>
                <a:gd name="T1" fmla="*/ 6 h 562"/>
                <a:gd name="T2" fmla="*/ 325 w 549"/>
                <a:gd name="T3" fmla="*/ 16 h 562"/>
                <a:gd name="T4" fmla="*/ 295 w 549"/>
                <a:gd name="T5" fmla="*/ 32 h 562"/>
                <a:gd name="T6" fmla="*/ 241 w 549"/>
                <a:gd name="T7" fmla="*/ 58 h 562"/>
                <a:gd name="T8" fmla="*/ 186 w 549"/>
                <a:gd name="T9" fmla="*/ 113 h 562"/>
                <a:gd name="T10" fmla="*/ 250 w 549"/>
                <a:gd name="T11" fmla="*/ 135 h 562"/>
                <a:gd name="T12" fmla="*/ 320 w 549"/>
                <a:gd name="T13" fmla="*/ 157 h 562"/>
                <a:gd name="T14" fmla="*/ 428 w 549"/>
                <a:gd name="T15" fmla="*/ 189 h 562"/>
                <a:gd name="T16" fmla="*/ 458 w 549"/>
                <a:gd name="T17" fmla="*/ 236 h 562"/>
                <a:gd name="T18" fmla="*/ 487 w 549"/>
                <a:gd name="T19" fmla="*/ 338 h 562"/>
                <a:gd name="T20" fmla="*/ 404 w 549"/>
                <a:gd name="T21" fmla="*/ 429 h 562"/>
                <a:gd name="T22" fmla="*/ 341 w 549"/>
                <a:gd name="T23" fmla="*/ 465 h 562"/>
                <a:gd name="T24" fmla="*/ 289 w 549"/>
                <a:gd name="T25" fmla="*/ 490 h 562"/>
                <a:gd name="T26" fmla="*/ 326 w 549"/>
                <a:gd name="T27" fmla="*/ 378 h 562"/>
                <a:gd name="T28" fmla="*/ 272 w 549"/>
                <a:gd name="T29" fmla="*/ 236 h 562"/>
                <a:gd name="T30" fmla="*/ 260 w 549"/>
                <a:gd name="T31" fmla="*/ 166 h 562"/>
                <a:gd name="T32" fmla="*/ 161 w 549"/>
                <a:gd name="T33" fmla="*/ 126 h 562"/>
                <a:gd name="T34" fmla="*/ 111 w 549"/>
                <a:gd name="T35" fmla="*/ 82 h 562"/>
                <a:gd name="T36" fmla="*/ 102 w 549"/>
                <a:gd name="T37" fmla="*/ 68 h 562"/>
                <a:gd name="T38" fmla="*/ 139 w 549"/>
                <a:gd name="T39" fmla="*/ 34 h 562"/>
                <a:gd name="T40" fmla="*/ 155 w 549"/>
                <a:gd name="T41" fmla="*/ 27 h 562"/>
                <a:gd name="T42" fmla="*/ 171 w 549"/>
                <a:gd name="T43" fmla="*/ 21 h 562"/>
                <a:gd name="T44" fmla="*/ 186 w 549"/>
                <a:gd name="T45" fmla="*/ 15 h 562"/>
                <a:gd name="T46" fmla="*/ 202 w 549"/>
                <a:gd name="T47" fmla="*/ 11 h 562"/>
                <a:gd name="T48" fmla="*/ 218 w 549"/>
                <a:gd name="T49" fmla="*/ 6 h 562"/>
                <a:gd name="T50" fmla="*/ 234 w 549"/>
                <a:gd name="T51" fmla="*/ 5 h 562"/>
                <a:gd name="T52" fmla="*/ 275 w 549"/>
                <a:gd name="T53" fmla="*/ 6 h 562"/>
                <a:gd name="T54" fmla="*/ 238 w 549"/>
                <a:gd name="T55" fmla="*/ 22 h 562"/>
                <a:gd name="T56" fmla="*/ 269 w 549"/>
                <a:gd name="T57" fmla="*/ 16 h 562"/>
                <a:gd name="T58" fmla="*/ 246 w 549"/>
                <a:gd name="T59" fmla="*/ 15 h 562"/>
                <a:gd name="T60" fmla="*/ 269 w 549"/>
                <a:gd name="T61" fmla="*/ 24 h 562"/>
                <a:gd name="T62" fmla="*/ 347 w 549"/>
                <a:gd name="T63" fmla="*/ 21 h 562"/>
                <a:gd name="T64" fmla="*/ 329 w 549"/>
                <a:gd name="T65" fmla="*/ 15 h 562"/>
                <a:gd name="T66" fmla="*/ 464 w 549"/>
                <a:gd name="T67" fmla="*/ 78 h 562"/>
                <a:gd name="T68" fmla="*/ 543 w 549"/>
                <a:gd name="T69" fmla="*/ 208 h 562"/>
                <a:gd name="T70" fmla="*/ 547 w 549"/>
                <a:gd name="T71" fmla="*/ 224 h 562"/>
                <a:gd name="T72" fmla="*/ 549 w 549"/>
                <a:gd name="T73" fmla="*/ 239 h 562"/>
                <a:gd name="T74" fmla="*/ 513 w 549"/>
                <a:gd name="T75" fmla="*/ 139 h 562"/>
                <a:gd name="T76" fmla="*/ 521 w 549"/>
                <a:gd name="T77" fmla="*/ 154 h 562"/>
                <a:gd name="T78" fmla="*/ 529 w 549"/>
                <a:gd name="T79" fmla="*/ 169 h 562"/>
                <a:gd name="T80" fmla="*/ 535 w 549"/>
                <a:gd name="T81" fmla="*/ 185 h 562"/>
                <a:gd name="T82" fmla="*/ 538 w 549"/>
                <a:gd name="T83" fmla="*/ 201 h 562"/>
                <a:gd name="T84" fmla="*/ 275 w 549"/>
                <a:gd name="T85" fmla="*/ 94 h 562"/>
                <a:gd name="T86" fmla="*/ 319 w 549"/>
                <a:gd name="T87" fmla="*/ 112 h 562"/>
                <a:gd name="T88" fmla="*/ 361 w 549"/>
                <a:gd name="T89" fmla="*/ 113 h 562"/>
                <a:gd name="T90" fmla="*/ 379 w 549"/>
                <a:gd name="T91" fmla="*/ 122 h 562"/>
                <a:gd name="T92" fmla="*/ 386 w 549"/>
                <a:gd name="T93" fmla="*/ 135 h 562"/>
                <a:gd name="T94" fmla="*/ 345 w 549"/>
                <a:gd name="T95" fmla="*/ 144 h 562"/>
                <a:gd name="T96" fmla="*/ 1 w 549"/>
                <a:gd name="T97" fmla="*/ 354 h 562"/>
                <a:gd name="T98" fmla="*/ 348 w 549"/>
                <a:gd name="T99" fmla="*/ 508 h 562"/>
                <a:gd name="T100" fmla="*/ 311 w 549"/>
                <a:gd name="T101" fmla="*/ 521 h 562"/>
                <a:gd name="T102" fmla="*/ 273 w 549"/>
                <a:gd name="T103" fmla="*/ 562 h 562"/>
                <a:gd name="T104" fmla="*/ 269 w 549"/>
                <a:gd name="T105" fmla="*/ 562 h 562"/>
                <a:gd name="T106" fmla="*/ 251 w 549"/>
                <a:gd name="T107" fmla="*/ 562 h 562"/>
                <a:gd name="T108" fmla="*/ 235 w 549"/>
                <a:gd name="T109" fmla="*/ 560 h 562"/>
                <a:gd name="T110" fmla="*/ 218 w 549"/>
                <a:gd name="T111" fmla="*/ 556 h 562"/>
                <a:gd name="T112" fmla="*/ 218 w 549"/>
                <a:gd name="T113" fmla="*/ 556 h 562"/>
                <a:gd name="T114" fmla="*/ 285 w 549"/>
                <a:gd name="T115" fmla="*/ 558 h 562"/>
                <a:gd name="T116" fmla="*/ 294 w 549"/>
                <a:gd name="T117" fmla="*/ 550 h 562"/>
                <a:gd name="T118" fmla="*/ 246 w 549"/>
                <a:gd name="T119" fmla="*/ 556 h 562"/>
                <a:gd name="T120" fmla="*/ 325 w 549"/>
                <a:gd name="T121" fmla="*/ 556 h 562"/>
                <a:gd name="T122" fmla="*/ 295 w 549"/>
                <a:gd name="T123" fmla="*/ 56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9" h="562">
                  <a:moveTo>
                    <a:pt x="263" y="0"/>
                  </a:moveTo>
                  <a:lnTo>
                    <a:pt x="262" y="0"/>
                  </a:lnTo>
                  <a:lnTo>
                    <a:pt x="262" y="0"/>
                  </a:lnTo>
                  <a:lnTo>
                    <a:pt x="262" y="0"/>
                  </a:lnTo>
                  <a:lnTo>
                    <a:pt x="262" y="0"/>
                  </a:lnTo>
                  <a:lnTo>
                    <a:pt x="263" y="0"/>
                  </a:lnTo>
                  <a:lnTo>
                    <a:pt x="263" y="0"/>
                  </a:lnTo>
                  <a:lnTo>
                    <a:pt x="263" y="0"/>
                  </a:lnTo>
                  <a:lnTo>
                    <a:pt x="263" y="0"/>
                  </a:lnTo>
                  <a:lnTo>
                    <a:pt x="266" y="0"/>
                  </a:lnTo>
                  <a:lnTo>
                    <a:pt x="266" y="0"/>
                  </a:lnTo>
                  <a:lnTo>
                    <a:pt x="266" y="0"/>
                  </a:lnTo>
                  <a:lnTo>
                    <a:pt x="263" y="0"/>
                  </a:lnTo>
                  <a:lnTo>
                    <a:pt x="263" y="0"/>
                  </a:lnTo>
                  <a:close/>
                  <a:moveTo>
                    <a:pt x="278" y="0"/>
                  </a:moveTo>
                  <a:lnTo>
                    <a:pt x="284" y="2"/>
                  </a:lnTo>
                  <a:lnTo>
                    <a:pt x="285" y="2"/>
                  </a:lnTo>
                  <a:lnTo>
                    <a:pt x="289" y="2"/>
                  </a:lnTo>
                  <a:lnTo>
                    <a:pt x="291" y="2"/>
                  </a:lnTo>
                  <a:lnTo>
                    <a:pt x="295" y="2"/>
                  </a:lnTo>
                  <a:lnTo>
                    <a:pt x="297" y="2"/>
                  </a:lnTo>
                  <a:lnTo>
                    <a:pt x="297" y="2"/>
                  </a:lnTo>
                  <a:lnTo>
                    <a:pt x="300" y="2"/>
                  </a:lnTo>
                  <a:lnTo>
                    <a:pt x="303" y="5"/>
                  </a:lnTo>
                  <a:lnTo>
                    <a:pt x="305" y="5"/>
                  </a:lnTo>
                  <a:lnTo>
                    <a:pt x="309" y="5"/>
                  </a:lnTo>
                  <a:lnTo>
                    <a:pt x="309" y="5"/>
                  </a:lnTo>
                  <a:lnTo>
                    <a:pt x="309" y="5"/>
                  </a:lnTo>
                  <a:lnTo>
                    <a:pt x="309" y="5"/>
                  </a:lnTo>
                  <a:lnTo>
                    <a:pt x="311" y="5"/>
                  </a:lnTo>
                  <a:lnTo>
                    <a:pt x="313" y="5"/>
                  </a:lnTo>
                  <a:lnTo>
                    <a:pt x="319" y="6"/>
                  </a:lnTo>
                  <a:lnTo>
                    <a:pt x="320" y="6"/>
                  </a:lnTo>
                  <a:lnTo>
                    <a:pt x="323" y="6"/>
                  </a:lnTo>
                  <a:lnTo>
                    <a:pt x="325" y="8"/>
                  </a:lnTo>
                  <a:lnTo>
                    <a:pt x="329" y="8"/>
                  </a:lnTo>
                  <a:lnTo>
                    <a:pt x="329" y="8"/>
                  </a:lnTo>
                  <a:lnTo>
                    <a:pt x="331" y="8"/>
                  </a:lnTo>
                  <a:lnTo>
                    <a:pt x="333" y="8"/>
                  </a:lnTo>
                  <a:lnTo>
                    <a:pt x="335" y="11"/>
                  </a:lnTo>
                  <a:lnTo>
                    <a:pt x="336" y="11"/>
                  </a:lnTo>
                  <a:lnTo>
                    <a:pt x="336" y="11"/>
                  </a:lnTo>
                  <a:lnTo>
                    <a:pt x="339" y="11"/>
                  </a:lnTo>
                  <a:lnTo>
                    <a:pt x="341" y="12"/>
                  </a:lnTo>
                  <a:lnTo>
                    <a:pt x="345" y="12"/>
                  </a:lnTo>
                  <a:lnTo>
                    <a:pt x="347" y="15"/>
                  </a:lnTo>
                  <a:lnTo>
                    <a:pt x="348" y="15"/>
                  </a:lnTo>
                  <a:lnTo>
                    <a:pt x="347" y="15"/>
                  </a:lnTo>
                  <a:lnTo>
                    <a:pt x="342" y="15"/>
                  </a:lnTo>
                  <a:lnTo>
                    <a:pt x="341" y="15"/>
                  </a:lnTo>
                  <a:lnTo>
                    <a:pt x="341" y="15"/>
                  </a:lnTo>
                  <a:lnTo>
                    <a:pt x="339" y="15"/>
                  </a:lnTo>
                  <a:lnTo>
                    <a:pt x="335" y="15"/>
                  </a:lnTo>
                  <a:lnTo>
                    <a:pt x="326" y="12"/>
                  </a:lnTo>
                  <a:lnTo>
                    <a:pt x="317" y="12"/>
                  </a:lnTo>
                  <a:lnTo>
                    <a:pt x="317" y="12"/>
                  </a:lnTo>
                  <a:lnTo>
                    <a:pt x="316" y="12"/>
                  </a:lnTo>
                  <a:lnTo>
                    <a:pt x="313" y="12"/>
                  </a:lnTo>
                  <a:lnTo>
                    <a:pt x="311" y="12"/>
                  </a:lnTo>
                  <a:lnTo>
                    <a:pt x="309" y="15"/>
                  </a:lnTo>
                  <a:lnTo>
                    <a:pt x="313" y="12"/>
                  </a:lnTo>
                  <a:lnTo>
                    <a:pt x="319" y="12"/>
                  </a:lnTo>
                  <a:lnTo>
                    <a:pt x="323" y="15"/>
                  </a:lnTo>
                  <a:lnTo>
                    <a:pt x="325" y="15"/>
                  </a:lnTo>
                  <a:lnTo>
                    <a:pt x="326" y="15"/>
                  </a:lnTo>
                  <a:lnTo>
                    <a:pt x="326" y="15"/>
                  </a:lnTo>
                  <a:lnTo>
                    <a:pt x="323" y="15"/>
                  </a:lnTo>
                  <a:lnTo>
                    <a:pt x="325" y="16"/>
                  </a:lnTo>
                  <a:lnTo>
                    <a:pt x="326" y="16"/>
                  </a:lnTo>
                  <a:lnTo>
                    <a:pt x="326" y="18"/>
                  </a:lnTo>
                  <a:lnTo>
                    <a:pt x="331" y="18"/>
                  </a:lnTo>
                  <a:lnTo>
                    <a:pt x="335" y="21"/>
                  </a:lnTo>
                  <a:lnTo>
                    <a:pt x="339" y="21"/>
                  </a:lnTo>
                  <a:lnTo>
                    <a:pt x="342" y="21"/>
                  </a:lnTo>
                  <a:lnTo>
                    <a:pt x="342" y="22"/>
                  </a:lnTo>
                  <a:lnTo>
                    <a:pt x="336" y="22"/>
                  </a:lnTo>
                  <a:lnTo>
                    <a:pt x="335" y="22"/>
                  </a:lnTo>
                  <a:lnTo>
                    <a:pt x="333" y="22"/>
                  </a:lnTo>
                  <a:lnTo>
                    <a:pt x="331" y="24"/>
                  </a:lnTo>
                  <a:lnTo>
                    <a:pt x="329" y="24"/>
                  </a:lnTo>
                  <a:lnTo>
                    <a:pt x="326" y="22"/>
                  </a:lnTo>
                  <a:lnTo>
                    <a:pt x="326" y="22"/>
                  </a:lnTo>
                  <a:lnTo>
                    <a:pt x="326" y="21"/>
                  </a:lnTo>
                  <a:lnTo>
                    <a:pt x="331" y="21"/>
                  </a:lnTo>
                  <a:lnTo>
                    <a:pt x="329" y="21"/>
                  </a:lnTo>
                  <a:lnTo>
                    <a:pt x="323" y="21"/>
                  </a:lnTo>
                  <a:lnTo>
                    <a:pt x="320" y="21"/>
                  </a:lnTo>
                  <a:lnTo>
                    <a:pt x="320" y="21"/>
                  </a:lnTo>
                  <a:lnTo>
                    <a:pt x="317" y="21"/>
                  </a:lnTo>
                  <a:lnTo>
                    <a:pt x="313" y="21"/>
                  </a:lnTo>
                  <a:lnTo>
                    <a:pt x="311" y="21"/>
                  </a:lnTo>
                  <a:lnTo>
                    <a:pt x="309" y="22"/>
                  </a:lnTo>
                  <a:lnTo>
                    <a:pt x="309" y="24"/>
                  </a:lnTo>
                  <a:lnTo>
                    <a:pt x="311" y="27"/>
                  </a:lnTo>
                  <a:lnTo>
                    <a:pt x="311" y="27"/>
                  </a:lnTo>
                  <a:lnTo>
                    <a:pt x="307" y="27"/>
                  </a:lnTo>
                  <a:lnTo>
                    <a:pt x="301" y="27"/>
                  </a:lnTo>
                  <a:lnTo>
                    <a:pt x="300" y="27"/>
                  </a:lnTo>
                  <a:lnTo>
                    <a:pt x="297" y="28"/>
                  </a:lnTo>
                  <a:lnTo>
                    <a:pt x="297" y="28"/>
                  </a:lnTo>
                  <a:lnTo>
                    <a:pt x="297" y="30"/>
                  </a:lnTo>
                  <a:lnTo>
                    <a:pt x="295" y="32"/>
                  </a:lnTo>
                  <a:lnTo>
                    <a:pt x="294" y="32"/>
                  </a:lnTo>
                  <a:lnTo>
                    <a:pt x="291" y="34"/>
                  </a:lnTo>
                  <a:lnTo>
                    <a:pt x="289" y="34"/>
                  </a:lnTo>
                  <a:lnTo>
                    <a:pt x="288" y="36"/>
                  </a:lnTo>
                  <a:lnTo>
                    <a:pt x="289" y="36"/>
                  </a:lnTo>
                  <a:lnTo>
                    <a:pt x="289" y="38"/>
                  </a:lnTo>
                  <a:lnTo>
                    <a:pt x="291" y="40"/>
                  </a:lnTo>
                  <a:lnTo>
                    <a:pt x="289" y="43"/>
                  </a:lnTo>
                  <a:lnTo>
                    <a:pt x="285" y="44"/>
                  </a:lnTo>
                  <a:lnTo>
                    <a:pt x="284" y="44"/>
                  </a:lnTo>
                  <a:lnTo>
                    <a:pt x="281" y="46"/>
                  </a:lnTo>
                  <a:lnTo>
                    <a:pt x="278" y="46"/>
                  </a:lnTo>
                  <a:lnTo>
                    <a:pt x="275" y="49"/>
                  </a:lnTo>
                  <a:lnTo>
                    <a:pt x="268" y="52"/>
                  </a:lnTo>
                  <a:lnTo>
                    <a:pt x="263" y="56"/>
                  </a:lnTo>
                  <a:lnTo>
                    <a:pt x="263" y="60"/>
                  </a:lnTo>
                  <a:lnTo>
                    <a:pt x="268" y="65"/>
                  </a:lnTo>
                  <a:lnTo>
                    <a:pt x="268" y="65"/>
                  </a:lnTo>
                  <a:lnTo>
                    <a:pt x="272" y="69"/>
                  </a:lnTo>
                  <a:lnTo>
                    <a:pt x="269" y="74"/>
                  </a:lnTo>
                  <a:lnTo>
                    <a:pt x="268" y="78"/>
                  </a:lnTo>
                  <a:lnTo>
                    <a:pt x="266" y="78"/>
                  </a:lnTo>
                  <a:lnTo>
                    <a:pt x="263" y="76"/>
                  </a:lnTo>
                  <a:lnTo>
                    <a:pt x="262" y="74"/>
                  </a:lnTo>
                  <a:lnTo>
                    <a:pt x="260" y="69"/>
                  </a:lnTo>
                  <a:lnTo>
                    <a:pt x="257" y="69"/>
                  </a:lnTo>
                  <a:lnTo>
                    <a:pt x="256" y="68"/>
                  </a:lnTo>
                  <a:lnTo>
                    <a:pt x="257" y="65"/>
                  </a:lnTo>
                  <a:lnTo>
                    <a:pt x="256" y="62"/>
                  </a:lnTo>
                  <a:lnTo>
                    <a:pt x="251" y="60"/>
                  </a:lnTo>
                  <a:lnTo>
                    <a:pt x="250" y="58"/>
                  </a:lnTo>
                  <a:lnTo>
                    <a:pt x="246" y="60"/>
                  </a:lnTo>
                  <a:lnTo>
                    <a:pt x="244" y="60"/>
                  </a:lnTo>
                  <a:lnTo>
                    <a:pt x="241" y="58"/>
                  </a:lnTo>
                  <a:lnTo>
                    <a:pt x="238" y="58"/>
                  </a:lnTo>
                  <a:lnTo>
                    <a:pt x="234" y="58"/>
                  </a:lnTo>
                  <a:lnTo>
                    <a:pt x="234" y="58"/>
                  </a:lnTo>
                  <a:lnTo>
                    <a:pt x="225" y="58"/>
                  </a:lnTo>
                  <a:lnTo>
                    <a:pt x="222" y="60"/>
                  </a:lnTo>
                  <a:lnTo>
                    <a:pt x="218" y="60"/>
                  </a:lnTo>
                  <a:lnTo>
                    <a:pt x="216" y="60"/>
                  </a:lnTo>
                  <a:lnTo>
                    <a:pt x="222" y="62"/>
                  </a:lnTo>
                  <a:lnTo>
                    <a:pt x="218" y="62"/>
                  </a:lnTo>
                  <a:lnTo>
                    <a:pt x="214" y="65"/>
                  </a:lnTo>
                  <a:lnTo>
                    <a:pt x="212" y="65"/>
                  </a:lnTo>
                  <a:lnTo>
                    <a:pt x="210" y="62"/>
                  </a:lnTo>
                  <a:lnTo>
                    <a:pt x="208" y="65"/>
                  </a:lnTo>
                  <a:lnTo>
                    <a:pt x="203" y="62"/>
                  </a:lnTo>
                  <a:lnTo>
                    <a:pt x="200" y="65"/>
                  </a:lnTo>
                  <a:lnTo>
                    <a:pt x="196" y="65"/>
                  </a:lnTo>
                  <a:lnTo>
                    <a:pt x="190" y="68"/>
                  </a:lnTo>
                  <a:lnTo>
                    <a:pt x="183" y="69"/>
                  </a:lnTo>
                  <a:lnTo>
                    <a:pt x="180" y="72"/>
                  </a:lnTo>
                  <a:lnTo>
                    <a:pt x="178" y="76"/>
                  </a:lnTo>
                  <a:lnTo>
                    <a:pt x="178" y="78"/>
                  </a:lnTo>
                  <a:lnTo>
                    <a:pt x="178" y="80"/>
                  </a:lnTo>
                  <a:lnTo>
                    <a:pt x="177" y="84"/>
                  </a:lnTo>
                  <a:lnTo>
                    <a:pt x="174" y="88"/>
                  </a:lnTo>
                  <a:lnTo>
                    <a:pt x="172" y="94"/>
                  </a:lnTo>
                  <a:lnTo>
                    <a:pt x="171" y="96"/>
                  </a:lnTo>
                  <a:lnTo>
                    <a:pt x="171" y="100"/>
                  </a:lnTo>
                  <a:lnTo>
                    <a:pt x="172" y="104"/>
                  </a:lnTo>
                  <a:lnTo>
                    <a:pt x="177" y="107"/>
                  </a:lnTo>
                  <a:lnTo>
                    <a:pt x="177" y="110"/>
                  </a:lnTo>
                  <a:lnTo>
                    <a:pt x="178" y="112"/>
                  </a:lnTo>
                  <a:lnTo>
                    <a:pt x="183" y="112"/>
                  </a:lnTo>
                  <a:lnTo>
                    <a:pt x="184" y="113"/>
                  </a:lnTo>
                  <a:lnTo>
                    <a:pt x="186" y="113"/>
                  </a:lnTo>
                  <a:lnTo>
                    <a:pt x="190" y="113"/>
                  </a:lnTo>
                  <a:lnTo>
                    <a:pt x="194" y="112"/>
                  </a:lnTo>
                  <a:lnTo>
                    <a:pt x="200" y="110"/>
                  </a:lnTo>
                  <a:lnTo>
                    <a:pt x="202" y="112"/>
                  </a:lnTo>
                  <a:lnTo>
                    <a:pt x="203" y="110"/>
                  </a:lnTo>
                  <a:lnTo>
                    <a:pt x="203" y="110"/>
                  </a:lnTo>
                  <a:lnTo>
                    <a:pt x="208" y="107"/>
                  </a:lnTo>
                  <a:lnTo>
                    <a:pt x="210" y="104"/>
                  </a:lnTo>
                  <a:lnTo>
                    <a:pt x="210" y="97"/>
                  </a:lnTo>
                  <a:lnTo>
                    <a:pt x="214" y="97"/>
                  </a:lnTo>
                  <a:lnTo>
                    <a:pt x="224" y="96"/>
                  </a:lnTo>
                  <a:lnTo>
                    <a:pt x="230" y="96"/>
                  </a:lnTo>
                  <a:lnTo>
                    <a:pt x="231" y="97"/>
                  </a:lnTo>
                  <a:lnTo>
                    <a:pt x="230" y="97"/>
                  </a:lnTo>
                  <a:lnTo>
                    <a:pt x="228" y="101"/>
                  </a:lnTo>
                  <a:lnTo>
                    <a:pt x="228" y="104"/>
                  </a:lnTo>
                  <a:lnTo>
                    <a:pt x="224" y="110"/>
                  </a:lnTo>
                  <a:lnTo>
                    <a:pt x="222" y="110"/>
                  </a:lnTo>
                  <a:lnTo>
                    <a:pt x="222" y="112"/>
                  </a:lnTo>
                  <a:lnTo>
                    <a:pt x="222" y="113"/>
                  </a:lnTo>
                  <a:lnTo>
                    <a:pt x="219" y="119"/>
                  </a:lnTo>
                  <a:lnTo>
                    <a:pt x="216" y="123"/>
                  </a:lnTo>
                  <a:lnTo>
                    <a:pt x="219" y="123"/>
                  </a:lnTo>
                  <a:lnTo>
                    <a:pt x="225" y="123"/>
                  </a:lnTo>
                  <a:lnTo>
                    <a:pt x="231" y="123"/>
                  </a:lnTo>
                  <a:lnTo>
                    <a:pt x="235" y="122"/>
                  </a:lnTo>
                  <a:lnTo>
                    <a:pt x="240" y="122"/>
                  </a:lnTo>
                  <a:lnTo>
                    <a:pt x="246" y="123"/>
                  </a:lnTo>
                  <a:lnTo>
                    <a:pt x="247" y="126"/>
                  </a:lnTo>
                  <a:lnTo>
                    <a:pt x="250" y="126"/>
                  </a:lnTo>
                  <a:lnTo>
                    <a:pt x="251" y="128"/>
                  </a:lnTo>
                  <a:lnTo>
                    <a:pt x="250" y="128"/>
                  </a:lnTo>
                  <a:lnTo>
                    <a:pt x="251" y="132"/>
                  </a:lnTo>
                  <a:lnTo>
                    <a:pt x="250" y="135"/>
                  </a:lnTo>
                  <a:lnTo>
                    <a:pt x="250" y="141"/>
                  </a:lnTo>
                  <a:lnTo>
                    <a:pt x="247" y="141"/>
                  </a:lnTo>
                  <a:lnTo>
                    <a:pt x="247" y="145"/>
                  </a:lnTo>
                  <a:lnTo>
                    <a:pt x="246" y="147"/>
                  </a:lnTo>
                  <a:lnTo>
                    <a:pt x="247" y="150"/>
                  </a:lnTo>
                  <a:lnTo>
                    <a:pt x="250" y="151"/>
                  </a:lnTo>
                  <a:lnTo>
                    <a:pt x="253" y="157"/>
                  </a:lnTo>
                  <a:lnTo>
                    <a:pt x="256" y="157"/>
                  </a:lnTo>
                  <a:lnTo>
                    <a:pt x="256" y="161"/>
                  </a:lnTo>
                  <a:lnTo>
                    <a:pt x="260" y="161"/>
                  </a:lnTo>
                  <a:lnTo>
                    <a:pt x="262" y="161"/>
                  </a:lnTo>
                  <a:lnTo>
                    <a:pt x="266" y="161"/>
                  </a:lnTo>
                  <a:lnTo>
                    <a:pt x="269" y="160"/>
                  </a:lnTo>
                  <a:lnTo>
                    <a:pt x="273" y="157"/>
                  </a:lnTo>
                  <a:lnTo>
                    <a:pt x="279" y="157"/>
                  </a:lnTo>
                  <a:lnTo>
                    <a:pt x="284" y="160"/>
                  </a:lnTo>
                  <a:lnTo>
                    <a:pt x="288" y="163"/>
                  </a:lnTo>
                  <a:lnTo>
                    <a:pt x="291" y="167"/>
                  </a:lnTo>
                  <a:lnTo>
                    <a:pt x="294" y="163"/>
                  </a:lnTo>
                  <a:lnTo>
                    <a:pt x="297" y="157"/>
                  </a:lnTo>
                  <a:lnTo>
                    <a:pt x="300" y="160"/>
                  </a:lnTo>
                  <a:lnTo>
                    <a:pt x="300" y="151"/>
                  </a:lnTo>
                  <a:lnTo>
                    <a:pt x="303" y="150"/>
                  </a:lnTo>
                  <a:lnTo>
                    <a:pt x="305" y="150"/>
                  </a:lnTo>
                  <a:lnTo>
                    <a:pt x="309" y="147"/>
                  </a:lnTo>
                  <a:lnTo>
                    <a:pt x="313" y="147"/>
                  </a:lnTo>
                  <a:lnTo>
                    <a:pt x="317" y="145"/>
                  </a:lnTo>
                  <a:lnTo>
                    <a:pt x="319" y="145"/>
                  </a:lnTo>
                  <a:lnTo>
                    <a:pt x="325" y="141"/>
                  </a:lnTo>
                  <a:lnTo>
                    <a:pt x="326" y="144"/>
                  </a:lnTo>
                  <a:lnTo>
                    <a:pt x="325" y="145"/>
                  </a:lnTo>
                  <a:lnTo>
                    <a:pt x="320" y="147"/>
                  </a:lnTo>
                  <a:lnTo>
                    <a:pt x="325" y="151"/>
                  </a:lnTo>
                  <a:lnTo>
                    <a:pt x="320" y="157"/>
                  </a:lnTo>
                  <a:lnTo>
                    <a:pt x="325" y="161"/>
                  </a:lnTo>
                  <a:lnTo>
                    <a:pt x="326" y="160"/>
                  </a:lnTo>
                  <a:lnTo>
                    <a:pt x="326" y="157"/>
                  </a:lnTo>
                  <a:lnTo>
                    <a:pt x="325" y="154"/>
                  </a:lnTo>
                  <a:lnTo>
                    <a:pt x="325" y="150"/>
                  </a:lnTo>
                  <a:lnTo>
                    <a:pt x="333" y="147"/>
                  </a:lnTo>
                  <a:lnTo>
                    <a:pt x="331" y="145"/>
                  </a:lnTo>
                  <a:lnTo>
                    <a:pt x="333" y="144"/>
                  </a:lnTo>
                  <a:lnTo>
                    <a:pt x="336" y="147"/>
                  </a:lnTo>
                  <a:lnTo>
                    <a:pt x="341" y="150"/>
                  </a:lnTo>
                  <a:lnTo>
                    <a:pt x="342" y="150"/>
                  </a:lnTo>
                  <a:lnTo>
                    <a:pt x="345" y="154"/>
                  </a:lnTo>
                  <a:lnTo>
                    <a:pt x="357" y="154"/>
                  </a:lnTo>
                  <a:lnTo>
                    <a:pt x="358" y="155"/>
                  </a:lnTo>
                  <a:lnTo>
                    <a:pt x="367" y="157"/>
                  </a:lnTo>
                  <a:lnTo>
                    <a:pt x="369" y="155"/>
                  </a:lnTo>
                  <a:lnTo>
                    <a:pt x="379" y="155"/>
                  </a:lnTo>
                  <a:lnTo>
                    <a:pt x="376" y="157"/>
                  </a:lnTo>
                  <a:lnTo>
                    <a:pt x="379" y="160"/>
                  </a:lnTo>
                  <a:lnTo>
                    <a:pt x="386" y="161"/>
                  </a:lnTo>
                  <a:lnTo>
                    <a:pt x="390" y="166"/>
                  </a:lnTo>
                  <a:lnTo>
                    <a:pt x="386" y="169"/>
                  </a:lnTo>
                  <a:lnTo>
                    <a:pt x="392" y="169"/>
                  </a:lnTo>
                  <a:lnTo>
                    <a:pt x="395" y="169"/>
                  </a:lnTo>
                  <a:lnTo>
                    <a:pt x="401" y="173"/>
                  </a:lnTo>
                  <a:lnTo>
                    <a:pt x="404" y="177"/>
                  </a:lnTo>
                  <a:lnTo>
                    <a:pt x="404" y="179"/>
                  </a:lnTo>
                  <a:lnTo>
                    <a:pt x="406" y="182"/>
                  </a:lnTo>
                  <a:lnTo>
                    <a:pt x="412" y="186"/>
                  </a:lnTo>
                  <a:lnTo>
                    <a:pt x="412" y="189"/>
                  </a:lnTo>
                  <a:lnTo>
                    <a:pt x="412" y="186"/>
                  </a:lnTo>
                  <a:lnTo>
                    <a:pt x="421" y="189"/>
                  </a:lnTo>
                  <a:lnTo>
                    <a:pt x="421" y="186"/>
                  </a:lnTo>
                  <a:lnTo>
                    <a:pt x="428" y="189"/>
                  </a:lnTo>
                  <a:lnTo>
                    <a:pt x="428" y="193"/>
                  </a:lnTo>
                  <a:lnTo>
                    <a:pt x="428" y="191"/>
                  </a:lnTo>
                  <a:lnTo>
                    <a:pt x="434" y="193"/>
                  </a:lnTo>
                  <a:lnTo>
                    <a:pt x="440" y="199"/>
                  </a:lnTo>
                  <a:lnTo>
                    <a:pt x="442" y="201"/>
                  </a:lnTo>
                  <a:lnTo>
                    <a:pt x="442" y="201"/>
                  </a:lnTo>
                  <a:lnTo>
                    <a:pt x="443" y="202"/>
                  </a:lnTo>
                  <a:lnTo>
                    <a:pt x="443" y="208"/>
                  </a:lnTo>
                  <a:lnTo>
                    <a:pt x="448" y="215"/>
                  </a:lnTo>
                  <a:lnTo>
                    <a:pt x="448" y="217"/>
                  </a:lnTo>
                  <a:lnTo>
                    <a:pt x="450" y="217"/>
                  </a:lnTo>
                  <a:lnTo>
                    <a:pt x="450" y="221"/>
                  </a:lnTo>
                  <a:lnTo>
                    <a:pt x="448" y="223"/>
                  </a:lnTo>
                  <a:lnTo>
                    <a:pt x="448" y="224"/>
                  </a:lnTo>
                  <a:lnTo>
                    <a:pt x="443" y="229"/>
                  </a:lnTo>
                  <a:lnTo>
                    <a:pt x="442" y="230"/>
                  </a:lnTo>
                  <a:lnTo>
                    <a:pt x="442" y="233"/>
                  </a:lnTo>
                  <a:lnTo>
                    <a:pt x="440" y="234"/>
                  </a:lnTo>
                  <a:lnTo>
                    <a:pt x="442" y="236"/>
                  </a:lnTo>
                  <a:lnTo>
                    <a:pt x="448" y="233"/>
                  </a:lnTo>
                  <a:lnTo>
                    <a:pt x="448" y="234"/>
                  </a:lnTo>
                  <a:lnTo>
                    <a:pt x="448" y="236"/>
                  </a:lnTo>
                  <a:lnTo>
                    <a:pt x="448" y="236"/>
                  </a:lnTo>
                  <a:lnTo>
                    <a:pt x="448" y="236"/>
                  </a:lnTo>
                  <a:lnTo>
                    <a:pt x="448" y="239"/>
                  </a:lnTo>
                  <a:lnTo>
                    <a:pt x="448" y="239"/>
                  </a:lnTo>
                  <a:lnTo>
                    <a:pt x="446" y="236"/>
                  </a:lnTo>
                  <a:lnTo>
                    <a:pt x="446" y="239"/>
                  </a:lnTo>
                  <a:lnTo>
                    <a:pt x="448" y="239"/>
                  </a:lnTo>
                  <a:lnTo>
                    <a:pt x="448" y="239"/>
                  </a:lnTo>
                  <a:lnTo>
                    <a:pt x="450" y="239"/>
                  </a:lnTo>
                  <a:lnTo>
                    <a:pt x="452" y="239"/>
                  </a:lnTo>
                  <a:lnTo>
                    <a:pt x="456" y="239"/>
                  </a:lnTo>
                  <a:lnTo>
                    <a:pt x="458" y="236"/>
                  </a:lnTo>
                  <a:lnTo>
                    <a:pt x="459" y="236"/>
                  </a:lnTo>
                  <a:lnTo>
                    <a:pt x="459" y="233"/>
                  </a:lnTo>
                  <a:lnTo>
                    <a:pt x="464" y="233"/>
                  </a:lnTo>
                  <a:lnTo>
                    <a:pt x="468" y="236"/>
                  </a:lnTo>
                  <a:lnTo>
                    <a:pt x="471" y="239"/>
                  </a:lnTo>
                  <a:lnTo>
                    <a:pt x="474" y="240"/>
                  </a:lnTo>
                  <a:lnTo>
                    <a:pt x="475" y="243"/>
                  </a:lnTo>
                  <a:lnTo>
                    <a:pt x="478" y="246"/>
                  </a:lnTo>
                  <a:lnTo>
                    <a:pt x="478" y="249"/>
                  </a:lnTo>
                  <a:lnTo>
                    <a:pt x="481" y="246"/>
                  </a:lnTo>
                  <a:lnTo>
                    <a:pt x="484" y="250"/>
                  </a:lnTo>
                  <a:lnTo>
                    <a:pt x="490" y="252"/>
                  </a:lnTo>
                  <a:lnTo>
                    <a:pt x="491" y="252"/>
                  </a:lnTo>
                  <a:lnTo>
                    <a:pt x="493" y="252"/>
                  </a:lnTo>
                  <a:lnTo>
                    <a:pt x="499" y="258"/>
                  </a:lnTo>
                  <a:lnTo>
                    <a:pt x="502" y="262"/>
                  </a:lnTo>
                  <a:lnTo>
                    <a:pt x="503" y="267"/>
                  </a:lnTo>
                  <a:lnTo>
                    <a:pt x="506" y="268"/>
                  </a:lnTo>
                  <a:lnTo>
                    <a:pt x="507" y="268"/>
                  </a:lnTo>
                  <a:lnTo>
                    <a:pt x="509" y="271"/>
                  </a:lnTo>
                  <a:lnTo>
                    <a:pt x="509" y="272"/>
                  </a:lnTo>
                  <a:lnTo>
                    <a:pt x="512" y="283"/>
                  </a:lnTo>
                  <a:lnTo>
                    <a:pt x="509" y="286"/>
                  </a:lnTo>
                  <a:lnTo>
                    <a:pt x="509" y="293"/>
                  </a:lnTo>
                  <a:lnTo>
                    <a:pt x="503" y="300"/>
                  </a:lnTo>
                  <a:lnTo>
                    <a:pt x="502" y="302"/>
                  </a:lnTo>
                  <a:lnTo>
                    <a:pt x="497" y="310"/>
                  </a:lnTo>
                  <a:lnTo>
                    <a:pt x="496" y="315"/>
                  </a:lnTo>
                  <a:lnTo>
                    <a:pt x="493" y="315"/>
                  </a:lnTo>
                  <a:lnTo>
                    <a:pt x="491" y="316"/>
                  </a:lnTo>
                  <a:lnTo>
                    <a:pt x="491" y="319"/>
                  </a:lnTo>
                  <a:lnTo>
                    <a:pt x="491" y="324"/>
                  </a:lnTo>
                  <a:lnTo>
                    <a:pt x="490" y="330"/>
                  </a:lnTo>
                  <a:lnTo>
                    <a:pt x="487" y="338"/>
                  </a:lnTo>
                  <a:lnTo>
                    <a:pt x="487" y="341"/>
                  </a:lnTo>
                  <a:lnTo>
                    <a:pt x="486" y="344"/>
                  </a:lnTo>
                  <a:lnTo>
                    <a:pt x="484" y="347"/>
                  </a:lnTo>
                  <a:lnTo>
                    <a:pt x="484" y="350"/>
                  </a:lnTo>
                  <a:lnTo>
                    <a:pt x="481" y="354"/>
                  </a:lnTo>
                  <a:lnTo>
                    <a:pt x="480" y="357"/>
                  </a:lnTo>
                  <a:lnTo>
                    <a:pt x="478" y="360"/>
                  </a:lnTo>
                  <a:lnTo>
                    <a:pt x="475" y="363"/>
                  </a:lnTo>
                  <a:lnTo>
                    <a:pt x="475" y="366"/>
                  </a:lnTo>
                  <a:lnTo>
                    <a:pt x="469" y="369"/>
                  </a:lnTo>
                  <a:lnTo>
                    <a:pt x="469" y="372"/>
                  </a:lnTo>
                  <a:lnTo>
                    <a:pt x="464" y="372"/>
                  </a:lnTo>
                  <a:lnTo>
                    <a:pt x="462" y="369"/>
                  </a:lnTo>
                  <a:lnTo>
                    <a:pt x="459" y="372"/>
                  </a:lnTo>
                  <a:lnTo>
                    <a:pt x="458" y="373"/>
                  </a:lnTo>
                  <a:lnTo>
                    <a:pt x="453" y="376"/>
                  </a:lnTo>
                  <a:lnTo>
                    <a:pt x="448" y="378"/>
                  </a:lnTo>
                  <a:lnTo>
                    <a:pt x="446" y="379"/>
                  </a:lnTo>
                  <a:lnTo>
                    <a:pt x="442" y="382"/>
                  </a:lnTo>
                  <a:lnTo>
                    <a:pt x="442" y="384"/>
                  </a:lnTo>
                  <a:lnTo>
                    <a:pt x="437" y="385"/>
                  </a:lnTo>
                  <a:lnTo>
                    <a:pt x="436" y="391"/>
                  </a:lnTo>
                  <a:lnTo>
                    <a:pt x="436" y="397"/>
                  </a:lnTo>
                  <a:lnTo>
                    <a:pt x="432" y="401"/>
                  </a:lnTo>
                  <a:lnTo>
                    <a:pt x="430" y="404"/>
                  </a:lnTo>
                  <a:lnTo>
                    <a:pt x="424" y="410"/>
                  </a:lnTo>
                  <a:lnTo>
                    <a:pt x="424" y="411"/>
                  </a:lnTo>
                  <a:lnTo>
                    <a:pt x="421" y="411"/>
                  </a:lnTo>
                  <a:lnTo>
                    <a:pt x="420" y="411"/>
                  </a:lnTo>
                  <a:lnTo>
                    <a:pt x="417" y="416"/>
                  </a:lnTo>
                  <a:lnTo>
                    <a:pt x="414" y="417"/>
                  </a:lnTo>
                  <a:lnTo>
                    <a:pt x="412" y="421"/>
                  </a:lnTo>
                  <a:lnTo>
                    <a:pt x="408" y="427"/>
                  </a:lnTo>
                  <a:lnTo>
                    <a:pt x="404" y="429"/>
                  </a:lnTo>
                  <a:lnTo>
                    <a:pt x="398" y="435"/>
                  </a:lnTo>
                  <a:lnTo>
                    <a:pt x="396" y="435"/>
                  </a:lnTo>
                  <a:lnTo>
                    <a:pt x="392" y="435"/>
                  </a:lnTo>
                  <a:lnTo>
                    <a:pt x="390" y="435"/>
                  </a:lnTo>
                  <a:lnTo>
                    <a:pt x="386" y="433"/>
                  </a:lnTo>
                  <a:lnTo>
                    <a:pt x="383" y="433"/>
                  </a:lnTo>
                  <a:lnTo>
                    <a:pt x="380" y="432"/>
                  </a:lnTo>
                  <a:lnTo>
                    <a:pt x="383" y="426"/>
                  </a:lnTo>
                  <a:lnTo>
                    <a:pt x="385" y="426"/>
                  </a:lnTo>
                  <a:lnTo>
                    <a:pt x="385" y="423"/>
                  </a:lnTo>
                  <a:lnTo>
                    <a:pt x="385" y="426"/>
                  </a:lnTo>
                  <a:lnTo>
                    <a:pt x="383" y="426"/>
                  </a:lnTo>
                  <a:lnTo>
                    <a:pt x="380" y="429"/>
                  </a:lnTo>
                  <a:lnTo>
                    <a:pt x="380" y="432"/>
                  </a:lnTo>
                  <a:lnTo>
                    <a:pt x="380" y="433"/>
                  </a:lnTo>
                  <a:lnTo>
                    <a:pt x="385" y="437"/>
                  </a:lnTo>
                  <a:lnTo>
                    <a:pt x="385" y="439"/>
                  </a:lnTo>
                  <a:lnTo>
                    <a:pt x="383" y="441"/>
                  </a:lnTo>
                  <a:lnTo>
                    <a:pt x="383" y="443"/>
                  </a:lnTo>
                  <a:lnTo>
                    <a:pt x="385" y="443"/>
                  </a:lnTo>
                  <a:lnTo>
                    <a:pt x="385" y="445"/>
                  </a:lnTo>
                  <a:lnTo>
                    <a:pt x="379" y="451"/>
                  </a:lnTo>
                  <a:lnTo>
                    <a:pt x="379" y="452"/>
                  </a:lnTo>
                  <a:lnTo>
                    <a:pt x="370" y="455"/>
                  </a:lnTo>
                  <a:lnTo>
                    <a:pt x="363" y="457"/>
                  </a:lnTo>
                  <a:lnTo>
                    <a:pt x="357" y="457"/>
                  </a:lnTo>
                  <a:lnTo>
                    <a:pt x="355" y="457"/>
                  </a:lnTo>
                  <a:lnTo>
                    <a:pt x="357" y="458"/>
                  </a:lnTo>
                  <a:lnTo>
                    <a:pt x="352" y="463"/>
                  </a:lnTo>
                  <a:lnTo>
                    <a:pt x="352" y="465"/>
                  </a:lnTo>
                  <a:lnTo>
                    <a:pt x="348" y="467"/>
                  </a:lnTo>
                  <a:lnTo>
                    <a:pt x="347" y="467"/>
                  </a:lnTo>
                  <a:lnTo>
                    <a:pt x="341" y="465"/>
                  </a:lnTo>
                  <a:lnTo>
                    <a:pt x="341" y="465"/>
                  </a:lnTo>
                  <a:lnTo>
                    <a:pt x="339" y="471"/>
                  </a:lnTo>
                  <a:lnTo>
                    <a:pt x="345" y="473"/>
                  </a:lnTo>
                  <a:lnTo>
                    <a:pt x="345" y="474"/>
                  </a:lnTo>
                  <a:lnTo>
                    <a:pt x="341" y="474"/>
                  </a:lnTo>
                  <a:lnTo>
                    <a:pt x="336" y="479"/>
                  </a:lnTo>
                  <a:lnTo>
                    <a:pt x="335" y="480"/>
                  </a:lnTo>
                  <a:lnTo>
                    <a:pt x="333" y="483"/>
                  </a:lnTo>
                  <a:lnTo>
                    <a:pt x="326" y="485"/>
                  </a:lnTo>
                  <a:lnTo>
                    <a:pt x="323" y="489"/>
                  </a:lnTo>
                  <a:lnTo>
                    <a:pt x="323" y="490"/>
                  </a:lnTo>
                  <a:lnTo>
                    <a:pt x="325" y="493"/>
                  </a:lnTo>
                  <a:lnTo>
                    <a:pt x="329" y="493"/>
                  </a:lnTo>
                  <a:lnTo>
                    <a:pt x="326" y="496"/>
                  </a:lnTo>
                  <a:lnTo>
                    <a:pt x="323" y="499"/>
                  </a:lnTo>
                  <a:lnTo>
                    <a:pt x="319" y="501"/>
                  </a:lnTo>
                  <a:lnTo>
                    <a:pt x="319" y="502"/>
                  </a:lnTo>
                  <a:lnTo>
                    <a:pt x="313" y="505"/>
                  </a:lnTo>
                  <a:lnTo>
                    <a:pt x="311" y="506"/>
                  </a:lnTo>
                  <a:lnTo>
                    <a:pt x="311" y="511"/>
                  </a:lnTo>
                  <a:lnTo>
                    <a:pt x="313" y="512"/>
                  </a:lnTo>
                  <a:lnTo>
                    <a:pt x="311" y="511"/>
                  </a:lnTo>
                  <a:lnTo>
                    <a:pt x="305" y="512"/>
                  </a:lnTo>
                  <a:lnTo>
                    <a:pt x="303" y="517"/>
                  </a:lnTo>
                  <a:lnTo>
                    <a:pt x="300" y="517"/>
                  </a:lnTo>
                  <a:lnTo>
                    <a:pt x="297" y="515"/>
                  </a:lnTo>
                  <a:lnTo>
                    <a:pt x="294" y="512"/>
                  </a:lnTo>
                  <a:lnTo>
                    <a:pt x="295" y="512"/>
                  </a:lnTo>
                  <a:lnTo>
                    <a:pt x="294" y="506"/>
                  </a:lnTo>
                  <a:lnTo>
                    <a:pt x="294" y="499"/>
                  </a:lnTo>
                  <a:lnTo>
                    <a:pt x="295" y="499"/>
                  </a:lnTo>
                  <a:lnTo>
                    <a:pt x="294" y="495"/>
                  </a:lnTo>
                  <a:lnTo>
                    <a:pt x="295" y="493"/>
                  </a:lnTo>
                  <a:lnTo>
                    <a:pt x="295" y="490"/>
                  </a:lnTo>
                  <a:lnTo>
                    <a:pt x="289" y="490"/>
                  </a:lnTo>
                  <a:lnTo>
                    <a:pt x="297" y="487"/>
                  </a:lnTo>
                  <a:lnTo>
                    <a:pt x="300" y="487"/>
                  </a:lnTo>
                  <a:lnTo>
                    <a:pt x="300" y="485"/>
                  </a:lnTo>
                  <a:lnTo>
                    <a:pt x="303" y="483"/>
                  </a:lnTo>
                  <a:lnTo>
                    <a:pt x="303" y="483"/>
                  </a:lnTo>
                  <a:lnTo>
                    <a:pt x="301" y="480"/>
                  </a:lnTo>
                  <a:lnTo>
                    <a:pt x="303" y="477"/>
                  </a:lnTo>
                  <a:lnTo>
                    <a:pt x="303" y="474"/>
                  </a:lnTo>
                  <a:lnTo>
                    <a:pt x="303" y="471"/>
                  </a:lnTo>
                  <a:lnTo>
                    <a:pt x="301" y="469"/>
                  </a:lnTo>
                  <a:lnTo>
                    <a:pt x="300" y="467"/>
                  </a:lnTo>
                  <a:lnTo>
                    <a:pt x="301" y="461"/>
                  </a:lnTo>
                  <a:lnTo>
                    <a:pt x="303" y="461"/>
                  </a:lnTo>
                  <a:lnTo>
                    <a:pt x="303" y="457"/>
                  </a:lnTo>
                  <a:lnTo>
                    <a:pt x="303" y="452"/>
                  </a:lnTo>
                  <a:lnTo>
                    <a:pt x="303" y="447"/>
                  </a:lnTo>
                  <a:lnTo>
                    <a:pt x="305" y="447"/>
                  </a:lnTo>
                  <a:lnTo>
                    <a:pt x="307" y="445"/>
                  </a:lnTo>
                  <a:lnTo>
                    <a:pt x="309" y="439"/>
                  </a:lnTo>
                  <a:lnTo>
                    <a:pt x="311" y="437"/>
                  </a:lnTo>
                  <a:lnTo>
                    <a:pt x="313" y="432"/>
                  </a:lnTo>
                  <a:lnTo>
                    <a:pt x="316" y="429"/>
                  </a:lnTo>
                  <a:lnTo>
                    <a:pt x="317" y="421"/>
                  </a:lnTo>
                  <a:lnTo>
                    <a:pt x="317" y="416"/>
                  </a:lnTo>
                  <a:lnTo>
                    <a:pt x="317" y="410"/>
                  </a:lnTo>
                  <a:lnTo>
                    <a:pt x="319" y="407"/>
                  </a:lnTo>
                  <a:lnTo>
                    <a:pt x="319" y="401"/>
                  </a:lnTo>
                  <a:lnTo>
                    <a:pt x="320" y="400"/>
                  </a:lnTo>
                  <a:lnTo>
                    <a:pt x="323" y="391"/>
                  </a:lnTo>
                  <a:lnTo>
                    <a:pt x="325" y="391"/>
                  </a:lnTo>
                  <a:lnTo>
                    <a:pt x="325" y="385"/>
                  </a:lnTo>
                  <a:lnTo>
                    <a:pt x="325" y="384"/>
                  </a:lnTo>
                  <a:lnTo>
                    <a:pt x="326" y="379"/>
                  </a:lnTo>
                  <a:lnTo>
                    <a:pt x="326" y="378"/>
                  </a:lnTo>
                  <a:lnTo>
                    <a:pt x="326" y="372"/>
                  </a:lnTo>
                  <a:lnTo>
                    <a:pt x="326" y="368"/>
                  </a:lnTo>
                  <a:lnTo>
                    <a:pt x="329" y="366"/>
                  </a:lnTo>
                  <a:lnTo>
                    <a:pt x="331" y="356"/>
                  </a:lnTo>
                  <a:lnTo>
                    <a:pt x="331" y="351"/>
                  </a:lnTo>
                  <a:lnTo>
                    <a:pt x="331" y="347"/>
                  </a:lnTo>
                  <a:lnTo>
                    <a:pt x="331" y="335"/>
                  </a:lnTo>
                  <a:lnTo>
                    <a:pt x="325" y="332"/>
                  </a:lnTo>
                  <a:lnTo>
                    <a:pt x="325" y="330"/>
                  </a:lnTo>
                  <a:lnTo>
                    <a:pt x="319" y="326"/>
                  </a:lnTo>
                  <a:lnTo>
                    <a:pt x="317" y="326"/>
                  </a:lnTo>
                  <a:lnTo>
                    <a:pt x="303" y="318"/>
                  </a:lnTo>
                  <a:lnTo>
                    <a:pt x="300" y="315"/>
                  </a:lnTo>
                  <a:lnTo>
                    <a:pt x="297" y="312"/>
                  </a:lnTo>
                  <a:lnTo>
                    <a:pt x="295" y="308"/>
                  </a:lnTo>
                  <a:lnTo>
                    <a:pt x="295" y="304"/>
                  </a:lnTo>
                  <a:lnTo>
                    <a:pt x="291" y="296"/>
                  </a:lnTo>
                  <a:lnTo>
                    <a:pt x="289" y="294"/>
                  </a:lnTo>
                  <a:lnTo>
                    <a:pt x="289" y="293"/>
                  </a:lnTo>
                  <a:lnTo>
                    <a:pt x="288" y="290"/>
                  </a:lnTo>
                  <a:lnTo>
                    <a:pt x="285" y="288"/>
                  </a:lnTo>
                  <a:lnTo>
                    <a:pt x="284" y="284"/>
                  </a:lnTo>
                  <a:lnTo>
                    <a:pt x="279" y="274"/>
                  </a:lnTo>
                  <a:lnTo>
                    <a:pt x="279" y="272"/>
                  </a:lnTo>
                  <a:lnTo>
                    <a:pt x="275" y="268"/>
                  </a:lnTo>
                  <a:lnTo>
                    <a:pt x="273" y="262"/>
                  </a:lnTo>
                  <a:lnTo>
                    <a:pt x="269" y="258"/>
                  </a:lnTo>
                  <a:lnTo>
                    <a:pt x="263" y="255"/>
                  </a:lnTo>
                  <a:lnTo>
                    <a:pt x="266" y="252"/>
                  </a:lnTo>
                  <a:lnTo>
                    <a:pt x="263" y="249"/>
                  </a:lnTo>
                  <a:lnTo>
                    <a:pt x="262" y="246"/>
                  </a:lnTo>
                  <a:lnTo>
                    <a:pt x="263" y="243"/>
                  </a:lnTo>
                  <a:lnTo>
                    <a:pt x="269" y="236"/>
                  </a:lnTo>
                  <a:lnTo>
                    <a:pt x="272" y="236"/>
                  </a:lnTo>
                  <a:lnTo>
                    <a:pt x="273" y="230"/>
                  </a:lnTo>
                  <a:lnTo>
                    <a:pt x="269" y="233"/>
                  </a:lnTo>
                  <a:lnTo>
                    <a:pt x="266" y="230"/>
                  </a:lnTo>
                  <a:lnTo>
                    <a:pt x="266" y="229"/>
                  </a:lnTo>
                  <a:lnTo>
                    <a:pt x="266" y="227"/>
                  </a:lnTo>
                  <a:lnTo>
                    <a:pt x="268" y="218"/>
                  </a:lnTo>
                  <a:lnTo>
                    <a:pt x="272" y="215"/>
                  </a:lnTo>
                  <a:lnTo>
                    <a:pt x="272" y="211"/>
                  </a:lnTo>
                  <a:lnTo>
                    <a:pt x="279" y="207"/>
                  </a:lnTo>
                  <a:lnTo>
                    <a:pt x="279" y="207"/>
                  </a:lnTo>
                  <a:lnTo>
                    <a:pt x="279" y="205"/>
                  </a:lnTo>
                  <a:lnTo>
                    <a:pt x="281" y="201"/>
                  </a:lnTo>
                  <a:lnTo>
                    <a:pt x="285" y="199"/>
                  </a:lnTo>
                  <a:lnTo>
                    <a:pt x="285" y="199"/>
                  </a:lnTo>
                  <a:lnTo>
                    <a:pt x="289" y="193"/>
                  </a:lnTo>
                  <a:lnTo>
                    <a:pt x="288" y="191"/>
                  </a:lnTo>
                  <a:lnTo>
                    <a:pt x="289" y="186"/>
                  </a:lnTo>
                  <a:lnTo>
                    <a:pt x="288" y="182"/>
                  </a:lnTo>
                  <a:lnTo>
                    <a:pt x="289" y="179"/>
                  </a:lnTo>
                  <a:lnTo>
                    <a:pt x="288" y="177"/>
                  </a:lnTo>
                  <a:lnTo>
                    <a:pt x="289" y="176"/>
                  </a:lnTo>
                  <a:lnTo>
                    <a:pt x="285" y="171"/>
                  </a:lnTo>
                  <a:lnTo>
                    <a:pt x="281" y="166"/>
                  </a:lnTo>
                  <a:lnTo>
                    <a:pt x="284" y="163"/>
                  </a:lnTo>
                  <a:lnTo>
                    <a:pt x="278" y="161"/>
                  </a:lnTo>
                  <a:lnTo>
                    <a:pt x="273" y="161"/>
                  </a:lnTo>
                  <a:lnTo>
                    <a:pt x="273" y="163"/>
                  </a:lnTo>
                  <a:lnTo>
                    <a:pt x="268" y="166"/>
                  </a:lnTo>
                  <a:lnTo>
                    <a:pt x="272" y="169"/>
                  </a:lnTo>
                  <a:lnTo>
                    <a:pt x="268" y="171"/>
                  </a:lnTo>
                  <a:lnTo>
                    <a:pt x="266" y="171"/>
                  </a:lnTo>
                  <a:lnTo>
                    <a:pt x="266" y="169"/>
                  </a:lnTo>
                  <a:lnTo>
                    <a:pt x="262" y="167"/>
                  </a:lnTo>
                  <a:lnTo>
                    <a:pt x="260" y="166"/>
                  </a:lnTo>
                  <a:lnTo>
                    <a:pt x="256" y="166"/>
                  </a:lnTo>
                  <a:lnTo>
                    <a:pt x="253" y="166"/>
                  </a:lnTo>
                  <a:lnTo>
                    <a:pt x="251" y="167"/>
                  </a:lnTo>
                  <a:lnTo>
                    <a:pt x="251" y="166"/>
                  </a:lnTo>
                  <a:lnTo>
                    <a:pt x="247" y="163"/>
                  </a:lnTo>
                  <a:lnTo>
                    <a:pt x="247" y="161"/>
                  </a:lnTo>
                  <a:lnTo>
                    <a:pt x="240" y="155"/>
                  </a:lnTo>
                  <a:lnTo>
                    <a:pt x="235" y="155"/>
                  </a:lnTo>
                  <a:lnTo>
                    <a:pt x="234" y="154"/>
                  </a:lnTo>
                  <a:lnTo>
                    <a:pt x="235" y="151"/>
                  </a:lnTo>
                  <a:lnTo>
                    <a:pt x="235" y="150"/>
                  </a:lnTo>
                  <a:lnTo>
                    <a:pt x="230" y="145"/>
                  </a:lnTo>
                  <a:lnTo>
                    <a:pt x="228" y="144"/>
                  </a:lnTo>
                  <a:lnTo>
                    <a:pt x="224" y="139"/>
                  </a:lnTo>
                  <a:lnTo>
                    <a:pt x="225" y="139"/>
                  </a:lnTo>
                  <a:lnTo>
                    <a:pt x="222" y="138"/>
                  </a:lnTo>
                  <a:lnTo>
                    <a:pt x="222" y="138"/>
                  </a:lnTo>
                  <a:lnTo>
                    <a:pt x="216" y="138"/>
                  </a:lnTo>
                  <a:lnTo>
                    <a:pt x="214" y="138"/>
                  </a:lnTo>
                  <a:lnTo>
                    <a:pt x="210" y="138"/>
                  </a:lnTo>
                  <a:lnTo>
                    <a:pt x="208" y="135"/>
                  </a:lnTo>
                  <a:lnTo>
                    <a:pt x="206" y="135"/>
                  </a:lnTo>
                  <a:lnTo>
                    <a:pt x="200" y="135"/>
                  </a:lnTo>
                  <a:lnTo>
                    <a:pt x="196" y="132"/>
                  </a:lnTo>
                  <a:lnTo>
                    <a:pt x="190" y="128"/>
                  </a:lnTo>
                  <a:lnTo>
                    <a:pt x="186" y="126"/>
                  </a:lnTo>
                  <a:lnTo>
                    <a:pt x="183" y="126"/>
                  </a:lnTo>
                  <a:lnTo>
                    <a:pt x="183" y="123"/>
                  </a:lnTo>
                  <a:lnTo>
                    <a:pt x="178" y="126"/>
                  </a:lnTo>
                  <a:lnTo>
                    <a:pt x="172" y="128"/>
                  </a:lnTo>
                  <a:lnTo>
                    <a:pt x="168" y="128"/>
                  </a:lnTo>
                  <a:lnTo>
                    <a:pt x="165" y="128"/>
                  </a:lnTo>
                  <a:lnTo>
                    <a:pt x="162" y="126"/>
                  </a:lnTo>
                  <a:lnTo>
                    <a:pt x="161" y="126"/>
                  </a:lnTo>
                  <a:lnTo>
                    <a:pt x="156" y="126"/>
                  </a:lnTo>
                  <a:lnTo>
                    <a:pt x="155" y="123"/>
                  </a:lnTo>
                  <a:lnTo>
                    <a:pt x="149" y="123"/>
                  </a:lnTo>
                  <a:lnTo>
                    <a:pt x="145" y="119"/>
                  </a:lnTo>
                  <a:lnTo>
                    <a:pt x="136" y="119"/>
                  </a:lnTo>
                  <a:lnTo>
                    <a:pt x="136" y="117"/>
                  </a:lnTo>
                  <a:lnTo>
                    <a:pt x="134" y="116"/>
                  </a:lnTo>
                  <a:lnTo>
                    <a:pt x="130" y="116"/>
                  </a:lnTo>
                  <a:lnTo>
                    <a:pt x="130" y="113"/>
                  </a:lnTo>
                  <a:lnTo>
                    <a:pt x="130" y="112"/>
                  </a:lnTo>
                  <a:lnTo>
                    <a:pt x="133" y="106"/>
                  </a:lnTo>
                  <a:lnTo>
                    <a:pt x="133" y="104"/>
                  </a:lnTo>
                  <a:lnTo>
                    <a:pt x="133" y="101"/>
                  </a:lnTo>
                  <a:lnTo>
                    <a:pt x="130" y="100"/>
                  </a:lnTo>
                  <a:lnTo>
                    <a:pt x="129" y="96"/>
                  </a:lnTo>
                  <a:lnTo>
                    <a:pt x="124" y="94"/>
                  </a:lnTo>
                  <a:lnTo>
                    <a:pt x="124" y="91"/>
                  </a:lnTo>
                  <a:lnTo>
                    <a:pt x="121" y="91"/>
                  </a:lnTo>
                  <a:lnTo>
                    <a:pt x="123" y="88"/>
                  </a:lnTo>
                  <a:lnTo>
                    <a:pt x="121" y="85"/>
                  </a:lnTo>
                  <a:lnTo>
                    <a:pt x="121" y="85"/>
                  </a:lnTo>
                  <a:lnTo>
                    <a:pt x="118" y="84"/>
                  </a:lnTo>
                  <a:lnTo>
                    <a:pt x="118" y="84"/>
                  </a:lnTo>
                  <a:lnTo>
                    <a:pt x="117" y="82"/>
                  </a:lnTo>
                  <a:lnTo>
                    <a:pt x="117" y="80"/>
                  </a:lnTo>
                  <a:lnTo>
                    <a:pt x="117" y="78"/>
                  </a:lnTo>
                  <a:lnTo>
                    <a:pt x="117" y="76"/>
                  </a:lnTo>
                  <a:lnTo>
                    <a:pt x="117" y="74"/>
                  </a:lnTo>
                  <a:lnTo>
                    <a:pt x="113" y="74"/>
                  </a:lnTo>
                  <a:lnTo>
                    <a:pt x="111" y="76"/>
                  </a:lnTo>
                  <a:lnTo>
                    <a:pt x="111" y="76"/>
                  </a:lnTo>
                  <a:lnTo>
                    <a:pt x="108" y="80"/>
                  </a:lnTo>
                  <a:lnTo>
                    <a:pt x="108" y="80"/>
                  </a:lnTo>
                  <a:lnTo>
                    <a:pt x="111" y="82"/>
                  </a:lnTo>
                  <a:lnTo>
                    <a:pt x="113" y="84"/>
                  </a:lnTo>
                  <a:lnTo>
                    <a:pt x="113" y="88"/>
                  </a:lnTo>
                  <a:lnTo>
                    <a:pt x="113" y="88"/>
                  </a:lnTo>
                  <a:lnTo>
                    <a:pt x="113" y="90"/>
                  </a:lnTo>
                  <a:lnTo>
                    <a:pt x="115" y="90"/>
                  </a:lnTo>
                  <a:lnTo>
                    <a:pt x="113" y="91"/>
                  </a:lnTo>
                  <a:lnTo>
                    <a:pt x="115" y="96"/>
                  </a:lnTo>
                  <a:lnTo>
                    <a:pt x="113" y="97"/>
                  </a:lnTo>
                  <a:lnTo>
                    <a:pt x="115" y="97"/>
                  </a:lnTo>
                  <a:lnTo>
                    <a:pt x="117" y="100"/>
                  </a:lnTo>
                  <a:lnTo>
                    <a:pt x="117" y="101"/>
                  </a:lnTo>
                  <a:lnTo>
                    <a:pt x="113" y="104"/>
                  </a:lnTo>
                  <a:lnTo>
                    <a:pt x="113" y="101"/>
                  </a:lnTo>
                  <a:lnTo>
                    <a:pt x="111" y="100"/>
                  </a:lnTo>
                  <a:lnTo>
                    <a:pt x="108" y="97"/>
                  </a:lnTo>
                  <a:lnTo>
                    <a:pt x="111" y="94"/>
                  </a:lnTo>
                  <a:lnTo>
                    <a:pt x="108" y="91"/>
                  </a:lnTo>
                  <a:lnTo>
                    <a:pt x="107" y="91"/>
                  </a:lnTo>
                  <a:lnTo>
                    <a:pt x="102" y="90"/>
                  </a:lnTo>
                  <a:lnTo>
                    <a:pt x="102" y="90"/>
                  </a:lnTo>
                  <a:lnTo>
                    <a:pt x="105" y="88"/>
                  </a:lnTo>
                  <a:lnTo>
                    <a:pt x="108" y="85"/>
                  </a:lnTo>
                  <a:lnTo>
                    <a:pt x="107" y="82"/>
                  </a:lnTo>
                  <a:lnTo>
                    <a:pt x="105" y="82"/>
                  </a:lnTo>
                  <a:lnTo>
                    <a:pt x="105" y="80"/>
                  </a:lnTo>
                  <a:lnTo>
                    <a:pt x="107" y="78"/>
                  </a:lnTo>
                  <a:lnTo>
                    <a:pt x="105" y="76"/>
                  </a:lnTo>
                  <a:lnTo>
                    <a:pt x="107" y="74"/>
                  </a:lnTo>
                  <a:lnTo>
                    <a:pt x="107" y="72"/>
                  </a:lnTo>
                  <a:lnTo>
                    <a:pt x="105" y="69"/>
                  </a:lnTo>
                  <a:lnTo>
                    <a:pt x="105" y="69"/>
                  </a:lnTo>
                  <a:lnTo>
                    <a:pt x="102" y="69"/>
                  </a:lnTo>
                  <a:lnTo>
                    <a:pt x="101" y="69"/>
                  </a:lnTo>
                  <a:lnTo>
                    <a:pt x="102" y="68"/>
                  </a:lnTo>
                  <a:lnTo>
                    <a:pt x="102" y="66"/>
                  </a:lnTo>
                  <a:lnTo>
                    <a:pt x="102" y="65"/>
                  </a:lnTo>
                  <a:lnTo>
                    <a:pt x="102" y="65"/>
                  </a:lnTo>
                  <a:lnTo>
                    <a:pt x="102" y="65"/>
                  </a:lnTo>
                  <a:lnTo>
                    <a:pt x="105" y="62"/>
                  </a:lnTo>
                  <a:lnTo>
                    <a:pt x="105" y="60"/>
                  </a:lnTo>
                  <a:lnTo>
                    <a:pt x="107" y="58"/>
                  </a:lnTo>
                  <a:lnTo>
                    <a:pt x="107" y="58"/>
                  </a:lnTo>
                  <a:lnTo>
                    <a:pt x="111" y="54"/>
                  </a:lnTo>
                  <a:lnTo>
                    <a:pt x="115" y="50"/>
                  </a:lnTo>
                  <a:lnTo>
                    <a:pt x="118" y="49"/>
                  </a:lnTo>
                  <a:lnTo>
                    <a:pt x="123" y="44"/>
                  </a:lnTo>
                  <a:lnTo>
                    <a:pt x="127" y="43"/>
                  </a:lnTo>
                  <a:lnTo>
                    <a:pt x="129" y="40"/>
                  </a:lnTo>
                  <a:lnTo>
                    <a:pt x="130" y="38"/>
                  </a:lnTo>
                  <a:lnTo>
                    <a:pt x="133" y="38"/>
                  </a:lnTo>
                  <a:lnTo>
                    <a:pt x="134" y="36"/>
                  </a:lnTo>
                  <a:lnTo>
                    <a:pt x="136" y="36"/>
                  </a:lnTo>
                  <a:lnTo>
                    <a:pt x="139" y="36"/>
                  </a:lnTo>
                  <a:lnTo>
                    <a:pt x="136" y="36"/>
                  </a:lnTo>
                  <a:lnTo>
                    <a:pt x="136" y="36"/>
                  </a:lnTo>
                  <a:lnTo>
                    <a:pt x="136" y="36"/>
                  </a:lnTo>
                  <a:lnTo>
                    <a:pt x="139" y="34"/>
                  </a:lnTo>
                  <a:lnTo>
                    <a:pt x="136" y="34"/>
                  </a:lnTo>
                  <a:lnTo>
                    <a:pt x="134" y="36"/>
                  </a:lnTo>
                  <a:lnTo>
                    <a:pt x="136" y="36"/>
                  </a:lnTo>
                  <a:lnTo>
                    <a:pt x="136" y="36"/>
                  </a:lnTo>
                  <a:lnTo>
                    <a:pt x="136" y="36"/>
                  </a:lnTo>
                  <a:lnTo>
                    <a:pt x="136" y="34"/>
                  </a:lnTo>
                  <a:lnTo>
                    <a:pt x="136" y="34"/>
                  </a:lnTo>
                  <a:lnTo>
                    <a:pt x="139" y="34"/>
                  </a:lnTo>
                  <a:lnTo>
                    <a:pt x="139" y="34"/>
                  </a:lnTo>
                  <a:lnTo>
                    <a:pt x="139" y="34"/>
                  </a:lnTo>
                  <a:lnTo>
                    <a:pt x="139" y="34"/>
                  </a:lnTo>
                  <a:lnTo>
                    <a:pt x="139" y="34"/>
                  </a:lnTo>
                  <a:lnTo>
                    <a:pt x="140" y="34"/>
                  </a:lnTo>
                  <a:lnTo>
                    <a:pt x="140" y="32"/>
                  </a:lnTo>
                  <a:lnTo>
                    <a:pt x="140" y="32"/>
                  </a:lnTo>
                  <a:lnTo>
                    <a:pt x="140" y="32"/>
                  </a:lnTo>
                  <a:lnTo>
                    <a:pt x="143" y="32"/>
                  </a:lnTo>
                  <a:lnTo>
                    <a:pt x="143" y="32"/>
                  </a:lnTo>
                  <a:lnTo>
                    <a:pt x="143" y="32"/>
                  </a:lnTo>
                  <a:lnTo>
                    <a:pt x="143" y="32"/>
                  </a:lnTo>
                  <a:lnTo>
                    <a:pt x="145" y="32"/>
                  </a:lnTo>
                  <a:lnTo>
                    <a:pt x="145" y="32"/>
                  </a:lnTo>
                  <a:lnTo>
                    <a:pt x="145" y="32"/>
                  </a:lnTo>
                  <a:lnTo>
                    <a:pt x="145" y="30"/>
                  </a:lnTo>
                  <a:lnTo>
                    <a:pt x="145" y="30"/>
                  </a:lnTo>
                  <a:lnTo>
                    <a:pt x="146" y="30"/>
                  </a:lnTo>
                  <a:lnTo>
                    <a:pt x="146" y="30"/>
                  </a:lnTo>
                  <a:lnTo>
                    <a:pt x="146" y="30"/>
                  </a:lnTo>
                  <a:lnTo>
                    <a:pt x="146" y="30"/>
                  </a:lnTo>
                  <a:lnTo>
                    <a:pt x="149" y="30"/>
                  </a:lnTo>
                  <a:lnTo>
                    <a:pt x="149" y="30"/>
                  </a:lnTo>
                  <a:lnTo>
                    <a:pt x="149" y="30"/>
                  </a:lnTo>
                  <a:lnTo>
                    <a:pt x="149" y="28"/>
                  </a:lnTo>
                  <a:lnTo>
                    <a:pt x="149" y="28"/>
                  </a:lnTo>
                  <a:lnTo>
                    <a:pt x="150" y="28"/>
                  </a:lnTo>
                  <a:lnTo>
                    <a:pt x="150" y="28"/>
                  </a:lnTo>
                  <a:lnTo>
                    <a:pt x="150" y="28"/>
                  </a:lnTo>
                  <a:lnTo>
                    <a:pt x="150" y="28"/>
                  </a:lnTo>
                  <a:lnTo>
                    <a:pt x="150" y="28"/>
                  </a:lnTo>
                  <a:lnTo>
                    <a:pt x="152" y="28"/>
                  </a:lnTo>
                  <a:lnTo>
                    <a:pt x="152" y="28"/>
                  </a:lnTo>
                  <a:lnTo>
                    <a:pt x="152" y="27"/>
                  </a:lnTo>
                  <a:lnTo>
                    <a:pt x="152" y="27"/>
                  </a:lnTo>
                  <a:lnTo>
                    <a:pt x="155" y="27"/>
                  </a:lnTo>
                  <a:lnTo>
                    <a:pt x="155" y="27"/>
                  </a:lnTo>
                  <a:lnTo>
                    <a:pt x="155" y="27"/>
                  </a:lnTo>
                  <a:lnTo>
                    <a:pt x="155" y="27"/>
                  </a:lnTo>
                  <a:lnTo>
                    <a:pt x="156" y="27"/>
                  </a:lnTo>
                  <a:lnTo>
                    <a:pt x="156" y="27"/>
                  </a:lnTo>
                  <a:lnTo>
                    <a:pt x="156" y="27"/>
                  </a:lnTo>
                  <a:lnTo>
                    <a:pt x="156" y="27"/>
                  </a:lnTo>
                  <a:lnTo>
                    <a:pt x="156" y="24"/>
                  </a:lnTo>
                  <a:lnTo>
                    <a:pt x="158" y="24"/>
                  </a:lnTo>
                  <a:lnTo>
                    <a:pt x="158" y="24"/>
                  </a:lnTo>
                  <a:lnTo>
                    <a:pt x="158" y="24"/>
                  </a:lnTo>
                  <a:lnTo>
                    <a:pt x="158" y="24"/>
                  </a:lnTo>
                  <a:lnTo>
                    <a:pt x="161" y="24"/>
                  </a:lnTo>
                  <a:lnTo>
                    <a:pt x="161" y="24"/>
                  </a:lnTo>
                  <a:lnTo>
                    <a:pt x="161" y="24"/>
                  </a:lnTo>
                  <a:lnTo>
                    <a:pt x="161" y="24"/>
                  </a:lnTo>
                  <a:lnTo>
                    <a:pt x="162" y="24"/>
                  </a:lnTo>
                  <a:lnTo>
                    <a:pt x="162" y="22"/>
                  </a:lnTo>
                  <a:lnTo>
                    <a:pt x="162" y="22"/>
                  </a:lnTo>
                  <a:lnTo>
                    <a:pt x="162" y="22"/>
                  </a:lnTo>
                  <a:lnTo>
                    <a:pt x="162" y="22"/>
                  </a:lnTo>
                  <a:lnTo>
                    <a:pt x="165" y="22"/>
                  </a:lnTo>
                  <a:lnTo>
                    <a:pt x="165" y="22"/>
                  </a:lnTo>
                  <a:lnTo>
                    <a:pt x="165" y="22"/>
                  </a:lnTo>
                  <a:lnTo>
                    <a:pt x="165" y="22"/>
                  </a:lnTo>
                  <a:lnTo>
                    <a:pt x="167" y="22"/>
                  </a:lnTo>
                  <a:lnTo>
                    <a:pt x="167" y="22"/>
                  </a:lnTo>
                  <a:lnTo>
                    <a:pt x="167" y="21"/>
                  </a:lnTo>
                  <a:lnTo>
                    <a:pt x="167" y="21"/>
                  </a:lnTo>
                  <a:lnTo>
                    <a:pt x="168" y="21"/>
                  </a:lnTo>
                  <a:lnTo>
                    <a:pt x="168" y="21"/>
                  </a:lnTo>
                  <a:lnTo>
                    <a:pt x="168" y="21"/>
                  </a:lnTo>
                  <a:lnTo>
                    <a:pt x="168" y="21"/>
                  </a:lnTo>
                  <a:lnTo>
                    <a:pt x="168" y="21"/>
                  </a:lnTo>
                  <a:lnTo>
                    <a:pt x="171" y="21"/>
                  </a:lnTo>
                  <a:lnTo>
                    <a:pt x="171" y="21"/>
                  </a:lnTo>
                  <a:lnTo>
                    <a:pt x="171" y="21"/>
                  </a:lnTo>
                  <a:lnTo>
                    <a:pt x="171" y="21"/>
                  </a:lnTo>
                  <a:lnTo>
                    <a:pt x="172" y="21"/>
                  </a:lnTo>
                  <a:lnTo>
                    <a:pt x="172" y="18"/>
                  </a:lnTo>
                  <a:lnTo>
                    <a:pt x="172" y="18"/>
                  </a:lnTo>
                  <a:lnTo>
                    <a:pt x="172" y="18"/>
                  </a:lnTo>
                  <a:lnTo>
                    <a:pt x="174" y="18"/>
                  </a:lnTo>
                  <a:lnTo>
                    <a:pt x="174" y="18"/>
                  </a:lnTo>
                  <a:lnTo>
                    <a:pt x="174" y="18"/>
                  </a:lnTo>
                  <a:lnTo>
                    <a:pt x="174" y="18"/>
                  </a:lnTo>
                  <a:lnTo>
                    <a:pt x="174" y="18"/>
                  </a:lnTo>
                  <a:lnTo>
                    <a:pt x="177" y="18"/>
                  </a:lnTo>
                  <a:lnTo>
                    <a:pt x="177" y="18"/>
                  </a:lnTo>
                  <a:lnTo>
                    <a:pt x="177" y="18"/>
                  </a:lnTo>
                  <a:lnTo>
                    <a:pt x="177" y="16"/>
                  </a:lnTo>
                  <a:lnTo>
                    <a:pt x="178" y="16"/>
                  </a:lnTo>
                  <a:lnTo>
                    <a:pt x="178" y="16"/>
                  </a:lnTo>
                  <a:lnTo>
                    <a:pt x="178" y="16"/>
                  </a:lnTo>
                  <a:lnTo>
                    <a:pt x="178" y="16"/>
                  </a:lnTo>
                  <a:lnTo>
                    <a:pt x="180" y="16"/>
                  </a:lnTo>
                  <a:lnTo>
                    <a:pt x="180" y="16"/>
                  </a:lnTo>
                  <a:lnTo>
                    <a:pt x="180" y="16"/>
                  </a:lnTo>
                  <a:lnTo>
                    <a:pt x="180" y="16"/>
                  </a:lnTo>
                  <a:lnTo>
                    <a:pt x="180" y="16"/>
                  </a:lnTo>
                  <a:lnTo>
                    <a:pt x="183" y="16"/>
                  </a:lnTo>
                  <a:lnTo>
                    <a:pt x="183" y="16"/>
                  </a:lnTo>
                  <a:lnTo>
                    <a:pt x="183" y="15"/>
                  </a:lnTo>
                  <a:lnTo>
                    <a:pt x="183" y="15"/>
                  </a:lnTo>
                  <a:lnTo>
                    <a:pt x="184" y="15"/>
                  </a:lnTo>
                  <a:lnTo>
                    <a:pt x="184" y="15"/>
                  </a:lnTo>
                  <a:lnTo>
                    <a:pt x="184" y="15"/>
                  </a:lnTo>
                  <a:lnTo>
                    <a:pt x="184" y="15"/>
                  </a:lnTo>
                  <a:lnTo>
                    <a:pt x="186" y="15"/>
                  </a:lnTo>
                  <a:lnTo>
                    <a:pt x="186" y="15"/>
                  </a:lnTo>
                  <a:lnTo>
                    <a:pt x="186" y="15"/>
                  </a:lnTo>
                  <a:lnTo>
                    <a:pt x="186" y="15"/>
                  </a:lnTo>
                  <a:lnTo>
                    <a:pt x="188" y="15"/>
                  </a:lnTo>
                  <a:lnTo>
                    <a:pt x="188" y="15"/>
                  </a:lnTo>
                  <a:lnTo>
                    <a:pt x="188" y="15"/>
                  </a:lnTo>
                  <a:lnTo>
                    <a:pt x="188" y="15"/>
                  </a:lnTo>
                  <a:lnTo>
                    <a:pt x="188" y="15"/>
                  </a:lnTo>
                  <a:lnTo>
                    <a:pt x="190" y="12"/>
                  </a:lnTo>
                  <a:lnTo>
                    <a:pt x="190" y="12"/>
                  </a:lnTo>
                  <a:lnTo>
                    <a:pt x="190" y="12"/>
                  </a:lnTo>
                  <a:lnTo>
                    <a:pt x="190" y="12"/>
                  </a:lnTo>
                  <a:lnTo>
                    <a:pt x="193" y="12"/>
                  </a:lnTo>
                  <a:lnTo>
                    <a:pt x="193" y="12"/>
                  </a:lnTo>
                  <a:lnTo>
                    <a:pt x="193" y="12"/>
                  </a:lnTo>
                  <a:lnTo>
                    <a:pt x="193" y="12"/>
                  </a:lnTo>
                  <a:lnTo>
                    <a:pt x="194" y="12"/>
                  </a:lnTo>
                  <a:lnTo>
                    <a:pt x="194" y="12"/>
                  </a:lnTo>
                  <a:lnTo>
                    <a:pt x="194" y="12"/>
                  </a:lnTo>
                  <a:lnTo>
                    <a:pt x="194" y="12"/>
                  </a:lnTo>
                  <a:lnTo>
                    <a:pt x="196" y="12"/>
                  </a:lnTo>
                  <a:lnTo>
                    <a:pt x="196" y="12"/>
                  </a:lnTo>
                  <a:lnTo>
                    <a:pt x="196" y="11"/>
                  </a:lnTo>
                  <a:lnTo>
                    <a:pt x="196" y="11"/>
                  </a:lnTo>
                  <a:lnTo>
                    <a:pt x="199" y="11"/>
                  </a:lnTo>
                  <a:lnTo>
                    <a:pt x="199" y="11"/>
                  </a:lnTo>
                  <a:lnTo>
                    <a:pt x="199" y="11"/>
                  </a:lnTo>
                  <a:lnTo>
                    <a:pt x="199" y="11"/>
                  </a:lnTo>
                  <a:lnTo>
                    <a:pt x="199" y="11"/>
                  </a:lnTo>
                  <a:lnTo>
                    <a:pt x="200" y="11"/>
                  </a:lnTo>
                  <a:lnTo>
                    <a:pt x="200" y="11"/>
                  </a:lnTo>
                  <a:lnTo>
                    <a:pt x="200" y="11"/>
                  </a:lnTo>
                  <a:lnTo>
                    <a:pt x="200" y="11"/>
                  </a:lnTo>
                  <a:lnTo>
                    <a:pt x="202" y="11"/>
                  </a:lnTo>
                  <a:lnTo>
                    <a:pt x="202" y="11"/>
                  </a:lnTo>
                  <a:lnTo>
                    <a:pt x="202" y="11"/>
                  </a:lnTo>
                  <a:lnTo>
                    <a:pt x="202" y="11"/>
                  </a:lnTo>
                  <a:lnTo>
                    <a:pt x="203" y="8"/>
                  </a:lnTo>
                  <a:lnTo>
                    <a:pt x="203" y="8"/>
                  </a:lnTo>
                  <a:lnTo>
                    <a:pt x="203" y="8"/>
                  </a:lnTo>
                  <a:lnTo>
                    <a:pt x="203" y="8"/>
                  </a:lnTo>
                  <a:lnTo>
                    <a:pt x="206" y="8"/>
                  </a:lnTo>
                  <a:lnTo>
                    <a:pt x="206" y="8"/>
                  </a:lnTo>
                  <a:lnTo>
                    <a:pt x="206" y="8"/>
                  </a:lnTo>
                  <a:lnTo>
                    <a:pt x="206" y="8"/>
                  </a:lnTo>
                  <a:lnTo>
                    <a:pt x="208" y="8"/>
                  </a:lnTo>
                  <a:lnTo>
                    <a:pt x="208" y="8"/>
                  </a:lnTo>
                  <a:lnTo>
                    <a:pt x="208" y="8"/>
                  </a:lnTo>
                  <a:lnTo>
                    <a:pt x="208" y="8"/>
                  </a:lnTo>
                  <a:lnTo>
                    <a:pt x="208" y="8"/>
                  </a:lnTo>
                  <a:lnTo>
                    <a:pt x="210" y="8"/>
                  </a:lnTo>
                  <a:lnTo>
                    <a:pt x="210" y="8"/>
                  </a:lnTo>
                  <a:lnTo>
                    <a:pt x="210" y="8"/>
                  </a:lnTo>
                  <a:lnTo>
                    <a:pt x="210" y="8"/>
                  </a:lnTo>
                  <a:lnTo>
                    <a:pt x="212" y="8"/>
                  </a:lnTo>
                  <a:lnTo>
                    <a:pt x="212" y="8"/>
                  </a:lnTo>
                  <a:lnTo>
                    <a:pt x="212" y="6"/>
                  </a:lnTo>
                  <a:lnTo>
                    <a:pt x="214" y="6"/>
                  </a:lnTo>
                  <a:lnTo>
                    <a:pt x="214" y="6"/>
                  </a:lnTo>
                  <a:lnTo>
                    <a:pt x="214" y="6"/>
                  </a:lnTo>
                  <a:lnTo>
                    <a:pt x="214" y="6"/>
                  </a:lnTo>
                  <a:lnTo>
                    <a:pt x="214" y="6"/>
                  </a:lnTo>
                  <a:lnTo>
                    <a:pt x="216" y="6"/>
                  </a:lnTo>
                  <a:lnTo>
                    <a:pt x="216" y="6"/>
                  </a:lnTo>
                  <a:lnTo>
                    <a:pt x="216" y="6"/>
                  </a:lnTo>
                  <a:lnTo>
                    <a:pt x="216" y="6"/>
                  </a:lnTo>
                  <a:lnTo>
                    <a:pt x="218" y="6"/>
                  </a:lnTo>
                  <a:lnTo>
                    <a:pt x="218" y="6"/>
                  </a:lnTo>
                  <a:lnTo>
                    <a:pt x="218" y="6"/>
                  </a:lnTo>
                  <a:lnTo>
                    <a:pt x="218" y="6"/>
                  </a:lnTo>
                  <a:lnTo>
                    <a:pt x="219" y="6"/>
                  </a:lnTo>
                  <a:lnTo>
                    <a:pt x="219" y="6"/>
                  </a:lnTo>
                  <a:lnTo>
                    <a:pt x="219" y="6"/>
                  </a:lnTo>
                  <a:lnTo>
                    <a:pt x="219" y="6"/>
                  </a:lnTo>
                  <a:lnTo>
                    <a:pt x="222" y="6"/>
                  </a:lnTo>
                  <a:lnTo>
                    <a:pt x="222" y="6"/>
                  </a:lnTo>
                  <a:lnTo>
                    <a:pt x="222" y="6"/>
                  </a:lnTo>
                  <a:lnTo>
                    <a:pt x="222" y="5"/>
                  </a:lnTo>
                  <a:lnTo>
                    <a:pt x="224" y="5"/>
                  </a:lnTo>
                  <a:lnTo>
                    <a:pt x="224" y="5"/>
                  </a:lnTo>
                  <a:lnTo>
                    <a:pt x="224" y="5"/>
                  </a:lnTo>
                  <a:lnTo>
                    <a:pt x="224" y="5"/>
                  </a:lnTo>
                  <a:lnTo>
                    <a:pt x="225" y="5"/>
                  </a:lnTo>
                  <a:lnTo>
                    <a:pt x="225" y="5"/>
                  </a:lnTo>
                  <a:lnTo>
                    <a:pt x="225" y="5"/>
                  </a:lnTo>
                  <a:lnTo>
                    <a:pt x="225" y="5"/>
                  </a:lnTo>
                  <a:lnTo>
                    <a:pt x="228" y="5"/>
                  </a:lnTo>
                  <a:lnTo>
                    <a:pt x="228" y="5"/>
                  </a:lnTo>
                  <a:lnTo>
                    <a:pt x="228" y="5"/>
                  </a:lnTo>
                  <a:lnTo>
                    <a:pt x="228" y="5"/>
                  </a:lnTo>
                  <a:lnTo>
                    <a:pt x="230" y="5"/>
                  </a:lnTo>
                  <a:lnTo>
                    <a:pt x="230" y="5"/>
                  </a:lnTo>
                  <a:lnTo>
                    <a:pt x="230" y="5"/>
                  </a:lnTo>
                  <a:lnTo>
                    <a:pt x="230" y="5"/>
                  </a:lnTo>
                  <a:lnTo>
                    <a:pt x="231" y="5"/>
                  </a:lnTo>
                  <a:lnTo>
                    <a:pt x="231" y="5"/>
                  </a:lnTo>
                  <a:lnTo>
                    <a:pt x="231" y="5"/>
                  </a:lnTo>
                  <a:lnTo>
                    <a:pt x="231" y="5"/>
                  </a:lnTo>
                  <a:lnTo>
                    <a:pt x="231" y="5"/>
                  </a:lnTo>
                  <a:lnTo>
                    <a:pt x="234" y="5"/>
                  </a:lnTo>
                  <a:lnTo>
                    <a:pt x="234" y="5"/>
                  </a:lnTo>
                  <a:lnTo>
                    <a:pt x="234" y="5"/>
                  </a:lnTo>
                  <a:lnTo>
                    <a:pt x="234" y="5"/>
                  </a:lnTo>
                  <a:lnTo>
                    <a:pt x="235" y="5"/>
                  </a:lnTo>
                  <a:lnTo>
                    <a:pt x="235" y="5"/>
                  </a:lnTo>
                  <a:lnTo>
                    <a:pt x="235" y="5"/>
                  </a:lnTo>
                  <a:lnTo>
                    <a:pt x="238" y="2"/>
                  </a:lnTo>
                  <a:lnTo>
                    <a:pt x="238" y="2"/>
                  </a:lnTo>
                  <a:lnTo>
                    <a:pt x="238" y="2"/>
                  </a:lnTo>
                  <a:lnTo>
                    <a:pt x="238" y="2"/>
                  </a:lnTo>
                  <a:lnTo>
                    <a:pt x="238" y="2"/>
                  </a:lnTo>
                  <a:lnTo>
                    <a:pt x="240" y="2"/>
                  </a:lnTo>
                  <a:lnTo>
                    <a:pt x="238" y="2"/>
                  </a:lnTo>
                  <a:lnTo>
                    <a:pt x="235" y="5"/>
                  </a:lnTo>
                  <a:lnTo>
                    <a:pt x="231" y="5"/>
                  </a:lnTo>
                  <a:lnTo>
                    <a:pt x="231" y="5"/>
                  </a:lnTo>
                  <a:lnTo>
                    <a:pt x="231" y="5"/>
                  </a:lnTo>
                  <a:lnTo>
                    <a:pt x="235" y="5"/>
                  </a:lnTo>
                  <a:lnTo>
                    <a:pt x="235" y="5"/>
                  </a:lnTo>
                  <a:lnTo>
                    <a:pt x="235" y="5"/>
                  </a:lnTo>
                  <a:lnTo>
                    <a:pt x="240" y="5"/>
                  </a:lnTo>
                  <a:lnTo>
                    <a:pt x="246" y="5"/>
                  </a:lnTo>
                  <a:lnTo>
                    <a:pt x="250" y="5"/>
                  </a:lnTo>
                  <a:lnTo>
                    <a:pt x="253" y="5"/>
                  </a:lnTo>
                  <a:lnTo>
                    <a:pt x="257" y="5"/>
                  </a:lnTo>
                  <a:lnTo>
                    <a:pt x="260" y="5"/>
                  </a:lnTo>
                  <a:lnTo>
                    <a:pt x="263" y="5"/>
                  </a:lnTo>
                  <a:lnTo>
                    <a:pt x="263" y="5"/>
                  </a:lnTo>
                  <a:lnTo>
                    <a:pt x="263" y="5"/>
                  </a:lnTo>
                  <a:lnTo>
                    <a:pt x="263" y="6"/>
                  </a:lnTo>
                  <a:lnTo>
                    <a:pt x="268" y="6"/>
                  </a:lnTo>
                  <a:lnTo>
                    <a:pt x="269" y="6"/>
                  </a:lnTo>
                  <a:lnTo>
                    <a:pt x="269" y="8"/>
                  </a:lnTo>
                  <a:lnTo>
                    <a:pt x="272" y="8"/>
                  </a:lnTo>
                  <a:lnTo>
                    <a:pt x="273" y="6"/>
                  </a:lnTo>
                  <a:lnTo>
                    <a:pt x="275" y="6"/>
                  </a:lnTo>
                  <a:lnTo>
                    <a:pt x="275" y="6"/>
                  </a:lnTo>
                  <a:lnTo>
                    <a:pt x="275" y="6"/>
                  </a:lnTo>
                  <a:lnTo>
                    <a:pt x="273" y="5"/>
                  </a:lnTo>
                  <a:lnTo>
                    <a:pt x="273" y="5"/>
                  </a:lnTo>
                  <a:lnTo>
                    <a:pt x="278" y="5"/>
                  </a:lnTo>
                  <a:lnTo>
                    <a:pt x="279" y="5"/>
                  </a:lnTo>
                  <a:lnTo>
                    <a:pt x="281" y="5"/>
                  </a:lnTo>
                  <a:lnTo>
                    <a:pt x="281" y="2"/>
                  </a:lnTo>
                  <a:lnTo>
                    <a:pt x="279" y="2"/>
                  </a:lnTo>
                  <a:lnTo>
                    <a:pt x="275" y="2"/>
                  </a:lnTo>
                  <a:lnTo>
                    <a:pt x="278" y="2"/>
                  </a:lnTo>
                  <a:lnTo>
                    <a:pt x="278" y="2"/>
                  </a:lnTo>
                  <a:lnTo>
                    <a:pt x="275" y="0"/>
                  </a:lnTo>
                  <a:lnTo>
                    <a:pt x="278" y="0"/>
                  </a:lnTo>
                  <a:lnTo>
                    <a:pt x="275" y="0"/>
                  </a:lnTo>
                  <a:lnTo>
                    <a:pt x="275" y="0"/>
                  </a:lnTo>
                  <a:lnTo>
                    <a:pt x="278" y="0"/>
                  </a:lnTo>
                  <a:lnTo>
                    <a:pt x="278" y="0"/>
                  </a:lnTo>
                  <a:close/>
                  <a:moveTo>
                    <a:pt x="253" y="15"/>
                  </a:moveTo>
                  <a:lnTo>
                    <a:pt x="256" y="16"/>
                  </a:lnTo>
                  <a:lnTo>
                    <a:pt x="253" y="16"/>
                  </a:lnTo>
                  <a:lnTo>
                    <a:pt x="251" y="16"/>
                  </a:lnTo>
                  <a:lnTo>
                    <a:pt x="251" y="16"/>
                  </a:lnTo>
                  <a:lnTo>
                    <a:pt x="250" y="16"/>
                  </a:lnTo>
                  <a:lnTo>
                    <a:pt x="250" y="16"/>
                  </a:lnTo>
                  <a:lnTo>
                    <a:pt x="247" y="16"/>
                  </a:lnTo>
                  <a:lnTo>
                    <a:pt x="246" y="16"/>
                  </a:lnTo>
                  <a:lnTo>
                    <a:pt x="244" y="16"/>
                  </a:lnTo>
                  <a:lnTo>
                    <a:pt x="241" y="18"/>
                  </a:lnTo>
                  <a:lnTo>
                    <a:pt x="240" y="18"/>
                  </a:lnTo>
                  <a:lnTo>
                    <a:pt x="241" y="18"/>
                  </a:lnTo>
                  <a:lnTo>
                    <a:pt x="240" y="21"/>
                  </a:lnTo>
                  <a:lnTo>
                    <a:pt x="238" y="22"/>
                  </a:lnTo>
                  <a:lnTo>
                    <a:pt x="238" y="22"/>
                  </a:lnTo>
                  <a:lnTo>
                    <a:pt x="238" y="24"/>
                  </a:lnTo>
                  <a:lnTo>
                    <a:pt x="238" y="24"/>
                  </a:lnTo>
                  <a:lnTo>
                    <a:pt x="240" y="24"/>
                  </a:lnTo>
                  <a:lnTo>
                    <a:pt x="244" y="24"/>
                  </a:lnTo>
                  <a:lnTo>
                    <a:pt x="244" y="24"/>
                  </a:lnTo>
                  <a:lnTo>
                    <a:pt x="246" y="22"/>
                  </a:lnTo>
                  <a:lnTo>
                    <a:pt x="244" y="21"/>
                  </a:lnTo>
                  <a:lnTo>
                    <a:pt x="244" y="21"/>
                  </a:lnTo>
                  <a:lnTo>
                    <a:pt x="246" y="18"/>
                  </a:lnTo>
                  <a:lnTo>
                    <a:pt x="246" y="18"/>
                  </a:lnTo>
                  <a:lnTo>
                    <a:pt x="250" y="18"/>
                  </a:lnTo>
                  <a:lnTo>
                    <a:pt x="250" y="16"/>
                  </a:lnTo>
                  <a:lnTo>
                    <a:pt x="251" y="16"/>
                  </a:lnTo>
                  <a:lnTo>
                    <a:pt x="251" y="16"/>
                  </a:lnTo>
                  <a:lnTo>
                    <a:pt x="256" y="16"/>
                  </a:lnTo>
                  <a:lnTo>
                    <a:pt x="257" y="16"/>
                  </a:lnTo>
                  <a:lnTo>
                    <a:pt x="257" y="18"/>
                  </a:lnTo>
                  <a:lnTo>
                    <a:pt x="257" y="18"/>
                  </a:lnTo>
                  <a:lnTo>
                    <a:pt x="256" y="21"/>
                  </a:lnTo>
                  <a:lnTo>
                    <a:pt x="256" y="21"/>
                  </a:lnTo>
                  <a:lnTo>
                    <a:pt x="257" y="21"/>
                  </a:lnTo>
                  <a:lnTo>
                    <a:pt x="260" y="18"/>
                  </a:lnTo>
                  <a:lnTo>
                    <a:pt x="260" y="21"/>
                  </a:lnTo>
                  <a:lnTo>
                    <a:pt x="262" y="21"/>
                  </a:lnTo>
                  <a:lnTo>
                    <a:pt x="262" y="21"/>
                  </a:lnTo>
                  <a:lnTo>
                    <a:pt x="262" y="21"/>
                  </a:lnTo>
                  <a:lnTo>
                    <a:pt x="263" y="21"/>
                  </a:lnTo>
                  <a:lnTo>
                    <a:pt x="263" y="18"/>
                  </a:lnTo>
                  <a:lnTo>
                    <a:pt x="266" y="18"/>
                  </a:lnTo>
                  <a:lnTo>
                    <a:pt x="268" y="18"/>
                  </a:lnTo>
                  <a:lnTo>
                    <a:pt x="272" y="18"/>
                  </a:lnTo>
                  <a:lnTo>
                    <a:pt x="272" y="18"/>
                  </a:lnTo>
                  <a:lnTo>
                    <a:pt x="272" y="16"/>
                  </a:lnTo>
                  <a:lnTo>
                    <a:pt x="269" y="16"/>
                  </a:lnTo>
                  <a:lnTo>
                    <a:pt x="268" y="16"/>
                  </a:lnTo>
                  <a:lnTo>
                    <a:pt x="266" y="16"/>
                  </a:lnTo>
                  <a:lnTo>
                    <a:pt x="262" y="15"/>
                  </a:lnTo>
                  <a:lnTo>
                    <a:pt x="260" y="15"/>
                  </a:lnTo>
                  <a:lnTo>
                    <a:pt x="256" y="15"/>
                  </a:lnTo>
                  <a:lnTo>
                    <a:pt x="256" y="15"/>
                  </a:lnTo>
                  <a:lnTo>
                    <a:pt x="253" y="15"/>
                  </a:lnTo>
                  <a:lnTo>
                    <a:pt x="253" y="15"/>
                  </a:lnTo>
                  <a:lnTo>
                    <a:pt x="253" y="15"/>
                  </a:lnTo>
                  <a:lnTo>
                    <a:pt x="251" y="12"/>
                  </a:lnTo>
                  <a:lnTo>
                    <a:pt x="253" y="12"/>
                  </a:lnTo>
                  <a:lnTo>
                    <a:pt x="250" y="12"/>
                  </a:lnTo>
                  <a:lnTo>
                    <a:pt x="247" y="12"/>
                  </a:lnTo>
                  <a:lnTo>
                    <a:pt x="247" y="12"/>
                  </a:lnTo>
                  <a:lnTo>
                    <a:pt x="244" y="12"/>
                  </a:lnTo>
                  <a:lnTo>
                    <a:pt x="241" y="12"/>
                  </a:lnTo>
                  <a:lnTo>
                    <a:pt x="240" y="12"/>
                  </a:lnTo>
                  <a:lnTo>
                    <a:pt x="240" y="12"/>
                  </a:lnTo>
                  <a:lnTo>
                    <a:pt x="238" y="12"/>
                  </a:lnTo>
                  <a:lnTo>
                    <a:pt x="235" y="12"/>
                  </a:lnTo>
                  <a:lnTo>
                    <a:pt x="235" y="15"/>
                  </a:lnTo>
                  <a:lnTo>
                    <a:pt x="234" y="15"/>
                  </a:lnTo>
                  <a:lnTo>
                    <a:pt x="231" y="15"/>
                  </a:lnTo>
                  <a:lnTo>
                    <a:pt x="225" y="16"/>
                  </a:lnTo>
                  <a:lnTo>
                    <a:pt x="225" y="16"/>
                  </a:lnTo>
                  <a:lnTo>
                    <a:pt x="230" y="16"/>
                  </a:lnTo>
                  <a:lnTo>
                    <a:pt x="231" y="16"/>
                  </a:lnTo>
                  <a:lnTo>
                    <a:pt x="234" y="16"/>
                  </a:lnTo>
                  <a:lnTo>
                    <a:pt x="235" y="15"/>
                  </a:lnTo>
                  <a:lnTo>
                    <a:pt x="238" y="15"/>
                  </a:lnTo>
                  <a:lnTo>
                    <a:pt x="240" y="15"/>
                  </a:lnTo>
                  <a:lnTo>
                    <a:pt x="241" y="15"/>
                  </a:lnTo>
                  <a:lnTo>
                    <a:pt x="244" y="15"/>
                  </a:lnTo>
                  <a:lnTo>
                    <a:pt x="246" y="15"/>
                  </a:lnTo>
                  <a:lnTo>
                    <a:pt x="247" y="15"/>
                  </a:lnTo>
                  <a:lnTo>
                    <a:pt x="250" y="15"/>
                  </a:lnTo>
                  <a:lnTo>
                    <a:pt x="253" y="15"/>
                  </a:lnTo>
                  <a:lnTo>
                    <a:pt x="253" y="15"/>
                  </a:lnTo>
                  <a:close/>
                  <a:moveTo>
                    <a:pt x="285" y="18"/>
                  </a:moveTo>
                  <a:lnTo>
                    <a:pt x="284" y="21"/>
                  </a:lnTo>
                  <a:lnTo>
                    <a:pt x="281" y="18"/>
                  </a:lnTo>
                  <a:lnTo>
                    <a:pt x="275" y="21"/>
                  </a:lnTo>
                  <a:lnTo>
                    <a:pt x="273" y="21"/>
                  </a:lnTo>
                  <a:lnTo>
                    <a:pt x="272" y="21"/>
                  </a:lnTo>
                  <a:lnTo>
                    <a:pt x="273" y="21"/>
                  </a:lnTo>
                  <a:lnTo>
                    <a:pt x="275" y="21"/>
                  </a:lnTo>
                  <a:lnTo>
                    <a:pt x="278" y="21"/>
                  </a:lnTo>
                  <a:lnTo>
                    <a:pt x="279" y="21"/>
                  </a:lnTo>
                  <a:lnTo>
                    <a:pt x="281" y="21"/>
                  </a:lnTo>
                  <a:lnTo>
                    <a:pt x="285" y="21"/>
                  </a:lnTo>
                  <a:lnTo>
                    <a:pt x="288" y="21"/>
                  </a:lnTo>
                  <a:lnTo>
                    <a:pt x="288" y="18"/>
                  </a:lnTo>
                  <a:lnTo>
                    <a:pt x="285" y="18"/>
                  </a:lnTo>
                  <a:lnTo>
                    <a:pt x="285" y="18"/>
                  </a:lnTo>
                  <a:lnTo>
                    <a:pt x="285" y="18"/>
                  </a:lnTo>
                  <a:close/>
                  <a:moveTo>
                    <a:pt x="269" y="22"/>
                  </a:moveTo>
                  <a:lnTo>
                    <a:pt x="269" y="22"/>
                  </a:lnTo>
                  <a:lnTo>
                    <a:pt x="266" y="22"/>
                  </a:lnTo>
                  <a:lnTo>
                    <a:pt x="263" y="22"/>
                  </a:lnTo>
                  <a:lnTo>
                    <a:pt x="262" y="24"/>
                  </a:lnTo>
                  <a:lnTo>
                    <a:pt x="257" y="24"/>
                  </a:lnTo>
                  <a:lnTo>
                    <a:pt x="257" y="22"/>
                  </a:lnTo>
                  <a:lnTo>
                    <a:pt x="257" y="22"/>
                  </a:lnTo>
                  <a:lnTo>
                    <a:pt x="256" y="24"/>
                  </a:lnTo>
                  <a:lnTo>
                    <a:pt x="260" y="24"/>
                  </a:lnTo>
                  <a:lnTo>
                    <a:pt x="263" y="24"/>
                  </a:lnTo>
                  <a:lnTo>
                    <a:pt x="266" y="24"/>
                  </a:lnTo>
                  <a:lnTo>
                    <a:pt x="269" y="24"/>
                  </a:lnTo>
                  <a:lnTo>
                    <a:pt x="273" y="22"/>
                  </a:lnTo>
                  <a:lnTo>
                    <a:pt x="275" y="22"/>
                  </a:lnTo>
                  <a:lnTo>
                    <a:pt x="275" y="22"/>
                  </a:lnTo>
                  <a:lnTo>
                    <a:pt x="275" y="22"/>
                  </a:lnTo>
                  <a:lnTo>
                    <a:pt x="269" y="22"/>
                  </a:lnTo>
                  <a:lnTo>
                    <a:pt x="269" y="22"/>
                  </a:lnTo>
                  <a:close/>
                  <a:moveTo>
                    <a:pt x="273" y="0"/>
                  </a:moveTo>
                  <a:lnTo>
                    <a:pt x="272" y="0"/>
                  </a:lnTo>
                  <a:lnTo>
                    <a:pt x="269" y="0"/>
                  </a:lnTo>
                  <a:lnTo>
                    <a:pt x="272" y="0"/>
                  </a:lnTo>
                  <a:lnTo>
                    <a:pt x="272" y="0"/>
                  </a:lnTo>
                  <a:lnTo>
                    <a:pt x="273" y="0"/>
                  </a:lnTo>
                  <a:lnTo>
                    <a:pt x="273" y="0"/>
                  </a:lnTo>
                  <a:close/>
                  <a:moveTo>
                    <a:pt x="351" y="16"/>
                  </a:moveTo>
                  <a:lnTo>
                    <a:pt x="348" y="16"/>
                  </a:lnTo>
                  <a:lnTo>
                    <a:pt x="351" y="16"/>
                  </a:lnTo>
                  <a:lnTo>
                    <a:pt x="355" y="18"/>
                  </a:lnTo>
                  <a:lnTo>
                    <a:pt x="357" y="18"/>
                  </a:lnTo>
                  <a:lnTo>
                    <a:pt x="357" y="18"/>
                  </a:lnTo>
                  <a:lnTo>
                    <a:pt x="361" y="21"/>
                  </a:lnTo>
                  <a:lnTo>
                    <a:pt x="361" y="21"/>
                  </a:lnTo>
                  <a:lnTo>
                    <a:pt x="363" y="22"/>
                  </a:lnTo>
                  <a:lnTo>
                    <a:pt x="364" y="22"/>
                  </a:lnTo>
                  <a:lnTo>
                    <a:pt x="364" y="22"/>
                  </a:lnTo>
                  <a:lnTo>
                    <a:pt x="369" y="24"/>
                  </a:lnTo>
                  <a:lnTo>
                    <a:pt x="369" y="24"/>
                  </a:lnTo>
                  <a:lnTo>
                    <a:pt x="364" y="24"/>
                  </a:lnTo>
                  <a:lnTo>
                    <a:pt x="364" y="22"/>
                  </a:lnTo>
                  <a:lnTo>
                    <a:pt x="361" y="22"/>
                  </a:lnTo>
                  <a:lnTo>
                    <a:pt x="361" y="22"/>
                  </a:lnTo>
                  <a:lnTo>
                    <a:pt x="357" y="21"/>
                  </a:lnTo>
                  <a:lnTo>
                    <a:pt x="355" y="21"/>
                  </a:lnTo>
                  <a:lnTo>
                    <a:pt x="351" y="21"/>
                  </a:lnTo>
                  <a:lnTo>
                    <a:pt x="347" y="21"/>
                  </a:lnTo>
                  <a:lnTo>
                    <a:pt x="345" y="18"/>
                  </a:lnTo>
                  <a:lnTo>
                    <a:pt x="347" y="18"/>
                  </a:lnTo>
                  <a:lnTo>
                    <a:pt x="347" y="16"/>
                  </a:lnTo>
                  <a:lnTo>
                    <a:pt x="347" y="15"/>
                  </a:lnTo>
                  <a:lnTo>
                    <a:pt x="348" y="15"/>
                  </a:lnTo>
                  <a:lnTo>
                    <a:pt x="351" y="16"/>
                  </a:lnTo>
                  <a:lnTo>
                    <a:pt x="351" y="16"/>
                  </a:lnTo>
                  <a:close/>
                  <a:moveTo>
                    <a:pt x="136" y="36"/>
                  </a:moveTo>
                  <a:lnTo>
                    <a:pt x="134" y="36"/>
                  </a:lnTo>
                  <a:lnTo>
                    <a:pt x="136" y="36"/>
                  </a:lnTo>
                  <a:lnTo>
                    <a:pt x="134" y="36"/>
                  </a:lnTo>
                  <a:lnTo>
                    <a:pt x="133" y="38"/>
                  </a:lnTo>
                  <a:lnTo>
                    <a:pt x="133" y="38"/>
                  </a:lnTo>
                  <a:lnTo>
                    <a:pt x="133" y="38"/>
                  </a:lnTo>
                  <a:lnTo>
                    <a:pt x="133" y="38"/>
                  </a:lnTo>
                  <a:lnTo>
                    <a:pt x="130" y="38"/>
                  </a:lnTo>
                  <a:lnTo>
                    <a:pt x="133" y="38"/>
                  </a:lnTo>
                  <a:lnTo>
                    <a:pt x="130" y="38"/>
                  </a:lnTo>
                  <a:lnTo>
                    <a:pt x="133" y="38"/>
                  </a:lnTo>
                  <a:lnTo>
                    <a:pt x="133" y="38"/>
                  </a:lnTo>
                  <a:lnTo>
                    <a:pt x="133" y="38"/>
                  </a:lnTo>
                  <a:lnTo>
                    <a:pt x="133" y="38"/>
                  </a:lnTo>
                  <a:lnTo>
                    <a:pt x="133" y="36"/>
                  </a:lnTo>
                  <a:lnTo>
                    <a:pt x="134" y="36"/>
                  </a:lnTo>
                  <a:lnTo>
                    <a:pt x="134" y="36"/>
                  </a:lnTo>
                  <a:lnTo>
                    <a:pt x="134" y="36"/>
                  </a:lnTo>
                  <a:lnTo>
                    <a:pt x="134" y="36"/>
                  </a:lnTo>
                  <a:lnTo>
                    <a:pt x="136" y="36"/>
                  </a:lnTo>
                  <a:lnTo>
                    <a:pt x="136" y="36"/>
                  </a:lnTo>
                  <a:close/>
                  <a:moveTo>
                    <a:pt x="333" y="15"/>
                  </a:moveTo>
                  <a:lnTo>
                    <a:pt x="335" y="15"/>
                  </a:lnTo>
                  <a:lnTo>
                    <a:pt x="329" y="15"/>
                  </a:lnTo>
                  <a:lnTo>
                    <a:pt x="325" y="12"/>
                  </a:lnTo>
                  <a:lnTo>
                    <a:pt x="329" y="15"/>
                  </a:lnTo>
                  <a:lnTo>
                    <a:pt x="333" y="15"/>
                  </a:lnTo>
                  <a:lnTo>
                    <a:pt x="333" y="15"/>
                  </a:lnTo>
                  <a:close/>
                  <a:moveTo>
                    <a:pt x="345" y="22"/>
                  </a:moveTo>
                  <a:lnTo>
                    <a:pt x="342" y="22"/>
                  </a:lnTo>
                  <a:lnTo>
                    <a:pt x="341" y="21"/>
                  </a:lnTo>
                  <a:lnTo>
                    <a:pt x="342" y="21"/>
                  </a:lnTo>
                  <a:lnTo>
                    <a:pt x="342" y="21"/>
                  </a:lnTo>
                  <a:lnTo>
                    <a:pt x="345" y="21"/>
                  </a:lnTo>
                  <a:lnTo>
                    <a:pt x="347" y="22"/>
                  </a:lnTo>
                  <a:lnTo>
                    <a:pt x="345" y="22"/>
                  </a:lnTo>
                  <a:lnTo>
                    <a:pt x="345" y="22"/>
                  </a:lnTo>
                  <a:close/>
                  <a:moveTo>
                    <a:pt x="331" y="18"/>
                  </a:moveTo>
                  <a:lnTo>
                    <a:pt x="335" y="18"/>
                  </a:lnTo>
                  <a:lnTo>
                    <a:pt x="339" y="21"/>
                  </a:lnTo>
                  <a:lnTo>
                    <a:pt x="336" y="21"/>
                  </a:lnTo>
                  <a:lnTo>
                    <a:pt x="331" y="18"/>
                  </a:lnTo>
                  <a:lnTo>
                    <a:pt x="331" y="18"/>
                  </a:lnTo>
                  <a:lnTo>
                    <a:pt x="331" y="18"/>
                  </a:lnTo>
                  <a:close/>
                  <a:moveTo>
                    <a:pt x="260" y="16"/>
                  </a:moveTo>
                  <a:lnTo>
                    <a:pt x="262" y="16"/>
                  </a:lnTo>
                  <a:lnTo>
                    <a:pt x="263" y="16"/>
                  </a:lnTo>
                  <a:lnTo>
                    <a:pt x="266" y="16"/>
                  </a:lnTo>
                  <a:lnTo>
                    <a:pt x="263" y="16"/>
                  </a:lnTo>
                  <a:lnTo>
                    <a:pt x="262" y="16"/>
                  </a:lnTo>
                  <a:lnTo>
                    <a:pt x="260" y="16"/>
                  </a:lnTo>
                  <a:lnTo>
                    <a:pt x="260" y="16"/>
                  </a:lnTo>
                  <a:close/>
                  <a:moveTo>
                    <a:pt x="303" y="27"/>
                  </a:moveTo>
                  <a:lnTo>
                    <a:pt x="300" y="27"/>
                  </a:lnTo>
                  <a:lnTo>
                    <a:pt x="300" y="27"/>
                  </a:lnTo>
                  <a:lnTo>
                    <a:pt x="303" y="27"/>
                  </a:lnTo>
                  <a:lnTo>
                    <a:pt x="303" y="27"/>
                  </a:lnTo>
                  <a:lnTo>
                    <a:pt x="303" y="27"/>
                  </a:lnTo>
                  <a:close/>
                  <a:moveTo>
                    <a:pt x="464" y="78"/>
                  </a:moveTo>
                  <a:lnTo>
                    <a:pt x="464" y="78"/>
                  </a:lnTo>
                  <a:lnTo>
                    <a:pt x="464" y="78"/>
                  </a:lnTo>
                  <a:lnTo>
                    <a:pt x="464" y="78"/>
                  </a:lnTo>
                  <a:lnTo>
                    <a:pt x="464" y="78"/>
                  </a:lnTo>
                  <a:lnTo>
                    <a:pt x="464" y="78"/>
                  </a:lnTo>
                  <a:close/>
                  <a:moveTo>
                    <a:pt x="347" y="56"/>
                  </a:moveTo>
                  <a:lnTo>
                    <a:pt x="347" y="56"/>
                  </a:lnTo>
                  <a:lnTo>
                    <a:pt x="347" y="56"/>
                  </a:lnTo>
                  <a:lnTo>
                    <a:pt x="347" y="54"/>
                  </a:lnTo>
                  <a:lnTo>
                    <a:pt x="347" y="54"/>
                  </a:lnTo>
                  <a:lnTo>
                    <a:pt x="347" y="56"/>
                  </a:lnTo>
                  <a:lnTo>
                    <a:pt x="347" y="56"/>
                  </a:lnTo>
                  <a:close/>
                  <a:moveTo>
                    <a:pt x="288" y="74"/>
                  </a:moveTo>
                  <a:lnTo>
                    <a:pt x="288" y="76"/>
                  </a:lnTo>
                  <a:lnTo>
                    <a:pt x="285" y="74"/>
                  </a:lnTo>
                  <a:lnTo>
                    <a:pt x="288" y="74"/>
                  </a:lnTo>
                  <a:lnTo>
                    <a:pt x="285" y="74"/>
                  </a:lnTo>
                  <a:lnTo>
                    <a:pt x="285" y="72"/>
                  </a:lnTo>
                  <a:lnTo>
                    <a:pt x="284" y="69"/>
                  </a:lnTo>
                  <a:lnTo>
                    <a:pt x="285" y="72"/>
                  </a:lnTo>
                  <a:lnTo>
                    <a:pt x="285" y="72"/>
                  </a:lnTo>
                  <a:lnTo>
                    <a:pt x="288" y="72"/>
                  </a:lnTo>
                  <a:lnTo>
                    <a:pt x="288" y="74"/>
                  </a:lnTo>
                  <a:lnTo>
                    <a:pt x="288" y="74"/>
                  </a:lnTo>
                  <a:close/>
                  <a:moveTo>
                    <a:pt x="541" y="205"/>
                  </a:moveTo>
                  <a:lnTo>
                    <a:pt x="541" y="205"/>
                  </a:lnTo>
                  <a:lnTo>
                    <a:pt x="541" y="207"/>
                  </a:lnTo>
                  <a:lnTo>
                    <a:pt x="541" y="207"/>
                  </a:lnTo>
                  <a:lnTo>
                    <a:pt x="541" y="207"/>
                  </a:lnTo>
                  <a:lnTo>
                    <a:pt x="541" y="207"/>
                  </a:lnTo>
                  <a:lnTo>
                    <a:pt x="541" y="207"/>
                  </a:lnTo>
                  <a:lnTo>
                    <a:pt x="543" y="208"/>
                  </a:lnTo>
                  <a:lnTo>
                    <a:pt x="543" y="208"/>
                  </a:lnTo>
                  <a:lnTo>
                    <a:pt x="543" y="208"/>
                  </a:lnTo>
                  <a:lnTo>
                    <a:pt x="543" y="208"/>
                  </a:lnTo>
                  <a:lnTo>
                    <a:pt x="543" y="211"/>
                  </a:lnTo>
                  <a:lnTo>
                    <a:pt x="543" y="211"/>
                  </a:lnTo>
                  <a:lnTo>
                    <a:pt x="543" y="211"/>
                  </a:lnTo>
                  <a:lnTo>
                    <a:pt x="543" y="211"/>
                  </a:lnTo>
                  <a:lnTo>
                    <a:pt x="543" y="213"/>
                  </a:lnTo>
                  <a:lnTo>
                    <a:pt x="543" y="213"/>
                  </a:lnTo>
                  <a:lnTo>
                    <a:pt x="543" y="213"/>
                  </a:lnTo>
                  <a:lnTo>
                    <a:pt x="543" y="213"/>
                  </a:lnTo>
                  <a:lnTo>
                    <a:pt x="543" y="213"/>
                  </a:lnTo>
                  <a:lnTo>
                    <a:pt x="543" y="215"/>
                  </a:lnTo>
                  <a:lnTo>
                    <a:pt x="543" y="215"/>
                  </a:lnTo>
                  <a:lnTo>
                    <a:pt x="543" y="215"/>
                  </a:lnTo>
                  <a:lnTo>
                    <a:pt x="545" y="215"/>
                  </a:lnTo>
                  <a:lnTo>
                    <a:pt x="545" y="217"/>
                  </a:lnTo>
                  <a:lnTo>
                    <a:pt x="545" y="217"/>
                  </a:lnTo>
                  <a:lnTo>
                    <a:pt x="545" y="217"/>
                  </a:lnTo>
                  <a:lnTo>
                    <a:pt x="545" y="217"/>
                  </a:lnTo>
                  <a:lnTo>
                    <a:pt x="545" y="218"/>
                  </a:lnTo>
                  <a:lnTo>
                    <a:pt x="545" y="218"/>
                  </a:lnTo>
                  <a:lnTo>
                    <a:pt x="545" y="218"/>
                  </a:lnTo>
                  <a:lnTo>
                    <a:pt x="545" y="218"/>
                  </a:lnTo>
                  <a:lnTo>
                    <a:pt x="545" y="221"/>
                  </a:lnTo>
                  <a:lnTo>
                    <a:pt x="545" y="221"/>
                  </a:lnTo>
                  <a:lnTo>
                    <a:pt x="545" y="221"/>
                  </a:lnTo>
                  <a:lnTo>
                    <a:pt x="545" y="221"/>
                  </a:lnTo>
                  <a:lnTo>
                    <a:pt x="545" y="223"/>
                  </a:lnTo>
                  <a:lnTo>
                    <a:pt x="545" y="223"/>
                  </a:lnTo>
                  <a:lnTo>
                    <a:pt x="545" y="223"/>
                  </a:lnTo>
                  <a:lnTo>
                    <a:pt x="545" y="223"/>
                  </a:lnTo>
                  <a:lnTo>
                    <a:pt x="547" y="224"/>
                  </a:lnTo>
                  <a:lnTo>
                    <a:pt x="547" y="224"/>
                  </a:lnTo>
                  <a:lnTo>
                    <a:pt x="547" y="224"/>
                  </a:lnTo>
                  <a:lnTo>
                    <a:pt x="547" y="224"/>
                  </a:lnTo>
                  <a:lnTo>
                    <a:pt x="547" y="224"/>
                  </a:lnTo>
                  <a:lnTo>
                    <a:pt x="547" y="227"/>
                  </a:lnTo>
                  <a:lnTo>
                    <a:pt x="547" y="227"/>
                  </a:lnTo>
                  <a:lnTo>
                    <a:pt x="547" y="227"/>
                  </a:lnTo>
                  <a:lnTo>
                    <a:pt x="547" y="227"/>
                  </a:lnTo>
                  <a:lnTo>
                    <a:pt x="547" y="229"/>
                  </a:lnTo>
                  <a:lnTo>
                    <a:pt x="547" y="229"/>
                  </a:lnTo>
                  <a:lnTo>
                    <a:pt x="547" y="229"/>
                  </a:lnTo>
                  <a:lnTo>
                    <a:pt x="547" y="229"/>
                  </a:lnTo>
                  <a:lnTo>
                    <a:pt x="547" y="230"/>
                  </a:lnTo>
                  <a:lnTo>
                    <a:pt x="547" y="230"/>
                  </a:lnTo>
                  <a:lnTo>
                    <a:pt x="547" y="230"/>
                  </a:lnTo>
                  <a:lnTo>
                    <a:pt x="547" y="230"/>
                  </a:lnTo>
                  <a:lnTo>
                    <a:pt x="547" y="233"/>
                  </a:lnTo>
                  <a:lnTo>
                    <a:pt x="547" y="233"/>
                  </a:lnTo>
                  <a:lnTo>
                    <a:pt x="547" y="233"/>
                  </a:lnTo>
                  <a:lnTo>
                    <a:pt x="547" y="233"/>
                  </a:lnTo>
                  <a:lnTo>
                    <a:pt x="547" y="234"/>
                  </a:lnTo>
                  <a:lnTo>
                    <a:pt x="547" y="234"/>
                  </a:lnTo>
                  <a:lnTo>
                    <a:pt x="547" y="234"/>
                  </a:lnTo>
                  <a:lnTo>
                    <a:pt x="549" y="234"/>
                  </a:lnTo>
                  <a:lnTo>
                    <a:pt x="549" y="236"/>
                  </a:lnTo>
                  <a:lnTo>
                    <a:pt x="549" y="236"/>
                  </a:lnTo>
                  <a:lnTo>
                    <a:pt x="549" y="236"/>
                  </a:lnTo>
                  <a:lnTo>
                    <a:pt x="549" y="236"/>
                  </a:lnTo>
                  <a:lnTo>
                    <a:pt x="549" y="239"/>
                  </a:lnTo>
                  <a:lnTo>
                    <a:pt x="549" y="239"/>
                  </a:lnTo>
                  <a:lnTo>
                    <a:pt x="549" y="239"/>
                  </a:lnTo>
                  <a:lnTo>
                    <a:pt x="549" y="239"/>
                  </a:lnTo>
                  <a:lnTo>
                    <a:pt x="549" y="240"/>
                  </a:lnTo>
                  <a:lnTo>
                    <a:pt x="549" y="240"/>
                  </a:lnTo>
                  <a:lnTo>
                    <a:pt x="549" y="240"/>
                  </a:lnTo>
                  <a:lnTo>
                    <a:pt x="549" y="240"/>
                  </a:lnTo>
                  <a:lnTo>
                    <a:pt x="549" y="240"/>
                  </a:lnTo>
                  <a:lnTo>
                    <a:pt x="549" y="239"/>
                  </a:lnTo>
                  <a:lnTo>
                    <a:pt x="547" y="233"/>
                  </a:lnTo>
                  <a:lnTo>
                    <a:pt x="547" y="229"/>
                  </a:lnTo>
                  <a:lnTo>
                    <a:pt x="547" y="227"/>
                  </a:lnTo>
                  <a:lnTo>
                    <a:pt x="545" y="224"/>
                  </a:lnTo>
                  <a:lnTo>
                    <a:pt x="545" y="221"/>
                  </a:lnTo>
                  <a:lnTo>
                    <a:pt x="543" y="218"/>
                  </a:lnTo>
                  <a:lnTo>
                    <a:pt x="543" y="215"/>
                  </a:lnTo>
                  <a:lnTo>
                    <a:pt x="543" y="211"/>
                  </a:lnTo>
                  <a:lnTo>
                    <a:pt x="541" y="208"/>
                  </a:lnTo>
                  <a:lnTo>
                    <a:pt x="538" y="202"/>
                  </a:lnTo>
                  <a:lnTo>
                    <a:pt x="538" y="201"/>
                  </a:lnTo>
                  <a:lnTo>
                    <a:pt x="538" y="199"/>
                  </a:lnTo>
                  <a:lnTo>
                    <a:pt x="537" y="199"/>
                  </a:lnTo>
                  <a:lnTo>
                    <a:pt x="537" y="195"/>
                  </a:lnTo>
                  <a:lnTo>
                    <a:pt x="535" y="191"/>
                  </a:lnTo>
                  <a:lnTo>
                    <a:pt x="535" y="189"/>
                  </a:lnTo>
                  <a:lnTo>
                    <a:pt x="531" y="182"/>
                  </a:lnTo>
                  <a:lnTo>
                    <a:pt x="531" y="179"/>
                  </a:lnTo>
                  <a:lnTo>
                    <a:pt x="531" y="177"/>
                  </a:lnTo>
                  <a:lnTo>
                    <a:pt x="529" y="176"/>
                  </a:lnTo>
                  <a:lnTo>
                    <a:pt x="529" y="171"/>
                  </a:lnTo>
                  <a:lnTo>
                    <a:pt x="527" y="167"/>
                  </a:lnTo>
                  <a:lnTo>
                    <a:pt x="525" y="163"/>
                  </a:lnTo>
                  <a:lnTo>
                    <a:pt x="523" y="160"/>
                  </a:lnTo>
                  <a:lnTo>
                    <a:pt x="521" y="157"/>
                  </a:lnTo>
                  <a:lnTo>
                    <a:pt x="521" y="155"/>
                  </a:lnTo>
                  <a:lnTo>
                    <a:pt x="519" y="151"/>
                  </a:lnTo>
                  <a:lnTo>
                    <a:pt x="518" y="150"/>
                  </a:lnTo>
                  <a:lnTo>
                    <a:pt x="515" y="144"/>
                  </a:lnTo>
                  <a:lnTo>
                    <a:pt x="513" y="141"/>
                  </a:lnTo>
                  <a:lnTo>
                    <a:pt x="513" y="138"/>
                  </a:lnTo>
                  <a:lnTo>
                    <a:pt x="513" y="139"/>
                  </a:lnTo>
                  <a:lnTo>
                    <a:pt x="513" y="139"/>
                  </a:lnTo>
                  <a:lnTo>
                    <a:pt x="513" y="139"/>
                  </a:lnTo>
                  <a:lnTo>
                    <a:pt x="513" y="139"/>
                  </a:lnTo>
                  <a:lnTo>
                    <a:pt x="513" y="141"/>
                  </a:lnTo>
                  <a:lnTo>
                    <a:pt x="513" y="141"/>
                  </a:lnTo>
                  <a:lnTo>
                    <a:pt x="513" y="141"/>
                  </a:lnTo>
                  <a:lnTo>
                    <a:pt x="515" y="141"/>
                  </a:lnTo>
                  <a:lnTo>
                    <a:pt x="515" y="141"/>
                  </a:lnTo>
                  <a:lnTo>
                    <a:pt x="515" y="144"/>
                  </a:lnTo>
                  <a:lnTo>
                    <a:pt x="515" y="144"/>
                  </a:lnTo>
                  <a:lnTo>
                    <a:pt x="515" y="144"/>
                  </a:lnTo>
                  <a:lnTo>
                    <a:pt x="515" y="144"/>
                  </a:lnTo>
                  <a:lnTo>
                    <a:pt x="515" y="144"/>
                  </a:lnTo>
                  <a:lnTo>
                    <a:pt x="515" y="145"/>
                  </a:lnTo>
                  <a:lnTo>
                    <a:pt x="518" y="145"/>
                  </a:lnTo>
                  <a:lnTo>
                    <a:pt x="518" y="145"/>
                  </a:lnTo>
                  <a:lnTo>
                    <a:pt x="518" y="145"/>
                  </a:lnTo>
                  <a:lnTo>
                    <a:pt x="518" y="147"/>
                  </a:lnTo>
                  <a:lnTo>
                    <a:pt x="518" y="147"/>
                  </a:lnTo>
                  <a:lnTo>
                    <a:pt x="518" y="147"/>
                  </a:lnTo>
                  <a:lnTo>
                    <a:pt x="518" y="147"/>
                  </a:lnTo>
                  <a:lnTo>
                    <a:pt x="518" y="147"/>
                  </a:lnTo>
                  <a:lnTo>
                    <a:pt x="518" y="150"/>
                  </a:lnTo>
                  <a:lnTo>
                    <a:pt x="519" y="150"/>
                  </a:lnTo>
                  <a:lnTo>
                    <a:pt x="519" y="150"/>
                  </a:lnTo>
                  <a:lnTo>
                    <a:pt x="519" y="150"/>
                  </a:lnTo>
                  <a:lnTo>
                    <a:pt x="519" y="150"/>
                  </a:lnTo>
                  <a:lnTo>
                    <a:pt x="519" y="151"/>
                  </a:lnTo>
                  <a:lnTo>
                    <a:pt x="519" y="151"/>
                  </a:lnTo>
                  <a:lnTo>
                    <a:pt x="519" y="151"/>
                  </a:lnTo>
                  <a:lnTo>
                    <a:pt x="519" y="151"/>
                  </a:lnTo>
                  <a:lnTo>
                    <a:pt x="521" y="154"/>
                  </a:lnTo>
                  <a:lnTo>
                    <a:pt x="521" y="154"/>
                  </a:lnTo>
                  <a:lnTo>
                    <a:pt x="521" y="154"/>
                  </a:lnTo>
                  <a:lnTo>
                    <a:pt x="521" y="154"/>
                  </a:lnTo>
                  <a:lnTo>
                    <a:pt x="521" y="154"/>
                  </a:lnTo>
                  <a:lnTo>
                    <a:pt x="521" y="155"/>
                  </a:lnTo>
                  <a:lnTo>
                    <a:pt x="521" y="155"/>
                  </a:lnTo>
                  <a:lnTo>
                    <a:pt x="521" y="155"/>
                  </a:lnTo>
                  <a:lnTo>
                    <a:pt x="521" y="155"/>
                  </a:lnTo>
                  <a:lnTo>
                    <a:pt x="523" y="155"/>
                  </a:lnTo>
                  <a:lnTo>
                    <a:pt x="523" y="157"/>
                  </a:lnTo>
                  <a:lnTo>
                    <a:pt x="523" y="157"/>
                  </a:lnTo>
                  <a:lnTo>
                    <a:pt x="523" y="157"/>
                  </a:lnTo>
                  <a:lnTo>
                    <a:pt x="523" y="157"/>
                  </a:lnTo>
                  <a:lnTo>
                    <a:pt x="523" y="160"/>
                  </a:lnTo>
                  <a:lnTo>
                    <a:pt x="523" y="160"/>
                  </a:lnTo>
                  <a:lnTo>
                    <a:pt x="523" y="160"/>
                  </a:lnTo>
                  <a:lnTo>
                    <a:pt x="523" y="160"/>
                  </a:lnTo>
                  <a:lnTo>
                    <a:pt x="525" y="161"/>
                  </a:lnTo>
                  <a:lnTo>
                    <a:pt x="525" y="161"/>
                  </a:lnTo>
                  <a:lnTo>
                    <a:pt x="525" y="161"/>
                  </a:lnTo>
                  <a:lnTo>
                    <a:pt x="525" y="161"/>
                  </a:lnTo>
                  <a:lnTo>
                    <a:pt x="525" y="161"/>
                  </a:lnTo>
                  <a:lnTo>
                    <a:pt x="525" y="163"/>
                  </a:lnTo>
                  <a:lnTo>
                    <a:pt x="525" y="163"/>
                  </a:lnTo>
                  <a:lnTo>
                    <a:pt x="525" y="163"/>
                  </a:lnTo>
                  <a:lnTo>
                    <a:pt x="525" y="163"/>
                  </a:lnTo>
                  <a:lnTo>
                    <a:pt x="525" y="166"/>
                  </a:lnTo>
                  <a:lnTo>
                    <a:pt x="527" y="166"/>
                  </a:lnTo>
                  <a:lnTo>
                    <a:pt x="527" y="166"/>
                  </a:lnTo>
                  <a:lnTo>
                    <a:pt x="527" y="166"/>
                  </a:lnTo>
                  <a:lnTo>
                    <a:pt x="527" y="166"/>
                  </a:lnTo>
                  <a:lnTo>
                    <a:pt x="527" y="167"/>
                  </a:lnTo>
                  <a:lnTo>
                    <a:pt x="527" y="167"/>
                  </a:lnTo>
                  <a:lnTo>
                    <a:pt x="527" y="167"/>
                  </a:lnTo>
                  <a:lnTo>
                    <a:pt x="527" y="167"/>
                  </a:lnTo>
                  <a:lnTo>
                    <a:pt x="527" y="169"/>
                  </a:lnTo>
                  <a:lnTo>
                    <a:pt x="529" y="169"/>
                  </a:lnTo>
                  <a:lnTo>
                    <a:pt x="529" y="169"/>
                  </a:lnTo>
                  <a:lnTo>
                    <a:pt x="529" y="169"/>
                  </a:lnTo>
                  <a:lnTo>
                    <a:pt x="529" y="169"/>
                  </a:lnTo>
                  <a:lnTo>
                    <a:pt x="529" y="171"/>
                  </a:lnTo>
                  <a:lnTo>
                    <a:pt x="529" y="171"/>
                  </a:lnTo>
                  <a:lnTo>
                    <a:pt x="529" y="171"/>
                  </a:lnTo>
                  <a:lnTo>
                    <a:pt x="529" y="171"/>
                  </a:lnTo>
                  <a:lnTo>
                    <a:pt x="529" y="173"/>
                  </a:lnTo>
                  <a:lnTo>
                    <a:pt x="529" y="173"/>
                  </a:lnTo>
                  <a:lnTo>
                    <a:pt x="529" y="173"/>
                  </a:lnTo>
                  <a:lnTo>
                    <a:pt x="531" y="173"/>
                  </a:lnTo>
                  <a:lnTo>
                    <a:pt x="531" y="173"/>
                  </a:lnTo>
                  <a:lnTo>
                    <a:pt x="531" y="176"/>
                  </a:lnTo>
                  <a:lnTo>
                    <a:pt x="531" y="176"/>
                  </a:lnTo>
                  <a:lnTo>
                    <a:pt x="531" y="176"/>
                  </a:lnTo>
                  <a:lnTo>
                    <a:pt x="531" y="176"/>
                  </a:lnTo>
                  <a:lnTo>
                    <a:pt x="531" y="177"/>
                  </a:lnTo>
                  <a:lnTo>
                    <a:pt x="531" y="177"/>
                  </a:lnTo>
                  <a:lnTo>
                    <a:pt x="531" y="177"/>
                  </a:lnTo>
                  <a:lnTo>
                    <a:pt x="531" y="177"/>
                  </a:lnTo>
                  <a:lnTo>
                    <a:pt x="534" y="179"/>
                  </a:lnTo>
                  <a:lnTo>
                    <a:pt x="534" y="179"/>
                  </a:lnTo>
                  <a:lnTo>
                    <a:pt x="534" y="179"/>
                  </a:lnTo>
                  <a:lnTo>
                    <a:pt x="534" y="179"/>
                  </a:lnTo>
                  <a:lnTo>
                    <a:pt x="534" y="179"/>
                  </a:lnTo>
                  <a:lnTo>
                    <a:pt x="534" y="182"/>
                  </a:lnTo>
                  <a:lnTo>
                    <a:pt x="534" y="182"/>
                  </a:lnTo>
                  <a:lnTo>
                    <a:pt x="534" y="182"/>
                  </a:lnTo>
                  <a:lnTo>
                    <a:pt x="534" y="182"/>
                  </a:lnTo>
                  <a:lnTo>
                    <a:pt x="534" y="183"/>
                  </a:lnTo>
                  <a:lnTo>
                    <a:pt x="534" y="183"/>
                  </a:lnTo>
                  <a:lnTo>
                    <a:pt x="535" y="183"/>
                  </a:lnTo>
                  <a:lnTo>
                    <a:pt x="535" y="183"/>
                  </a:lnTo>
                  <a:lnTo>
                    <a:pt x="535" y="185"/>
                  </a:lnTo>
                  <a:lnTo>
                    <a:pt x="535" y="185"/>
                  </a:lnTo>
                  <a:lnTo>
                    <a:pt x="535" y="185"/>
                  </a:lnTo>
                  <a:lnTo>
                    <a:pt x="535" y="185"/>
                  </a:lnTo>
                  <a:lnTo>
                    <a:pt x="535" y="185"/>
                  </a:lnTo>
                  <a:lnTo>
                    <a:pt x="535" y="186"/>
                  </a:lnTo>
                  <a:lnTo>
                    <a:pt x="535" y="186"/>
                  </a:lnTo>
                  <a:lnTo>
                    <a:pt x="535" y="186"/>
                  </a:lnTo>
                  <a:lnTo>
                    <a:pt x="535" y="186"/>
                  </a:lnTo>
                  <a:lnTo>
                    <a:pt x="535" y="189"/>
                  </a:lnTo>
                  <a:lnTo>
                    <a:pt x="535" y="189"/>
                  </a:lnTo>
                  <a:lnTo>
                    <a:pt x="537" y="189"/>
                  </a:lnTo>
                  <a:lnTo>
                    <a:pt x="537" y="189"/>
                  </a:lnTo>
                  <a:lnTo>
                    <a:pt x="537" y="191"/>
                  </a:lnTo>
                  <a:lnTo>
                    <a:pt x="537" y="191"/>
                  </a:lnTo>
                  <a:lnTo>
                    <a:pt x="537" y="191"/>
                  </a:lnTo>
                  <a:lnTo>
                    <a:pt x="537" y="191"/>
                  </a:lnTo>
                  <a:lnTo>
                    <a:pt x="537" y="191"/>
                  </a:lnTo>
                  <a:lnTo>
                    <a:pt x="537" y="193"/>
                  </a:lnTo>
                  <a:lnTo>
                    <a:pt x="537" y="193"/>
                  </a:lnTo>
                  <a:lnTo>
                    <a:pt x="537" y="193"/>
                  </a:lnTo>
                  <a:lnTo>
                    <a:pt x="537" y="193"/>
                  </a:lnTo>
                  <a:lnTo>
                    <a:pt x="537" y="195"/>
                  </a:lnTo>
                  <a:lnTo>
                    <a:pt x="538" y="195"/>
                  </a:lnTo>
                  <a:lnTo>
                    <a:pt x="538" y="195"/>
                  </a:lnTo>
                  <a:lnTo>
                    <a:pt x="538" y="195"/>
                  </a:lnTo>
                  <a:lnTo>
                    <a:pt x="538" y="197"/>
                  </a:lnTo>
                  <a:lnTo>
                    <a:pt x="538" y="197"/>
                  </a:lnTo>
                  <a:lnTo>
                    <a:pt x="538" y="197"/>
                  </a:lnTo>
                  <a:lnTo>
                    <a:pt x="538" y="197"/>
                  </a:lnTo>
                  <a:lnTo>
                    <a:pt x="538" y="197"/>
                  </a:lnTo>
                  <a:lnTo>
                    <a:pt x="538" y="199"/>
                  </a:lnTo>
                  <a:lnTo>
                    <a:pt x="538" y="199"/>
                  </a:lnTo>
                  <a:lnTo>
                    <a:pt x="538" y="199"/>
                  </a:lnTo>
                  <a:lnTo>
                    <a:pt x="538" y="199"/>
                  </a:lnTo>
                  <a:lnTo>
                    <a:pt x="538" y="201"/>
                  </a:lnTo>
                  <a:lnTo>
                    <a:pt x="541" y="201"/>
                  </a:lnTo>
                  <a:lnTo>
                    <a:pt x="541" y="201"/>
                  </a:lnTo>
                  <a:lnTo>
                    <a:pt x="541" y="201"/>
                  </a:lnTo>
                  <a:lnTo>
                    <a:pt x="541" y="202"/>
                  </a:lnTo>
                  <a:lnTo>
                    <a:pt x="541" y="202"/>
                  </a:lnTo>
                  <a:lnTo>
                    <a:pt x="541" y="202"/>
                  </a:lnTo>
                  <a:lnTo>
                    <a:pt x="541" y="202"/>
                  </a:lnTo>
                  <a:lnTo>
                    <a:pt x="541" y="205"/>
                  </a:lnTo>
                  <a:lnTo>
                    <a:pt x="541" y="205"/>
                  </a:lnTo>
                  <a:lnTo>
                    <a:pt x="541" y="205"/>
                  </a:lnTo>
                  <a:lnTo>
                    <a:pt x="541" y="205"/>
                  </a:lnTo>
                  <a:close/>
                  <a:moveTo>
                    <a:pt x="272" y="88"/>
                  </a:moveTo>
                  <a:lnTo>
                    <a:pt x="275" y="90"/>
                  </a:lnTo>
                  <a:lnTo>
                    <a:pt x="278" y="90"/>
                  </a:lnTo>
                  <a:lnTo>
                    <a:pt x="285" y="94"/>
                  </a:lnTo>
                  <a:lnTo>
                    <a:pt x="289" y="96"/>
                  </a:lnTo>
                  <a:lnTo>
                    <a:pt x="295" y="96"/>
                  </a:lnTo>
                  <a:lnTo>
                    <a:pt x="297" y="96"/>
                  </a:lnTo>
                  <a:lnTo>
                    <a:pt x="297" y="97"/>
                  </a:lnTo>
                  <a:lnTo>
                    <a:pt x="301" y="97"/>
                  </a:lnTo>
                  <a:lnTo>
                    <a:pt x="305" y="101"/>
                  </a:lnTo>
                  <a:lnTo>
                    <a:pt x="300" y="101"/>
                  </a:lnTo>
                  <a:lnTo>
                    <a:pt x="300" y="101"/>
                  </a:lnTo>
                  <a:lnTo>
                    <a:pt x="300" y="101"/>
                  </a:lnTo>
                  <a:lnTo>
                    <a:pt x="300" y="101"/>
                  </a:lnTo>
                  <a:lnTo>
                    <a:pt x="294" y="101"/>
                  </a:lnTo>
                  <a:lnTo>
                    <a:pt x="289" y="101"/>
                  </a:lnTo>
                  <a:lnTo>
                    <a:pt x="285" y="101"/>
                  </a:lnTo>
                  <a:lnTo>
                    <a:pt x="289" y="100"/>
                  </a:lnTo>
                  <a:lnTo>
                    <a:pt x="288" y="97"/>
                  </a:lnTo>
                  <a:lnTo>
                    <a:pt x="284" y="97"/>
                  </a:lnTo>
                  <a:lnTo>
                    <a:pt x="279" y="96"/>
                  </a:lnTo>
                  <a:lnTo>
                    <a:pt x="278" y="94"/>
                  </a:lnTo>
                  <a:lnTo>
                    <a:pt x="275" y="94"/>
                  </a:lnTo>
                  <a:lnTo>
                    <a:pt x="272" y="94"/>
                  </a:lnTo>
                  <a:lnTo>
                    <a:pt x="268" y="91"/>
                  </a:lnTo>
                  <a:lnTo>
                    <a:pt x="262" y="91"/>
                  </a:lnTo>
                  <a:lnTo>
                    <a:pt x="260" y="90"/>
                  </a:lnTo>
                  <a:lnTo>
                    <a:pt x="256" y="90"/>
                  </a:lnTo>
                  <a:lnTo>
                    <a:pt x="251" y="91"/>
                  </a:lnTo>
                  <a:lnTo>
                    <a:pt x="247" y="91"/>
                  </a:lnTo>
                  <a:lnTo>
                    <a:pt x="246" y="91"/>
                  </a:lnTo>
                  <a:lnTo>
                    <a:pt x="247" y="90"/>
                  </a:lnTo>
                  <a:lnTo>
                    <a:pt x="251" y="88"/>
                  </a:lnTo>
                  <a:lnTo>
                    <a:pt x="257" y="85"/>
                  </a:lnTo>
                  <a:lnTo>
                    <a:pt x="268" y="88"/>
                  </a:lnTo>
                  <a:lnTo>
                    <a:pt x="272" y="88"/>
                  </a:lnTo>
                  <a:lnTo>
                    <a:pt x="272" y="88"/>
                  </a:lnTo>
                  <a:close/>
                  <a:moveTo>
                    <a:pt x="319" y="94"/>
                  </a:moveTo>
                  <a:lnTo>
                    <a:pt x="319" y="94"/>
                  </a:lnTo>
                  <a:lnTo>
                    <a:pt x="319" y="94"/>
                  </a:lnTo>
                  <a:lnTo>
                    <a:pt x="319" y="94"/>
                  </a:lnTo>
                  <a:lnTo>
                    <a:pt x="319" y="94"/>
                  </a:lnTo>
                  <a:close/>
                  <a:moveTo>
                    <a:pt x="313" y="101"/>
                  </a:moveTo>
                  <a:lnTo>
                    <a:pt x="319" y="104"/>
                  </a:lnTo>
                  <a:lnTo>
                    <a:pt x="325" y="104"/>
                  </a:lnTo>
                  <a:lnTo>
                    <a:pt x="329" y="106"/>
                  </a:lnTo>
                  <a:lnTo>
                    <a:pt x="331" y="106"/>
                  </a:lnTo>
                  <a:lnTo>
                    <a:pt x="331" y="107"/>
                  </a:lnTo>
                  <a:lnTo>
                    <a:pt x="335" y="107"/>
                  </a:lnTo>
                  <a:lnTo>
                    <a:pt x="341" y="110"/>
                  </a:lnTo>
                  <a:lnTo>
                    <a:pt x="339" y="112"/>
                  </a:lnTo>
                  <a:lnTo>
                    <a:pt x="331" y="112"/>
                  </a:lnTo>
                  <a:lnTo>
                    <a:pt x="326" y="112"/>
                  </a:lnTo>
                  <a:lnTo>
                    <a:pt x="325" y="112"/>
                  </a:lnTo>
                  <a:lnTo>
                    <a:pt x="323" y="113"/>
                  </a:lnTo>
                  <a:lnTo>
                    <a:pt x="320" y="112"/>
                  </a:lnTo>
                  <a:lnTo>
                    <a:pt x="319" y="112"/>
                  </a:lnTo>
                  <a:lnTo>
                    <a:pt x="316" y="112"/>
                  </a:lnTo>
                  <a:lnTo>
                    <a:pt x="311" y="112"/>
                  </a:lnTo>
                  <a:lnTo>
                    <a:pt x="307" y="112"/>
                  </a:lnTo>
                  <a:lnTo>
                    <a:pt x="305" y="110"/>
                  </a:lnTo>
                  <a:lnTo>
                    <a:pt x="305" y="107"/>
                  </a:lnTo>
                  <a:lnTo>
                    <a:pt x="309" y="110"/>
                  </a:lnTo>
                  <a:lnTo>
                    <a:pt x="316" y="110"/>
                  </a:lnTo>
                  <a:lnTo>
                    <a:pt x="316" y="107"/>
                  </a:lnTo>
                  <a:lnTo>
                    <a:pt x="313" y="107"/>
                  </a:lnTo>
                  <a:lnTo>
                    <a:pt x="316" y="106"/>
                  </a:lnTo>
                  <a:lnTo>
                    <a:pt x="311" y="104"/>
                  </a:lnTo>
                  <a:lnTo>
                    <a:pt x="313" y="101"/>
                  </a:lnTo>
                  <a:lnTo>
                    <a:pt x="313" y="101"/>
                  </a:lnTo>
                  <a:close/>
                  <a:moveTo>
                    <a:pt x="263" y="106"/>
                  </a:moveTo>
                  <a:lnTo>
                    <a:pt x="263" y="106"/>
                  </a:lnTo>
                  <a:lnTo>
                    <a:pt x="263" y="104"/>
                  </a:lnTo>
                  <a:lnTo>
                    <a:pt x="263" y="106"/>
                  </a:lnTo>
                  <a:lnTo>
                    <a:pt x="263" y="106"/>
                  </a:lnTo>
                  <a:close/>
                  <a:moveTo>
                    <a:pt x="355" y="116"/>
                  </a:moveTo>
                  <a:lnTo>
                    <a:pt x="347" y="113"/>
                  </a:lnTo>
                  <a:lnTo>
                    <a:pt x="348" y="112"/>
                  </a:lnTo>
                  <a:lnTo>
                    <a:pt x="355" y="113"/>
                  </a:lnTo>
                  <a:lnTo>
                    <a:pt x="355" y="116"/>
                  </a:lnTo>
                  <a:lnTo>
                    <a:pt x="355" y="116"/>
                  </a:lnTo>
                  <a:close/>
                  <a:moveTo>
                    <a:pt x="289" y="112"/>
                  </a:moveTo>
                  <a:lnTo>
                    <a:pt x="288" y="113"/>
                  </a:lnTo>
                  <a:lnTo>
                    <a:pt x="285" y="112"/>
                  </a:lnTo>
                  <a:lnTo>
                    <a:pt x="281" y="110"/>
                  </a:lnTo>
                  <a:lnTo>
                    <a:pt x="285" y="110"/>
                  </a:lnTo>
                  <a:lnTo>
                    <a:pt x="289" y="110"/>
                  </a:lnTo>
                  <a:lnTo>
                    <a:pt x="289" y="112"/>
                  </a:lnTo>
                  <a:lnTo>
                    <a:pt x="289" y="112"/>
                  </a:lnTo>
                  <a:close/>
                  <a:moveTo>
                    <a:pt x="361" y="113"/>
                  </a:moveTo>
                  <a:lnTo>
                    <a:pt x="361" y="113"/>
                  </a:lnTo>
                  <a:lnTo>
                    <a:pt x="361" y="113"/>
                  </a:lnTo>
                  <a:lnTo>
                    <a:pt x="361" y="113"/>
                  </a:lnTo>
                  <a:lnTo>
                    <a:pt x="361" y="113"/>
                  </a:lnTo>
                  <a:lnTo>
                    <a:pt x="361" y="113"/>
                  </a:lnTo>
                  <a:close/>
                  <a:moveTo>
                    <a:pt x="370" y="116"/>
                  </a:moveTo>
                  <a:lnTo>
                    <a:pt x="370" y="116"/>
                  </a:lnTo>
                  <a:lnTo>
                    <a:pt x="370" y="116"/>
                  </a:lnTo>
                  <a:lnTo>
                    <a:pt x="370" y="116"/>
                  </a:lnTo>
                  <a:lnTo>
                    <a:pt x="370" y="116"/>
                  </a:lnTo>
                  <a:close/>
                  <a:moveTo>
                    <a:pt x="370" y="116"/>
                  </a:moveTo>
                  <a:lnTo>
                    <a:pt x="370" y="116"/>
                  </a:lnTo>
                  <a:lnTo>
                    <a:pt x="370" y="116"/>
                  </a:lnTo>
                  <a:lnTo>
                    <a:pt x="370" y="116"/>
                  </a:lnTo>
                  <a:lnTo>
                    <a:pt x="370" y="116"/>
                  </a:lnTo>
                  <a:lnTo>
                    <a:pt x="370" y="116"/>
                  </a:lnTo>
                  <a:close/>
                  <a:moveTo>
                    <a:pt x="373" y="117"/>
                  </a:moveTo>
                  <a:lnTo>
                    <a:pt x="373" y="117"/>
                  </a:lnTo>
                  <a:lnTo>
                    <a:pt x="370" y="117"/>
                  </a:lnTo>
                  <a:lnTo>
                    <a:pt x="373" y="117"/>
                  </a:lnTo>
                  <a:lnTo>
                    <a:pt x="373" y="117"/>
                  </a:lnTo>
                  <a:close/>
                  <a:moveTo>
                    <a:pt x="361" y="117"/>
                  </a:moveTo>
                  <a:lnTo>
                    <a:pt x="361" y="117"/>
                  </a:lnTo>
                  <a:lnTo>
                    <a:pt x="361" y="117"/>
                  </a:lnTo>
                  <a:lnTo>
                    <a:pt x="361" y="117"/>
                  </a:lnTo>
                  <a:lnTo>
                    <a:pt x="361" y="117"/>
                  </a:lnTo>
                  <a:lnTo>
                    <a:pt x="361" y="117"/>
                  </a:lnTo>
                  <a:close/>
                  <a:moveTo>
                    <a:pt x="373" y="119"/>
                  </a:moveTo>
                  <a:lnTo>
                    <a:pt x="373" y="119"/>
                  </a:lnTo>
                  <a:lnTo>
                    <a:pt x="373" y="119"/>
                  </a:lnTo>
                  <a:lnTo>
                    <a:pt x="373" y="119"/>
                  </a:lnTo>
                  <a:lnTo>
                    <a:pt x="373" y="119"/>
                  </a:lnTo>
                  <a:lnTo>
                    <a:pt x="373" y="119"/>
                  </a:lnTo>
                  <a:close/>
                  <a:moveTo>
                    <a:pt x="379" y="122"/>
                  </a:moveTo>
                  <a:lnTo>
                    <a:pt x="379" y="122"/>
                  </a:lnTo>
                  <a:lnTo>
                    <a:pt x="379" y="122"/>
                  </a:lnTo>
                  <a:lnTo>
                    <a:pt x="379" y="122"/>
                  </a:lnTo>
                  <a:lnTo>
                    <a:pt x="379" y="122"/>
                  </a:lnTo>
                  <a:close/>
                  <a:moveTo>
                    <a:pt x="376" y="123"/>
                  </a:moveTo>
                  <a:lnTo>
                    <a:pt x="376" y="123"/>
                  </a:lnTo>
                  <a:lnTo>
                    <a:pt x="376" y="123"/>
                  </a:lnTo>
                  <a:lnTo>
                    <a:pt x="376" y="123"/>
                  </a:lnTo>
                  <a:lnTo>
                    <a:pt x="376" y="123"/>
                  </a:lnTo>
                  <a:lnTo>
                    <a:pt x="376" y="123"/>
                  </a:lnTo>
                  <a:close/>
                  <a:moveTo>
                    <a:pt x="380" y="128"/>
                  </a:moveTo>
                  <a:lnTo>
                    <a:pt x="380" y="128"/>
                  </a:lnTo>
                  <a:lnTo>
                    <a:pt x="379" y="126"/>
                  </a:lnTo>
                  <a:lnTo>
                    <a:pt x="380" y="126"/>
                  </a:lnTo>
                  <a:lnTo>
                    <a:pt x="383" y="126"/>
                  </a:lnTo>
                  <a:lnTo>
                    <a:pt x="380" y="128"/>
                  </a:lnTo>
                  <a:lnTo>
                    <a:pt x="380" y="128"/>
                  </a:lnTo>
                  <a:lnTo>
                    <a:pt x="380" y="128"/>
                  </a:lnTo>
                  <a:close/>
                  <a:moveTo>
                    <a:pt x="383" y="132"/>
                  </a:moveTo>
                  <a:lnTo>
                    <a:pt x="383" y="132"/>
                  </a:lnTo>
                  <a:lnTo>
                    <a:pt x="380" y="129"/>
                  </a:lnTo>
                  <a:lnTo>
                    <a:pt x="383" y="132"/>
                  </a:lnTo>
                  <a:lnTo>
                    <a:pt x="383" y="132"/>
                  </a:lnTo>
                  <a:close/>
                  <a:moveTo>
                    <a:pt x="523" y="173"/>
                  </a:moveTo>
                  <a:lnTo>
                    <a:pt x="523" y="173"/>
                  </a:lnTo>
                  <a:lnTo>
                    <a:pt x="523" y="171"/>
                  </a:lnTo>
                  <a:lnTo>
                    <a:pt x="523" y="173"/>
                  </a:lnTo>
                  <a:lnTo>
                    <a:pt x="523" y="173"/>
                  </a:lnTo>
                  <a:lnTo>
                    <a:pt x="523" y="173"/>
                  </a:lnTo>
                  <a:close/>
                  <a:moveTo>
                    <a:pt x="386" y="135"/>
                  </a:moveTo>
                  <a:lnTo>
                    <a:pt x="385" y="135"/>
                  </a:lnTo>
                  <a:lnTo>
                    <a:pt x="383" y="133"/>
                  </a:lnTo>
                  <a:lnTo>
                    <a:pt x="385" y="133"/>
                  </a:lnTo>
                  <a:lnTo>
                    <a:pt x="386" y="135"/>
                  </a:lnTo>
                  <a:lnTo>
                    <a:pt x="386" y="135"/>
                  </a:lnTo>
                  <a:close/>
                  <a:moveTo>
                    <a:pt x="386" y="139"/>
                  </a:moveTo>
                  <a:lnTo>
                    <a:pt x="386" y="139"/>
                  </a:lnTo>
                  <a:lnTo>
                    <a:pt x="385" y="139"/>
                  </a:lnTo>
                  <a:lnTo>
                    <a:pt x="385" y="138"/>
                  </a:lnTo>
                  <a:lnTo>
                    <a:pt x="386" y="139"/>
                  </a:lnTo>
                  <a:lnTo>
                    <a:pt x="386" y="139"/>
                  </a:lnTo>
                  <a:close/>
                  <a:moveTo>
                    <a:pt x="385" y="144"/>
                  </a:moveTo>
                  <a:lnTo>
                    <a:pt x="385" y="144"/>
                  </a:lnTo>
                  <a:lnTo>
                    <a:pt x="385" y="144"/>
                  </a:lnTo>
                  <a:lnTo>
                    <a:pt x="385" y="141"/>
                  </a:lnTo>
                  <a:lnTo>
                    <a:pt x="385" y="144"/>
                  </a:lnTo>
                  <a:lnTo>
                    <a:pt x="385" y="144"/>
                  </a:lnTo>
                  <a:close/>
                  <a:moveTo>
                    <a:pt x="395" y="144"/>
                  </a:moveTo>
                  <a:lnTo>
                    <a:pt x="395" y="145"/>
                  </a:lnTo>
                  <a:lnTo>
                    <a:pt x="395" y="145"/>
                  </a:lnTo>
                  <a:lnTo>
                    <a:pt x="392" y="144"/>
                  </a:lnTo>
                  <a:lnTo>
                    <a:pt x="395" y="144"/>
                  </a:lnTo>
                  <a:lnTo>
                    <a:pt x="395" y="144"/>
                  </a:lnTo>
                  <a:close/>
                  <a:moveTo>
                    <a:pt x="333" y="141"/>
                  </a:moveTo>
                  <a:lnTo>
                    <a:pt x="335" y="144"/>
                  </a:lnTo>
                  <a:lnTo>
                    <a:pt x="333" y="144"/>
                  </a:lnTo>
                  <a:lnTo>
                    <a:pt x="333" y="141"/>
                  </a:lnTo>
                  <a:lnTo>
                    <a:pt x="333" y="141"/>
                  </a:lnTo>
                  <a:lnTo>
                    <a:pt x="333" y="141"/>
                  </a:lnTo>
                  <a:lnTo>
                    <a:pt x="333" y="141"/>
                  </a:lnTo>
                  <a:close/>
                  <a:moveTo>
                    <a:pt x="341" y="145"/>
                  </a:moveTo>
                  <a:lnTo>
                    <a:pt x="341" y="145"/>
                  </a:lnTo>
                  <a:lnTo>
                    <a:pt x="339" y="144"/>
                  </a:lnTo>
                  <a:lnTo>
                    <a:pt x="339" y="144"/>
                  </a:lnTo>
                  <a:lnTo>
                    <a:pt x="339" y="144"/>
                  </a:lnTo>
                  <a:lnTo>
                    <a:pt x="341" y="144"/>
                  </a:lnTo>
                  <a:lnTo>
                    <a:pt x="341" y="145"/>
                  </a:lnTo>
                  <a:lnTo>
                    <a:pt x="341" y="145"/>
                  </a:lnTo>
                  <a:close/>
                  <a:moveTo>
                    <a:pt x="345" y="144"/>
                  </a:moveTo>
                  <a:lnTo>
                    <a:pt x="342" y="144"/>
                  </a:lnTo>
                  <a:lnTo>
                    <a:pt x="342" y="144"/>
                  </a:lnTo>
                  <a:lnTo>
                    <a:pt x="345" y="144"/>
                  </a:lnTo>
                  <a:lnTo>
                    <a:pt x="345" y="144"/>
                  </a:lnTo>
                  <a:close/>
                  <a:moveTo>
                    <a:pt x="383" y="150"/>
                  </a:moveTo>
                  <a:lnTo>
                    <a:pt x="383" y="150"/>
                  </a:lnTo>
                  <a:lnTo>
                    <a:pt x="383" y="147"/>
                  </a:lnTo>
                  <a:lnTo>
                    <a:pt x="383" y="150"/>
                  </a:lnTo>
                  <a:lnTo>
                    <a:pt x="383" y="150"/>
                  </a:lnTo>
                  <a:close/>
                  <a:moveTo>
                    <a:pt x="389" y="155"/>
                  </a:moveTo>
                  <a:lnTo>
                    <a:pt x="389" y="160"/>
                  </a:lnTo>
                  <a:lnTo>
                    <a:pt x="385" y="160"/>
                  </a:lnTo>
                  <a:lnTo>
                    <a:pt x="385" y="155"/>
                  </a:lnTo>
                  <a:lnTo>
                    <a:pt x="389" y="155"/>
                  </a:lnTo>
                  <a:lnTo>
                    <a:pt x="389" y="155"/>
                  </a:lnTo>
                  <a:close/>
                  <a:moveTo>
                    <a:pt x="448" y="229"/>
                  </a:moveTo>
                  <a:lnTo>
                    <a:pt x="452" y="229"/>
                  </a:lnTo>
                  <a:lnTo>
                    <a:pt x="453" y="229"/>
                  </a:lnTo>
                  <a:lnTo>
                    <a:pt x="458" y="230"/>
                  </a:lnTo>
                  <a:lnTo>
                    <a:pt x="458" y="234"/>
                  </a:lnTo>
                  <a:lnTo>
                    <a:pt x="456" y="236"/>
                  </a:lnTo>
                  <a:lnTo>
                    <a:pt x="453" y="239"/>
                  </a:lnTo>
                  <a:lnTo>
                    <a:pt x="452" y="239"/>
                  </a:lnTo>
                  <a:lnTo>
                    <a:pt x="452" y="239"/>
                  </a:lnTo>
                  <a:lnTo>
                    <a:pt x="450" y="239"/>
                  </a:lnTo>
                  <a:lnTo>
                    <a:pt x="448" y="239"/>
                  </a:lnTo>
                  <a:lnTo>
                    <a:pt x="448" y="236"/>
                  </a:lnTo>
                  <a:lnTo>
                    <a:pt x="448" y="236"/>
                  </a:lnTo>
                  <a:lnTo>
                    <a:pt x="448" y="234"/>
                  </a:lnTo>
                  <a:lnTo>
                    <a:pt x="448" y="234"/>
                  </a:lnTo>
                  <a:lnTo>
                    <a:pt x="448" y="230"/>
                  </a:lnTo>
                  <a:lnTo>
                    <a:pt x="448" y="229"/>
                  </a:lnTo>
                  <a:lnTo>
                    <a:pt x="448" y="229"/>
                  </a:lnTo>
                  <a:close/>
                  <a:moveTo>
                    <a:pt x="1" y="354"/>
                  </a:moveTo>
                  <a:lnTo>
                    <a:pt x="1" y="354"/>
                  </a:lnTo>
                  <a:lnTo>
                    <a:pt x="0" y="354"/>
                  </a:lnTo>
                  <a:lnTo>
                    <a:pt x="0" y="354"/>
                  </a:lnTo>
                  <a:lnTo>
                    <a:pt x="1" y="354"/>
                  </a:lnTo>
                  <a:lnTo>
                    <a:pt x="1" y="354"/>
                  </a:lnTo>
                  <a:close/>
                  <a:moveTo>
                    <a:pt x="44" y="382"/>
                  </a:moveTo>
                  <a:lnTo>
                    <a:pt x="44" y="382"/>
                  </a:lnTo>
                  <a:lnTo>
                    <a:pt x="44" y="382"/>
                  </a:lnTo>
                  <a:lnTo>
                    <a:pt x="44" y="382"/>
                  </a:lnTo>
                  <a:lnTo>
                    <a:pt x="44" y="382"/>
                  </a:lnTo>
                  <a:lnTo>
                    <a:pt x="44" y="382"/>
                  </a:lnTo>
                  <a:close/>
                  <a:moveTo>
                    <a:pt x="301" y="473"/>
                  </a:moveTo>
                  <a:lnTo>
                    <a:pt x="300" y="477"/>
                  </a:lnTo>
                  <a:lnTo>
                    <a:pt x="297" y="477"/>
                  </a:lnTo>
                  <a:lnTo>
                    <a:pt x="297" y="474"/>
                  </a:lnTo>
                  <a:lnTo>
                    <a:pt x="297" y="471"/>
                  </a:lnTo>
                  <a:lnTo>
                    <a:pt x="300" y="471"/>
                  </a:lnTo>
                  <a:lnTo>
                    <a:pt x="301" y="471"/>
                  </a:lnTo>
                  <a:lnTo>
                    <a:pt x="301" y="473"/>
                  </a:lnTo>
                  <a:lnTo>
                    <a:pt x="301" y="473"/>
                  </a:lnTo>
                  <a:close/>
                  <a:moveTo>
                    <a:pt x="294" y="501"/>
                  </a:moveTo>
                  <a:lnTo>
                    <a:pt x="294" y="505"/>
                  </a:lnTo>
                  <a:lnTo>
                    <a:pt x="289" y="502"/>
                  </a:lnTo>
                  <a:lnTo>
                    <a:pt x="289" y="501"/>
                  </a:lnTo>
                  <a:lnTo>
                    <a:pt x="291" y="501"/>
                  </a:lnTo>
                  <a:lnTo>
                    <a:pt x="294" y="501"/>
                  </a:lnTo>
                  <a:lnTo>
                    <a:pt x="294" y="501"/>
                  </a:lnTo>
                  <a:close/>
                  <a:moveTo>
                    <a:pt x="348" y="508"/>
                  </a:moveTo>
                  <a:lnTo>
                    <a:pt x="347" y="511"/>
                  </a:lnTo>
                  <a:lnTo>
                    <a:pt x="345" y="511"/>
                  </a:lnTo>
                  <a:lnTo>
                    <a:pt x="348" y="508"/>
                  </a:lnTo>
                  <a:lnTo>
                    <a:pt x="351" y="508"/>
                  </a:lnTo>
                  <a:lnTo>
                    <a:pt x="348" y="508"/>
                  </a:lnTo>
                  <a:lnTo>
                    <a:pt x="348" y="508"/>
                  </a:lnTo>
                  <a:close/>
                  <a:moveTo>
                    <a:pt x="342" y="511"/>
                  </a:moveTo>
                  <a:lnTo>
                    <a:pt x="341" y="511"/>
                  </a:lnTo>
                  <a:lnTo>
                    <a:pt x="339" y="511"/>
                  </a:lnTo>
                  <a:lnTo>
                    <a:pt x="342" y="508"/>
                  </a:lnTo>
                  <a:lnTo>
                    <a:pt x="342" y="508"/>
                  </a:lnTo>
                  <a:lnTo>
                    <a:pt x="347" y="508"/>
                  </a:lnTo>
                  <a:lnTo>
                    <a:pt x="342" y="511"/>
                  </a:lnTo>
                  <a:lnTo>
                    <a:pt x="342" y="511"/>
                  </a:lnTo>
                  <a:close/>
                  <a:moveTo>
                    <a:pt x="317" y="518"/>
                  </a:moveTo>
                  <a:lnTo>
                    <a:pt x="316" y="521"/>
                  </a:lnTo>
                  <a:lnTo>
                    <a:pt x="309" y="521"/>
                  </a:lnTo>
                  <a:lnTo>
                    <a:pt x="309" y="521"/>
                  </a:lnTo>
                  <a:lnTo>
                    <a:pt x="303" y="521"/>
                  </a:lnTo>
                  <a:lnTo>
                    <a:pt x="303" y="518"/>
                  </a:lnTo>
                  <a:lnTo>
                    <a:pt x="305" y="518"/>
                  </a:lnTo>
                  <a:lnTo>
                    <a:pt x="305" y="517"/>
                  </a:lnTo>
                  <a:lnTo>
                    <a:pt x="309" y="512"/>
                  </a:lnTo>
                  <a:lnTo>
                    <a:pt x="313" y="512"/>
                  </a:lnTo>
                  <a:lnTo>
                    <a:pt x="313" y="517"/>
                  </a:lnTo>
                  <a:lnTo>
                    <a:pt x="316" y="517"/>
                  </a:lnTo>
                  <a:lnTo>
                    <a:pt x="317" y="518"/>
                  </a:lnTo>
                  <a:lnTo>
                    <a:pt x="317" y="518"/>
                  </a:lnTo>
                  <a:close/>
                  <a:moveTo>
                    <a:pt x="401" y="515"/>
                  </a:moveTo>
                  <a:lnTo>
                    <a:pt x="401" y="517"/>
                  </a:lnTo>
                  <a:lnTo>
                    <a:pt x="401" y="515"/>
                  </a:lnTo>
                  <a:lnTo>
                    <a:pt x="401" y="515"/>
                  </a:lnTo>
                  <a:lnTo>
                    <a:pt x="401" y="515"/>
                  </a:lnTo>
                  <a:lnTo>
                    <a:pt x="401" y="515"/>
                  </a:lnTo>
                  <a:close/>
                  <a:moveTo>
                    <a:pt x="311" y="521"/>
                  </a:moveTo>
                  <a:lnTo>
                    <a:pt x="311" y="522"/>
                  </a:lnTo>
                  <a:lnTo>
                    <a:pt x="307" y="522"/>
                  </a:lnTo>
                  <a:lnTo>
                    <a:pt x="305" y="521"/>
                  </a:lnTo>
                  <a:lnTo>
                    <a:pt x="311" y="521"/>
                  </a:lnTo>
                  <a:lnTo>
                    <a:pt x="311" y="521"/>
                  </a:lnTo>
                  <a:close/>
                  <a:moveTo>
                    <a:pt x="301" y="550"/>
                  </a:moveTo>
                  <a:lnTo>
                    <a:pt x="301" y="552"/>
                  </a:lnTo>
                  <a:lnTo>
                    <a:pt x="303" y="552"/>
                  </a:lnTo>
                  <a:lnTo>
                    <a:pt x="303" y="552"/>
                  </a:lnTo>
                  <a:lnTo>
                    <a:pt x="303" y="554"/>
                  </a:lnTo>
                  <a:lnTo>
                    <a:pt x="303" y="554"/>
                  </a:lnTo>
                  <a:lnTo>
                    <a:pt x="303" y="554"/>
                  </a:lnTo>
                  <a:lnTo>
                    <a:pt x="301" y="556"/>
                  </a:lnTo>
                  <a:lnTo>
                    <a:pt x="301" y="556"/>
                  </a:lnTo>
                  <a:lnTo>
                    <a:pt x="300" y="558"/>
                  </a:lnTo>
                  <a:lnTo>
                    <a:pt x="297" y="558"/>
                  </a:lnTo>
                  <a:lnTo>
                    <a:pt x="295" y="558"/>
                  </a:lnTo>
                  <a:lnTo>
                    <a:pt x="294" y="558"/>
                  </a:lnTo>
                  <a:lnTo>
                    <a:pt x="289" y="560"/>
                  </a:lnTo>
                  <a:lnTo>
                    <a:pt x="285" y="560"/>
                  </a:lnTo>
                  <a:lnTo>
                    <a:pt x="284" y="560"/>
                  </a:lnTo>
                  <a:lnTo>
                    <a:pt x="278" y="560"/>
                  </a:lnTo>
                  <a:lnTo>
                    <a:pt x="275" y="560"/>
                  </a:lnTo>
                  <a:lnTo>
                    <a:pt x="273" y="560"/>
                  </a:lnTo>
                  <a:lnTo>
                    <a:pt x="275" y="560"/>
                  </a:lnTo>
                  <a:lnTo>
                    <a:pt x="275" y="560"/>
                  </a:lnTo>
                  <a:lnTo>
                    <a:pt x="279" y="560"/>
                  </a:lnTo>
                  <a:lnTo>
                    <a:pt x="275" y="560"/>
                  </a:lnTo>
                  <a:lnTo>
                    <a:pt x="272" y="560"/>
                  </a:lnTo>
                  <a:lnTo>
                    <a:pt x="269" y="560"/>
                  </a:lnTo>
                  <a:lnTo>
                    <a:pt x="273" y="560"/>
                  </a:lnTo>
                  <a:lnTo>
                    <a:pt x="273" y="560"/>
                  </a:lnTo>
                  <a:lnTo>
                    <a:pt x="269" y="560"/>
                  </a:lnTo>
                  <a:lnTo>
                    <a:pt x="268" y="560"/>
                  </a:lnTo>
                  <a:lnTo>
                    <a:pt x="268" y="560"/>
                  </a:lnTo>
                  <a:lnTo>
                    <a:pt x="269" y="562"/>
                  </a:lnTo>
                  <a:lnTo>
                    <a:pt x="273" y="562"/>
                  </a:lnTo>
                  <a:lnTo>
                    <a:pt x="275" y="562"/>
                  </a:lnTo>
                  <a:lnTo>
                    <a:pt x="273" y="562"/>
                  </a:lnTo>
                  <a:lnTo>
                    <a:pt x="275" y="562"/>
                  </a:lnTo>
                  <a:lnTo>
                    <a:pt x="281" y="562"/>
                  </a:lnTo>
                  <a:lnTo>
                    <a:pt x="284" y="562"/>
                  </a:lnTo>
                  <a:lnTo>
                    <a:pt x="284" y="562"/>
                  </a:lnTo>
                  <a:lnTo>
                    <a:pt x="284" y="562"/>
                  </a:lnTo>
                  <a:lnTo>
                    <a:pt x="284" y="562"/>
                  </a:lnTo>
                  <a:lnTo>
                    <a:pt x="281" y="562"/>
                  </a:lnTo>
                  <a:lnTo>
                    <a:pt x="281" y="562"/>
                  </a:lnTo>
                  <a:lnTo>
                    <a:pt x="281" y="562"/>
                  </a:lnTo>
                  <a:lnTo>
                    <a:pt x="279" y="562"/>
                  </a:lnTo>
                  <a:lnTo>
                    <a:pt x="279" y="562"/>
                  </a:lnTo>
                  <a:lnTo>
                    <a:pt x="279" y="562"/>
                  </a:lnTo>
                  <a:lnTo>
                    <a:pt x="279" y="562"/>
                  </a:lnTo>
                  <a:lnTo>
                    <a:pt x="279" y="562"/>
                  </a:lnTo>
                  <a:lnTo>
                    <a:pt x="278" y="562"/>
                  </a:lnTo>
                  <a:lnTo>
                    <a:pt x="278" y="562"/>
                  </a:lnTo>
                  <a:lnTo>
                    <a:pt x="278" y="562"/>
                  </a:lnTo>
                  <a:lnTo>
                    <a:pt x="278" y="562"/>
                  </a:lnTo>
                  <a:lnTo>
                    <a:pt x="275" y="562"/>
                  </a:lnTo>
                  <a:lnTo>
                    <a:pt x="275" y="562"/>
                  </a:lnTo>
                  <a:lnTo>
                    <a:pt x="275" y="562"/>
                  </a:lnTo>
                  <a:lnTo>
                    <a:pt x="273" y="562"/>
                  </a:lnTo>
                  <a:lnTo>
                    <a:pt x="273" y="562"/>
                  </a:lnTo>
                  <a:lnTo>
                    <a:pt x="273" y="562"/>
                  </a:lnTo>
                  <a:lnTo>
                    <a:pt x="273" y="562"/>
                  </a:lnTo>
                  <a:lnTo>
                    <a:pt x="273" y="562"/>
                  </a:lnTo>
                  <a:lnTo>
                    <a:pt x="272" y="562"/>
                  </a:lnTo>
                  <a:lnTo>
                    <a:pt x="272" y="562"/>
                  </a:lnTo>
                  <a:lnTo>
                    <a:pt x="272" y="562"/>
                  </a:lnTo>
                  <a:lnTo>
                    <a:pt x="272" y="562"/>
                  </a:lnTo>
                  <a:lnTo>
                    <a:pt x="269" y="562"/>
                  </a:lnTo>
                  <a:lnTo>
                    <a:pt x="269" y="562"/>
                  </a:lnTo>
                  <a:lnTo>
                    <a:pt x="269" y="562"/>
                  </a:lnTo>
                  <a:lnTo>
                    <a:pt x="269" y="562"/>
                  </a:lnTo>
                  <a:lnTo>
                    <a:pt x="268" y="562"/>
                  </a:lnTo>
                  <a:lnTo>
                    <a:pt x="268" y="562"/>
                  </a:lnTo>
                  <a:lnTo>
                    <a:pt x="268" y="562"/>
                  </a:lnTo>
                  <a:lnTo>
                    <a:pt x="268" y="562"/>
                  </a:lnTo>
                  <a:lnTo>
                    <a:pt x="266" y="562"/>
                  </a:lnTo>
                  <a:lnTo>
                    <a:pt x="266" y="562"/>
                  </a:lnTo>
                  <a:lnTo>
                    <a:pt x="266" y="562"/>
                  </a:lnTo>
                  <a:lnTo>
                    <a:pt x="266" y="562"/>
                  </a:lnTo>
                  <a:lnTo>
                    <a:pt x="263" y="562"/>
                  </a:lnTo>
                  <a:lnTo>
                    <a:pt x="263" y="562"/>
                  </a:lnTo>
                  <a:lnTo>
                    <a:pt x="263" y="562"/>
                  </a:lnTo>
                  <a:lnTo>
                    <a:pt x="263" y="562"/>
                  </a:lnTo>
                  <a:lnTo>
                    <a:pt x="262" y="562"/>
                  </a:lnTo>
                  <a:lnTo>
                    <a:pt x="262" y="562"/>
                  </a:lnTo>
                  <a:lnTo>
                    <a:pt x="262" y="562"/>
                  </a:lnTo>
                  <a:lnTo>
                    <a:pt x="262" y="562"/>
                  </a:lnTo>
                  <a:lnTo>
                    <a:pt x="260" y="562"/>
                  </a:lnTo>
                  <a:lnTo>
                    <a:pt x="260" y="562"/>
                  </a:lnTo>
                  <a:lnTo>
                    <a:pt x="260" y="562"/>
                  </a:lnTo>
                  <a:lnTo>
                    <a:pt x="260" y="562"/>
                  </a:lnTo>
                  <a:lnTo>
                    <a:pt x="257" y="562"/>
                  </a:lnTo>
                  <a:lnTo>
                    <a:pt x="257" y="562"/>
                  </a:lnTo>
                  <a:lnTo>
                    <a:pt x="257" y="562"/>
                  </a:lnTo>
                  <a:lnTo>
                    <a:pt x="257" y="562"/>
                  </a:lnTo>
                  <a:lnTo>
                    <a:pt x="256" y="562"/>
                  </a:lnTo>
                  <a:lnTo>
                    <a:pt x="256" y="562"/>
                  </a:lnTo>
                  <a:lnTo>
                    <a:pt x="256" y="562"/>
                  </a:lnTo>
                  <a:lnTo>
                    <a:pt x="256" y="562"/>
                  </a:lnTo>
                  <a:lnTo>
                    <a:pt x="253" y="562"/>
                  </a:lnTo>
                  <a:lnTo>
                    <a:pt x="253" y="562"/>
                  </a:lnTo>
                  <a:lnTo>
                    <a:pt x="253" y="562"/>
                  </a:lnTo>
                  <a:lnTo>
                    <a:pt x="253" y="562"/>
                  </a:lnTo>
                  <a:lnTo>
                    <a:pt x="251" y="562"/>
                  </a:lnTo>
                  <a:lnTo>
                    <a:pt x="251" y="562"/>
                  </a:lnTo>
                  <a:lnTo>
                    <a:pt x="251" y="562"/>
                  </a:lnTo>
                  <a:lnTo>
                    <a:pt x="251" y="560"/>
                  </a:lnTo>
                  <a:lnTo>
                    <a:pt x="250" y="560"/>
                  </a:lnTo>
                  <a:lnTo>
                    <a:pt x="250" y="560"/>
                  </a:lnTo>
                  <a:lnTo>
                    <a:pt x="250" y="560"/>
                  </a:lnTo>
                  <a:lnTo>
                    <a:pt x="250" y="560"/>
                  </a:lnTo>
                  <a:lnTo>
                    <a:pt x="247" y="560"/>
                  </a:lnTo>
                  <a:lnTo>
                    <a:pt x="247" y="560"/>
                  </a:lnTo>
                  <a:lnTo>
                    <a:pt x="247" y="560"/>
                  </a:lnTo>
                  <a:lnTo>
                    <a:pt x="247" y="560"/>
                  </a:lnTo>
                  <a:lnTo>
                    <a:pt x="246" y="560"/>
                  </a:lnTo>
                  <a:lnTo>
                    <a:pt x="246" y="560"/>
                  </a:lnTo>
                  <a:lnTo>
                    <a:pt x="246" y="560"/>
                  </a:lnTo>
                  <a:lnTo>
                    <a:pt x="246" y="560"/>
                  </a:lnTo>
                  <a:lnTo>
                    <a:pt x="244" y="560"/>
                  </a:lnTo>
                  <a:lnTo>
                    <a:pt x="244" y="560"/>
                  </a:lnTo>
                  <a:lnTo>
                    <a:pt x="244" y="560"/>
                  </a:lnTo>
                  <a:lnTo>
                    <a:pt x="244" y="560"/>
                  </a:lnTo>
                  <a:lnTo>
                    <a:pt x="241" y="560"/>
                  </a:lnTo>
                  <a:lnTo>
                    <a:pt x="241" y="560"/>
                  </a:lnTo>
                  <a:lnTo>
                    <a:pt x="241" y="560"/>
                  </a:lnTo>
                  <a:lnTo>
                    <a:pt x="241" y="560"/>
                  </a:lnTo>
                  <a:lnTo>
                    <a:pt x="240" y="560"/>
                  </a:lnTo>
                  <a:lnTo>
                    <a:pt x="240" y="560"/>
                  </a:lnTo>
                  <a:lnTo>
                    <a:pt x="240" y="560"/>
                  </a:lnTo>
                  <a:lnTo>
                    <a:pt x="240" y="560"/>
                  </a:lnTo>
                  <a:lnTo>
                    <a:pt x="238" y="560"/>
                  </a:lnTo>
                  <a:lnTo>
                    <a:pt x="238" y="560"/>
                  </a:lnTo>
                  <a:lnTo>
                    <a:pt x="238" y="560"/>
                  </a:lnTo>
                  <a:lnTo>
                    <a:pt x="238" y="560"/>
                  </a:lnTo>
                  <a:lnTo>
                    <a:pt x="238" y="560"/>
                  </a:lnTo>
                  <a:lnTo>
                    <a:pt x="235" y="560"/>
                  </a:lnTo>
                  <a:lnTo>
                    <a:pt x="235" y="560"/>
                  </a:lnTo>
                  <a:lnTo>
                    <a:pt x="235" y="560"/>
                  </a:lnTo>
                  <a:lnTo>
                    <a:pt x="234" y="560"/>
                  </a:lnTo>
                  <a:lnTo>
                    <a:pt x="234" y="560"/>
                  </a:lnTo>
                  <a:lnTo>
                    <a:pt x="234" y="560"/>
                  </a:lnTo>
                  <a:lnTo>
                    <a:pt x="234" y="560"/>
                  </a:lnTo>
                  <a:lnTo>
                    <a:pt x="231" y="560"/>
                  </a:lnTo>
                  <a:lnTo>
                    <a:pt x="231" y="558"/>
                  </a:lnTo>
                  <a:lnTo>
                    <a:pt x="231" y="558"/>
                  </a:lnTo>
                  <a:lnTo>
                    <a:pt x="231" y="558"/>
                  </a:lnTo>
                  <a:lnTo>
                    <a:pt x="231" y="558"/>
                  </a:lnTo>
                  <a:lnTo>
                    <a:pt x="230" y="558"/>
                  </a:lnTo>
                  <a:lnTo>
                    <a:pt x="230" y="558"/>
                  </a:lnTo>
                  <a:lnTo>
                    <a:pt x="230" y="558"/>
                  </a:lnTo>
                  <a:lnTo>
                    <a:pt x="230" y="558"/>
                  </a:lnTo>
                  <a:lnTo>
                    <a:pt x="228" y="558"/>
                  </a:lnTo>
                  <a:lnTo>
                    <a:pt x="228" y="558"/>
                  </a:lnTo>
                  <a:lnTo>
                    <a:pt x="228" y="558"/>
                  </a:lnTo>
                  <a:lnTo>
                    <a:pt x="228" y="558"/>
                  </a:lnTo>
                  <a:lnTo>
                    <a:pt x="225" y="558"/>
                  </a:lnTo>
                  <a:lnTo>
                    <a:pt x="225" y="558"/>
                  </a:lnTo>
                  <a:lnTo>
                    <a:pt x="225" y="558"/>
                  </a:lnTo>
                  <a:lnTo>
                    <a:pt x="225" y="558"/>
                  </a:lnTo>
                  <a:lnTo>
                    <a:pt x="224" y="558"/>
                  </a:lnTo>
                  <a:lnTo>
                    <a:pt x="224" y="558"/>
                  </a:lnTo>
                  <a:lnTo>
                    <a:pt x="224" y="558"/>
                  </a:lnTo>
                  <a:lnTo>
                    <a:pt x="224" y="558"/>
                  </a:lnTo>
                  <a:lnTo>
                    <a:pt x="222" y="558"/>
                  </a:lnTo>
                  <a:lnTo>
                    <a:pt x="222" y="558"/>
                  </a:lnTo>
                  <a:lnTo>
                    <a:pt x="222" y="558"/>
                  </a:lnTo>
                  <a:lnTo>
                    <a:pt x="222" y="558"/>
                  </a:lnTo>
                  <a:lnTo>
                    <a:pt x="219" y="558"/>
                  </a:lnTo>
                  <a:lnTo>
                    <a:pt x="219" y="558"/>
                  </a:lnTo>
                  <a:lnTo>
                    <a:pt x="219" y="558"/>
                  </a:lnTo>
                  <a:lnTo>
                    <a:pt x="219" y="556"/>
                  </a:lnTo>
                  <a:lnTo>
                    <a:pt x="218" y="556"/>
                  </a:lnTo>
                  <a:lnTo>
                    <a:pt x="218" y="556"/>
                  </a:lnTo>
                  <a:lnTo>
                    <a:pt x="218" y="556"/>
                  </a:lnTo>
                  <a:lnTo>
                    <a:pt x="218" y="556"/>
                  </a:lnTo>
                  <a:lnTo>
                    <a:pt x="216" y="556"/>
                  </a:lnTo>
                  <a:lnTo>
                    <a:pt x="216" y="556"/>
                  </a:lnTo>
                  <a:lnTo>
                    <a:pt x="216" y="556"/>
                  </a:lnTo>
                  <a:lnTo>
                    <a:pt x="216" y="556"/>
                  </a:lnTo>
                  <a:lnTo>
                    <a:pt x="214" y="556"/>
                  </a:lnTo>
                  <a:lnTo>
                    <a:pt x="214" y="556"/>
                  </a:lnTo>
                  <a:lnTo>
                    <a:pt x="214" y="556"/>
                  </a:lnTo>
                  <a:lnTo>
                    <a:pt x="214" y="556"/>
                  </a:lnTo>
                  <a:lnTo>
                    <a:pt x="214" y="556"/>
                  </a:lnTo>
                  <a:lnTo>
                    <a:pt x="212" y="556"/>
                  </a:lnTo>
                  <a:lnTo>
                    <a:pt x="212" y="556"/>
                  </a:lnTo>
                  <a:lnTo>
                    <a:pt x="212" y="556"/>
                  </a:lnTo>
                  <a:lnTo>
                    <a:pt x="210" y="556"/>
                  </a:lnTo>
                  <a:lnTo>
                    <a:pt x="210" y="556"/>
                  </a:lnTo>
                  <a:lnTo>
                    <a:pt x="210" y="554"/>
                  </a:lnTo>
                  <a:lnTo>
                    <a:pt x="210" y="554"/>
                  </a:lnTo>
                  <a:lnTo>
                    <a:pt x="208" y="554"/>
                  </a:lnTo>
                  <a:lnTo>
                    <a:pt x="208" y="554"/>
                  </a:lnTo>
                  <a:lnTo>
                    <a:pt x="208" y="554"/>
                  </a:lnTo>
                  <a:lnTo>
                    <a:pt x="208" y="554"/>
                  </a:lnTo>
                  <a:lnTo>
                    <a:pt x="208" y="554"/>
                  </a:lnTo>
                  <a:lnTo>
                    <a:pt x="206" y="554"/>
                  </a:lnTo>
                  <a:lnTo>
                    <a:pt x="206" y="554"/>
                  </a:lnTo>
                  <a:lnTo>
                    <a:pt x="206" y="554"/>
                  </a:lnTo>
                  <a:lnTo>
                    <a:pt x="206" y="554"/>
                  </a:lnTo>
                  <a:lnTo>
                    <a:pt x="206" y="554"/>
                  </a:lnTo>
                  <a:lnTo>
                    <a:pt x="206" y="554"/>
                  </a:lnTo>
                  <a:lnTo>
                    <a:pt x="212" y="556"/>
                  </a:lnTo>
                  <a:lnTo>
                    <a:pt x="212" y="556"/>
                  </a:lnTo>
                  <a:lnTo>
                    <a:pt x="214" y="556"/>
                  </a:lnTo>
                  <a:lnTo>
                    <a:pt x="218" y="556"/>
                  </a:lnTo>
                  <a:lnTo>
                    <a:pt x="219" y="556"/>
                  </a:lnTo>
                  <a:lnTo>
                    <a:pt x="224" y="556"/>
                  </a:lnTo>
                  <a:lnTo>
                    <a:pt x="225" y="556"/>
                  </a:lnTo>
                  <a:lnTo>
                    <a:pt x="228" y="556"/>
                  </a:lnTo>
                  <a:lnTo>
                    <a:pt x="231" y="558"/>
                  </a:lnTo>
                  <a:lnTo>
                    <a:pt x="235" y="558"/>
                  </a:lnTo>
                  <a:lnTo>
                    <a:pt x="238" y="558"/>
                  </a:lnTo>
                  <a:lnTo>
                    <a:pt x="241" y="558"/>
                  </a:lnTo>
                  <a:lnTo>
                    <a:pt x="244" y="558"/>
                  </a:lnTo>
                  <a:lnTo>
                    <a:pt x="244" y="558"/>
                  </a:lnTo>
                  <a:lnTo>
                    <a:pt x="241" y="558"/>
                  </a:lnTo>
                  <a:lnTo>
                    <a:pt x="240" y="558"/>
                  </a:lnTo>
                  <a:lnTo>
                    <a:pt x="240" y="556"/>
                  </a:lnTo>
                  <a:lnTo>
                    <a:pt x="235" y="556"/>
                  </a:lnTo>
                  <a:lnTo>
                    <a:pt x="235" y="556"/>
                  </a:lnTo>
                  <a:lnTo>
                    <a:pt x="241" y="556"/>
                  </a:lnTo>
                  <a:lnTo>
                    <a:pt x="246" y="556"/>
                  </a:lnTo>
                  <a:lnTo>
                    <a:pt x="250" y="558"/>
                  </a:lnTo>
                  <a:lnTo>
                    <a:pt x="251" y="556"/>
                  </a:lnTo>
                  <a:lnTo>
                    <a:pt x="253" y="558"/>
                  </a:lnTo>
                  <a:lnTo>
                    <a:pt x="256" y="558"/>
                  </a:lnTo>
                  <a:lnTo>
                    <a:pt x="262" y="558"/>
                  </a:lnTo>
                  <a:lnTo>
                    <a:pt x="262" y="558"/>
                  </a:lnTo>
                  <a:lnTo>
                    <a:pt x="266" y="558"/>
                  </a:lnTo>
                  <a:lnTo>
                    <a:pt x="268" y="558"/>
                  </a:lnTo>
                  <a:lnTo>
                    <a:pt x="269" y="558"/>
                  </a:lnTo>
                  <a:lnTo>
                    <a:pt x="269" y="558"/>
                  </a:lnTo>
                  <a:lnTo>
                    <a:pt x="273" y="558"/>
                  </a:lnTo>
                  <a:lnTo>
                    <a:pt x="275" y="558"/>
                  </a:lnTo>
                  <a:lnTo>
                    <a:pt x="278" y="558"/>
                  </a:lnTo>
                  <a:lnTo>
                    <a:pt x="279" y="558"/>
                  </a:lnTo>
                  <a:lnTo>
                    <a:pt x="279" y="558"/>
                  </a:lnTo>
                  <a:lnTo>
                    <a:pt x="281" y="558"/>
                  </a:lnTo>
                  <a:lnTo>
                    <a:pt x="285" y="558"/>
                  </a:lnTo>
                  <a:lnTo>
                    <a:pt x="288" y="558"/>
                  </a:lnTo>
                  <a:lnTo>
                    <a:pt x="291" y="556"/>
                  </a:lnTo>
                  <a:lnTo>
                    <a:pt x="294" y="556"/>
                  </a:lnTo>
                  <a:lnTo>
                    <a:pt x="294" y="556"/>
                  </a:lnTo>
                  <a:lnTo>
                    <a:pt x="294" y="556"/>
                  </a:lnTo>
                  <a:lnTo>
                    <a:pt x="294" y="554"/>
                  </a:lnTo>
                  <a:lnTo>
                    <a:pt x="294" y="552"/>
                  </a:lnTo>
                  <a:lnTo>
                    <a:pt x="297" y="552"/>
                  </a:lnTo>
                  <a:lnTo>
                    <a:pt x="297" y="552"/>
                  </a:lnTo>
                  <a:lnTo>
                    <a:pt x="297" y="550"/>
                  </a:lnTo>
                  <a:lnTo>
                    <a:pt x="300" y="550"/>
                  </a:lnTo>
                  <a:lnTo>
                    <a:pt x="297" y="550"/>
                  </a:lnTo>
                  <a:lnTo>
                    <a:pt x="301" y="549"/>
                  </a:lnTo>
                  <a:lnTo>
                    <a:pt x="303" y="549"/>
                  </a:lnTo>
                  <a:lnTo>
                    <a:pt x="307" y="546"/>
                  </a:lnTo>
                  <a:lnTo>
                    <a:pt x="309" y="544"/>
                  </a:lnTo>
                  <a:lnTo>
                    <a:pt x="313" y="544"/>
                  </a:lnTo>
                  <a:lnTo>
                    <a:pt x="317" y="544"/>
                  </a:lnTo>
                  <a:lnTo>
                    <a:pt x="317" y="543"/>
                  </a:lnTo>
                  <a:lnTo>
                    <a:pt x="323" y="543"/>
                  </a:lnTo>
                  <a:lnTo>
                    <a:pt x="326" y="540"/>
                  </a:lnTo>
                  <a:lnTo>
                    <a:pt x="326" y="543"/>
                  </a:lnTo>
                  <a:lnTo>
                    <a:pt x="325" y="543"/>
                  </a:lnTo>
                  <a:lnTo>
                    <a:pt x="320" y="543"/>
                  </a:lnTo>
                  <a:lnTo>
                    <a:pt x="319" y="544"/>
                  </a:lnTo>
                  <a:lnTo>
                    <a:pt x="313" y="546"/>
                  </a:lnTo>
                  <a:lnTo>
                    <a:pt x="311" y="546"/>
                  </a:lnTo>
                  <a:lnTo>
                    <a:pt x="311" y="546"/>
                  </a:lnTo>
                  <a:lnTo>
                    <a:pt x="307" y="549"/>
                  </a:lnTo>
                  <a:lnTo>
                    <a:pt x="301" y="550"/>
                  </a:lnTo>
                  <a:lnTo>
                    <a:pt x="301" y="550"/>
                  </a:lnTo>
                  <a:lnTo>
                    <a:pt x="301" y="550"/>
                  </a:lnTo>
                  <a:close/>
                  <a:moveTo>
                    <a:pt x="297" y="550"/>
                  </a:moveTo>
                  <a:lnTo>
                    <a:pt x="294" y="550"/>
                  </a:lnTo>
                  <a:lnTo>
                    <a:pt x="297" y="549"/>
                  </a:lnTo>
                  <a:lnTo>
                    <a:pt x="297" y="549"/>
                  </a:lnTo>
                  <a:lnTo>
                    <a:pt x="297" y="550"/>
                  </a:lnTo>
                  <a:lnTo>
                    <a:pt x="297" y="550"/>
                  </a:lnTo>
                  <a:close/>
                  <a:moveTo>
                    <a:pt x="291" y="554"/>
                  </a:moveTo>
                  <a:lnTo>
                    <a:pt x="291" y="556"/>
                  </a:lnTo>
                  <a:lnTo>
                    <a:pt x="291" y="556"/>
                  </a:lnTo>
                  <a:lnTo>
                    <a:pt x="289" y="556"/>
                  </a:lnTo>
                  <a:lnTo>
                    <a:pt x="284" y="556"/>
                  </a:lnTo>
                  <a:lnTo>
                    <a:pt x="285" y="556"/>
                  </a:lnTo>
                  <a:lnTo>
                    <a:pt x="284" y="556"/>
                  </a:lnTo>
                  <a:lnTo>
                    <a:pt x="281" y="556"/>
                  </a:lnTo>
                  <a:lnTo>
                    <a:pt x="279" y="556"/>
                  </a:lnTo>
                  <a:lnTo>
                    <a:pt x="281" y="556"/>
                  </a:lnTo>
                  <a:lnTo>
                    <a:pt x="284" y="556"/>
                  </a:lnTo>
                  <a:lnTo>
                    <a:pt x="288" y="554"/>
                  </a:lnTo>
                  <a:lnTo>
                    <a:pt x="285" y="554"/>
                  </a:lnTo>
                  <a:lnTo>
                    <a:pt x="288" y="554"/>
                  </a:lnTo>
                  <a:lnTo>
                    <a:pt x="288" y="552"/>
                  </a:lnTo>
                  <a:lnTo>
                    <a:pt x="285" y="552"/>
                  </a:lnTo>
                  <a:lnTo>
                    <a:pt x="288" y="552"/>
                  </a:lnTo>
                  <a:lnTo>
                    <a:pt x="291" y="552"/>
                  </a:lnTo>
                  <a:lnTo>
                    <a:pt x="291" y="552"/>
                  </a:lnTo>
                  <a:lnTo>
                    <a:pt x="291" y="552"/>
                  </a:lnTo>
                  <a:lnTo>
                    <a:pt x="291" y="554"/>
                  </a:lnTo>
                  <a:lnTo>
                    <a:pt x="291" y="554"/>
                  </a:lnTo>
                  <a:close/>
                  <a:moveTo>
                    <a:pt x="246" y="556"/>
                  </a:moveTo>
                  <a:lnTo>
                    <a:pt x="241" y="556"/>
                  </a:lnTo>
                  <a:lnTo>
                    <a:pt x="238" y="556"/>
                  </a:lnTo>
                  <a:lnTo>
                    <a:pt x="238" y="556"/>
                  </a:lnTo>
                  <a:lnTo>
                    <a:pt x="240" y="556"/>
                  </a:lnTo>
                  <a:lnTo>
                    <a:pt x="244" y="556"/>
                  </a:lnTo>
                  <a:lnTo>
                    <a:pt x="246" y="556"/>
                  </a:lnTo>
                  <a:lnTo>
                    <a:pt x="246" y="556"/>
                  </a:lnTo>
                  <a:close/>
                  <a:moveTo>
                    <a:pt x="279" y="558"/>
                  </a:moveTo>
                  <a:lnTo>
                    <a:pt x="279" y="558"/>
                  </a:lnTo>
                  <a:lnTo>
                    <a:pt x="278" y="558"/>
                  </a:lnTo>
                  <a:lnTo>
                    <a:pt x="279" y="558"/>
                  </a:lnTo>
                  <a:lnTo>
                    <a:pt x="279" y="558"/>
                  </a:lnTo>
                  <a:close/>
                  <a:moveTo>
                    <a:pt x="218" y="556"/>
                  </a:moveTo>
                  <a:lnTo>
                    <a:pt x="216" y="556"/>
                  </a:lnTo>
                  <a:lnTo>
                    <a:pt x="214" y="554"/>
                  </a:lnTo>
                  <a:lnTo>
                    <a:pt x="218" y="556"/>
                  </a:lnTo>
                  <a:lnTo>
                    <a:pt x="218" y="556"/>
                  </a:lnTo>
                  <a:lnTo>
                    <a:pt x="218" y="556"/>
                  </a:lnTo>
                  <a:close/>
                  <a:moveTo>
                    <a:pt x="311" y="558"/>
                  </a:moveTo>
                  <a:lnTo>
                    <a:pt x="311" y="558"/>
                  </a:lnTo>
                  <a:lnTo>
                    <a:pt x="311" y="558"/>
                  </a:lnTo>
                  <a:lnTo>
                    <a:pt x="313" y="558"/>
                  </a:lnTo>
                  <a:lnTo>
                    <a:pt x="317" y="558"/>
                  </a:lnTo>
                  <a:lnTo>
                    <a:pt x="319" y="558"/>
                  </a:lnTo>
                  <a:lnTo>
                    <a:pt x="325" y="556"/>
                  </a:lnTo>
                  <a:lnTo>
                    <a:pt x="329" y="556"/>
                  </a:lnTo>
                  <a:lnTo>
                    <a:pt x="331" y="556"/>
                  </a:lnTo>
                  <a:lnTo>
                    <a:pt x="331" y="556"/>
                  </a:lnTo>
                  <a:lnTo>
                    <a:pt x="331" y="556"/>
                  </a:lnTo>
                  <a:lnTo>
                    <a:pt x="329" y="556"/>
                  </a:lnTo>
                  <a:lnTo>
                    <a:pt x="329" y="556"/>
                  </a:lnTo>
                  <a:lnTo>
                    <a:pt x="329" y="556"/>
                  </a:lnTo>
                  <a:lnTo>
                    <a:pt x="329" y="556"/>
                  </a:lnTo>
                  <a:lnTo>
                    <a:pt x="326" y="556"/>
                  </a:lnTo>
                  <a:lnTo>
                    <a:pt x="326" y="556"/>
                  </a:lnTo>
                  <a:lnTo>
                    <a:pt x="326" y="556"/>
                  </a:lnTo>
                  <a:lnTo>
                    <a:pt x="326" y="556"/>
                  </a:lnTo>
                  <a:lnTo>
                    <a:pt x="325" y="556"/>
                  </a:lnTo>
                  <a:lnTo>
                    <a:pt x="325" y="556"/>
                  </a:lnTo>
                  <a:lnTo>
                    <a:pt x="325" y="556"/>
                  </a:lnTo>
                  <a:lnTo>
                    <a:pt x="325" y="556"/>
                  </a:lnTo>
                  <a:lnTo>
                    <a:pt x="323" y="556"/>
                  </a:lnTo>
                  <a:lnTo>
                    <a:pt x="323" y="556"/>
                  </a:lnTo>
                  <a:lnTo>
                    <a:pt x="323" y="556"/>
                  </a:lnTo>
                  <a:lnTo>
                    <a:pt x="323" y="558"/>
                  </a:lnTo>
                  <a:lnTo>
                    <a:pt x="320" y="558"/>
                  </a:lnTo>
                  <a:lnTo>
                    <a:pt x="320" y="558"/>
                  </a:lnTo>
                  <a:lnTo>
                    <a:pt x="320" y="558"/>
                  </a:lnTo>
                  <a:lnTo>
                    <a:pt x="320" y="558"/>
                  </a:lnTo>
                  <a:lnTo>
                    <a:pt x="319" y="558"/>
                  </a:lnTo>
                  <a:lnTo>
                    <a:pt x="319" y="558"/>
                  </a:lnTo>
                  <a:lnTo>
                    <a:pt x="319" y="558"/>
                  </a:lnTo>
                  <a:lnTo>
                    <a:pt x="319" y="558"/>
                  </a:lnTo>
                  <a:lnTo>
                    <a:pt x="319" y="558"/>
                  </a:lnTo>
                  <a:lnTo>
                    <a:pt x="317" y="558"/>
                  </a:lnTo>
                  <a:lnTo>
                    <a:pt x="317" y="558"/>
                  </a:lnTo>
                  <a:lnTo>
                    <a:pt x="317" y="558"/>
                  </a:lnTo>
                  <a:lnTo>
                    <a:pt x="317" y="558"/>
                  </a:lnTo>
                  <a:lnTo>
                    <a:pt x="316" y="558"/>
                  </a:lnTo>
                  <a:lnTo>
                    <a:pt x="316" y="558"/>
                  </a:lnTo>
                  <a:lnTo>
                    <a:pt x="316" y="558"/>
                  </a:lnTo>
                  <a:lnTo>
                    <a:pt x="313" y="558"/>
                  </a:lnTo>
                  <a:lnTo>
                    <a:pt x="313" y="558"/>
                  </a:lnTo>
                  <a:lnTo>
                    <a:pt x="313" y="558"/>
                  </a:lnTo>
                  <a:lnTo>
                    <a:pt x="313" y="558"/>
                  </a:lnTo>
                  <a:lnTo>
                    <a:pt x="313" y="558"/>
                  </a:lnTo>
                  <a:lnTo>
                    <a:pt x="311" y="558"/>
                  </a:lnTo>
                  <a:lnTo>
                    <a:pt x="311" y="558"/>
                  </a:lnTo>
                  <a:lnTo>
                    <a:pt x="311" y="558"/>
                  </a:lnTo>
                  <a:lnTo>
                    <a:pt x="311" y="558"/>
                  </a:lnTo>
                  <a:close/>
                  <a:moveTo>
                    <a:pt x="297" y="560"/>
                  </a:moveTo>
                  <a:lnTo>
                    <a:pt x="294" y="560"/>
                  </a:lnTo>
                  <a:lnTo>
                    <a:pt x="291" y="560"/>
                  </a:lnTo>
                  <a:lnTo>
                    <a:pt x="294" y="560"/>
                  </a:lnTo>
                  <a:lnTo>
                    <a:pt x="295" y="560"/>
                  </a:lnTo>
                  <a:lnTo>
                    <a:pt x="297" y="560"/>
                  </a:lnTo>
                  <a:lnTo>
                    <a:pt x="301" y="560"/>
                  </a:lnTo>
                  <a:lnTo>
                    <a:pt x="305" y="560"/>
                  </a:lnTo>
                  <a:lnTo>
                    <a:pt x="305" y="560"/>
                  </a:lnTo>
                  <a:lnTo>
                    <a:pt x="307" y="560"/>
                  </a:lnTo>
                  <a:lnTo>
                    <a:pt x="305" y="560"/>
                  </a:lnTo>
                  <a:lnTo>
                    <a:pt x="303" y="560"/>
                  </a:lnTo>
                  <a:lnTo>
                    <a:pt x="300" y="560"/>
                  </a:lnTo>
                  <a:lnTo>
                    <a:pt x="297" y="560"/>
                  </a:lnTo>
                  <a:lnTo>
                    <a:pt x="297" y="560"/>
                  </a:lnTo>
                  <a:close/>
                  <a:moveTo>
                    <a:pt x="284" y="560"/>
                  </a:moveTo>
                  <a:lnTo>
                    <a:pt x="279" y="562"/>
                  </a:lnTo>
                  <a:lnTo>
                    <a:pt x="279" y="562"/>
                  </a:lnTo>
                  <a:lnTo>
                    <a:pt x="284" y="560"/>
                  </a:lnTo>
                  <a:lnTo>
                    <a:pt x="284" y="560"/>
                  </a:lnTo>
                  <a:lnTo>
                    <a:pt x="284" y="560"/>
                  </a:lnTo>
                  <a:close/>
                  <a:moveTo>
                    <a:pt x="288" y="562"/>
                  </a:moveTo>
                  <a:lnTo>
                    <a:pt x="288" y="562"/>
                  </a:lnTo>
                  <a:lnTo>
                    <a:pt x="285" y="562"/>
                  </a:lnTo>
                  <a:lnTo>
                    <a:pt x="288" y="562"/>
                  </a:lnTo>
                  <a:lnTo>
                    <a:pt x="288" y="562"/>
                  </a:lnTo>
                  <a:lnTo>
                    <a:pt x="288" y="562"/>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Freeform 373">
              <a:extLst>
                <a:ext uri="{FF2B5EF4-FFF2-40B4-BE49-F238E27FC236}">
                  <a16:creationId xmlns:a16="http://schemas.microsoft.com/office/drawing/2014/main" id="{E9E31FB5-E6F0-4942-A3CF-EEE12E82F4EF}"/>
                </a:ext>
              </a:extLst>
            </p:cNvPr>
            <p:cNvSpPr>
              <a:spLocks/>
            </p:cNvSpPr>
            <p:nvPr/>
          </p:nvSpPr>
          <p:spPr bwMode="auto">
            <a:xfrm>
              <a:off x="3035301" y="2320926"/>
              <a:ext cx="0" cy="3175"/>
            </a:xfrm>
            <a:custGeom>
              <a:avLst/>
              <a:gdLst>
                <a:gd name="T0" fmla="*/ 0 h 2"/>
                <a:gd name="T1" fmla="*/ 0 h 2"/>
                <a:gd name="T2" fmla="*/ 2 h 2"/>
                <a:gd name="T3" fmla="*/ 0 h 2"/>
                <a:gd name="T4" fmla="*/ 0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lnTo>
                    <a:pt x="0" y="0"/>
                  </a:lnTo>
                  <a:lnTo>
                    <a:pt x="0" y="2"/>
                  </a:lnTo>
                  <a:lnTo>
                    <a:pt x="0"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Rectangle 374">
              <a:extLst>
                <a:ext uri="{FF2B5EF4-FFF2-40B4-BE49-F238E27FC236}">
                  <a16:creationId xmlns:a16="http://schemas.microsoft.com/office/drawing/2014/main" id="{772A2DB1-E24B-4B96-81F8-E954ADCBDBB8}"/>
                </a:ext>
              </a:extLst>
            </p:cNvPr>
            <p:cNvSpPr>
              <a:spLocks noChangeArrowheads="1"/>
            </p:cNvSpPr>
            <p:nvPr/>
          </p:nvSpPr>
          <p:spPr bwMode="auto">
            <a:xfrm>
              <a:off x="2874963" y="1663701"/>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Freeform 375">
              <a:extLst>
                <a:ext uri="{FF2B5EF4-FFF2-40B4-BE49-F238E27FC236}">
                  <a16:creationId xmlns:a16="http://schemas.microsoft.com/office/drawing/2014/main" id="{BAC32FD0-B4CD-4FFD-9906-9E10F24554FB}"/>
                </a:ext>
              </a:extLst>
            </p:cNvPr>
            <p:cNvSpPr>
              <a:spLocks/>
            </p:cNvSpPr>
            <p:nvPr/>
          </p:nvSpPr>
          <p:spPr bwMode="auto">
            <a:xfrm>
              <a:off x="2927351" y="1727201"/>
              <a:ext cx="3175" cy="4763"/>
            </a:xfrm>
            <a:custGeom>
              <a:avLst/>
              <a:gdLst>
                <a:gd name="T0" fmla="*/ 2 w 2"/>
                <a:gd name="T1" fmla="*/ 3 h 3"/>
                <a:gd name="T2" fmla="*/ 0 w 2"/>
                <a:gd name="T3" fmla="*/ 3 h 3"/>
                <a:gd name="T4" fmla="*/ 0 w 2"/>
                <a:gd name="T5" fmla="*/ 0 h 3"/>
                <a:gd name="T6" fmla="*/ 0 w 2"/>
                <a:gd name="T7" fmla="*/ 0 h 3"/>
                <a:gd name="T8" fmla="*/ 0 w 2"/>
                <a:gd name="T9" fmla="*/ 0 h 3"/>
                <a:gd name="T10" fmla="*/ 2 w 2"/>
                <a:gd name="T11" fmla="*/ 3 h 3"/>
                <a:gd name="T12" fmla="*/ 2 w 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3"/>
                  </a:moveTo>
                  <a:lnTo>
                    <a:pt x="0" y="3"/>
                  </a:lnTo>
                  <a:lnTo>
                    <a:pt x="0" y="0"/>
                  </a:lnTo>
                  <a:lnTo>
                    <a:pt x="0" y="0"/>
                  </a:lnTo>
                  <a:lnTo>
                    <a:pt x="0" y="0"/>
                  </a:lnTo>
                  <a:lnTo>
                    <a:pt x="2" y="3"/>
                  </a:lnTo>
                  <a:lnTo>
                    <a:pt x="2"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Rectangle 376">
              <a:extLst>
                <a:ext uri="{FF2B5EF4-FFF2-40B4-BE49-F238E27FC236}">
                  <a16:creationId xmlns:a16="http://schemas.microsoft.com/office/drawing/2014/main" id="{350EC377-AECB-4AE7-ADA8-A3ED37CCA49A}"/>
                </a:ext>
              </a:extLst>
            </p:cNvPr>
            <p:cNvSpPr>
              <a:spLocks noChangeArrowheads="1"/>
            </p:cNvSpPr>
            <p:nvPr/>
          </p:nvSpPr>
          <p:spPr bwMode="auto">
            <a:xfrm>
              <a:off x="2986088" y="1687513"/>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 name="Freeform 377">
              <a:extLst>
                <a:ext uri="{FF2B5EF4-FFF2-40B4-BE49-F238E27FC236}">
                  <a16:creationId xmlns:a16="http://schemas.microsoft.com/office/drawing/2014/main" id="{FE8E8E2A-E51A-499E-A615-2472A5F859A2}"/>
                </a:ext>
              </a:extLst>
            </p:cNvPr>
            <p:cNvSpPr>
              <a:spLocks noEditPoints="1"/>
            </p:cNvSpPr>
            <p:nvPr/>
          </p:nvSpPr>
          <p:spPr bwMode="auto">
            <a:xfrm>
              <a:off x="2870201" y="2078038"/>
              <a:ext cx="190500" cy="252413"/>
            </a:xfrm>
            <a:custGeom>
              <a:avLst/>
              <a:gdLst>
                <a:gd name="T0" fmla="*/ 79 w 120"/>
                <a:gd name="T1" fmla="*/ 6 h 159"/>
                <a:gd name="T2" fmla="*/ 89 w 120"/>
                <a:gd name="T3" fmla="*/ 11 h 159"/>
                <a:gd name="T4" fmla="*/ 99 w 120"/>
                <a:gd name="T5" fmla="*/ 22 h 159"/>
                <a:gd name="T6" fmla="*/ 93 w 120"/>
                <a:gd name="T7" fmla="*/ 32 h 159"/>
                <a:gd name="T8" fmla="*/ 107 w 120"/>
                <a:gd name="T9" fmla="*/ 32 h 159"/>
                <a:gd name="T10" fmla="*/ 114 w 120"/>
                <a:gd name="T11" fmla="*/ 27 h 159"/>
                <a:gd name="T12" fmla="*/ 120 w 120"/>
                <a:gd name="T13" fmla="*/ 26 h 159"/>
                <a:gd name="T14" fmla="*/ 111 w 120"/>
                <a:gd name="T15" fmla="*/ 33 h 159"/>
                <a:gd name="T16" fmla="*/ 93 w 120"/>
                <a:gd name="T17" fmla="*/ 48 h 159"/>
                <a:gd name="T18" fmla="*/ 89 w 120"/>
                <a:gd name="T19" fmla="*/ 55 h 159"/>
                <a:gd name="T20" fmla="*/ 88 w 120"/>
                <a:gd name="T21" fmla="*/ 64 h 159"/>
                <a:gd name="T22" fmla="*/ 83 w 120"/>
                <a:gd name="T23" fmla="*/ 70 h 159"/>
                <a:gd name="T24" fmla="*/ 88 w 120"/>
                <a:gd name="T25" fmla="*/ 77 h 159"/>
                <a:gd name="T26" fmla="*/ 88 w 120"/>
                <a:gd name="T27" fmla="*/ 81 h 159"/>
                <a:gd name="T28" fmla="*/ 82 w 120"/>
                <a:gd name="T29" fmla="*/ 90 h 159"/>
                <a:gd name="T30" fmla="*/ 60 w 120"/>
                <a:gd name="T31" fmla="*/ 95 h 159"/>
                <a:gd name="T32" fmla="*/ 55 w 120"/>
                <a:gd name="T33" fmla="*/ 101 h 159"/>
                <a:gd name="T34" fmla="*/ 50 w 120"/>
                <a:gd name="T35" fmla="*/ 105 h 159"/>
                <a:gd name="T36" fmla="*/ 42 w 120"/>
                <a:gd name="T37" fmla="*/ 109 h 159"/>
                <a:gd name="T38" fmla="*/ 44 w 120"/>
                <a:gd name="T39" fmla="*/ 112 h 159"/>
                <a:gd name="T40" fmla="*/ 36 w 120"/>
                <a:gd name="T41" fmla="*/ 121 h 159"/>
                <a:gd name="T42" fmla="*/ 26 w 120"/>
                <a:gd name="T43" fmla="*/ 128 h 159"/>
                <a:gd name="T44" fmla="*/ 29 w 120"/>
                <a:gd name="T45" fmla="*/ 134 h 159"/>
                <a:gd name="T46" fmla="*/ 22 w 120"/>
                <a:gd name="T47" fmla="*/ 140 h 159"/>
                <a:gd name="T48" fmla="*/ 14 w 120"/>
                <a:gd name="T49" fmla="*/ 149 h 159"/>
                <a:gd name="T50" fmla="*/ 4 w 120"/>
                <a:gd name="T51" fmla="*/ 149 h 159"/>
                <a:gd name="T52" fmla="*/ 3 w 120"/>
                <a:gd name="T53" fmla="*/ 144 h 159"/>
                <a:gd name="T54" fmla="*/ 0 w 120"/>
                <a:gd name="T55" fmla="*/ 139 h 159"/>
                <a:gd name="T56" fmla="*/ 4 w 120"/>
                <a:gd name="T57" fmla="*/ 134 h 159"/>
                <a:gd name="T58" fmla="*/ 10 w 120"/>
                <a:gd name="T59" fmla="*/ 125 h 159"/>
                <a:gd name="T60" fmla="*/ 14 w 120"/>
                <a:gd name="T61" fmla="*/ 121 h 159"/>
                <a:gd name="T62" fmla="*/ 10 w 120"/>
                <a:gd name="T63" fmla="*/ 112 h 159"/>
                <a:gd name="T64" fmla="*/ 16 w 120"/>
                <a:gd name="T65" fmla="*/ 96 h 159"/>
                <a:gd name="T66" fmla="*/ 19 w 120"/>
                <a:gd name="T67" fmla="*/ 87 h 159"/>
                <a:gd name="T68" fmla="*/ 23 w 120"/>
                <a:gd name="T69" fmla="*/ 79 h 159"/>
                <a:gd name="T70" fmla="*/ 28 w 120"/>
                <a:gd name="T71" fmla="*/ 70 h 159"/>
                <a:gd name="T72" fmla="*/ 28 w 120"/>
                <a:gd name="T73" fmla="*/ 49 h 159"/>
                <a:gd name="T74" fmla="*/ 32 w 120"/>
                <a:gd name="T75" fmla="*/ 42 h 159"/>
                <a:gd name="T76" fmla="*/ 38 w 120"/>
                <a:gd name="T77" fmla="*/ 29 h 159"/>
                <a:gd name="T78" fmla="*/ 42 w 120"/>
                <a:gd name="T79" fmla="*/ 23 h 159"/>
                <a:gd name="T80" fmla="*/ 44 w 120"/>
                <a:gd name="T81" fmla="*/ 14 h 159"/>
                <a:gd name="T82" fmla="*/ 50 w 120"/>
                <a:gd name="T83" fmla="*/ 4 h 159"/>
                <a:gd name="T84" fmla="*/ 64 w 120"/>
                <a:gd name="T85" fmla="*/ 0 h 159"/>
                <a:gd name="T86" fmla="*/ 70 w 120"/>
                <a:gd name="T87" fmla="*/ 0 h 159"/>
                <a:gd name="T88" fmla="*/ 77 w 120"/>
                <a:gd name="T89" fmla="*/ 0 h 159"/>
                <a:gd name="T90" fmla="*/ 16 w 120"/>
                <a:gd name="T91" fmla="*/ 155 h 159"/>
                <a:gd name="T92" fmla="*/ 19 w 120"/>
                <a:gd name="T93"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0" h="159">
                  <a:moveTo>
                    <a:pt x="77" y="0"/>
                  </a:moveTo>
                  <a:lnTo>
                    <a:pt x="79" y="1"/>
                  </a:lnTo>
                  <a:lnTo>
                    <a:pt x="79" y="6"/>
                  </a:lnTo>
                  <a:lnTo>
                    <a:pt x="83" y="10"/>
                  </a:lnTo>
                  <a:lnTo>
                    <a:pt x="83" y="10"/>
                  </a:lnTo>
                  <a:lnTo>
                    <a:pt x="89" y="11"/>
                  </a:lnTo>
                  <a:lnTo>
                    <a:pt x="95" y="16"/>
                  </a:lnTo>
                  <a:lnTo>
                    <a:pt x="99" y="20"/>
                  </a:lnTo>
                  <a:lnTo>
                    <a:pt x="99" y="22"/>
                  </a:lnTo>
                  <a:lnTo>
                    <a:pt x="98" y="26"/>
                  </a:lnTo>
                  <a:lnTo>
                    <a:pt x="95" y="27"/>
                  </a:lnTo>
                  <a:lnTo>
                    <a:pt x="93" y="32"/>
                  </a:lnTo>
                  <a:lnTo>
                    <a:pt x="99" y="33"/>
                  </a:lnTo>
                  <a:lnTo>
                    <a:pt x="105" y="32"/>
                  </a:lnTo>
                  <a:lnTo>
                    <a:pt x="107" y="32"/>
                  </a:lnTo>
                  <a:lnTo>
                    <a:pt x="109" y="29"/>
                  </a:lnTo>
                  <a:lnTo>
                    <a:pt x="111" y="29"/>
                  </a:lnTo>
                  <a:lnTo>
                    <a:pt x="114" y="27"/>
                  </a:lnTo>
                  <a:lnTo>
                    <a:pt x="115" y="22"/>
                  </a:lnTo>
                  <a:lnTo>
                    <a:pt x="117" y="22"/>
                  </a:lnTo>
                  <a:lnTo>
                    <a:pt x="120" y="26"/>
                  </a:lnTo>
                  <a:lnTo>
                    <a:pt x="115" y="32"/>
                  </a:lnTo>
                  <a:lnTo>
                    <a:pt x="114" y="33"/>
                  </a:lnTo>
                  <a:lnTo>
                    <a:pt x="111" y="33"/>
                  </a:lnTo>
                  <a:lnTo>
                    <a:pt x="105" y="38"/>
                  </a:lnTo>
                  <a:lnTo>
                    <a:pt x="101" y="42"/>
                  </a:lnTo>
                  <a:lnTo>
                    <a:pt x="93" y="48"/>
                  </a:lnTo>
                  <a:lnTo>
                    <a:pt x="92" y="49"/>
                  </a:lnTo>
                  <a:lnTo>
                    <a:pt x="92" y="51"/>
                  </a:lnTo>
                  <a:lnTo>
                    <a:pt x="89" y="55"/>
                  </a:lnTo>
                  <a:lnTo>
                    <a:pt x="88" y="57"/>
                  </a:lnTo>
                  <a:lnTo>
                    <a:pt x="88" y="61"/>
                  </a:lnTo>
                  <a:lnTo>
                    <a:pt x="88" y="64"/>
                  </a:lnTo>
                  <a:lnTo>
                    <a:pt x="86" y="64"/>
                  </a:lnTo>
                  <a:lnTo>
                    <a:pt x="83" y="67"/>
                  </a:lnTo>
                  <a:lnTo>
                    <a:pt x="83" y="70"/>
                  </a:lnTo>
                  <a:lnTo>
                    <a:pt x="83" y="71"/>
                  </a:lnTo>
                  <a:lnTo>
                    <a:pt x="88" y="75"/>
                  </a:lnTo>
                  <a:lnTo>
                    <a:pt x="88" y="77"/>
                  </a:lnTo>
                  <a:lnTo>
                    <a:pt x="86" y="79"/>
                  </a:lnTo>
                  <a:lnTo>
                    <a:pt x="86" y="81"/>
                  </a:lnTo>
                  <a:lnTo>
                    <a:pt x="88" y="81"/>
                  </a:lnTo>
                  <a:lnTo>
                    <a:pt x="88" y="83"/>
                  </a:lnTo>
                  <a:lnTo>
                    <a:pt x="82" y="89"/>
                  </a:lnTo>
                  <a:lnTo>
                    <a:pt x="82" y="90"/>
                  </a:lnTo>
                  <a:lnTo>
                    <a:pt x="73" y="93"/>
                  </a:lnTo>
                  <a:lnTo>
                    <a:pt x="66" y="95"/>
                  </a:lnTo>
                  <a:lnTo>
                    <a:pt x="60" y="95"/>
                  </a:lnTo>
                  <a:lnTo>
                    <a:pt x="58" y="95"/>
                  </a:lnTo>
                  <a:lnTo>
                    <a:pt x="60" y="96"/>
                  </a:lnTo>
                  <a:lnTo>
                    <a:pt x="55" y="101"/>
                  </a:lnTo>
                  <a:lnTo>
                    <a:pt x="55" y="103"/>
                  </a:lnTo>
                  <a:lnTo>
                    <a:pt x="51" y="105"/>
                  </a:lnTo>
                  <a:lnTo>
                    <a:pt x="50" y="105"/>
                  </a:lnTo>
                  <a:lnTo>
                    <a:pt x="44" y="103"/>
                  </a:lnTo>
                  <a:lnTo>
                    <a:pt x="44" y="103"/>
                  </a:lnTo>
                  <a:lnTo>
                    <a:pt x="42" y="109"/>
                  </a:lnTo>
                  <a:lnTo>
                    <a:pt x="48" y="111"/>
                  </a:lnTo>
                  <a:lnTo>
                    <a:pt x="48" y="112"/>
                  </a:lnTo>
                  <a:lnTo>
                    <a:pt x="44" y="112"/>
                  </a:lnTo>
                  <a:lnTo>
                    <a:pt x="39" y="117"/>
                  </a:lnTo>
                  <a:lnTo>
                    <a:pt x="38" y="118"/>
                  </a:lnTo>
                  <a:lnTo>
                    <a:pt x="36" y="121"/>
                  </a:lnTo>
                  <a:lnTo>
                    <a:pt x="29" y="123"/>
                  </a:lnTo>
                  <a:lnTo>
                    <a:pt x="26" y="127"/>
                  </a:lnTo>
                  <a:lnTo>
                    <a:pt x="26" y="128"/>
                  </a:lnTo>
                  <a:lnTo>
                    <a:pt x="28" y="131"/>
                  </a:lnTo>
                  <a:lnTo>
                    <a:pt x="32" y="131"/>
                  </a:lnTo>
                  <a:lnTo>
                    <a:pt x="29" y="134"/>
                  </a:lnTo>
                  <a:lnTo>
                    <a:pt x="26" y="137"/>
                  </a:lnTo>
                  <a:lnTo>
                    <a:pt x="22" y="139"/>
                  </a:lnTo>
                  <a:lnTo>
                    <a:pt x="22" y="140"/>
                  </a:lnTo>
                  <a:lnTo>
                    <a:pt x="16" y="143"/>
                  </a:lnTo>
                  <a:lnTo>
                    <a:pt x="14" y="144"/>
                  </a:lnTo>
                  <a:lnTo>
                    <a:pt x="14" y="149"/>
                  </a:lnTo>
                  <a:lnTo>
                    <a:pt x="16" y="150"/>
                  </a:lnTo>
                  <a:lnTo>
                    <a:pt x="10" y="149"/>
                  </a:lnTo>
                  <a:lnTo>
                    <a:pt x="4" y="149"/>
                  </a:lnTo>
                  <a:lnTo>
                    <a:pt x="3" y="146"/>
                  </a:lnTo>
                  <a:lnTo>
                    <a:pt x="4" y="144"/>
                  </a:lnTo>
                  <a:lnTo>
                    <a:pt x="3" y="144"/>
                  </a:lnTo>
                  <a:lnTo>
                    <a:pt x="0" y="144"/>
                  </a:lnTo>
                  <a:lnTo>
                    <a:pt x="0" y="143"/>
                  </a:lnTo>
                  <a:lnTo>
                    <a:pt x="0" y="139"/>
                  </a:lnTo>
                  <a:lnTo>
                    <a:pt x="4" y="137"/>
                  </a:lnTo>
                  <a:lnTo>
                    <a:pt x="6" y="137"/>
                  </a:lnTo>
                  <a:lnTo>
                    <a:pt x="4" y="134"/>
                  </a:lnTo>
                  <a:lnTo>
                    <a:pt x="8" y="131"/>
                  </a:lnTo>
                  <a:lnTo>
                    <a:pt x="8" y="128"/>
                  </a:lnTo>
                  <a:lnTo>
                    <a:pt x="10" y="125"/>
                  </a:lnTo>
                  <a:lnTo>
                    <a:pt x="12" y="123"/>
                  </a:lnTo>
                  <a:lnTo>
                    <a:pt x="10" y="123"/>
                  </a:lnTo>
                  <a:lnTo>
                    <a:pt x="14" y="121"/>
                  </a:lnTo>
                  <a:lnTo>
                    <a:pt x="10" y="118"/>
                  </a:lnTo>
                  <a:lnTo>
                    <a:pt x="12" y="117"/>
                  </a:lnTo>
                  <a:lnTo>
                    <a:pt x="10" y="112"/>
                  </a:lnTo>
                  <a:lnTo>
                    <a:pt x="12" y="107"/>
                  </a:lnTo>
                  <a:lnTo>
                    <a:pt x="14" y="101"/>
                  </a:lnTo>
                  <a:lnTo>
                    <a:pt x="16" y="96"/>
                  </a:lnTo>
                  <a:lnTo>
                    <a:pt x="16" y="93"/>
                  </a:lnTo>
                  <a:lnTo>
                    <a:pt x="19" y="93"/>
                  </a:lnTo>
                  <a:lnTo>
                    <a:pt x="19" y="87"/>
                  </a:lnTo>
                  <a:lnTo>
                    <a:pt x="19" y="83"/>
                  </a:lnTo>
                  <a:lnTo>
                    <a:pt x="20" y="81"/>
                  </a:lnTo>
                  <a:lnTo>
                    <a:pt x="23" y="79"/>
                  </a:lnTo>
                  <a:lnTo>
                    <a:pt x="23" y="75"/>
                  </a:lnTo>
                  <a:lnTo>
                    <a:pt x="26" y="73"/>
                  </a:lnTo>
                  <a:lnTo>
                    <a:pt x="28" y="70"/>
                  </a:lnTo>
                  <a:lnTo>
                    <a:pt x="28" y="65"/>
                  </a:lnTo>
                  <a:lnTo>
                    <a:pt x="26" y="55"/>
                  </a:lnTo>
                  <a:lnTo>
                    <a:pt x="28" y="49"/>
                  </a:lnTo>
                  <a:lnTo>
                    <a:pt x="29" y="48"/>
                  </a:lnTo>
                  <a:lnTo>
                    <a:pt x="29" y="42"/>
                  </a:lnTo>
                  <a:lnTo>
                    <a:pt x="32" y="42"/>
                  </a:lnTo>
                  <a:lnTo>
                    <a:pt x="32" y="38"/>
                  </a:lnTo>
                  <a:lnTo>
                    <a:pt x="36" y="35"/>
                  </a:lnTo>
                  <a:lnTo>
                    <a:pt x="38" y="29"/>
                  </a:lnTo>
                  <a:lnTo>
                    <a:pt x="42" y="27"/>
                  </a:lnTo>
                  <a:lnTo>
                    <a:pt x="39" y="26"/>
                  </a:lnTo>
                  <a:lnTo>
                    <a:pt x="42" y="23"/>
                  </a:lnTo>
                  <a:lnTo>
                    <a:pt x="39" y="20"/>
                  </a:lnTo>
                  <a:lnTo>
                    <a:pt x="42" y="16"/>
                  </a:lnTo>
                  <a:lnTo>
                    <a:pt x="44" y="14"/>
                  </a:lnTo>
                  <a:lnTo>
                    <a:pt x="50" y="11"/>
                  </a:lnTo>
                  <a:lnTo>
                    <a:pt x="51" y="4"/>
                  </a:lnTo>
                  <a:lnTo>
                    <a:pt x="50" y="4"/>
                  </a:lnTo>
                  <a:lnTo>
                    <a:pt x="54" y="0"/>
                  </a:lnTo>
                  <a:lnTo>
                    <a:pt x="55" y="0"/>
                  </a:lnTo>
                  <a:lnTo>
                    <a:pt x="64" y="0"/>
                  </a:lnTo>
                  <a:lnTo>
                    <a:pt x="66" y="0"/>
                  </a:lnTo>
                  <a:lnTo>
                    <a:pt x="67" y="4"/>
                  </a:lnTo>
                  <a:lnTo>
                    <a:pt x="70" y="0"/>
                  </a:lnTo>
                  <a:lnTo>
                    <a:pt x="76" y="0"/>
                  </a:lnTo>
                  <a:lnTo>
                    <a:pt x="77" y="0"/>
                  </a:lnTo>
                  <a:lnTo>
                    <a:pt x="77" y="0"/>
                  </a:lnTo>
                  <a:close/>
                  <a:moveTo>
                    <a:pt x="12" y="159"/>
                  </a:moveTo>
                  <a:lnTo>
                    <a:pt x="16" y="150"/>
                  </a:lnTo>
                  <a:lnTo>
                    <a:pt x="16" y="155"/>
                  </a:lnTo>
                  <a:lnTo>
                    <a:pt x="19" y="155"/>
                  </a:lnTo>
                  <a:lnTo>
                    <a:pt x="20" y="156"/>
                  </a:lnTo>
                  <a:lnTo>
                    <a:pt x="19" y="159"/>
                  </a:lnTo>
                  <a:lnTo>
                    <a:pt x="12" y="159"/>
                  </a:lnTo>
                  <a:lnTo>
                    <a:pt x="12" y="159"/>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 name="Freeform 378">
              <a:extLst>
                <a:ext uri="{FF2B5EF4-FFF2-40B4-BE49-F238E27FC236}">
                  <a16:creationId xmlns:a16="http://schemas.microsoft.com/office/drawing/2014/main" id="{48A6EE45-058D-45F8-9745-EDD7C2FFFA0A}"/>
                </a:ext>
              </a:extLst>
            </p:cNvPr>
            <p:cNvSpPr>
              <a:spLocks noEditPoints="1"/>
            </p:cNvSpPr>
            <p:nvPr/>
          </p:nvSpPr>
          <p:spPr bwMode="auto">
            <a:xfrm>
              <a:off x="2725738" y="2360613"/>
              <a:ext cx="198438" cy="34925"/>
            </a:xfrm>
            <a:custGeom>
              <a:avLst/>
              <a:gdLst>
                <a:gd name="T0" fmla="*/ 97 w 125"/>
                <a:gd name="T1" fmla="*/ 14 h 22"/>
                <a:gd name="T2" fmla="*/ 83 w 125"/>
                <a:gd name="T3" fmla="*/ 20 h 22"/>
                <a:gd name="T4" fmla="*/ 69 w 125"/>
                <a:gd name="T5" fmla="*/ 20 h 22"/>
                <a:gd name="T6" fmla="*/ 63 w 125"/>
                <a:gd name="T7" fmla="*/ 20 h 22"/>
                <a:gd name="T8" fmla="*/ 69 w 125"/>
                <a:gd name="T9" fmla="*/ 22 h 22"/>
                <a:gd name="T10" fmla="*/ 75 w 125"/>
                <a:gd name="T11" fmla="*/ 22 h 22"/>
                <a:gd name="T12" fmla="*/ 72 w 125"/>
                <a:gd name="T13" fmla="*/ 22 h 22"/>
                <a:gd name="T14" fmla="*/ 67 w 125"/>
                <a:gd name="T15" fmla="*/ 22 h 22"/>
                <a:gd name="T16" fmla="*/ 66 w 125"/>
                <a:gd name="T17" fmla="*/ 22 h 22"/>
                <a:gd name="T18" fmla="*/ 62 w 125"/>
                <a:gd name="T19" fmla="*/ 22 h 22"/>
                <a:gd name="T20" fmla="*/ 57 w 125"/>
                <a:gd name="T21" fmla="*/ 22 h 22"/>
                <a:gd name="T22" fmla="*/ 56 w 125"/>
                <a:gd name="T23" fmla="*/ 22 h 22"/>
                <a:gd name="T24" fmla="*/ 51 w 125"/>
                <a:gd name="T25" fmla="*/ 22 h 22"/>
                <a:gd name="T26" fmla="*/ 47 w 125"/>
                <a:gd name="T27" fmla="*/ 22 h 22"/>
                <a:gd name="T28" fmla="*/ 44 w 125"/>
                <a:gd name="T29" fmla="*/ 20 h 22"/>
                <a:gd name="T30" fmla="*/ 41 w 125"/>
                <a:gd name="T31" fmla="*/ 20 h 22"/>
                <a:gd name="T32" fmla="*/ 38 w 125"/>
                <a:gd name="T33" fmla="*/ 20 h 22"/>
                <a:gd name="T34" fmla="*/ 34 w 125"/>
                <a:gd name="T35" fmla="*/ 20 h 22"/>
                <a:gd name="T36" fmla="*/ 32 w 125"/>
                <a:gd name="T37" fmla="*/ 20 h 22"/>
                <a:gd name="T38" fmla="*/ 28 w 125"/>
                <a:gd name="T39" fmla="*/ 20 h 22"/>
                <a:gd name="T40" fmla="*/ 24 w 125"/>
                <a:gd name="T41" fmla="*/ 18 h 22"/>
                <a:gd name="T42" fmla="*/ 19 w 125"/>
                <a:gd name="T43" fmla="*/ 18 h 22"/>
                <a:gd name="T44" fmla="*/ 18 w 125"/>
                <a:gd name="T45" fmla="*/ 18 h 22"/>
                <a:gd name="T46" fmla="*/ 13 w 125"/>
                <a:gd name="T47" fmla="*/ 18 h 22"/>
                <a:gd name="T48" fmla="*/ 10 w 125"/>
                <a:gd name="T49" fmla="*/ 16 h 22"/>
                <a:gd name="T50" fmla="*/ 8 w 125"/>
                <a:gd name="T51" fmla="*/ 16 h 22"/>
                <a:gd name="T52" fmla="*/ 4 w 125"/>
                <a:gd name="T53" fmla="*/ 14 h 22"/>
                <a:gd name="T54" fmla="*/ 0 w 125"/>
                <a:gd name="T55" fmla="*/ 14 h 22"/>
                <a:gd name="T56" fmla="*/ 8 w 125"/>
                <a:gd name="T57" fmla="*/ 16 h 22"/>
                <a:gd name="T58" fmla="*/ 29 w 125"/>
                <a:gd name="T59" fmla="*/ 18 h 22"/>
                <a:gd name="T60" fmla="*/ 34 w 125"/>
                <a:gd name="T61" fmla="*/ 16 h 22"/>
                <a:gd name="T62" fmla="*/ 47 w 125"/>
                <a:gd name="T63" fmla="*/ 18 h 22"/>
                <a:gd name="T64" fmla="*/ 63 w 125"/>
                <a:gd name="T65" fmla="*/ 18 h 22"/>
                <a:gd name="T66" fmla="*/ 79 w 125"/>
                <a:gd name="T67" fmla="*/ 18 h 22"/>
                <a:gd name="T68" fmla="*/ 88 w 125"/>
                <a:gd name="T69" fmla="*/ 12 h 22"/>
                <a:gd name="T70" fmla="*/ 97 w 125"/>
                <a:gd name="T71" fmla="*/ 9 h 22"/>
                <a:gd name="T72" fmla="*/ 120 w 125"/>
                <a:gd name="T73" fmla="*/ 0 h 22"/>
                <a:gd name="T74" fmla="*/ 105 w 125"/>
                <a:gd name="T75" fmla="*/ 6 h 22"/>
                <a:gd name="T76" fmla="*/ 91 w 125"/>
                <a:gd name="T77" fmla="*/ 9 h 22"/>
                <a:gd name="T78" fmla="*/ 83 w 125"/>
                <a:gd name="T79" fmla="*/ 16 h 22"/>
                <a:gd name="T80" fmla="*/ 78 w 125"/>
                <a:gd name="T81" fmla="*/ 16 h 22"/>
                <a:gd name="T82" fmla="*/ 85 w 125"/>
                <a:gd name="T83" fmla="*/ 12 h 22"/>
                <a:gd name="T84" fmla="*/ 32 w 125"/>
                <a:gd name="T85" fmla="*/ 16 h 22"/>
                <a:gd name="T86" fmla="*/ 73 w 125"/>
                <a:gd name="T87" fmla="*/ 18 h 22"/>
                <a:gd name="T88" fmla="*/ 12 w 125"/>
                <a:gd name="T89" fmla="*/ 16 h 22"/>
                <a:gd name="T90" fmla="*/ 111 w 125"/>
                <a:gd name="T91" fmla="*/ 18 h 22"/>
                <a:gd name="T92" fmla="*/ 123 w 125"/>
                <a:gd name="T93" fmla="*/ 16 h 22"/>
                <a:gd name="T94" fmla="*/ 120 w 125"/>
                <a:gd name="T95" fmla="*/ 16 h 22"/>
                <a:gd name="T96" fmla="*/ 117 w 125"/>
                <a:gd name="T97" fmla="*/ 16 h 22"/>
                <a:gd name="T98" fmla="*/ 113 w 125"/>
                <a:gd name="T99" fmla="*/ 18 h 22"/>
                <a:gd name="T100" fmla="*/ 111 w 125"/>
                <a:gd name="T101" fmla="*/ 18 h 22"/>
                <a:gd name="T102" fmla="*/ 107 w 125"/>
                <a:gd name="T103" fmla="*/ 18 h 22"/>
                <a:gd name="T104" fmla="*/ 88 w 125"/>
                <a:gd name="T105" fmla="*/ 20 h 22"/>
                <a:gd name="T106" fmla="*/ 99 w 125"/>
                <a:gd name="T107" fmla="*/ 20 h 22"/>
                <a:gd name="T108" fmla="*/ 78 w 125"/>
                <a:gd name="T109" fmla="*/ 20 h 22"/>
                <a:gd name="T110" fmla="*/ 82 w 125"/>
                <a:gd name="T11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 h="22">
                  <a:moveTo>
                    <a:pt x="95" y="10"/>
                  </a:moveTo>
                  <a:lnTo>
                    <a:pt x="95" y="12"/>
                  </a:lnTo>
                  <a:lnTo>
                    <a:pt x="97" y="12"/>
                  </a:lnTo>
                  <a:lnTo>
                    <a:pt x="97" y="12"/>
                  </a:lnTo>
                  <a:lnTo>
                    <a:pt x="97" y="14"/>
                  </a:lnTo>
                  <a:lnTo>
                    <a:pt x="97" y="14"/>
                  </a:lnTo>
                  <a:lnTo>
                    <a:pt x="97" y="14"/>
                  </a:lnTo>
                  <a:lnTo>
                    <a:pt x="95" y="16"/>
                  </a:lnTo>
                  <a:lnTo>
                    <a:pt x="95" y="16"/>
                  </a:lnTo>
                  <a:lnTo>
                    <a:pt x="94" y="18"/>
                  </a:lnTo>
                  <a:lnTo>
                    <a:pt x="91" y="18"/>
                  </a:lnTo>
                  <a:lnTo>
                    <a:pt x="89" y="18"/>
                  </a:lnTo>
                  <a:lnTo>
                    <a:pt x="88" y="18"/>
                  </a:lnTo>
                  <a:lnTo>
                    <a:pt x="83" y="20"/>
                  </a:lnTo>
                  <a:lnTo>
                    <a:pt x="79" y="20"/>
                  </a:lnTo>
                  <a:lnTo>
                    <a:pt x="78" y="20"/>
                  </a:lnTo>
                  <a:lnTo>
                    <a:pt x="72" y="20"/>
                  </a:lnTo>
                  <a:lnTo>
                    <a:pt x="69" y="20"/>
                  </a:lnTo>
                  <a:lnTo>
                    <a:pt x="67" y="20"/>
                  </a:lnTo>
                  <a:lnTo>
                    <a:pt x="69" y="20"/>
                  </a:lnTo>
                  <a:lnTo>
                    <a:pt x="69" y="20"/>
                  </a:lnTo>
                  <a:lnTo>
                    <a:pt x="73" y="20"/>
                  </a:lnTo>
                  <a:lnTo>
                    <a:pt x="69" y="20"/>
                  </a:lnTo>
                  <a:lnTo>
                    <a:pt x="66" y="20"/>
                  </a:lnTo>
                  <a:lnTo>
                    <a:pt x="63" y="20"/>
                  </a:lnTo>
                  <a:lnTo>
                    <a:pt x="67" y="20"/>
                  </a:lnTo>
                  <a:lnTo>
                    <a:pt x="67" y="20"/>
                  </a:lnTo>
                  <a:lnTo>
                    <a:pt x="63" y="20"/>
                  </a:lnTo>
                  <a:lnTo>
                    <a:pt x="62" y="20"/>
                  </a:lnTo>
                  <a:lnTo>
                    <a:pt x="62" y="20"/>
                  </a:lnTo>
                  <a:lnTo>
                    <a:pt x="63" y="22"/>
                  </a:lnTo>
                  <a:lnTo>
                    <a:pt x="67" y="22"/>
                  </a:lnTo>
                  <a:lnTo>
                    <a:pt x="69" y="22"/>
                  </a:lnTo>
                  <a:lnTo>
                    <a:pt x="67" y="22"/>
                  </a:lnTo>
                  <a:lnTo>
                    <a:pt x="69" y="22"/>
                  </a:lnTo>
                  <a:lnTo>
                    <a:pt x="75" y="22"/>
                  </a:lnTo>
                  <a:lnTo>
                    <a:pt x="78" y="22"/>
                  </a:lnTo>
                  <a:lnTo>
                    <a:pt x="78" y="22"/>
                  </a:lnTo>
                  <a:lnTo>
                    <a:pt x="78" y="22"/>
                  </a:lnTo>
                  <a:lnTo>
                    <a:pt x="78" y="22"/>
                  </a:lnTo>
                  <a:lnTo>
                    <a:pt x="75" y="22"/>
                  </a:lnTo>
                  <a:lnTo>
                    <a:pt x="75" y="22"/>
                  </a:lnTo>
                  <a:lnTo>
                    <a:pt x="75" y="22"/>
                  </a:lnTo>
                  <a:lnTo>
                    <a:pt x="73" y="22"/>
                  </a:lnTo>
                  <a:lnTo>
                    <a:pt x="73" y="22"/>
                  </a:lnTo>
                  <a:lnTo>
                    <a:pt x="73" y="22"/>
                  </a:lnTo>
                  <a:lnTo>
                    <a:pt x="73" y="22"/>
                  </a:lnTo>
                  <a:lnTo>
                    <a:pt x="73" y="22"/>
                  </a:lnTo>
                  <a:lnTo>
                    <a:pt x="72" y="22"/>
                  </a:lnTo>
                  <a:lnTo>
                    <a:pt x="72" y="22"/>
                  </a:lnTo>
                  <a:lnTo>
                    <a:pt x="72" y="22"/>
                  </a:lnTo>
                  <a:lnTo>
                    <a:pt x="72" y="22"/>
                  </a:lnTo>
                  <a:lnTo>
                    <a:pt x="69" y="22"/>
                  </a:lnTo>
                  <a:lnTo>
                    <a:pt x="69" y="22"/>
                  </a:lnTo>
                  <a:lnTo>
                    <a:pt x="69" y="22"/>
                  </a:lnTo>
                  <a:lnTo>
                    <a:pt x="67" y="22"/>
                  </a:lnTo>
                  <a:lnTo>
                    <a:pt x="67" y="22"/>
                  </a:lnTo>
                  <a:lnTo>
                    <a:pt x="67" y="22"/>
                  </a:lnTo>
                  <a:lnTo>
                    <a:pt x="67" y="22"/>
                  </a:lnTo>
                  <a:lnTo>
                    <a:pt x="67" y="22"/>
                  </a:lnTo>
                  <a:lnTo>
                    <a:pt x="66" y="22"/>
                  </a:lnTo>
                  <a:lnTo>
                    <a:pt x="66" y="22"/>
                  </a:lnTo>
                  <a:lnTo>
                    <a:pt x="66" y="22"/>
                  </a:lnTo>
                  <a:lnTo>
                    <a:pt x="66" y="22"/>
                  </a:lnTo>
                  <a:lnTo>
                    <a:pt x="63" y="22"/>
                  </a:lnTo>
                  <a:lnTo>
                    <a:pt x="63" y="22"/>
                  </a:lnTo>
                  <a:lnTo>
                    <a:pt x="63" y="22"/>
                  </a:lnTo>
                  <a:lnTo>
                    <a:pt x="63" y="22"/>
                  </a:lnTo>
                  <a:lnTo>
                    <a:pt x="62" y="22"/>
                  </a:lnTo>
                  <a:lnTo>
                    <a:pt x="62" y="22"/>
                  </a:lnTo>
                  <a:lnTo>
                    <a:pt x="62" y="22"/>
                  </a:lnTo>
                  <a:lnTo>
                    <a:pt x="62" y="22"/>
                  </a:lnTo>
                  <a:lnTo>
                    <a:pt x="60" y="22"/>
                  </a:lnTo>
                  <a:lnTo>
                    <a:pt x="60" y="22"/>
                  </a:lnTo>
                  <a:lnTo>
                    <a:pt x="60" y="22"/>
                  </a:lnTo>
                  <a:lnTo>
                    <a:pt x="60" y="22"/>
                  </a:lnTo>
                  <a:lnTo>
                    <a:pt x="57" y="22"/>
                  </a:lnTo>
                  <a:lnTo>
                    <a:pt x="57" y="22"/>
                  </a:lnTo>
                  <a:lnTo>
                    <a:pt x="57" y="22"/>
                  </a:lnTo>
                  <a:lnTo>
                    <a:pt x="57" y="22"/>
                  </a:lnTo>
                  <a:lnTo>
                    <a:pt x="56" y="22"/>
                  </a:lnTo>
                  <a:lnTo>
                    <a:pt x="56" y="22"/>
                  </a:lnTo>
                  <a:lnTo>
                    <a:pt x="56" y="22"/>
                  </a:lnTo>
                  <a:lnTo>
                    <a:pt x="56" y="22"/>
                  </a:lnTo>
                  <a:lnTo>
                    <a:pt x="54" y="22"/>
                  </a:lnTo>
                  <a:lnTo>
                    <a:pt x="54" y="22"/>
                  </a:lnTo>
                  <a:lnTo>
                    <a:pt x="54" y="22"/>
                  </a:lnTo>
                  <a:lnTo>
                    <a:pt x="54" y="22"/>
                  </a:lnTo>
                  <a:lnTo>
                    <a:pt x="51" y="22"/>
                  </a:lnTo>
                  <a:lnTo>
                    <a:pt x="51" y="22"/>
                  </a:lnTo>
                  <a:lnTo>
                    <a:pt x="51" y="22"/>
                  </a:lnTo>
                  <a:lnTo>
                    <a:pt x="51" y="22"/>
                  </a:lnTo>
                  <a:lnTo>
                    <a:pt x="50" y="22"/>
                  </a:lnTo>
                  <a:lnTo>
                    <a:pt x="50" y="22"/>
                  </a:lnTo>
                  <a:lnTo>
                    <a:pt x="50" y="22"/>
                  </a:lnTo>
                  <a:lnTo>
                    <a:pt x="50" y="22"/>
                  </a:lnTo>
                  <a:lnTo>
                    <a:pt x="47" y="22"/>
                  </a:lnTo>
                  <a:lnTo>
                    <a:pt x="47" y="22"/>
                  </a:lnTo>
                  <a:lnTo>
                    <a:pt x="47" y="22"/>
                  </a:lnTo>
                  <a:lnTo>
                    <a:pt x="47" y="22"/>
                  </a:lnTo>
                  <a:lnTo>
                    <a:pt x="45" y="22"/>
                  </a:lnTo>
                  <a:lnTo>
                    <a:pt x="45" y="22"/>
                  </a:lnTo>
                  <a:lnTo>
                    <a:pt x="45" y="22"/>
                  </a:lnTo>
                  <a:lnTo>
                    <a:pt x="45" y="20"/>
                  </a:lnTo>
                  <a:lnTo>
                    <a:pt x="44" y="20"/>
                  </a:lnTo>
                  <a:lnTo>
                    <a:pt x="44" y="20"/>
                  </a:lnTo>
                  <a:lnTo>
                    <a:pt x="44" y="20"/>
                  </a:lnTo>
                  <a:lnTo>
                    <a:pt x="44" y="20"/>
                  </a:lnTo>
                  <a:lnTo>
                    <a:pt x="41" y="20"/>
                  </a:lnTo>
                  <a:lnTo>
                    <a:pt x="41" y="20"/>
                  </a:lnTo>
                  <a:lnTo>
                    <a:pt x="41" y="20"/>
                  </a:lnTo>
                  <a:lnTo>
                    <a:pt x="41" y="20"/>
                  </a:lnTo>
                  <a:lnTo>
                    <a:pt x="40" y="20"/>
                  </a:lnTo>
                  <a:lnTo>
                    <a:pt x="40" y="20"/>
                  </a:lnTo>
                  <a:lnTo>
                    <a:pt x="40" y="20"/>
                  </a:lnTo>
                  <a:lnTo>
                    <a:pt x="40" y="20"/>
                  </a:lnTo>
                  <a:lnTo>
                    <a:pt x="38" y="20"/>
                  </a:lnTo>
                  <a:lnTo>
                    <a:pt x="38" y="20"/>
                  </a:lnTo>
                  <a:lnTo>
                    <a:pt x="38" y="20"/>
                  </a:lnTo>
                  <a:lnTo>
                    <a:pt x="38" y="20"/>
                  </a:lnTo>
                  <a:lnTo>
                    <a:pt x="35" y="20"/>
                  </a:lnTo>
                  <a:lnTo>
                    <a:pt x="35" y="20"/>
                  </a:lnTo>
                  <a:lnTo>
                    <a:pt x="35" y="20"/>
                  </a:lnTo>
                  <a:lnTo>
                    <a:pt x="35" y="20"/>
                  </a:lnTo>
                  <a:lnTo>
                    <a:pt x="34" y="20"/>
                  </a:lnTo>
                  <a:lnTo>
                    <a:pt x="34" y="20"/>
                  </a:lnTo>
                  <a:lnTo>
                    <a:pt x="34" y="20"/>
                  </a:lnTo>
                  <a:lnTo>
                    <a:pt x="34" y="20"/>
                  </a:lnTo>
                  <a:lnTo>
                    <a:pt x="32" y="20"/>
                  </a:lnTo>
                  <a:lnTo>
                    <a:pt x="32" y="20"/>
                  </a:lnTo>
                  <a:lnTo>
                    <a:pt x="32" y="20"/>
                  </a:lnTo>
                  <a:lnTo>
                    <a:pt x="32" y="20"/>
                  </a:lnTo>
                  <a:lnTo>
                    <a:pt x="32" y="20"/>
                  </a:lnTo>
                  <a:lnTo>
                    <a:pt x="29" y="20"/>
                  </a:lnTo>
                  <a:lnTo>
                    <a:pt x="29" y="20"/>
                  </a:lnTo>
                  <a:lnTo>
                    <a:pt x="29" y="20"/>
                  </a:lnTo>
                  <a:lnTo>
                    <a:pt x="28" y="20"/>
                  </a:lnTo>
                  <a:lnTo>
                    <a:pt x="28" y="20"/>
                  </a:lnTo>
                  <a:lnTo>
                    <a:pt x="28" y="20"/>
                  </a:lnTo>
                  <a:lnTo>
                    <a:pt x="28" y="20"/>
                  </a:lnTo>
                  <a:lnTo>
                    <a:pt x="25" y="20"/>
                  </a:lnTo>
                  <a:lnTo>
                    <a:pt x="25" y="18"/>
                  </a:lnTo>
                  <a:lnTo>
                    <a:pt x="25" y="18"/>
                  </a:lnTo>
                  <a:lnTo>
                    <a:pt x="25" y="18"/>
                  </a:lnTo>
                  <a:lnTo>
                    <a:pt x="25" y="18"/>
                  </a:lnTo>
                  <a:lnTo>
                    <a:pt x="24" y="18"/>
                  </a:lnTo>
                  <a:lnTo>
                    <a:pt x="24" y="18"/>
                  </a:lnTo>
                  <a:lnTo>
                    <a:pt x="24" y="18"/>
                  </a:lnTo>
                  <a:lnTo>
                    <a:pt x="24" y="18"/>
                  </a:lnTo>
                  <a:lnTo>
                    <a:pt x="22" y="18"/>
                  </a:lnTo>
                  <a:lnTo>
                    <a:pt x="22" y="18"/>
                  </a:lnTo>
                  <a:lnTo>
                    <a:pt x="22" y="18"/>
                  </a:lnTo>
                  <a:lnTo>
                    <a:pt x="22" y="18"/>
                  </a:lnTo>
                  <a:lnTo>
                    <a:pt x="19" y="18"/>
                  </a:lnTo>
                  <a:lnTo>
                    <a:pt x="19" y="18"/>
                  </a:lnTo>
                  <a:lnTo>
                    <a:pt x="19" y="18"/>
                  </a:lnTo>
                  <a:lnTo>
                    <a:pt x="19" y="18"/>
                  </a:lnTo>
                  <a:lnTo>
                    <a:pt x="18" y="18"/>
                  </a:lnTo>
                  <a:lnTo>
                    <a:pt x="18" y="18"/>
                  </a:lnTo>
                  <a:lnTo>
                    <a:pt x="18" y="18"/>
                  </a:lnTo>
                  <a:lnTo>
                    <a:pt x="18" y="18"/>
                  </a:lnTo>
                  <a:lnTo>
                    <a:pt x="16" y="18"/>
                  </a:lnTo>
                  <a:lnTo>
                    <a:pt x="16" y="18"/>
                  </a:lnTo>
                  <a:lnTo>
                    <a:pt x="16" y="18"/>
                  </a:lnTo>
                  <a:lnTo>
                    <a:pt x="16" y="18"/>
                  </a:lnTo>
                  <a:lnTo>
                    <a:pt x="13" y="18"/>
                  </a:lnTo>
                  <a:lnTo>
                    <a:pt x="13" y="18"/>
                  </a:lnTo>
                  <a:lnTo>
                    <a:pt x="13" y="18"/>
                  </a:lnTo>
                  <a:lnTo>
                    <a:pt x="13" y="16"/>
                  </a:lnTo>
                  <a:lnTo>
                    <a:pt x="12" y="16"/>
                  </a:lnTo>
                  <a:lnTo>
                    <a:pt x="12" y="16"/>
                  </a:lnTo>
                  <a:lnTo>
                    <a:pt x="12" y="16"/>
                  </a:lnTo>
                  <a:lnTo>
                    <a:pt x="12" y="16"/>
                  </a:lnTo>
                  <a:lnTo>
                    <a:pt x="10" y="16"/>
                  </a:lnTo>
                  <a:lnTo>
                    <a:pt x="10" y="16"/>
                  </a:lnTo>
                  <a:lnTo>
                    <a:pt x="10" y="16"/>
                  </a:lnTo>
                  <a:lnTo>
                    <a:pt x="10" y="16"/>
                  </a:lnTo>
                  <a:lnTo>
                    <a:pt x="8" y="16"/>
                  </a:lnTo>
                  <a:lnTo>
                    <a:pt x="8" y="16"/>
                  </a:lnTo>
                  <a:lnTo>
                    <a:pt x="8" y="16"/>
                  </a:lnTo>
                  <a:lnTo>
                    <a:pt x="8" y="16"/>
                  </a:lnTo>
                  <a:lnTo>
                    <a:pt x="8" y="16"/>
                  </a:lnTo>
                  <a:lnTo>
                    <a:pt x="6" y="16"/>
                  </a:lnTo>
                  <a:lnTo>
                    <a:pt x="6" y="16"/>
                  </a:lnTo>
                  <a:lnTo>
                    <a:pt x="6" y="16"/>
                  </a:lnTo>
                  <a:lnTo>
                    <a:pt x="4" y="16"/>
                  </a:lnTo>
                  <a:lnTo>
                    <a:pt x="4" y="16"/>
                  </a:lnTo>
                  <a:lnTo>
                    <a:pt x="4" y="14"/>
                  </a:lnTo>
                  <a:lnTo>
                    <a:pt x="4" y="14"/>
                  </a:lnTo>
                  <a:lnTo>
                    <a:pt x="2" y="14"/>
                  </a:lnTo>
                  <a:lnTo>
                    <a:pt x="2" y="14"/>
                  </a:lnTo>
                  <a:lnTo>
                    <a:pt x="2" y="14"/>
                  </a:lnTo>
                  <a:lnTo>
                    <a:pt x="2" y="14"/>
                  </a:lnTo>
                  <a:lnTo>
                    <a:pt x="2" y="14"/>
                  </a:lnTo>
                  <a:lnTo>
                    <a:pt x="0" y="14"/>
                  </a:lnTo>
                  <a:lnTo>
                    <a:pt x="0" y="14"/>
                  </a:lnTo>
                  <a:lnTo>
                    <a:pt x="0" y="14"/>
                  </a:lnTo>
                  <a:lnTo>
                    <a:pt x="0" y="14"/>
                  </a:lnTo>
                  <a:lnTo>
                    <a:pt x="0" y="14"/>
                  </a:lnTo>
                  <a:lnTo>
                    <a:pt x="0" y="14"/>
                  </a:lnTo>
                  <a:lnTo>
                    <a:pt x="6" y="16"/>
                  </a:lnTo>
                  <a:lnTo>
                    <a:pt x="6" y="16"/>
                  </a:lnTo>
                  <a:lnTo>
                    <a:pt x="8" y="16"/>
                  </a:lnTo>
                  <a:lnTo>
                    <a:pt x="12" y="16"/>
                  </a:lnTo>
                  <a:lnTo>
                    <a:pt x="13" y="16"/>
                  </a:lnTo>
                  <a:lnTo>
                    <a:pt x="18" y="16"/>
                  </a:lnTo>
                  <a:lnTo>
                    <a:pt x="19" y="16"/>
                  </a:lnTo>
                  <a:lnTo>
                    <a:pt x="22" y="16"/>
                  </a:lnTo>
                  <a:lnTo>
                    <a:pt x="25" y="18"/>
                  </a:lnTo>
                  <a:lnTo>
                    <a:pt x="29" y="18"/>
                  </a:lnTo>
                  <a:lnTo>
                    <a:pt x="32" y="18"/>
                  </a:lnTo>
                  <a:lnTo>
                    <a:pt x="35" y="18"/>
                  </a:lnTo>
                  <a:lnTo>
                    <a:pt x="38" y="18"/>
                  </a:lnTo>
                  <a:lnTo>
                    <a:pt x="38" y="18"/>
                  </a:lnTo>
                  <a:lnTo>
                    <a:pt x="35" y="18"/>
                  </a:lnTo>
                  <a:lnTo>
                    <a:pt x="34" y="18"/>
                  </a:lnTo>
                  <a:lnTo>
                    <a:pt x="34" y="16"/>
                  </a:lnTo>
                  <a:lnTo>
                    <a:pt x="29" y="16"/>
                  </a:lnTo>
                  <a:lnTo>
                    <a:pt x="29" y="16"/>
                  </a:lnTo>
                  <a:lnTo>
                    <a:pt x="35" y="16"/>
                  </a:lnTo>
                  <a:lnTo>
                    <a:pt x="40" y="16"/>
                  </a:lnTo>
                  <a:lnTo>
                    <a:pt x="44" y="18"/>
                  </a:lnTo>
                  <a:lnTo>
                    <a:pt x="45" y="16"/>
                  </a:lnTo>
                  <a:lnTo>
                    <a:pt x="47" y="18"/>
                  </a:lnTo>
                  <a:lnTo>
                    <a:pt x="50" y="18"/>
                  </a:lnTo>
                  <a:lnTo>
                    <a:pt x="56" y="18"/>
                  </a:lnTo>
                  <a:lnTo>
                    <a:pt x="56" y="18"/>
                  </a:lnTo>
                  <a:lnTo>
                    <a:pt x="60" y="18"/>
                  </a:lnTo>
                  <a:lnTo>
                    <a:pt x="62" y="18"/>
                  </a:lnTo>
                  <a:lnTo>
                    <a:pt x="63" y="18"/>
                  </a:lnTo>
                  <a:lnTo>
                    <a:pt x="63" y="18"/>
                  </a:lnTo>
                  <a:lnTo>
                    <a:pt x="67" y="18"/>
                  </a:lnTo>
                  <a:lnTo>
                    <a:pt x="69" y="18"/>
                  </a:lnTo>
                  <a:lnTo>
                    <a:pt x="72" y="18"/>
                  </a:lnTo>
                  <a:lnTo>
                    <a:pt x="73" y="18"/>
                  </a:lnTo>
                  <a:lnTo>
                    <a:pt x="73" y="18"/>
                  </a:lnTo>
                  <a:lnTo>
                    <a:pt x="75" y="18"/>
                  </a:lnTo>
                  <a:lnTo>
                    <a:pt x="79" y="18"/>
                  </a:lnTo>
                  <a:lnTo>
                    <a:pt x="82" y="18"/>
                  </a:lnTo>
                  <a:lnTo>
                    <a:pt x="85" y="16"/>
                  </a:lnTo>
                  <a:lnTo>
                    <a:pt x="88" y="16"/>
                  </a:lnTo>
                  <a:lnTo>
                    <a:pt x="88" y="16"/>
                  </a:lnTo>
                  <a:lnTo>
                    <a:pt x="88" y="16"/>
                  </a:lnTo>
                  <a:lnTo>
                    <a:pt x="88" y="14"/>
                  </a:lnTo>
                  <a:lnTo>
                    <a:pt x="88" y="12"/>
                  </a:lnTo>
                  <a:lnTo>
                    <a:pt x="91" y="12"/>
                  </a:lnTo>
                  <a:lnTo>
                    <a:pt x="91" y="12"/>
                  </a:lnTo>
                  <a:lnTo>
                    <a:pt x="91" y="10"/>
                  </a:lnTo>
                  <a:lnTo>
                    <a:pt x="94" y="10"/>
                  </a:lnTo>
                  <a:lnTo>
                    <a:pt x="91" y="10"/>
                  </a:lnTo>
                  <a:lnTo>
                    <a:pt x="95" y="9"/>
                  </a:lnTo>
                  <a:lnTo>
                    <a:pt x="97" y="9"/>
                  </a:lnTo>
                  <a:lnTo>
                    <a:pt x="101" y="6"/>
                  </a:lnTo>
                  <a:lnTo>
                    <a:pt x="103" y="4"/>
                  </a:lnTo>
                  <a:lnTo>
                    <a:pt x="107" y="4"/>
                  </a:lnTo>
                  <a:lnTo>
                    <a:pt x="111" y="4"/>
                  </a:lnTo>
                  <a:lnTo>
                    <a:pt x="111" y="3"/>
                  </a:lnTo>
                  <a:lnTo>
                    <a:pt x="117" y="3"/>
                  </a:lnTo>
                  <a:lnTo>
                    <a:pt x="120" y="0"/>
                  </a:lnTo>
                  <a:lnTo>
                    <a:pt x="120" y="3"/>
                  </a:lnTo>
                  <a:lnTo>
                    <a:pt x="119" y="3"/>
                  </a:lnTo>
                  <a:lnTo>
                    <a:pt x="114" y="3"/>
                  </a:lnTo>
                  <a:lnTo>
                    <a:pt x="113" y="4"/>
                  </a:lnTo>
                  <a:lnTo>
                    <a:pt x="107" y="6"/>
                  </a:lnTo>
                  <a:lnTo>
                    <a:pt x="105" y="6"/>
                  </a:lnTo>
                  <a:lnTo>
                    <a:pt x="105" y="6"/>
                  </a:lnTo>
                  <a:lnTo>
                    <a:pt x="101" y="9"/>
                  </a:lnTo>
                  <a:lnTo>
                    <a:pt x="95" y="10"/>
                  </a:lnTo>
                  <a:lnTo>
                    <a:pt x="95" y="10"/>
                  </a:lnTo>
                  <a:lnTo>
                    <a:pt x="95" y="10"/>
                  </a:lnTo>
                  <a:close/>
                  <a:moveTo>
                    <a:pt x="91" y="10"/>
                  </a:moveTo>
                  <a:lnTo>
                    <a:pt x="88" y="10"/>
                  </a:lnTo>
                  <a:lnTo>
                    <a:pt x="91" y="9"/>
                  </a:lnTo>
                  <a:lnTo>
                    <a:pt x="91" y="9"/>
                  </a:lnTo>
                  <a:lnTo>
                    <a:pt x="91" y="10"/>
                  </a:lnTo>
                  <a:lnTo>
                    <a:pt x="91" y="10"/>
                  </a:lnTo>
                  <a:close/>
                  <a:moveTo>
                    <a:pt x="85" y="14"/>
                  </a:moveTo>
                  <a:lnTo>
                    <a:pt x="85" y="16"/>
                  </a:lnTo>
                  <a:lnTo>
                    <a:pt x="85" y="16"/>
                  </a:lnTo>
                  <a:lnTo>
                    <a:pt x="83" y="16"/>
                  </a:lnTo>
                  <a:lnTo>
                    <a:pt x="78" y="16"/>
                  </a:lnTo>
                  <a:lnTo>
                    <a:pt x="79" y="16"/>
                  </a:lnTo>
                  <a:lnTo>
                    <a:pt x="78" y="16"/>
                  </a:lnTo>
                  <a:lnTo>
                    <a:pt x="75" y="16"/>
                  </a:lnTo>
                  <a:lnTo>
                    <a:pt x="73" y="16"/>
                  </a:lnTo>
                  <a:lnTo>
                    <a:pt x="75" y="16"/>
                  </a:lnTo>
                  <a:lnTo>
                    <a:pt x="78" y="16"/>
                  </a:lnTo>
                  <a:lnTo>
                    <a:pt x="82" y="14"/>
                  </a:lnTo>
                  <a:lnTo>
                    <a:pt x="79" y="14"/>
                  </a:lnTo>
                  <a:lnTo>
                    <a:pt x="82" y="14"/>
                  </a:lnTo>
                  <a:lnTo>
                    <a:pt x="82" y="12"/>
                  </a:lnTo>
                  <a:lnTo>
                    <a:pt x="79" y="12"/>
                  </a:lnTo>
                  <a:lnTo>
                    <a:pt x="82" y="12"/>
                  </a:lnTo>
                  <a:lnTo>
                    <a:pt x="85" y="12"/>
                  </a:lnTo>
                  <a:lnTo>
                    <a:pt x="85" y="12"/>
                  </a:lnTo>
                  <a:lnTo>
                    <a:pt x="85" y="12"/>
                  </a:lnTo>
                  <a:lnTo>
                    <a:pt x="85" y="14"/>
                  </a:lnTo>
                  <a:lnTo>
                    <a:pt x="85" y="14"/>
                  </a:lnTo>
                  <a:close/>
                  <a:moveTo>
                    <a:pt x="40" y="16"/>
                  </a:moveTo>
                  <a:lnTo>
                    <a:pt x="35" y="16"/>
                  </a:lnTo>
                  <a:lnTo>
                    <a:pt x="32" y="16"/>
                  </a:lnTo>
                  <a:lnTo>
                    <a:pt x="32" y="16"/>
                  </a:lnTo>
                  <a:lnTo>
                    <a:pt x="34" y="16"/>
                  </a:lnTo>
                  <a:lnTo>
                    <a:pt x="38" y="16"/>
                  </a:lnTo>
                  <a:lnTo>
                    <a:pt x="40" y="16"/>
                  </a:lnTo>
                  <a:lnTo>
                    <a:pt x="40" y="16"/>
                  </a:lnTo>
                  <a:close/>
                  <a:moveTo>
                    <a:pt x="73" y="18"/>
                  </a:moveTo>
                  <a:lnTo>
                    <a:pt x="73" y="18"/>
                  </a:lnTo>
                  <a:lnTo>
                    <a:pt x="72" y="18"/>
                  </a:lnTo>
                  <a:lnTo>
                    <a:pt x="73" y="18"/>
                  </a:lnTo>
                  <a:lnTo>
                    <a:pt x="73" y="18"/>
                  </a:lnTo>
                  <a:close/>
                  <a:moveTo>
                    <a:pt x="12" y="16"/>
                  </a:moveTo>
                  <a:lnTo>
                    <a:pt x="10" y="16"/>
                  </a:lnTo>
                  <a:lnTo>
                    <a:pt x="8" y="14"/>
                  </a:lnTo>
                  <a:lnTo>
                    <a:pt x="12" y="16"/>
                  </a:lnTo>
                  <a:lnTo>
                    <a:pt x="12" y="16"/>
                  </a:lnTo>
                  <a:lnTo>
                    <a:pt x="12" y="16"/>
                  </a:lnTo>
                  <a:close/>
                  <a:moveTo>
                    <a:pt x="105" y="18"/>
                  </a:moveTo>
                  <a:lnTo>
                    <a:pt x="105" y="18"/>
                  </a:lnTo>
                  <a:lnTo>
                    <a:pt x="105" y="18"/>
                  </a:lnTo>
                  <a:lnTo>
                    <a:pt x="107" y="18"/>
                  </a:lnTo>
                  <a:lnTo>
                    <a:pt x="111" y="18"/>
                  </a:lnTo>
                  <a:lnTo>
                    <a:pt x="113" y="18"/>
                  </a:lnTo>
                  <a:lnTo>
                    <a:pt x="119" y="16"/>
                  </a:lnTo>
                  <a:lnTo>
                    <a:pt x="123" y="16"/>
                  </a:lnTo>
                  <a:lnTo>
                    <a:pt x="125" y="16"/>
                  </a:lnTo>
                  <a:lnTo>
                    <a:pt x="125" y="16"/>
                  </a:lnTo>
                  <a:lnTo>
                    <a:pt x="125" y="16"/>
                  </a:lnTo>
                  <a:lnTo>
                    <a:pt x="123" y="16"/>
                  </a:lnTo>
                  <a:lnTo>
                    <a:pt x="123" y="16"/>
                  </a:lnTo>
                  <a:lnTo>
                    <a:pt x="123" y="16"/>
                  </a:lnTo>
                  <a:lnTo>
                    <a:pt x="123" y="16"/>
                  </a:lnTo>
                  <a:lnTo>
                    <a:pt x="120" y="16"/>
                  </a:lnTo>
                  <a:lnTo>
                    <a:pt x="120" y="16"/>
                  </a:lnTo>
                  <a:lnTo>
                    <a:pt x="120" y="16"/>
                  </a:lnTo>
                  <a:lnTo>
                    <a:pt x="120" y="16"/>
                  </a:lnTo>
                  <a:lnTo>
                    <a:pt x="119" y="16"/>
                  </a:lnTo>
                  <a:lnTo>
                    <a:pt x="119" y="16"/>
                  </a:lnTo>
                  <a:lnTo>
                    <a:pt x="119" y="16"/>
                  </a:lnTo>
                  <a:lnTo>
                    <a:pt x="119" y="16"/>
                  </a:lnTo>
                  <a:lnTo>
                    <a:pt x="117" y="16"/>
                  </a:lnTo>
                  <a:lnTo>
                    <a:pt x="117" y="16"/>
                  </a:lnTo>
                  <a:lnTo>
                    <a:pt x="117" y="16"/>
                  </a:lnTo>
                  <a:lnTo>
                    <a:pt x="117" y="18"/>
                  </a:lnTo>
                  <a:lnTo>
                    <a:pt x="114" y="18"/>
                  </a:lnTo>
                  <a:lnTo>
                    <a:pt x="114" y="18"/>
                  </a:lnTo>
                  <a:lnTo>
                    <a:pt x="114" y="18"/>
                  </a:lnTo>
                  <a:lnTo>
                    <a:pt x="114" y="18"/>
                  </a:lnTo>
                  <a:lnTo>
                    <a:pt x="113" y="18"/>
                  </a:lnTo>
                  <a:lnTo>
                    <a:pt x="113" y="18"/>
                  </a:lnTo>
                  <a:lnTo>
                    <a:pt x="113" y="18"/>
                  </a:lnTo>
                  <a:lnTo>
                    <a:pt x="113" y="18"/>
                  </a:lnTo>
                  <a:lnTo>
                    <a:pt x="113" y="18"/>
                  </a:lnTo>
                  <a:lnTo>
                    <a:pt x="111" y="18"/>
                  </a:lnTo>
                  <a:lnTo>
                    <a:pt x="111" y="18"/>
                  </a:lnTo>
                  <a:lnTo>
                    <a:pt x="111" y="18"/>
                  </a:lnTo>
                  <a:lnTo>
                    <a:pt x="111" y="18"/>
                  </a:lnTo>
                  <a:lnTo>
                    <a:pt x="110" y="18"/>
                  </a:lnTo>
                  <a:lnTo>
                    <a:pt x="110" y="18"/>
                  </a:lnTo>
                  <a:lnTo>
                    <a:pt x="110" y="18"/>
                  </a:lnTo>
                  <a:lnTo>
                    <a:pt x="107" y="18"/>
                  </a:lnTo>
                  <a:lnTo>
                    <a:pt x="107" y="18"/>
                  </a:lnTo>
                  <a:lnTo>
                    <a:pt x="107" y="18"/>
                  </a:lnTo>
                  <a:lnTo>
                    <a:pt x="107" y="18"/>
                  </a:lnTo>
                  <a:lnTo>
                    <a:pt x="107" y="18"/>
                  </a:lnTo>
                  <a:lnTo>
                    <a:pt x="105" y="18"/>
                  </a:lnTo>
                  <a:lnTo>
                    <a:pt x="105" y="18"/>
                  </a:lnTo>
                  <a:lnTo>
                    <a:pt x="105" y="18"/>
                  </a:lnTo>
                  <a:lnTo>
                    <a:pt x="105" y="18"/>
                  </a:lnTo>
                  <a:close/>
                  <a:moveTo>
                    <a:pt x="91" y="20"/>
                  </a:moveTo>
                  <a:lnTo>
                    <a:pt x="88" y="20"/>
                  </a:lnTo>
                  <a:lnTo>
                    <a:pt x="85" y="20"/>
                  </a:lnTo>
                  <a:lnTo>
                    <a:pt x="88" y="20"/>
                  </a:lnTo>
                  <a:lnTo>
                    <a:pt x="89" y="20"/>
                  </a:lnTo>
                  <a:lnTo>
                    <a:pt x="91" y="20"/>
                  </a:lnTo>
                  <a:lnTo>
                    <a:pt x="95" y="20"/>
                  </a:lnTo>
                  <a:lnTo>
                    <a:pt x="99" y="20"/>
                  </a:lnTo>
                  <a:lnTo>
                    <a:pt x="99" y="20"/>
                  </a:lnTo>
                  <a:lnTo>
                    <a:pt x="101" y="20"/>
                  </a:lnTo>
                  <a:lnTo>
                    <a:pt x="99" y="20"/>
                  </a:lnTo>
                  <a:lnTo>
                    <a:pt x="97" y="20"/>
                  </a:lnTo>
                  <a:lnTo>
                    <a:pt x="94" y="20"/>
                  </a:lnTo>
                  <a:lnTo>
                    <a:pt x="91" y="20"/>
                  </a:lnTo>
                  <a:lnTo>
                    <a:pt x="91" y="20"/>
                  </a:lnTo>
                  <a:close/>
                  <a:moveTo>
                    <a:pt x="78" y="20"/>
                  </a:moveTo>
                  <a:lnTo>
                    <a:pt x="73" y="22"/>
                  </a:lnTo>
                  <a:lnTo>
                    <a:pt x="73" y="22"/>
                  </a:lnTo>
                  <a:lnTo>
                    <a:pt x="78" y="20"/>
                  </a:lnTo>
                  <a:lnTo>
                    <a:pt x="78" y="20"/>
                  </a:lnTo>
                  <a:lnTo>
                    <a:pt x="78" y="20"/>
                  </a:lnTo>
                  <a:close/>
                  <a:moveTo>
                    <a:pt x="82" y="22"/>
                  </a:moveTo>
                  <a:lnTo>
                    <a:pt x="82" y="22"/>
                  </a:lnTo>
                  <a:lnTo>
                    <a:pt x="79" y="22"/>
                  </a:lnTo>
                  <a:lnTo>
                    <a:pt x="82" y="22"/>
                  </a:lnTo>
                  <a:lnTo>
                    <a:pt x="82" y="22"/>
                  </a:lnTo>
                  <a:lnTo>
                    <a:pt x="82" y="2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 name="Rectangle 379">
              <a:extLst>
                <a:ext uri="{FF2B5EF4-FFF2-40B4-BE49-F238E27FC236}">
                  <a16:creationId xmlns:a16="http://schemas.microsoft.com/office/drawing/2014/main" id="{BA7BD517-B904-4013-9EBB-9D0DBE41C8CB}"/>
                </a:ext>
              </a:extLst>
            </p:cNvPr>
            <p:cNvSpPr>
              <a:spLocks noChangeArrowheads="1"/>
            </p:cNvSpPr>
            <p:nvPr/>
          </p:nvSpPr>
          <p:spPr bwMode="auto">
            <a:xfrm>
              <a:off x="3000376" y="1697038"/>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Freeform 380">
              <a:extLst>
                <a:ext uri="{FF2B5EF4-FFF2-40B4-BE49-F238E27FC236}">
                  <a16:creationId xmlns:a16="http://schemas.microsoft.com/office/drawing/2014/main" id="{2EC321F6-CC0A-4A9A-A559-AEC5745419EE}"/>
                </a:ext>
              </a:extLst>
            </p:cNvPr>
            <p:cNvSpPr>
              <a:spLocks/>
            </p:cNvSpPr>
            <p:nvPr/>
          </p:nvSpPr>
          <p:spPr bwMode="auto">
            <a:xfrm>
              <a:off x="2849563" y="1612901"/>
              <a:ext cx="6350" cy="11113"/>
            </a:xfrm>
            <a:custGeom>
              <a:avLst/>
              <a:gdLst>
                <a:gd name="T0" fmla="*/ 0 w 4"/>
                <a:gd name="T1" fmla="*/ 0 h 7"/>
                <a:gd name="T2" fmla="*/ 1 w 4"/>
                <a:gd name="T3" fmla="*/ 3 h 7"/>
                <a:gd name="T4" fmla="*/ 1 w 4"/>
                <a:gd name="T5" fmla="*/ 3 h 7"/>
                <a:gd name="T6" fmla="*/ 4 w 4"/>
                <a:gd name="T7" fmla="*/ 3 h 7"/>
                <a:gd name="T8" fmla="*/ 4 w 4"/>
                <a:gd name="T9" fmla="*/ 5 h 7"/>
                <a:gd name="T10" fmla="*/ 4 w 4"/>
                <a:gd name="T11" fmla="*/ 7 h 7"/>
                <a:gd name="T12" fmla="*/ 1 w 4"/>
                <a:gd name="T13" fmla="*/ 5 h 7"/>
                <a:gd name="T14" fmla="*/ 4 w 4"/>
                <a:gd name="T15" fmla="*/ 5 h 7"/>
                <a:gd name="T16" fmla="*/ 1 w 4"/>
                <a:gd name="T17" fmla="*/ 5 h 7"/>
                <a:gd name="T18" fmla="*/ 1 w 4"/>
                <a:gd name="T19" fmla="*/ 3 h 7"/>
                <a:gd name="T20" fmla="*/ 0 w 4"/>
                <a:gd name="T21" fmla="*/ 0 h 7"/>
                <a:gd name="T22" fmla="*/ 0 w 4"/>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7">
                  <a:moveTo>
                    <a:pt x="0" y="0"/>
                  </a:moveTo>
                  <a:lnTo>
                    <a:pt x="1" y="3"/>
                  </a:lnTo>
                  <a:lnTo>
                    <a:pt x="1" y="3"/>
                  </a:lnTo>
                  <a:lnTo>
                    <a:pt x="4" y="3"/>
                  </a:lnTo>
                  <a:lnTo>
                    <a:pt x="4" y="5"/>
                  </a:lnTo>
                  <a:lnTo>
                    <a:pt x="4" y="7"/>
                  </a:lnTo>
                  <a:lnTo>
                    <a:pt x="1" y="5"/>
                  </a:lnTo>
                  <a:lnTo>
                    <a:pt x="4" y="5"/>
                  </a:lnTo>
                  <a:lnTo>
                    <a:pt x="1" y="5"/>
                  </a:lnTo>
                  <a:lnTo>
                    <a:pt x="1" y="3"/>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 name="Freeform 381">
              <a:extLst>
                <a:ext uri="{FF2B5EF4-FFF2-40B4-BE49-F238E27FC236}">
                  <a16:creationId xmlns:a16="http://schemas.microsoft.com/office/drawing/2014/main" id="{E1775F02-16A3-43D7-83C7-A68E073E832B}"/>
                </a:ext>
              </a:extLst>
            </p:cNvPr>
            <p:cNvSpPr>
              <a:spLocks/>
            </p:cNvSpPr>
            <p:nvPr/>
          </p:nvSpPr>
          <p:spPr bwMode="auto">
            <a:xfrm>
              <a:off x="2738438" y="1677988"/>
              <a:ext cx="12700" cy="20638"/>
            </a:xfrm>
            <a:custGeom>
              <a:avLst/>
              <a:gdLst>
                <a:gd name="T0" fmla="*/ 8 w 8"/>
                <a:gd name="T1" fmla="*/ 0 h 13"/>
                <a:gd name="T2" fmla="*/ 8 w 8"/>
                <a:gd name="T3" fmla="*/ 2 h 13"/>
                <a:gd name="T4" fmla="*/ 8 w 8"/>
                <a:gd name="T5" fmla="*/ 3 h 13"/>
                <a:gd name="T6" fmla="*/ 5 w 8"/>
                <a:gd name="T7" fmla="*/ 9 h 13"/>
                <a:gd name="T8" fmla="*/ 2 w 8"/>
                <a:gd name="T9" fmla="*/ 13 h 13"/>
                <a:gd name="T10" fmla="*/ 0 w 8"/>
                <a:gd name="T11" fmla="*/ 13 h 13"/>
                <a:gd name="T12" fmla="*/ 2 w 8"/>
                <a:gd name="T13" fmla="*/ 3 h 13"/>
                <a:gd name="T14" fmla="*/ 4 w 8"/>
                <a:gd name="T15" fmla="*/ 3 h 13"/>
                <a:gd name="T16" fmla="*/ 8 w 8"/>
                <a:gd name="T17" fmla="*/ 0 h 13"/>
                <a:gd name="T18" fmla="*/ 8 w 8"/>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3">
                  <a:moveTo>
                    <a:pt x="8" y="0"/>
                  </a:moveTo>
                  <a:lnTo>
                    <a:pt x="8" y="2"/>
                  </a:lnTo>
                  <a:lnTo>
                    <a:pt x="8" y="3"/>
                  </a:lnTo>
                  <a:lnTo>
                    <a:pt x="5" y="9"/>
                  </a:lnTo>
                  <a:lnTo>
                    <a:pt x="2" y="13"/>
                  </a:lnTo>
                  <a:lnTo>
                    <a:pt x="0" y="13"/>
                  </a:lnTo>
                  <a:lnTo>
                    <a:pt x="2" y="3"/>
                  </a:lnTo>
                  <a:lnTo>
                    <a:pt x="4" y="3"/>
                  </a:lnTo>
                  <a:lnTo>
                    <a:pt x="8" y="0"/>
                  </a:lnTo>
                  <a:lnTo>
                    <a:pt x="8"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 name="Freeform 382">
              <a:extLst>
                <a:ext uri="{FF2B5EF4-FFF2-40B4-BE49-F238E27FC236}">
                  <a16:creationId xmlns:a16="http://schemas.microsoft.com/office/drawing/2014/main" id="{F80C81E6-5854-4159-B461-3D67313000C3}"/>
                </a:ext>
              </a:extLst>
            </p:cNvPr>
            <p:cNvSpPr>
              <a:spLocks/>
            </p:cNvSpPr>
            <p:nvPr/>
          </p:nvSpPr>
          <p:spPr bwMode="auto">
            <a:xfrm>
              <a:off x="2949576" y="1589088"/>
              <a:ext cx="0" cy="3175"/>
            </a:xfrm>
            <a:custGeom>
              <a:avLst/>
              <a:gdLst>
                <a:gd name="T0" fmla="*/ 2 h 2"/>
                <a:gd name="T1" fmla="*/ 2 h 2"/>
                <a:gd name="T2" fmla="*/ 0 h 2"/>
                <a:gd name="T3" fmla="*/ 0 h 2"/>
                <a:gd name="T4" fmla="*/ 2 h 2"/>
                <a:gd name="T5" fmla="*/ 2 h 2"/>
                <a:gd name="T6" fmla="*/ 2 h 2"/>
              </a:gdLst>
              <a:ahLst/>
              <a:cxnLst>
                <a:cxn ang="0">
                  <a:pos x="0" y="T0"/>
                </a:cxn>
                <a:cxn ang="0">
                  <a:pos x="0" y="T1"/>
                </a:cxn>
                <a:cxn ang="0">
                  <a:pos x="0" y="T2"/>
                </a:cxn>
                <a:cxn ang="0">
                  <a:pos x="0" y="T3"/>
                </a:cxn>
                <a:cxn ang="0">
                  <a:pos x="0" y="T4"/>
                </a:cxn>
                <a:cxn ang="0">
                  <a:pos x="0" y="T5"/>
                </a:cxn>
                <a:cxn ang="0">
                  <a:pos x="0" y="T6"/>
                </a:cxn>
              </a:cxnLst>
              <a:rect l="0" t="0" r="r" b="b"/>
              <a:pathLst>
                <a:path h="2">
                  <a:moveTo>
                    <a:pt x="0" y="2"/>
                  </a:moveTo>
                  <a:lnTo>
                    <a:pt x="0" y="2"/>
                  </a:lnTo>
                  <a:lnTo>
                    <a:pt x="0" y="0"/>
                  </a:lnTo>
                  <a:lnTo>
                    <a:pt x="0" y="0"/>
                  </a:lnTo>
                  <a:lnTo>
                    <a:pt x="0" y="2"/>
                  </a:lnTo>
                  <a:lnTo>
                    <a:pt x="0" y="2"/>
                  </a:lnTo>
                  <a:lnTo>
                    <a:pt x="0"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 name="Freeform 383">
              <a:extLst>
                <a:ext uri="{FF2B5EF4-FFF2-40B4-BE49-F238E27FC236}">
                  <a16:creationId xmlns:a16="http://schemas.microsoft.com/office/drawing/2014/main" id="{EFD6C54B-A313-48A2-98A2-6D54D20A0964}"/>
                </a:ext>
              </a:extLst>
            </p:cNvPr>
            <p:cNvSpPr>
              <a:spLocks/>
            </p:cNvSpPr>
            <p:nvPr/>
          </p:nvSpPr>
          <p:spPr bwMode="auto">
            <a:xfrm>
              <a:off x="2932113" y="1952626"/>
              <a:ext cx="111125" cy="131763"/>
            </a:xfrm>
            <a:custGeom>
              <a:avLst/>
              <a:gdLst>
                <a:gd name="T0" fmla="*/ 65 w 70"/>
                <a:gd name="T1" fmla="*/ 67 h 83"/>
                <a:gd name="T2" fmla="*/ 65 w 70"/>
                <a:gd name="T3" fmla="*/ 64 h 83"/>
                <a:gd name="T4" fmla="*/ 60 w 70"/>
                <a:gd name="T5" fmla="*/ 63 h 83"/>
                <a:gd name="T6" fmla="*/ 54 w 70"/>
                <a:gd name="T7" fmla="*/ 61 h 83"/>
                <a:gd name="T8" fmla="*/ 44 w 70"/>
                <a:gd name="T9" fmla="*/ 63 h 83"/>
                <a:gd name="T10" fmla="*/ 40 w 70"/>
                <a:gd name="T11" fmla="*/ 68 h 83"/>
                <a:gd name="T12" fmla="*/ 40 w 70"/>
                <a:gd name="T13" fmla="*/ 73 h 83"/>
                <a:gd name="T14" fmla="*/ 38 w 70"/>
                <a:gd name="T15" fmla="*/ 79 h 83"/>
                <a:gd name="T16" fmla="*/ 37 w 70"/>
                <a:gd name="T17" fmla="*/ 79 h 83"/>
                <a:gd name="T18" fmla="*/ 31 w 70"/>
                <a:gd name="T19" fmla="*/ 79 h 83"/>
                <a:gd name="T20" fmla="*/ 28 w 70"/>
                <a:gd name="T21" fmla="*/ 83 h 83"/>
                <a:gd name="T22" fmla="*/ 27 w 70"/>
                <a:gd name="T23" fmla="*/ 79 h 83"/>
                <a:gd name="T24" fmla="*/ 25 w 70"/>
                <a:gd name="T25" fmla="*/ 79 h 83"/>
                <a:gd name="T26" fmla="*/ 16 w 70"/>
                <a:gd name="T27" fmla="*/ 79 h 83"/>
                <a:gd name="T28" fmla="*/ 15 w 70"/>
                <a:gd name="T29" fmla="*/ 79 h 83"/>
                <a:gd name="T30" fmla="*/ 11 w 70"/>
                <a:gd name="T31" fmla="*/ 83 h 83"/>
                <a:gd name="T32" fmla="*/ 6 w 70"/>
                <a:gd name="T33" fmla="*/ 83 h 83"/>
                <a:gd name="T34" fmla="*/ 6 w 70"/>
                <a:gd name="T35" fmla="*/ 79 h 83"/>
                <a:gd name="T36" fmla="*/ 6 w 70"/>
                <a:gd name="T37" fmla="*/ 73 h 83"/>
                <a:gd name="T38" fmla="*/ 5 w 70"/>
                <a:gd name="T39" fmla="*/ 68 h 83"/>
                <a:gd name="T40" fmla="*/ 5 w 70"/>
                <a:gd name="T41" fmla="*/ 64 h 83"/>
                <a:gd name="T42" fmla="*/ 6 w 70"/>
                <a:gd name="T43" fmla="*/ 61 h 83"/>
                <a:gd name="T44" fmla="*/ 3 w 70"/>
                <a:gd name="T45" fmla="*/ 58 h 83"/>
                <a:gd name="T46" fmla="*/ 3 w 70"/>
                <a:gd name="T47" fmla="*/ 52 h 83"/>
                <a:gd name="T48" fmla="*/ 0 w 70"/>
                <a:gd name="T49" fmla="*/ 49 h 83"/>
                <a:gd name="T50" fmla="*/ 0 w 70"/>
                <a:gd name="T51" fmla="*/ 47 h 83"/>
                <a:gd name="T52" fmla="*/ 5 w 70"/>
                <a:gd name="T53" fmla="*/ 43 h 83"/>
                <a:gd name="T54" fmla="*/ 3 w 70"/>
                <a:gd name="T55" fmla="*/ 36 h 83"/>
                <a:gd name="T56" fmla="*/ 5 w 70"/>
                <a:gd name="T57" fmla="*/ 33 h 83"/>
                <a:gd name="T58" fmla="*/ 3 w 70"/>
                <a:gd name="T59" fmla="*/ 32 h 83"/>
                <a:gd name="T60" fmla="*/ 6 w 70"/>
                <a:gd name="T61" fmla="*/ 27 h 83"/>
                <a:gd name="T62" fmla="*/ 5 w 70"/>
                <a:gd name="T63" fmla="*/ 23 h 83"/>
                <a:gd name="T64" fmla="*/ 5 w 70"/>
                <a:gd name="T65" fmla="*/ 19 h 83"/>
                <a:gd name="T66" fmla="*/ 6 w 70"/>
                <a:gd name="T67" fmla="*/ 16 h 83"/>
                <a:gd name="T68" fmla="*/ 3 w 70"/>
                <a:gd name="T69" fmla="*/ 5 h 83"/>
                <a:gd name="T70" fmla="*/ 11 w 70"/>
                <a:gd name="T71" fmla="*/ 5 h 83"/>
                <a:gd name="T72" fmla="*/ 12 w 70"/>
                <a:gd name="T73" fmla="*/ 3 h 83"/>
                <a:gd name="T74" fmla="*/ 19 w 70"/>
                <a:gd name="T75" fmla="*/ 1 h 83"/>
                <a:gd name="T76" fmla="*/ 21 w 70"/>
                <a:gd name="T77" fmla="*/ 0 h 83"/>
                <a:gd name="T78" fmla="*/ 25 w 70"/>
                <a:gd name="T79" fmla="*/ 0 h 83"/>
                <a:gd name="T80" fmla="*/ 28 w 70"/>
                <a:gd name="T81" fmla="*/ 0 h 83"/>
                <a:gd name="T82" fmla="*/ 28 w 70"/>
                <a:gd name="T83" fmla="*/ 3 h 83"/>
                <a:gd name="T84" fmla="*/ 28 w 70"/>
                <a:gd name="T85" fmla="*/ 10 h 83"/>
                <a:gd name="T86" fmla="*/ 31 w 70"/>
                <a:gd name="T87" fmla="*/ 13 h 83"/>
                <a:gd name="T88" fmla="*/ 34 w 70"/>
                <a:gd name="T89" fmla="*/ 17 h 83"/>
                <a:gd name="T90" fmla="*/ 38 w 70"/>
                <a:gd name="T91" fmla="*/ 17 h 83"/>
                <a:gd name="T92" fmla="*/ 43 w 70"/>
                <a:gd name="T93" fmla="*/ 21 h 83"/>
                <a:gd name="T94" fmla="*/ 47 w 70"/>
                <a:gd name="T95" fmla="*/ 23 h 83"/>
                <a:gd name="T96" fmla="*/ 49 w 70"/>
                <a:gd name="T97" fmla="*/ 25 h 83"/>
                <a:gd name="T98" fmla="*/ 53 w 70"/>
                <a:gd name="T99" fmla="*/ 25 h 83"/>
                <a:gd name="T100" fmla="*/ 56 w 70"/>
                <a:gd name="T101" fmla="*/ 27 h 83"/>
                <a:gd name="T102" fmla="*/ 56 w 70"/>
                <a:gd name="T103" fmla="*/ 32 h 83"/>
                <a:gd name="T104" fmla="*/ 56 w 70"/>
                <a:gd name="T105" fmla="*/ 43 h 83"/>
                <a:gd name="T106" fmla="*/ 66 w 70"/>
                <a:gd name="T107" fmla="*/ 43 h 83"/>
                <a:gd name="T108" fmla="*/ 66 w 70"/>
                <a:gd name="T109" fmla="*/ 49 h 83"/>
                <a:gd name="T110" fmla="*/ 68 w 70"/>
                <a:gd name="T111" fmla="*/ 51 h 83"/>
                <a:gd name="T112" fmla="*/ 70 w 70"/>
                <a:gd name="T113" fmla="*/ 55 h 83"/>
                <a:gd name="T114" fmla="*/ 66 w 70"/>
                <a:gd name="T115" fmla="*/ 61 h 83"/>
                <a:gd name="T116" fmla="*/ 65 w 70"/>
                <a:gd name="T117" fmla="*/ 64 h 83"/>
                <a:gd name="T118" fmla="*/ 65 w 70"/>
                <a:gd name="T119" fmla="*/ 67 h 83"/>
                <a:gd name="T120" fmla="*/ 65 w 70"/>
                <a:gd name="T121" fmla="*/ 6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 h="83">
                  <a:moveTo>
                    <a:pt x="65" y="67"/>
                  </a:moveTo>
                  <a:lnTo>
                    <a:pt x="65" y="64"/>
                  </a:lnTo>
                  <a:lnTo>
                    <a:pt x="60" y="63"/>
                  </a:lnTo>
                  <a:lnTo>
                    <a:pt x="54" y="61"/>
                  </a:lnTo>
                  <a:lnTo>
                    <a:pt x="44" y="63"/>
                  </a:lnTo>
                  <a:lnTo>
                    <a:pt x="40" y="68"/>
                  </a:lnTo>
                  <a:lnTo>
                    <a:pt x="40" y="73"/>
                  </a:lnTo>
                  <a:lnTo>
                    <a:pt x="38" y="79"/>
                  </a:lnTo>
                  <a:lnTo>
                    <a:pt x="37" y="79"/>
                  </a:lnTo>
                  <a:lnTo>
                    <a:pt x="31" y="79"/>
                  </a:lnTo>
                  <a:lnTo>
                    <a:pt x="28" y="83"/>
                  </a:lnTo>
                  <a:lnTo>
                    <a:pt x="27" y="79"/>
                  </a:lnTo>
                  <a:lnTo>
                    <a:pt x="25" y="79"/>
                  </a:lnTo>
                  <a:lnTo>
                    <a:pt x="16" y="79"/>
                  </a:lnTo>
                  <a:lnTo>
                    <a:pt x="15" y="79"/>
                  </a:lnTo>
                  <a:lnTo>
                    <a:pt x="11" y="83"/>
                  </a:lnTo>
                  <a:lnTo>
                    <a:pt x="6" y="83"/>
                  </a:lnTo>
                  <a:lnTo>
                    <a:pt x="6" y="79"/>
                  </a:lnTo>
                  <a:lnTo>
                    <a:pt x="6" y="73"/>
                  </a:lnTo>
                  <a:lnTo>
                    <a:pt x="5" y="68"/>
                  </a:lnTo>
                  <a:lnTo>
                    <a:pt x="5" y="64"/>
                  </a:lnTo>
                  <a:lnTo>
                    <a:pt x="6" y="61"/>
                  </a:lnTo>
                  <a:lnTo>
                    <a:pt x="3" y="58"/>
                  </a:lnTo>
                  <a:lnTo>
                    <a:pt x="3" y="52"/>
                  </a:lnTo>
                  <a:lnTo>
                    <a:pt x="0" y="49"/>
                  </a:lnTo>
                  <a:lnTo>
                    <a:pt x="0" y="47"/>
                  </a:lnTo>
                  <a:lnTo>
                    <a:pt x="5" y="43"/>
                  </a:lnTo>
                  <a:lnTo>
                    <a:pt x="3" y="36"/>
                  </a:lnTo>
                  <a:lnTo>
                    <a:pt x="5" y="33"/>
                  </a:lnTo>
                  <a:lnTo>
                    <a:pt x="3" y="32"/>
                  </a:lnTo>
                  <a:lnTo>
                    <a:pt x="6" y="27"/>
                  </a:lnTo>
                  <a:lnTo>
                    <a:pt x="5" y="23"/>
                  </a:lnTo>
                  <a:lnTo>
                    <a:pt x="5" y="19"/>
                  </a:lnTo>
                  <a:lnTo>
                    <a:pt x="6" y="16"/>
                  </a:lnTo>
                  <a:lnTo>
                    <a:pt x="3" y="5"/>
                  </a:lnTo>
                  <a:lnTo>
                    <a:pt x="11" y="5"/>
                  </a:lnTo>
                  <a:lnTo>
                    <a:pt x="12" y="3"/>
                  </a:lnTo>
                  <a:lnTo>
                    <a:pt x="19" y="1"/>
                  </a:lnTo>
                  <a:lnTo>
                    <a:pt x="21" y="0"/>
                  </a:lnTo>
                  <a:lnTo>
                    <a:pt x="25" y="0"/>
                  </a:lnTo>
                  <a:lnTo>
                    <a:pt x="28" y="0"/>
                  </a:lnTo>
                  <a:lnTo>
                    <a:pt x="28" y="3"/>
                  </a:lnTo>
                  <a:lnTo>
                    <a:pt x="28" y="10"/>
                  </a:lnTo>
                  <a:lnTo>
                    <a:pt x="31" y="13"/>
                  </a:lnTo>
                  <a:lnTo>
                    <a:pt x="34" y="17"/>
                  </a:lnTo>
                  <a:lnTo>
                    <a:pt x="38" y="17"/>
                  </a:lnTo>
                  <a:lnTo>
                    <a:pt x="43" y="21"/>
                  </a:lnTo>
                  <a:lnTo>
                    <a:pt x="47" y="23"/>
                  </a:lnTo>
                  <a:lnTo>
                    <a:pt x="49" y="25"/>
                  </a:lnTo>
                  <a:lnTo>
                    <a:pt x="53" y="25"/>
                  </a:lnTo>
                  <a:lnTo>
                    <a:pt x="56" y="27"/>
                  </a:lnTo>
                  <a:lnTo>
                    <a:pt x="56" y="32"/>
                  </a:lnTo>
                  <a:lnTo>
                    <a:pt x="56" y="43"/>
                  </a:lnTo>
                  <a:lnTo>
                    <a:pt x="66" y="43"/>
                  </a:lnTo>
                  <a:lnTo>
                    <a:pt x="66" y="49"/>
                  </a:lnTo>
                  <a:lnTo>
                    <a:pt x="68" y="51"/>
                  </a:lnTo>
                  <a:lnTo>
                    <a:pt x="70" y="55"/>
                  </a:lnTo>
                  <a:lnTo>
                    <a:pt x="66" y="61"/>
                  </a:lnTo>
                  <a:lnTo>
                    <a:pt x="65" y="64"/>
                  </a:lnTo>
                  <a:lnTo>
                    <a:pt x="65" y="67"/>
                  </a:lnTo>
                  <a:lnTo>
                    <a:pt x="65" y="67"/>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Freeform 384">
              <a:extLst>
                <a:ext uri="{FF2B5EF4-FFF2-40B4-BE49-F238E27FC236}">
                  <a16:creationId xmlns:a16="http://schemas.microsoft.com/office/drawing/2014/main" id="{A70C1E87-9362-4C7B-BB7E-613A29573BEA}"/>
                </a:ext>
              </a:extLst>
            </p:cNvPr>
            <p:cNvSpPr>
              <a:spLocks noEditPoints="1"/>
            </p:cNvSpPr>
            <p:nvPr/>
          </p:nvSpPr>
          <p:spPr bwMode="auto">
            <a:xfrm>
              <a:off x="2895601" y="1803401"/>
              <a:ext cx="315913" cy="381000"/>
            </a:xfrm>
            <a:custGeom>
              <a:avLst/>
              <a:gdLst>
                <a:gd name="T0" fmla="*/ 145 w 199"/>
                <a:gd name="T1" fmla="*/ 45 h 240"/>
                <a:gd name="T2" fmla="*/ 139 w 199"/>
                <a:gd name="T3" fmla="*/ 50 h 240"/>
                <a:gd name="T4" fmla="*/ 135 w 199"/>
                <a:gd name="T5" fmla="*/ 47 h 240"/>
                <a:gd name="T6" fmla="*/ 135 w 199"/>
                <a:gd name="T7" fmla="*/ 40 h 240"/>
                <a:gd name="T8" fmla="*/ 105 w 199"/>
                <a:gd name="T9" fmla="*/ 19 h 240"/>
                <a:gd name="T10" fmla="*/ 119 w 199"/>
                <a:gd name="T11" fmla="*/ 22 h 240"/>
                <a:gd name="T12" fmla="*/ 129 w 199"/>
                <a:gd name="T13" fmla="*/ 12 h 240"/>
                <a:gd name="T14" fmla="*/ 135 w 199"/>
                <a:gd name="T15" fmla="*/ 26 h 240"/>
                <a:gd name="T16" fmla="*/ 135 w 199"/>
                <a:gd name="T17" fmla="*/ 34 h 240"/>
                <a:gd name="T18" fmla="*/ 129 w 199"/>
                <a:gd name="T19" fmla="*/ 44 h 240"/>
                <a:gd name="T20" fmla="*/ 135 w 199"/>
                <a:gd name="T21" fmla="*/ 45 h 240"/>
                <a:gd name="T22" fmla="*/ 135 w 199"/>
                <a:gd name="T23" fmla="*/ 50 h 240"/>
                <a:gd name="T24" fmla="*/ 135 w 199"/>
                <a:gd name="T25" fmla="*/ 50 h 240"/>
                <a:gd name="T26" fmla="*/ 143 w 199"/>
                <a:gd name="T27" fmla="*/ 50 h 240"/>
                <a:gd name="T28" fmla="*/ 151 w 199"/>
                <a:gd name="T29" fmla="*/ 44 h 240"/>
                <a:gd name="T30" fmla="*/ 162 w 199"/>
                <a:gd name="T31" fmla="*/ 54 h 240"/>
                <a:gd name="T32" fmla="*/ 171 w 199"/>
                <a:gd name="T33" fmla="*/ 61 h 240"/>
                <a:gd name="T34" fmla="*/ 186 w 199"/>
                <a:gd name="T35" fmla="*/ 69 h 240"/>
                <a:gd name="T36" fmla="*/ 194 w 199"/>
                <a:gd name="T37" fmla="*/ 79 h 240"/>
                <a:gd name="T38" fmla="*/ 196 w 199"/>
                <a:gd name="T39" fmla="*/ 97 h 240"/>
                <a:gd name="T40" fmla="*/ 184 w 199"/>
                <a:gd name="T41" fmla="*/ 121 h 240"/>
                <a:gd name="T42" fmla="*/ 178 w 199"/>
                <a:gd name="T43" fmla="*/ 130 h 240"/>
                <a:gd name="T44" fmla="*/ 174 w 199"/>
                <a:gd name="T45" fmla="*/ 152 h 240"/>
                <a:gd name="T46" fmla="*/ 168 w 199"/>
                <a:gd name="T47" fmla="*/ 165 h 240"/>
                <a:gd name="T48" fmla="*/ 162 w 199"/>
                <a:gd name="T49" fmla="*/ 177 h 240"/>
                <a:gd name="T50" fmla="*/ 149 w 199"/>
                <a:gd name="T51" fmla="*/ 180 h 240"/>
                <a:gd name="T52" fmla="*/ 135 w 199"/>
                <a:gd name="T53" fmla="*/ 189 h 240"/>
                <a:gd name="T54" fmla="*/ 124 w 199"/>
                <a:gd name="T55" fmla="*/ 196 h 240"/>
                <a:gd name="T56" fmla="*/ 117 w 199"/>
                <a:gd name="T57" fmla="*/ 215 h 240"/>
                <a:gd name="T58" fmla="*/ 107 w 199"/>
                <a:gd name="T59" fmla="*/ 222 h 240"/>
                <a:gd name="T60" fmla="*/ 95 w 199"/>
                <a:gd name="T61" fmla="*/ 238 h 240"/>
                <a:gd name="T62" fmla="*/ 91 w 199"/>
                <a:gd name="T63" fmla="*/ 230 h 240"/>
                <a:gd name="T64" fmla="*/ 82 w 199"/>
                <a:gd name="T65" fmla="*/ 221 h 240"/>
                <a:gd name="T66" fmla="*/ 89 w 199"/>
                <a:gd name="T67" fmla="*/ 211 h 240"/>
                <a:gd name="T68" fmla="*/ 104 w 199"/>
                <a:gd name="T69" fmla="*/ 199 h 240"/>
                <a:gd name="T70" fmla="*/ 101 w 199"/>
                <a:gd name="T71" fmla="*/ 184 h 240"/>
                <a:gd name="T72" fmla="*/ 98 w 199"/>
                <a:gd name="T73" fmla="*/ 174 h 240"/>
                <a:gd name="T74" fmla="*/ 88 w 199"/>
                <a:gd name="T75" fmla="*/ 161 h 240"/>
                <a:gd name="T76" fmla="*/ 91 w 199"/>
                <a:gd name="T77" fmla="*/ 145 h 240"/>
                <a:gd name="T78" fmla="*/ 79 w 199"/>
                <a:gd name="T79" fmla="*/ 126 h 240"/>
                <a:gd name="T80" fmla="*/ 70 w 199"/>
                <a:gd name="T81" fmla="*/ 117 h 240"/>
                <a:gd name="T82" fmla="*/ 54 w 199"/>
                <a:gd name="T83" fmla="*/ 107 h 240"/>
                <a:gd name="T84" fmla="*/ 48 w 199"/>
                <a:gd name="T85" fmla="*/ 94 h 240"/>
                <a:gd name="T86" fmla="*/ 34 w 199"/>
                <a:gd name="T87" fmla="*/ 99 h 240"/>
                <a:gd name="T88" fmla="*/ 13 w 199"/>
                <a:gd name="T89" fmla="*/ 94 h 240"/>
                <a:gd name="T90" fmla="*/ 4 w 199"/>
                <a:gd name="T91" fmla="*/ 85 h 240"/>
                <a:gd name="T92" fmla="*/ 4 w 199"/>
                <a:gd name="T93" fmla="*/ 69 h 240"/>
                <a:gd name="T94" fmla="*/ 12 w 199"/>
                <a:gd name="T95" fmla="*/ 57 h 240"/>
                <a:gd name="T96" fmla="*/ 28 w 199"/>
                <a:gd name="T97" fmla="*/ 38 h 240"/>
                <a:gd name="T98" fmla="*/ 23 w 199"/>
                <a:gd name="T99" fmla="*/ 24 h 240"/>
                <a:gd name="T100" fmla="*/ 23 w 199"/>
                <a:gd name="T101" fmla="*/ 18 h 240"/>
                <a:gd name="T102" fmla="*/ 45 w 199"/>
                <a:gd name="T103" fmla="*/ 24 h 240"/>
                <a:gd name="T104" fmla="*/ 63 w 199"/>
                <a:gd name="T105" fmla="*/ 18 h 240"/>
                <a:gd name="T106" fmla="*/ 60 w 199"/>
                <a:gd name="T107" fmla="*/ 6 h 240"/>
                <a:gd name="T108" fmla="*/ 76 w 199"/>
                <a:gd name="T109" fmla="*/ 6 h 240"/>
                <a:gd name="T110" fmla="*/ 83 w 199"/>
                <a:gd name="T111" fmla="*/ 0 h 240"/>
                <a:gd name="T112" fmla="*/ 85 w 199"/>
                <a:gd name="T113" fmla="*/ 10 h 240"/>
                <a:gd name="T114" fmla="*/ 89 w 199"/>
                <a:gd name="T115" fmla="*/ 24 h 240"/>
                <a:gd name="T116" fmla="*/ 104 w 199"/>
                <a:gd name="T117" fmla="*/ 2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9" h="240">
                  <a:moveTo>
                    <a:pt x="139" y="40"/>
                  </a:moveTo>
                  <a:lnTo>
                    <a:pt x="140" y="40"/>
                  </a:lnTo>
                  <a:lnTo>
                    <a:pt x="145" y="41"/>
                  </a:lnTo>
                  <a:lnTo>
                    <a:pt x="145" y="45"/>
                  </a:lnTo>
                  <a:lnTo>
                    <a:pt x="143" y="47"/>
                  </a:lnTo>
                  <a:lnTo>
                    <a:pt x="140" y="50"/>
                  </a:lnTo>
                  <a:lnTo>
                    <a:pt x="139" y="50"/>
                  </a:lnTo>
                  <a:lnTo>
                    <a:pt x="139" y="50"/>
                  </a:lnTo>
                  <a:lnTo>
                    <a:pt x="137" y="50"/>
                  </a:lnTo>
                  <a:lnTo>
                    <a:pt x="135" y="50"/>
                  </a:lnTo>
                  <a:lnTo>
                    <a:pt x="135" y="47"/>
                  </a:lnTo>
                  <a:lnTo>
                    <a:pt x="135" y="47"/>
                  </a:lnTo>
                  <a:lnTo>
                    <a:pt x="135" y="45"/>
                  </a:lnTo>
                  <a:lnTo>
                    <a:pt x="135" y="45"/>
                  </a:lnTo>
                  <a:lnTo>
                    <a:pt x="135" y="41"/>
                  </a:lnTo>
                  <a:lnTo>
                    <a:pt x="135" y="40"/>
                  </a:lnTo>
                  <a:lnTo>
                    <a:pt x="139" y="40"/>
                  </a:lnTo>
                  <a:lnTo>
                    <a:pt x="139" y="40"/>
                  </a:lnTo>
                  <a:close/>
                  <a:moveTo>
                    <a:pt x="104" y="22"/>
                  </a:moveTo>
                  <a:lnTo>
                    <a:pt x="105" y="19"/>
                  </a:lnTo>
                  <a:lnTo>
                    <a:pt x="111" y="19"/>
                  </a:lnTo>
                  <a:lnTo>
                    <a:pt x="113" y="22"/>
                  </a:lnTo>
                  <a:lnTo>
                    <a:pt x="117" y="22"/>
                  </a:lnTo>
                  <a:lnTo>
                    <a:pt x="119" y="22"/>
                  </a:lnTo>
                  <a:lnTo>
                    <a:pt x="123" y="24"/>
                  </a:lnTo>
                  <a:lnTo>
                    <a:pt x="123" y="22"/>
                  </a:lnTo>
                  <a:lnTo>
                    <a:pt x="127" y="13"/>
                  </a:lnTo>
                  <a:lnTo>
                    <a:pt x="129" y="12"/>
                  </a:lnTo>
                  <a:lnTo>
                    <a:pt x="129" y="12"/>
                  </a:lnTo>
                  <a:lnTo>
                    <a:pt x="130" y="13"/>
                  </a:lnTo>
                  <a:lnTo>
                    <a:pt x="130" y="19"/>
                  </a:lnTo>
                  <a:lnTo>
                    <a:pt x="135" y="26"/>
                  </a:lnTo>
                  <a:lnTo>
                    <a:pt x="135" y="28"/>
                  </a:lnTo>
                  <a:lnTo>
                    <a:pt x="137" y="28"/>
                  </a:lnTo>
                  <a:lnTo>
                    <a:pt x="137" y="32"/>
                  </a:lnTo>
                  <a:lnTo>
                    <a:pt x="135" y="34"/>
                  </a:lnTo>
                  <a:lnTo>
                    <a:pt x="135" y="35"/>
                  </a:lnTo>
                  <a:lnTo>
                    <a:pt x="130" y="40"/>
                  </a:lnTo>
                  <a:lnTo>
                    <a:pt x="129" y="41"/>
                  </a:lnTo>
                  <a:lnTo>
                    <a:pt x="129" y="44"/>
                  </a:lnTo>
                  <a:lnTo>
                    <a:pt x="127" y="45"/>
                  </a:lnTo>
                  <a:lnTo>
                    <a:pt x="129" y="47"/>
                  </a:lnTo>
                  <a:lnTo>
                    <a:pt x="135" y="44"/>
                  </a:lnTo>
                  <a:lnTo>
                    <a:pt x="135" y="45"/>
                  </a:lnTo>
                  <a:lnTo>
                    <a:pt x="135" y="47"/>
                  </a:lnTo>
                  <a:lnTo>
                    <a:pt x="135" y="47"/>
                  </a:lnTo>
                  <a:lnTo>
                    <a:pt x="135" y="47"/>
                  </a:lnTo>
                  <a:lnTo>
                    <a:pt x="135" y="50"/>
                  </a:lnTo>
                  <a:lnTo>
                    <a:pt x="135" y="50"/>
                  </a:lnTo>
                  <a:lnTo>
                    <a:pt x="133" y="47"/>
                  </a:lnTo>
                  <a:lnTo>
                    <a:pt x="133" y="50"/>
                  </a:lnTo>
                  <a:lnTo>
                    <a:pt x="135" y="50"/>
                  </a:lnTo>
                  <a:lnTo>
                    <a:pt x="135" y="50"/>
                  </a:lnTo>
                  <a:lnTo>
                    <a:pt x="137" y="50"/>
                  </a:lnTo>
                  <a:lnTo>
                    <a:pt x="139" y="50"/>
                  </a:lnTo>
                  <a:lnTo>
                    <a:pt x="143" y="50"/>
                  </a:lnTo>
                  <a:lnTo>
                    <a:pt x="145" y="47"/>
                  </a:lnTo>
                  <a:lnTo>
                    <a:pt x="146" y="47"/>
                  </a:lnTo>
                  <a:lnTo>
                    <a:pt x="146" y="44"/>
                  </a:lnTo>
                  <a:lnTo>
                    <a:pt x="151" y="44"/>
                  </a:lnTo>
                  <a:lnTo>
                    <a:pt x="155" y="47"/>
                  </a:lnTo>
                  <a:lnTo>
                    <a:pt x="158" y="50"/>
                  </a:lnTo>
                  <a:lnTo>
                    <a:pt x="161" y="51"/>
                  </a:lnTo>
                  <a:lnTo>
                    <a:pt x="162" y="54"/>
                  </a:lnTo>
                  <a:lnTo>
                    <a:pt x="165" y="57"/>
                  </a:lnTo>
                  <a:lnTo>
                    <a:pt x="165" y="60"/>
                  </a:lnTo>
                  <a:lnTo>
                    <a:pt x="168" y="57"/>
                  </a:lnTo>
                  <a:lnTo>
                    <a:pt x="171" y="61"/>
                  </a:lnTo>
                  <a:lnTo>
                    <a:pt x="177" y="63"/>
                  </a:lnTo>
                  <a:lnTo>
                    <a:pt x="178" y="63"/>
                  </a:lnTo>
                  <a:lnTo>
                    <a:pt x="180" y="63"/>
                  </a:lnTo>
                  <a:lnTo>
                    <a:pt x="186" y="69"/>
                  </a:lnTo>
                  <a:lnTo>
                    <a:pt x="189" y="73"/>
                  </a:lnTo>
                  <a:lnTo>
                    <a:pt x="190" y="78"/>
                  </a:lnTo>
                  <a:lnTo>
                    <a:pt x="193" y="79"/>
                  </a:lnTo>
                  <a:lnTo>
                    <a:pt x="194" y="79"/>
                  </a:lnTo>
                  <a:lnTo>
                    <a:pt x="196" y="82"/>
                  </a:lnTo>
                  <a:lnTo>
                    <a:pt x="196" y="83"/>
                  </a:lnTo>
                  <a:lnTo>
                    <a:pt x="199" y="94"/>
                  </a:lnTo>
                  <a:lnTo>
                    <a:pt x="196" y="97"/>
                  </a:lnTo>
                  <a:lnTo>
                    <a:pt x="196" y="104"/>
                  </a:lnTo>
                  <a:lnTo>
                    <a:pt x="190" y="111"/>
                  </a:lnTo>
                  <a:lnTo>
                    <a:pt x="189" y="113"/>
                  </a:lnTo>
                  <a:lnTo>
                    <a:pt x="184" y="121"/>
                  </a:lnTo>
                  <a:lnTo>
                    <a:pt x="183" y="126"/>
                  </a:lnTo>
                  <a:lnTo>
                    <a:pt x="180" y="126"/>
                  </a:lnTo>
                  <a:lnTo>
                    <a:pt x="178" y="127"/>
                  </a:lnTo>
                  <a:lnTo>
                    <a:pt x="178" y="130"/>
                  </a:lnTo>
                  <a:lnTo>
                    <a:pt x="178" y="135"/>
                  </a:lnTo>
                  <a:lnTo>
                    <a:pt x="177" y="141"/>
                  </a:lnTo>
                  <a:lnTo>
                    <a:pt x="174" y="149"/>
                  </a:lnTo>
                  <a:lnTo>
                    <a:pt x="174" y="152"/>
                  </a:lnTo>
                  <a:lnTo>
                    <a:pt x="173" y="155"/>
                  </a:lnTo>
                  <a:lnTo>
                    <a:pt x="171" y="158"/>
                  </a:lnTo>
                  <a:lnTo>
                    <a:pt x="171" y="161"/>
                  </a:lnTo>
                  <a:lnTo>
                    <a:pt x="168" y="165"/>
                  </a:lnTo>
                  <a:lnTo>
                    <a:pt x="167" y="168"/>
                  </a:lnTo>
                  <a:lnTo>
                    <a:pt x="165" y="171"/>
                  </a:lnTo>
                  <a:lnTo>
                    <a:pt x="162" y="174"/>
                  </a:lnTo>
                  <a:lnTo>
                    <a:pt x="162" y="177"/>
                  </a:lnTo>
                  <a:lnTo>
                    <a:pt x="156" y="180"/>
                  </a:lnTo>
                  <a:lnTo>
                    <a:pt x="156" y="183"/>
                  </a:lnTo>
                  <a:lnTo>
                    <a:pt x="151" y="183"/>
                  </a:lnTo>
                  <a:lnTo>
                    <a:pt x="149" y="180"/>
                  </a:lnTo>
                  <a:lnTo>
                    <a:pt x="146" y="183"/>
                  </a:lnTo>
                  <a:lnTo>
                    <a:pt x="145" y="184"/>
                  </a:lnTo>
                  <a:lnTo>
                    <a:pt x="140" y="187"/>
                  </a:lnTo>
                  <a:lnTo>
                    <a:pt x="135" y="189"/>
                  </a:lnTo>
                  <a:lnTo>
                    <a:pt x="133" y="190"/>
                  </a:lnTo>
                  <a:lnTo>
                    <a:pt x="129" y="193"/>
                  </a:lnTo>
                  <a:lnTo>
                    <a:pt x="129" y="195"/>
                  </a:lnTo>
                  <a:lnTo>
                    <a:pt x="124" y="196"/>
                  </a:lnTo>
                  <a:lnTo>
                    <a:pt x="123" y="202"/>
                  </a:lnTo>
                  <a:lnTo>
                    <a:pt x="123" y="208"/>
                  </a:lnTo>
                  <a:lnTo>
                    <a:pt x="119" y="212"/>
                  </a:lnTo>
                  <a:lnTo>
                    <a:pt x="117" y="215"/>
                  </a:lnTo>
                  <a:lnTo>
                    <a:pt x="111" y="221"/>
                  </a:lnTo>
                  <a:lnTo>
                    <a:pt x="111" y="222"/>
                  </a:lnTo>
                  <a:lnTo>
                    <a:pt x="108" y="222"/>
                  </a:lnTo>
                  <a:lnTo>
                    <a:pt x="107" y="222"/>
                  </a:lnTo>
                  <a:lnTo>
                    <a:pt x="104" y="227"/>
                  </a:lnTo>
                  <a:lnTo>
                    <a:pt x="101" y="228"/>
                  </a:lnTo>
                  <a:lnTo>
                    <a:pt x="99" y="232"/>
                  </a:lnTo>
                  <a:lnTo>
                    <a:pt x="95" y="238"/>
                  </a:lnTo>
                  <a:lnTo>
                    <a:pt x="91" y="240"/>
                  </a:lnTo>
                  <a:lnTo>
                    <a:pt x="91" y="237"/>
                  </a:lnTo>
                  <a:lnTo>
                    <a:pt x="93" y="234"/>
                  </a:lnTo>
                  <a:lnTo>
                    <a:pt x="91" y="230"/>
                  </a:lnTo>
                  <a:lnTo>
                    <a:pt x="89" y="228"/>
                  </a:lnTo>
                  <a:lnTo>
                    <a:pt x="85" y="227"/>
                  </a:lnTo>
                  <a:lnTo>
                    <a:pt x="83" y="222"/>
                  </a:lnTo>
                  <a:lnTo>
                    <a:pt x="82" y="221"/>
                  </a:lnTo>
                  <a:lnTo>
                    <a:pt x="79" y="222"/>
                  </a:lnTo>
                  <a:lnTo>
                    <a:pt x="77" y="221"/>
                  </a:lnTo>
                  <a:lnTo>
                    <a:pt x="85" y="215"/>
                  </a:lnTo>
                  <a:lnTo>
                    <a:pt x="89" y="211"/>
                  </a:lnTo>
                  <a:lnTo>
                    <a:pt x="95" y="206"/>
                  </a:lnTo>
                  <a:lnTo>
                    <a:pt x="98" y="206"/>
                  </a:lnTo>
                  <a:lnTo>
                    <a:pt x="99" y="205"/>
                  </a:lnTo>
                  <a:lnTo>
                    <a:pt x="104" y="199"/>
                  </a:lnTo>
                  <a:lnTo>
                    <a:pt x="101" y="195"/>
                  </a:lnTo>
                  <a:lnTo>
                    <a:pt x="99" y="195"/>
                  </a:lnTo>
                  <a:lnTo>
                    <a:pt x="101" y="189"/>
                  </a:lnTo>
                  <a:lnTo>
                    <a:pt x="101" y="184"/>
                  </a:lnTo>
                  <a:lnTo>
                    <a:pt x="98" y="184"/>
                  </a:lnTo>
                  <a:lnTo>
                    <a:pt x="98" y="183"/>
                  </a:lnTo>
                  <a:lnTo>
                    <a:pt x="98" y="177"/>
                  </a:lnTo>
                  <a:lnTo>
                    <a:pt x="98" y="174"/>
                  </a:lnTo>
                  <a:lnTo>
                    <a:pt x="89" y="174"/>
                  </a:lnTo>
                  <a:lnTo>
                    <a:pt x="85" y="173"/>
                  </a:lnTo>
                  <a:lnTo>
                    <a:pt x="88" y="167"/>
                  </a:lnTo>
                  <a:lnTo>
                    <a:pt x="88" y="161"/>
                  </a:lnTo>
                  <a:lnTo>
                    <a:pt x="88" y="158"/>
                  </a:lnTo>
                  <a:lnTo>
                    <a:pt x="89" y="155"/>
                  </a:lnTo>
                  <a:lnTo>
                    <a:pt x="93" y="149"/>
                  </a:lnTo>
                  <a:lnTo>
                    <a:pt x="91" y="145"/>
                  </a:lnTo>
                  <a:lnTo>
                    <a:pt x="89" y="143"/>
                  </a:lnTo>
                  <a:lnTo>
                    <a:pt x="89" y="137"/>
                  </a:lnTo>
                  <a:lnTo>
                    <a:pt x="79" y="137"/>
                  </a:lnTo>
                  <a:lnTo>
                    <a:pt x="79" y="126"/>
                  </a:lnTo>
                  <a:lnTo>
                    <a:pt x="79" y="121"/>
                  </a:lnTo>
                  <a:lnTo>
                    <a:pt x="76" y="119"/>
                  </a:lnTo>
                  <a:lnTo>
                    <a:pt x="72" y="119"/>
                  </a:lnTo>
                  <a:lnTo>
                    <a:pt x="70" y="117"/>
                  </a:lnTo>
                  <a:lnTo>
                    <a:pt x="66" y="115"/>
                  </a:lnTo>
                  <a:lnTo>
                    <a:pt x="61" y="111"/>
                  </a:lnTo>
                  <a:lnTo>
                    <a:pt x="57" y="111"/>
                  </a:lnTo>
                  <a:lnTo>
                    <a:pt x="54" y="107"/>
                  </a:lnTo>
                  <a:lnTo>
                    <a:pt x="51" y="104"/>
                  </a:lnTo>
                  <a:lnTo>
                    <a:pt x="51" y="97"/>
                  </a:lnTo>
                  <a:lnTo>
                    <a:pt x="51" y="94"/>
                  </a:lnTo>
                  <a:lnTo>
                    <a:pt x="48" y="94"/>
                  </a:lnTo>
                  <a:lnTo>
                    <a:pt x="44" y="94"/>
                  </a:lnTo>
                  <a:lnTo>
                    <a:pt x="42" y="95"/>
                  </a:lnTo>
                  <a:lnTo>
                    <a:pt x="35" y="97"/>
                  </a:lnTo>
                  <a:lnTo>
                    <a:pt x="34" y="99"/>
                  </a:lnTo>
                  <a:lnTo>
                    <a:pt x="26" y="99"/>
                  </a:lnTo>
                  <a:lnTo>
                    <a:pt x="18" y="99"/>
                  </a:lnTo>
                  <a:lnTo>
                    <a:pt x="20" y="89"/>
                  </a:lnTo>
                  <a:lnTo>
                    <a:pt x="13" y="94"/>
                  </a:lnTo>
                  <a:lnTo>
                    <a:pt x="7" y="94"/>
                  </a:lnTo>
                  <a:lnTo>
                    <a:pt x="7" y="89"/>
                  </a:lnTo>
                  <a:lnTo>
                    <a:pt x="3" y="89"/>
                  </a:lnTo>
                  <a:lnTo>
                    <a:pt x="4" y="85"/>
                  </a:lnTo>
                  <a:lnTo>
                    <a:pt x="0" y="82"/>
                  </a:lnTo>
                  <a:lnTo>
                    <a:pt x="0" y="76"/>
                  </a:lnTo>
                  <a:lnTo>
                    <a:pt x="0" y="72"/>
                  </a:lnTo>
                  <a:lnTo>
                    <a:pt x="4" y="69"/>
                  </a:lnTo>
                  <a:lnTo>
                    <a:pt x="3" y="67"/>
                  </a:lnTo>
                  <a:lnTo>
                    <a:pt x="4" y="63"/>
                  </a:lnTo>
                  <a:lnTo>
                    <a:pt x="4" y="61"/>
                  </a:lnTo>
                  <a:lnTo>
                    <a:pt x="12" y="57"/>
                  </a:lnTo>
                  <a:lnTo>
                    <a:pt x="16" y="56"/>
                  </a:lnTo>
                  <a:lnTo>
                    <a:pt x="18" y="54"/>
                  </a:lnTo>
                  <a:lnTo>
                    <a:pt x="23" y="56"/>
                  </a:lnTo>
                  <a:lnTo>
                    <a:pt x="28" y="38"/>
                  </a:lnTo>
                  <a:lnTo>
                    <a:pt x="28" y="34"/>
                  </a:lnTo>
                  <a:lnTo>
                    <a:pt x="26" y="32"/>
                  </a:lnTo>
                  <a:lnTo>
                    <a:pt x="23" y="29"/>
                  </a:lnTo>
                  <a:lnTo>
                    <a:pt x="23" y="24"/>
                  </a:lnTo>
                  <a:lnTo>
                    <a:pt x="29" y="24"/>
                  </a:lnTo>
                  <a:lnTo>
                    <a:pt x="28" y="22"/>
                  </a:lnTo>
                  <a:lnTo>
                    <a:pt x="23" y="22"/>
                  </a:lnTo>
                  <a:lnTo>
                    <a:pt x="23" y="18"/>
                  </a:lnTo>
                  <a:lnTo>
                    <a:pt x="35" y="18"/>
                  </a:lnTo>
                  <a:lnTo>
                    <a:pt x="39" y="16"/>
                  </a:lnTo>
                  <a:lnTo>
                    <a:pt x="44" y="22"/>
                  </a:lnTo>
                  <a:lnTo>
                    <a:pt x="45" y="24"/>
                  </a:lnTo>
                  <a:lnTo>
                    <a:pt x="54" y="24"/>
                  </a:lnTo>
                  <a:lnTo>
                    <a:pt x="60" y="19"/>
                  </a:lnTo>
                  <a:lnTo>
                    <a:pt x="60" y="18"/>
                  </a:lnTo>
                  <a:lnTo>
                    <a:pt x="63" y="18"/>
                  </a:lnTo>
                  <a:lnTo>
                    <a:pt x="66" y="16"/>
                  </a:lnTo>
                  <a:lnTo>
                    <a:pt x="60" y="13"/>
                  </a:lnTo>
                  <a:lnTo>
                    <a:pt x="60" y="10"/>
                  </a:lnTo>
                  <a:lnTo>
                    <a:pt x="60" y="6"/>
                  </a:lnTo>
                  <a:lnTo>
                    <a:pt x="66" y="6"/>
                  </a:lnTo>
                  <a:lnTo>
                    <a:pt x="66" y="8"/>
                  </a:lnTo>
                  <a:lnTo>
                    <a:pt x="67" y="6"/>
                  </a:lnTo>
                  <a:lnTo>
                    <a:pt x="76" y="6"/>
                  </a:lnTo>
                  <a:lnTo>
                    <a:pt x="77" y="4"/>
                  </a:lnTo>
                  <a:lnTo>
                    <a:pt x="79" y="2"/>
                  </a:lnTo>
                  <a:lnTo>
                    <a:pt x="79" y="0"/>
                  </a:lnTo>
                  <a:lnTo>
                    <a:pt x="83" y="0"/>
                  </a:lnTo>
                  <a:lnTo>
                    <a:pt x="83" y="4"/>
                  </a:lnTo>
                  <a:lnTo>
                    <a:pt x="85" y="6"/>
                  </a:lnTo>
                  <a:lnTo>
                    <a:pt x="85" y="8"/>
                  </a:lnTo>
                  <a:lnTo>
                    <a:pt x="85" y="10"/>
                  </a:lnTo>
                  <a:lnTo>
                    <a:pt x="83" y="16"/>
                  </a:lnTo>
                  <a:lnTo>
                    <a:pt x="85" y="18"/>
                  </a:lnTo>
                  <a:lnTo>
                    <a:pt x="85" y="19"/>
                  </a:lnTo>
                  <a:lnTo>
                    <a:pt x="89" y="24"/>
                  </a:lnTo>
                  <a:lnTo>
                    <a:pt x="93" y="26"/>
                  </a:lnTo>
                  <a:lnTo>
                    <a:pt x="99" y="22"/>
                  </a:lnTo>
                  <a:lnTo>
                    <a:pt x="104" y="22"/>
                  </a:lnTo>
                  <a:lnTo>
                    <a:pt x="104" y="2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Freeform 385">
              <a:extLst>
                <a:ext uri="{FF2B5EF4-FFF2-40B4-BE49-F238E27FC236}">
                  <a16:creationId xmlns:a16="http://schemas.microsoft.com/office/drawing/2014/main" id="{73D2643F-03D2-4ADC-A67D-DA1EBEE7438E}"/>
                </a:ext>
              </a:extLst>
            </p:cNvPr>
            <p:cNvSpPr>
              <a:spLocks/>
            </p:cNvSpPr>
            <p:nvPr/>
          </p:nvSpPr>
          <p:spPr bwMode="auto">
            <a:xfrm>
              <a:off x="3021013" y="1731963"/>
              <a:ext cx="4763" cy="1588"/>
            </a:xfrm>
            <a:custGeom>
              <a:avLst/>
              <a:gdLst>
                <a:gd name="T0" fmla="*/ 3 w 3"/>
                <a:gd name="T1" fmla="*/ 1 h 1"/>
                <a:gd name="T2" fmla="*/ 3 w 3"/>
                <a:gd name="T3" fmla="*/ 1 h 1"/>
                <a:gd name="T4" fmla="*/ 0 w 3"/>
                <a:gd name="T5" fmla="*/ 0 h 1"/>
                <a:gd name="T6" fmla="*/ 3 w 3"/>
                <a:gd name="T7" fmla="*/ 0 h 1"/>
                <a:gd name="T8" fmla="*/ 3 w 3"/>
                <a:gd name="T9" fmla="*/ 1 h 1"/>
                <a:gd name="T10" fmla="*/ 3 w 3"/>
                <a:gd name="T11" fmla="*/ 1 h 1"/>
              </a:gdLst>
              <a:ahLst/>
              <a:cxnLst>
                <a:cxn ang="0">
                  <a:pos x="T0" y="T1"/>
                </a:cxn>
                <a:cxn ang="0">
                  <a:pos x="T2" y="T3"/>
                </a:cxn>
                <a:cxn ang="0">
                  <a:pos x="T4" y="T5"/>
                </a:cxn>
                <a:cxn ang="0">
                  <a:pos x="T6" y="T7"/>
                </a:cxn>
                <a:cxn ang="0">
                  <a:pos x="T8" y="T9"/>
                </a:cxn>
                <a:cxn ang="0">
                  <a:pos x="T10" y="T11"/>
                </a:cxn>
              </a:cxnLst>
              <a:rect l="0" t="0" r="r" b="b"/>
              <a:pathLst>
                <a:path w="3" h="1">
                  <a:moveTo>
                    <a:pt x="3" y="1"/>
                  </a:moveTo>
                  <a:lnTo>
                    <a:pt x="3" y="1"/>
                  </a:lnTo>
                  <a:lnTo>
                    <a:pt x="0" y="0"/>
                  </a:lnTo>
                  <a:lnTo>
                    <a:pt x="3" y="0"/>
                  </a:lnTo>
                  <a:lnTo>
                    <a:pt x="3" y="1"/>
                  </a:lnTo>
                  <a:lnTo>
                    <a:pt x="3" y="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 name="Freeform 386">
              <a:extLst>
                <a:ext uri="{FF2B5EF4-FFF2-40B4-BE49-F238E27FC236}">
                  <a16:creationId xmlns:a16="http://schemas.microsoft.com/office/drawing/2014/main" id="{C74E8F32-FF21-45DA-AA7E-F84166159C37}"/>
                </a:ext>
              </a:extLst>
            </p:cNvPr>
            <p:cNvSpPr>
              <a:spLocks noEditPoints="1"/>
            </p:cNvSpPr>
            <p:nvPr/>
          </p:nvSpPr>
          <p:spPr bwMode="auto">
            <a:xfrm>
              <a:off x="2605088" y="1503363"/>
              <a:ext cx="379413" cy="60325"/>
            </a:xfrm>
            <a:custGeom>
              <a:avLst/>
              <a:gdLst>
                <a:gd name="T0" fmla="*/ 133 w 239"/>
                <a:gd name="T1" fmla="*/ 0 h 38"/>
                <a:gd name="T2" fmla="*/ 159 w 239"/>
                <a:gd name="T3" fmla="*/ 2 h 38"/>
                <a:gd name="T4" fmla="*/ 179 w 239"/>
                <a:gd name="T5" fmla="*/ 5 h 38"/>
                <a:gd name="T6" fmla="*/ 199 w 239"/>
                <a:gd name="T7" fmla="*/ 8 h 38"/>
                <a:gd name="T8" fmla="*/ 215 w 239"/>
                <a:gd name="T9" fmla="*/ 12 h 38"/>
                <a:gd name="T10" fmla="*/ 196 w 239"/>
                <a:gd name="T11" fmla="*/ 12 h 38"/>
                <a:gd name="T12" fmla="*/ 193 w 239"/>
                <a:gd name="T13" fmla="*/ 15 h 38"/>
                <a:gd name="T14" fmla="*/ 205 w 239"/>
                <a:gd name="T15" fmla="*/ 21 h 38"/>
                <a:gd name="T16" fmla="*/ 196 w 239"/>
                <a:gd name="T17" fmla="*/ 22 h 38"/>
                <a:gd name="T18" fmla="*/ 186 w 239"/>
                <a:gd name="T19" fmla="*/ 15 h 38"/>
                <a:gd name="T20" fmla="*/ 155 w 239"/>
                <a:gd name="T21" fmla="*/ 18 h 38"/>
                <a:gd name="T22" fmla="*/ 145 w 239"/>
                <a:gd name="T23" fmla="*/ 22 h 38"/>
                <a:gd name="T24" fmla="*/ 132 w 239"/>
                <a:gd name="T25" fmla="*/ 21 h 38"/>
                <a:gd name="T26" fmla="*/ 139 w 239"/>
                <a:gd name="T27" fmla="*/ 16 h 38"/>
                <a:gd name="T28" fmla="*/ 123 w 239"/>
                <a:gd name="T29" fmla="*/ 15 h 38"/>
                <a:gd name="T30" fmla="*/ 110 w 239"/>
                <a:gd name="T31" fmla="*/ 12 h 38"/>
                <a:gd name="T32" fmla="*/ 80 w 239"/>
                <a:gd name="T33" fmla="*/ 15 h 38"/>
                <a:gd name="T34" fmla="*/ 6 w 239"/>
                <a:gd name="T35" fmla="*/ 36 h 38"/>
                <a:gd name="T36" fmla="*/ 6 w 239"/>
                <a:gd name="T37" fmla="*/ 34 h 38"/>
                <a:gd name="T38" fmla="*/ 10 w 239"/>
                <a:gd name="T39" fmla="*/ 32 h 38"/>
                <a:gd name="T40" fmla="*/ 15 w 239"/>
                <a:gd name="T41" fmla="*/ 30 h 38"/>
                <a:gd name="T42" fmla="*/ 19 w 239"/>
                <a:gd name="T43" fmla="*/ 28 h 38"/>
                <a:gd name="T44" fmla="*/ 22 w 239"/>
                <a:gd name="T45" fmla="*/ 27 h 38"/>
                <a:gd name="T46" fmla="*/ 26 w 239"/>
                <a:gd name="T47" fmla="*/ 27 h 38"/>
                <a:gd name="T48" fmla="*/ 31 w 239"/>
                <a:gd name="T49" fmla="*/ 24 h 38"/>
                <a:gd name="T50" fmla="*/ 35 w 239"/>
                <a:gd name="T51" fmla="*/ 22 h 38"/>
                <a:gd name="T52" fmla="*/ 38 w 239"/>
                <a:gd name="T53" fmla="*/ 21 h 38"/>
                <a:gd name="T54" fmla="*/ 44 w 239"/>
                <a:gd name="T55" fmla="*/ 18 h 38"/>
                <a:gd name="T56" fmla="*/ 48 w 239"/>
                <a:gd name="T57" fmla="*/ 16 h 38"/>
                <a:gd name="T58" fmla="*/ 53 w 239"/>
                <a:gd name="T59" fmla="*/ 16 h 38"/>
                <a:gd name="T60" fmla="*/ 56 w 239"/>
                <a:gd name="T61" fmla="*/ 15 h 38"/>
                <a:gd name="T62" fmla="*/ 60 w 239"/>
                <a:gd name="T63" fmla="*/ 12 h 38"/>
                <a:gd name="T64" fmla="*/ 64 w 239"/>
                <a:gd name="T65" fmla="*/ 12 h 38"/>
                <a:gd name="T66" fmla="*/ 69 w 239"/>
                <a:gd name="T67" fmla="*/ 11 h 38"/>
                <a:gd name="T68" fmla="*/ 72 w 239"/>
                <a:gd name="T69" fmla="*/ 11 h 38"/>
                <a:gd name="T70" fmla="*/ 78 w 239"/>
                <a:gd name="T71" fmla="*/ 8 h 38"/>
                <a:gd name="T72" fmla="*/ 82 w 239"/>
                <a:gd name="T73" fmla="*/ 8 h 38"/>
                <a:gd name="T74" fmla="*/ 86 w 239"/>
                <a:gd name="T75" fmla="*/ 6 h 38"/>
                <a:gd name="T76" fmla="*/ 89 w 239"/>
                <a:gd name="T77" fmla="*/ 6 h 38"/>
                <a:gd name="T78" fmla="*/ 94 w 239"/>
                <a:gd name="T79" fmla="*/ 5 h 38"/>
                <a:gd name="T80" fmla="*/ 100 w 239"/>
                <a:gd name="T81" fmla="*/ 5 h 38"/>
                <a:gd name="T82" fmla="*/ 104 w 239"/>
                <a:gd name="T83" fmla="*/ 5 h 38"/>
                <a:gd name="T84" fmla="*/ 108 w 239"/>
                <a:gd name="T85" fmla="*/ 2 h 38"/>
                <a:gd name="T86" fmla="*/ 105 w 239"/>
                <a:gd name="T87" fmla="*/ 5 h 38"/>
                <a:gd name="T88" fmla="*/ 133 w 239"/>
                <a:gd name="T89" fmla="*/ 5 h 38"/>
                <a:gd name="T90" fmla="*/ 145 w 239"/>
                <a:gd name="T91" fmla="*/ 6 h 38"/>
                <a:gd name="T92" fmla="*/ 149 w 239"/>
                <a:gd name="T93" fmla="*/ 2 h 38"/>
                <a:gd name="T94" fmla="*/ 148 w 239"/>
                <a:gd name="T95" fmla="*/ 0 h 38"/>
                <a:gd name="T96" fmla="*/ 218 w 239"/>
                <a:gd name="T97" fmla="*/ 16 h 38"/>
                <a:gd name="T98" fmla="*/ 234 w 239"/>
                <a:gd name="T99" fmla="*/ 22 h 38"/>
                <a:gd name="T100" fmla="*/ 221 w 239"/>
                <a:gd name="T101" fmla="*/ 21 h 38"/>
                <a:gd name="T102" fmla="*/ 6 w 239"/>
                <a:gd name="T103" fmla="*/ 36 h 38"/>
                <a:gd name="T104" fmla="*/ 3 w 239"/>
                <a:gd name="T105" fmla="*/ 38 h 38"/>
                <a:gd name="T106" fmla="*/ 4 w 239"/>
                <a:gd name="T107" fmla="*/ 36 h 38"/>
                <a:gd name="T108" fmla="*/ 203 w 239"/>
                <a:gd name="T109" fmla="*/ 15 h 38"/>
                <a:gd name="T110" fmla="*/ 215 w 239"/>
                <a:gd name="T111" fmla="*/ 22 h 38"/>
                <a:gd name="T112" fmla="*/ 130 w 239"/>
                <a:gd name="T113" fmla="*/ 1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9" h="38">
                  <a:moveTo>
                    <a:pt x="133" y="0"/>
                  </a:moveTo>
                  <a:lnTo>
                    <a:pt x="132" y="0"/>
                  </a:lnTo>
                  <a:lnTo>
                    <a:pt x="132" y="0"/>
                  </a:lnTo>
                  <a:lnTo>
                    <a:pt x="132" y="0"/>
                  </a:lnTo>
                  <a:lnTo>
                    <a:pt x="132" y="0"/>
                  </a:lnTo>
                  <a:lnTo>
                    <a:pt x="133" y="0"/>
                  </a:lnTo>
                  <a:lnTo>
                    <a:pt x="133" y="0"/>
                  </a:lnTo>
                  <a:lnTo>
                    <a:pt x="133" y="0"/>
                  </a:lnTo>
                  <a:lnTo>
                    <a:pt x="133" y="0"/>
                  </a:lnTo>
                  <a:lnTo>
                    <a:pt x="136" y="0"/>
                  </a:lnTo>
                  <a:lnTo>
                    <a:pt x="136" y="0"/>
                  </a:lnTo>
                  <a:lnTo>
                    <a:pt x="136" y="0"/>
                  </a:lnTo>
                  <a:lnTo>
                    <a:pt x="133" y="0"/>
                  </a:lnTo>
                  <a:lnTo>
                    <a:pt x="133" y="0"/>
                  </a:lnTo>
                  <a:close/>
                  <a:moveTo>
                    <a:pt x="148" y="0"/>
                  </a:moveTo>
                  <a:lnTo>
                    <a:pt x="154" y="2"/>
                  </a:lnTo>
                  <a:lnTo>
                    <a:pt x="155" y="2"/>
                  </a:lnTo>
                  <a:lnTo>
                    <a:pt x="159" y="2"/>
                  </a:lnTo>
                  <a:lnTo>
                    <a:pt x="161" y="2"/>
                  </a:lnTo>
                  <a:lnTo>
                    <a:pt x="165" y="2"/>
                  </a:lnTo>
                  <a:lnTo>
                    <a:pt x="167" y="2"/>
                  </a:lnTo>
                  <a:lnTo>
                    <a:pt x="167" y="2"/>
                  </a:lnTo>
                  <a:lnTo>
                    <a:pt x="170" y="2"/>
                  </a:lnTo>
                  <a:lnTo>
                    <a:pt x="173" y="5"/>
                  </a:lnTo>
                  <a:lnTo>
                    <a:pt x="175" y="5"/>
                  </a:lnTo>
                  <a:lnTo>
                    <a:pt x="179" y="5"/>
                  </a:lnTo>
                  <a:lnTo>
                    <a:pt x="179" y="5"/>
                  </a:lnTo>
                  <a:lnTo>
                    <a:pt x="179" y="5"/>
                  </a:lnTo>
                  <a:lnTo>
                    <a:pt x="179" y="5"/>
                  </a:lnTo>
                  <a:lnTo>
                    <a:pt x="181" y="5"/>
                  </a:lnTo>
                  <a:lnTo>
                    <a:pt x="183" y="5"/>
                  </a:lnTo>
                  <a:lnTo>
                    <a:pt x="189" y="6"/>
                  </a:lnTo>
                  <a:lnTo>
                    <a:pt x="190" y="6"/>
                  </a:lnTo>
                  <a:lnTo>
                    <a:pt x="193" y="6"/>
                  </a:lnTo>
                  <a:lnTo>
                    <a:pt x="195" y="8"/>
                  </a:lnTo>
                  <a:lnTo>
                    <a:pt x="199" y="8"/>
                  </a:lnTo>
                  <a:lnTo>
                    <a:pt x="199" y="8"/>
                  </a:lnTo>
                  <a:lnTo>
                    <a:pt x="201" y="8"/>
                  </a:lnTo>
                  <a:lnTo>
                    <a:pt x="203" y="8"/>
                  </a:lnTo>
                  <a:lnTo>
                    <a:pt x="205" y="11"/>
                  </a:lnTo>
                  <a:lnTo>
                    <a:pt x="206" y="11"/>
                  </a:lnTo>
                  <a:lnTo>
                    <a:pt x="206" y="11"/>
                  </a:lnTo>
                  <a:lnTo>
                    <a:pt x="209" y="11"/>
                  </a:lnTo>
                  <a:lnTo>
                    <a:pt x="211" y="12"/>
                  </a:lnTo>
                  <a:lnTo>
                    <a:pt x="215" y="12"/>
                  </a:lnTo>
                  <a:lnTo>
                    <a:pt x="217" y="15"/>
                  </a:lnTo>
                  <a:lnTo>
                    <a:pt x="218" y="15"/>
                  </a:lnTo>
                  <a:lnTo>
                    <a:pt x="217" y="15"/>
                  </a:lnTo>
                  <a:lnTo>
                    <a:pt x="212" y="15"/>
                  </a:lnTo>
                  <a:lnTo>
                    <a:pt x="211" y="15"/>
                  </a:lnTo>
                  <a:lnTo>
                    <a:pt x="211" y="15"/>
                  </a:lnTo>
                  <a:lnTo>
                    <a:pt x="209" y="15"/>
                  </a:lnTo>
                  <a:lnTo>
                    <a:pt x="205" y="15"/>
                  </a:lnTo>
                  <a:lnTo>
                    <a:pt x="196" y="12"/>
                  </a:lnTo>
                  <a:lnTo>
                    <a:pt x="187" y="12"/>
                  </a:lnTo>
                  <a:lnTo>
                    <a:pt x="187" y="12"/>
                  </a:lnTo>
                  <a:lnTo>
                    <a:pt x="186" y="12"/>
                  </a:lnTo>
                  <a:lnTo>
                    <a:pt x="183" y="12"/>
                  </a:lnTo>
                  <a:lnTo>
                    <a:pt x="181" y="12"/>
                  </a:lnTo>
                  <a:lnTo>
                    <a:pt x="179" y="15"/>
                  </a:lnTo>
                  <a:lnTo>
                    <a:pt x="183" y="12"/>
                  </a:lnTo>
                  <a:lnTo>
                    <a:pt x="189" y="12"/>
                  </a:lnTo>
                  <a:lnTo>
                    <a:pt x="193" y="15"/>
                  </a:lnTo>
                  <a:lnTo>
                    <a:pt x="195" y="15"/>
                  </a:lnTo>
                  <a:lnTo>
                    <a:pt x="196" y="15"/>
                  </a:lnTo>
                  <a:lnTo>
                    <a:pt x="196" y="15"/>
                  </a:lnTo>
                  <a:lnTo>
                    <a:pt x="193" y="15"/>
                  </a:lnTo>
                  <a:lnTo>
                    <a:pt x="195" y="16"/>
                  </a:lnTo>
                  <a:lnTo>
                    <a:pt x="196" y="16"/>
                  </a:lnTo>
                  <a:lnTo>
                    <a:pt x="196" y="18"/>
                  </a:lnTo>
                  <a:lnTo>
                    <a:pt x="201" y="18"/>
                  </a:lnTo>
                  <a:lnTo>
                    <a:pt x="205" y="21"/>
                  </a:lnTo>
                  <a:lnTo>
                    <a:pt x="209" y="21"/>
                  </a:lnTo>
                  <a:lnTo>
                    <a:pt x="212" y="21"/>
                  </a:lnTo>
                  <a:lnTo>
                    <a:pt x="212" y="22"/>
                  </a:lnTo>
                  <a:lnTo>
                    <a:pt x="206" y="22"/>
                  </a:lnTo>
                  <a:lnTo>
                    <a:pt x="205" y="22"/>
                  </a:lnTo>
                  <a:lnTo>
                    <a:pt x="203" y="22"/>
                  </a:lnTo>
                  <a:lnTo>
                    <a:pt x="201" y="24"/>
                  </a:lnTo>
                  <a:lnTo>
                    <a:pt x="199" y="24"/>
                  </a:lnTo>
                  <a:lnTo>
                    <a:pt x="196" y="22"/>
                  </a:lnTo>
                  <a:lnTo>
                    <a:pt x="196" y="22"/>
                  </a:lnTo>
                  <a:lnTo>
                    <a:pt x="196" y="21"/>
                  </a:lnTo>
                  <a:lnTo>
                    <a:pt x="201" y="21"/>
                  </a:lnTo>
                  <a:lnTo>
                    <a:pt x="199" y="21"/>
                  </a:lnTo>
                  <a:lnTo>
                    <a:pt x="193" y="21"/>
                  </a:lnTo>
                  <a:lnTo>
                    <a:pt x="190" y="21"/>
                  </a:lnTo>
                  <a:lnTo>
                    <a:pt x="189" y="18"/>
                  </a:lnTo>
                  <a:lnTo>
                    <a:pt x="187" y="16"/>
                  </a:lnTo>
                  <a:lnTo>
                    <a:pt x="186" y="15"/>
                  </a:lnTo>
                  <a:lnTo>
                    <a:pt x="183" y="15"/>
                  </a:lnTo>
                  <a:lnTo>
                    <a:pt x="181" y="15"/>
                  </a:lnTo>
                  <a:lnTo>
                    <a:pt x="179" y="16"/>
                  </a:lnTo>
                  <a:lnTo>
                    <a:pt x="179" y="16"/>
                  </a:lnTo>
                  <a:lnTo>
                    <a:pt x="177" y="18"/>
                  </a:lnTo>
                  <a:lnTo>
                    <a:pt x="175" y="18"/>
                  </a:lnTo>
                  <a:lnTo>
                    <a:pt x="164" y="18"/>
                  </a:lnTo>
                  <a:lnTo>
                    <a:pt x="159" y="18"/>
                  </a:lnTo>
                  <a:lnTo>
                    <a:pt x="155" y="18"/>
                  </a:lnTo>
                  <a:lnTo>
                    <a:pt x="155" y="18"/>
                  </a:lnTo>
                  <a:lnTo>
                    <a:pt x="154" y="21"/>
                  </a:lnTo>
                  <a:lnTo>
                    <a:pt x="151" y="18"/>
                  </a:lnTo>
                  <a:lnTo>
                    <a:pt x="145" y="21"/>
                  </a:lnTo>
                  <a:lnTo>
                    <a:pt x="143" y="21"/>
                  </a:lnTo>
                  <a:lnTo>
                    <a:pt x="142" y="21"/>
                  </a:lnTo>
                  <a:lnTo>
                    <a:pt x="143" y="21"/>
                  </a:lnTo>
                  <a:lnTo>
                    <a:pt x="145" y="21"/>
                  </a:lnTo>
                  <a:lnTo>
                    <a:pt x="145" y="22"/>
                  </a:lnTo>
                  <a:lnTo>
                    <a:pt x="139" y="22"/>
                  </a:lnTo>
                  <a:lnTo>
                    <a:pt x="139" y="22"/>
                  </a:lnTo>
                  <a:lnTo>
                    <a:pt x="136" y="22"/>
                  </a:lnTo>
                  <a:lnTo>
                    <a:pt x="133" y="22"/>
                  </a:lnTo>
                  <a:lnTo>
                    <a:pt x="132" y="24"/>
                  </a:lnTo>
                  <a:lnTo>
                    <a:pt x="127" y="24"/>
                  </a:lnTo>
                  <a:lnTo>
                    <a:pt x="127" y="22"/>
                  </a:lnTo>
                  <a:lnTo>
                    <a:pt x="130" y="22"/>
                  </a:lnTo>
                  <a:lnTo>
                    <a:pt x="132" y="21"/>
                  </a:lnTo>
                  <a:lnTo>
                    <a:pt x="132" y="21"/>
                  </a:lnTo>
                  <a:lnTo>
                    <a:pt x="133" y="21"/>
                  </a:lnTo>
                  <a:lnTo>
                    <a:pt x="133" y="18"/>
                  </a:lnTo>
                  <a:lnTo>
                    <a:pt x="136" y="18"/>
                  </a:lnTo>
                  <a:lnTo>
                    <a:pt x="138" y="18"/>
                  </a:lnTo>
                  <a:lnTo>
                    <a:pt x="142" y="18"/>
                  </a:lnTo>
                  <a:lnTo>
                    <a:pt x="142" y="18"/>
                  </a:lnTo>
                  <a:lnTo>
                    <a:pt x="142" y="16"/>
                  </a:lnTo>
                  <a:lnTo>
                    <a:pt x="139" y="16"/>
                  </a:lnTo>
                  <a:lnTo>
                    <a:pt x="138" y="16"/>
                  </a:lnTo>
                  <a:lnTo>
                    <a:pt x="136" y="16"/>
                  </a:lnTo>
                  <a:lnTo>
                    <a:pt x="132" y="15"/>
                  </a:lnTo>
                  <a:lnTo>
                    <a:pt x="130" y="15"/>
                  </a:lnTo>
                  <a:lnTo>
                    <a:pt x="126" y="15"/>
                  </a:lnTo>
                  <a:lnTo>
                    <a:pt x="126" y="15"/>
                  </a:lnTo>
                  <a:lnTo>
                    <a:pt x="123" y="15"/>
                  </a:lnTo>
                  <a:lnTo>
                    <a:pt x="123" y="15"/>
                  </a:lnTo>
                  <a:lnTo>
                    <a:pt x="123" y="15"/>
                  </a:lnTo>
                  <a:lnTo>
                    <a:pt x="121" y="12"/>
                  </a:lnTo>
                  <a:lnTo>
                    <a:pt x="123" y="12"/>
                  </a:lnTo>
                  <a:lnTo>
                    <a:pt x="120" y="12"/>
                  </a:lnTo>
                  <a:lnTo>
                    <a:pt x="117" y="12"/>
                  </a:lnTo>
                  <a:lnTo>
                    <a:pt x="117" y="12"/>
                  </a:lnTo>
                  <a:lnTo>
                    <a:pt x="114" y="12"/>
                  </a:lnTo>
                  <a:lnTo>
                    <a:pt x="111" y="12"/>
                  </a:lnTo>
                  <a:lnTo>
                    <a:pt x="110" y="12"/>
                  </a:lnTo>
                  <a:lnTo>
                    <a:pt x="110" y="12"/>
                  </a:lnTo>
                  <a:lnTo>
                    <a:pt x="108" y="12"/>
                  </a:lnTo>
                  <a:lnTo>
                    <a:pt x="105" y="12"/>
                  </a:lnTo>
                  <a:lnTo>
                    <a:pt x="105" y="15"/>
                  </a:lnTo>
                  <a:lnTo>
                    <a:pt x="104" y="15"/>
                  </a:lnTo>
                  <a:lnTo>
                    <a:pt x="100" y="15"/>
                  </a:lnTo>
                  <a:lnTo>
                    <a:pt x="94" y="15"/>
                  </a:lnTo>
                  <a:lnTo>
                    <a:pt x="89" y="15"/>
                  </a:lnTo>
                  <a:lnTo>
                    <a:pt x="88" y="15"/>
                  </a:lnTo>
                  <a:lnTo>
                    <a:pt x="80" y="15"/>
                  </a:lnTo>
                  <a:lnTo>
                    <a:pt x="69" y="16"/>
                  </a:lnTo>
                  <a:lnTo>
                    <a:pt x="56" y="21"/>
                  </a:lnTo>
                  <a:lnTo>
                    <a:pt x="44" y="22"/>
                  </a:lnTo>
                  <a:lnTo>
                    <a:pt x="41" y="24"/>
                  </a:lnTo>
                  <a:lnTo>
                    <a:pt x="31" y="27"/>
                  </a:lnTo>
                  <a:lnTo>
                    <a:pt x="25" y="28"/>
                  </a:lnTo>
                  <a:lnTo>
                    <a:pt x="13" y="32"/>
                  </a:lnTo>
                  <a:lnTo>
                    <a:pt x="9" y="36"/>
                  </a:lnTo>
                  <a:lnTo>
                    <a:pt x="6" y="36"/>
                  </a:lnTo>
                  <a:lnTo>
                    <a:pt x="6" y="36"/>
                  </a:lnTo>
                  <a:lnTo>
                    <a:pt x="6" y="36"/>
                  </a:lnTo>
                  <a:lnTo>
                    <a:pt x="9" y="34"/>
                  </a:lnTo>
                  <a:lnTo>
                    <a:pt x="6" y="34"/>
                  </a:lnTo>
                  <a:lnTo>
                    <a:pt x="4" y="36"/>
                  </a:lnTo>
                  <a:lnTo>
                    <a:pt x="6" y="36"/>
                  </a:lnTo>
                  <a:lnTo>
                    <a:pt x="6" y="36"/>
                  </a:lnTo>
                  <a:lnTo>
                    <a:pt x="6" y="36"/>
                  </a:lnTo>
                  <a:lnTo>
                    <a:pt x="6" y="34"/>
                  </a:lnTo>
                  <a:lnTo>
                    <a:pt x="6" y="34"/>
                  </a:lnTo>
                  <a:lnTo>
                    <a:pt x="9" y="34"/>
                  </a:lnTo>
                  <a:lnTo>
                    <a:pt x="9" y="34"/>
                  </a:lnTo>
                  <a:lnTo>
                    <a:pt x="9" y="34"/>
                  </a:lnTo>
                  <a:lnTo>
                    <a:pt x="9" y="34"/>
                  </a:lnTo>
                  <a:lnTo>
                    <a:pt x="9" y="34"/>
                  </a:lnTo>
                  <a:lnTo>
                    <a:pt x="10" y="34"/>
                  </a:lnTo>
                  <a:lnTo>
                    <a:pt x="10" y="32"/>
                  </a:lnTo>
                  <a:lnTo>
                    <a:pt x="10" y="32"/>
                  </a:lnTo>
                  <a:lnTo>
                    <a:pt x="10" y="32"/>
                  </a:lnTo>
                  <a:lnTo>
                    <a:pt x="13" y="32"/>
                  </a:lnTo>
                  <a:lnTo>
                    <a:pt x="13" y="32"/>
                  </a:lnTo>
                  <a:lnTo>
                    <a:pt x="13" y="32"/>
                  </a:lnTo>
                  <a:lnTo>
                    <a:pt x="13" y="32"/>
                  </a:lnTo>
                  <a:lnTo>
                    <a:pt x="15" y="32"/>
                  </a:lnTo>
                  <a:lnTo>
                    <a:pt x="15" y="32"/>
                  </a:lnTo>
                  <a:lnTo>
                    <a:pt x="15" y="32"/>
                  </a:lnTo>
                  <a:lnTo>
                    <a:pt x="15" y="30"/>
                  </a:lnTo>
                  <a:lnTo>
                    <a:pt x="15" y="30"/>
                  </a:lnTo>
                  <a:lnTo>
                    <a:pt x="16" y="30"/>
                  </a:lnTo>
                  <a:lnTo>
                    <a:pt x="16" y="30"/>
                  </a:lnTo>
                  <a:lnTo>
                    <a:pt x="16" y="30"/>
                  </a:lnTo>
                  <a:lnTo>
                    <a:pt x="16" y="30"/>
                  </a:lnTo>
                  <a:lnTo>
                    <a:pt x="19" y="30"/>
                  </a:lnTo>
                  <a:lnTo>
                    <a:pt x="19" y="30"/>
                  </a:lnTo>
                  <a:lnTo>
                    <a:pt x="19" y="30"/>
                  </a:lnTo>
                  <a:lnTo>
                    <a:pt x="19" y="28"/>
                  </a:lnTo>
                  <a:lnTo>
                    <a:pt x="19" y="28"/>
                  </a:lnTo>
                  <a:lnTo>
                    <a:pt x="20" y="28"/>
                  </a:lnTo>
                  <a:lnTo>
                    <a:pt x="20" y="28"/>
                  </a:lnTo>
                  <a:lnTo>
                    <a:pt x="20" y="28"/>
                  </a:lnTo>
                  <a:lnTo>
                    <a:pt x="20" y="28"/>
                  </a:lnTo>
                  <a:lnTo>
                    <a:pt x="20" y="28"/>
                  </a:lnTo>
                  <a:lnTo>
                    <a:pt x="22" y="28"/>
                  </a:lnTo>
                  <a:lnTo>
                    <a:pt x="22" y="28"/>
                  </a:lnTo>
                  <a:lnTo>
                    <a:pt x="22" y="27"/>
                  </a:lnTo>
                  <a:lnTo>
                    <a:pt x="22" y="27"/>
                  </a:lnTo>
                  <a:lnTo>
                    <a:pt x="25" y="27"/>
                  </a:lnTo>
                  <a:lnTo>
                    <a:pt x="25" y="27"/>
                  </a:lnTo>
                  <a:lnTo>
                    <a:pt x="25" y="27"/>
                  </a:lnTo>
                  <a:lnTo>
                    <a:pt x="25" y="27"/>
                  </a:lnTo>
                  <a:lnTo>
                    <a:pt x="26" y="27"/>
                  </a:lnTo>
                  <a:lnTo>
                    <a:pt x="26" y="27"/>
                  </a:lnTo>
                  <a:lnTo>
                    <a:pt x="26" y="27"/>
                  </a:lnTo>
                  <a:lnTo>
                    <a:pt x="26" y="27"/>
                  </a:lnTo>
                  <a:lnTo>
                    <a:pt x="26" y="24"/>
                  </a:lnTo>
                  <a:lnTo>
                    <a:pt x="28" y="24"/>
                  </a:lnTo>
                  <a:lnTo>
                    <a:pt x="28" y="24"/>
                  </a:lnTo>
                  <a:lnTo>
                    <a:pt x="28" y="24"/>
                  </a:lnTo>
                  <a:lnTo>
                    <a:pt x="28" y="24"/>
                  </a:lnTo>
                  <a:lnTo>
                    <a:pt x="31" y="24"/>
                  </a:lnTo>
                  <a:lnTo>
                    <a:pt x="31" y="24"/>
                  </a:lnTo>
                  <a:lnTo>
                    <a:pt x="31" y="24"/>
                  </a:lnTo>
                  <a:lnTo>
                    <a:pt x="31" y="24"/>
                  </a:lnTo>
                  <a:lnTo>
                    <a:pt x="32" y="24"/>
                  </a:lnTo>
                  <a:lnTo>
                    <a:pt x="32" y="22"/>
                  </a:lnTo>
                  <a:lnTo>
                    <a:pt x="32" y="22"/>
                  </a:lnTo>
                  <a:lnTo>
                    <a:pt x="32" y="22"/>
                  </a:lnTo>
                  <a:lnTo>
                    <a:pt x="32" y="22"/>
                  </a:lnTo>
                  <a:lnTo>
                    <a:pt x="35" y="22"/>
                  </a:lnTo>
                  <a:lnTo>
                    <a:pt x="35" y="22"/>
                  </a:lnTo>
                  <a:lnTo>
                    <a:pt x="35" y="22"/>
                  </a:lnTo>
                  <a:lnTo>
                    <a:pt x="35" y="22"/>
                  </a:lnTo>
                  <a:lnTo>
                    <a:pt x="37" y="22"/>
                  </a:lnTo>
                  <a:lnTo>
                    <a:pt x="37" y="22"/>
                  </a:lnTo>
                  <a:lnTo>
                    <a:pt x="37" y="21"/>
                  </a:lnTo>
                  <a:lnTo>
                    <a:pt x="37" y="21"/>
                  </a:lnTo>
                  <a:lnTo>
                    <a:pt x="38" y="21"/>
                  </a:lnTo>
                  <a:lnTo>
                    <a:pt x="38" y="21"/>
                  </a:lnTo>
                  <a:lnTo>
                    <a:pt x="38" y="21"/>
                  </a:lnTo>
                  <a:lnTo>
                    <a:pt x="38" y="21"/>
                  </a:lnTo>
                  <a:lnTo>
                    <a:pt x="38" y="21"/>
                  </a:lnTo>
                  <a:lnTo>
                    <a:pt x="41" y="21"/>
                  </a:lnTo>
                  <a:lnTo>
                    <a:pt x="41" y="21"/>
                  </a:lnTo>
                  <a:lnTo>
                    <a:pt x="41" y="21"/>
                  </a:lnTo>
                  <a:lnTo>
                    <a:pt x="41" y="21"/>
                  </a:lnTo>
                  <a:lnTo>
                    <a:pt x="42" y="21"/>
                  </a:lnTo>
                  <a:lnTo>
                    <a:pt x="42" y="18"/>
                  </a:lnTo>
                  <a:lnTo>
                    <a:pt x="42" y="18"/>
                  </a:lnTo>
                  <a:lnTo>
                    <a:pt x="42" y="18"/>
                  </a:lnTo>
                  <a:lnTo>
                    <a:pt x="44" y="18"/>
                  </a:lnTo>
                  <a:lnTo>
                    <a:pt x="44" y="18"/>
                  </a:lnTo>
                  <a:lnTo>
                    <a:pt x="44" y="18"/>
                  </a:lnTo>
                  <a:lnTo>
                    <a:pt x="44" y="18"/>
                  </a:lnTo>
                  <a:lnTo>
                    <a:pt x="44" y="18"/>
                  </a:lnTo>
                  <a:lnTo>
                    <a:pt x="47" y="18"/>
                  </a:lnTo>
                  <a:lnTo>
                    <a:pt x="47" y="18"/>
                  </a:lnTo>
                  <a:lnTo>
                    <a:pt x="47" y="18"/>
                  </a:lnTo>
                  <a:lnTo>
                    <a:pt x="47" y="16"/>
                  </a:lnTo>
                  <a:lnTo>
                    <a:pt x="48" y="16"/>
                  </a:lnTo>
                  <a:lnTo>
                    <a:pt x="48" y="16"/>
                  </a:lnTo>
                  <a:lnTo>
                    <a:pt x="48" y="16"/>
                  </a:lnTo>
                  <a:lnTo>
                    <a:pt x="48" y="16"/>
                  </a:lnTo>
                  <a:lnTo>
                    <a:pt x="50" y="16"/>
                  </a:lnTo>
                  <a:lnTo>
                    <a:pt x="50" y="16"/>
                  </a:lnTo>
                  <a:lnTo>
                    <a:pt x="50" y="16"/>
                  </a:lnTo>
                  <a:lnTo>
                    <a:pt x="50" y="16"/>
                  </a:lnTo>
                  <a:lnTo>
                    <a:pt x="50" y="16"/>
                  </a:lnTo>
                  <a:lnTo>
                    <a:pt x="53" y="16"/>
                  </a:lnTo>
                  <a:lnTo>
                    <a:pt x="53" y="16"/>
                  </a:lnTo>
                  <a:lnTo>
                    <a:pt x="53" y="15"/>
                  </a:lnTo>
                  <a:lnTo>
                    <a:pt x="53" y="15"/>
                  </a:lnTo>
                  <a:lnTo>
                    <a:pt x="54" y="15"/>
                  </a:lnTo>
                  <a:lnTo>
                    <a:pt x="54" y="15"/>
                  </a:lnTo>
                  <a:lnTo>
                    <a:pt x="54" y="15"/>
                  </a:lnTo>
                  <a:lnTo>
                    <a:pt x="54" y="15"/>
                  </a:lnTo>
                  <a:lnTo>
                    <a:pt x="56" y="15"/>
                  </a:lnTo>
                  <a:lnTo>
                    <a:pt x="56" y="15"/>
                  </a:lnTo>
                  <a:lnTo>
                    <a:pt x="56" y="15"/>
                  </a:lnTo>
                  <a:lnTo>
                    <a:pt x="56" y="15"/>
                  </a:lnTo>
                  <a:lnTo>
                    <a:pt x="58" y="15"/>
                  </a:lnTo>
                  <a:lnTo>
                    <a:pt x="58" y="15"/>
                  </a:lnTo>
                  <a:lnTo>
                    <a:pt x="58" y="15"/>
                  </a:lnTo>
                  <a:lnTo>
                    <a:pt x="58" y="15"/>
                  </a:lnTo>
                  <a:lnTo>
                    <a:pt x="58" y="15"/>
                  </a:lnTo>
                  <a:lnTo>
                    <a:pt x="60" y="12"/>
                  </a:lnTo>
                  <a:lnTo>
                    <a:pt x="60" y="12"/>
                  </a:lnTo>
                  <a:lnTo>
                    <a:pt x="60" y="12"/>
                  </a:lnTo>
                  <a:lnTo>
                    <a:pt x="60" y="12"/>
                  </a:lnTo>
                  <a:lnTo>
                    <a:pt x="63" y="12"/>
                  </a:lnTo>
                  <a:lnTo>
                    <a:pt x="63" y="12"/>
                  </a:lnTo>
                  <a:lnTo>
                    <a:pt x="63" y="12"/>
                  </a:lnTo>
                  <a:lnTo>
                    <a:pt x="63" y="12"/>
                  </a:lnTo>
                  <a:lnTo>
                    <a:pt x="64" y="12"/>
                  </a:lnTo>
                  <a:lnTo>
                    <a:pt x="64" y="12"/>
                  </a:lnTo>
                  <a:lnTo>
                    <a:pt x="64" y="12"/>
                  </a:lnTo>
                  <a:lnTo>
                    <a:pt x="64" y="12"/>
                  </a:lnTo>
                  <a:lnTo>
                    <a:pt x="66" y="12"/>
                  </a:lnTo>
                  <a:lnTo>
                    <a:pt x="66" y="12"/>
                  </a:lnTo>
                  <a:lnTo>
                    <a:pt x="66" y="11"/>
                  </a:lnTo>
                  <a:lnTo>
                    <a:pt x="66" y="11"/>
                  </a:lnTo>
                  <a:lnTo>
                    <a:pt x="69" y="11"/>
                  </a:lnTo>
                  <a:lnTo>
                    <a:pt x="69" y="11"/>
                  </a:lnTo>
                  <a:lnTo>
                    <a:pt x="69" y="11"/>
                  </a:lnTo>
                  <a:lnTo>
                    <a:pt x="69" y="11"/>
                  </a:lnTo>
                  <a:lnTo>
                    <a:pt x="69" y="11"/>
                  </a:lnTo>
                  <a:lnTo>
                    <a:pt x="70" y="11"/>
                  </a:lnTo>
                  <a:lnTo>
                    <a:pt x="70" y="11"/>
                  </a:lnTo>
                  <a:lnTo>
                    <a:pt x="70" y="11"/>
                  </a:lnTo>
                  <a:lnTo>
                    <a:pt x="70" y="11"/>
                  </a:lnTo>
                  <a:lnTo>
                    <a:pt x="72" y="11"/>
                  </a:lnTo>
                  <a:lnTo>
                    <a:pt x="72" y="11"/>
                  </a:lnTo>
                  <a:lnTo>
                    <a:pt x="72" y="11"/>
                  </a:lnTo>
                  <a:lnTo>
                    <a:pt x="72" y="11"/>
                  </a:lnTo>
                  <a:lnTo>
                    <a:pt x="73" y="8"/>
                  </a:lnTo>
                  <a:lnTo>
                    <a:pt x="73" y="8"/>
                  </a:lnTo>
                  <a:lnTo>
                    <a:pt x="73" y="8"/>
                  </a:lnTo>
                  <a:lnTo>
                    <a:pt x="73" y="8"/>
                  </a:lnTo>
                  <a:lnTo>
                    <a:pt x="76" y="8"/>
                  </a:lnTo>
                  <a:lnTo>
                    <a:pt x="76" y="8"/>
                  </a:lnTo>
                  <a:lnTo>
                    <a:pt x="76" y="8"/>
                  </a:lnTo>
                  <a:lnTo>
                    <a:pt x="76" y="8"/>
                  </a:lnTo>
                  <a:lnTo>
                    <a:pt x="78" y="8"/>
                  </a:lnTo>
                  <a:lnTo>
                    <a:pt x="78" y="8"/>
                  </a:lnTo>
                  <a:lnTo>
                    <a:pt x="78" y="8"/>
                  </a:lnTo>
                  <a:lnTo>
                    <a:pt x="78" y="8"/>
                  </a:lnTo>
                  <a:lnTo>
                    <a:pt x="78" y="8"/>
                  </a:lnTo>
                  <a:lnTo>
                    <a:pt x="80" y="8"/>
                  </a:lnTo>
                  <a:lnTo>
                    <a:pt x="80" y="8"/>
                  </a:lnTo>
                  <a:lnTo>
                    <a:pt x="80" y="8"/>
                  </a:lnTo>
                  <a:lnTo>
                    <a:pt x="80" y="8"/>
                  </a:lnTo>
                  <a:lnTo>
                    <a:pt x="82" y="8"/>
                  </a:lnTo>
                  <a:lnTo>
                    <a:pt x="82" y="8"/>
                  </a:lnTo>
                  <a:lnTo>
                    <a:pt x="82" y="6"/>
                  </a:lnTo>
                  <a:lnTo>
                    <a:pt x="84" y="6"/>
                  </a:lnTo>
                  <a:lnTo>
                    <a:pt x="84" y="6"/>
                  </a:lnTo>
                  <a:lnTo>
                    <a:pt x="84" y="6"/>
                  </a:lnTo>
                  <a:lnTo>
                    <a:pt x="84" y="6"/>
                  </a:lnTo>
                  <a:lnTo>
                    <a:pt x="84" y="6"/>
                  </a:lnTo>
                  <a:lnTo>
                    <a:pt x="86" y="6"/>
                  </a:lnTo>
                  <a:lnTo>
                    <a:pt x="86" y="6"/>
                  </a:lnTo>
                  <a:lnTo>
                    <a:pt x="86" y="6"/>
                  </a:lnTo>
                  <a:lnTo>
                    <a:pt x="86" y="6"/>
                  </a:lnTo>
                  <a:lnTo>
                    <a:pt x="88" y="6"/>
                  </a:lnTo>
                  <a:lnTo>
                    <a:pt x="88" y="6"/>
                  </a:lnTo>
                  <a:lnTo>
                    <a:pt x="88" y="6"/>
                  </a:lnTo>
                  <a:lnTo>
                    <a:pt x="88" y="6"/>
                  </a:lnTo>
                  <a:lnTo>
                    <a:pt x="89" y="6"/>
                  </a:lnTo>
                  <a:lnTo>
                    <a:pt x="89" y="6"/>
                  </a:lnTo>
                  <a:lnTo>
                    <a:pt x="89" y="6"/>
                  </a:lnTo>
                  <a:lnTo>
                    <a:pt x="89" y="6"/>
                  </a:lnTo>
                  <a:lnTo>
                    <a:pt x="92" y="6"/>
                  </a:lnTo>
                  <a:lnTo>
                    <a:pt x="92" y="6"/>
                  </a:lnTo>
                  <a:lnTo>
                    <a:pt x="92" y="6"/>
                  </a:lnTo>
                  <a:lnTo>
                    <a:pt x="92" y="5"/>
                  </a:lnTo>
                  <a:lnTo>
                    <a:pt x="94" y="5"/>
                  </a:lnTo>
                  <a:lnTo>
                    <a:pt x="94" y="5"/>
                  </a:lnTo>
                  <a:lnTo>
                    <a:pt x="94" y="5"/>
                  </a:lnTo>
                  <a:lnTo>
                    <a:pt x="94" y="5"/>
                  </a:lnTo>
                  <a:lnTo>
                    <a:pt x="95" y="5"/>
                  </a:lnTo>
                  <a:lnTo>
                    <a:pt x="95" y="5"/>
                  </a:lnTo>
                  <a:lnTo>
                    <a:pt x="95" y="5"/>
                  </a:lnTo>
                  <a:lnTo>
                    <a:pt x="95" y="5"/>
                  </a:lnTo>
                  <a:lnTo>
                    <a:pt x="98" y="5"/>
                  </a:lnTo>
                  <a:lnTo>
                    <a:pt x="98" y="5"/>
                  </a:lnTo>
                  <a:lnTo>
                    <a:pt x="98" y="5"/>
                  </a:lnTo>
                  <a:lnTo>
                    <a:pt x="98" y="5"/>
                  </a:lnTo>
                  <a:lnTo>
                    <a:pt x="100" y="5"/>
                  </a:lnTo>
                  <a:lnTo>
                    <a:pt x="100" y="5"/>
                  </a:lnTo>
                  <a:lnTo>
                    <a:pt x="100" y="5"/>
                  </a:lnTo>
                  <a:lnTo>
                    <a:pt x="100" y="5"/>
                  </a:lnTo>
                  <a:lnTo>
                    <a:pt x="101" y="5"/>
                  </a:lnTo>
                  <a:lnTo>
                    <a:pt x="101" y="5"/>
                  </a:lnTo>
                  <a:lnTo>
                    <a:pt x="101" y="5"/>
                  </a:lnTo>
                  <a:lnTo>
                    <a:pt x="101" y="5"/>
                  </a:lnTo>
                  <a:lnTo>
                    <a:pt x="101" y="5"/>
                  </a:lnTo>
                  <a:lnTo>
                    <a:pt x="104" y="5"/>
                  </a:lnTo>
                  <a:lnTo>
                    <a:pt x="104" y="5"/>
                  </a:lnTo>
                  <a:lnTo>
                    <a:pt x="104" y="5"/>
                  </a:lnTo>
                  <a:lnTo>
                    <a:pt x="104" y="5"/>
                  </a:lnTo>
                  <a:lnTo>
                    <a:pt x="105" y="5"/>
                  </a:lnTo>
                  <a:lnTo>
                    <a:pt x="105" y="5"/>
                  </a:lnTo>
                  <a:lnTo>
                    <a:pt x="105" y="5"/>
                  </a:lnTo>
                  <a:lnTo>
                    <a:pt x="108" y="2"/>
                  </a:lnTo>
                  <a:lnTo>
                    <a:pt x="108" y="2"/>
                  </a:lnTo>
                  <a:lnTo>
                    <a:pt x="108" y="2"/>
                  </a:lnTo>
                  <a:lnTo>
                    <a:pt x="108" y="2"/>
                  </a:lnTo>
                  <a:lnTo>
                    <a:pt x="108" y="2"/>
                  </a:lnTo>
                  <a:lnTo>
                    <a:pt x="110" y="2"/>
                  </a:lnTo>
                  <a:lnTo>
                    <a:pt x="108" y="2"/>
                  </a:lnTo>
                  <a:lnTo>
                    <a:pt x="105" y="5"/>
                  </a:lnTo>
                  <a:lnTo>
                    <a:pt x="101" y="5"/>
                  </a:lnTo>
                  <a:lnTo>
                    <a:pt x="101" y="5"/>
                  </a:lnTo>
                  <a:lnTo>
                    <a:pt x="101" y="5"/>
                  </a:lnTo>
                  <a:lnTo>
                    <a:pt x="105" y="5"/>
                  </a:lnTo>
                  <a:lnTo>
                    <a:pt x="105" y="5"/>
                  </a:lnTo>
                  <a:lnTo>
                    <a:pt x="105" y="5"/>
                  </a:lnTo>
                  <a:lnTo>
                    <a:pt x="110" y="5"/>
                  </a:lnTo>
                  <a:lnTo>
                    <a:pt x="116" y="5"/>
                  </a:lnTo>
                  <a:lnTo>
                    <a:pt x="120" y="5"/>
                  </a:lnTo>
                  <a:lnTo>
                    <a:pt x="123" y="5"/>
                  </a:lnTo>
                  <a:lnTo>
                    <a:pt x="127" y="5"/>
                  </a:lnTo>
                  <a:lnTo>
                    <a:pt x="130" y="5"/>
                  </a:lnTo>
                  <a:lnTo>
                    <a:pt x="133" y="5"/>
                  </a:lnTo>
                  <a:lnTo>
                    <a:pt x="133" y="5"/>
                  </a:lnTo>
                  <a:lnTo>
                    <a:pt x="133" y="5"/>
                  </a:lnTo>
                  <a:lnTo>
                    <a:pt x="133" y="6"/>
                  </a:lnTo>
                  <a:lnTo>
                    <a:pt x="138" y="6"/>
                  </a:lnTo>
                  <a:lnTo>
                    <a:pt x="139" y="6"/>
                  </a:lnTo>
                  <a:lnTo>
                    <a:pt x="139" y="8"/>
                  </a:lnTo>
                  <a:lnTo>
                    <a:pt x="142" y="8"/>
                  </a:lnTo>
                  <a:lnTo>
                    <a:pt x="143" y="6"/>
                  </a:lnTo>
                  <a:lnTo>
                    <a:pt x="145" y="6"/>
                  </a:lnTo>
                  <a:lnTo>
                    <a:pt x="145" y="6"/>
                  </a:lnTo>
                  <a:lnTo>
                    <a:pt x="145" y="6"/>
                  </a:lnTo>
                  <a:lnTo>
                    <a:pt x="143" y="5"/>
                  </a:lnTo>
                  <a:lnTo>
                    <a:pt x="143" y="5"/>
                  </a:lnTo>
                  <a:lnTo>
                    <a:pt x="148" y="5"/>
                  </a:lnTo>
                  <a:lnTo>
                    <a:pt x="149" y="5"/>
                  </a:lnTo>
                  <a:lnTo>
                    <a:pt x="151" y="5"/>
                  </a:lnTo>
                  <a:lnTo>
                    <a:pt x="151" y="2"/>
                  </a:lnTo>
                  <a:lnTo>
                    <a:pt x="149" y="2"/>
                  </a:lnTo>
                  <a:lnTo>
                    <a:pt x="145" y="2"/>
                  </a:lnTo>
                  <a:lnTo>
                    <a:pt x="148" y="2"/>
                  </a:lnTo>
                  <a:lnTo>
                    <a:pt x="148" y="2"/>
                  </a:lnTo>
                  <a:lnTo>
                    <a:pt x="145" y="0"/>
                  </a:lnTo>
                  <a:lnTo>
                    <a:pt x="148" y="0"/>
                  </a:lnTo>
                  <a:lnTo>
                    <a:pt x="145" y="0"/>
                  </a:lnTo>
                  <a:lnTo>
                    <a:pt x="145" y="0"/>
                  </a:lnTo>
                  <a:lnTo>
                    <a:pt x="148" y="0"/>
                  </a:lnTo>
                  <a:lnTo>
                    <a:pt x="148" y="0"/>
                  </a:lnTo>
                  <a:close/>
                  <a:moveTo>
                    <a:pt x="143" y="0"/>
                  </a:moveTo>
                  <a:lnTo>
                    <a:pt x="142" y="0"/>
                  </a:lnTo>
                  <a:lnTo>
                    <a:pt x="139" y="0"/>
                  </a:lnTo>
                  <a:lnTo>
                    <a:pt x="142" y="0"/>
                  </a:lnTo>
                  <a:lnTo>
                    <a:pt x="142" y="0"/>
                  </a:lnTo>
                  <a:lnTo>
                    <a:pt x="143" y="0"/>
                  </a:lnTo>
                  <a:lnTo>
                    <a:pt x="143" y="0"/>
                  </a:lnTo>
                  <a:close/>
                  <a:moveTo>
                    <a:pt x="221" y="16"/>
                  </a:moveTo>
                  <a:lnTo>
                    <a:pt x="218" y="16"/>
                  </a:lnTo>
                  <a:lnTo>
                    <a:pt x="221" y="16"/>
                  </a:lnTo>
                  <a:lnTo>
                    <a:pt x="225" y="18"/>
                  </a:lnTo>
                  <a:lnTo>
                    <a:pt x="227" y="18"/>
                  </a:lnTo>
                  <a:lnTo>
                    <a:pt x="227" y="18"/>
                  </a:lnTo>
                  <a:lnTo>
                    <a:pt x="231" y="21"/>
                  </a:lnTo>
                  <a:lnTo>
                    <a:pt x="231" y="21"/>
                  </a:lnTo>
                  <a:lnTo>
                    <a:pt x="233" y="22"/>
                  </a:lnTo>
                  <a:lnTo>
                    <a:pt x="234" y="22"/>
                  </a:lnTo>
                  <a:lnTo>
                    <a:pt x="234" y="22"/>
                  </a:lnTo>
                  <a:lnTo>
                    <a:pt x="239" y="24"/>
                  </a:lnTo>
                  <a:lnTo>
                    <a:pt x="239" y="24"/>
                  </a:lnTo>
                  <a:lnTo>
                    <a:pt x="234" y="24"/>
                  </a:lnTo>
                  <a:lnTo>
                    <a:pt x="234" y="22"/>
                  </a:lnTo>
                  <a:lnTo>
                    <a:pt x="231" y="22"/>
                  </a:lnTo>
                  <a:lnTo>
                    <a:pt x="231" y="22"/>
                  </a:lnTo>
                  <a:lnTo>
                    <a:pt x="227" y="21"/>
                  </a:lnTo>
                  <a:lnTo>
                    <a:pt x="225" y="21"/>
                  </a:lnTo>
                  <a:lnTo>
                    <a:pt x="221" y="21"/>
                  </a:lnTo>
                  <a:lnTo>
                    <a:pt x="217" y="21"/>
                  </a:lnTo>
                  <a:lnTo>
                    <a:pt x="215" y="18"/>
                  </a:lnTo>
                  <a:lnTo>
                    <a:pt x="217" y="18"/>
                  </a:lnTo>
                  <a:lnTo>
                    <a:pt x="217" y="16"/>
                  </a:lnTo>
                  <a:lnTo>
                    <a:pt x="217" y="15"/>
                  </a:lnTo>
                  <a:lnTo>
                    <a:pt x="218" y="15"/>
                  </a:lnTo>
                  <a:lnTo>
                    <a:pt x="221" y="16"/>
                  </a:lnTo>
                  <a:lnTo>
                    <a:pt x="221" y="16"/>
                  </a:lnTo>
                  <a:close/>
                  <a:moveTo>
                    <a:pt x="6" y="36"/>
                  </a:moveTo>
                  <a:lnTo>
                    <a:pt x="4" y="36"/>
                  </a:lnTo>
                  <a:lnTo>
                    <a:pt x="6" y="36"/>
                  </a:lnTo>
                  <a:lnTo>
                    <a:pt x="4" y="36"/>
                  </a:lnTo>
                  <a:lnTo>
                    <a:pt x="3" y="38"/>
                  </a:lnTo>
                  <a:lnTo>
                    <a:pt x="3" y="38"/>
                  </a:lnTo>
                  <a:lnTo>
                    <a:pt x="3" y="38"/>
                  </a:lnTo>
                  <a:lnTo>
                    <a:pt x="3" y="38"/>
                  </a:lnTo>
                  <a:lnTo>
                    <a:pt x="0" y="38"/>
                  </a:lnTo>
                  <a:lnTo>
                    <a:pt x="3" y="38"/>
                  </a:lnTo>
                  <a:lnTo>
                    <a:pt x="0" y="38"/>
                  </a:lnTo>
                  <a:lnTo>
                    <a:pt x="3" y="38"/>
                  </a:lnTo>
                  <a:lnTo>
                    <a:pt x="3" y="38"/>
                  </a:lnTo>
                  <a:lnTo>
                    <a:pt x="3" y="38"/>
                  </a:lnTo>
                  <a:lnTo>
                    <a:pt x="3" y="38"/>
                  </a:lnTo>
                  <a:lnTo>
                    <a:pt x="3" y="36"/>
                  </a:lnTo>
                  <a:lnTo>
                    <a:pt x="4" y="36"/>
                  </a:lnTo>
                  <a:lnTo>
                    <a:pt x="4" y="36"/>
                  </a:lnTo>
                  <a:lnTo>
                    <a:pt x="4" y="36"/>
                  </a:lnTo>
                  <a:lnTo>
                    <a:pt x="4" y="36"/>
                  </a:lnTo>
                  <a:lnTo>
                    <a:pt x="6" y="36"/>
                  </a:lnTo>
                  <a:lnTo>
                    <a:pt x="6" y="36"/>
                  </a:lnTo>
                  <a:close/>
                  <a:moveTo>
                    <a:pt x="203" y="15"/>
                  </a:moveTo>
                  <a:lnTo>
                    <a:pt x="205" y="15"/>
                  </a:lnTo>
                  <a:lnTo>
                    <a:pt x="199" y="15"/>
                  </a:lnTo>
                  <a:lnTo>
                    <a:pt x="195" y="12"/>
                  </a:lnTo>
                  <a:lnTo>
                    <a:pt x="199" y="15"/>
                  </a:lnTo>
                  <a:lnTo>
                    <a:pt x="203" y="15"/>
                  </a:lnTo>
                  <a:lnTo>
                    <a:pt x="203" y="15"/>
                  </a:lnTo>
                  <a:close/>
                  <a:moveTo>
                    <a:pt x="215" y="22"/>
                  </a:moveTo>
                  <a:lnTo>
                    <a:pt x="212" y="22"/>
                  </a:lnTo>
                  <a:lnTo>
                    <a:pt x="211" y="21"/>
                  </a:lnTo>
                  <a:lnTo>
                    <a:pt x="212" y="21"/>
                  </a:lnTo>
                  <a:lnTo>
                    <a:pt x="212" y="21"/>
                  </a:lnTo>
                  <a:lnTo>
                    <a:pt x="215" y="21"/>
                  </a:lnTo>
                  <a:lnTo>
                    <a:pt x="217" y="22"/>
                  </a:lnTo>
                  <a:lnTo>
                    <a:pt x="215" y="22"/>
                  </a:lnTo>
                  <a:lnTo>
                    <a:pt x="215" y="22"/>
                  </a:lnTo>
                  <a:close/>
                  <a:moveTo>
                    <a:pt x="201" y="18"/>
                  </a:moveTo>
                  <a:lnTo>
                    <a:pt x="205" y="18"/>
                  </a:lnTo>
                  <a:lnTo>
                    <a:pt x="209" y="21"/>
                  </a:lnTo>
                  <a:lnTo>
                    <a:pt x="206" y="21"/>
                  </a:lnTo>
                  <a:lnTo>
                    <a:pt x="201" y="18"/>
                  </a:lnTo>
                  <a:lnTo>
                    <a:pt x="201" y="18"/>
                  </a:lnTo>
                  <a:lnTo>
                    <a:pt x="201" y="18"/>
                  </a:lnTo>
                  <a:close/>
                  <a:moveTo>
                    <a:pt x="130" y="16"/>
                  </a:moveTo>
                  <a:lnTo>
                    <a:pt x="132" y="16"/>
                  </a:lnTo>
                  <a:lnTo>
                    <a:pt x="133" y="16"/>
                  </a:lnTo>
                  <a:lnTo>
                    <a:pt x="136" y="16"/>
                  </a:lnTo>
                  <a:lnTo>
                    <a:pt x="133" y="16"/>
                  </a:lnTo>
                  <a:lnTo>
                    <a:pt x="132" y="16"/>
                  </a:lnTo>
                  <a:lnTo>
                    <a:pt x="130" y="16"/>
                  </a:lnTo>
                  <a:lnTo>
                    <a:pt x="130" y="1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 name="Freeform 387">
              <a:extLst>
                <a:ext uri="{FF2B5EF4-FFF2-40B4-BE49-F238E27FC236}">
                  <a16:creationId xmlns:a16="http://schemas.microsoft.com/office/drawing/2014/main" id="{6A6BA0EC-208A-4D12-8153-706698A1CFB4}"/>
                </a:ext>
              </a:extLst>
            </p:cNvPr>
            <p:cNvSpPr>
              <a:spLocks noEditPoints="1"/>
            </p:cNvSpPr>
            <p:nvPr/>
          </p:nvSpPr>
          <p:spPr bwMode="auto">
            <a:xfrm>
              <a:off x="2857501" y="2030413"/>
              <a:ext cx="93663" cy="301625"/>
            </a:xfrm>
            <a:custGeom>
              <a:avLst/>
              <a:gdLst>
                <a:gd name="T0" fmla="*/ 58 w 59"/>
                <a:gd name="T1" fmla="*/ 41 h 190"/>
                <a:gd name="T2" fmla="*/ 47 w 59"/>
                <a:gd name="T3" fmla="*/ 50 h 190"/>
                <a:gd name="T4" fmla="*/ 50 w 59"/>
                <a:gd name="T5" fmla="*/ 57 h 190"/>
                <a:gd name="T6" fmla="*/ 40 w 59"/>
                <a:gd name="T7" fmla="*/ 68 h 190"/>
                <a:gd name="T8" fmla="*/ 37 w 59"/>
                <a:gd name="T9" fmla="*/ 78 h 190"/>
                <a:gd name="T10" fmla="*/ 36 w 59"/>
                <a:gd name="T11" fmla="*/ 95 h 190"/>
                <a:gd name="T12" fmla="*/ 31 w 59"/>
                <a:gd name="T13" fmla="*/ 105 h 190"/>
                <a:gd name="T14" fmla="*/ 27 w 59"/>
                <a:gd name="T15" fmla="*/ 113 h 190"/>
                <a:gd name="T16" fmla="*/ 24 w 59"/>
                <a:gd name="T17" fmla="*/ 123 h 190"/>
                <a:gd name="T18" fmla="*/ 20 w 59"/>
                <a:gd name="T19" fmla="*/ 137 h 190"/>
                <a:gd name="T20" fmla="*/ 18 w 59"/>
                <a:gd name="T21" fmla="*/ 148 h 190"/>
                <a:gd name="T22" fmla="*/ 20 w 59"/>
                <a:gd name="T23" fmla="*/ 153 h 190"/>
                <a:gd name="T24" fmla="*/ 16 w 59"/>
                <a:gd name="T25" fmla="*/ 161 h 190"/>
                <a:gd name="T26" fmla="*/ 12 w 59"/>
                <a:gd name="T27" fmla="*/ 167 h 190"/>
                <a:gd name="T28" fmla="*/ 8 w 59"/>
                <a:gd name="T29" fmla="*/ 174 h 190"/>
                <a:gd name="T30" fmla="*/ 11 w 59"/>
                <a:gd name="T31" fmla="*/ 176 h 190"/>
                <a:gd name="T32" fmla="*/ 24 w 59"/>
                <a:gd name="T33" fmla="*/ 180 h 190"/>
                <a:gd name="T34" fmla="*/ 14 w 59"/>
                <a:gd name="T35" fmla="*/ 185 h 190"/>
                <a:gd name="T36" fmla="*/ 5 w 59"/>
                <a:gd name="T37" fmla="*/ 180 h 190"/>
                <a:gd name="T38" fmla="*/ 5 w 59"/>
                <a:gd name="T39" fmla="*/ 167 h 190"/>
                <a:gd name="T40" fmla="*/ 6 w 59"/>
                <a:gd name="T41" fmla="*/ 161 h 190"/>
                <a:gd name="T42" fmla="*/ 8 w 59"/>
                <a:gd name="T43" fmla="*/ 155 h 190"/>
                <a:gd name="T44" fmla="*/ 14 w 59"/>
                <a:gd name="T45" fmla="*/ 151 h 190"/>
                <a:gd name="T46" fmla="*/ 14 w 59"/>
                <a:gd name="T47" fmla="*/ 145 h 190"/>
                <a:gd name="T48" fmla="*/ 12 w 59"/>
                <a:gd name="T49" fmla="*/ 137 h 190"/>
                <a:gd name="T50" fmla="*/ 14 w 59"/>
                <a:gd name="T51" fmla="*/ 129 h 190"/>
                <a:gd name="T52" fmla="*/ 14 w 59"/>
                <a:gd name="T53" fmla="*/ 115 h 190"/>
                <a:gd name="T54" fmla="*/ 20 w 59"/>
                <a:gd name="T55" fmla="*/ 107 h 190"/>
                <a:gd name="T56" fmla="*/ 27 w 59"/>
                <a:gd name="T57" fmla="*/ 97 h 190"/>
                <a:gd name="T58" fmla="*/ 28 w 59"/>
                <a:gd name="T59" fmla="*/ 78 h 190"/>
                <a:gd name="T60" fmla="*/ 31 w 59"/>
                <a:gd name="T61" fmla="*/ 68 h 190"/>
                <a:gd name="T62" fmla="*/ 36 w 59"/>
                <a:gd name="T63" fmla="*/ 53 h 190"/>
                <a:gd name="T64" fmla="*/ 37 w 59"/>
                <a:gd name="T65" fmla="*/ 46 h 190"/>
                <a:gd name="T66" fmla="*/ 40 w 59"/>
                <a:gd name="T67" fmla="*/ 34 h 190"/>
                <a:gd name="T68" fmla="*/ 42 w 59"/>
                <a:gd name="T69" fmla="*/ 15 h 190"/>
                <a:gd name="T70" fmla="*/ 46 w 59"/>
                <a:gd name="T71" fmla="*/ 2 h 190"/>
                <a:gd name="T72" fmla="*/ 50 w 59"/>
                <a:gd name="T73" fmla="*/ 9 h 190"/>
                <a:gd name="T74" fmla="*/ 52 w 59"/>
                <a:gd name="T75" fmla="*/ 19 h 190"/>
                <a:gd name="T76" fmla="*/ 53 w 59"/>
                <a:gd name="T77" fmla="*/ 34 h 190"/>
                <a:gd name="T78" fmla="*/ 24 w 59"/>
                <a:gd name="T79" fmla="*/ 180 h 190"/>
                <a:gd name="T80" fmla="*/ 14 w 59"/>
                <a:gd name="T81" fmla="*/ 189 h 190"/>
                <a:gd name="T82" fmla="*/ 16 w 59"/>
                <a:gd name="T83" fmla="*/ 185 h 190"/>
                <a:gd name="T84" fmla="*/ 24 w 59"/>
                <a:gd name="T85" fmla="*/ 180 h 190"/>
                <a:gd name="T86" fmla="*/ 12 w 59"/>
                <a:gd name="T87" fmla="*/ 141 h 190"/>
                <a:gd name="T88" fmla="*/ 8 w 59"/>
                <a:gd name="T89" fmla="*/ 142 h 190"/>
                <a:gd name="T90" fmla="*/ 11 w 59"/>
                <a:gd name="T91" fmla="*/ 139 h 190"/>
                <a:gd name="T92" fmla="*/ 0 w 59"/>
                <a:gd name="T93" fmla="*/ 170 h 190"/>
                <a:gd name="T94" fmla="*/ 5 w 59"/>
                <a:gd name="T95" fmla="*/ 169 h 190"/>
                <a:gd name="T96" fmla="*/ 22 w 59"/>
                <a:gd name="T97" fmla="*/ 190 h 190"/>
                <a:gd name="T98" fmla="*/ 22 w 59"/>
                <a:gd name="T99"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9" h="190">
                  <a:moveTo>
                    <a:pt x="58" y="34"/>
                  </a:moveTo>
                  <a:lnTo>
                    <a:pt x="59" y="34"/>
                  </a:lnTo>
                  <a:lnTo>
                    <a:pt x="58" y="41"/>
                  </a:lnTo>
                  <a:lnTo>
                    <a:pt x="52" y="44"/>
                  </a:lnTo>
                  <a:lnTo>
                    <a:pt x="50" y="46"/>
                  </a:lnTo>
                  <a:lnTo>
                    <a:pt x="47" y="50"/>
                  </a:lnTo>
                  <a:lnTo>
                    <a:pt x="50" y="53"/>
                  </a:lnTo>
                  <a:lnTo>
                    <a:pt x="47" y="56"/>
                  </a:lnTo>
                  <a:lnTo>
                    <a:pt x="50" y="57"/>
                  </a:lnTo>
                  <a:lnTo>
                    <a:pt x="46" y="59"/>
                  </a:lnTo>
                  <a:lnTo>
                    <a:pt x="44" y="65"/>
                  </a:lnTo>
                  <a:lnTo>
                    <a:pt x="40" y="68"/>
                  </a:lnTo>
                  <a:lnTo>
                    <a:pt x="40" y="72"/>
                  </a:lnTo>
                  <a:lnTo>
                    <a:pt x="37" y="72"/>
                  </a:lnTo>
                  <a:lnTo>
                    <a:pt x="37" y="78"/>
                  </a:lnTo>
                  <a:lnTo>
                    <a:pt x="36" y="79"/>
                  </a:lnTo>
                  <a:lnTo>
                    <a:pt x="34" y="85"/>
                  </a:lnTo>
                  <a:lnTo>
                    <a:pt x="36" y="95"/>
                  </a:lnTo>
                  <a:lnTo>
                    <a:pt x="36" y="100"/>
                  </a:lnTo>
                  <a:lnTo>
                    <a:pt x="34" y="103"/>
                  </a:lnTo>
                  <a:lnTo>
                    <a:pt x="31" y="105"/>
                  </a:lnTo>
                  <a:lnTo>
                    <a:pt x="31" y="109"/>
                  </a:lnTo>
                  <a:lnTo>
                    <a:pt x="28" y="111"/>
                  </a:lnTo>
                  <a:lnTo>
                    <a:pt x="27" y="113"/>
                  </a:lnTo>
                  <a:lnTo>
                    <a:pt x="27" y="117"/>
                  </a:lnTo>
                  <a:lnTo>
                    <a:pt x="27" y="123"/>
                  </a:lnTo>
                  <a:lnTo>
                    <a:pt x="24" y="123"/>
                  </a:lnTo>
                  <a:lnTo>
                    <a:pt x="24" y="126"/>
                  </a:lnTo>
                  <a:lnTo>
                    <a:pt x="22" y="131"/>
                  </a:lnTo>
                  <a:lnTo>
                    <a:pt x="20" y="137"/>
                  </a:lnTo>
                  <a:lnTo>
                    <a:pt x="18" y="142"/>
                  </a:lnTo>
                  <a:lnTo>
                    <a:pt x="20" y="147"/>
                  </a:lnTo>
                  <a:lnTo>
                    <a:pt x="18" y="148"/>
                  </a:lnTo>
                  <a:lnTo>
                    <a:pt x="22" y="151"/>
                  </a:lnTo>
                  <a:lnTo>
                    <a:pt x="18" y="153"/>
                  </a:lnTo>
                  <a:lnTo>
                    <a:pt x="20" y="153"/>
                  </a:lnTo>
                  <a:lnTo>
                    <a:pt x="18" y="155"/>
                  </a:lnTo>
                  <a:lnTo>
                    <a:pt x="16" y="158"/>
                  </a:lnTo>
                  <a:lnTo>
                    <a:pt x="16" y="161"/>
                  </a:lnTo>
                  <a:lnTo>
                    <a:pt x="12" y="164"/>
                  </a:lnTo>
                  <a:lnTo>
                    <a:pt x="14" y="167"/>
                  </a:lnTo>
                  <a:lnTo>
                    <a:pt x="12" y="167"/>
                  </a:lnTo>
                  <a:lnTo>
                    <a:pt x="8" y="169"/>
                  </a:lnTo>
                  <a:lnTo>
                    <a:pt x="8" y="173"/>
                  </a:lnTo>
                  <a:lnTo>
                    <a:pt x="8" y="174"/>
                  </a:lnTo>
                  <a:lnTo>
                    <a:pt x="11" y="174"/>
                  </a:lnTo>
                  <a:lnTo>
                    <a:pt x="12" y="174"/>
                  </a:lnTo>
                  <a:lnTo>
                    <a:pt x="11" y="176"/>
                  </a:lnTo>
                  <a:lnTo>
                    <a:pt x="12" y="179"/>
                  </a:lnTo>
                  <a:lnTo>
                    <a:pt x="18" y="179"/>
                  </a:lnTo>
                  <a:lnTo>
                    <a:pt x="24" y="180"/>
                  </a:lnTo>
                  <a:lnTo>
                    <a:pt x="22" y="179"/>
                  </a:lnTo>
                  <a:lnTo>
                    <a:pt x="16" y="180"/>
                  </a:lnTo>
                  <a:lnTo>
                    <a:pt x="14" y="185"/>
                  </a:lnTo>
                  <a:lnTo>
                    <a:pt x="11" y="185"/>
                  </a:lnTo>
                  <a:lnTo>
                    <a:pt x="8" y="183"/>
                  </a:lnTo>
                  <a:lnTo>
                    <a:pt x="5" y="180"/>
                  </a:lnTo>
                  <a:lnTo>
                    <a:pt x="6" y="180"/>
                  </a:lnTo>
                  <a:lnTo>
                    <a:pt x="5" y="174"/>
                  </a:lnTo>
                  <a:lnTo>
                    <a:pt x="5" y="167"/>
                  </a:lnTo>
                  <a:lnTo>
                    <a:pt x="6" y="167"/>
                  </a:lnTo>
                  <a:lnTo>
                    <a:pt x="5" y="163"/>
                  </a:lnTo>
                  <a:lnTo>
                    <a:pt x="6" y="161"/>
                  </a:lnTo>
                  <a:lnTo>
                    <a:pt x="6" y="158"/>
                  </a:lnTo>
                  <a:lnTo>
                    <a:pt x="0" y="158"/>
                  </a:lnTo>
                  <a:lnTo>
                    <a:pt x="8" y="155"/>
                  </a:lnTo>
                  <a:lnTo>
                    <a:pt x="11" y="155"/>
                  </a:lnTo>
                  <a:lnTo>
                    <a:pt x="11" y="153"/>
                  </a:lnTo>
                  <a:lnTo>
                    <a:pt x="14" y="151"/>
                  </a:lnTo>
                  <a:lnTo>
                    <a:pt x="14" y="151"/>
                  </a:lnTo>
                  <a:lnTo>
                    <a:pt x="12" y="148"/>
                  </a:lnTo>
                  <a:lnTo>
                    <a:pt x="14" y="145"/>
                  </a:lnTo>
                  <a:lnTo>
                    <a:pt x="14" y="142"/>
                  </a:lnTo>
                  <a:lnTo>
                    <a:pt x="14" y="139"/>
                  </a:lnTo>
                  <a:lnTo>
                    <a:pt x="12" y="137"/>
                  </a:lnTo>
                  <a:lnTo>
                    <a:pt x="11" y="135"/>
                  </a:lnTo>
                  <a:lnTo>
                    <a:pt x="12" y="129"/>
                  </a:lnTo>
                  <a:lnTo>
                    <a:pt x="14" y="129"/>
                  </a:lnTo>
                  <a:lnTo>
                    <a:pt x="14" y="125"/>
                  </a:lnTo>
                  <a:lnTo>
                    <a:pt x="14" y="120"/>
                  </a:lnTo>
                  <a:lnTo>
                    <a:pt x="14" y="115"/>
                  </a:lnTo>
                  <a:lnTo>
                    <a:pt x="16" y="115"/>
                  </a:lnTo>
                  <a:lnTo>
                    <a:pt x="18" y="113"/>
                  </a:lnTo>
                  <a:lnTo>
                    <a:pt x="20" y="107"/>
                  </a:lnTo>
                  <a:lnTo>
                    <a:pt x="22" y="105"/>
                  </a:lnTo>
                  <a:lnTo>
                    <a:pt x="24" y="100"/>
                  </a:lnTo>
                  <a:lnTo>
                    <a:pt x="27" y="97"/>
                  </a:lnTo>
                  <a:lnTo>
                    <a:pt x="28" y="89"/>
                  </a:lnTo>
                  <a:lnTo>
                    <a:pt x="28" y="84"/>
                  </a:lnTo>
                  <a:lnTo>
                    <a:pt x="28" y="78"/>
                  </a:lnTo>
                  <a:lnTo>
                    <a:pt x="30" y="75"/>
                  </a:lnTo>
                  <a:lnTo>
                    <a:pt x="30" y="69"/>
                  </a:lnTo>
                  <a:lnTo>
                    <a:pt x="31" y="68"/>
                  </a:lnTo>
                  <a:lnTo>
                    <a:pt x="34" y="59"/>
                  </a:lnTo>
                  <a:lnTo>
                    <a:pt x="36" y="59"/>
                  </a:lnTo>
                  <a:lnTo>
                    <a:pt x="36" y="53"/>
                  </a:lnTo>
                  <a:lnTo>
                    <a:pt x="36" y="52"/>
                  </a:lnTo>
                  <a:lnTo>
                    <a:pt x="37" y="47"/>
                  </a:lnTo>
                  <a:lnTo>
                    <a:pt x="37" y="46"/>
                  </a:lnTo>
                  <a:lnTo>
                    <a:pt x="37" y="40"/>
                  </a:lnTo>
                  <a:lnTo>
                    <a:pt x="37" y="36"/>
                  </a:lnTo>
                  <a:lnTo>
                    <a:pt x="40" y="34"/>
                  </a:lnTo>
                  <a:lnTo>
                    <a:pt x="42" y="24"/>
                  </a:lnTo>
                  <a:lnTo>
                    <a:pt x="42" y="19"/>
                  </a:lnTo>
                  <a:lnTo>
                    <a:pt x="42" y="15"/>
                  </a:lnTo>
                  <a:lnTo>
                    <a:pt x="42" y="3"/>
                  </a:lnTo>
                  <a:lnTo>
                    <a:pt x="44" y="3"/>
                  </a:lnTo>
                  <a:lnTo>
                    <a:pt x="46" y="2"/>
                  </a:lnTo>
                  <a:lnTo>
                    <a:pt x="47" y="0"/>
                  </a:lnTo>
                  <a:lnTo>
                    <a:pt x="50" y="3"/>
                  </a:lnTo>
                  <a:lnTo>
                    <a:pt x="50" y="9"/>
                  </a:lnTo>
                  <a:lnTo>
                    <a:pt x="53" y="12"/>
                  </a:lnTo>
                  <a:lnTo>
                    <a:pt x="52" y="15"/>
                  </a:lnTo>
                  <a:lnTo>
                    <a:pt x="52" y="19"/>
                  </a:lnTo>
                  <a:lnTo>
                    <a:pt x="53" y="24"/>
                  </a:lnTo>
                  <a:lnTo>
                    <a:pt x="53" y="30"/>
                  </a:lnTo>
                  <a:lnTo>
                    <a:pt x="53" y="34"/>
                  </a:lnTo>
                  <a:lnTo>
                    <a:pt x="58" y="34"/>
                  </a:lnTo>
                  <a:lnTo>
                    <a:pt x="58" y="34"/>
                  </a:lnTo>
                  <a:close/>
                  <a:moveTo>
                    <a:pt x="24" y="180"/>
                  </a:moveTo>
                  <a:lnTo>
                    <a:pt x="20" y="189"/>
                  </a:lnTo>
                  <a:lnTo>
                    <a:pt x="20" y="189"/>
                  </a:lnTo>
                  <a:lnTo>
                    <a:pt x="14" y="189"/>
                  </a:lnTo>
                  <a:lnTo>
                    <a:pt x="14" y="186"/>
                  </a:lnTo>
                  <a:lnTo>
                    <a:pt x="16" y="186"/>
                  </a:lnTo>
                  <a:lnTo>
                    <a:pt x="16" y="185"/>
                  </a:lnTo>
                  <a:lnTo>
                    <a:pt x="20" y="180"/>
                  </a:lnTo>
                  <a:lnTo>
                    <a:pt x="24" y="180"/>
                  </a:lnTo>
                  <a:lnTo>
                    <a:pt x="24" y="180"/>
                  </a:lnTo>
                  <a:close/>
                  <a:moveTo>
                    <a:pt x="11" y="139"/>
                  </a:moveTo>
                  <a:lnTo>
                    <a:pt x="12" y="139"/>
                  </a:lnTo>
                  <a:lnTo>
                    <a:pt x="12" y="141"/>
                  </a:lnTo>
                  <a:lnTo>
                    <a:pt x="11" y="145"/>
                  </a:lnTo>
                  <a:lnTo>
                    <a:pt x="8" y="145"/>
                  </a:lnTo>
                  <a:lnTo>
                    <a:pt x="8" y="142"/>
                  </a:lnTo>
                  <a:lnTo>
                    <a:pt x="8" y="139"/>
                  </a:lnTo>
                  <a:lnTo>
                    <a:pt x="11" y="139"/>
                  </a:lnTo>
                  <a:lnTo>
                    <a:pt x="11" y="139"/>
                  </a:lnTo>
                  <a:close/>
                  <a:moveTo>
                    <a:pt x="5" y="169"/>
                  </a:moveTo>
                  <a:lnTo>
                    <a:pt x="5" y="173"/>
                  </a:lnTo>
                  <a:lnTo>
                    <a:pt x="0" y="170"/>
                  </a:lnTo>
                  <a:lnTo>
                    <a:pt x="0" y="169"/>
                  </a:lnTo>
                  <a:lnTo>
                    <a:pt x="2" y="169"/>
                  </a:lnTo>
                  <a:lnTo>
                    <a:pt x="5" y="169"/>
                  </a:lnTo>
                  <a:lnTo>
                    <a:pt x="5" y="169"/>
                  </a:lnTo>
                  <a:close/>
                  <a:moveTo>
                    <a:pt x="22" y="189"/>
                  </a:moveTo>
                  <a:lnTo>
                    <a:pt x="22" y="190"/>
                  </a:lnTo>
                  <a:lnTo>
                    <a:pt x="18" y="190"/>
                  </a:lnTo>
                  <a:lnTo>
                    <a:pt x="16" y="189"/>
                  </a:lnTo>
                  <a:lnTo>
                    <a:pt x="22" y="189"/>
                  </a:lnTo>
                  <a:lnTo>
                    <a:pt x="22" y="189"/>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 name="Freeform 388">
              <a:extLst>
                <a:ext uri="{FF2B5EF4-FFF2-40B4-BE49-F238E27FC236}">
                  <a16:creationId xmlns:a16="http://schemas.microsoft.com/office/drawing/2014/main" id="{33F60237-8F7D-4AB0-A59A-16B76B39DC1D}"/>
                </a:ext>
              </a:extLst>
            </p:cNvPr>
            <p:cNvSpPr>
              <a:spLocks/>
            </p:cNvSpPr>
            <p:nvPr/>
          </p:nvSpPr>
          <p:spPr bwMode="auto">
            <a:xfrm>
              <a:off x="2841626" y="1727201"/>
              <a:ext cx="123825" cy="165100"/>
            </a:xfrm>
            <a:custGeom>
              <a:avLst/>
              <a:gdLst>
                <a:gd name="T0" fmla="*/ 41 w 78"/>
                <a:gd name="T1" fmla="*/ 4 h 104"/>
                <a:gd name="T2" fmla="*/ 38 w 78"/>
                <a:gd name="T3" fmla="*/ 13 h 104"/>
                <a:gd name="T4" fmla="*/ 40 w 78"/>
                <a:gd name="T5" fmla="*/ 22 h 104"/>
                <a:gd name="T6" fmla="*/ 40 w 78"/>
                <a:gd name="T7" fmla="*/ 30 h 104"/>
                <a:gd name="T8" fmla="*/ 47 w 78"/>
                <a:gd name="T9" fmla="*/ 32 h 104"/>
                <a:gd name="T10" fmla="*/ 56 w 78"/>
                <a:gd name="T11" fmla="*/ 32 h 104"/>
                <a:gd name="T12" fmla="*/ 72 w 78"/>
                <a:gd name="T13" fmla="*/ 38 h 104"/>
                <a:gd name="T14" fmla="*/ 69 w 78"/>
                <a:gd name="T15" fmla="*/ 44 h 104"/>
                <a:gd name="T16" fmla="*/ 72 w 78"/>
                <a:gd name="T17" fmla="*/ 54 h 104"/>
                <a:gd name="T18" fmla="*/ 72 w 78"/>
                <a:gd name="T19" fmla="*/ 58 h 104"/>
                <a:gd name="T20" fmla="*/ 78 w 78"/>
                <a:gd name="T21" fmla="*/ 70 h 104"/>
                <a:gd name="T22" fmla="*/ 69 w 78"/>
                <a:gd name="T23" fmla="*/ 66 h 104"/>
                <a:gd name="T24" fmla="*/ 57 w 78"/>
                <a:gd name="T25" fmla="*/ 70 h 104"/>
                <a:gd name="T26" fmla="*/ 63 w 78"/>
                <a:gd name="T27" fmla="*/ 72 h 104"/>
                <a:gd name="T28" fmla="*/ 57 w 78"/>
                <a:gd name="T29" fmla="*/ 77 h 104"/>
                <a:gd name="T30" fmla="*/ 62 w 78"/>
                <a:gd name="T31" fmla="*/ 82 h 104"/>
                <a:gd name="T32" fmla="*/ 57 w 78"/>
                <a:gd name="T33" fmla="*/ 104 h 104"/>
                <a:gd name="T34" fmla="*/ 54 w 78"/>
                <a:gd name="T35" fmla="*/ 99 h 104"/>
                <a:gd name="T36" fmla="*/ 52 w 78"/>
                <a:gd name="T37" fmla="*/ 89 h 104"/>
                <a:gd name="T38" fmla="*/ 46 w 78"/>
                <a:gd name="T39" fmla="*/ 89 h 104"/>
                <a:gd name="T40" fmla="*/ 40 w 78"/>
                <a:gd name="T41" fmla="*/ 92 h 104"/>
                <a:gd name="T42" fmla="*/ 34 w 78"/>
                <a:gd name="T43" fmla="*/ 86 h 104"/>
                <a:gd name="T44" fmla="*/ 30 w 78"/>
                <a:gd name="T45" fmla="*/ 82 h 104"/>
                <a:gd name="T46" fmla="*/ 24 w 78"/>
                <a:gd name="T47" fmla="*/ 76 h 104"/>
                <a:gd name="T48" fmla="*/ 21 w 78"/>
                <a:gd name="T49" fmla="*/ 74 h 104"/>
                <a:gd name="T50" fmla="*/ 12 w 78"/>
                <a:gd name="T51" fmla="*/ 74 h 104"/>
                <a:gd name="T52" fmla="*/ 9 w 78"/>
                <a:gd name="T53" fmla="*/ 70 h 104"/>
                <a:gd name="T54" fmla="*/ 0 w 78"/>
                <a:gd name="T55" fmla="*/ 66 h 104"/>
                <a:gd name="T56" fmla="*/ 2 w 78"/>
                <a:gd name="T57" fmla="*/ 60 h 104"/>
                <a:gd name="T58" fmla="*/ 6 w 78"/>
                <a:gd name="T59" fmla="*/ 58 h 104"/>
                <a:gd name="T60" fmla="*/ 9 w 78"/>
                <a:gd name="T61" fmla="*/ 50 h 104"/>
                <a:gd name="T62" fmla="*/ 9 w 78"/>
                <a:gd name="T63" fmla="*/ 41 h 104"/>
                <a:gd name="T64" fmla="*/ 9 w 78"/>
                <a:gd name="T65" fmla="*/ 36 h 104"/>
                <a:gd name="T66" fmla="*/ 6 w 78"/>
                <a:gd name="T67" fmla="*/ 30 h 104"/>
                <a:gd name="T68" fmla="*/ 10 w 78"/>
                <a:gd name="T69" fmla="*/ 26 h 104"/>
                <a:gd name="T70" fmla="*/ 9 w 78"/>
                <a:gd name="T71" fmla="*/ 22 h 104"/>
                <a:gd name="T72" fmla="*/ 15 w 78"/>
                <a:gd name="T73" fmla="*/ 22 h 104"/>
                <a:gd name="T74" fmla="*/ 21 w 78"/>
                <a:gd name="T75" fmla="*/ 19 h 104"/>
                <a:gd name="T76" fmla="*/ 24 w 78"/>
                <a:gd name="T77" fmla="*/ 9 h 104"/>
                <a:gd name="T78" fmla="*/ 30 w 78"/>
                <a:gd name="T79" fmla="*/ 6 h 104"/>
                <a:gd name="T80" fmla="*/ 38 w 78"/>
                <a:gd name="T81" fmla="*/ 4 h 104"/>
                <a:gd name="T82" fmla="*/ 46 w 78"/>
                <a:gd name="T83" fmla="*/ 0 h 104"/>
                <a:gd name="T84" fmla="*/ 46 w 78"/>
                <a:gd name="T85" fmla="*/ 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 h="104">
                  <a:moveTo>
                    <a:pt x="46" y="4"/>
                  </a:moveTo>
                  <a:lnTo>
                    <a:pt x="41" y="4"/>
                  </a:lnTo>
                  <a:lnTo>
                    <a:pt x="40" y="9"/>
                  </a:lnTo>
                  <a:lnTo>
                    <a:pt x="38" y="13"/>
                  </a:lnTo>
                  <a:lnTo>
                    <a:pt x="37" y="19"/>
                  </a:lnTo>
                  <a:lnTo>
                    <a:pt x="40" y="22"/>
                  </a:lnTo>
                  <a:lnTo>
                    <a:pt x="40" y="25"/>
                  </a:lnTo>
                  <a:lnTo>
                    <a:pt x="40" y="30"/>
                  </a:lnTo>
                  <a:lnTo>
                    <a:pt x="44" y="32"/>
                  </a:lnTo>
                  <a:lnTo>
                    <a:pt x="47" y="32"/>
                  </a:lnTo>
                  <a:lnTo>
                    <a:pt x="52" y="32"/>
                  </a:lnTo>
                  <a:lnTo>
                    <a:pt x="56" y="32"/>
                  </a:lnTo>
                  <a:lnTo>
                    <a:pt x="60" y="38"/>
                  </a:lnTo>
                  <a:lnTo>
                    <a:pt x="72" y="38"/>
                  </a:lnTo>
                  <a:lnTo>
                    <a:pt x="72" y="42"/>
                  </a:lnTo>
                  <a:lnTo>
                    <a:pt x="69" y="44"/>
                  </a:lnTo>
                  <a:lnTo>
                    <a:pt x="69" y="48"/>
                  </a:lnTo>
                  <a:lnTo>
                    <a:pt x="72" y="54"/>
                  </a:lnTo>
                  <a:lnTo>
                    <a:pt x="73" y="56"/>
                  </a:lnTo>
                  <a:lnTo>
                    <a:pt x="72" y="58"/>
                  </a:lnTo>
                  <a:lnTo>
                    <a:pt x="73" y="61"/>
                  </a:lnTo>
                  <a:lnTo>
                    <a:pt x="78" y="70"/>
                  </a:lnTo>
                  <a:lnTo>
                    <a:pt x="73" y="64"/>
                  </a:lnTo>
                  <a:lnTo>
                    <a:pt x="69" y="66"/>
                  </a:lnTo>
                  <a:lnTo>
                    <a:pt x="57" y="66"/>
                  </a:lnTo>
                  <a:lnTo>
                    <a:pt x="57" y="70"/>
                  </a:lnTo>
                  <a:lnTo>
                    <a:pt x="62" y="70"/>
                  </a:lnTo>
                  <a:lnTo>
                    <a:pt x="63" y="72"/>
                  </a:lnTo>
                  <a:lnTo>
                    <a:pt x="57" y="72"/>
                  </a:lnTo>
                  <a:lnTo>
                    <a:pt x="57" y="77"/>
                  </a:lnTo>
                  <a:lnTo>
                    <a:pt x="60" y="80"/>
                  </a:lnTo>
                  <a:lnTo>
                    <a:pt x="62" y="82"/>
                  </a:lnTo>
                  <a:lnTo>
                    <a:pt x="62" y="86"/>
                  </a:lnTo>
                  <a:lnTo>
                    <a:pt x="57" y="104"/>
                  </a:lnTo>
                  <a:lnTo>
                    <a:pt x="56" y="99"/>
                  </a:lnTo>
                  <a:lnTo>
                    <a:pt x="54" y="99"/>
                  </a:lnTo>
                  <a:lnTo>
                    <a:pt x="57" y="93"/>
                  </a:lnTo>
                  <a:lnTo>
                    <a:pt x="52" y="89"/>
                  </a:lnTo>
                  <a:lnTo>
                    <a:pt x="50" y="92"/>
                  </a:lnTo>
                  <a:lnTo>
                    <a:pt x="46" y="89"/>
                  </a:lnTo>
                  <a:lnTo>
                    <a:pt x="44" y="92"/>
                  </a:lnTo>
                  <a:lnTo>
                    <a:pt x="40" y="92"/>
                  </a:lnTo>
                  <a:lnTo>
                    <a:pt x="38" y="88"/>
                  </a:lnTo>
                  <a:lnTo>
                    <a:pt x="34" y="86"/>
                  </a:lnTo>
                  <a:lnTo>
                    <a:pt x="34" y="83"/>
                  </a:lnTo>
                  <a:lnTo>
                    <a:pt x="30" y="82"/>
                  </a:lnTo>
                  <a:lnTo>
                    <a:pt x="30" y="77"/>
                  </a:lnTo>
                  <a:lnTo>
                    <a:pt x="24" y="76"/>
                  </a:lnTo>
                  <a:lnTo>
                    <a:pt x="24" y="76"/>
                  </a:lnTo>
                  <a:lnTo>
                    <a:pt x="21" y="74"/>
                  </a:lnTo>
                  <a:lnTo>
                    <a:pt x="18" y="72"/>
                  </a:lnTo>
                  <a:lnTo>
                    <a:pt x="12" y="74"/>
                  </a:lnTo>
                  <a:lnTo>
                    <a:pt x="9" y="72"/>
                  </a:lnTo>
                  <a:lnTo>
                    <a:pt x="9" y="70"/>
                  </a:lnTo>
                  <a:lnTo>
                    <a:pt x="5" y="70"/>
                  </a:lnTo>
                  <a:lnTo>
                    <a:pt x="0" y="66"/>
                  </a:lnTo>
                  <a:lnTo>
                    <a:pt x="0" y="64"/>
                  </a:lnTo>
                  <a:lnTo>
                    <a:pt x="2" y="60"/>
                  </a:lnTo>
                  <a:lnTo>
                    <a:pt x="6" y="58"/>
                  </a:lnTo>
                  <a:lnTo>
                    <a:pt x="6" y="58"/>
                  </a:lnTo>
                  <a:lnTo>
                    <a:pt x="10" y="52"/>
                  </a:lnTo>
                  <a:lnTo>
                    <a:pt x="9" y="50"/>
                  </a:lnTo>
                  <a:lnTo>
                    <a:pt x="10" y="45"/>
                  </a:lnTo>
                  <a:lnTo>
                    <a:pt x="9" y="41"/>
                  </a:lnTo>
                  <a:lnTo>
                    <a:pt x="10" y="38"/>
                  </a:lnTo>
                  <a:lnTo>
                    <a:pt x="9" y="36"/>
                  </a:lnTo>
                  <a:lnTo>
                    <a:pt x="10" y="35"/>
                  </a:lnTo>
                  <a:lnTo>
                    <a:pt x="6" y="30"/>
                  </a:lnTo>
                  <a:lnTo>
                    <a:pt x="6" y="28"/>
                  </a:lnTo>
                  <a:lnTo>
                    <a:pt x="10" y="26"/>
                  </a:lnTo>
                  <a:lnTo>
                    <a:pt x="10" y="25"/>
                  </a:lnTo>
                  <a:lnTo>
                    <a:pt x="9" y="22"/>
                  </a:lnTo>
                  <a:lnTo>
                    <a:pt x="12" y="26"/>
                  </a:lnTo>
                  <a:lnTo>
                    <a:pt x="15" y="22"/>
                  </a:lnTo>
                  <a:lnTo>
                    <a:pt x="18" y="16"/>
                  </a:lnTo>
                  <a:lnTo>
                    <a:pt x="21" y="19"/>
                  </a:lnTo>
                  <a:lnTo>
                    <a:pt x="21" y="10"/>
                  </a:lnTo>
                  <a:lnTo>
                    <a:pt x="24" y="9"/>
                  </a:lnTo>
                  <a:lnTo>
                    <a:pt x="26" y="9"/>
                  </a:lnTo>
                  <a:lnTo>
                    <a:pt x="30" y="6"/>
                  </a:lnTo>
                  <a:lnTo>
                    <a:pt x="34" y="6"/>
                  </a:lnTo>
                  <a:lnTo>
                    <a:pt x="38" y="4"/>
                  </a:lnTo>
                  <a:lnTo>
                    <a:pt x="40" y="4"/>
                  </a:lnTo>
                  <a:lnTo>
                    <a:pt x="46" y="0"/>
                  </a:lnTo>
                  <a:lnTo>
                    <a:pt x="47" y="3"/>
                  </a:lnTo>
                  <a:lnTo>
                    <a:pt x="46" y="4"/>
                  </a:lnTo>
                  <a:lnTo>
                    <a:pt x="46" y="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 name="Freeform 389">
              <a:extLst>
                <a:ext uri="{FF2B5EF4-FFF2-40B4-BE49-F238E27FC236}">
                  <a16:creationId xmlns:a16="http://schemas.microsoft.com/office/drawing/2014/main" id="{599FCD83-EE0F-4C63-9BBB-53A8E8FB1BD3}"/>
                </a:ext>
              </a:extLst>
            </p:cNvPr>
            <p:cNvSpPr>
              <a:spLocks/>
            </p:cNvSpPr>
            <p:nvPr/>
          </p:nvSpPr>
          <p:spPr bwMode="auto">
            <a:xfrm>
              <a:off x="3228976" y="1774826"/>
              <a:ext cx="0" cy="3175"/>
            </a:xfrm>
            <a:custGeom>
              <a:avLst/>
              <a:gdLst>
                <a:gd name="T0" fmla="*/ 2 h 2"/>
                <a:gd name="T1" fmla="*/ 2 h 2"/>
                <a:gd name="T2" fmla="*/ 0 h 2"/>
                <a:gd name="T3" fmla="*/ 2 h 2"/>
                <a:gd name="T4" fmla="*/ 2 h 2"/>
                <a:gd name="T5" fmla="*/ 2 h 2"/>
              </a:gdLst>
              <a:ahLst/>
              <a:cxnLst>
                <a:cxn ang="0">
                  <a:pos x="0" y="T0"/>
                </a:cxn>
                <a:cxn ang="0">
                  <a:pos x="0" y="T1"/>
                </a:cxn>
                <a:cxn ang="0">
                  <a:pos x="0" y="T2"/>
                </a:cxn>
                <a:cxn ang="0">
                  <a:pos x="0" y="T3"/>
                </a:cxn>
                <a:cxn ang="0">
                  <a:pos x="0" y="T4"/>
                </a:cxn>
                <a:cxn ang="0">
                  <a:pos x="0" y="T5"/>
                </a:cxn>
              </a:cxnLst>
              <a:rect l="0" t="0" r="r" b="b"/>
              <a:pathLst>
                <a:path h="2">
                  <a:moveTo>
                    <a:pt x="0" y="2"/>
                  </a:moveTo>
                  <a:lnTo>
                    <a:pt x="0" y="2"/>
                  </a:lnTo>
                  <a:lnTo>
                    <a:pt x="0" y="0"/>
                  </a:lnTo>
                  <a:lnTo>
                    <a:pt x="0" y="2"/>
                  </a:lnTo>
                  <a:lnTo>
                    <a:pt x="0" y="2"/>
                  </a:lnTo>
                  <a:lnTo>
                    <a:pt x="0"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 name="Freeform 390">
              <a:extLst>
                <a:ext uri="{FF2B5EF4-FFF2-40B4-BE49-F238E27FC236}">
                  <a16:creationId xmlns:a16="http://schemas.microsoft.com/office/drawing/2014/main" id="{6A632E08-F9C6-4B0A-9DAF-E8A3E8FFA27F}"/>
                </a:ext>
              </a:extLst>
            </p:cNvPr>
            <p:cNvSpPr>
              <a:spLocks/>
            </p:cNvSpPr>
            <p:nvPr/>
          </p:nvSpPr>
          <p:spPr bwMode="auto">
            <a:xfrm>
              <a:off x="2770188" y="1741488"/>
              <a:ext cx="34925" cy="26988"/>
            </a:xfrm>
            <a:custGeom>
              <a:avLst/>
              <a:gdLst>
                <a:gd name="T0" fmla="*/ 13 w 22"/>
                <a:gd name="T1" fmla="*/ 0 h 17"/>
                <a:gd name="T2" fmla="*/ 16 w 22"/>
                <a:gd name="T3" fmla="*/ 1 h 17"/>
                <a:gd name="T4" fmla="*/ 19 w 22"/>
                <a:gd name="T5" fmla="*/ 7 h 17"/>
                <a:gd name="T6" fmla="*/ 22 w 22"/>
                <a:gd name="T7" fmla="*/ 7 h 17"/>
                <a:gd name="T8" fmla="*/ 17 w 22"/>
                <a:gd name="T9" fmla="*/ 7 h 17"/>
                <a:gd name="T10" fmla="*/ 17 w 22"/>
                <a:gd name="T11" fmla="*/ 17 h 17"/>
                <a:gd name="T12" fmla="*/ 17 w 22"/>
                <a:gd name="T13" fmla="*/ 16 h 17"/>
                <a:gd name="T14" fmla="*/ 13 w 22"/>
                <a:gd name="T15" fmla="*/ 13 h 17"/>
                <a:gd name="T16" fmla="*/ 13 w 22"/>
                <a:gd name="T17" fmla="*/ 11 h 17"/>
                <a:gd name="T18" fmla="*/ 6 w 22"/>
                <a:gd name="T19" fmla="*/ 5 h 17"/>
                <a:gd name="T20" fmla="*/ 1 w 22"/>
                <a:gd name="T21" fmla="*/ 5 h 17"/>
                <a:gd name="T22" fmla="*/ 0 w 22"/>
                <a:gd name="T23" fmla="*/ 4 h 17"/>
                <a:gd name="T24" fmla="*/ 1 w 22"/>
                <a:gd name="T25" fmla="*/ 1 h 17"/>
                <a:gd name="T26" fmla="*/ 1 w 22"/>
                <a:gd name="T27" fmla="*/ 0 h 17"/>
                <a:gd name="T28" fmla="*/ 6 w 22"/>
                <a:gd name="T29" fmla="*/ 0 h 17"/>
                <a:gd name="T30" fmla="*/ 7 w 22"/>
                <a:gd name="T31" fmla="*/ 0 h 17"/>
                <a:gd name="T32" fmla="*/ 12 w 22"/>
                <a:gd name="T33" fmla="*/ 1 h 17"/>
                <a:gd name="T34" fmla="*/ 13 w 22"/>
                <a:gd name="T35" fmla="*/ 0 h 17"/>
                <a:gd name="T36" fmla="*/ 13 w 22"/>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7">
                  <a:moveTo>
                    <a:pt x="13" y="0"/>
                  </a:moveTo>
                  <a:lnTo>
                    <a:pt x="16" y="1"/>
                  </a:lnTo>
                  <a:lnTo>
                    <a:pt x="19" y="7"/>
                  </a:lnTo>
                  <a:lnTo>
                    <a:pt x="22" y="7"/>
                  </a:lnTo>
                  <a:lnTo>
                    <a:pt x="17" y="7"/>
                  </a:lnTo>
                  <a:lnTo>
                    <a:pt x="17" y="17"/>
                  </a:lnTo>
                  <a:lnTo>
                    <a:pt x="17" y="16"/>
                  </a:lnTo>
                  <a:lnTo>
                    <a:pt x="13" y="13"/>
                  </a:lnTo>
                  <a:lnTo>
                    <a:pt x="13" y="11"/>
                  </a:lnTo>
                  <a:lnTo>
                    <a:pt x="6" y="5"/>
                  </a:lnTo>
                  <a:lnTo>
                    <a:pt x="1" y="5"/>
                  </a:lnTo>
                  <a:lnTo>
                    <a:pt x="0" y="4"/>
                  </a:lnTo>
                  <a:lnTo>
                    <a:pt x="1" y="1"/>
                  </a:lnTo>
                  <a:lnTo>
                    <a:pt x="1" y="0"/>
                  </a:lnTo>
                  <a:lnTo>
                    <a:pt x="6" y="0"/>
                  </a:lnTo>
                  <a:lnTo>
                    <a:pt x="7" y="0"/>
                  </a:lnTo>
                  <a:lnTo>
                    <a:pt x="12" y="1"/>
                  </a:lnTo>
                  <a:lnTo>
                    <a:pt x="13" y="0"/>
                  </a:lnTo>
                  <a:lnTo>
                    <a:pt x="13"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 name="Freeform 391">
              <a:extLst>
                <a:ext uri="{FF2B5EF4-FFF2-40B4-BE49-F238E27FC236}">
                  <a16:creationId xmlns:a16="http://schemas.microsoft.com/office/drawing/2014/main" id="{10A3C792-B817-412C-8A59-BAE2DE6EE75C}"/>
                </a:ext>
              </a:extLst>
            </p:cNvPr>
            <p:cNvSpPr>
              <a:spLocks/>
            </p:cNvSpPr>
            <p:nvPr/>
          </p:nvSpPr>
          <p:spPr bwMode="auto">
            <a:xfrm>
              <a:off x="2789238" y="1638301"/>
              <a:ext cx="93663" cy="25400"/>
            </a:xfrm>
            <a:custGeom>
              <a:avLst/>
              <a:gdLst>
                <a:gd name="T0" fmla="*/ 54 w 59"/>
                <a:gd name="T1" fmla="*/ 16 h 16"/>
                <a:gd name="T2" fmla="*/ 54 w 59"/>
                <a:gd name="T3" fmla="*/ 16 h 16"/>
                <a:gd name="T4" fmla="*/ 54 w 59"/>
                <a:gd name="T5" fmla="*/ 16 h 16"/>
                <a:gd name="T6" fmla="*/ 48 w 59"/>
                <a:gd name="T7" fmla="*/ 16 h 16"/>
                <a:gd name="T8" fmla="*/ 43 w 59"/>
                <a:gd name="T9" fmla="*/ 16 h 16"/>
                <a:gd name="T10" fmla="*/ 39 w 59"/>
                <a:gd name="T11" fmla="*/ 16 h 16"/>
                <a:gd name="T12" fmla="*/ 43 w 59"/>
                <a:gd name="T13" fmla="*/ 15 h 16"/>
                <a:gd name="T14" fmla="*/ 42 w 59"/>
                <a:gd name="T15" fmla="*/ 12 h 16"/>
                <a:gd name="T16" fmla="*/ 38 w 59"/>
                <a:gd name="T17" fmla="*/ 12 h 16"/>
                <a:gd name="T18" fmla="*/ 33 w 59"/>
                <a:gd name="T19" fmla="*/ 11 h 16"/>
                <a:gd name="T20" fmla="*/ 32 w 59"/>
                <a:gd name="T21" fmla="*/ 9 h 16"/>
                <a:gd name="T22" fmla="*/ 29 w 59"/>
                <a:gd name="T23" fmla="*/ 9 h 16"/>
                <a:gd name="T24" fmla="*/ 26 w 59"/>
                <a:gd name="T25" fmla="*/ 9 h 16"/>
                <a:gd name="T26" fmla="*/ 22 w 59"/>
                <a:gd name="T27" fmla="*/ 6 h 16"/>
                <a:gd name="T28" fmla="*/ 16 w 59"/>
                <a:gd name="T29" fmla="*/ 6 h 16"/>
                <a:gd name="T30" fmla="*/ 14 w 59"/>
                <a:gd name="T31" fmla="*/ 5 h 16"/>
                <a:gd name="T32" fmla="*/ 10 w 59"/>
                <a:gd name="T33" fmla="*/ 5 h 16"/>
                <a:gd name="T34" fmla="*/ 5 w 59"/>
                <a:gd name="T35" fmla="*/ 6 h 16"/>
                <a:gd name="T36" fmla="*/ 1 w 59"/>
                <a:gd name="T37" fmla="*/ 6 h 16"/>
                <a:gd name="T38" fmla="*/ 0 w 59"/>
                <a:gd name="T39" fmla="*/ 6 h 16"/>
                <a:gd name="T40" fmla="*/ 1 w 59"/>
                <a:gd name="T41" fmla="*/ 5 h 16"/>
                <a:gd name="T42" fmla="*/ 5 w 59"/>
                <a:gd name="T43" fmla="*/ 3 h 16"/>
                <a:gd name="T44" fmla="*/ 11 w 59"/>
                <a:gd name="T45" fmla="*/ 0 h 16"/>
                <a:gd name="T46" fmla="*/ 22 w 59"/>
                <a:gd name="T47" fmla="*/ 3 h 16"/>
                <a:gd name="T48" fmla="*/ 26 w 59"/>
                <a:gd name="T49" fmla="*/ 3 h 16"/>
                <a:gd name="T50" fmla="*/ 29 w 59"/>
                <a:gd name="T51" fmla="*/ 5 h 16"/>
                <a:gd name="T52" fmla="*/ 32 w 59"/>
                <a:gd name="T53" fmla="*/ 5 h 16"/>
                <a:gd name="T54" fmla="*/ 39 w 59"/>
                <a:gd name="T55" fmla="*/ 9 h 16"/>
                <a:gd name="T56" fmla="*/ 43 w 59"/>
                <a:gd name="T57" fmla="*/ 11 h 16"/>
                <a:gd name="T58" fmla="*/ 49 w 59"/>
                <a:gd name="T59" fmla="*/ 11 h 16"/>
                <a:gd name="T60" fmla="*/ 51 w 59"/>
                <a:gd name="T61" fmla="*/ 11 h 16"/>
                <a:gd name="T62" fmla="*/ 51 w 59"/>
                <a:gd name="T63" fmla="*/ 12 h 16"/>
                <a:gd name="T64" fmla="*/ 55 w 59"/>
                <a:gd name="T65" fmla="*/ 12 h 16"/>
                <a:gd name="T66" fmla="*/ 59 w 59"/>
                <a:gd name="T67" fmla="*/ 16 h 16"/>
                <a:gd name="T68" fmla="*/ 54 w 59"/>
                <a:gd name="T69" fmla="*/ 16 h 16"/>
                <a:gd name="T70" fmla="*/ 54 w 59"/>
                <a:gd name="T7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 h="16">
                  <a:moveTo>
                    <a:pt x="54" y="16"/>
                  </a:moveTo>
                  <a:lnTo>
                    <a:pt x="54" y="16"/>
                  </a:lnTo>
                  <a:lnTo>
                    <a:pt x="54" y="16"/>
                  </a:lnTo>
                  <a:lnTo>
                    <a:pt x="48" y="16"/>
                  </a:lnTo>
                  <a:lnTo>
                    <a:pt x="43" y="16"/>
                  </a:lnTo>
                  <a:lnTo>
                    <a:pt x="39" y="16"/>
                  </a:lnTo>
                  <a:lnTo>
                    <a:pt x="43" y="15"/>
                  </a:lnTo>
                  <a:lnTo>
                    <a:pt x="42" y="12"/>
                  </a:lnTo>
                  <a:lnTo>
                    <a:pt x="38" y="12"/>
                  </a:lnTo>
                  <a:lnTo>
                    <a:pt x="33" y="11"/>
                  </a:lnTo>
                  <a:lnTo>
                    <a:pt x="32" y="9"/>
                  </a:lnTo>
                  <a:lnTo>
                    <a:pt x="29" y="9"/>
                  </a:lnTo>
                  <a:lnTo>
                    <a:pt x="26" y="9"/>
                  </a:lnTo>
                  <a:lnTo>
                    <a:pt x="22" y="6"/>
                  </a:lnTo>
                  <a:lnTo>
                    <a:pt x="16" y="6"/>
                  </a:lnTo>
                  <a:lnTo>
                    <a:pt x="14" y="5"/>
                  </a:lnTo>
                  <a:lnTo>
                    <a:pt x="10" y="5"/>
                  </a:lnTo>
                  <a:lnTo>
                    <a:pt x="5" y="6"/>
                  </a:lnTo>
                  <a:lnTo>
                    <a:pt x="1" y="6"/>
                  </a:lnTo>
                  <a:lnTo>
                    <a:pt x="0" y="6"/>
                  </a:lnTo>
                  <a:lnTo>
                    <a:pt x="1" y="5"/>
                  </a:lnTo>
                  <a:lnTo>
                    <a:pt x="5" y="3"/>
                  </a:lnTo>
                  <a:lnTo>
                    <a:pt x="11" y="0"/>
                  </a:lnTo>
                  <a:lnTo>
                    <a:pt x="22" y="3"/>
                  </a:lnTo>
                  <a:lnTo>
                    <a:pt x="26" y="3"/>
                  </a:lnTo>
                  <a:lnTo>
                    <a:pt x="29" y="5"/>
                  </a:lnTo>
                  <a:lnTo>
                    <a:pt x="32" y="5"/>
                  </a:lnTo>
                  <a:lnTo>
                    <a:pt x="39" y="9"/>
                  </a:lnTo>
                  <a:lnTo>
                    <a:pt x="43" y="11"/>
                  </a:lnTo>
                  <a:lnTo>
                    <a:pt x="49" y="11"/>
                  </a:lnTo>
                  <a:lnTo>
                    <a:pt x="51" y="11"/>
                  </a:lnTo>
                  <a:lnTo>
                    <a:pt x="51" y="12"/>
                  </a:lnTo>
                  <a:lnTo>
                    <a:pt x="55" y="12"/>
                  </a:lnTo>
                  <a:lnTo>
                    <a:pt x="59" y="16"/>
                  </a:lnTo>
                  <a:lnTo>
                    <a:pt x="54" y="16"/>
                  </a:lnTo>
                  <a:lnTo>
                    <a:pt x="54" y="1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 name="Freeform 392">
              <a:extLst>
                <a:ext uri="{FF2B5EF4-FFF2-40B4-BE49-F238E27FC236}">
                  <a16:creationId xmlns:a16="http://schemas.microsoft.com/office/drawing/2014/main" id="{1EF69863-B6FB-4EA3-8128-8C9FDB9D8770}"/>
                </a:ext>
              </a:extLst>
            </p:cNvPr>
            <p:cNvSpPr>
              <a:spLocks/>
            </p:cNvSpPr>
            <p:nvPr/>
          </p:nvSpPr>
          <p:spPr bwMode="auto">
            <a:xfrm>
              <a:off x="2816226" y="1668463"/>
              <a:ext cx="0" cy="3175"/>
            </a:xfrm>
            <a:custGeom>
              <a:avLst/>
              <a:gdLst>
                <a:gd name="T0" fmla="*/ 2 h 2"/>
                <a:gd name="T1" fmla="*/ 2 h 2"/>
                <a:gd name="T2" fmla="*/ 0 h 2"/>
                <a:gd name="T3" fmla="*/ 2 h 2"/>
                <a:gd name="T4" fmla="*/ 2 h 2"/>
              </a:gdLst>
              <a:ahLst/>
              <a:cxnLst>
                <a:cxn ang="0">
                  <a:pos x="0" y="T0"/>
                </a:cxn>
                <a:cxn ang="0">
                  <a:pos x="0" y="T1"/>
                </a:cxn>
                <a:cxn ang="0">
                  <a:pos x="0" y="T2"/>
                </a:cxn>
                <a:cxn ang="0">
                  <a:pos x="0" y="T3"/>
                </a:cxn>
                <a:cxn ang="0">
                  <a:pos x="0" y="T4"/>
                </a:cxn>
              </a:cxnLst>
              <a:rect l="0" t="0" r="r" b="b"/>
              <a:pathLst>
                <a:path h="2">
                  <a:moveTo>
                    <a:pt x="0" y="2"/>
                  </a:moveTo>
                  <a:lnTo>
                    <a:pt x="0" y="2"/>
                  </a:lnTo>
                  <a:lnTo>
                    <a:pt x="0" y="0"/>
                  </a:lnTo>
                  <a:lnTo>
                    <a:pt x="0" y="2"/>
                  </a:lnTo>
                  <a:lnTo>
                    <a:pt x="0"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 name="Freeform 393">
              <a:extLst>
                <a:ext uri="{FF2B5EF4-FFF2-40B4-BE49-F238E27FC236}">
                  <a16:creationId xmlns:a16="http://schemas.microsoft.com/office/drawing/2014/main" id="{260EC19F-15F5-4CF1-A1C4-EB811DAE5733}"/>
                </a:ext>
              </a:extLst>
            </p:cNvPr>
            <p:cNvSpPr>
              <a:spLocks/>
            </p:cNvSpPr>
            <p:nvPr/>
          </p:nvSpPr>
          <p:spPr bwMode="auto">
            <a:xfrm>
              <a:off x="3001963" y="1708151"/>
              <a:ext cx="4763" cy="4763"/>
            </a:xfrm>
            <a:custGeom>
              <a:avLst/>
              <a:gdLst>
                <a:gd name="T0" fmla="*/ 3 w 3"/>
                <a:gd name="T1" fmla="*/ 3 h 3"/>
                <a:gd name="T2" fmla="*/ 0 w 3"/>
                <a:gd name="T3" fmla="*/ 0 h 3"/>
                <a:gd name="T4" fmla="*/ 3 w 3"/>
                <a:gd name="T5" fmla="*/ 3 h 3"/>
                <a:gd name="T6" fmla="*/ 3 w 3"/>
                <a:gd name="T7" fmla="*/ 3 h 3"/>
                <a:gd name="T8" fmla="*/ 3 w 3"/>
                <a:gd name="T9" fmla="*/ 3 h 3"/>
              </a:gdLst>
              <a:ahLst/>
              <a:cxnLst>
                <a:cxn ang="0">
                  <a:pos x="T0" y="T1"/>
                </a:cxn>
                <a:cxn ang="0">
                  <a:pos x="T2" y="T3"/>
                </a:cxn>
                <a:cxn ang="0">
                  <a:pos x="T4" y="T5"/>
                </a:cxn>
                <a:cxn ang="0">
                  <a:pos x="T6" y="T7"/>
                </a:cxn>
                <a:cxn ang="0">
                  <a:pos x="T8" y="T9"/>
                </a:cxn>
              </a:cxnLst>
              <a:rect l="0" t="0" r="r" b="b"/>
              <a:pathLst>
                <a:path w="3" h="3">
                  <a:moveTo>
                    <a:pt x="3" y="3"/>
                  </a:moveTo>
                  <a:lnTo>
                    <a:pt x="0" y="0"/>
                  </a:lnTo>
                  <a:lnTo>
                    <a:pt x="3" y="3"/>
                  </a:lnTo>
                  <a:lnTo>
                    <a:pt x="3" y="3"/>
                  </a:lnTo>
                  <a:lnTo>
                    <a:pt x="3"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 name="Freeform 394">
              <a:extLst>
                <a:ext uri="{FF2B5EF4-FFF2-40B4-BE49-F238E27FC236}">
                  <a16:creationId xmlns:a16="http://schemas.microsoft.com/office/drawing/2014/main" id="{342835E5-D8DE-4F5E-A06E-1D7EC0551C12}"/>
                </a:ext>
              </a:extLst>
            </p:cNvPr>
            <p:cNvSpPr>
              <a:spLocks/>
            </p:cNvSpPr>
            <p:nvPr/>
          </p:nvSpPr>
          <p:spPr bwMode="auto">
            <a:xfrm>
              <a:off x="2905126" y="1668463"/>
              <a:ext cx="34925" cy="14288"/>
            </a:xfrm>
            <a:custGeom>
              <a:avLst/>
              <a:gdLst>
                <a:gd name="T0" fmla="*/ 1 w 22"/>
                <a:gd name="T1" fmla="*/ 8 h 9"/>
                <a:gd name="T2" fmla="*/ 1 w 22"/>
                <a:gd name="T3" fmla="*/ 8 h 9"/>
                <a:gd name="T4" fmla="*/ 0 w 22"/>
                <a:gd name="T5" fmla="*/ 0 h 9"/>
                <a:gd name="T6" fmla="*/ 6 w 22"/>
                <a:gd name="T7" fmla="*/ 0 h 9"/>
                <a:gd name="T8" fmla="*/ 10 w 22"/>
                <a:gd name="T9" fmla="*/ 2 h 9"/>
                <a:gd name="T10" fmla="*/ 12 w 22"/>
                <a:gd name="T11" fmla="*/ 2 h 9"/>
                <a:gd name="T12" fmla="*/ 12 w 22"/>
                <a:gd name="T13" fmla="*/ 3 h 9"/>
                <a:gd name="T14" fmla="*/ 16 w 22"/>
                <a:gd name="T15" fmla="*/ 3 h 9"/>
                <a:gd name="T16" fmla="*/ 22 w 22"/>
                <a:gd name="T17" fmla="*/ 6 h 9"/>
                <a:gd name="T18" fmla="*/ 20 w 22"/>
                <a:gd name="T19" fmla="*/ 8 h 9"/>
                <a:gd name="T20" fmla="*/ 12 w 22"/>
                <a:gd name="T21" fmla="*/ 8 h 9"/>
                <a:gd name="T22" fmla="*/ 7 w 22"/>
                <a:gd name="T23" fmla="*/ 8 h 9"/>
                <a:gd name="T24" fmla="*/ 6 w 22"/>
                <a:gd name="T25" fmla="*/ 8 h 9"/>
                <a:gd name="T26" fmla="*/ 4 w 22"/>
                <a:gd name="T27" fmla="*/ 9 h 9"/>
                <a:gd name="T28" fmla="*/ 1 w 22"/>
                <a:gd name="T29" fmla="*/ 8 h 9"/>
                <a:gd name="T30" fmla="*/ 1 w 22"/>
                <a:gd name="T31"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9">
                  <a:moveTo>
                    <a:pt x="1" y="8"/>
                  </a:moveTo>
                  <a:lnTo>
                    <a:pt x="1" y="8"/>
                  </a:lnTo>
                  <a:lnTo>
                    <a:pt x="0" y="0"/>
                  </a:lnTo>
                  <a:lnTo>
                    <a:pt x="6" y="0"/>
                  </a:lnTo>
                  <a:lnTo>
                    <a:pt x="10" y="2"/>
                  </a:lnTo>
                  <a:lnTo>
                    <a:pt x="12" y="2"/>
                  </a:lnTo>
                  <a:lnTo>
                    <a:pt x="12" y="3"/>
                  </a:lnTo>
                  <a:lnTo>
                    <a:pt x="16" y="3"/>
                  </a:lnTo>
                  <a:lnTo>
                    <a:pt x="22" y="6"/>
                  </a:lnTo>
                  <a:lnTo>
                    <a:pt x="20" y="8"/>
                  </a:lnTo>
                  <a:lnTo>
                    <a:pt x="12" y="8"/>
                  </a:lnTo>
                  <a:lnTo>
                    <a:pt x="7" y="8"/>
                  </a:lnTo>
                  <a:lnTo>
                    <a:pt x="6" y="8"/>
                  </a:lnTo>
                  <a:lnTo>
                    <a:pt x="4" y="9"/>
                  </a:lnTo>
                  <a:lnTo>
                    <a:pt x="1" y="8"/>
                  </a:lnTo>
                  <a:lnTo>
                    <a:pt x="1" y="8"/>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 name="Freeform 395">
              <a:extLst>
                <a:ext uri="{FF2B5EF4-FFF2-40B4-BE49-F238E27FC236}">
                  <a16:creationId xmlns:a16="http://schemas.microsoft.com/office/drawing/2014/main" id="{81D448C9-B419-4ABC-952E-814CBFDACA64}"/>
                </a:ext>
              </a:extLst>
            </p:cNvPr>
            <p:cNvSpPr>
              <a:spLocks/>
            </p:cNvSpPr>
            <p:nvPr/>
          </p:nvSpPr>
          <p:spPr bwMode="auto">
            <a:xfrm>
              <a:off x="2820988" y="1831976"/>
              <a:ext cx="58738" cy="66675"/>
            </a:xfrm>
            <a:custGeom>
              <a:avLst/>
              <a:gdLst>
                <a:gd name="T0" fmla="*/ 37 w 37"/>
                <a:gd name="T1" fmla="*/ 10 h 42"/>
                <a:gd name="T2" fmla="*/ 37 w 37"/>
                <a:gd name="T3" fmla="*/ 11 h 42"/>
                <a:gd name="T4" fmla="*/ 35 w 37"/>
                <a:gd name="T5" fmla="*/ 17 h 42"/>
                <a:gd name="T6" fmla="*/ 31 w 37"/>
                <a:gd name="T7" fmla="*/ 23 h 42"/>
                <a:gd name="T8" fmla="*/ 28 w 37"/>
                <a:gd name="T9" fmla="*/ 26 h 42"/>
                <a:gd name="T10" fmla="*/ 19 w 37"/>
                <a:gd name="T11" fmla="*/ 27 h 42"/>
                <a:gd name="T12" fmla="*/ 15 w 37"/>
                <a:gd name="T13" fmla="*/ 32 h 42"/>
                <a:gd name="T14" fmla="*/ 15 w 37"/>
                <a:gd name="T15" fmla="*/ 33 h 42"/>
                <a:gd name="T16" fmla="*/ 12 w 37"/>
                <a:gd name="T17" fmla="*/ 42 h 42"/>
                <a:gd name="T18" fmla="*/ 9 w 37"/>
                <a:gd name="T19" fmla="*/ 42 h 42"/>
                <a:gd name="T20" fmla="*/ 7 w 37"/>
                <a:gd name="T21" fmla="*/ 38 h 42"/>
                <a:gd name="T22" fmla="*/ 2 w 37"/>
                <a:gd name="T23" fmla="*/ 36 h 42"/>
                <a:gd name="T24" fmla="*/ 3 w 37"/>
                <a:gd name="T25" fmla="*/ 33 h 42"/>
                <a:gd name="T26" fmla="*/ 3 w 37"/>
                <a:gd name="T27" fmla="*/ 29 h 42"/>
                <a:gd name="T28" fmla="*/ 6 w 37"/>
                <a:gd name="T29" fmla="*/ 29 h 42"/>
                <a:gd name="T30" fmla="*/ 7 w 37"/>
                <a:gd name="T31" fmla="*/ 23 h 42"/>
                <a:gd name="T32" fmla="*/ 3 w 37"/>
                <a:gd name="T33" fmla="*/ 26 h 42"/>
                <a:gd name="T34" fmla="*/ 0 w 37"/>
                <a:gd name="T35" fmla="*/ 23 h 42"/>
                <a:gd name="T36" fmla="*/ 0 w 37"/>
                <a:gd name="T37" fmla="*/ 22 h 42"/>
                <a:gd name="T38" fmla="*/ 0 w 37"/>
                <a:gd name="T39" fmla="*/ 20 h 42"/>
                <a:gd name="T40" fmla="*/ 2 w 37"/>
                <a:gd name="T41" fmla="*/ 11 h 42"/>
                <a:gd name="T42" fmla="*/ 6 w 37"/>
                <a:gd name="T43" fmla="*/ 8 h 42"/>
                <a:gd name="T44" fmla="*/ 6 w 37"/>
                <a:gd name="T45" fmla="*/ 4 h 42"/>
                <a:gd name="T46" fmla="*/ 13 w 37"/>
                <a:gd name="T47" fmla="*/ 0 h 42"/>
                <a:gd name="T48" fmla="*/ 13 w 37"/>
                <a:gd name="T49" fmla="*/ 0 h 42"/>
                <a:gd name="T50" fmla="*/ 18 w 37"/>
                <a:gd name="T51" fmla="*/ 4 h 42"/>
                <a:gd name="T52" fmla="*/ 22 w 37"/>
                <a:gd name="T53" fmla="*/ 4 h 42"/>
                <a:gd name="T54" fmla="*/ 22 w 37"/>
                <a:gd name="T55" fmla="*/ 6 h 42"/>
                <a:gd name="T56" fmla="*/ 25 w 37"/>
                <a:gd name="T57" fmla="*/ 8 h 42"/>
                <a:gd name="T58" fmla="*/ 31 w 37"/>
                <a:gd name="T59" fmla="*/ 6 h 42"/>
                <a:gd name="T60" fmla="*/ 34 w 37"/>
                <a:gd name="T61" fmla="*/ 8 h 42"/>
                <a:gd name="T62" fmla="*/ 37 w 37"/>
                <a:gd name="T63" fmla="*/ 10 h 42"/>
                <a:gd name="T64" fmla="*/ 37 w 37"/>
                <a:gd name="T65" fmla="*/ 1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 h="42">
                  <a:moveTo>
                    <a:pt x="37" y="10"/>
                  </a:moveTo>
                  <a:lnTo>
                    <a:pt x="37" y="11"/>
                  </a:lnTo>
                  <a:lnTo>
                    <a:pt x="35" y="17"/>
                  </a:lnTo>
                  <a:lnTo>
                    <a:pt x="31" y="23"/>
                  </a:lnTo>
                  <a:lnTo>
                    <a:pt x="28" y="26"/>
                  </a:lnTo>
                  <a:lnTo>
                    <a:pt x="19" y="27"/>
                  </a:lnTo>
                  <a:lnTo>
                    <a:pt x="15" y="32"/>
                  </a:lnTo>
                  <a:lnTo>
                    <a:pt x="15" y="33"/>
                  </a:lnTo>
                  <a:lnTo>
                    <a:pt x="12" y="42"/>
                  </a:lnTo>
                  <a:lnTo>
                    <a:pt x="9" y="42"/>
                  </a:lnTo>
                  <a:lnTo>
                    <a:pt x="7" y="38"/>
                  </a:lnTo>
                  <a:lnTo>
                    <a:pt x="2" y="36"/>
                  </a:lnTo>
                  <a:lnTo>
                    <a:pt x="3" y="33"/>
                  </a:lnTo>
                  <a:lnTo>
                    <a:pt x="3" y="29"/>
                  </a:lnTo>
                  <a:lnTo>
                    <a:pt x="6" y="29"/>
                  </a:lnTo>
                  <a:lnTo>
                    <a:pt x="7" y="23"/>
                  </a:lnTo>
                  <a:lnTo>
                    <a:pt x="3" y="26"/>
                  </a:lnTo>
                  <a:lnTo>
                    <a:pt x="0" y="23"/>
                  </a:lnTo>
                  <a:lnTo>
                    <a:pt x="0" y="22"/>
                  </a:lnTo>
                  <a:lnTo>
                    <a:pt x="0" y="20"/>
                  </a:lnTo>
                  <a:lnTo>
                    <a:pt x="2" y="11"/>
                  </a:lnTo>
                  <a:lnTo>
                    <a:pt x="6" y="8"/>
                  </a:lnTo>
                  <a:lnTo>
                    <a:pt x="6" y="4"/>
                  </a:lnTo>
                  <a:lnTo>
                    <a:pt x="13" y="0"/>
                  </a:lnTo>
                  <a:lnTo>
                    <a:pt x="13" y="0"/>
                  </a:lnTo>
                  <a:lnTo>
                    <a:pt x="18" y="4"/>
                  </a:lnTo>
                  <a:lnTo>
                    <a:pt x="22" y="4"/>
                  </a:lnTo>
                  <a:lnTo>
                    <a:pt x="22" y="6"/>
                  </a:lnTo>
                  <a:lnTo>
                    <a:pt x="25" y="8"/>
                  </a:lnTo>
                  <a:lnTo>
                    <a:pt x="31" y="6"/>
                  </a:lnTo>
                  <a:lnTo>
                    <a:pt x="34" y="8"/>
                  </a:lnTo>
                  <a:lnTo>
                    <a:pt x="37" y="10"/>
                  </a:lnTo>
                  <a:lnTo>
                    <a:pt x="37" y="1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 name="Freeform 396">
              <a:extLst>
                <a:ext uri="{FF2B5EF4-FFF2-40B4-BE49-F238E27FC236}">
                  <a16:creationId xmlns:a16="http://schemas.microsoft.com/office/drawing/2014/main" id="{7ACEF986-A7A4-4809-9691-783BCCFCB3D4}"/>
                </a:ext>
              </a:extLst>
            </p:cNvPr>
            <p:cNvSpPr>
              <a:spLocks/>
            </p:cNvSpPr>
            <p:nvPr/>
          </p:nvSpPr>
          <p:spPr bwMode="auto">
            <a:xfrm>
              <a:off x="3213101" y="1722438"/>
              <a:ext cx="15875" cy="30163"/>
            </a:xfrm>
            <a:custGeom>
              <a:avLst/>
              <a:gdLst>
                <a:gd name="T0" fmla="*/ 10 w 10"/>
                <a:gd name="T1" fmla="*/ 19 h 19"/>
                <a:gd name="T2" fmla="*/ 8 w 10"/>
                <a:gd name="T3" fmla="*/ 17 h 19"/>
                <a:gd name="T4" fmla="*/ 6 w 10"/>
                <a:gd name="T5" fmla="*/ 16 h 19"/>
                <a:gd name="T6" fmla="*/ 8 w 10"/>
                <a:gd name="T7" fmla="*/ 17 h 19"/>
                <a:gd name="T8" fmla="*/ 6 w 10"/>
                <a:gd name="T9" fmla="*/ 13 h 19"/>
                <a:gd name="T10" fmla="*/ 5 w 10"/>
                <a:gd name="T11" fmla="*/ 12 h 19"/>
                <a:gd name="T12" fmla="*/ 2 w 10"/>
                <a:gd name="T13" fmla="*/ 6 h 19"/>
                <a:gd name="T14" fmla="*/ 0 w 10"/>
                <a:gd name="T15" fmla="*/ 3 h 19"/>
                <a:gd name="T16" fmla="*/ 0 w 10"/>
                <a:gd name="T17" fmla="*/ 0 h 19"/>
                <a:gd name="T18" fmla="*/ 0 w 10"/>
                <a:gd name="T19" fmla="*/ 1 h 19"/>
                <a:gd name="T20" fmla="*/ 0 w 10"/>
                <a:gd name="T21" fmla="*/ 1 h 19"/>
                <a:gd name="T22" fmla="*/ 0 w 10"/>
                <a:gd name="T23" fmla="*/ 1 h 19"/>
                <a:gd name="T24" fmla="*/ 0 w 10"/>
                <a:gd name="T25" fmla="*/ 1 h 19"/>
                <a:gd name="T26" fmla="*/ 0 w 10"/>
                <a:gd name="T27" fmla="*/ 3 h 19"/>
                <a:gd name="T28" fmla="*/ 0 w 10"/>
                <a:gd name="T29" fmla="*/ 3 h 19"/>
                <a:gd name="T30" fmla="*/ 0 w 10"/>
                <a:gd name="T31" fmla="*/ 3 h 19"/>
                <a:gd name="T32" fmla="*/ 2 w 10"/>
                <a:gd name="T33" fmla="*/ 3 h 19"/>
                <a:gd name="T34" fmla="*/ 2 w 10"/>
                <a:gd name="T35" fmla="*/ 3 h 19"/>
                <a:gd name="T36" fmla="*/ 2 w 10"/>
                <a:gd name="T37" fmla="*/ 6 h 19"/>
                <a:gd name="T38" fmla="*/ 2 w 10"/>
                <a:gd name="T39" fmla="*/ 6 h 19"/>
                <a:gd name="T40" fmla="*/ 2 w 10"/>
                <a:gd name="T41" fmla="*/ 6 h 19"/>
                <a:gd name="T42" fmla="*/ 2 w 10"/>
                <a:gd name="T43" fmla="*/ 6 h 19"/>
                <a:gd name="T44" fmla="*/ 2 w 10"/>
                <a:gd name="T45" fmla="*/ 6 h 19"/>
                <a:gd name="T46" fmla="*/ 2 w 10"/>
                <a:gd name="T47" fmla="*/ 7 h 19"/>
                <a:gd name="T48" fmla="*/ 5 w 10"/>
                <a:gd name="T49" fmla="*/ 7 h 19"/>
                <a:gd name="T50" fmla="*/ 5 w 10"/>
                <a:gd name="T51" fmla="*/ 7 h 19"/>
                <a:gd name="T52" fmla="*/ 5 w 10"/>
                <a:gd name="T53" fmla="*/ 7 h 19"/>
                <a:gd name="T54" fmla="*/ 5 w 10"/>
                <a:gd name="T55" fmla="*/ 9 h 19"/>
                <a:gd name="T56" fmla="*/ 5 w 10"/>
                <a:gd name="T57" fmla="*/ 9 h 19"/>
                <a:gd name="T58" fmla="*/ 5 w 10"/>
                <a:gd name="T59" fmla="*/ 9 h 19"/>
                <a:gd name="T60" fmla="*/ 5 w 10"/>
                <a:gd name="T61" fmla="*/ 9 h 19"/>
                <a:gd name="T62" fmla="*/ 5 w 10"/>
                <a:gd name="T63" fmla="*/ 9 h 19"/>
                <a:gd name="T64" fmla="*/ 5 w 10"/>
                <a:gd name="T65" fmla="*/ 12 h 19"/>
                <a:gd name="T66" fmla="*/ 6 w 10"/>
                <a:gd name="T67" fmla="*/ 12 h 19"/>
                <a:gd name="T68" fmla="*/ 6 w 10"/>
                <a:gd name="T69" fmla="*/ 12 h 19"/>
                <a:gd name="T70" fmla="*/ 6 w 10"/>
                <a:gd name="T71" fmla="*/ 12 h 19"/>
                <a:gd name="T72" fmla="*/ 6 w 10"/>
                <a:gd name="T73" fmla="*/ 12 h 19"/>
                <a:gd name="T74" fmla="*/ 6 w 10"/>
                <a:gd name="T75" fmla="*/ 13 h 19"/>
                <a:gd name="T76" fmla="*/ 6 w 10"/>
                <a:gd name="T77" fmla="*/ 13 h 19"/>
                <a:gd name="T78" fmla="*/ 6 w 10"/>
                <a:gd name="T79" fmla="*/ 13 h 19"/>
                <a:gd name="T80" fmla="*/ 6 w 10"/>
                <a:gd name="T81" fmla="*/ 13 h 19"/>
                <a:gd name="T82" fmla="*/ 8 w 10"/>
                <a:gd name="T83" fmla="*/ 16 h 19"/>
                <a:gd name="T84" fmla="*/ 8 w 10"/>
                <a:gd name="T85" fmla="*/ 16 h 19"/>
                <a:gd name="T86" fmla="*/ 8 w 10"/>
                <a:gd name="T87" fmla="*/ 16 h 19"/>
                <a:gd name="T88" fmla="*/ 8 w 10"/>
                <a:gd name="T89" fmla="*/ 16 h 19"/>
                <a:gd name="T90" fmla="*/ 8 w 10"/>
                <a:gd name="T91" fmla="*/ 16 h 19"/>
                <a:gd name="T92" fmla="*/ 8 w 10"/>
                <a:gd name="T93" fmla="*/ 17 h 19"/>
                <a:gd name="T94" fmla="*/ 8 w 10"/>
                <a:gd name="T95" fmla="*/ 17 h 19"/>
                <a:gd name="T96" fmla="*/ 8 w 10"/>
                <a:gd name="T97" fmla="*/ 17 h 19"/>
                <a:gd name="T98" fmla="*/ 8 w 10"/>
                <a:gd name="T99" fmla="*/ 17 h 19"/>
                <a:gd name="T100" fmla="*/ 10 w 10"/>
                <a:gd name="T101" fmla="*/ 17 h 19"/>
                <a:gd name="T102" fmla="*/ 10 w 10"/>
                <a:gd name="T103" fmla="*/ 19 h 19"/>
                <a:gd name="T104" fmla="*/ 10 w 10"/>
                <a:gd name="T105" fmla="*/ 19 h 19"/>
                <a:gd name="T106" fmla="*/ 10 w 10"/>
                <a:gd name="T107" fmla="*/ 19 h 19"/>
                <a:gd name="T108" fmla="*/ 10 w 10"/>
                <a:gd name="T109" fmla="*/ 19 h 19"/>
                <a:gd name="T110" fmla="*/ 10 w 10"/>
                <a:gd name="T11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 h="19">
                  <a:moveTo>
                    <a:pt x="10" y="19"/>
                  </a:moveTo>
                  <a:lnTo>
                    <a:pt x="8" y="17"/>
                  </a:lnTo>
                  <a:lnTo>
                    <a:pt x="6" y="16"/>
                  </a:lnTo>
                  <a:lnTo>
                    <a:pt x="8" y="17"/>
                  </a:lnTo>
                  <a:lnTo>
                    <a:pt x="6" y="13"/>
                  </a:lnTo>
                  <a:lnTo>
                    <a:pt x="5" y="12"/>
                  </a:lnTo>
                  <a:lnTo>
                    <a:pt x="2" y="6"/>
                  </a:lnTo>
                  <a:lnTo>
                    <a:pt x="0" y="3"/>
                  </a:lnTo>
                  <a:lnTo>
                    <a:pt x="0" y="0"/>
                  </a:lnTo>
                  <a:lnTo>
                    <a:pt x="0" y="1"/>
                  </a:lnTo>
                  <a:lnTo>
                    <a:pt x="0" y="1"/>
                  </a:lnTo>
                  <a:lnTo>
                    <a:pt x="0" y="1"/>
                  </a:lnTo>
                  <a:lnTo>
                    <a:pt x="0" y="1"/>
                  </a:lnTo>
                  <a:lnTo>
                    <a:pt x="0" y="3"/>
                  </a:lnTo>
                  <a:lnTo>
                    <a:pt x="0" y="3"/>
                  </a:lnTo>
                  <a:lnTo>
                    <a:pt x="0" y="3"/>
                  </a:lnTo>
                  <a:lnTo>
                    <a:pt x="2" y="3"/>
                  </a:lnTo>
                  <a:lnTo>
                    <a:pt x="2" y="3"/>
                  </a:lnTo>
                  <a:lnTo>
                    <a:pt x="2" y="6"/>
                  </a:lnTo>
                  <a:lnTo>
                    <a:pt x="2" y="6"/>
                  </a:lnTo>
                  <a:lnTo>
                    <a:pt x="2" y="6"/>
                  </a:lnTo>
                  <a:lnTo>
                    <a:pt x="2" y="6"/>
                  </a:lnTo>
                  <a:lnTo>
                    <a:pt x="2" y="6"/>
                  </a:lnTo>
                  <a:lnTo>
                    <a:pt x="2" y="7"/>
                  </a:lnTo>
                  <a:lnTo>
                    <a:pt x="5" y="7"/>
                  </a:lnTo>
                  <a:lnTo>
                    <a:pt x="5" y="7"/>
                  </a:lnTo>
                  <a:lnTo>
                    <a:pt x="5" y="7"/>
                  </a:lnTo>
                  <a:lnTo>
                    <a:pt x="5" y="9"/>
                  </a:lnTo>
                  <a:lnTo>
                    <a:pt x="5" y="9"/>
                  </a:lnTo>
                  <a:lnTo>
                    <a:pt x="5" y="9"/>
                  </a:lnTo>
                  <a:lnTo>
                    <a:pt x="5" y="9"/>
                  </a:lnTo>
                  <a:lnTo>
                    <a:pt x="5" y="9"/>
                  </a:lnTo>
                  <a:lnTo>
                    <a:pt x="5" y="12"/>
                  </a:lnTo>
                  <a:lnTo>
                    <a:pt x="6" y="12"/>
                  </a:lnTo>
                  <a:lnTo>
                    <a:pt x="6" y="12"/>
                  </a:lnTo>
                  <a:lnTo>
                    <a:pt x="6" y="12"/>
                  </a:lnTo>
                  <a:lnTo>
                    <a:pt x="6" y="12"/>
                  </a:lnTo>
                  <a:lnTo>
                    <a:pt x="6" y="13"/>
                  </a:lnTo>
                  <a:lnTo>
                    <a:pt x="6" y="13"/>
                  </a:lnTo>
                  <a:lnTo>
                    <a:pt x="6" y="13"/>
                  </a:lnTo>
                  <a:lnTo>
                    <a:pt x="6" y="13"/>
                  </a:lnTo>
                  <a:lnTo>
                    <a:pt x="8" y="16"/>
                  </a:lnTo>
                  <a:lnTo>
                    <a:pt x="8" y="16"/>
                  </a:lnTo>
                  <a:lnTo>
                    <a:pt x="8" y="16"/>
                  </a:lnTo>
                  <a:lnTo>
                    <a:pt x="8" y="16"/>
                  </a:lnTo>
                  <a:lnTo>
                    <a:pt x="8" y="16"/>
                  </a:lnTo>
                  <a:lnTo>
                    <a:pt x="8" y="17"/>
                  </a:lnTo>
                  <a:lnTo>
                    <a:pt x="8" y="17"/>
                  </a:lnTo>
                  <a:lnTo>
                    <a:pt x="8" y="17"/>
                  </a:lnTo>
                  <a:lnTo>
                    <a:pt x="8" y="17"/>
                  </a:lnTo>
                  <a:lnTo>
                    <a:pt x="10" y="17"/>
                  </a:lnTo>
                  <a:lnTo>
                    <a:pt x="10" y="19"/>
                  </a:lnTo>
                  <a:lnTo>
                    <a:pt x="10" y="19"/>
                  </a:lnTo>
                  <a:lnTo>
                    <a:pt x="10" y="19"/>
                  </a:lnTo>
                  <a:lnTo>
                    <a:pt x="10" y="19"/>
                  </a:lnTo>
                  <a:lnTo>
                    <a:pt x="10" y="19"/>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 name="Freeform 397">
              <a:extLst>
                <a:ext uri="{FF2B5EF4-FFF2-40B4-BE49-F238E27FC236}">
                  <a16:creationId xmlns:a16="http://schemas.microsoft.com/office/drawing/2014/main" id="{5538D786-CFB9-4DDA-B3AE-096E4AE2E9FE}"/>
                </a:ext>
              </a:extLst>
            </p:cNvPr>
            <p:cNvSpPr>
              <a:spLocks noEditPoints="1"/>
            </p:cNvSpPr>
            <p:nvPr/>
          </p:nvSpPr>
          <p:spPr bwMode="auto">
            <a:xfrm>
              <a:off x="2936876" y="2309813"/>
              <a:ext cx="19050" cy="4763"/>
            </a:xfrm>
            <a:custGeom>
              <a:avLst/>
              <a:gdLst>
                <a:gd name="T0" fmla="*/ 9 w 12"/>
                <a:gd name="T1" fmla="*/ 0 h 3"/>
                <a:gd name="T2" fmla="*/ 12 w 12"/>
                <a:gd name="T3" fmla="*/ 0 h 3"/>
                <a:gd name="T4" fmla="*/ 9 w 12"/>
                <a:gd name="T5" fmla="*/ 0 h 3"/>
                <a:gd name="T6" fmla="*/ 8 w 12"/>
                <a:gd name="T7" fmla="*/ 3 h 3"/>
                <a:gd name="T8" fmla="*/ 6 w 12"/>
                <a:gd name="T9" fmla="*/ 3 h 3"/>
                <a:gd name="T10" fmla="*/ 9 w 12"/>
                <a:gd name="T11" fmla="*/ 0 h 3"/>
                <a:gd name="T12" fmla="*/ 9 w 12"/>
                <a:gd name="T13" fmla="*/ 0 h 3"/>
                <a:gd name="T14" fmla="*/ 8 w 12"/>
                <a:gd name="T15" fmla="*/ 0 h 3"/>
                <a:gd name="T16" fmla="*/ 3 w 12"/>
                <a:gd name="T17" fmla="*/ 3 h 3"/>
                <a:gd name="T18" fmla="*/ 2 w 12"/>
                <a:gd name="T19" fmla="*/ 3 h 3"/>
                <a:gd name="T20" fmla="*/ 0 w 12"/>
                <a:gd name="T21" fmla="*/ 3 h 3"/>
                <a:gd name="T22" fmla="*/ 3 w 12"/>
                <a:gd name="T23" fmla="*/ 0 h 3"/>
                <a:gd name="T24" fmla="*/ 3 w 12"/>
                <a:gd name="T25" fmla="*/ 0 h 3"/>
                <a:gd name="T26" fmla="*/ 8 w 12"/>
                <a:gd name="T27" fmla="*/ 0 h 3"/>
                <a:gd name="T28" fmla="*/ 8 w 12"/>
                <a:gd name="T2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3">
                  <a:moveTo>
                    <a:pt x="9" y="0"/>
                  </a:moveTo>
                  <a:lnTo>
                    <a:pt x="12" y="0"/>
                  </a:lnTo>
                  <a:lnTo>
                    <a:pt x="9" y="0"/>
                  </a:lnTo>
                  <a:lnTo>
                    <a:pt x="8" y="3"/>
                  </a:lnTo>
                  <a:lnTo>
                    <a:pt x="6" y="3"/>
                  </a:lnTo>
                  <a:lnTo>
                    <a:pt x="9" y="0"/>
                  </a:lnTo>
                  <a:lnTo>
                    <a:pt x="9" y="0"/>
                  </a:lnTo>
                  <a:close/>
                  <a:moveTo>
                    <a:pt x="8" y="0"/>
                  </a:moveTo>
                  <a:lnTo>
                    <a:pt x="3" y="3"/>
                  </a:lnTo>
                  <a:lnTo>
                    <a:pt x="2" y="3"/>
                  </a:lnTo>
                  <a:lnTo>
                    <a:pt x="0" y="3"/>
                  </a:lnTo>
                  <a:lnTo>
                    <a:pt x="3" y="0"/>
                  </a:lnTo>
                  <a:lnTo>
                    <a:pt x="3" y="0"/>
                  </a:lnTo>
                  <a:lnTo>
                    <a:pt x="8" y="0"/>
                  </a:lnTo>
                  <a:lnTo>
                    <a:pt x="8"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 name="Freeform 398">
              <a:extLst>
                <a:ext uri="{FF2B5EF4-FFF2-40B4-BE49-F238E27FC236}">
                  <a16:creationId xmlns:a16="http://schemas.microsoft.com/office/drawing/2014/main" id="{CAD2DB00-7995-47FF-8814-A092CB667040}"/>
                </a:ext>
              </a:extLst>
            </p:cNvPr>
            <p:cNvSpPr>
              <a:spLocks/>
            </p:cNvSpPr>
            <p:nvPr/>
          </p:nvSpPr>
          <p:spPr bwMode="auto">
            <a:xfrm>
              <a:off x="3252788" y="1816101"/>
              <a:ext cx="14288" cy="50800"/>
            </a:xfrm>
            <a:custGeom>
              <a:avLst/>
              <a:gdLst>
                <a:gd name="T0" fmla="*/ 0 w 9"/>
                <a:gd name="T1" fmla="*/ 4 h 32"/>
                <a:gd name="T2" fmla="*/ 3 w 9"/>
                <a:gd name="T3" fmla="*/ 8 h 32"/>
                <a:gd name="T4" fmla="*/ 3 w 9"/>
                <a:gd name="T5" fmla="*/ 5 h 32"/>
                <a:gd name="T6" fmla="*/ 3 w 9"/>
                <a:gd name="T7" fmla="*/ 8 h 32"/>
                <a:gd name="T8" fmla="*/ 3 w 9"/>
                <a:gd name="T9" fmla="*/ 8 h 32"/>
                <a:gd name="T10" fmla="*/ 3 w 9"/>
                <a:gd name="T11" fmla="*/ 10 h 32"/>
                <a:gd name="T12" fmla="*/ 3 w 9"/>
                <a:gd name="T13" fmla="*/ 10 h 32"/>
                <a:gd name="T14" fmla="*/ 5 w 9"/>
                <a:gd name="T15" fmla="*/ 11 h 32"/>
                <a:gd name="T16" fmla="*/ 5 w 9"/>
                <a:gd name="T17" fmla="*/ 11 h 32"/>
                <a:gd name="T18" fmla="*/ 5 w 9"/>
                <a:gd name="T19" fmla="*/ 14 h 32"/>
                <a:gd name="T20" fmla="*/ 5 w 9"/>
                <a:gd name="T21" fmla="*/ 14 h 32"/>
                <a:gd name="T22" fmla="*/ 5 w 9"/>
                <a:gd name="T23" fmla="*/ 16 h 32"/>
                <a:gd name="T24" fmla="*/ 5 w 9"/>
                <a:gd name="T25" fmla="*/ 16 h 32"/>
                <a:gd name="T26" fmla="*/ 5 w 9"/>
                <a:gd name="T27" fmla="*/ 16 h 32"/>
                <a:gd name="T28" fmla="*/ 5 w 9"/>
                <a:gd name="T29" fmla="*/ 18 h 32"/>
                <a:gd name="T30" fmla="*/ 7 w 9"/>
                <a:gd name="T31" fmla="*/ 18 h 32"/>
                <a:gd name="T32" fmla="*/ 7 w 9"/>
                <a:gd name="T33" fmla="*/ 20 h 32"/>
                <a:gd name="T34" fmla="*/ 7 w 9"/>
                <a:gd name="T35" fmla="*/ 20 h 32"/>
                <a:gd name="T36" fmla="*/ 7 w 9"/>
                <a:gd name="T37" fmla="*/ 21 h 32"/>
                <a:gd name="T38" fmla="*/ 7 w 9"/>
                <a:gd name="T39" fmla="*/ 21 h 32"/>
                <a:gd name="T40" fmla="*/ 7 w 9"/>
                <a:gd name="T41" fmla="*/ 24 h 32"/>
                <a:gd name="T42" fmla="*/ 7 w 9"/>
                <a:gd name="T43" fmla="*/ 24 h 32"/>
                <a:gd name="T44" fmla="*/ 7 w 9"/>
                <a:gd name="T45" fmla="*/ 26 h 32"/>
                <a:gd name="T46" fmla="*/ 7 w 9"/>
                <a:gd name="T47" fmla="*/ 26 h 32"/>
                <a:gd name="T48" fmla="*/ 9 w 9"/>
                <a:gd name="T49" fmla="*/ 27 h 32"/>
                <a:gd name="T50" fmla="*/ 9 w 9"/>
                <a:gd name="T51" fmla="*/ 27 h 32"/>
                <a:gd name="T52" fmla="*/ 9 w 9"/>
                <a:gd name="T53" fmla="*/ 30 h 32"/>
                <a:gd name="T54" fmla="*/ 9 w 9"/>
                <a:gd name="T55" fmla="*/ 30 h 32"/>
                <a:gd name="T56" fmla="*/ 9 w 9"/>
                <a:gd name="T57" fmla="*/ 32 h 32"/>
                <a:gd name="T58" fmla="*/ 9 w 9"/>
                <a:gd name="T59" fmla="*/ 30 h 32"/>
                <a:gd name="T60" fmla="*/ 7 w 9"/>
                <a:gd name="T61" fmla="*/ 24 h 32"/>
                <a:gd name="T62" fmla="*/ 7 w 9"/>
                <a:gd name="T63" fmla="*/ 20 h 32"/>
                <a:gd name="T64" fmla="*/ 5 w 9"/>
                <a:gd name="T65" fmla="*/ 16 h 32"/>
                <a:gd name="T66" fmla="*/ 5 w 9"/>
                <a:gd name="T67" fmla="*/ 16 h 32"/>
                <a:gd name="T68" fmla="*/ 5 w 9"/>
                <a:gd name="T69" fmla="*/ 14 h 32"/>
                <a:gd name="T70" fmla="*/ 0 w 9"/>
                <a:gd name="T71" fmla="*/ 5 h 32"/>
                <a:gd name="T72" fmla="*/ 0 w 9"/>
                <a:gd name="T73" fmla="*/ 4 h 32"/>
                <a:gd name="T74" fmla="*/ 0 w 9"/>
                <a:gd name="T7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 h="32">
                  <a:moveTo>
                    <a:pt x="0" y="0"/>
                  </a:moveTo>
                  <a:lnTo>
                    <a:pt x="0" y="4"/>
                  </a:lnTo>
                  <a:lnTo>
                    <a:pt x="3" y="4"/>
                  </a:lnTo>
                  <a:lnTo>
                    <a:pt x="3" y="8"/>
                  </a:lnTo>
                  <a:lnTo>
                    <a:pt x="3" y="5"/>
                  </a:lnTo>
                  <a:lnTo>
                    <a:pt x="3" y="5"/>
                  </a:lnTo>
                  <a:lnTo>
                    <a:pt x="3" y="8"/>
                  </a:lnTo>
                  <a:lnTo>
                    <a:pt x="3" y="8"/>
                  </a:lnTo>
                  <a:lnTo>
                    <a:pt x="3" y="8"/>
                  </a:lnTo>
                  <a:lnTo>
                    <a:pt x="3" y="8"/>
                  </a:lnTo>
                  <a:lnTo>
                    <a:pt x="3" y="10"/>
                  </a:lnTo>
                  <a:lnTo>
                    <a:pt x="3" y="10"/>
                  </a:lnTo>
                  <a:lnTo>
                    <a:pt x="3" y="10"/>
                  </a:lnTo>
                  <a:lnTo>
                    <a:pt x="3" y="10"/>
                  </a:lnTo>
                  <a:lnTo>
                    <a:pt x="3" y="10"/>
                  </a:lnTo>
                  <a:lnTo>
                    <a:pt x="5" y="11"/>
                  </a:lnTo>
                  <a:lnTo>
                    <a:pt x="5" y="11"/>
                  </a:lnTo>
                  <a:lnTo>
                    <a:pt x="5" y="11"/>
                  </a:lnTo>
                  <a:lnTo>
                    <a:pt x="5" y="11"/>
                  </a:lnTo>
                  <a:lnTo>
                    <a:pt x="5" y="14"/>
                  </a:lnTo>
                  <a:lnTo>
                    <a:pt x="5" y="14"/>
                  </a:lnTo>
                  <a:lnTo>
                    <a:pt x="5" y="14"/>
                  </a:lnTo>
                  <a:lnTo>
                    <a:pt x="5" y="14"/>
                  </a:lnTo>
                  <a:lnTo>
                    <a:pt x="5" y="16"/>
                  </a:lnTo>
                  <a:lnTo>
                    <a:pt x="5" y="16"/>
                  </a:lnTo>
                  <a:lnTo>
                    <a:pt x="5" y="16"/>
                  </a:lnTo>
                  <a:lnTo>
                    <a:pt x="5" y="16"/>
                  </a:lnTo>
                  <a:lnTo>
                    <a:pt x="5" y="16"/>
                  </a:lnTo>
                  <a:lnTo>
                    <a:pt x="5" y="18"/>
                  </a:lnTo>
                  <a:lnTo>
                    <a:pt x="5" y="18"/>
                  </a:lnTo>
                  <a:lnTo>
                    <a:pt x="5" y="18"/>
                  </a:lnTo>
                  <a:lnTo>
                    <a:pt x="7" y="18"/>
                  </a:lnTo>
                  <a:lnTo>
                    <a:pt x="7" y="20"/>
                  </a:lnTo>
                  <a:lnTo>
                    <a:pt x="7" y="20"/>
                  </a:lnTo>
                  <a:lnTo>
                    <a:pt x="7" y="20"/>
                  </a:lnTo>
                  <a:lnTo>
                    <a:pt x="7" y="20"/>
                  </a:lnTo>
                  <a:lnTo>
                    <a:pt x="7" y="21"/>
                  </a:lnTo>
                  <a:lnTo>
                    <a:pt x="7" y="21"/>
                  </a:lnTo>
                  <a:lnTo>
                    <a:pt x="7" y="21"/>
                  </a:lnTo>
                  <a:lnTo>
                    <a:pt x="7" y="21"/>
                  </a:lnTo>
                  <a:lnTo>
                    <a:pt x="7" y="24"/>
                  </a:lnTo>
                  <a:lnTo>
                    <a:pt x="7" y="24"/>
                  </a:lnTo>
                  <a:lnTo>
                    <a:pt x="7" y="24"/>
                  </a:lnTo>
                  <a:lnTo>
                    <a:pt x="7" y="24"/>
                  </a:lnTo>
                  <a:lnTo>
                    <a:pt x="7" y="26"/>
                  </a:lnTo>
                  <a:lnTo>
                    <a:pt x="7" y="26"/>
                  </a:lnTo>
                  <a:lnTo>
                    <a:pt x="7" y="26"/>
                  </a:lnTo>
                  <a:lnTo>
                    <a:pt x="7" y="26"/>
                  </a:lnTo>
                  <a:lnTo>
                    <a:pt x="9" y="27"/>
                  </a:lnTo>
                  <a:lnTo>
                    <a:pt x="9" y="27"/>
                  </a:lnTo>
                  <a:lnTo>
                    <a:pt x="9" y="27"/>
                  </a:lnTo>
                  <a:lnTo>
                    <a:pt x="9" y="27"/>
                  </a:lnTo>
                  <a:lnTo>
                    <a:pt x="9" y="27"/>
                  </a:lnTo>
                  <a:lnTo>
                    <a:pt x="9" y="30"/>
                  </a:lnTo>
                  <a:lnTo>
                    <a:pt x="9" y="30"/>
                  </a:lnTo>
                  <a:lnTo>
                    <a:pt x="9" y="30"/>
                  </a:lnTo>
                  <a:lnTo>
                    <a:pt x="9" y="30"/>
                  </a:lnTo>
                  <a:lnTo>
                    <a:pt x="9" y="32"/>
                  </a:lnTo>
                  <a:lnTo>
                    <a:pt x="9" y="32"/>
                  </a:lnTo>
                  <a:lnTo>
                    <a:pt x="9" y="30"/>
                  </a:lnTo>
                  <a:lnTo>
                    <a:pt x="7" y="26"/>
                  </a:lnTo>
                  <a:lnTo>
                    <a:pt x="7" y="24"/>
                  </a:lnTo>
                  <a:lnTo>
                    <a:pt x="7" y="21"/>
                  </a:lnTo>
                  <a:lnTo>
                    <a:pt x="7" y="20"/>
                  </a:lnTo>
                  <a:lnTo>
                    <a:pt x="5" y="16"/>
                  </a:lnTo>
                  <a:lnTo>
                    <a:pt x="5" y="16"/>
                  </a:lnTo>
                  <a:lnTo>
                    <a:pt x="5" y="16"/>
                  </a:lnTo>
                  <a:lnTo>
                    <a:pt x="5" y="16"/>
                  </a:lnTo>
                  <a:lnTo>
                    <a:pt x="5" y="18"/>
                  </a:lnTo>
                  <a:lnTo>
                    <a:pt x="5" y="14"/>
                  </a:lnTo>
                  <a:lnTo>
                    <a:pt x="3" y="11"/>
                  </a:lnTo>
                  <a:lnTo>
                    <a:pt x="0" y="5"/>
                  </a:lnTo>
                  <a:lnTo>
                    <a:pt x="0" y="4"/>
                  </a:lnTo>
                  <a:lnTo>
                    <a:pt x="0" y="4"/>
                  </a:lnTo>
                  <a:lnTo>
                    <a:pt x="0"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 name="Freeform 399">
              <a:extLst>
                <a:ext uri="{FF2B5EF4-FFF2-40B4-BE49-F238E27FC236}">
                  <a16:creationId xmlns:a16="http://schemas.microsoft.com/office/drawing/2014/main" id="{26051A46-F6F9-4E2F-B188-9010DF1B14BC}"/>
                </a:ext>
              </a:extLst>
            </p:cNvPr>
            <p:cNvSpPr>
              <a:spLocks/>
            </p:cNvSpPr>
            <p:nvPr/>
          </p:nvSpPr>
          <p:spPr bwMode="auto">
            <a:xfrm>
              <a:off x="3000376" y="1703388"/>
              <a:ext cx="6350" cy="3175"/>
            </a:xfrm>
            <a:custGeom>
              <a:avLst/>
              <a:gdLst>
                <a:gd name="T0" fmla="*/ 4 w 4"/>
                <a:gd name="T1" fmla="*/ 0 h 2"/>
                <a:gd name="T2" fmla="*/ 1 w 4"/>
                <a:gd name="T3" fmla="*/ 2 h 2"/>
                <a:gd name="T4" fmla="*/ 1 w 4"/>
                <a:gd name="T5" fmla="*/ 2 h 2"/>
                <a:gd name="T6" fmla="*/ 1 w 4"/>
                <a:gd name="T7" fmla="*/ 2 h 2"/>
                <a:gd name="T8" fmla="*/ 0 w 4"/>
                <a:gd name="T9" fmla="*/ 0 h 2"/>
                <a:gd name="T10" fmla="*/ 1 w 4"/>
                <a:gd name="T11" fmla="*/ 0 h 2"/>
                <a:gd name="T12" fmla="*/ 4 w 4"/>
                <a:gd name="T13" fmla="*/ 0 h 2"/>
                <a:gd name="T14" fmla="*/ 4 w 4"/>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4" y="0"/>
                  </a:moveTo>
                  <a:lnTo>
                    <a:pt x="1" y="2"/>
                  </a:lnTo>
                  <a:lnTo>
                    <a:pt x="1" y="2"/>
                  </a:lnTo>
                  <a:lnTo>
                    <a:pt x="1" y="2"/>
                  </a:lnTo>
                  <a:lnTo>
                    <a:pt x="0" y="0"/>
                  </a:lnTo>
                  <a:lnTo>
                    <a:pt x="1" y="0"/>
                  </a:lnTo>
                  <a:lnTo>
                    <a:pt x="4" y="0"/>
                  </a:lnTo>
                  <a:lnTo>
                    <a:pt x="4"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 name="Freeform 400">
              <a:extLst>
                <a:ext uri="{FF2B5EF4-FFF2-40B4-BE49-F238E27FC236}">
                  <a16:creationId xmlns:a16="http://schemas.microsoft.com/office/drawing/2014/main" id="{4B75ECD7-4534-44F2-BFB6-4413ABBBF810}"/>
                </a:ext>
              </a:extLst>
            </p:cNvPr>
            <p:cNvSpPr>
              <a:spLocks/>
            </p:cNvSpPr>
            <p:nvPr/>
          </p:nvSpPr>
          <p:spPr bwMode="auto">
            <a:xfrm>
              <a:off x="3248026" y="1803401"/>
              <a:ext cx="3175" cy="3175"/>
            </a:xfrm>
            <a:custGeom>
              <a:avLst/>
              <a:gdLst>
                <a:gd name="T0" fmla="*/ 0 w 2"/>
                <a:gd name="T1" fmla="*/ 2 h 2"/>
                <a:gd name="T2" fmla="*/ 0 w 2"/>
                <a:gd name="T3" fmla="*/ 0 h 2"/>
                <a:gd name="T4" fmla="*/ 0 w 2"/>
                <a:gd name="T5" fmla="*/ 2 h 2"/>
                <a:gd name="T6" fmla="*/ 0 w 2"/>
                <a:gd name="T7" fmla="*/ 0 h 2"/>
                <a:gd name="T8" fmla="*/ 2 w 2"/>
                <a:gd name="T9" fmla="*/ 2 h 2"/>
                <a:gd name="T10" fmla="*/ 0 w 2"/>
                <a:gd name="T11" fmla="*/ 2 h 2"/>
                <a:gd name="T12" fmla="*/ 0 w 2"/>
                <a:gd name="T13" fmla="*/ 2 h 2"/>
                <a:gd name="T14" fmla="*/ 0 w 2"/>
                <a:gd name="T15" fmla="*/ 2 h 2"/>
                <a:gd name="T16" fmla="*/ 0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2"/>
                  </a:moveTo>
                  <a:lnTo>
                    <a:pt x="0" y="0"/>
                  </a:lnTo>
                  <a:lnTo>
                    <a:pt x="0" y="2"/>
                  </a:lnTo>
                  <a:lnTo>
                    <a:pt x="0" y="0"/>
                  </a:lnTo>
                  <a:lnTo>
                    <a:pt x="2" y="2"/>
                  </a:lnTo>
                  <a:lnTo>
                    <a:pt x="0" y="2"/>
                  </a:lnTo>
                  <a:lnTo>
                    <a:pt x="0" y="2"/>
                  </a:lnTo>
                  <a:lnTo>
                    <a:pt x="0" y="2"/>
                  </a:lnTo>
                  <a:lnTo>
                    <a:pt x="0"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Freeform 401">
              <a:extLst>
                <a:ext uri="{FF2B5EF4-FFF2-40B4-BE49-F238E27FC236}">
                  <a16:creationId xmlns:a16="http://schemas.microsoft.com/office/drawing/2014/main" id="{4F859A4E-42B3-4D30-BFDE-A80D4039A989}"/>
                </a:ext>
              </a:extLst>
            </p:cNvPr>
            <p:cNvSpPr>
              <a:spLocks/>
            </p:cNvSpPr>
            <p:nvPr/>
          </p:nvSpPr>
          <p:spPr bwMode="auto">
            <a:xfrm>
              <a:off x="3251201" y="1812926"/>
              <a:ext cx="1588" cy="11113"/>
            </a:xfrm>
            <a:custGeom>
              <a:avLst/>
              <a:gdLst>
                <a:gd name="T0" fmla="*/ 1 w 1"/>
                <a:gd name="T1" fmla="*/ 2 h 7"/>
                <a:gd name="T2" fmla="*/ 1 w 1"/>
                <a:gd name="T3" fmla="*/ 6 h 7"/>
                <a:gd name="T4" fmla="*/ 1 w 1"/>
                <a:gd name="T5" fmla="*/ 6 h 7"/>
                <a:gd name="T6" fmla="*/ 1 w 1"/>
                <a:gd name="T7" fmla="*/ 7 h 7"/>
                <a:gd name="T8" fmla="*/ 1 w 1"/>
                <a:gd name="T9" fmla="*/ 6 h 7"/>
                <a:gd name="T10" fmla="*/ 1 w 1"/>
                <a:gd name="T11" fmla="*/ 4 h 7"/>
                <a:gd name="T12" fmla="*/ 0 w 1"/>
                <a:gd name="T13" fmla="*/ 4 h 7"/>
                <a:gd name="T14" fmla="*/ 0 w 1"/>
                <a:gd name="T15" fmla="*/ 0 h 7"/>
                <a:gd name="T16" fmla="*/ 0 w 1"/>
                <a:gd name="T17" fmla="*/ 0 h 7"/>
                <a:gd name="T18" fmla="*/ 0 w 1"/>
                <a:gd name="T19" fmla="*/ 0 h 7"/>
                <a:gd name="T20" fmla="*/ 0 w 1"/>
                <a:gd name="T21" fmla="*/ 0 h 7"/>
                <a:gd name="T22" fmla="*/ 1 w 1"/>
                <a:gd name="T23" fmla="*/ 2 h 7"/>
                <a:gd name="T24" fmla="*/ 1 w 1"/>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7">
                  <a:moveTo>
                    <a:pt x="1" y="2"/>
                  </a:moveTo>
                  <a:lnTo>
                    <a:pt x="1" y="6"/>
                  </a:lnTo>
                  <a:lnTo>
                    <a:pt x="1" y="6"/>
                  </a:lnTo>
                  <a:lnTo>
                    <a:pt x="1" y="7"/>
                  </a:lnTo>
                  <a:lnTo>
                    <a:pt x="1" y="6"/>
                  </a:lnTo>
                  <a:lnTo>
                    <a:pt x="1" y="4"/>
                  </a:lnTo>
                  <a:lnTo>
                    <a:pt x="0" y="4"/>
                  </a:lnTo>
                  <a:lnTo>
                    <a:pt x="0" y="0"/>
                  </a:lnTo>
                  <a:lnTo>
                    <a:pt x="0" y="0"/>
                  </a:lnTo>
                  <a:lnTo>
                    <a:pt x="0" y="0"/>
                  </a:lnTo>
                  <a:lnTo>
                    <a:pt x="0" y="0"/>
                  </a:lnTo>
                  <a:lnTo>
                    <a:pt x="1" y="2"/>
                  </a:lnTo>
                  <a:lnTo>
                    <a:pt x="1"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 name="Freeform 402">
              <a:extLst>
                <a:ext uri="{FF2B5EF4-FFF2-40B4-BE49-F238E27FC236}">
                  <a16:creationId xmlns:a16="http://schemas.microsoft.com/office/drawing/2014/main" id="{BC2C0E58-07A8-4E6B-890E-3779286CDA37}"/>
                </a:ext>
              </a:extLst>
            </p:cNvPr>
            <p:cNvSpPr>
              <a:spLocks/>
            </p:cNvSpPr>
            <p:nvPr/>
          </p:nvSpPr>
          <p:spPr bwMode="auto">
            <a:xfrm>
              <a:off x="3006726" y="1736726"/>
              <a:ext cx="0" cy="4763"/>
            </a:xfrm>
            <a:custGeom>
              <a:avLst/>
              <a:gdLst>
                <a:gd name="T0" fmla="*/ 3 h 3"/>
                <a:gd name="T1" fmla="*/ 0 h 3"/>
                <a:gd name="T2" fmla="*/ 3 h 3"/>
                <a:gd name="T3" fmla="*/ 3 h 3"/>
                <a:gd name="T4" fmla="*/ 3 h 3"/>
              </a:gdLst>
              <a:ahLst/>
              <a:cxnLst>
                <a:cxn ang="0">
                  <a:pos x="0" y="T0"/>
                </a:cxn>
                <a:cxn ang="0">
                  <a:pos x="0" y="T1"/>
                </a:cxn>
                <a:cxn ang="0">
                  <a:pos x="0" y="T2"/>
                </a:cxn>
                <a:cxn ang="0">
                  <a:pos x="0" y="T3"/>
                </a:cxn>
                <a:cxn ang="0">
                  <a:pos x="0" y="T4"/>
                </a:cxn>
              </a:cxnLst>
              <a:rect l="0" t="0" r="r" b="b"/>
              <a:pathLst>
                <a:path h="3">
                  <a:moveTo>
                    <a:pt x="0" y="3"/>
                  </a:moveTo>
                  <a:lnTo>
                    <a:pt x="0" y="0"/>
                  </a:lnTo>
                  <a:lnTo>
                    <a:pt x="0" y="3"/>
                  </a:lnTo>
                  <a:lnTo>
                    <a:pt x="0" y="3"/>
                  </a:lnTo>
                  <a:lnTo>
                    <a:pt x="0"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 name="Freeform 403">
              <a:extLst>
                <a:ext uri="{FF2B5EF4-FFF2-40B4-BE49-F238E27FC236}">
                  <a16:creationId xmlns:a16="http://schemas.microsoft.com/office/drawing/2014/main" id="{949D38D6-D992-4764-9F93-AB6E0CD0D1AF}"/>
                </a:ext>
              </a:extLst>
            </p:cNvPr>
            <p:cNvSpPr>
              <a:spLocks/>
            </p:cNvSpPr>
            <p:nvPr/>
          </p:nvSpPr>
          <p:spPr bwMode="auto">
            <a:xfrm>
              <a:off x="2709863" y="1682751"/>
              <a:ext cx="36513" cy="34925"/>
            </a:xfrm>
            <a:custGeom>
              <a:avLst/>
              <a:gdLst>
                <a:gd name="T0" fmla="*/ 20 w 23"/>
                <a:gd name="T1" fmla="*/ 0 h 22"/>
                <a:gd name="T2" fmla="*/ 18 w 23"/>
                <a:gd name="T3" fmla="*/ 10 h 22"/>
                <a:gd name="T4" fmla="*/ 20 w 23"/>
                <a:gd name="T5" fmla="*/ 10 h 22"/>
                <a:gd name="T6" fmla="*/ 23 w 23"/>
                <a:gd name="T7" fmla="*/ 10 h 22"/>
                <a:gd name="T8" fmla="*/ 18 w 23"/>
                <a:gd name="T9" fmla="*/ 15 h 22"/>
                <a:gd name="T10" fmla="*/ 18 w 23"/>
                <a:gd name="T11" fmla="*/ 19 h 22"/>
                <a:gd name="T12" fmla="*/ 12 w 23"/>
                <a:gd name="T13" fmla="*/ 22 h 22"/>
                <a:gd name="T14" fmla="*/ 10 w 23"/>
                <a:gd name="T15" fmla="*/ 22 h 22"/>
                <a:gd name="T16" fmla="*/ 4 w 23"/>
                <a:gd name="T17" fmla="*/ 22 h 22"/>
                <a:gd name="T18" fmla="*/ 0 w 23"/>
                <a:gd name="T19" fmla="*/ 19 h 22"/>
                <a:gd name="T20" fmla="*/ 3 w 23"/>
                <a:gd name="T21" fmla="*/ 16 h 22"/>
                <a:gd name="T22" fmla="*/ 0 w 23"/>
                <a:gd name="T23" fmla="*/ 15 h 22"/>
                <a:gd name="T24" fmla="*/ 4 w 23"/>
                <a:gd name="T25" fmla="*/ 10 h 22"/>
                <a:gd name="T26" fmla="*/ 12 w 23"/>
                <a:gd name="T27" fmla="*/ 10 h 22"/>
                <a:gd name="T28" fmla="*/ 12 w 23"/>
                <a:gd name="T29" fmla="*/ 9 h 22"/>
                <a:gd name="T30" fmla="*/ 10 w 23"/>
                <a:gd name="T31" fmla="*/ 6 h 22"/>
                <a:gd name="T32" fmla="*/ 7 w 23"/>
                <a:gd name="T33" fmla="*/ 4 h 22"/>
                <a:gd name="T34" fmla="*/ 10 w 23"/>
                <a:gd name="T35" fmla="*/ 0 h 22"/>
                <a:gd name="T36" fmla="*/ 20 w 23"/>
                <a:gd name="T37" fmla="*/ 0 h 22"/>
                <a:gd name="T38" fmla="*/ 20 w 23"/>
                <a:gd name="T3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22">
                  <a:moveTo>
                    <a:pt x="20" y="0"/>
                  </a:moveTo>
                  <a:lnTo>
                    <a:pt x="18" y="10"/>
                  </a:lnTo>
                  <a:lnTo>
                    <a:pt x="20" y="10"/>
                  </a:lnTo>
                  <a:lnTo>
                    <a:pt x="23" y="10"/>
                  </a:lnTo>
                  <a:lnTo>
                    <a:pt x="18" y="15"/>
                  </a:lnTo>
                  <a:lnTo>
                    <a:pt x="18" y="19"/>
                  </a:lnTo>
                  <a:lnTo>
                    <a:pt x="12" y="22"/>
                  </a:lnTo>
                  <a:lnTo>
                    <a:pt x="10" y="22"/>
                  </a:lnTo>
                  <a:lnTo>
                    <a:pt x="4" y="22"/>
                  </a:lnTo>
                  <a:lnTo>
                    <a:pt x="0" y="19"/>
                  </a:lnTo>
                  <a:lnTo>
                    <a:pt x="3" y="16"/>
                  </a:lnTo>
                  <a:lnTo>
                    <a:pt x="0" y="15"/>
                  </a:lnTo>
                  <a:lnTo>
                    <a:pt x="4" y="10"/>
                  </a:lnTo>
                  <a:lnTo>
                    <a:pt x="12" y="10"/>
                  </a:lnTo>
                  <a:lnTo>
                    <a:pt x="12" y="9"/>
                  </a:lnTo>
                  <a:lnTo>
                    <a:pt x="10" y="6"/>
                  </a:lnTo>
                  <a:lnTo>
                    <a:pt x="7" y="4"/>
                  </a:lnTo>
                  <a:lnTo>
                    <a:pt x="10" y="0"/>
                  </a:lnTo>
                  <a:lnTo>
                    <a:pt x="20" y="0"/>
                  </a:lnTo>
                  <a:lnTo>
                    <a:pt x="2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 name="Freeform 404">
              <a:extLst>
                <a:ext uri="{FF2B5EF4-FFF2-40B4-BE49-F238E27FC236}">
                  <a16:creationId xmlns:a16="http://schemas.microsoft.com/office/drawing/2014/main" id="{8E015B6E-8356-4CF0-8CC5-73E61D71014C}"/>
                </a:ext>
              </a:extLst>
            </p:cNvPr>
            <p:cNvSpPr>
              <a:spLocks/>
            </p:cNvSpPr>
            <p:nvPr/>
          </p:nvSpPr>
          <p:spPr bwMode="auto">
            <a:xfrm>
              <a:off x="3074988" y="1806576"/>
              <a:ext cx="25400" cy="34925"/>
            </a:xfrm>
            <a:custGeom>
              <a:avLst/>
              <a:gdLst>
                <a:gd name="T0" fmla="*/ 16 w 16"/>
                <a:gd name="T1" fmla="*/ 10 h 22"/>
                <a:gd name="T2" fmla="*/ 14 w 16"/>
                <a:gd name="T3" fmla="*/ 11 h 22"/>
                <a:gd name="T4" fmla="*/ 10 w 16"/>
                <a:gd name="T5" fmla="*/ 20 h 22"/>
                <a:gd name="T6" fmla="*/ 10 w 16"/>
                <a:gd name="T7" fmla="*/ 22 h 22"/>
                <a:gd name="T8" fmla="*/ 6 w 16"/>
                <a:gd name="T9" fmla="*/ 20 h 22"/>
                <a:gd name="T10" fmla="*/ 4 w 16"/>
                <a:gd name="T11" fmla="*/ 20 h 22"/>
                <a:gd name="T12" fmla="*/ 0 w 16"/>
                <a:gd name="T13" fmla="*/ 20 h 22"/>
                <a:gd name="T14" fmla="*/ 2 w 16"/>
                <a:gd name="T15" fmla="*/ 16 h 22"/>
                <a:gd name="T16" fmla="*/ 4 w 16"/>
                <a:gd name="T17" fmla="*/ 11 h 22"/>
                <a:gd name="T18" fmla="*/ 2 w 16"/>
                <a:gd name="T19" fmla="*/ 10 h 22"/>
                <a:gd name="T20" fmla="*/ 0 w 16"/>
                <a:gd name="T21" fmla="*/ 4 h 22"/>
                <a:gd name="T22" fmla="*/ 2 w 16"/>
                <a:gd name="T23" fmla="*/ 2 h 22"/>
                <a:gd name="T24" fmla="*/ 2 w 16"/>
                <a:gd name="T25" fmla="*/ 0 h 22"/>
                <a:gd name="T26" fmla="*/ 8 w 16"/>
                <a:gd name="T27" fmla="*/ 2 h 22"/>
                <a:gd name="T28" fmla="*/ 14 w 16"/>
                <a:gd name="T29" fmla="*/ 8 h 22"/>
                <a:gd name="T30" fmla="*/ 16 w 16"/>
                <a:gd name="T31" fmla="*/ 10 h 22"/>
                <a:gd name="T32" fmla="*/ 16 w 16"/>
                <a:gd name="T33"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2">
                  <a:moveTo>
                    <a:pt x="16" y="10"/>
                  </a:moveTo>
                  <a:lnTo>
                    <a:pt x="14" y="11"/>
                  </a:lnTo>
                  <a:lnTo>
                    <a:pt x="10" y="20"/>
                  </a:lnTo>
                  <a:lnTo>
                    <a:pt x="10" y="22"/>
                  </a:lnTo>
                  <a:lnTo>
                    <a:pt x="6" y="20"/>
                  </a:lnTo>
                  <a:lnTo>
                    <a:pt x="4" y="20"/>
                  </a:lnTo>
                  <a:lnTo>
                    <a:pt x="0" y="20"/>
                  </a:lnTo>
                  <a:lnTo>
                    <a:pt x="2" y="16"/>
                  </a:lnTo>
                  <a:lnTo>
                    <a:pt x="4" y="11"/>
                  </a:lnTo>
                  <a:lnTo>
                    <a:pt x="2" y="10"/>
                  </a:lnTo>
                  <a:lnTo>
                    <a:pt x="0" y="4"/>
                  </a:lnTo>
                  <a:lnTo>
                    <a:pt x="2" y="2"/>
                  </a:lnTo>
                  <a:lnTo>
                    <a:pt x="2" y="0"/>
                  </a:lnTo>
                  <a:lnTo>
                    <a:pt x="8" y="2"/>
                  </a:lnTo>
                  <a:lnTo>
                    <a:pt x="14" y="8"/>
                  </a:lnTo>
                  <a:lnTo>
                    <a:pt x="16" y="10"/>
                  </a:lnTo>
                  <a:lnTo>
                    <a:pt x="16" y="1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 name="Freeform 405">
              <a:extLst>
                <a:ext uri="{FF2B5EF4-FFF2-40B4-BE49-F238E27FC236}">
                  <a16:creationId xmlns:a16="http://schemas.microsoft.com/office/drawing/2014/main" id="{9D821DD3-054B-4D4B-971E-EC0AC8D2724A}"/>
                </a:ext>
              </a:extLst>
            </p:cNvPr>
            <p:cNvSpPr>
              <a:spLocks/>
            </p:cNvSpPr>
            <p:nvPr/>
          </p:nvSpPr>
          <p:spPr bwMode="auto">
            <a:xfrm>
              <a:off x="3016251" y="1771651"/>
              <a:ext cx="44450" cy="73025"/>
            </a:xfrm>
            <a:custGeom>
              <a:avLst/>
              <a:gdLst>
                <a:gd name="T0" fmla="*/ 23 w 28"/>
                <a:gd name="T1" fmla="*/ 20 h 46"/>
                <a:gd name="T2" fmla="*/ 23 w 28"/>
                <a:gd name="T3" fmla="*/ 22 h 46"/>
                <a:gd name="T4" fmla="*/ 22 w 28"/>
                <a:gd name="T5" fmla="*/ 22 h 46"/>
                <a:gd name="T6" fmla="*/ 19 w 28"/>
                <a:gd name="T7" fmla="*/ 28 h 46"/>
                <a:gd name="T8" fmla="*/ 22 w 28"/>
                <a:gd name="T9" fmla="*/ 32 h 46"/>
                <a:gd name="T10" fmla="*/ 23 w 28"/>
                <a:gd name="T11" fmla="*/ 32 h 46"/>
                <a:gd name="T12" fmla="*/ 23 w 28"/>
                <a:gd name="T13" fmla="*/ 36 h 46"/>
                <a:gd name="T14" fmla="*/ 28 w 28"/>
                <a:gd name="T15" fmla="*/ 42 h 46"/>
                <a:gd name="T16" fmla="*/ 28 w 28"/>
                <a:gd name="T17" fmla="*/ 42 h 46"/>
                <a:gd name="T18" fmla="*/ 23 w 28"/>
                <a:gd name="T19" fmla="*/ 42 h 46"/>
                <a:gd name="T20" fmla="*/ 17 w 28"/>
                <a:gd name="T21" fmla="*/ 46 h 46"/>
                <a:gd name="T22" fmla="*/ 13 w 28"/>
                <a:gd name="T23" fmla="*/ 44 h 46"/>
                <a:gd name="T24" fmla="*/ 9 w 28"/>
                <a:gd name="T25" fmla="*/ 39 h 46"/>
                <a:gd name="T26" fmla="*/ 9 w 28"/>
                <a:gd name="T27" fmla="*/ 38 h 46"/>
                <a:gd name="T28" fmla="*/ 7 w 28"/>
                <a:gd name="T29" fmla="*/ 36 h 46"/>
                <a:gd name="T30" fmla="*/ 9 w 28"/>
                <a:gd name="T31" fmla="*/ 30 h 46"/>
                <a:gd name="T32" fmla="*/ 9 w 28"/>
                <a:gd name="T33" fmla="*/ 28 h 46"/>
                <a:gd name="T34" fmla="*/ 9 w 28"/>
                <a:gd name="T35" fmla="*/ 26 h 46"/>
                <a:gd name="T36" fmla="*/ 7 w 28"/>
                <a:gd name="T37" fmla="*/ 24 h 46"/>
                <a:gd name="T38" fmla="*/ 7 w 28"/>
                <a:gd name="T39" fmla="*/ 20 h 46"/>
                <a:gd name="T40" fmla="*/ 3 w 28"/>
                <a:gd name="T41" fmla="*/ 20 h 46"/>
                <a:gd name="T42" fmla="*/ 0 w 28"/>
                <a:gd name="T43" fmla="*/ 16 h 46"/>
                <a:gd name="T44" fmla="*/ 0 w 28"/>
                <a:gd name="T45" fmla="*/ 14 h 46"/>
                <a:gd name="T46" fmla="*/ 0 w 28"/>
                <a:gd name="T47" fmla="*/ 13 h 46"/>
                <a:gd name="T48" fmla="*/ 3 w 28"/>
                <a:gd name="T49" fmla="*/ 10 h 46"/>
                <a:gd name="T50" fmla="*/ 1 w 28"/>
                <a:gd name="T51" fmla="*/ 7 h 46"/>
                <a:gd name="T52" fmla="*/ 7 w 28"/>
                <a:gd name="T53" fmla="*/ 2 h 46"/>
                <a:gd name="T54" fmla="*/ 6 w 28"/>
                <a:gd name="T55" fmla="*/ 0 h 46"/>
                <a:gd name="T56" fmla="*/ 12 w 28"/>
                <a:gd name="T57" fmla="*/ 4 h 46"/>
                <a:gd name="T58" fmla="*/ 15 w 28"/>
                <a:gd name="T59" fmla="*/ 8 h 46"/>
                <a:gd name="T60" fmla="*/ 15 w 28"/>
                <a:gd name="T61" fmla="*/ 10 h 46"/>
                <a:gd name="T62" fmla="*/ 17 w 28"/>
                <a:gd name="T63" fmla="*/ 13 h 46"/>
                <a:gd name="T64" fmla="*/ 23 w 28"/>
                <a:gd name="T65" fmla="*/ 17 h 46"/>
                <a:gd name="T66" fmla="*/ 23 w 28"/>
                <a:gd name="T67" fmla="*/ 20 h 46"/>
                <a:gd name="T68" fmla="*/ 23 w 28"/>
                <a:gd name="T69" fmla="*/ 2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46">
                  <a:moveTo>
                    <a:pt x="23" y="20"/>
                  </a:moveTo>
                  <a:lnTo>
                    <a:pt x="23" y="22"/>
                  </a:lnTo>
                  <a:lnTo>
                    <a:pt x="22" y="22"/>
                  </a:lnTo>
                  <a:lnTo>
                    <a:pt x="19" y="28"/>
                  </a:lnTo>
                  <a:lnTo>
                    <a:pt x="22" y="32"/>
                  </a:lnTo>
                  <a:lnTo>
                    <a:pt x="23" y="32"/>
                  </a:lnTo>
                  <a:lnTo>
                    <a:pt x="23" y="36"/>
                  </a:lnTo>
                  <a:lnTo>
                    <a:pt x="28" y="42"/>
                  </a:lnTo>
                  <a:lnTo>
                    <a:pt x="28" y="42"/>
                  </a:lnTo>
                  <a:lnTo>
                    <a:pt x="23" y="42"/>
                  </a:lnTo>
                  <a:lnTo>
                    <a:pt x="17" y="46"/>
                  </a:lnTo>
                  <a:lnTo>
                    <a:pt x="13" y="44"/>
                  </a:lnTo>
                  <a:lnTo>
                    <a:pt x="9" y="39"/>
                  </a:lnTo>
                  <a:lnTo>
                    <a:pt x="9" y="38"/>
                  </a:lnTo>
                  <a:lnTo>
                    <a:pt x="7" y="36"/>
                  </a:lnTo>
                  <a:lnTo>
                    <a:pt x="9" y="30"/>
                  </a:lnTo>
                  <a:lnTo>
                    <a:pt x="9" y="28"/>
                  </a:lnTo>
                  <a:lnTo>
                    <a:pt x="9" y="26"/>
                  </a:lnTo>
                  <a:lnTo>
                    <a:pt x="7" y="24"/>
                  </a:lnTo>
                  <a:lnTo>
                    <a:pt x="7" y="20"/>
                  </a:lnTo>
                  <a:lnTo>
                    <a:pt x="3" y="20"/>
                  </a:lnTo>
                  <a:lnTo>
                    <a:pt x="0" y="16"/>
                  </a:lnTo>
                  <a:lnTo>
                    <a:pt x="0" y="14"/>
                  </a:lnTo>
                  <a:lnTo>
                    <a:pt x="0" y="13"/>
                  </a:lnTo>
                  <a:lnTo>
                    <a:pt x="3" y="10"/>
                  </a:lnTo>
                  <a:lnTo>
                    <a:pt x="1" y="7"/>
                  </a:lnTo>
                  <a:lnTo>
                    <a:pt x="7" y="2"/>
                  </a:lnTo>
                  <a:lnTo>
                    <a:pt x="6" y="0"/>
                  </a:lnTo>
                  <a:lnTo>
                    <a:pt x="12" y="4"/>
                  </a:lnTo>
                  <a:lnTo>
                    <a:pt x="15" y="8"/>
                  </a:lnTo>
                  <a:lnTo>
                    <a:pt x="15" y="10"/>
                  </a:lnTo>
                  <a:lnTo>
                    <a:pt x="17" y="13"/>
                  </a:lnTo>
                  <a:lnTo>
                    <a:pt x="23" y="17"/>
                  </a:lnTo>
                  <a:lnTo>
                    <a:pt x="23" y="20"/>
                  </a:lnTo>
                  <a:lnTo>
                    <a:pt x="23" y="2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 name="Freeform 406">
              <a:extLst>
                <a:ext uri="{FF2B5EF4-FFF2-40B4-BE49-F238E27FC236}">
                  <a16:creationId xmlns:a16="http://schemas.microsoft.com/office/drawing/2014/main" id="{F6DF6CC1-B22A-4318-9B79-F8B876D8071B}"/>
                </a:ext>
              </a:extLst>
            </p:cNvPr>
            <p:cNvSpPr>
              <a:spLocks/>
            </p:cNvSpPr>
            <p:nvPr/>
          </p:nvSpPr>
          <p:spPr bwMode="auto">
            <a:xfrm>
              <a:off x="2738438" y="1697038"/>
              <a:ext cx="58738" cy="26988"/>
            </a:xfrm>
            <a:custGeom>
              <a:avLst/>
              <a:gdLst>
                <a:gd name="T0" fmla="*/ 37 w 37"/>
                <a:gd name="T1" fmla="*/ 6 h 17"/>
                <a:gd name="T2" fmla="*/ 30 w 37"/>
                <a:gd name="T3" fmla="*/ 7 h 17"/>
                <a:gd name="T4" fmla="*/ 26 w 37"/>
                <a:gd name="T5" fmla="*/ 6 h 17"/>
                <a:gd name="T6" fmla="*/ 21 w 37"/>
                <a:gd name="T7" fmla="*/ 11 h 17"/>
                <a:gd name="T8" fmla="*/ 16 w 37"/>
                <a:gd name="T9" fmla="*/ 11 h 17"/>
                <a:gd name="T10" fmla="*/ 16 w 37"/>
                <a:gd name="T11" fmla="*/ 16 h 17"/>
                <a:gd name="T12" fmla="*/ 11 w 37"/>
                <a:gd name="T13" fmla="*/ 17 h 17"/>
                <a:gd name="T14" fmla="*/ 8 w 37"/>
                <a:gd name="T15" fmla="*/ 16 h 17"/>
                <a:gd name="T16" fmla="*/ 10 w 37"/>
                <a:gd name="T17" fmla="*/ 11 h 17"/>
                <a:gd name="T18" fmla="*/ 4 w 37"/>
                <a:gd name="T19" fmla="*/ 11 h 17"/>
                <a:gd name="T20" fmla="*/ 0 w 37"/>
                <a:gd name="T21" fmla="*/ 10 h 17"/>
                <a:gd name="T22" fmla="*/ 0 w 37"/>
                <a:gd name="T23" fmla="*/ 6 h 17"/>
                <a:gd name="T24" fmla="*/ 5 w 37"/>
                <a:gd name="T25" fmla="*/ 1 h 17"/>
                <a:gd name="T26" fmla="*/ 11 w 37"/>
                <a:gd name="T27" fmla="*/ 1 h 17"/>
                <a:gd name="T28" fmla="*/ 17 w 37"/>
                <a:gd name="T29" fmla="*/ 1 h 17"/>
                <a:gd name="T30" fmla="*/ 21 w 37"/>
                <a:gd name="T31" fmla="*/ 0 h 17"/>
                <a:gd name="T32" fmla="*/ 26 w 37"/>
                <a:gd name="T33" fmla="*/ 0 h 17"/>
                <a:gd name="T34" fmla="*/ 32 w 37"/>
                <a:gd name="T35" fmla="*/ 1 h 17"/>
                <a:gd name="T36" fmla="*/ 33 w 37"/>
                <a:gd name="T37" fmla="*/ 4 h 17"/>
                <a:gd name="T38" fmla="*/ 36 w 37"/>
                <a:gd name="T39" fmla="*/ 4 h 17"/>
                <a:gd name="T40" fmla="*/ 37 w 37"/>
                <a:gd name="T41" fmla="*/ 6 h 17"/>
                <a:gd name="T42" fmla="*/ 37 w 37"/>
                <a:gd name="T43"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7">
                  <a:moveTo>
                    <a:pt x="37" y="6"/>
                  </a:moveTo>
                  <a:lnTo>
                    <a:pt x="30" y="7"/>
                  </a:lnTo>
                  <a:lnTo>
                    <a:pt x="26" y="6"/>
                  </a:lnTo>
                  <a:lnTo>
                    <a:pt x="21" y="11"/>
                  </a:lnTo>
                  <a:lnTo>
                    <a:pt x="16" y="11"/>
                  </a:lnTo>
                  <a:lnTo>
                    <a:pt x="16" y="16"/>
                  </a:lnTo>
                  <a:lnTo>
                    <a:pt x="11" y="17"/>
                  </a:lnTo>
                  <a:lnTo>
                    <a:pt x="8" y="16"/>
                  </a:lnTo>
                  <a:lnTo>
                    <a:pt x="10" y="11"/>
                  </a:lnTo>
                  <a:lnTo>
                    <a:pt x="4" y="11"/>
                  </a:lnTo>
                  <a:lnTo>
                    <a:pt x="0" y="10"/>
                  </a:lnTo>
                  <a:lnTo>
                    <a:pt x="0" y="6"/>
                  </a:lnTo>
                  <a:lnTo>
                    <a:pt x="5" y="1"/>
                  </a:lnTo>
                  <a:lnTo>
                    <a:pt x="11" y="1"/>
                  </a:lnTo>
                  <a:lnTo>
                    <a:pt x="17" y="1"/>
                  </a:lnTo>
                  <a:lnTo>
                    <a:pt x="21" y="0"/>
                  </a:lnTo>
                  <a:lnTo>
                    <a:pt x="26" y="0"/>
                  </a:lnTo>
                  <a:lnTo>
                    <a:pt x="32" y="1"/>
                  </a:lnTo>
                  <a:lnTo>
                    <a:pt x="33" y="4"/>
                  </a:lnTo>
                  <a:lnTo>
                    <a:pt x="36" y="4"/>
                  </a:lnTo>
                  <a:lnTo>
                    <a:pt x="37" y="6"/>
                  </a:lnTo>
                  <a:lnTo>
                    <a:pt x="37"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 name="Freeform 407">
              <a:extLst>
                <a:ext uri="{FF2B5EF4-FFF2-40B4-BE49-F238E27FC236}">
                  <a16:creationId xmlns:a16="http://schemas.microsoft.com/office/drawing/2014/main" id="{3F2DE831-23AD-4939-8398-9AC9FEA25289}"/>
                </a:ext>
              </a:extLst>
            </p:cNvPr>
            <p:cNvSpPr>
              <a:spLocks/>
            </p:cNvSpPr>
            <p:nvPr/>
          </p:nvSpPr>
          <p:spPr bwMode="auto">
            <a:xfrm>
              <a:off x="2882901" y="1663701"/>
              <a:ext cx="23813" cy="17463"/>
            </a:xfrm>
            <a:custGeom>
              <a:avLst/>
              <a:gdLst>
                <a:gd name="T0" fmla="*/ 14 w 15"/>
                <a:gd name="T1" fmla="*/ 3 h 11"/>
                <a:gd name="T2" fmla="*/ 15 w 15"/>
                <a:gd name="T3" fmla="*/ 11 h 11"/>
                <a:gd name="T4" fmla="*/ 15 w 15"/>
                <a:gd name="T5" fmla="*/ 11 h 11"/>
                <a:gd name="T6" fmla="*/ 14 w 15"/>
                <a:gd name="T7" fmla="*/ 11 h 11"/>
                <a:gd name="T8" fmla="*/ 11 w 15"/>
                <a:gd name="T9" fmla="*/ 11 h 11"/>
                <a:gd name="T10" fmla="*/ 6 w 15"/>
                <a:gd name="T11" fmla="*/ 11 h 11"/>
                <a:gd name="T12" fmla="*/ 2 w 15"/>
                <a:gd name="T13" fmla="*/ 11 h 11"/>
                <a:gd name="T14" fmla="*/ 0 w 15"/>
                <a:gd name="T15" fmla="*/ 9 h 11"/>
                <a:gd name="T16" fmla="*/ 0 w 15"/>
                <a:gd name="T17" fmla="*/ 6 h 11"/>
                <a:gd name="T18" fmla="*/ 4 w 15"/>
                <a:gd name="T19" fmla="*/ 9 h 11"/>
                <a:gd name="T20" fmla="*/ 11 w 15"/>
                <a:gd name="T21" fmla="*/ 9 h 11"/>
                <a:gd name="T22" fmla="*/ 11 w 15"/>
                <a:gd name="T23" fmla="*/ 6 h 11"/>
                <a:gd name="T24" fmla="*/ 8 w 15"/>
                <a:gd name="T25" fmla="*/ 6 h 11"/>
                <a:gd name="T26" fmla="*/ 11 w 15"/>
                <a:gd name="T27" fmla="*/ 5 h 11"/>
                <a:gd name="T28" fmla="*/ 6 w 15"/>
                <a:gd name="T29" fmla="*/ 3 h 11"/>
                <a:gd name="T30" fmla="*/ 8 w 15"/>
                <a:gd name="T31" fmla="*/ 0 h 11"/>
                <a:gd name="T32" fmla="*/ 14 w 15"/>
                <a:gd name="T33" fmla="*/ 3 h 11"/>
                <a:gd name="T34" fmla="*/ 14 w 15"/>
                <a:gd name="T35"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1">
                  <a:moveTo>
                    <a:pt x="14" y="3"/>
                  </a:moveTo>
                  <a:lnTo>
                    <a:pt x="15" y="11"/>
                  </a:lnTo>
                  <a:lnTo>
                    <a:pt x="15" y="11"/>
                  </a:lnTo>
                  <a:lnTo>
                    <a:pt x="14" y="11"/>
                  </a:lnTo>
                  <a:lnTo>
                    <a:pt x="11" y="11"/>
                  </a:lnTo>
                  <a:lnTo>
                    <a:pt x="6" y="11"/>
                  </a:lnTo>
                  <a:lnTo>
                    <a:pt x="2" y="11"/>
                  </a:lnTo>
                  <a:lnTo>
                    <a:pt x="0" y="9"/>
                  </a:lnTo>
                  <a:lnTo>
                    <a:pt x="0" y="6"/>
                  </a:lnTo>
                  <a:lnTo>
                    <a:pt x="4" y="9"/>
                  </a:lnTo>
                  <a:lnTo>
                    <a:pt x="11" y="9"/>
                  </a:lnTo>
                  <a:lnTo>
                    <a:pt x="11" y="6"/>
                  </a:lnTo>
                  <a:lnTo>
                    <a:pt x="8" y="6"/>
                  </a:lnTo>
                  <a:lnTo>
                    <a:pt x="11" y="5"/>
                  </a:lnTo>
                  <a:lnTo>
                    <a:pt x="6" y="3"/>
                  </a:lnTo>
                  <a:lnTo>
                    <a:pt x="8" y="0"/>
                  </a:lnTo>
                  <a:lnTo>
                    <a:pt x="14" y="3"/>
                  </a:lnTo>
                  <a:lnTo>
                    <a:pt x="14"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 name="Freeform 408">
              <a:extLst>
                <a:ext uri="{FF2B5EF4-FFF2-40B4-BE49-F238E27FC236}">
                  <a16:creationId xmlns:a16="http://schemas.microsoft.com/office/drawing/2014/main" id="{C6389570-7FB2-45ED-9010-3D64DD596222}"/>
                </a:ext>
              </a:extLst>
            </p:cNvPr>
            <p:cNvSpPr>
              <a:spLocks/>
            </p:cNvSpPr>
            <p:nvPr/>
          </p:nvSpPr>
          <p:spPr bwMode="auto">
            <a:xfrm>
              <a:off x="2844801" y="1677988"/>
              <a:ext cx="12700" cy="4763"/>
            </a:xfrm>
            <a:custGeom>
              <a:avLst/>
              <a:gdLst>
                <a:gd name="T0" fmla="*/ 4 w 8"/>
                <a:gd name="T1" fmla="*/ 0 h 3"/>
                <a:gd name="T2" fmla="*/ 8 w 8"/>
                <a:gd name="T3" fmla="*/ 0 h 3"/>
                <a:gd name="T4" fmla="*/ 8 w 8"/>
                <a:gd name="T5" fmla="*/ 2 h 3"/>
                <a:gd name="T6" fmla="*/ 7 w 8"/>
                <a:gd name="T7" fmla="*/ 3 h 3"/>
                <a:gd name="T8" fmla="*/ 4 w 8"/>
                <a:gd name="T9" fmla="*/ 2 h 3"/>
                <a:gd name="T10" fmla="*/ 0 w 8"/>
                <a:gd name="T11" fmla="*/ 0 h 3"/>
                <a:gd name="T12" fmla="*/ 4 w 8"/>
                <a:gd name="T13" fmla="*/ 0 h 3"/>
                <a:gd name="T14" fmla="*/ 4 w 8"/>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3">
                  <a:moveTo>
                    <a:pt x="4" y="0"/>
                  </a:moveTo>
                  <a:lnTo>
                    <a:pt x="8" y="0"/>
                  </a:lnTo>
                  <a:lnTo>
                    <a:pt x="8" y="2"/>
                  </a:lnTo>
                  <a:lnTo>
                    <a:pt x="7" y="3"/>
                  </a:lnTo>
                  <a:lnTo>
                    <a:pt x="4" y="2"/>
                  </a:lnTo>
                  <a:lnTo>
                    <a:pt x="0" y="0"/>
                  </a:lnTo>
                  <a:lnTo>
                    <a:pt x="4" y="0"/>
                  </a:lnTo>
                  <a:lnTo>
                    <a:pt x="4"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Freeform 410">
              <a:extLst>
                <a:ext uri="{FF2B5EF4-FFF2-40B4-BE49-F238E27FC236}">
                  <a16:creationId xmlns:a16="http://schemas.microsoft.com/office/drawing/2014/main" id="{E02D8E8B-A546-4B23-A130-F9B6E00B328A}"/>
                </a:ext>
              </a:extLst>
            </p:cNvPr>
            <p:cNvSpPr>
              <a:spLocks/>
            </p:cNvSpPr>
            <p:nvPr/>
          </p:nvSpPr>
          <p:spPr bwMode="auto">
            <a:xfrm>
              <a:off x="2990851" y="169227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 name="Freeform 411">
              <a:extLst>
                <a:ext uri="{FF2B5EF4-FFF2-40B4-BE49-F238E27FC236}">
                  <a16:creationId xmlns:a16="http://schemas.microsoft.com/office/drawing/2014/main" id="{B7885A91-F4DD-4E34-A236-9FB5C8891149}"/>
                </a:ext>
              </a:extLst>
            </p:cNvPr>
            <p:cNvSpPr>
              <a:spLocks/>
            </p:cNvSpPr>
            <p:nvPr/>
          </p:nvSpPr>
          <p:spPr bwMode="auto">
            <a:xfrm>
              <a:off x="3263901" y="1854201"/>
              <a:ext cx="6350" cy="30163"/>
            </a:xfrm>
            <a:custGeom>
              <a:avLst/>
              <a:gdLst>
                <a:gd name="T0" fmla="*/ 4 w 4"/>
                <a:gd name="T1" fmla="*/ 19 h 19"/>
                <a:gd name="T2" fmla="*/ 4 w 4"/>
                <a:gd name="T3" fmla="*/ 19 h 19"/>
                <a:gd name="T4" fmla="*/ 4 w 4"/>
                <a:gd name="T5" fmla="*/ 18 h 19"/>
                <a:gd name="T6" fmla="*/ 2 w 4"/>
                <a:gd name="T7" fmla="*/ 12 h 19"/>
                <a:gd name="T8" fmla="*/ 2 w 4"/>
                <a:gd name="T9" fmla="*/ 8 h 19"/>
                <a:gd name="T10" fmla="*/ 2 w 4"/>
                <a:gd name="T11" fmla="*/ 6 h 19"/>
                <a:gd name="T12" fmla="*/ 2 w 4"/>
                <a:gd name="T13" fmla="*/ 6 h 19"/>
                <a:gd name="T14" fmla="*/ 2 w 4"/>
                <a:gd name="T15" fmla="*/ 3 h 19"/>
                <a:gd name="T16" fmla="*/ 0 w 4"/>
                <a:gd name="T17" fmla="*/ 0 h 19"/>
                <a:gd name="T18" fmla="*/ 0 w 4"/>
                <a:gd name="T19" fmla="*/ 2 h 19"/>
                <a:gd name="T20" fmla="*/ 2 w 4"/>
                <a:gd name="T21" fmla="*/ 6 h 19"/>
                <a:gd name="T22" fmla="*/ 2 w 4"/>
                <a:gd name="T23" fmla="*/ 8 h 19"/>
                <a:gd name="T24" fmla="*/ 2 w 4"/>
                <a:gd name="T25" fmla="*/ 8 h 19"/>
                <a:gd name="T26" fmla="*/ 2 w 4"/>
                <a:gd name="T27" fmla="*/ 8 h 19"/>
                <a:gd name="T28" fmla="*/ 2 w 4"/>
                <a:gd name="T29" fmla="*/ 9 h 19"/>
                <a:gd name="T30" fmla="*/ 2 w 4"/>
                <a:gd name="T31" fmla="*/ 9 h 19"/>
                <a:gd name="T32" fmla="*/ 2 w 4"/>
                <a:gd name="T33" fmla="*/ 9 h 19"/>
                <a:gd name="T34" fmla="*/ 2 w 4"/>
                <a:gd name="T35" fmla="*/ 9 h 19"/>
                <a:gd name="T36" fmla="*/ 2 w 4"/>
                <a:gd name="T37" fmla="*/ 12 h 19"/>
                <a:gd name="T38" fmla="*/ 2 w 4"/>
                <a:gd name="T39" fmla="*/ 12 h 19"/>
                <a:gd name="T40" fmla="*/ 2 w 4"/>
                <a:gd name="T41" fmla="*/ 12 h 19"/>
                <a:gd name="T42" fmla="*/ 2 w 4"/>
                <a:gd name="T43" fmla="*/ 12 h 19"/>
                <a:gd name="T44" fmla="*/ 2 w 4"/>
                <a:gd name="T45" fmla="*/ 13 h 19"/>
                <a:gd name="T46" fmla="*/ 2 w 4"/>
                <a:gd name="T47" fmla="*/ 13 h 19"/>
                <a:gd name="T48" fmla="*/ 2 w 4"/>
                <a:gd name="T49" fmla="*/ 13 h 19"/>
                <a:gd name="T50" fmla="*/ 4 w 4"/>
                <a:gd name="T51" fmla="*/ 13 h 19"/>
                <a:gd name="T52" fmla="*/ 4 w 4"/>
                <a:gd name="T53" fmla="*/ 15 h 19"/>
                <a:gd name="T54" fmla="*/ 4 w 4"/>
                <a:gd name="T55" fmla="*/ 15 h 19"/>
                <a:gd name="T56" fmla="*/ 4 w 4"/>
                <a:gd name="T57" fmla="*/ 15 h 19"/>
                <a:gd name="T58" fmla="*/ 4 w 4"/>
                <a:gd name="T59" fmla="*/ 15 h 19"/>
                <a:gd name="T60" fmla="*/ 4 w 4"/>
                <a:gd name="T61" fmla="*/ 18 h 19"/>
                <a:gd name="T62" fmla="*/ 4 w 4"/>
                <a:gd name="T63" fmla="*/ 18 h 19"/>
                <a:gd name="T64" fmla="*/ 4 w 4"/>
                <a:gd name="T65" fmla="*/ 18 h 19"/>
                <a:gd name="T66" fmla="*/ 4 w 4"/>
                <a:gd name="T67" fmla="*/ 18 h 19"/>
                <a:gd name="T68" fmla="*/ 4 w 4"/>
                <a:gd name="T69" fmla="*/ 19 h 19"/>
                <a:gd name="T70" fmla="*/ 4 w 4"/>
                <a:gd name="T71" fmla="*/ 19 h 19"/>
                <a:gd name="T72" fmla="*/ 4 w 4"/>
                <a:gd name="T73" fmla="*/ 19 h 19"/>
                <a:gd name="T74" fmla="*/ 4 w 4"/>
                <a:gd name="T75" fmla="*/ 19 h 19"/>
                <a:gd name="T76" fmla="*/ 4 w 4"/>
                <a:gd name="T7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 h="19">
                  <a:moveTo>
                    <a:pt x="4" y="19"/>
                  </a:moveTo>
                  <a:lnTo>
                    <a:pt x="4" y="19"/>
                  </a:lnTo>
                  <a:lnTo>
                    <a:pt x="4" y="18"/>
                  </a:lnTo>
                  <a:lnTo>
                    <a:pt x="2" y="12"/>
                  </a:lnTo>
                  <a:lnTo>
                    <a:pt x="2" y="8"/>
                  </a:lnTo>
                  <a:lnTo>
                    <a:pt x="2" y="6"/>
                  </a:lnTo>
                  <a:lnTo>
                    <a:pt x="2" y="6"/>
                  </a:lnTo>
                  <a:lnTo>
                    <a:pt x="2" y="3"/>
                  </a:lnTo>
                  <a:lnTo>
                    <a:pt x="0" y="0"/>
                  </a:lnTo>
                  <a:lnTo>
                    <a:pt x="0" y="2"/>
                  </a:lnTo>
                  <a:lnTo>
                    <a:pt x="2" y="6"/>
                  </a:lnTo>
                  <a:lnTo>
                    <a:pt x="2" y="8"/>
                  </a:lnTo>
                  <a:lnTo>
                    <a:pt x="2" y="8"/>
                  </a:lnTo>
                  <a:lnTo>
                    <a:pt x="2" y="8"/>
                  </a:lnTo>
                  <a:lnTo>
                    <a:pt x="2" y="9"/>
                  </a:lnTo>
                  <a:lnTo>
                    <a:pt x="2" y="9"/>
                  </a:lnTo>
                  <a:lnTo>
                    <a:pt x="2" y="9"/>
                  </a:lnTo>
                  <a:lnTo>
                    <a:pt x="2" y="9"/>
                  </a:lnTo>
                  <a:lnTo>
                    <a:pt x="2" y="12"/>
                  </a:lnTo>
                  <a:lnTo>
                    <a:pt x="2" y="12"/>
                  </a:lnTo>
                  <a:lnTo>
                    <a:pt x="2" y="12"/>
                  </a:lnTo>
                  <a:lnTo>
                    <a:pt x="2" y="12"/>
                  </a:lnTo>
                  <a:lnTo>
                    <a:pt x="2" y="13"/>
                  </a:lnTo>
                  <a:lnTo>
                    <a:pt x="2" y="13"/>
                  </a:lnTo>
                  <a:lnTo>
                    <a:pt x="2" y="13"/>
                  </a:lnTo>
                  <a:lnTo>
                    <a:pt x="4" y="13"/>
                  </a:lnTo>
                  <a:lnTo>
                    <a:pt x="4" y="15"/>
                  </a:lnTo>
                  <a:lnTo>
                    <a:pt x="4" y="15"/>
                  </a:lnTo>
                  <a:lnTo>
                    <a:pt x="4" y="15"/>
                  </a:lnTo>
                  <a:lnTo>
                    <a:pt x="4" y="15"/>
                  </a:lnTo>
                  <a:lnTo>
                    <a:pt x="4" y="18"/>
                  </a:lnTo>
                  <a:lnTo>
                    <a:pt x="4" y="18"/>
                  </a:lnTo>
                  <a:lnTo>
                    <a:pt x="4" y="18"/>
                  </a:lnTo>
                  <a:lnTo>
                    <a:pt x="4" y="18"/>
                  </a:lnTo>
                  <a:lnTo>
                    <a:pt x="4" y="19"/>
                  </a:lnTo>
                  <a:lnTo>
                    <a:pt x="4" y="19"/>
                  </a:lnTo>
                  <a:lnTo>
                    <a:pt x="4" y="19"/>
                  </a:lnTo>
                  <a:lnTo>
                    <a:pt x="4" y="19"/>
                  </a:lnTo>
                  <a:lnTo>
                    <a:pt x="4" y="19"/>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 name="Freeform 412">
              <a:extLst>
                <a:ext uri="{FF2B5EF4-FFF2-40B4-BE49-F238E27FC236}">
                  <a16:creationId xmlns:a16="http://schemas.microsoft.com/office/drawing/2014/main" id="{B7DD8B5A-953C-48CF-997D-DE1D414AE244}"/>
                </a:ext>
              </a:extLst>
            </p:cNvPr>
            <p:cNvSpPr>
              <a:spLocks/>
            </p:cNvSpPr>
            <p:nvPr/>
          </p:nvSpPr>
          <p:spPr bwMode="auto">
            <a:xfrm>
              <a:off x="3009901" y="1722438"/>
              <a:ext cx="1588" cy="1588"/>
            </a:xfrm>
            <a:custGeom>
              <a:avLst/>
              <a:gdLst>
                <a:gd name="T0" fmla="*/ 1 w 1"/>
                <a:gd name="T1" fmla="*/ 1 h 1"/>
                <a:gd name="T2" fmla="*/ 0 w 1"/>
                <a:gd name="T3" fmla="*/ 1 h 1"/>
                <a:gd name="T4" fmla="*/ 0 w 1"/>
                <a:gd name="T5" fmla="*/ 0 h 1"/>
                <a:gd name="T6" fmla="*/ 1 w 1"/>
                <a:gd name="T7" fmla="*/ 1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0" y="1"/>
                  </a:lnTo>
                  <a:lnTo>
                    <a:pt x="0" y="0"/>
                  </a:lnTo>
                  <a:lnTo>
                    <a:pt x="1" y="1"/>
                  </a:lnTo>
                  <a:lnTo>
                    <a:pt x="1" y="1"/>
                  </a:lnTo>
                  <a:lnTo>
                    <a:pt x="1" y="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 name="Freeform 413">
              <a:extLst>
                <a:ext uri="{FF2B5EF4-FFF2-40B4-BE49-F238E27FC236}">
                  <a16:creationId xmlns:a16="http://schemas.microsoft.com/office/drawing/2014/main" id="{DCEBB4AA-050A-4E0C-8D94-36372CD7E1FC}"/>
                </a:ext>
              </a:extLst>
            </p:cNvPr>
            <p:cNvSpPr>
              <a:spLocks/>
            </p:cNvSpPr>
            <p:nvPr/>
          </p:nvSpPr>
          <p:spPr bwMode="auto">
            <a:xfrm>
              <a:off x="2560638" y="1608138"/>
              <a:ext cx="204788" cy="104775"/>
            </a:xfrm>
            <a:custGeom>
              <a:avLst/>
              <a:gdLst>
                <a:gd name="T0" fmla="*/ 72 w 129"/>
                <a:gd name="T1" fmla="*/ 22 h 66"/>
                <a:gd name="T2" fmla="*/ 69 w 129"/>
                <a:gd name="T3" fmla="*/ 34 h 66"/>
                <a:gd name="T4" fmla="*/ 75 w 129"/>
                <a:gd name="T5" fmla="*/ 44 h 66"/>
                <a:gd name="T6" fmla="*/ 82 w 129"/>
                <a:gd name="T7" fmla="*/ 47 h 66"/>
                <a:gd name="T8" fmla="*/ 92 w 129"/>
                <a:gd name="T9" fmla="*/ 46 h 66"/>
                <a:gd name="T10" fmla="*/ 101 w 129"/>
                <a:gd name="T11" fmla="*/ 44 h 66"/>
                <a:gd name="T12" fmla="*/ 108 w 129"/>
                <a:gd name="T13" fmla="*/ 38 h 66"/>
                <a:gd name="T14" fmla="*/ 122 w 129"/>
                <a:gd name="T15" fmla="*/ 30 h 66"/>
                <a:gd name="T16" fmla="*/ 128 w 129"/>
                <a:gd name="T17" fmla="*/ 31 h 66"/>
                <a:gd name="T18" fmla="*/ 122 w 129"/>
                <a:gd name="T19" fmla="*/ 44 h 66"/>
                <a:gd name="T20" fmla="*/ 114 w 129"/>
                <a:gd name="T21" fmla="*/ 47 h 66"/>
                <a:gd name="T22" fmla="*/ 104 w 129"/>
                <a:gd name="T23" fmla="*/ 53 h 66"/>
                <a:gd name="T24" fmla="*/ 98 w 129"/>
                <a:gd name="T25" fmla="*/ 57 h 66"/>
                <a:gd name="T26" fmla="*/ 94 w 129"/>
                <a:gd name="T27" fmla="*/ 66 h 66"/>
                <a:gd name="T28" fmla="*/ 81 w 129"/>
                <a:gd name="T29" fmla="*/ 60 h 66"/>
                <a:gd name="T30" fmla="*/ 70 w 129"/>
                <a:gd name="T31" fmla="*/ 62 h 66"/>
                <a:gd name="T32" fmla="*/ 60 w 129"/>
                <a:gd name="T33" fmla="*/ 60 h 66"/>
                <a:gd name="T34" fmla="*/ 53 w 129"/>
                <a:gd name="T35" fmla="*/ 57 h 66"/>
                <a:gd name="T36" fmla="*/ 34 w 129"/>
                <a:gd name="T37" fmla="*/ 53 h 66"/>
                <a:gd name="T38" fmla="*/ 28 w 129"/>
                <a:gd name="T39" fmla="*/ 50 h 66"/>
                <a:gd name="T40" fmla="*/ 31 w 129"/>
                <a:gd name="T41" fmla="*/ 40 h 66"/>
                <a:gd name="T42" fmla="*/ 28 w 129"/>
                <a:gd name="T43" fmla="*/ 34 h 66"/>
                <a:gd name="T44" fmla="*/ 22 w 129"/>
                <a:gd name="T45" fmla="*/ 25 h 66"/>
                <a:gd name="T46" fmla="*/ 19 w 129"/>
                <a:gd name="T47" fmla="*/ 19 h 66"/>
                <a:gd name="T48" fmla="*/ 16 w 129"/>
                <a:gd name="T49" fmla="*/ 18 h 66"/>
                <a:gd name="T50" fmla="*/ 15 w 129"/>
                <a:gd name="T51" fmla="*/ 12 h 66"/>
                <a:gd name="T52" fmla="*/ 11 w 129"/>
                <a:gd name="T53" fmla="*/ 8 h 66"/>
                <a:gd name="T54" fmla="*/ 6 w 129"/>
                <a:gd name="T55" fmla="*/ 14 h 66"/>
                <a:gd name="T56" fmla="*/ 11 w 129"/>
                <a:gd name="T57" fmla="*/ 18 h 66"/>
                <a:gd name="T58" fmla="*/ 11 w 129"/>
                <a:gd name="T59" fmla="*/ 24 h 66"/>
                <a:gd name="T60" fmla="*/ 13 w 129"/>
                <a:gd name="T61" fmla="*/ 30 h 66"/>
                <a:gd name="T62" fmla="*/ 15 w 129"/>
                <a:gd name="T63" fmla="*/ 34 h 66"/>
                <a:gd name="T64" fmla="*/ 11 w 129"/>
                <a:gd name="T65" fmla="*/ 35 h 66"/>
                <a:gd name="T66" fmla="*/ 9 w 129"/>
                <a:gd name="T67" fmla="*/ 28 h 66"/>
                <a:gd name="T68" fmla="*/ 0 w 129"/>
                <a:gd name="T69" fmla="*/ 24 h 66"/>
                <a:gd name="T70" fmla="*/ 6 w 129"/>
                <a:gd name="T71" fmla="*/ 19 h 66"/>
                <a:gd name="T72" fmla="*/ 3 w 129"/>
                <a:gd name="T73" fmla="*/ 14 h 66"/>
                <a:gd name="T74" fmla="*/ 5 w 129"/>
                <a:gd name="T75" fmla="*/ 8 h 66"/>
                <a:gd name="T76" fmla="*/ 16 w 129"/>
                <a:gd name="T77" fmla="*/ 6 h 66"/>
                <a:gd name="T78" fmla="*/ 34 w 129"/>
                <a:gd name="T79" fmla="*/ 0 h 66"/>
                <a:gd name="T80" fmla="*/ 47 w 129"/>
                <a:gd name="T81" fmla="*/ 2 h 66"/>
                <a:gd name="T82" fmla="*/ 53 w 129"/>
                <a:gd name="T83" fmla="*/ 6 h 66"/>
                <a:gd name="T84" fmla="*/ 60 w 129"/>
                <a:gd name="T85" fmla="*/ 2 h 66"/>
                <a:gd name="T86" fmla="*/ 66 w 129"/>
                <a:gd name="T87" fmla="*/ 10 h 66"/>
                <a:gd name="T88" fmla="*/ 72 w 129"/>
                <a:gd name="T89" fmla="*/ 1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9" h="66">
                  <a:moveTo>
                    <a:pt x="76" y="14"/>
                  </a:moveTo>
                  <a:lnTo>
                    <a:pt x="75" y="18"/>
                  </a:lnTo>
                  <a:lnTo>
                    <a:pt x="72" y="22"/>
                  </a:lnTo>
                  <a:lnTo>
                    <a:pt x="70" y="28"/>
                  </a:lnTo>
                  <a:lnTo>
                    <a:pt x="69" y="30"/>
                  </a:lnTo>
                  <a:lnTo>
                    <a:pt x="69" y="34"/>
                  </a:lnTo>
                  <a:lnTo>
                    <a:pt x="70" y="38"/>
                  </a:lnTo>
                  <a:lnTo>
                    <a:pt x="75" y="41"/>
                  </a:lnTo>
                  <a:lnTo>
                    <a:pt x="75" y="44"/>
                  </a:lnTo>
                  <a:lnTo>
                    <a:pt x="76" y="46"/>
                  </a:lnTo>
                  <a:lnTo>
                    <a:pt x="81" y="46"/>
                  </a:lnTo>
                  <a:lnTo>
                    <a:pt x="82" y="47"/>
                  </a:lnTo>
                  <a:lnTo>
                    <a:pt x="84" y="47"/>
                  </a:lnTo>
                  <a:lnTo>
                    <a:pt x="88" y="47"/>
                  </a:lnTo>
                  <a:lnTo>
                    <a:pt x="92" y="46"/>
                  </a:lnTo>
                  <a:lnTo>
                    <a:pt x="98" y="44"/>
                  </a:lnTo>
                  <a:lnTo>
                    <a:pt x="100" y="46"/>
                  </a:lnTo>
                  <a:lnTo>
                    <a:pt x="101" y="44"/>
                  </a:lnTo>
                  <a:lnTo>
                    <a:pt x="101" y="44"/>
                  </a:lnTo>
                  <a:lnTo>
                    <a:pt x="106" y="41"/>
                  </a:lnTo>
                  <a:lnTo>
                    <a:pt x="108" y="38"/>
                  </a:lnTo>
                  <a:lnTo>
                    <a:pt x="108" y="31"/>
                  </a:lnTo>
                  <a:lnTo>
                    <a:pt x="112" y="31"/>
                  </a:lnTo>
                  <a:lnTo>
                    <a:pt x="122" y="30"/>
                  </a:lnTo>
                  <a:lnTo>
                    <a:pt x="128" y="30"/>
                  </a:lnTo>
                  <a:lnTo>
                    <a:pt x="129" y="31"/>
                  </a:lnTo>
                  <a:lnTo>
                    <a:pt x="128" y="31"/>
                  </a:lnTo>
                  <a:lnTo>
                    <a:pt x="126" y="35"/>
                  </a:lnTo>
                  <a:lnTo>
                    <a:pt x="126" y="38"/>
                  </a:lnTo>
                  <a:lnTo>
                    <a:pt x="122" y="44"/>
                  </a:lnTo>
                  <a:lnTo>
                    <a:pt x="120" y="44"/>
                  </a:lnTo>
                  <a:lnTo>
                    <a:pt x="116" y="47"/>
                  </a:lnTo>
                  <a:lnTo>
                    <a:pt x="114" y="47"/>
                  </a:lnTo>
                  <a:lnTo>
                    <a:pt x="104" y="47"/>
                  </a:lnTo>
                  <a:lnTo>
                    <a:pt x="101" y="51"/>
                  </a:lnTo>
                  <a:lnTo>
                    <a:pt x="104" y="53"/>
                  </a:lnTo>
                  <a:lnTo>
                    <a:pt x="106" y="56"/>
                  </a:lnTo>
                  <a:lnTo>
                    <a:pt x="106" y="57"/>
                  </a:lnTo>
                  <a:lnTo>
                    <a:pt x="98" y="57"/>
                  </a:lnTo>
                  <a:lnTo>
                    <a:pt x="94" y="62"/>
                  </a:lnTo>
                  <a:lnTo>
                    <a:pt x="97" y="63"/>
                  </a:lnTo>
                  <a:lnTo>
                    <a:pt x="94" y="66"/>
                  </a:lnTo>
                  <a:lnTo>
                    <a:pt x="88" y="62"/>
                  </a:lnTo>
                  <a:lnTo>
                    <a:pt x="84" y="60"/>
                  </a:lnTo>
                  <a:lnTo>
                    <a:pt x="81" y="60"/>
                  </a:lnTo>
                  <a:lnTo>
                    <a:pt x="81" y="57"/>
                  </a:lnTo>
                  <a:lnTo>
                    <a:pt x="76" y="60"/>
                  </a:lnTo>
                  <a:lnTo>
                    <a:pt x="70" y="62"/>
                  </a:lnTo>
                  <a:lnTo>
                    <a:pt x="66" y="62"/>
                  </a:lnTo>
                  <a:lnTo>
                    <a:pt x="63" y="62"/>
                  </a:lnTo>
                  <a:lnTo>
                    <a:pt x="60" y="60"/>
                  </a:lnTo>
                  <a:lnTo>
                    <a:pt x="59" y="60"/>
                  </a:lnTo>
                  <a:lnTo>
                    <a:pt x="54" y="60"/>
                  </a:lnTo>
                  <a:lnTo>
                    <a:pt x="53" y="57"/>
                  </a:lnTo>
                  <a:lnTo>
                    <a:pt x="47" y="57"/>
                  </a:lnTo>
                  <a:lnTo>
                    <a:pt x="43" y="53"/>
                  </a:lnTo>
                  <a:lnTo>
                    <a:pt x="34" y="53"/>
                  </a:lnTo>
                  <a:lnTo>
                    <a:pt x="34" y="51"/>
                  </a:lnTo>
                  <a:lnTo>
                    <a:pt x="32" y="50"/>
                  </a:lnTo>
                  <a:lnTo>
                    <a:pt x="28" y="50"/>
                  </a:lnTo>
                  <a:lnTo>
                    <a:pt x="28" y="47"/>
                  </a:lnTo>
                  <a:lnTo>
                    <a:pt x="28" y="46"/>
                  </a:lnTo>
                  <a:lnTo>
                    <a:pt x="31" y="40"/>
                  </a:lnTo>
                  <a:lnTo>
                    <a:pt x="31" y="38"/>
                  </a:lnTo>
                  <a:lnTo>
                    <a:pt x="31" y="35"/>
                  </a:lnTo>
                  <a:lnTo>
                    <a:pt x="28" y="34"/>
                  </a:lnTo>
                  <a:lnTo>
                    <a:pt x="27" y="30"/>
                  </a:lnTo>
                  <a:lnTo>
                    <a:pt x="22" y="28"/>
                  </a:lnTo>
                  <a:lnTo>
                    <a:pt x="22" y="25"/>
                  </a:lnTo>
                  <a:lnTo>
                    <a:pt x="19" y="25"/>
                  </a:lnTo>
                  <a:lnTo>
                    <a:pt x="21" y="22"/>
                  </a:lnTo>
                  <a:lnTo>
                    <a:pt x="19" y="19"/>
                  </a:lnTo>
                  <a:lnTo>
                    <a:pt x="19" y="19"/>
                  </a:lnTo>
                  <a:lnTo>
                    <a:pt x="16" y="18"/>
                  </a:lnTo>
                  <a:lnTo>
                    <a:pt x="16" y="18"/>
                  </a:lnTo>
                  <a:lnTo>
                    <a:pt x="15" y="16"/>
                  </a:lnTo>
                  <a:lnTo>
                    <a:pt x="15" y="14"/>
                  </a:lnTo>
                  <a:lnTo>
                    <a:pt x="15" y="12"/>
                  </a:lnTo>
                  <a:lnTo>
                    <a:pt x="15" y="10"/>
                  </a:lnTo>
                  <a:lnTo>
                    <a:pt x="15" y="8"/>
                  </a:lnTo>
                  <a:lnTo>
                    <a:pt x="11" y="8"/>
                  </a:lnTo>
                  <a:lnTo>
                    <a:pt x="9" y="10"/>
                  </a:lnTo>
                  <a:lnTo>
                    <a:pt x="9" y="10"/>
                  </a:lnTo>
                  <a:lnTo>
                    <a:pt x="6" y="14"/>
                  </a:lnTo>
                  <a:lnTo>
                    <a:pt x="6" y="14"/>
                  </a:lnTo>
                  <a:lnTo>
                    <a:pt x="9" y="16"/>
                  </a:lnTo>
                  <a:lnTo>
                    <a:pt x="11" y="18"/>
                  </a:lnTo>
                  <a:lnTo>
                    <a:pt x="11" y="22"/>
                  </a:lnTo>
                  <a:lnTo>
                    <a:pt x="11" y="22"/>
                  </a:lnTo>
                  <a:lnTo>
                    <a:pt x="11" y="24"/>
                  </a:lnTo>
                  <a:lnTo>
                    <a:pt x="13" y="24"/>
                  </a:lnTo>
                  <a:lnTo>
                    <a:pt x="11" y="25"/>
                  </a:lnTo>
                  <a:lnTo>
                    <a:pt x="13" y="30"/>
                  </a:lnTo>
                  <a:lnTo>
                    <a:pt x="11" y="31"/>
                  </a:lnTo>
                  <a:lnTo>
                    <a:pt x="13" y="31"/>
                  </a:lnTo>
                  <a:lnTo>
                    <a:pt x="15" y="34"/>
                  </a:lnTo>
                  <a:lnTo>
                    <a:pt x="15" y="35"/>
                  </a:lnTo>
                  <a:lnTo>
                    <a:pt x="11" y="38"/>
                  </a:lnTo>
                  <a:lnTo>
                    <a:pt x="11" y="35"/>
                  </a:lnTo>
                  <a:lnTo>
                    <a:pt x="9" y="34"/>
                  </a:lnTo>
                  <a:lnTo>
                    <a:pt x="6" y="31"/>
                  </a:lnTo>
                  <a:lnTo>
                    <a:pt x="9" y="28"/>
                  </a:lnTo>
                  <a:lnTo>
                    <a:pt x="6" y="25"/>
                  </a:lnTo>
                  <a:lnTo>
                    <a:pt x="5" y="25"/>
                  </a:lnTo>
                  <a:lnTo>
                    <a:pt x="0" y="24"/>
                  </a:lnTo>
                  <a:lnTo>
                    <a:pt x="0" y="24"/>
                  </a:lnTo>
                  <a:lnTo>
                    <a:pt x="3" y="22"/>
                  </a:lnTo>
                  <a:lnTo>
                    <a:pt x="6" y="19"/>
                  </a:lnTo>
                  <a:lnTo>
                    <a:pt x="5" y="16"/>
                  </a:lnTo>
                  <a:lnTo>
                    <a:pt x="3" y="16"/>
                  </a:lnTo>
                  <a:lnTo>
                    <a:pt x="3" y="14"/>
                  </a:lnTo>
                  <a:lnTo>
                    <a:pt x="5" y="12"/>
                  </a:lnTo>
                  <a:lnTo>
                    <a:pt x="3" y="10"/>
                  </a:lnTo>
                  <a:lnTo>
                    <a:pt x="5" y="8"/>
                  </a:lnTo>
                  <a:lnTo>
                    <a:pt x="13" y="3"/>
                  </a:lnTo>
                  <a:lnTo>
                    <a:pt x="13" y="6"/>
                  </a:lnTo>
                  <a:lnTo>
                    <a:pt x="16" y="6"/>
                  </a:lnTo>
                  <a:lnTo>
                    <a:pt x="22" y="6"/>
                  </a:lnTo>
                  <a:lnTo>
                    <a:pt x="34" y="2"/>
                  </a:lnTo>
                  <a:lnTo>
                    <a:pt x="34" y="0"/>
                  </a:lnTo>
                  <a:lnTo>
                    <a:pt x="43" y="0"/>
                  </a:lnTo>
                  <a:lnTo>
                    <a:pt x="44" y="2"/>
                  </a:lnTo>
                  <a:lnTo>
                    <a:pt x="47" y="2"/>
                  </a:lnTo>
                  <a:lnTo>
                    <a:pt x="47" y="6"/>
                  </a:lnTo>
                  <a:lnTo>
                    <a:pt x="48" y="6"/>
                  </a:lnTo>
                  <a:lnTo>
                    <a:pt x="53" y="6"/>
                  </a:lnTo>
                  <a:lnTo>
                    <a:pt x="54" y="3"/>
                  </a:lnTo>
                  <a:lnTo>
                    <a:pt x="56" y="2"/>
                  </a:lnTo>
                  <a:lnTo>
                    <a:pt x="60" y="2"/>
                  </a:lnTo>
                  <a:lnTo>
                    <a:pt x="65" y="3"/>
                  </a:lnTo>
                  <a:lnTo>
                    <a:pt x="65" y="8"/>
                  </a:lnTo>
                  <a:lnTo>
                    <a:pt x="66" y="10"/>
                  </a:lnTo>
                  <a:lnTo>
                    <a:pt x="66" y="12"/>
                  </a:lnTo>
                  <a:lnTo>
                    <a:pt x="69" y="14"/>
                  </a:lnTo>
                  <a:lnTo>
                    <a:pt x="72" y="14"/>
                  </a:lnTo>
                  <a:lnTo>
                    <a:pt x="76" y="14"/>
                  </a:lnTo>
                  <a:lnTo>
                    <a:pt x="76" y="1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 name="Freeform 414">
              <a:extLst>
                <a:ext uri="{FF2B5EF4-FFF2-40B4-BE49-F238E27FC236}">
                  <a16:creationId xmlns:a16="http://schemas.microsoft.com/office/drawing/2014/main" id="{C319D0BB-25D9-46B3-8AD8-8B0292E04488}"/>
                </a:ext>
              </a:extLst>
            </p:cNvPr>
            <p:cNvSpPr>
              <a:spLocks/>
            </p:cNvSpPr>
            <p:nvPr/>
          </p:nvSpPr>
          <p:spPr bwMode="auto">
            <a:xfrm>
              <a:off x="3248026" y="1797051"/>
              <a:ext cx="9525" cy="31750"/>
            </a:xfrm>
            <a:custGeom>
              <a:avLst/>
              <a:gdLst>
                <a:gd name="T0" fmla="*/ 6 w 6"/>
                <a:gd name="T1" fmla="*/ 17 h 20"/>
                <a:gd name="T2" fmla="*/ 6 w 6"/>
                <a:gd name="T3" fmla="*/ 20 h 20"/>
                <a:gd name="T4" fmla="*/ 6 w 6"/>
                <a:gd name="T5" fmla="*/ 16 h 20"/>
                <a:gd name="T6" fmla="*/ 3 w 6"/>
                <a:gd name="T7" fmla="*/ 14 h 20"/>
                <a:gd name="T8" fmla="*/ 3 w 6"/>
                <a:gd name="T9" fmla="*/ 12 h 20"/>
                <a:gd name="T10" fmla="*/ 2 w 6"/>
                <a:gd name="T11" fmla="*/ 10 h 20"/>
                <a:gd name="T12" fmla="*/ 2 w 6"/>
                <a:gd name="T13" fmla="*/ 6 h 20"/>
                <a:gd name="T14" fmla="*/ 0 w 6"/>
                <a:gd name="T15" fmla="*/ 4 h 20"/>
                <a:gd name="T16" fmla="*/ 0 w 6"/>
                <a:gd name="T17" fmla="*/ 0 h 20"/>
                <a:gd name="T18" fmla="*/ 0 w 6"/>
                <a:gd name="T19" fmla="*/ 1 h 20"/>
                <a:gd name="T20" fmla="*/ 0 w 6"/>
                <a:gd name="T21" fmla="*/ 1 h 20"/>
                <a:gd name="T22" fmla="*/ 0 w 6"/>
                <a:gd name="T23" fmla="*/ 1 h 20"/>
                <a:gd name="T24" fmla="*/ 0 w 6"/>
                <a:gd name="T25" fmla="*/ 1 h 20"/>
                <a:gd name="T26" fmla="*/ 0 w 6"/>
                <a:gd name="T27" fmla="*/ 4 h 20"/>
                <a:gd name="T28" fmla="*/ 0 w 6"/>
                <a:gd name="T29" fmla="*/ 4 h 20"/>
                <a:gd name="T30" fmla="*/ 2 w 6"/>
                <a:gd name="T31" fmla="*/ 4 h 20"/>
                <a:gd name="T32" fmla="*/ 2 w 6"/>
                <a:gd name="T33" fmla="*/ 4 h 20"/>
                <a:gd name="T34" fmla="*/ 2 w 6"/>
                <a:gd name="T35" fmla="*/ 6 h 20"/>
                <a:gd name="T36" fmla="*/ 2 w 6"/>
                <a:gd name="T37" fmla="*/ 6 h 20"/>
                <a:gd name="T38" fmla="*/ 2 w 6"/>
                <a:gd name="T39" fmla="*/ 6 h 20"/>
                <a:gd name="T40" fmla="*/ 2 w 6"/>
                <a:gd name="T41" fmla="*/ 6 h 20"/>
                <a:gd name="T42" fmla="*/ 2 w 6"/>
                <a:gd name="T43" fmla="*/ 6 h 20"/>
                <a:gd name="T44" fmla="*/ 2 w 6"/>
                <a:gd name="T45" fmla="*/ 8 h 20"/>
                <a:gd name="T46" fmla="*/ 2 w 6"/>
                <a:gd name="T47" fmla="*/ 8 h 20"/>
                <a:gd name="T48" fmla="*/ 2 w 6"/>
                <a:gd name="T49" fmla="*/ 8 h 20"/>
                <a:gd name="T50" fmla="*/ 2 w 6"/>
                <a:gd name="T51" fmla="*/ 8 h 20"/>
                <a:gd name="T52" fmla="*/ 2 w 6"/>
                <a:gd name="T53" fmla="*/ 10 h 20"/>
                <a:gd name="T54" fmla="*/ 3 w 6"/>
                <a:gd name="T55" fmla="*/ 10 h 20"/>
                <a:gd name="T56" fmla="*/ 3 w 6"/>
                <a:gd name="T57" fmla="*/ 10 h 20"/>
                <a:gd name="T58" fmla="*/ 3 w 6"/>
                <a:gd name="T59" fmla="*/ 10 h 20"/>
                <a:gd name="T60" fmla="*/ 3 w 6"/>
                <a:gd name="T61" fmla="*/ 12 h 20"/>
                <a:gd name="T62" fmla="*/ 3 w 6"/>
                <a:gd name="T63" fmla="*/ 12 h 20"/>
                <a:gd name="T64" fmla="*/ 3 w 6"/>
                <a:gd name="T65" fmla="*/ 12 h 20"/>
                <a:gd name="T66" fmla="*/ 3 w 6"/>
                <a:gd name="T67" fmla="*/ 12 h 20"/>
                <a:gd name="T68" fmla="*/ 3 w 6"/>
                <a:gd name="T69" fmla="*/ 12 h 20"/>
                <a:gd name="T70" fmla="*/ 3 w 6"/>
                <a:gd name="T71" fmla="*/ 14 h 20"/>
                <a:gd name="T72" fmla="*/ 3 w 6"/>
                <a:gd name="T73" fmla="*/ 14 h 20"/>
                <a:gd name="T74" fmla="*/ 3 w 6"/>
                <a:gd name="T75" fmla="*/ 14 h 20"/>
                <a:gd name="T76" fmla="*/ 3 w 6"/>
                <a:gd name="T77" fmla="*/ 14 h 20"/>
                <a:gd name="T78" fmla="*/ 3 w 6"/>
                <a:gd name="T79" fmla="*/ 16 h 20"/>
                <a:gd name="T80" fmla="*/ 6 w 6"/>
                <a:gd name="T81" fmla="*/ 16 h 20"/>
                <a:gd name="T82" fmla="*/ 6 w 6"/>
                <a:gd name="T83" fmla="*/ 16 h 20"/>
                <a:gd name="T84" fmla="*/ 6 w 6"/>
                <a:gd name="T85" fmla="*/ 16 h 20"/>
                <a:gd name="T86" fmla="*/ 6 w 6"/>
                <a:gd name="T87" fmla="*/ 17 h 20"/>
                <a:gd name="T88" fmla="*/ 6 w 6"/>
                <a:gd name="T89" fmla="*/ 17 h 20"/>
                <a:gd name="T90" fmla="*/ 6 w 6"/>
                <a:gd name="T91" fmla="*/ 17 h 20"/>
                <a:gd name="T92" fmla="*/ 6 w 6"/>
                <a:gd name="T93" fmla="*/ 17 h 20"/>
                <a:gd name="T94" fmla="*/ 6 w 6"/>
                <a:gd name="T95"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 h="20">
                  <a:moveTo>
                    <a:pt x="6" y="17"/>
                  </a:moveTo>
                  <a:lnTo>
                    <a:pt x="6" y="20"/>
                  </a:lnTo>
                  <a:lnTo>
                    <a:pt x="6" y="16"/>
                  </a:lnTo>
                  <a:lnTo>
                    <a:pt x="3" y="14"/>
                  </a:lnTo>
                  <a:lnTo>
                    <a:pt x="3" y="12"/>
                  </a:lnTo>
                  <a:lnTo>
                    <a:pt x="2" y="10"/>
                  </a:lnTo>
                  <a:lnTo>
                    <a:pt x="2" y="6"/>
                  </a:lnTo>
                  <a:lnTo>
                    <a:pt x="0" y="4"/>
                  </a:lnTo>
                  <a:lnTo>
                    <a:pt x="0" y="0"/>
                  </a:lnTo>
                  <a:lnTo>
                    <a:pt x="0" y="1"/>
                  </a:lnTo>
                  <a:lnTo>
                    <a:pt x="0" y="1"/>
                  </a:lnTo>
                  <a:lnTo>
                    <a:pt x="0" y="1"/>
                  </a:lnTo>
                  <a:lnTo>
                    <a:pt x="0" y="1"/>
                  </a:lnTo>
                  <a:lnTo>
                    <a:pt x="0" y="4"/>
                  </a:lnTo>
                  <a:lnTo>
                    <a:pt x="0" y="4"/>
                  </a:lnTo>
                  <a:lnTo>
                    <a:pt x="2" y="4"/>
                  </a:lnTo>
                  <a:lnTo>
                    <a:pt x="2" y="4"/>
                  </a:lnTo>
                  <a:lnTo>
                    <a:pt x="2" y="6"/>
                  </a:lnTo>
                  <a:lnTo>
                    <a:pt x="2" y="6"/>
                  </a:lnTo>
                  <a:lnTo>
                    <a:pt x="2" y="6"/>
                  </a:lnTo>
                  <a:lnTo>
                    <a:pt x="2" y="6"/>
                  </a:lnTo>
                  <a:lnTo>
                    <a:pt x="2" y="6"/>
                  </a:lnTo>
                  <a:lnTo>
                    <a:pt x="2" y="8"/>
                  </a:lnTo>
                  <a:lnTo>
                    <a:pt x="2" y="8"/>
                  </a:lnTo>
                  <a:lnTo>
                    <a:pt x="2" y="8"/>
                  </a:lnTo>
                  <a:lnTo>
                    <a:pt x="2" y="8"/>
                  </a:lnTo>
                  <a:lnTo>
                    <a:pt x="2" y="10"/>
                  </a:lnTo>
                  <a:lnTo>
                    <a:pt x="3" y="10"/>
                  </a:lnTo>
                  <a:lnTo>
                    <a:pt x="3" y="10"/>
                  </a:lnTo>
                  <a:lnTo>
                    <a:pt x="3" y="10"/>
                  </a:lnTo>
                  <a:lnTo>
                    <a:pt x="3" y="12"/>
                  </a:lnTo>
                  <a:lnTo>
                    <a:pt x="3" y="12"/>
                  </a:lnTo>
                  <a:lnTo>
                    <a:pt x="3" y="12"/>
                  </a:lnTo>
                  <a:lnTo>
                    <a:pt x="3" y="12"/>
                  </a:lnTo>
                  <a:lnTo>
                    <a:pt x="3" y="12"/>
                  </a:lnTo>
                  <a:lnTo>
                    <a:pt x="3" y="14"/>
                  </a:lnTo>
                  <a:lnTo>
                    <a:pt x="3" y="14"/>
                  </a:lnTo>
                  <a:lnTo>
                    <a:pt x="3" y="14"/>
                  </a:lnTo>
                  <a:lnTo>
                    <a:pt x="3" y="14"/>
                  </a:lnTo>
                  <a:lnTo>
                    <a:pt x="3" y="16"/>
                  </a:lnTo>
                  <a:lnTo>
                    <a:pt x="6" y="16"/>
                  </a:lnTo>
                  <a:lnTo>
                    <a:pt x="6" y="16"/>
                  </a:lnTo>
                  <a:lnTo>
                    <a:pt x="6" y="16"/>
                  </a:lnTo>
                  <a:lnTo>
                    <a:pt x="6" y="17"/>
                  </a:lnTo>
                  <a:lnTo>
                    <a:pt x="6" y="17"/>
                  </a:lnTo>
                  <a:lnTo>
                    <a:pt x="6" y="17"/>
                  </a:lnTo>
                  <a:lnTo>
                    <a:pt x="6" y="17"/>
                  </a:lnTo>
                  <a:lnTo>
                    <a:pt x="6" y="17"/>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 name="Freeform 415">
              <a:extLst>
                <a:ext uri="{FF2B5EF4-FFF2-40B4-BE49-F238E27FC236}">
                  <a16:creationId xmlns:a16="http://schemas.microsoft.com/office/drawing/2014/main" id="{1C1292CC-E6F8-4642-9651-5473CD6162B9}"/>
                </a:ext>
              </a:extLst>
            </p:cNvPr>
            <p:cNvSpPr>
              <a:spLocks/>
            </p:cNvSpPr>
            <p:nvPr/>
          </p:nvSpPr>
          <p:spPr bwMode="auto">
            <a:xfrm>
              <a:off x="3222626" y="1747838"/>
              <a:ext cx="25400" cy="55563"/>
            </a:xfrm>
            <a:custGeom>
              <a:avLst/>
              <a:gdLst>
                <a:gd name="T0" fmla="*/ 4 w 16"/>
                <a:gd name="T1" fmla="*/ 3 h 35"/>
                <a:gd name="T2" fmla="*/ 4 w 16"/>
                <a:gd name="T3" fmla="*/ 6 h 35"/>
                <a:gd name="T4" fmla="*/ 4 w 16"/>
                <a:gd name="T5" fmla="*/ 6 h 35"/>
                <a:gd name="T6" fmla="*/ 6 w 16"/>
                <a:gd name="T7" fmla="*/ 7 h 35"/>
                <a:gd name="T8" fmla="*/ 6 w 16"/>
                <a:gd name="T9" fmla="*/ 7 h 35"/>
                <a:gd name="T10" fmla="*/ 6 w 16"/>
                <a:gd name="T11" fmla="*/ 9 h 35"/>
                <a:gd name="T12" fmla="*/ 6 w 16"/>
                <a:gd name="T13" fmla="*/ 9 h 35"/>
                <a:gd name="T14" fmla="*/ 6 w 16"/>
                <a:gd name="T15" fmla="*/ 12 h 35"/>
                <a:gd name="T16" fmla="*/ 8 w 16"/>
                <a:gd name="T17" fmla="*/ 12 h 35"/>
                <a:gd name="T18" fmla="*/ 8 w 16"/>
                <a:gd name="T19" fmla="*/ 12 h 35"/>
                <a:gd name="T20" fmla="*/ 8 w 16"/>
                <a:gd name="T21" fmla="*/ 13 h 35"/>
                <a:gd name="T22" fmla="*/ 8 w 16"/>
                <a:gd name="T23" fmla="*/ 13 h 35"/>
                <a:gd name="T24" fmla="*/ 10 w 16"/>
                <a:gd name="T25" fmla="*/ 15 h 35"/>
                <a:gd name="T26" fmla="*/ 10 w 16"/>
                <a:gd name="T27" fmla="*/ 15 h 35"/>
                <a:gd name="T28" fmla="*/ 10 w 16"/>
                <a:gd name="T29" fmla="*/ 17 h 35"/>
                <a:gd name="T30" fmla="*/ 10 w 16"/>
                <a:gd name="T31" fmla="*/ 17 h 35"/>
                <a:gd name="T32" fmla="*/ 10 w 16"/>
                <a:gd name="T33" fmla="*/ 19 h 35"/>
                <a:gd name="T34" fmla="*/ 10 w 16"/>
                <a:gd name="T35" fmla="*/ 19 h 35"/>
                <a:gd name="T36" fmla="*/ 12 w 16"/>
                <a:gd name="T37" fmla="*/ 19 h 35"/>
                <a:gd name="T38" fmla="*/ 12 w 16"/>
                <a:gd name="T39" fmla="*/ 22 h 35"/>
                <a:gd name="T40" fmla="*/ 12 w 16"/>
                <a:gd name="T41" fmla="*/ 22 h 35"/>
                <a:gd name="T42" fmla="*/ 12 w 16"/>
                <a:gd name="T43" fmla="*/ 23 h 35"/>
                <a:gd name="T44" fmla="*/ 12 w 16"/>
                <a:gd name="T45" fmla="*/ 23 h 35"/>
                <a:gd name="T46" fmla="*/ 15 w 16"/>
                <a:gd name="T47" fmla="*/ 25 h 35"/>
                <a:gd name="T48" fmla="*/ 15 w 16"/>
                <a:gd name="T49" fmla="*/ 25 h 35"/>
                <a:gd name="T50" fmla="*/ 15 w 16"/>
                <a:gd name="T51" fmla="*/ 28 h 35"/>
                <a:gd name="T52" fmla="*/ 15 w 16"/>
                <a:gd name="T53" fmla="*/ 28 h 35"/>
                <a:gd name="T54" fmla="*/ 15 w 16"/>
                <a:gd name="T55" fmla="*/ 29 h 35"/>
                <a:gd name="T56" fmla="*/ 16 w 16"/>
                <a:gd name="T57" fmla="*/ 29 h 35"/>
                <a:gd name="T58" fmla="*/ 16 w 16"/>
                <a:gd name="T59" fmla="*/ 31 h 35"/>
                <a:gd name="T60" fmla="*/ 16 w 16"/>
                <a:gd name="T61" fmla="*/ 31 h 35"/>
                <a:gd name="T62" fmla="*/ 16 w 16"/>
                <a:gd name="T63" fmla="*/ 31 h 35"/>
                <a:gd name="T64" fmla="*/ 16 w 16"/>
                <a:gd name="T65" fmla="*/ 31 h 35"/>
                <a:gd name="T66" fmla="*/ 16 w 16"/>
                <a:gd name="T67" fmla="*/ 31 h 35"/>
                <a:gd name="T68" fmla="*/ 15 w 16"/>
                <a:gd name="T69" fmla="*/ 25 h 35"/>
                <a:gd name="T70" fmla="*/ 12 w 16"/>
                <a:gd name="T71" fmla="*/ 23 h 35"/>
                <a:gd name="T72" fmla="*/ 10 w 16"/>
                <a:gd name="T73" fmla="*/ 22 h 35"/>
                <a:gd name="T74" fmla="*/ 10 w 16"/>
                <a:gd name="T75" fmla="*/ 22 h 35"/>
                <a:gd name="T76" fmla="*/ 8 w 16"/>
                <a:gd name="T77" fmla="*/ 13 h 35"/>
                <a:gd name="T78" fmla="*/ 4 w 16"/>
                <a:gd name="T79" fmla="*/ 6 h 35"/>
                <a:gd name="T80" fmla="*/ 2 w 16"/>
                <a:gd name="T81" fmla="*/ 1 h 35"/>
                <a:gd name="T82" fmla="*/ 2 w 16"/>
                <a:gd name="T83" fmla="*/ 1 h 35"/>
                <a:gd name="T84" fmla="*/ 4 w 16"/>
                <a:gd name="T85"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 h="35">
                  <a:moveTo>
                    <a:pt x="4" y="3"/>
                  </a:moveTo>
                  <a:lnTo>
                    <a:pt x="4" y="3"/>
                  </a:lnTo>
                  <a:lnTo>
                    <a:pt x="4" y="6"/>
                  </a:lnTo>
                  <a:lnTo>
                    <a:pt x="4" y="6"/>
                  </a:lnTo>
                  <a:lnTo>
                    <a:pt x="4" y="6"/>
                  </a:lnTo>
                  <a:lnTo>
                    <a:pt x="4" y="6"/>
                  </a:lnTo>
                  <a:lnTo>
                    <a:pt x="6" y="7"/>
                  </a:lnTo>
                  <a:lnTo>
                    <a:pt x="6" y="7"/>
                  </a:lnTo>
                  <a:lnTo>
                    <a:pt x="6" y="7"/>
                  </a:lnTo>
                  <a:lnTo>
                    <a:pt x="6" y="7"/>
                  </a:lnTo>
                  <a:lnTo>
                    <a:pt x="6" y="7"/>
                  </a:lnTo>
                  <a:lnTo>
                    <a:pt x="6" y="9"/>
                  </a:lnTo>
                  <a:lnTo>
                    <a:pt x="6" y="9"/>
                  </a:lnTo>
                  <a:lnTo>
                    <a:pt x="6" y="9"/>
                  </a:lnTo>
                  <a:lnTo>
                    <a:pt x="6" y="9"/>
                  </a:lnTo>
                  <a:lnTo>
                    <a:pt x="6" y="12"/>
                  </a:lnTo>
                  <a:lnTo>
                    <a:pt x="8" y="12"/>
                  </a:lnTo>
                  <a:lnTo>
                    <a:pt x="8" y="12"/>
                  </a:lnTo>
                  <a:lnTo>
                    <a:pt x="8" y="12"/>
                  </a:lnTo>
                  <a:lnTo>
                    <a:pt x="8" y="12"/>
                  </a:lnTo>
                  <a:lnTo>
                    <a:pt x="8" y="13"/>
                  </a:lnTo>
                  <a:lnTo>
                    <a:pt x="8" y="13"/>
                  </a:lnTo>
                  <a:lnTo>
                    <a:pt x="8" y="13"/>
                  </a:lnTo>
                  <a:lnTo>
                    <a:pt x="8" y="13"/>
                  </a:lnTo>
                  <a:lnTo>
                    <a:pt x="8" y="15"/>
                  </a:lnTo>
                  <a:lnTo>
                    <a:pt x="10" y="15"/>
                  </a:lnTo>
                  <a:lnTo>
                    <a:pt x="10" y="15"/>
                  </a:lnTo>
                  <a:lnTo>
                    <a:pt x="10" y="15"/>
                  </a:lnTo>
                  <a:lnTo>
                    <a:pt x="10" y="15"/>
                  </a:lnTo>
                  <a:lnTo>
                    <a:pt x="10" y="17"/>
                  </a:lnTo>
                  <a:lnTo>
                    <a:pt x="10" y="17"/>
                  </a:lnTo>
                  <a:lnTo>
                    <a:pt x="10" y="17"/>
                  </a:lnTo>
                  <a:lnTo>
                    <a:pt x="10" y="17"/>
                  </a:lnTo>
                  <a:lnTo>
                    <a:pt x="10" y="19"/>
                  </a:lnTo>
                  <a:lnTo>
                    <a:pt x="10" y="19"/>
                  </a:lnTo>
                  <a:lnTo>
                    <a:pt x="10" y="19"/>
                  </a:lnTo>
                  <a:lnTo>
                    <a:pt x="12" y="19"/>
                  </a:lnTo>
                  <a:lnTo>
                    <a:pt x="12" y="19"/>
                  </a:lnTo>
                  <a:lnTo>
                    <a:pt x="12" y="22"/>
                  </a:lnTo>
                  <a:lnTo>
                    <a:pt x="12" y="22"/>
                  </a:lnTo>
                  <a:lnTo>
                    <a:pt x="12" y="22"/>
                  </a:lnTo>
                  <a:lnTo>
                    <a:pt x="12" y="22"/>
                  </a:lnTo>
                  <a:lnTo>
                    <a:pt x="12" y="23"/>
                  </a:lnTo>
                  <a:lnTo>
                    <a:pt x="12" y="23"/>
                  </a:lnTo>
                  <a:lnTo>
                    <a:pt x="12" y="23"/>
                  </a:lnTo>
                  <a:lnTo>
                    <a:pt x="12" y="23"/>
                  </a:lnTo>
                  <a:lnTo>
                    <a:pt x="15" y="25"/>
                  </a:lnTo>
                  <a:lnTo>
                    <a:pt x="15" y="25"/>
                  </a:lnTo>
                  <a:lnTo>
                    <a:pt x="15" y="25"/>
                  </a:lnTo>
                  <a:lnTo>
                    <a:pt x="15" y="25"/>
                  </a:lnTo>
                  <a:lnTo>
                    <a:pt x="15" y="25"/>
                  </a:lnTo>
                  <a:lnTo>
                    <a:pt x="15" y="28"/>
                  </a:lnTo>
                  <a:lnTo>
                    <a:pt x="15" y="28"/>
                  </a:lnTo>
                  <a:lnTo>
                    <a:pt x="15" y="28"/>
                  </a:lnTo>
                  <a:lnTo>
                    <a:pt x="15" y="28"/>
                  </a:lnTo>
                  <a:lnTo>
                    <a:pt x="15" y="29"/>
                  </a:lnTo>
                  <a:lnTo>
                    <a:pt x="15" y="29"/>
                  </a:lnTo>
                  <a:lnTo>
                    <a:pt x="16" y="29"/>
                  </a:lnTo>
                  <a:lnTo>
                    <a:pt x="16" y="29"/>
                  </a:lnTo>
                  <a:lnTo>
                    <a:pt x="16" y="31"/>
                  </a:lnTo>
                  <a:lnTo>
                    <a:pt x="16" y="31"/>
                  </a:lnTo>
                  <a:lnTo>
                    <a:pt x="16" y="31"/>
                  </a:lnTo>
                  <a:lnTo>
                    <a:pt x="16" y="31"/>
                  </a:lnTo>
                  <a:lnTo>
                    <a:pt x="16" y="31"/>
                  </a:lnTo>
                  <a:lnTo>
                    <a:pt x="16" y="32"/>
                  </a:lnTo>
                  <a:lnTo>
                    <a:pt x="16" y="31"/>
                  </a:lnTo>
                  <a:lnTo>
                    <a:pt x="16" y="35"/>
                  </a:lnTo>
                  <a:lnTo>
                    <a:pt x="16" y="31"/>
                  </a:lnTo>
                  <a:lnTo>
                    <a:pt x="15" y="28"/>
                  </a:lnTo>
                  <a:lnTo>
                    <a:pt x="15" y="25"/>
                  </a:lnTo>
                  <a:lnTo>
                    <a:pt x="12" y="23"/>
                  </a:lnTo>
                  <a:lnTo>
                    <a:pt x="12" y="23"/>
                  </a:lnTo>
                  <a:lnTo>
                    <a:pt x="12" y="23"/>
                  </a:lnTo>
                  <a:lnTo>
                    <a:pt x="10" y="22"/>
                  </a:lnTo>
                  <a:lnTo>
                    <a:pt x="12" y="23"/>
                  </a:lnTo>
                  <a:lnTo>
                    <a:pt x="10" y="22"/>
                  </a:lnTo>
                  <a:lnTo>
                    <a:pt x="10" y="17"/>
                  </a:lnTo>
                  <a:lnTo>
                    <a:pt x="8" y="13"/>
                  </a:lnTo>
                  <a:lnTo>
                    <a:pt x="6" y="9"/>
                  </a:lnTo>
                  <a:lnTo>
                    <a:pt x="4" y="6"/>
                  </a:lnTo>
                  <a:lnTo>
                    <a:pt x="2" y="3"/>
                  </a:lnTo>
                  <a:lnTo>
                    <a:pt x="2" y="1"/>
                  </a:lnTo>
                  <a:lnTo>
                    <a:pt x="0" y="0"/>
                  </a:lnTo>
                  <a:lnTo>
                    <a:pt x="2" y="1"/>
                  </a:lnTo>
                  <a:lnTo>
                    <a:pt x="4" y="3"/>
                  </a:lnTo>
                  <a:lnTo>
                    <a:pt x="4"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Freeform 416">
              <a:extLst>
                <a:ext uri="{FF2B5EF4-FFF2-40B4-BE49-F238E27FC236}">
                  <a16:creationId xmlns:a16="http://schemas.microsoft.com/office/drawing/2014/main" id="{8F4B2B29-E837-45BF-97AA-09D36424C043}"/>
                </a:ext>
              </a:extLst>
            </p:cNvPr>
            <p:cNvSpPr>
              <a:spLocks/>
            </p:cNvSpPr>
            <p:nvPr/>
          </p:nvSpPr>
          <p:spPr bwMode="auto">
            <a:xfrm>
              <a:off x="2995613" y="169862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Freeform 417">
              <a:extLst>
                <a:ext uri="{FF2B5EF4-FFF2-40B4-BE49-F238E27FC236}">
                  <a16:creationId xmlns:a16="http://schemas.microsoft.com/office/drawing/2014/main" id="{3E9BA8C1-F492-4D09-9A94-D703AEF30CAC}"/>
                </a:ext>
              </a:extLst>
            </p:cNvPr>
            <p:cNvSpPr>
              <a:spLocks/>
            </p:cNvSpPr>
            <p:nvPr/>
          </p:nvSpPr>
          <p:spPr bwMode="auto">
            <a:xfrm>
              <a:off x="3006726" y="1714501"/>
              <a:ext cx="4763" cy="3175"/>
            </a:xfrm>
            <a:custGeom>
              <a:avLst/>
              <a:gdLst>
                <a:gd name="T0" fmla="*/ 3 w 3"/>
                <a:gd name="T1" fmla="*/ 2 h 2"/>
                <a:gd name="T2" fmla="*/ 2 w 3"/>
                <a:gd name="T3" fmla="*/ 2 h 2"/>
                <a:gd name="T4" fmla="*/ 0 w 3"/>
                <a:gd name="T5" fmla="*/ 0 h 2"/>
                <a:gd name="T6" fmla="*/ 2 w 3"/>
                <a:gd name="T7" fmla="*/ 0 h 2"/>
                <a:gd name="T8" fmla="*/ 3 w 3"/>
                <a:gd name="T9" fmla="*/ 2 h 2"/>
                <a:gd name="T10" fmla="*/ 3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3" y="2"/>
                  </a:moveTo>
                  <a:lnTo>
                    <a:pt x="2" y="2"/>
                  </a:lnTo>
                  <a:lnTo>
                    <a:pt x="0" y="0"/>
                  </a:lnTo>
                  <a:lnTo>
                    <a:pt x="2" y="0"/>
                  </a:lnTo>
                  <a:lnTo>
                    <a:pt x="3" y="2"/>
                  </a:lnTo>
                  <a:lnTo>
                    <a:pt x="3"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Freeform 418">
              <a:extLst>
                <a:ext uri="{FF2B5EF4-FFF2-40B4-BE49-F238E27FC236}">
                  <a16:creationId xmlns:a16="http://schemas.microsoft.com/office/drawing/2014/main" id="{7D0537DA-979B-489F-86AC-FD2D0B30494A}"/>
                </a:ext>
              </a:extLst>
            </p:cNvPr>
            <p:cNvSpPr>
              <a:spLocks/>
            </p:cNvSpPr>
            <p:nvPr/>
          </p:nvSpPr>
          <p:spPr bwMode="auto">
            <a:xfrm>
              <a:off x="2754313" y="1706563"/>
              <a:ext cx="42863" cy="36513"/>
            </a:xfrm>
            <a:custGeom>
              <a:avLst/>
              <a:gdLst>
                <a:gd name="T0" fmla="*/ 27 w 27"/>
                <a:gd name="T1" fmla="*/ 0 h 23"/>
                <a:gd name="T2" fmla="*/ 26 w 27"/>
                <a:gd name="T3" fmla="*/ 0 h 23"/>
                <a:gd name="T4" fmla="*/ 27 w 27"/>
                <a:gd name="T5" fmla="*/ 4 h 23"/>
                <a:gd name="T6" fmla="*/ 26 w 27"/>
                <a:gd name="T7" fmla="*/ 7 h 23"/>
                <a:gd name="T8" fmla="*/ 26 w 27"/>
                <a:gd name="T9" fmla="*/ 13 h 23"/>
                <a:gd name="T10" fmla="*/ 23 w 27"/>
                <a:gd name="T11" fmla="*/ 13 h 23"/>
                <a:gd name="T12" fmla="*/ 23 w 27"/>
                <a:gd name="T13" fmla="*/ 17 h 23"/>
                <a:gd name="T14" fmla="*/ 22 w 27"/>
                <a:gd name="T15" fmla="*/ 19 h 23"/>
                <a:gd name="T16" fmla="*/ 23 w 27"/>
                <a:gd name="T17" fmla="*/ 22 h 23"/>
                <a:gd name="T18" fmla="*/ 22 w 27"/>
                <a:gd name="T19" fmla="*/ 23 h 23"/>
                <a:gd name="T20" fmla="*/ 17 w 27"/>
                <a:gd name="T21" fmla="*/ 22 h 23"/>
                <a:gd name="T22" fmla="*/ 16 w 27"/>
                <a:gd name="T23" fmla="*/ 22 h 23"/>
                <a:gd name="T24" fmla="*/ 11 w 27"/>
                <a:gd name="T25" fmla="*/ 22 h 23"/>
                <a:gd name="T26" fmla="*/ 6 w 27"/>
                <a:gd name="T27" fmla="*/ 17 h 23"/>
                <a:gd name="T28" fmla="*/ 4 w 27"/>
                <a:gd name="T29" fmla="*/ 16 h 23"/>
                <a:gd name="T30" fmla="*/ 0 w 27"/>
                <a:gd name="T31" fmla="*/ 11 h 23"/>
                <a:gd name="T32" fmla="*/ 1 w 27"/>
                <a:gd name="T33" fmla="*/ 11 h 23"/>
                <a:gd name="T34" fmla="*/ 6 w 27"/>
                <a:gd name="T35" fmla="*/ 10 h 23"/>
                <a:gd name="T36" fmla="*/ 6 w 27"/>
                <a:gd name="T37" fmla="*/ 5 h 23"/>
                <a:gd name="T38" fmla="*/ 11 w 27"/>
                <a:gd name="T39" fmla="*/ 5 h 23"/>
                <a:gd name="T40" fmla="*/ 16 w 27"/>
                <a:gd name="T41" fmla="*/ 0 h 23"/>
                <a:gd name="T42" fmla="*/ 20 w 27"/>
                <a:gd name="T43" fmla="*/ 1 h 23"/>
                <a:gd name="T44" fmla="*/ 27 w 27"/>
                <a:gd name="T45" fmla="*/ 0 h 23"/>
                <a:gd name="T46" fmla="*/ 27 w 27"/>
                <a:gd name="T4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23">
                  <a:moveTo>
                    <a:pt x="27" y="0"/>
                  </a:moveTo>
                  <a:lnTo>
                    <a:pt x="26" y="0"/>
                  </a:lnTo>
                  <a:lnTo>
                    <a:pt x="27" y="4"/>
                  </a:lnTo>
                  <a:lnTo>
                    <a:pt x="26" y="7"/>
                  </a:lnTo>
                  <a:lnTo>
                    <a:pt x="26" y="13"/>
                  </a:lnTo>
                  <a:lnTo>
                    <a:pt x="23" y="13"/>
                  </a:lnTo>
                  <a:lnTo>
                    <a:pt x="23" y="17"/>
                  </a:lnTo>
                  <a:lnTo>
                    <a:pt x="22" y="19"/>
                  </a:lnTo>
                  <a:lnTo>
                    <a:pt x="23" y="22"/>
                  </a:lnTo>
                  <a:lnTo>
                    <a:pt x="22" y="23"/>
                  </a:lnTo>
                  <a:lnTo>
                    <a:pt x="17" y="22"/>
                  </a:lnTo>
                  <a:lnTo>
                    <a:pt x="16" y="22"/>
                  </a:lnTo>
                  <a:lnTo>
                    <a:pt x="11" y="22"/>
                  </a:lnTo>
                  <a:lnTo>
                    <a:pt x="6" y="17"/>
                  </a:lnTo>
                  <a:lnTo>
                    <a:pt x="4" y="16"/>
                  </a:lnTo>
                  <a:lnTo>
                    <a:pt x="0" y="11"/>
                  </a:lnTo>
                  <a:lnTo>
                    <a:pt x="1" y="11"/>
                  </a:lnTo>
                  <a:lnTo>
                    <a:pt x="6" y="10"/>
                  </a:lnTo>
                  <a:lnTo>
                    <a:pt x="6" y="5"/>
                  </a:lnTo>
                  <a:lnTo>
                    <a:pt x="11" y="5"/>
                  </a:lnTo>
                  <a:lnTo>
                    <a:pt x="16" y="0"/>
                  </a:lnTo>
                  <a:lnTo>
                    <a:pt x="20" y="1"/>
                  </a:lnTo>
                  <a:lnTo>
                    <a:pt x="27" y="0"/>
                  </a:lnTo>
                  <a:lnTo>
                    <a:pt x="27"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 name="Freeform 419">
              <a:extLst>
                <a:ext uri="{FF2B5EF4-FFF2-40B4-BE49-F238E27FC236}">
                  <a16:creationId xmlns:a16="http://schemas.microsoft.com/office/drawing/2014/main" id="{C9AFDE3B-EC3E-46F7-A522-20437E570736}"/>
                </a:ext>
              </a:extLst>
            </p:cNvPr>
            <p:cNvSpPr>
              <a:spLocks/>
            </p:cNvSpPr>
            <p:nvPr/>
          </p:nvSpPr>
          <p:spPr bwMode="auto">
            <a:xfrm>
              <a:off x="2797176" y="1752601"/>
              <a:ext cx="60325" cy="22225"/>
            </a:xfrm>
            <a:custGeom>
              <a:avLst/>
              <a:gdLst>
                <a:gd name="T0" fmla="*/ 37 w 38"/>
                <a:gd name="T1" fmla="*/ 6 h 14"/>
                <a:gd name="T2" fmla="*/ 38 w 38"/>
                <a:gd name="T3" fmla="*/ 9 h 14"/>
                <a:gd name="T4" fmla="*/ 38 w 38"/>
                <a:gd name="T5" fmla="*/ 10 h 14"/>
                <a:gd name="T6" fmla="*/ 34 w 38"/>
                <a:gd name="T7" fmla="*/ 12 h 14"/>
                <a:gd name="T8" fmla="*/ 34 w 38"/>
                <a:gd name="T9" fmla="*/ 14 h 14"/>
                <a:gd name="T10" fmla="*/ 30 w 38"/>
                <a:gd name="T11" fmla="*/ 9 h 14"/>
                <a:gd name="T12" fmla="*/ 33 w 38"/>
                <a:gd name="T13" fmla="*/ 6 h 14"/>
                <a:gd name="T14" fmla="*/ 27 w 38"/>
                <a:gd name="T15" fmla="*/ 4 h 14"/>
                <a:gd name="T16" fmla="*/ 22 w 38"/>
                <a:gd name="T17" fmla="*/ 4 h 14"/>
                <a:gd name="T18" fmla="*/ 22 w 38"/>
                <a:gd name="T19" fmla="*/ 6 h 14"/>
                <a:gd name="T20" fmla="*/ 17 w 38"/>
                <a:gd name="T21" fmla="*/ 9 h 14"/>
                <a:gd name="T22" fmla="*/ 21 w 38"/>
                <a:gd name="T23" fmla="*/ 12 h 14"/>
                <a:gd name="T24" fmla="*/ 17 w 38"/>
                <a:gd name="T25" fmla="*/ 14 h 14"/>
                <a:gd name="T26" fmla="*/ 15 w 38"/>
                <a:gd name="T27" fmla="*/ 14 h 14"/>
                <a:gd name="T28" fmla="*/ 15 w 38"/>
                <a:gd name="T29" fmla="*/ 12 h 14"/>
                <a:gd name="T30" fmla="*/ 11 w 38"/>
                <a:gd name="T31" fmla="*/ 10 h 14"/>
                <a:gd name="T32" fmla="*/ 9 w 38"/>
                <a:gd name="T33" fmla="*/ 9 h 14"/>
                <a:gd name="T34" fmla="*/ 5 w 38"/>
                <a:gd name="T35" fmla="*/ 9 h 14"/>
                <a:gd name="T36" fmla="*/ 2 w 38"/>
                <a:gd name="T37" fmla="*/ 9 h 14"/>
                <a:gd name="T38" fmla="*/ 0 w 38"/>
                <a:gd name="T39" fmla="*/ 10 h 14"/>
                <a:gd name="T40" fmla="*/ 0 w 38"/>
                <a:gd name="T41" fmla="*/ 0 h 14"/>
                <a:gd name="T42" fmla="*/ 5 w 38"/>
                <a:gd name="T43" fmla="*/ 0 h 14"/>
                <a:gd name="T44" fmla="*/ 5 w 38"/>
                <a:gd name="T45" fmla="*/ 4 h 14"/>
                <a:gd name="T46" fmla="*/ 9 w 38"/>
                <a:gd name="T47" fmla="*/ 4 h 14"/>
                <a:gd name="T48" fmla="*/ 11 w 38"/>
                <a:gd name="T49" fmla="*/ 4 h 14"/>
                <a:gd name="T50" fmla="*/ 15 w 38"/>
                <a:gd name="T51" fmla="*/ 4 h 14"/>
                <a:gd name="T52" fmla="*/ 18 w 38"/>
                <a:gd name="T53" fmla="*/ 3 h 14"/>
                <a:gd name="T54" fmla="*/ 22 w 38"/>
                <a:gd name="T55" fmla="*/ 0 h 14"/>
                <a:gd name="T56" fmla="*/ 28 w 38"/>
                <a:gd name="T57" fmla="*/ 0 h 14"/>
                <a:gd name="T58" fmla="*/ 33 w 38"/>
                <a:gd name="T59" fmla="*/ 3 h 14"/>
                <a:gd name="T60" fmla="*/ 37 w 38"/>
                <a:gd name="T61" fmla="*/ 6 h 14"/>
                <a:gd name="T62" fmla="*/ 37 w 38"/>
                <a:gd name="T6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4">
                  <a:moveTo>
                    <a:pt x="37" y="6"/>
                  </a:moveTo>
                  <a:lnTo>
                    <a:pt x="38" y="9"/>
                  </a:lnTo>
                  <a:lnTo>
                    <a:pt x="38" y="10"/>
                  </a:lnTo>
                  <a:lnTo>
                    <a:pt x="34" y="12"/>
                  </a:lnTo>
                  <a:lnTo>
                    <a:pt x="34" y="14"/>
                  </a:lnTo>
                  <a:lnTo>
                    <a:pt x="30" y="9"/>
                  </a:lnTo>
                  <a:lnTo>
                    <a:pt x="33" y="6"/>
                  </a:lnTo>
                  <a:lnTo>
                    <a:pt x="27" y="4"/>
                  </a:lnTo>
                  <a:lnTo>
                    <a:pt x="22" y="4"/>
                  </a:lnTo>
                  <a:lnTo>
                    <a:pt x="22" y="6"/>
                  </a:lnTo>
                  <a:lnTo>
                    <a:pt x="17" y="9"/>
                  </a:lnTo>
                  <a:lnTo>
                    <a:pt x="21" y="12"/>
                  </a:lnTo>
                  <a:lnTo>
                    <a:pt x="17" y="14"/>
                  </a:lnTo>
                  <a:lnTo>
                    <a:pt x="15" y="14"/>
                  </a:lnTo>
                  <a:lnTo>
                    <a:pt x="15" y="12"/>
                  </a:lnTo>
                  <a:lnTo>
                    <a:pt x="11" y="10"/>
                  </a:lnTo>
                  <a:lnTo>
                    <a:pt x="9" y="9"/>
                  </a:lnTo>
                  <a:lnTo>
                    <a:pt x="5" y="9"/>
                  </a:lnTo>
                  <a:lnTo>
                    <a:pt x="2" y="9"/>
                  </a:lnTo>
                  <a:lnTo>
                    <a:pt x="0" y="10"/>
                  </a:lnTo>
                  <a:lnTo>
                    <a:pt x="0" y="0"/>
                  </a:lnTo>
                  <a:lnTo>
                    <a:pt x="5" y="0"/>
                  </a:lnTo>
                  <a:lnTo>
                    <a:pt x="5" y="4"/>
                  </a:lnTo>
                  <a:lnTo>
                    <a:pt x="9" y="4"/>
                  </a:lnTo>
                  <a:lnTo>
                    <a:pt x="11" y="4"/>
                  </a:lnTo>
                  <a:lnTo>
                    <a:pt x="15" y="4"/>
                  </a:lnTo>
                  <a:lnTo>
                    <a:pt x="18" y="3"/>
                  </a:lnTo>
                  <a:lnTo>
                    <a:pt x="22" y="0"/>
                  </a:lnTo>
                  <a:lnTo>
                    <a:pt x="28" y="0"/>
                  </a:lnTo>
                  <a:lnTo>
                    <a:pt x="33" y="3"/>
                  </a:lnTo>
                  <a:lnTo>
                    <a:pt x="37" y="6"/>
                  </a:lnTo>
                  <a:lnTo>
                    <a:pt x="37"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Freeform 420">
              <a:extLst>
                <a:ext uri="{FF2B5EF4-FFF2-40B4-BE49-F238E27FC236}">
                  <a16:creationId xmlns:a16="http://schemas.microsoft.com/office/drawing/2014/main" id="{799FEEA2-1C9C-4F01-B70C-29C4B619A2B3}"/>
                </a:ext>
              </a:extLst>
            </p:cNvPr>
            <p:cNvSpPr>
              <a:spLocks/>
            </p:cNvSpPr>
            <p:nvPr/>
          </p:nvSpPr>
          <p:spPr bwMode="auto">
            <a:xfrm>
              <a:off x="2468563" y="2109788"/>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 name="Freeform 421">
              <a:extLst>
                <a:ext uri="{FF2B5EF4-FFF2-40B4-BE49-F238E27FC236}">
                  <a16:creationId xmlns:a16="http://schemas.microsoft.com/office/drawing/2014/main" id="{6602E8CE-1319-4F18-92B6-62B7AA63B7BA}"/>
                </a:ext>
              </a:extLst>
            </p:cNvPr>
            <p:cNvSpPr>
              <a:spLocks/>
            </p:cNvSpPr>
            <p:nvPr/>
          </p:nvSpPr>
          <p:spPr bwMode="auto">
            <a:xfrm>
              <a:off x="2814638" y="1847851"/>
              <a:ext cx="127000" cy="187325"/>
            </a:xfrm>
            <a:custGeom>
              <a:avLst/>
              <a:gdLst>
                <a:gd name="T0" fmla="*/ 69 w 80"/>
                <a:gd name="T1" fmla="*/ 26 h 118"/>
                <a:gd name="T2" fmla="*/ 63 w 80"/>
                <a:gd name="T3" fmla="*/ 29 h 118"/>
                <a:gd name="T4" fmla="*/ 55 w 80"/>
                <a:gd name="T5" fmla="*/ 35 h 118"/>
                <a:gd name="T6" fmla="*/ 55 w 80"/>
                <a:gd name="T7" fmla="*/ 41 h 118"/>
                <a:gd name="T8" fmla="*/ 51 w 80"/>
                <a:gd name="T9" fmla="*/ 48 h 118"/>
                <a:gd name="T10" fmla="*/ 55 w 80"/>
                <a:gd name="T11" fmla="*/ 57 h 118"/>
                <a:gd name="T12" fmla="*/ 58 w 80"/>
                <a:gd name="T13" fmla="*/ 61 h 118"/>
                <a:gd name="T14" fmla="*/ 64 w 80"/>
                <a:gd name="T15" fmla="*/ 66 h 118"/>
                <a:gd name="T16" fmla="*/ 69 w 80"/>
                <a:gd name="T17" fmla="*/ 71 h 118"/>
                <a:gd name="T18" fmla="*/ 80 w 80"/>
                <a:gd name="T19" fmla="*/ 82 h 118"/>
                <a:gd name="T20" fmla="*/ 79 w 80"/>
                <a:gd name="T21" fmla="*/ 89 h 118"/>
                <a:gd name="T22" fmla="*/ 77 w 80"/>
                <a:gd name="T23" fmla="*/ 98 h 118"/>
                <a:gd name="T24" fmla="*/ 77 w 80"/>
                <a:gd name="T25" fmla="*/ 102 h 118"/>
                <a:gd name="T26" fmla="*/ 74 w 80"/>
                <a:gd name="T27" fmla="*/ 113 h 118"/>
                <a:gd name="T28" fmla="*/ 73 w 80"/>
                <a:gd name="T29" fmla="*/ 117 h 118"/>
                <a:gd name="T30" fmla="*/ 69 w 80"/>
                <a:gd name="T31" fmla="*/ 118 h 118"/>
                <a:gd name="T32" fmla="*/ 63 w 80"/>
                <a:gd name="T33" fmla="*/ 113 h 118"/>
                <a:gd name="T34" fmla="*/ 55 w 80"/>
                <a:gd name="T35" fmla="*/ 109 h 118"/>
                <a:gd name="T36" fmla="*/ 38 w 80"/>
                <a:gd name="T37" fmla="*/ 98 h 118"/>
                <a:gd name="T38" fmla="*/ 33 w 80"/>
                <a:gd name="T39" fmla="*/ 91 h 118"/>
                <a:gd name="T40" fmla="*/ 29 w 80"/>
                <a:gd name="T41" fmla="*/ 79 h 118"/>
                <a:gd name="T42" fmla="*/ 27 w 80"/>
                <a:gd name="T43" fmla="*/ 76 h 118"/>
                <a:gd name="T44" fmla="*/ 23 w 80"/>
                <a:gd name="T45" fmla="*/ 71 h 118"/>
                <a:gd name="T46" fmla="*/ 17 w 80"/>
                <a:gd name="T47" fmla="*/ 57 h 118"/>
                <a:gd name="T48" fmla="*/ 13 w 80"/>
                <a:gd name="T49" fmla="*/ 51 h 118"/>
                <a:gd name="T50" fmla="*/ 7 w 80"/>
                <a:gd name="T51" fmla="*/ 41 h 118"/>
                <a:gd name="T52" fmla="*/ 4 w 80"/>
                <a:gd name="T53" fmla="*/ 35 h 118"/>
                <a:gd name="T54" fmla="*/ 0 w 80"/>
                <a:gd name="T55" fmla="*/ 29 h 118"/>
                <a:gd name="T56" fmla="*/ 7 w 80"/>
                <a:gd name="T57" fmla="*/ 19 h 118"/>
                <a:gd name="T58" fmla="*/ 6 w 80"/>
                <a:gd name="T59" fmla="*/ 26 h 118"/>
                <a:gd name="T60" fmla="*/ 13 w 80"/>
                <a:gd name="T61" fmla="*/ 32 h 118"/>
                <a:gd name="T62" fmla="*/ 19 w 80"/>
                <a:gd name="T63" fmla="*/ 23 h 118"/>
                <a:gd name="T64" fmla="*/ 23 w 80"/>
                <a:gd name="T65" fmla="*/ 17 h 118"/>
                <a:gd name="T66" fmla="*/ 35 w 80"/>
                <a:gd name="T67" fmla="*/ 13 h 118"/>
                <a:gd name="T68" fmla="*/ 41 w 80"/>
                <a:gd name="T69" fmla="*/ 1 h 118"/>
                <a:gd name="T70" fmla="*/ 41 w 80"/>
                <a:gd name="T71" fmla="*/ 0 h 118"/>
                <a:gd name="T72" fmla="*/ 47 w 80"/>
                <a:gd name="T73" fmla="*/ 6 h 118"/>
                <a:gd name="T74" fmla="*/ 51 w 80"/>
                <a:gd name="T75" fmla="*/ 10 h 118"/>
                <a:gd name="T76" fmla="*/ 57 w 80"/>
                <a:gd name="T77" fmla="*/ 16 h 118"/>
                <a:gd name="T78" fmla="*/ 63 w 80"/>
                <a:gd name="T79" fmla="*/ 13 h 118"/>
                <a:gd name="T80" fmla="*/ 69 w 80"/>
                <a:gd name="T81" fmla="*/ 13 h 118"/>
                <a:gd name="T82" fmla="*/ 71 w 80"/>
                <a:gd name="T83" fmla="*/ 23 h 118"/>
                <a:gd name="T84" fmla="*/ 74 w 80"/>
                <a:gd name="T85" fmla="*/ 2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118">
                  <a:moveTo>
                    <a:pt x="74" y="28"/>
                  </a:moveTo>
                  <a:lnTo>
                    <a:pt x="69" y="26"/>
                  </a:lnTo>
                  <a:lnTo>
                    <a:pt x="67" y="28"/>
                  </a:lnTo>
                  <a:lnTo>
                    <a:pt x="63" y="29"/>
                  </a:lnTo>
                  <a:lnTo>
                    <a:pt x="55" y="33"/>
                  </a:lnTo>
                  <a:lnTo>
                    <a:pt x="55" y="35"/>
                  </a:lnTo>
                  <a:lnTo>
                    <a:pt x="54" y="39"/>
                  </a:lnTo>
                  <a:lnTo>
                    <a:pt x="55" y="41"/>
                  </a:lnTo>
                  <a:lnTo>
                    <a:pt x="51" y="44"/>
                  </a:lnTo>
                  <a:lnTo>
                    <a:pt x="51" y="48"/>
                  </a:lnTo>
                  <a:lnTo>
                    <a:pt x="51" y="54"/>
                  </a:lnTo>
                  <a:lnTo>
                    <a:pt x="55" y="57"/>
                  </a:lnTo>
                  <a:lnTo>
                    <a:pt x="54" y="61"/>
                  </a:lnTo>
                  <a:lnTo>
                    <a:pt x="58" y="61"/>
                  </a:lnTo>
                  <a:lnTo>
                    <a:pt x="58" y="66"/>
                  </a:lnTo>
                  <a:lnTo>
                    <a:pt x="64" y="66"/>
                  </a:lnTo>
                  <a:lnTo>
                    <a:pt x="71" y="61"/>
                  </a:lnTo>
                  <a:lnTo>
                    <a:pt x="69" y="71"/>
                  </a:lnTo>
                  <a:lnTo>
                    <a:pt x="77" y="71"/>
                  </a:lnTo>
                  <a:lnTo>
                    <a:pt x="80" y="82"/>
                  </a:lnTo>
                  <a:lnTo>
                    <a:pt x="79" y="85"/>
                  </a:lnTo>
                  <a:lnTo>
                    <a:pt x="79" y="89"/>
                  </a:lnTo>
                  <a:lnTo>
                    <a:pt x="80" y="93"/>
                  </a:lnTo>
                  <a:lnTo>
                    <a:pt x="77" y="98"/>
                  </a:lnTo>
                  <a:lnTo>
                    <a:pt x="79" y="99"/>
                  </a:lnTo>
                  <a:lnTo>
                    <a:pt x="77" y="102"/>
                  </a:lnTo>
                  <a:lnTo>
                    <a:pt x="79" y="109"/>
                  </a:lnTo>
                  <a:lnTo>
                    <a:pt x="74" y="113"/>
                  </a:lnTo>
                  <a:lnTo>
                    <a:pt x="74" y="115"/>
                  </a:lnTo>
                  <a:lnTo>
                    <a:pt x="73" y="117"/>
                  </a:lnTo>
                  <a:lnTo>
                    <a:pt x="71" y="118"/>
                  </a:lnTo>
                  <a:lnTo>
                    <a:pt x="69" y="118"/>
                  </a:lnTo>
                  <a:lnTo>
                    <a:pt x="63" y="115"/>
                  </a:lnTo>
                  <a:lnTo>
                    <a:pt x="63" y="113"/>
                  </a:lnTo>
                  <a:lnTo>
                    <a:pt x="57" y="109"/>
                  </a:lnTo>
                  <a:lnTo>
                    <a:pt x="55" y="109"/>
                  </a:lnTo>
                  <a:lnTo>
                    <a:pt x="41" y="101"/>
                  </a:lnTo>
                  <a:lnTo>
                    <a:pt x="38" y="98"/>
                  </a:lnTo>
                  <a:lnTo>
                    <a:pt x="35" y="95"/>
                  </a:lnTo>
                  <a:lnTo>
                    <a:pt x="33" y="91"/>
                  </a:lnTo>
                  <a:lnTo>
                    <a:pt x="33" y="87"/>
                  </a:lnTo>
                  <a:lnTo>
                    <a:pt x="29" y="79"/>
                  </a:lnTo>
                  <a:lnTo>
                    <a:pt x="27" y="77"/>
                  </a:lnTo>
                  <a:lnTo>
                    <a:pt x="27" y="76"/>
                  </a:lnTo>
                  <a:lnTo>
                    <a:pt x="26" y="73"/>
                  </a:lnTo>
                  <a:lnTo>
                    <a:pt x="23" y="71"/>
                  </a:lnTo>
                  <a:lnTo>
                    <a:pt x="22" y="67"/>
                  </a:lnTo>
                  <a:lnTo>
                    <a:pt x="17" y="57"/>
                  </a:lnTo>
                  <a:lnTo>
                    <a:pt x="17" y="55"/>
                  </a:lnTo>
                  <a:lnTo>
                    <a:pt x="13" y="51"/>
                  </a:lnTo>
                  <a:lnTo>
                    <a:pt x="11" y="45"/>
                  </a:lnTo>
                  <a:lnTo>
                    <a:pt x="7" y="41"/>
                  </a:lnTo>
                  <a:lnTo>
                    <a:pt x="1" y="38"/>
                  </a:lnTo>
                  <a:lnTo>
                    <a:pt x="4" y="35"/>
                  </a:lnTo>
                  <a:lnTo>
                    <a:pt x="1" y="32"/>
                  </a:lnTo>
                  <a:lnTo>
                    <a:pt x="0" y="29"/>
                  </a:lnTo>
                  <a:lnTo>
                    <a:pt x="1" y="26"/>
                  </a:lnTo>
                  <a:lnTo>
                    <a:pt x="7" y="19"/>
                  </a:lnTo>
                  <a:lnTo>
                    <a:pt x="7" y="23"/>
                  </a:lnTo>
                  <a:lnTo>
                    <a:pt x="6" y="26"/>
                  </a:lnTo>
                  <a:lnTo>
                    <a:pt x="11" y="28"/>
                  </a:lnTo>
                  <a:lnTo>
                    <a:pt x="13" y="32"/>
                  </a:lnTo>
                  <a:lnTo>
                    <a:pt x="16" y="32"/>
                  </a:lnTo>
                  <a:lnTo>
                    <a:pt x="19" y="23"/>
                  </a:lnTo>
                  <a:lnTo>
                    <a:pt x="19" y="22"/>
                  </a:lnTo>
                  <a:lnTo>
                    <a:pt x="23" y="17"/>
                  </a:lnTo>
                  <a:lnTo>
                    <a:pt x="32" y="16"/>
                  </a:lnTo>
                  <a:lnTo>
                    <a:pt x="35" y="13"/>
                  </a:lnTo>
                  <a:lnTo>
                    <a:pt x="39" y="7"/>
                  </a:lnTo>
                  <a:lnTo>
                    <a:pt x="41" y="1"/>
                  </a:lnTo>
                  <a:lnTo>
                    <a:pt x="41" y="0"/>
                  </a:lnTo>
                  <a:lnTo>
                    <a:pt x="41" y="0"/>
                  </a:lnTo>
                  <a:lnTo>
                    <a:pt x="47" y="1"/>
                  </a:lnTo>
                  <a:lnTo>
                    <a:pt x="47" y="6"/>
                  </a:lnTo>
                  <a:lnTo>
                    <a:pt x="51" y="7"/>
                  </a:lnTo>
                  <a:lnTo>
                    <a:pt x="51" y="10"/>
                  </a:lnTo>
                  <a:lnTo>
                    <a:pt x="55" y="12"/>
                  </a:lnTo>
                  <a:lnTo>
                    <a:pt x="57" y="16"/>
                  </a:lnTo>
                  <a:lnTo>
                    <a:pt x="61" y="16"/>
                  </a:lnTo>
                  <a:lnTo>
                    <a:pt x="63" y="13"/>
                  </a:lnTo>
                  <a:lnTo>
                    <a:pt x="67" y="16"/>
                  </a:lnTo>
                  <a:lnTo>
                    <a:pt x="69" y="13"/>
                  </a:lnTo>
                  <a:lnTo>
                    <a:pt x="74" y="17"/>
                  </a:lnTo>
                  <a:lnTo>
                    <a:pt x="71" y="23"/>
                  </a:lnTo>
                  <a:lnTo>
                    <a:pt x="73" y="23"/>
                  </a:lnTo>
                  <a:lnTo>
                    <a:pt x="74" y="28"/>
                  </a:lnTo>
                  <a:lnTo>
                    <a:pt x="74" y="28"/>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 name="Freeform 422">
              <a:extLst>
                <a:ext uri="{FF2B5EF4-FFF2-40B4-BE49-F238E27FC236}">
                  <a16:creationId xmlns:a16="http://schemas.microsoft.com/office/drawing/2014/main" id="{5806F2B1-AB9A-4C9B-ABC8-D8AC9902CFB9}"/>
                </a:ext>
              </a:extLst>
            </p:cNvPr>
            <p:cNvSpPr>
              <a:spLocks/>
            </p:cNvSpPr>
            <p:nvPr/>
          </p:nvSpPr>
          <p:spPr bwMode="auto">
            <a:xfrm>
              <a:off x="2949576" y="1681163"/>
              <a:ext cx="12700" cy="6350"/>
            </a:xfrm>
            <a:custGeom>
              <a:avLst/>
              <a:gdLst>
                <a:gd name="T0" fmla="*/ 1 w 8"/>
                <a:gd name="T1" fmla="*/ 0 h 4"/>
                <a:gd name="T2" fmla="*/ 8 w 8"/>
                <a:gd name="T3" fmla="*/ 1 h 4"/>
                <a:gd name="T4" fmla="*/ 8 w 8"/>
                <a:gd name="T5" fmla="*/ 4 h 4"/>
                <a:gd name="T6" fmla="*/ 0 w 8"/>
                <a:gd name="T7" fmla="*/ 1 h 4"/>
                <a:gd name="T8" fmla="*/ 1 w 8"/>
                <a:gd name="T9" fmla="*/ 0 h 4"/>
                <a:gd name="T10" fmla="*/ 1 w 8"/>
                <a:gd name="T11" fmla="*/ 0 h 4"/>
              </a:gdLst>
              <a:ahLst/>
              <a:cxnLst>
                <a:cxn ang="0">
                  <a:pos x="T0" y="T1"/>
                </a:cxn>
                <a:cxn ang="0">
                  <a:pos x="T2" y="T3"/>
                </a:cxn>
                <a:cxn ang="0">
                  <a:pos x="T4" y="T5"/>
                </a:cxn>
                <a:cxn ang="0">
                  <a:pos x="T6" y="T7"/>
                </a:cxn>
                <a:cxn ang="0">
                  <a:pos x="T8" y="T9"/>
                </a:cxn>
                <a:cxn ang="0">
                  <a:pos x="T10" y="T11"/>
                </a:cxn>
              </a:cxnLst>
              <a:rect l="0" t="0" r="r" b="b"/>
              <a:pathLst>
                <a:path w="8" h="4">
                  <a:moveTo>
                    <a:pt x="1" y="0"/>
                  </a:moveTo>
                  <a:lnTo>
                    <a:pt x="8" y="1"/>
                  </a:lnTo>
                  <a:lnTo>
                    <a:pt x="8" y="4"/>
                  </a:lnTo>
                  <a:lnTo>
                    <a:pt x="0" y="1"/>
                  </a:lnTo>
                  <a:lnTo>
                    <a:pt x="1" y="0"/>
                  </a:lnTo>
                  <a:lnTo>
                    <a:pt x="1"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Freeform 423">
              <a:extLst>
                <a:ext uri="{FF2B5EF4-FFF2-40B4-BE49-F238E27FC236}">
                  <a16:creationId xmlns:a16="http://schemas.microsoft.com/office/drawing/2014/main" id="{F5DCFFDB-2D6F-467A-B805-D742B95E141A}"/>
                </a:ext>
              </a:extLst>
            </p:cNvPr>
            <p:cNvSpPr>
              <a:spLocks/>
            </p:cNvSpPr>
            <p:nvPr/>
          </p:nvSpPr>
          <p:spPr bwMode="auto">
            <a:xfrm>
              <a:off x="3135313" y="1627188"/>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 name="Freeform 424">
              <a:extLst>
                <a:ext uri="{FF2B5EF4-FFF2-40B4-BE49-F238E27FC236}">
                  <a16:creationId xmlns:a16="http://schemas.microsoft.com/office/drawing/2014/main" id="{03F52394-7B9B-4660-ACEA-F7036ED92532}"/>
                </a:ext>
              </a:extLst>
            </p:cNvPr>
            <p:cNvSpPr>
              <a:spLocks/>
            </p:cNvSpPr>
            <p:nvPr/>
          </p:nvSpPr>
          <p:spPr bwMode="auto">
            <a:xfrm>
              <a:off x="2992438" y="2049463"/>
              <a:ext cx="63500" cy="80963"/>
            </a:xfrm>
            <a:custGeom>
              <a:avLst/>
              <a:gdLst>
                <a:gd name="T0" fmla="*/ 38 w 40"/>
                <a:gd name="T1" fmla="*/ 40 h 51"/>
                <a:gd name="T2" fmla="*/ 37 w 40"/>
                <a:gd name="T3" fmla="*/ 45 h 51"/>
                <a:gd name="T4" fmla="*/ 34 w 40"/>
                <a:gd name="T5" fmla="*/ 47 h 51"/>
                <a:gd name="T6" fmla="*/ 32 w 40"/>
                <a:gd name="T7" fmla="*/ 47 h 51"/>
                <a:gd name="T8" fmla="*/ 30 w 40"/>
                <a:gd name="T9" fmla="*/ 50 h 51"/>
                <a:gd name="T10" fmla="*/ 28 w 40"/>
                <a:gd name="T11" fmla="*/ 50 h 51"/>
                <a:gd name="T12" fmla="*/ 22 w 40"/>
                <a:gd name="T13" fmla="*/ 51 h 51"/>
                <a:gd name="T14" fmla="*/ 16 w 40"/>
                <a:gd name="T15" fmla="*/ 50 h 51"/>
                <a:gd name="T16" fmla="*/ 18 w 40"/>
                <a:gd name="T17" fmla="*/ 45 h 51"/>
                <a:gd name="T18" fmla="*/ 21 w 40"/>
                <a:gd name="T19" fmla="*/ 44 h 51"/>
                <a:gd name="T20" fmla="*/ 22 w 40"/>
                <a:gd name="T21" fmla="*/ 40 h 51"/>
                <a:gd name="T22" fmla="*/ 22 w 40"/>
                <a:gd name="T23" fmla="*/ 38 h 51"/>
                <a:gd name="T24" fmla="*/ 18 w 40"/>
                <a:gd name="T25" fmla="*/ 34 h 51"/>
                <a:gd name="T26" fmla="*/ 12 w 40"/>
                <a:gd name="T27" fmla="*/ 29 h 51"/>
                <a:gd name="T28" fmla="*/ 6 w 40"/>
                <a:gd name="T29" fmla="*/ 28 h 51"/>
                <a:gd name="T30" fmla="*/ 6 w 40"/>
                <a:gd name="T31" fmla="*/ 28 h 51"/>
                <a:gd name="T32" fmla="*/ 2 w 40"/>
                <a:gd name="T33" fmla="*/ 24 h 51"/>
                <a:gd name="T34" fmla="*/ 2 w 40"/>
                <a:gd name="T35" fmla="*/ 19 h 51"/>
                <a:gd name="T36" fmla="*/ 0 w 40"/>
                <a:gd name="T37" fmla="*/ 18 h 51"/>
                <a:gd name="T38" fmla="*/ 2 w 40"/>
                <a:gd name="T39" fmla="*/ 12 h 51"/>
                <a:gd name="T40" fmla="*/ 2 w 40"/>
                <a:gd name="T41" fmla="*/ 7 h 51"/>
                <a:gd name="T42" fmla="*/ 6 w 40"/>
                <a:gd name="T43" fmla="*/ 2 h 51"/>
                <a:gd name="T44" fmla="*/ 16 w 40"/>
                <a:gd name="T45" fmla="*/ 0 h 51"/>
                <a:gd name="T46" fmla="*/ 22 w 40"/>
                <a:gd name="T47" fmla="*/ 2 h 51"/>
                <a:gd name="T48" fmla="*/ 27 w 40"/>
                <a:gd name="T49" fmla="*/ 3 h 51"/>
                <a:gd name="T50" fmla="*/ 27 w 40"/>
                <a:gd name="T51" fmla="*/ 6 h 51"/>
                <a:gd name="T52" fmla="*/ 27 w 40"/>
                <a:gd name="T53" fmla="*/ 12 h 51"/>
                <a:gd name="T54" fmla="*/ 24 w 40"/>
                <a:gd name="T55" fmla="*/ 18 h 51"/>
                <a:gd name="T56" fmla="*/ 28 w 40"/>
                <a:gd name="T57" fmla="*/ 19 h 51"/>
                <a:gd name="T58" fmla="*/ 37 w 40"/>
                <a:gd name="T59" fmla="*/ 19 h 51"/>
                <a:gd name="T60" fmla="*/ 37 w 40"/>
                <a:gd name="T61" fmla="*/ 22 h 51"/>
                <a:gd name="T62" fmla="*/ 37 w 40"/>
                <a:gd name="T63" fmla="*/ 28 h 51"/>
                <a:gd name="T64" fmla="*/ 37 w 40"/>
                <a:gd name="T65" fmla="*/ 29 h 51"/>
                <a:gd name="T66" fmla="*/ 40 w 40"/>
                <a:gd name="T67" fmla="*/ 29 h 51"/>
                <a:gd name="T68" fmla="*/ 40 w 40"/>
                <a:gd name="T69" fmla="*/ 34 h 51"/>
                <a:gd name="T70" fmla="*/ 38 w 40"/>
                <a:gd name="T71" fmla="*/ 40 h 51"/>
                <a:gd name="T72" fmla="*/ 38 w 40"/>
                <a:gd name="T7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 h="51">
                  <a:moveTo>
                    <a:pt x="38" y="40"/>
                  </a:moveTo>
                  <a:lnTo>
                    <a:pt x="37" y="45"/>
                  </a:lnTo>
                  <a:lnTo>
                    <a:pt x="34" y="47"/>
                  </a:lnTo>
                  <a:lnTo>
                    <a:pt x="32" y="47"/>
                  </a:lnTo>
                  <a:lnTo>
                    <a:pt x="30" y="50"/>
                  </a:lnTo>
                  <a:lnTo>
                    <a:pt x="28" y="50"/>
                  </a:lnTo>
                  <a:lnTo>
                    <a:pt x="22" y="51"/>
                  </a:lnTo>
                  <a:lnTo>
                    <a:pt x="16" y="50"/>
                  </a:lnTo>
                  <a:lnTo>
                    <a:pt x="18" y="45"/>
                  </a:lnTo>
                  <a:lnTo>
                    <a:pt x="21" y="44"/>
                  </a:lnTo>
                  <a:lnTo>
                    <a:pt x="22" y="40"/>
                  </a:lnTo>
                  <a:lnTo>
                    <a:pt x="22" y="38"/>
                  </a:lnTo>
                  <a:lnTo>
                    <a:pt x="18" y="34"/>
                  </a:lnTo>
                  <a:lnTo>
                    <a:pt x="12" y="29"/>
                  </a:lnTo>
                  <a:lnTo>
                    <a:pt x="6" y="28"/>
                  </a:lnTo>
                  <a:lnTo>
                    <a:pt x="6" y="28"/>
                  </a:lnTo>
                  <a:lnTo>
                    <a:pt x="2" y="24"/>
                  </a:lnTo>
                  <a:lnTo>
                    <a:pt x="2" y="19"/>
                  </a:lnTo>
                  <a:lnTo>
                    <a:pt x="0" y="18"/>
                  </a:lnTo>
                  <a:lnTo>
                    <a:pt x="2" y="12"/>
                  </a:lnTo>
                  <a:lnTo>
                    <a:pt x="2" y="7"/>
                  </a:lnTo>
                  <a:lnTo>
                    <a:pt x="6" y="2"/>
                  </a:lnTo>
                  <a:lnTo>
                    <a:pt x="16" y="0"/>
                  </a:lnTo>
                  <a:lnTo>
                    <a:pt x="22" y="2"/>
                  </a:lnTo>
                  <a:lnTo>
                    <a:pt x="27" y="3"/>
                  </a:lnTo>
                  <a:lnTo>
                    <a:pt x="27" y="6"/>
                  </a:lnTo>
                  <a:lnTo>
                    <a:pt x="27" y="12"/>
                  </a:lnTo>
                  <a:lnTo>
                    <a:pt x="24" y="18"/>
                  </a:lnTo>
                  <a:lnTo>
                    <a:pt x="28" y="19"/>
                  </a:lnTo>
                  <a:lnTo>
                    <a:pt x="37" y="19"/>
                  </a:lnTo>
                  <a:lnTo>
                    <a:pt x="37" y="22"/>
                  </a:lnTo>
                  <a:lnTo>
                    <a:pt x="37" y="28"/>
                  </a:lnTo>
                  <a:lnTo>
                    <a:pt x="37" y="29"/>
                  </a:lnTo>
                  <a:lnTo>
                    <a:pt x="40" y="29"/>
                  </a:lnTo>
                  <a:lnTo>
                    <a:pt x="40" y="34"/>
                  </a:lnTo>
                  <a:lnTo>
                    <a:pt x="38" y="40"/>
                  </a:lnTo>
                  <a:lnTo>
                    <a:pt x="38" y="4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 name="Freeform 425">
              <a:extLst>
                <a:ext uri="{FF2B5EF4-FFF2-40B4-BE49-F238E27FC236}">
                  <a16:creationId xmlns:a16="http://schemas.microsoft.com/office/drawing/2014/main" id="{74B88F0B-6B5B-4926-BB29-1EBAB8201D18}"/>
                </a:ext>
              </a:extLst>
            </p:cNvPr>
            <p:cNvSpPr>
              <a:spLocks/>
            </p:cNvSpPr>
            <p:nvPr/>
          </p:nvSpPr>
          <p:spPr bwMode="auto">
            <a:xfrm>
              <a:off x="2398713" y="2065338"/>
              <a:ext cx="1588" cy="0"/>
            </a:xfrm>
            <a:custGeom>
              <a:avLst/>
              <a:gdLst>
                <a:gd name="T0" fmla="*/ 1 w 1"/>
                <a:gd name="T1" fmla="*/ 1 w 1"/>
                <a:gd name="T2" fmla="*/ 0 w 1"/>
                <a:gd name="T3" fmla="*/ 0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lnTo>
                    <a:pt x="1" y="0"/>
                  </a:lnTo>
                  <a:lnTo>
                    <a:pt x="0" y="0"/>
                  </a:lnTo>
                  <a:lnTo>
                    <a:pt x="0" y="0"/>
                  </a:lnTo>
                  <a:lnTo>
                    <a:pt x="1" y="0"/>
                  </a:lnTo>
                  <a:lnTo>
                    <a:pt x="1"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 name="Freeform 426">
              <a:extLst>
                <a:ext uri="{FF2B5EF4-FFF2-40B4-BE49-F238E27FC236}">
                  <a16:creationId xmlns:a16="http://schemas.microsoft.com/office/drawing/2014/main" id="{9C0EC45F-74F7-44F7-9D7B-191E192DF5AA}"/>
                </a:ext>
              </a:extLst>
            </p:cNvPr>
            <p:cNvSpPr>
              <a:spLocks/>
            </p:cNvSpPr>
            <p:nvPr/>
          </p:nvSpPr>
          <p:spPr bwMode="auto">
            <a:xfrm>
              <a:off x="3238501" y="1782763"/>
              <a:ext cx="19050" cy="39688"/>
            </a:xfrm>
            <a:custGeom>
              <a:avLst/>
              <a:gdLst>
                <a:gd name="T0" fmla="*/ 2 w 12"/>
                <a:gd name="T1" fmla="*/ 1 h 25"/>
                <a:gd name="T2" fmla="*/ 5 w 12"/>
                <a:gd name="T3" fmla="*/ 3 h 25"/>
                <a:gd name="T4" fmla="*/ 5 w 12"/>
                <a:gd name="T5" fmla="*/ 6 h 25"/>
                <a:gd name="T6" fmla="*/ 6 w 12"/>
                <a:gd name="T7" fmla="*/ 9 h 25"/>
                <a:gd name="T8" fmla="*/ 6 w 12"/>
                <a:gd name="T9" fmla="*/ 13 h 25"/>
                <a:gd name="T10" fmla="*/ 8 w 12"/>
                <a:gd name="T11" fmla="*/ 15 h 25"/>
                <a:gd name="T12" fmla="*/ 8 w 12"/>
                <a:gd name="T13" fmla="*/ 19 h 25"/>
                <a:gd name="T14" fmla="*/ 9 w 12"/>
                <a:gd name="T15" fmla="*/ 21 h 25"/>
                <a:gd name="T16" fmla="*/ 9 w 12"/>
                <a:gd name="T17" fmla="*/ 23 h 25"/>
                <a:gd name="T18" fmla="*/ 12 w 12"/>
                <a:gd name="T19" fmla="*/ 25 h 25"/>
                <a:gd name="T20" fmla="*/ 9 w 12"/>
                <a:gd name="T21" fmla="*/ 25 h 25"/>
                <a:gd name="T22" fmla="*/ 9 w 12"/>
                <a:gd name="T23" fmla="*/ 21 h 25"/>
                <a:gd name="T24" fmla="*/ 9 w 12"/>
                <a:gd name="T25" fmla="*/ 21 h 25"/>
                <a:gd name="T26" fmla="*/ 8 w 12"/>
                <a:gd name="T27" fmla="*/ 19 h 25"/>
                <a:gd name="T28" fmla="*/ 8 w 12"/>
                <a:gd name="T29" fmla="*/ 19 h 25"/>
                <a:gd name="T30" fmla="*/ 8 w 12"/>
                <a:gd name="T31" fmla="*/ 19 h 25"/>
                <a:gd name="T32" fmla="*/ 8 w 12"/>
                <a:gd name="T33" fmla="*/ 19 h 25"/>
                <a:gd name="T34" fmla="*/ 6 w 12"/>
                <a:gd name="T35" fmla="*/ 15 h 25"/>
                <a:gd name="T36" fmla="*/ 6 w 12"/>
                <a:gd name="T37" fmla="*/ 15 h 25"/>
                <a:gd name="T38" fmla="*/ 6 w 12"/>
                <a:gd name="T39" fmla="*/ 15 h 25"/>
                <a:gd name="T40" fmla="*/ 8 w 12"/>
                <a:gd name="T41" fmla="*/ 15 h 25"/>
                <a:gd name="T42" fmla="*/ 6 w 12"/>
                <a:gd name="T43" fmla="*/ 13 h 25"/>
                <a:gd name="T44" fmla="*/ 6 w 12"/>
                <a:gd name="T45" fmla="*/ 15 h 25"/>
                <a:gd name="T46" fmla="*/ 6 w 12"/>
                <a:gd name="T47" fmla="*/ 13 h 25"/>
                <a:gd name="T48" fmla="*/ 2 w 12"/>
                <a:gd name="T49" fmla="*/ 6 h 25"/>
                <a:gd name="T50" fmla="*/ 2 w 12"/>
                <a:gd name="T51" fmla="*/ 3 h 25"/>
                <a:gd name="T52" fmla="*/ 2 w 12"/>
                <a:gd name="T53" fmla="*/ 1 h 25"/>
                <a:gd name="T54" fmla="*/ 0 w 12"/>
                <a:gd name="T55" fmla="*/ 0 h 25"/>
                <a:gd name="T56" fmla="*/ 2 w 12"/>
                <a:gd name="T57" fmla="*/ 1 h 25"/>
                <a:gd name="T58" fmla="*/ 2 w 12"/>
                <a:gd name="T59" fmla="*/ 1 h 25"/>
                <a:gd name="T60" fmla="*/ 2 w 12"/>
                <a:gd name="T61" fmla="*/ 1 h 25"/>
                <a:gd name="T62" fmla="*/ 2 w 12"/>
                <a:gd name="T63"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 h="25">
                  <a:moveTo>
                    <a:pt x="2" y="1"/>
                  </a:moveTo>
                  <a:lnTo>
                    <a:pt x="5" y="3"/>
                  </a:lnTo>
                  <a:lnTo>
                    <a:pt x="5" y="6"/>
                  </a:lnTo>
                  <a:lnTo>
                    <a:pt x="6" y="9"/>
                  </a:lnTo>
                  <a:lnTo>
                    <a:pt x="6" y="13"/>
                  </a:lnTo>
                  <a:lnTo>
                    <a:pt x="8" y="15"/>
                  </a:lnTo>
                  <a:lnTo>
                    <a:pt x="8" y="19"/>
                  </a:lnTo>
                  <a:lnTo>
                    <a:pt x="9" y="21"/>
                  </a:lnTo>
                  <a:lnTo>
                    <a:pt x="9" y="23"/>
                  </a:lnTo>
                  <a:lnTo>
                    <a:pt x="12" y="25"/>
                  </a:lnTo>
                  <a:lnTo>
                    <a:pt x="9" y="25"/>
                  </a:lnTo>
                  <a:lnTo>
                    <a:pt x="9" y="21"/>
                  </a:lnTo>
                  <a:lnTo>
                    <a:pt x="9" y="21"/>
                  </a:lnTo>
                  <a:lnTo>
                    <a:pt x="8" y="19"/>
                  </a:lnTo>
                  <a:lnTo>
                    <a:pt x="8" y="19"/>
                  </a:lnTo>
                  <a:lnTo>
                    <a:pt x="8" y="19"/>
                  </a:lnTo>
                  <a:lnTo>
                    <a:pt x="8" y="19"/>
                  </a:lnTo>
                  <a:lnTo>
                    <a:pt x="6" y="15"/>
                  </a:lnTo>
                  <a:lnTo>
                    <a:pt x="6" y="15"/>
                  </a:lnTo>
                  <a:lnTo>
                    <a:pt x="6" y="15"/>
                  </a:lnTo>
                  <a:lnTo>
                    <a:pt x="8" y="15"/>
                  </a:lnTo>
                  <a:lnTo>
                    <a:pt x="6" y="13"/>
                  </a:lnTo>
                  <a:lnTo>
                    <a:pt x="6" y="15"/>
                  </a:lnTo>
                  <a:lnTo>
                    <a:pt x="6" y="13"/>
                  </a:lnTo>
                  <a:lnTo>
                    <a:pt x="2" y="6"/>
                  </a:lnTo>
                  <a:lnTo>
                    <a:pt x="2" y="3"/>
                  </a:lnTo>
                  <a:lnTo>
                    <a:pt x="2" y="1"/>
                  </a:lnTo>
                  <a:lnTo>
                    <a:pt x="0" y="0"/>
                  </a:lnTo>
                  <a:lnTo>
                    <a:pt x="2" y="1"/>
                  </a:lnTo>
                  <a:lnTo>
                    <a:pt x="2" y="1"/>
                  </a:lnTo>
                  <a:lnTo>
                    <a:pt x="2" y="1"/>
                  </a:lnTo>
                  <a:lnTo>
                    <a:pt x="2" y="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 name="Freeform 427">
              <a:extLst>
                <a:ext uri="{FF2B5EF4-FFF2-40B4-BE49-F238E27FC236}">
                  <a16:creationId xmlns:a16="http://schemas.microsoft.com/office/drawing/2014/main" id="{ED58D12E-95CE-435D-8C93-C468AFBFFAF2}"/>
                </a:ext>
              </a:extLst>
            </p:cNvPr>
            <p:cNvSpPr>
              <a:spLocks/>
            </p:cNvSpPr>
            <p:nvPr/>
          </p:nvSpPr>
          <p:spPr bwMode="auto">
            <a:xfrm>
              <a:off x="3260726" y="1841501"/>
              <a:ext cx="6350" cy="22225"/>
            </a:xfrm>
            <a:custGeom>
              <a:avLst/>
              <a:gdLst>
                <a:gd name="T0" fmla="*/ 2 w 4"/>
                <a:gd name="T1" fmla="*/ 8 h 14"/>
                <a:gd name="T2" fmla="*/ 4 w 4"/>
                <a:gd name="T3" fmla="*/ 11 h 14"/>
                <a:gd name="T4" fmla="*/ 4 w 4"/>
                <a:gd name="T5" fmla="*/ 14 h 14"/>
                <a:gd name="T6" fmla="*/ 4 w 4"/>
                <a:gd name="T7" fmla="*/ 14 h 14"/>
                <a:gd name="T8" fmla="*/ 2 w 4"/>
                <a:gd name="T9" fmla="*/ 11 h 14"/>
                <a:gd name="T10" fmla="*/ 2 w 4"/>
                <a:gd name="T11" fmla="*/ 8 h 14"/>
                <a:gd name="T12" fmla="*/ 0 w 4"/>
                <a:gd name="T13" fmla="*/ 5 h 14"/>
                <a:gd name="T14" fmla="*/ 0 w 4"/>
                <a:gd name="T15" fmla="*/ 2 h 14"/>
                <a:gd name="T16" fmla="*/ 0 w 4"/>
                <a:gd name="T17" fmla="*/ 0 h 14"/>
                <a:gd name="T18" fmla="*/ 0 w 4"/>
                <a:gd name="T19" fmla="*/ 0 h 14"/>
                <a:gd name="T20" fmla="*/ 0 w 4"/>
                <a:gd name="T21" fmla="*/ 0 h 14"/>
                <a:gd name="T22" fmla="*/ 0 w 4"/>
                <a:gd name="T23" fmla="*/ 0 h 14"/>
                <a:gd name="T24" fmla="*/ 2 w 4"/>
                <a:gd name="T25" fmla="*/ 4 h 14"/>
                <a:gd name="T26" fmla="*/ 2 w 4"/>
                <a:gd name="T27" fmla="*/ 5 h 14"/>
                <a:gd name="T28" fmla="*/ 2 w 4"/>
                <a:gd name="T29" fmla="*/ 8 h 14"/>
                <a:gd name="T30" fmla="*/ 2 w 4"/>
                <a:gd name="T31"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14">
                  <a:moveTo>
                    <a:pt x="2" y="8"/>
                  </a:moveTo>
                  <a:lnTo>
                    <a:pt x="4" y="11"/>
                  </a:lnTo>
                  <a:lnTo>
                    <a:pt x="4" y="14"/>
                  </a:lnTo>
                  <a:lnTo>
                    <a:pt x="4" y="14"/>
                  </a:lnTo>
                  <a:lnTo>
                    <a:pt x="2" y="11"/>
                  </a:lnTo>
                  <a:lnTo>
                    <a:pt x="2" y="8"/>
                  </a:lnTo>
                  <a:lnTo>
                    <a:pt x="0" y="5"/>
                  </a:lnTo>
                  <a:lnTo>
                    <a:pt x="0" y="2"/>
                  </a:lnTo>
                  <a:lnTo>
                    <a:pt x="0" y="0"/>
                  </a:lnTo>
                  <a:lnTo>
                    <a:pt x="0" y="0"/>
                  </a:lnTo>
                  <a:lnTo>
                    <a:pt x="0" y="0"/>
                  </a:lnTo>
                  <a:lnTo>
                    <a:pt x="0" y="0"/>
                  </a:lnTo>
                  <a:lnTo>
                    <a:pt x="2" y="4"/>
                  </a:lnTo>
                  <a:lnTo>
                    <a:pt x="2" y="5"/>
                  </a:lnTo>
                  <a:lnTo>
                    <a:pt x="2" y="8"/>
                  </a:lnTo>
                  <a:lnTo>
                    <a:pt x="2" y="8"/>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 name="Freeform 428">
              <a:extLst>
                <a:ext uri="{FF2B5EF4-FFF2-40B4-BE49-F238E27FC236}">
                  <a16:creationId xmlns:a16="http://schemas.microsoft.com/office/drawing/2014/main" id="{5A720FBB-995F-4265-BD14-1C95FBCDA81B}"/>
                </a:ext>
              </a:extLst>
            </p:cNvPr>
            <p:cNvSpPr>
              <a:spLocks/>
            </p:cNvSpPr>
            <p:nvPr/>
          </p:nvSpPr>
          <p:spPr bwMode="auto">
            <a:xfrm>
              <a:off x="2728913" y="1712913"/>
              <a:ext cx="25400" cy="9525"/>
            </a:xfrm>
            <a:custGeom>
              <a:avLst/>
              <a:gdLst>
                <a:gd name="T0" fmla="*/ 6 w 16"/>
                <a:gd name="T1" fmla="*/ 0 h 6"/>
                <a:gd name="T2" fmla="*/ 10 w 16"/>
                <a:gd name="T3" fmla="*/ 1 h 6"/>
                <a:gd name="T4" fmla="*/ 16 w 16"/>
                <a:gd name="T5" fmla="*/ 1 h 6"/>
                <a:gd name="T6" fmla="*/ 14 w 16"/>
                <a:gd name="T7" fmla="*/ 6 h 6"/>
                <a:gd name="T8" fmla="*/ 14 w 16"/>
                <a:gd name="T9" fmla="*/ 6 h 6"/>
                <a:gd name="T10" fmla="*/ 8 w 16"/>
                <a:gd name="T11" fmla="*/ 6 h 6"/>
                <a:gd name="T12" fmla="*/ 6 w 16"/>
                <a:gd name="T13" fmla="*/ 6 h 6"/>
                <a:gd name="T14" fmla="*/ 2 w 16"/>
                <a:gd name="T15" fmla="*/ 6 h 6"/>
                <a:gd name="T16" fmla="*/ 0 w 16"/>
                <a:gd name="T17" fmla="*/ 3 h 6"/>
                <a:gd name="T18" fmla="*/ 6 w 16"/>
                <a:gd name="T19" fmla="*/ 0 h 6"/>
                <a:gd name="T20" fmla="*/ 6 w 16"/>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6">
                  <a:moveTo>
                    <a:pt x="6" y="0"/>
                  </a:moveTo>
                  <a:lnTo>
                    <a:pt x="10" y="1"/>
                  </a:lnTo>
                  <a:lnTo>
                    <a:pt x="16" y="1"/>
                  </a:lnTo>
                  <a:lnTo>
                    <a:pt x="14" y="6"/>
                  </a:lnTo>
                  <a:lnTo>
                    <a:pt x="14" y="6"/>
                  </a:lnTo>
                  <a:lnTo>
                    <a:pt x="8" y="6"/>
                  </a:lnTo>
                  <a:lnTo>
                    <a:pt x="6" y="6"/>
                  </a:lnTo>
                  <a:lnTo>
                    <a:pt x="2" y="6"/>
                  </a:lnTo>
                  <a:lnTo>
                    <a:pt x="0" y="3"/>
                  </a:lnTo>
                  <a:lnTo>
                    <a:pt x="6" y="0"/>
                  </a:lnTo>
                  <a:lnTo>
                    <a:pt x="6"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 name="Freeform 429">
              <a:extLst>
                <a:ext uri="{FF2B5EF4-FFF2-40B4-BE49-F238E27FC236}">
                  <a16:creationId xmlns:a16="http://schemas.microsoft.com/office/drawing/2014/main" id="{51ACEAB3-8D45-405A-B4AD-1C7DBE89520C}"/>
                </a:ext>
              </a:extLst>
            </p:cNvPr>
            <p:cNvSpPr>
              <a:spLocks/>
            </p:cNvSpPr>
            <p:nvPr/>
          </p:nvSpPr>
          <p:spPr bwMode="auto">
            <a:xfrm>
              <a:off x="3046413" y="1798638"/>
              <a:ext cx="34925" cy="39688"/>
            </a:xfrm>
            <a:custGeom>
              <a:avLst/>
              <a:gdLst>
                <a:gd name="T0" fmla="*/ 20 w 22"/>
                <a:gd name="T1" fmla="*/ 7 h 25"/>
                <a:gd name="T2" fmla="*/ 18 w 22"/>
                <a:gd name="T3" fmla="*/ 9 h 25"/>
                <a:gd name="T4" fmla="*/ 20 w 22"/>
                <a:gd name="T5" fmla="*/ 15 h 25"/>
                <a:gd name="T6" fmla="*/ 22 w 22"/>
                <a:gd name="T7" fmla="*/ 16 h 25"/>
                <a:gd name="T8" fmla="*/ 20 w 22"/>
                <a:gd name="T9" fmla="*/ 21 h 25"/>
                <a:gd name="T10" fmla="*/ 18 w 22"/>
                <a:gd name="T11" fmla="*/ 25 h 25"/>
                <a:gd name="T12" fmla="*/ 16 w 22"/>
                <a:gd name="T13" fmla="*/ 22 h 25"/>
                <a:gd name="T14" fmla="*/ 10 w 22"/>
                <a:gd name="T15" fmla="*/ 22 h 25"/>
                <a:gd name="T16" fmla="*/ 9 w 22"/>
                <a:gd name="T17" fmla="*/ 25 h 25"/>
                <a:gd name="T18" fmla="*/ 9 w 22"/>
                <a:gd name="T19" fmla="*/ 25 h 25"/>
                <a:gd name="T20" fmla="*/ 4 w 22"/>
                <a:gd name="T21" fmla="*/ 19 h 25"/>
                <a:gd name="T22" fmla="*/ 4 w 22"/>
                <a:gd name="T23" fmla="*/ 15 h 25"/>
                <a:gd name="T24" fmla="*/ 3 w 22"/>
                <a:gd name="T25" fmla="*/ 15 h 25"/>
                <a:gd name="T26" fmla="*/ 0 w 22"/>
                <a:gd name="T27" fmla="*/ 11 h 25"/>
                <a:gd name="T28" fmla="*/ 3 w 22"/>
                <a:gd name="T29" fmla="*/ 5 h 25"/>
                <a:gd name="T30" fmla="*/ 4 w 22"/>
                <a:gd name="T31" fmla="*/ 5 h 25"/>
                <a:gd name="T32" fmla="*/ 4 w 22"/>
                <a:gd name="T33" fmla="*/ 3 h 25"/>
                <a:gd name="T34" fmla="*/ 4 w 22"/>
                <a:gd name="T35" fmla="*/ 0 h 25"/>
                <a:gd name="T36" fmla="*/ 13 w 22"/>
                <a:gd name="T37" fmla="*/ 3 h 25"/>
                <a:gd name="T38" fmla="*/ 13 w 22"/>
                <a:gd name="T39" fmla="*/ 0 h 25"/>
                <a:gd name="T40" fmla="*/ 20 w 22"/>
                <a:gd name="T41" fmla="*/ 3 h 25"/>
                <a:gd name="T42" fmla="*/ 20 w 22"/>
                <a:gd name="T43" fmla="*/ 7 h 25"/>
                <a:gd name="T44" fmla="*/ 20 w 22"/>
                <a:gd name="T45"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25">
                  <a:moveTo>
                    <a:pt x="20" y="7"/>
                  </a:moveTo>
                  <a:lnTo>
                    <a:pt x="18" y="9"/>
                  </a:lnTo>
                  <a:lnTo>
                    <a:pt x="20" y="15"/>
                  </a:lnTo>
                  <a:lnTo>
                    <a:pt x="22" y="16"/>
                  </a:lnTo>
                  <a:lnTo>
                    <a:pt x="20" y="21"/>
                  </a:lnTo>
                  <a:lnTo>
                    <a:pt x="18" y="25"/>
                  </a:lnTo>
                  <a:lnTo>
                    <a:pt x="16" y="22"/>
                  </a:lnTo>
                  <a:lnTo>
                    <a:pt x="10" y="22"/>
                  </a:lnTo>
                  <a:lnTo>
                    <a:pt x="9" y="25"/>
                  </a:lnTo>
                  <a:lnTo>
                    <a:pt x="9" y="25"/>
                  </a:lnTo>
                  <a:lnTo>
                    <a:pt x="4" y="19"/>
                  </a:lnTo>
                  <a:lnTo>
                    <a:pt x="4" y="15"/>
                  </a:lnTo>
                  <a:lnTo>
                    <a:pt x="3" y="15"/>
                  </a:lnTo>
                  <a:lnTo>
                    <a:pt x="0" y="11"/>
                  </a:lnTo>
                  <a:lnTo>
                    <a:pt x="3" y="5"/>
                  </a:lnTo>
                  <a:lnTo>
                    <a:pt x="4" y="5"/>
                  </a:lnTo>
                  <a:lnTo>
                    <a:pt x="4" y="3"/>
                  </a:lnTo>
                  <a:lnTo>
                    <a:pt x="4" y="0"/>
                  </a:lnTo>
                  <a:lnTo>
                    <a:pt x="13" y="3"/>
                  </a:lnTo>
                  <a:lnTo>
                    <a:pt x="13" y="0"/>
                  </a:lnTo>
                  <a:lnTo>
                    <a:pt x="20" y="3"/>
                  </a:lnTo>
                  <a:lnTo>
                    <a:pt x="20" y="7"/>
                  </a:lnTo>
                  <a:lnTo>
                    <a:pt x="20" y="7"/>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 name="Rectangle 430">
              <a:extLst>
                <a:ext uri="{FF2B5EF4-FFF2-40B4-BE49-F238E27FC236}">
                  <a16:creationId xmlns:a16="http://schemas.microsoft.com/office/drawing/2014/main" id="{55BC6109-A3D6-4FF9-BE92-6AE2D22B684C}"/>
                </a:ext>
              </a:extLst>
            </p:cNvPr>
            <p:cNvSpPr>
              <a:spLocks noChangeArrowheads="1"/>
            </p:cNvSpPr>
            <p:nvPr/>
          </p:nvSpPr>
          <p:spPr bwMode="auto">
            <a:xfrm>
              <a:off x="2905126" y="1652588"/>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 name="Freeform 431">
              <a:extLst>
                <a:ext uri="{FF2B5EF4-FFF2-40B4-BE49-F238E27FC236}">
                  <a16:creationId xmlns:a16="http://schemas.microsoft.com/office/drawing/2014/main" id="{EC614DCE-4CDB-4E83-A8CF-D118A23B04F2}"/>
                </a:ext>
              </a:extLst>
            </p:cNvPr>
            <p:cNvSpPr>
              <a:spLocks/>
            </p:cNvSpPr>
            <p:nvPr/>
          </p:nvSpPr>
          <p:spPr bwMode="auto">
            <a:xfrm>
              <a:off x="3009901" y="1749426"/>
              <a:ext cx="6350" cy="7938"/>
            </a:xfrm>
            <a:custGeom>
              <a:avLst/>
              <a:gdLst>
                <a:gd name="T0" fmla="*/ 4 w 4"/>
                <a:gd name="T1" fmla="*/ 0 h 5"/>
                <a:gd name="T2" fmla="*/ 4 w 4"/>
                <a:gd name="T3" fmla="*/ 5 h 5"/>
                <a:gd name="T4" fmla="*/ 0 w 4"/>
                <a:gd name="T5" fmla="*/ 5 h 5"/>
                <a:gd name="T6" fmla="*/ 0 w 4"/>
                <a:gd name="T7" fmla="*/ 0 h 5"/>
                <a:gd name="T8" fmla="*/ 4 w 4"/>
                <a:gd name="T9" fmla="*/ 0 h 5"/>
                <a:gd name="T10" fmla="*/ 4 w 4"/>
                <a:gd name="T11" fmla="*/ 0 h 5"/>
              </a:gdLst>
              <a:ahLst/>
              <a:cxnLst>
                <a:cxn ang="0">
                  <a:pos x="T0" y="T1"/>
                </a:cxn>
                <a:cxn ang="0">
                  <a:pos x="T2" y="T3"/>
                </a:cxn>
                <a:cxn ang="0">
                  <a:pos x="T4" y="T5"/>
                </a:cxn>
                <a:cxn ang="0">
                  <a:pos x="T6" y="T7"/>
                </a:cxn>
                <a:cxn ang="0">
                  <a:pos x="T8" y="T9"/>
                </a:cxn>
                <a:cxn ang="0">
                  <a:pos x="T10" y="T11"/>
                </a:cxn>
              </a:cxnLst>
              <a:rect l="0" t="0" r="r" b="b"/>
              <a:pathLst>
                <a:path w="4" h="5">
                  <a:moveTo>
                    <a:pt x="4" y="0"/>
                  </a:moveTo>
                  <a:lnTo>
                    <a:pt x="4" y="5"/>
                  </a:lnTo>
                  <a:lnTo>
                    <a:pt x="0" y="5"/>
                  </a:lnTo>
                  <a:lnTo>
                    <a:pt x="0" y="0"/>
                  </a:lnTo>
                  <a:lnTo>
                    <a:pt x="4" y="0"/>
                  </a:lnTo>
                  <a:lnTo>
                    <a:pt x="4"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 name="Freeform 432">
              <a:extLst>
                <a:ext uri="{FF2B5EF4-FFF2-40B4-BE49-F238E27FC236}">
                  <a16:creationId xmlns:a16="http://schemas.microsoft.com/office/drawing/2014/main" id="{879FC2DA-B383-4E05-903F-E42FBE63AD92}"/>
                </a:ext>
              </a:extLst>
            </p:cNvPr>
            <p:cNvSpPr>
              <a:spLocks/>
            </p:cNvSpPr>
            <p:nvPr/>
          </p:nvSpPr>
          <p:spPr bwMode="auto">
            <a:xfrm>
              <a:off x="3001963" y="2154238"/>
              <a:ext cx="41275" cy="39688"/>
            </a:xfrm>
            <a:custGeom>
              <a:avLst/>
              <a:gdLst>
                <a:gd name="T0" fmla="*/ 24 w 26"/>
                <a:gd name="T1" fmla="*/ 19 h 25"/>
                <a:gd name="T2" fmla="*/ 18 w 26"/>
                <a:gd name="T3" fmla="*/ 25 h 25"/>
                <a:gd name="T4" fmla="*/ 16 w 26"/>
                <a:gd name="T5" fmla="*/ 25 h 25"/>
                <a:gd name="T6" fmla="*/ 12 w 26"/>
                <a:gd name="T7" fmla="*/ 25 h 25"/>
                <a:gd name="T8" fmla="*/ 10 w 26"/>
                <a:gd name="T9" fmla="*/ 25 h 25"/>
                <a:gd name="T10" fmla="*/ 6 w 26"/>
                <a:gd name="T11" fmla="*/ 23 h 25"/>
                <a:gd name="T12" fmla="*/ 3 w 26"/>
                <a:gd name="T13" fmla="*/ 23 h 25"/>
                <a:gd name="T14" fmla="*/ 0 w 26"/>
                <a:gd name="T15" fmla="*/ 22 h 25"/>
                <a:gd name="T16" fmla="*/ 3 w 26"/>
                <a:gd name="T17" fmla="*/ 16 h 25"/>
                <a:gd name="T18" fmla="*/ 5 w 26"/>
                <a:gd name="T19" fmla="*/ 16 h 25"/>
                <a:gd name="T20" fmla="*/ 5 w 26"/>
                <a:gd name="T21" fmla="*/ 13 h 25"/>
                <a:gd name="T22" fmla="*/ 5 w 26"/>
                <a:gd name="T23" fmla="*/ 9 h 25"/>
                <a:gd name="T24" fmla="*/ 6 w 26"/>
                <a:gd name="T25" fmla="*/ 7 h 25"/>
                <a:gd name="T26" fmla="*/ 9 w 26"/>
                <a:gd name="T27" fmla="*/ 3 h 25"/>
                <a:gd name="T28" fmla="*/ 9 w 26"/>
                <a:gd name="T29" fmla="*/ 1 h 25"/>
                <a:gd name="T30" fmla="*/ 10 w 26"/>
                <a:gd name="T31" fmla="*/ 0 h 25"/>
                <a:gd name="T32" fmla="*/ 12 w 26"/>
                <a:gd name="T33" fmla="*/ 1 h 25"/>
                <a:gd name="T34" fmla="*/ 15 w 26"/>
                <a:gd name="T35" fmla="*/ 0 h 25"/>
                <a:gd name="T36" fmla="*/ 16 w 26"/>
                <a:gd name="T37" fmla="*/ 1 h 25"/>
                <a:gd name="T38" fmla="*/ 18 w 26"/>
                <a:gd name="T39" fmla="*/ 6 h 25"/>
                <a:gd name="T40" fmla="*/ 22 w 26"/>
                <a:gd name="T41" fmla="*/ 7 h 25"/>
                <a:gd name="T42" fmla="*/ 24 w 26"/>
                <a:gd name="T43" fmla="*/ 9 h 25"/>
                <a:gd name="T44" fmla="*/ 26 w 26"/>
                <a:gd name="T45" fmla="*/ 13 h 25"/>
                <a:gd name="T46" fmla="*/ 24 w 26"/>
                <a:gd name="T47" fmla="*/ 16 h 25"/>
                <a:gd name="T48" fmla="*/ 24 w 26"/>
                <a:gd name="T49" fmla="*/ 19 h 25"/>
                <a:gd name="T50" fmla="*/ 24 w 26"/>
                <a:gd name="T51"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 h="25">
                  <a:moveTo>
                    <a:pt x="24" y="19"/>
                  </a:moveTo>
                  <a:lnTo>
                    <a:pt x="18" y="25"/>
                  </a:lnTo>
                  <a:lnTo>
                    <a:pt x="16" y="25"/>
                  </a:lnTo>
                  <a:lnTo>
                    <a:pt x="12" y="25"/>
                  </a:lnTo>
                  <a:lnTo>
                    <a:pt x="10" y="25"/>
                  </a:lnTo>
                  <a:lnTo>
                    <a:pt x="6" y="23"/>
                  </a:lnTo>
                  <a:lnTo>
                    <a:pt x="3" y="23"/>
                  </a:lnTo>
                  <a:lnTo>
                    <a:pt x="0" y="22"/>
                  </a:lnTo>
                  <a:lnTo>
                    <a:pt x="3" y="16"/>
                  </a:lnTo>
                  <a:lnTo>
                    <a:pt x="5" y="16"/>
                  </a:lnTo>
                  <a:lnTo>
                    <a:pt x="5" y="13"/>
                  </a:lnTo>
                  <a:lnTo>
                    <a:pt x="5" y="9"/>
                  </a:lnTo>
                  <a:lnTo>
                    <a:pt x="6" y="7"/>
                  </a:lnTo>
                  <a:lnTo>
                    <a:pt x="9" y="3"/>
                  </a:lnTo>
                  <a:lnTo>
                    <a:pt x="9" y="1"/>
                  </a:lnTo>
                  <a:lnTo>
                    <a:pt x="10" y="0"/>
                  </a:lnTo>
                  <a:lnTo>
                    <a:pt x="12" y="1"/>
                  </a:lnTo>
                  <a:lnTo>
                    <a:pt x="15" y="0"/>
                  </a:lnTo>
                  <a:lnTo>
                    <a:pt x="16" y="1"/>
                  </a:lnTo>
                  <a:lnTo>
                    <a:pt x="18" y="6"/>
                  </a:lnTo>
                  <a:lnTo>
                    <a:pt x="22" y="7"/>
                  </a:lnTo>
                  <a:lnTo>
                    <a:pt x="24" y="9"/>
                  </a:lnTo>
                  <a:lnTo>
                    <a:pt x="26" y="13"/>
                  </a:lnTo>
                  <a:lnTo>
                    <a:pt x="24" y="16"/>
                  </a:lnTo>
                  <a:lnTo>
                    <a:pt x="24" y="19"/>
                  </a:lnTo>
                  <a:lnTo>
                    <a:pt x="24" y="19"/>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 name="Freeform 433">
              <a:extLst>
                <a:ext uri="{FF2B5EF4-FFF2-40B4-BE49-F238E27FC236}">
                  <a16:creationId xmlns:a16="http://schemas.microsoft.com/office/drawing/2014/main" id="{6128BF2D-F211-43A0-9627-2D37BABFA564}"/>
                </a:ext>
              </a:extLst>
            </p:cNvPr>
            <p:cNvSpPr>
              <a:spLocks noEditPoints="1"/>
            </p:cNvSpPr>
            <p:nvPr/>
          </p:nvSpPr>
          <p:spPr bwMode="auto">
            <a:xfrm>
              <a:off x="2559051" y="1527176"/>
              <a:ext cx="347663" cy="103188"/>
            </a:xfrm>
            <a:custGeom>
              <a:avLst/>
              <a:gdLst>
                <a:gd name="T0" fmla="*/ 129 w 219"/>
                <a:gd name="T1" fmla="*/ 0 h 65"/>
                <a:gd name="T2" fmla="*/ 130 w 219"/>
                <a:gd name="T3" fmla="*/ 0 h 65"/>
                <a:gd name="T4" fmla="*/ 130 w 219"/>
                <a:gd name="T5" fmla="*/ 1 h 65"/>
                <a:gd name="T6" fmla="*/ 139 w 219"/>
                <a:gd name="T7" fmla="*/ 0 h 65"/>
                <a:gd name="T8" fmla="*/ 146 w 219"/>
                <a:gd name="T9" fmla="*/ 0 h 65"/>
                <a:gd name="T10" fmla="*/ 152 w 219"/>
                <a:gd name="T11" fmla="*/ 1 h 65"/>
                <a:gd name="T12" fmla="*/ 149 w 219"/>
                <a:gd name="T13" fmla="*/ 1 h 65"/>
                <a:gd name="T14" fmla="*/ 140 w 219"/>
                <a:gd name="T15" fmla="*/ 3 h 65"/>
                <a:gd name="T16" fmla="*/ 137 w 219"/>
                <a:gd name="T17" fmla="*/ 7 h 65"/>
                <a:gd name="T18" fmla="*/ 139 w 219"/>
                <a:gd name="T19" fmla="*/ 9 h 65"/>
                <a:gd name="T20" fmla="*/ 143 w 219"/>
                <a:gd name="T21" fmla="*/ 6 h 65"/>
                <a:gd name="T22" fmla="*/ 149 w 219"/>
                <a:gd name="T23" fmla="*/ 3 h 65"/>
                <a:gd name="T24" fmla="*/ 155 w 219"/>
                <a:gd name="T25" fmla="*/ 1 h 65"/>
                <a:gd name="T26" fmla="*/ 155 w 219"/>
                <a:gd name="T27" fmla="*/ 6 h 65"/>
                <a:gd name="T28" fmla="*/ 159 w 219"/>
                <a:gd name="T29" fmla="*/ 6 h 65"/>
                <a:gd name="T30" fmla="*/ 156 w 219"/>
                <a:gd name="T31" fmla="*/ 7 h 65"/>
                <a:gd name="T32" fmla="*/ 162 w 219"/>
                <a:gd name="T33" fmla="*/ 9 h 65"/>
                <a:gd name="T34" fmla="*/ 174 w 219"/>
                <a:gd name="T35" fmla="*/ 7 h 65"/>
                <a:gd name="T36" fmla="*/ 177 w 219"/>
                <a:gd name="T37" fmla="*/ 6 h 65"/>
                <a:gd name="T38" fmla="*/ 187 w 219"/>
                <a:gd name="T39" fmla="*/ 6 h 65"/>
                <a:gd name="T40" fmla="*/ 193 w 219"/>
                <a:gd name="T41" fmla="*/ 3 h 65"/>
                <a:gd name="T42" fmla="*/ 208 w 219"/>
                <a:gd name="T43" fmla="*/ 1 h 65"/>
                <a:gd name="T44" fmla="*/ 216 w 219"/>
                <a:gd name="T45" fmla="*/ 1 h 65"/>
                <a:gd name="T46" fmla="*/ 216 w 219"/>
                <a:gd name="T47" fmla="*/ 6 h 65"/>
                <a:gd name="T48" fmla="*/ 208 w 219"/>
                <a:gd name="T49" fmla="*/ 9 h 65"/>
                <a:gd name="T50" fmla="*/ 200 w 219"/>
                <a:gd name="T51" fmla="*/ 12 h 65"/>
                <a:gd name="T52" fmla="*/ 196 w 219"/>
                <a:gd name="T53" fmla="*/ 15 h 65"/>
                <a:gd name="T54" fmla="*/ 188 w 219"/>
                <a:gd name="T55" fmla="*/ 19 h 65"/>
                <a:gd name="T56" fmla="*/ 190 w 219"/>
                <a:gd name="T57" fmla="*/ 25 h 65"/>
                <a:gd name="T58" fmla="*/ 180 w 219"/>
                <a:gd name="T59" fmla="*/ 31 h 65"/>
                <a:gd name="T60" fmla="*/ 162 w 219"/>
                <a:gd name="T61" fmla="*/ 41 h 65"/>
                <a:gd name="T62" fmla="*/ 171 w 219"/>
                <a:gd name="T63" fmla="*/ 54 h 65"/>
                <a:gd name="T64" fmla="*/ 162 w 219"/>
                <a:gd name="T65" fmla="*/ 61 h 65"/>
                <a:gd name="T66" fmla="*/ 155 w 219"/>
                <a:gd name="T67" fmla="*/ 53 h 65"/>
                <a:gd name="T68" fmla="*/ 149 w 219"/>
                <a:gd name="T69" fmla="*/ 43 h 65"/>
                <a:gd name="T70" fmla="*/ 137 w 219"/>
                <a:gd name="T71" fmla="*/ 43 h 65"/>
                <a:gd name="T72" fmla="*/ 121 w 219"/>
                <a:gd name="T73" fmla="*/ 45 h 65"/>
                <a:gd name="T74" fmla="*/ 117 w 219"/>
                <a:gd name="T75" fmla="*/ 47 h 65"/>
                <a:gd name="T76" fmla="*/ 107 w 219"/>
                <a:gd name="T77" fmla="*/ 50 h 65"/>
                <a:gd name="T78" fmla="*/ 89 w 219"/>
                <a:gd name="T79" fmla="*/ 53 h 65"/>
                <a:gd name="T80" fmla="*/ 77 w 219"/>
                <a:gd name="T81" fmla="*/ 63 h 65"/>
                <a:gd name="T82" fmla="*/ 67 w 219"/>
                <a:gd name="T83" fmla="*/ 63 h 65"/>
                <a:gd name="T84" fmla="*/ 61 w 219"/>
                <a:gd name="T85" fmla="*/ 53 h 65"/>
                <a:gd name="T86" fmla="*/ 49 w 219"/>
                <a:gd name="T87" fmla="*/ 57 h 65"/>
                <a:gd name="T88" fmla="*/ 44 w 219"/>
                <a:gd name="T89" fmla="*/ 51 h 65"/>
                <a:gd name="T90" fmla="*/ 17 w 219"/>
                <a:gd name="T91" fmla="*/ 57 h 65"/>
                <a:gd name="T92" fmla="*/ 6 w 219"/>
                <a:gd name="T93" fmla="*/ 57 h 65"/>
                <a:gd name="T94" fmla="*/ 0 w 219"/>
                <a:gd name="T95" fmla="*/ 54 h 65"/>
                <a:gd name="T96" fmla="*/ 1 w 219"/>
                <a:gd name="T97" fmla="*/ 50 h 65"/>
                <a:gd name="T98" fmla="*/ 6 w 219"/>
                <a:gd name="T99" fmla="*/ 43 h 65"/>
                <a:gd name="T100" fmla="*/ 17 w 219"/>
                <a:gd name="T101" fmla="*/ 34 h 65"/>
                <a:gd name="T102" fmla="*/ 29 w 219"/>
                <a:gd name="T103" fmla="*/ 23 h 65"/>
                <a:gd name="T104" fmla="*/ 38 w 219"/>
                <a:gd name="T105" fmla="*/ 21 h 65"/>
                <a:gd name="T106" fmla="*/ 70 w 219"/>
                <a:gd name="T107" fmla="*/ 9 h 65"/>
                <a:gd name="T108" fmla="*/ 109 w 219"/>
                <a:gd name="T109" fmla="*/ 0 h 65"/>
                <a:gd name="T110" fmla="*/ 199 w 219"/>
                <a:gd name="T111" fmla="*/ 12 h 65"/>
                <a:gd name="T112" fmla="*/ 202 w 219"/>
                <a:gd name="T113" fmla="*/ 1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9" h="65">
                  <a:moveTo>
                    <a:pt x="117" y="0"/>
                  </a:moveTo>
                  <a:lnTo>
                    <a:pt x="118" y="0"/>
                  </a:lnTo>
                  <a:lnTo>
                    <a:pt x="123" y="0"/>
                  </a:lnTo>
                  <a:lnTo>
                    <a:pt x="129" y="0"/>
                  </a:lnTo>
                  <a:lnTo>
                    <a:pt x="133" y="0"/>
                  </a:lnTo>
                  <a:lnTo>
                    <a:pt x="134" y="0"/>
                  </a:lnTo>
                  <a:lnTo>
                    <a:pt x="133" y="0"/>
                  </a:lnTo>
                  <a:lnTo>
                    <a:pt x="130" y="0"/>
                  </a:lnTo>
                  <a:lnTo>
                    <a:pt x="124" y="1"/>
                  </a:lnTo>
                  <a:lnTo>
                    <a:pt x="124" y="1"/>
                  </a:lnTo>
                  <a:lnTo>
                    <a:pt x="129" y="1"/>
                  </a:lnTo>
                  <a:lnTo>
                    <a:pt x="130" y="1"/>
                  </a:lnTo>
                  <a:lnTo>
                    <a:pt x="133" y="1"/>
                  </a:lnTo>
                  <a:lnTo>
                    <a:pt x="134" y="0"/>
                  </a:lnTo>
                  <a:lnTo>
                    <a:pt x="137" y="0"/>
                  </a:lnTo>
                  <a:lnTo>
                    <a:pt x="139" y="0"/>
                  </a:lnTo>
                  <a:lnTo>
                    <a:pt x="140" y="0"/>
                  </a:lnTo>
                  <a:lnTo>
                    <a:pt x="143" y="0"/>
                  </a:lnTo>
                  <a:lnTo>
                    <a:pt x="145" y="0"/>
                  </a:lnTo>
                  <a:lnTo>
                    <a:pt x="146" y="0"/>
                  </a:lnTo>
                  <a:lnTo>
                    <a:pt x="149" y="0"/>
                  </a:lnTo>
                  <a:lnTo>
                    <a:pt x="152" y="0"/>
                  </a:lnTo>
                  <a:lnTo>
                    <a:pt x="155" y="1"/>
                  </a:lnTo>
                  <a:lnTo>
                    <a:pt x="152" y="1"/>
                  </a:lnTo>
                  <a:lnTo>
                    <a:pt x="150" y="1"/>
                  </a:lnTo>
                  <a:lnTo>
                    <a:pt x="150" y="1"/>
                  </a:lnTo>
                  <a:lnTo>
                    <a:pt x="149" y="1"/>
                  </a:lnTo>
                  <a:lnTo>
                    <a:pt x="149" y="1"/>
                  </a:lnTo>
                  <a:lnTo>
                    <a:pt x="146" y="1"/>
                  </a:lnTo>
                  <a:lnTo>
                    <a:pt x="145" y="1"/>
                  </a:lnTo>
                  <a:lnTo>
                    <a:pt x="143" y="1"/>
                  </a:lnTo>
                  <a:lnTo>
                    <a:pt x="140" y="3"/>
                  </a:lnTo>
                  <a:lnTo>
                    <a:pt x="139" y="3"/>
                  </a:lnTo>
                  <a:lnTo>
                    <a:pt x="140" y="3"/>
                  </a:lnTo>
                  <a:lnTo>
                    <a:pt x="139" y="6"/>
                  </a:lnTo>
                  <a:lnTo>
                    <a:pt x="137" y="7"/>
                  </a:lnTo>
                  <a:lnTo>
                    <a:pt x="137" y="7"/>
                  </a:lnTo>
                  <a:lnTo>
                    <a:pt x="137" y="9"/>
                  </a:lnTo>
                  <a:lnTo>
                    <a:pt x="137" y="9"/>
                  </a:lnTo>
                  <a:lnTo>
                    <a:pt x="139" y="9"/>
                  </a:lnTo>
                  <a:lnTo>
                    <a:pt x="143" y="9"/>
                  </a:lnTo>
                  <a:lnTo>
                    <a:pt x="143" y="9"/>
                  </a:lnTo>
                  <a:lnTo>
                    <a:pt x="145" y="7"/>
                  </a:lnTo>
                  <a:lnTo>
                    <a:pt x="143" y="6"/>
                  </a:lnTo>
                  <a:lnTo>
                    <a:pt x="143" y="6"/>
                  </a:lnTo>
                  <a:lnTo>
                    <a:pt x="145" y="3"/>
                  </a:lnTo>
                  <a:lnTo>
                    <a:pt x="145" y="3"/>
                  </a:lnTo>
                  <a:lnTo>
                    <a:pt x="149" y="3"/>
                  </a:lnTo>
                  <a:lnTo>
                    <a:pt x="149" y="1"/>
                  </a:lnTo>
                  <a:lnTo>
                    <a:pt x="150" y="1"/>
                  </a:lnTo>
                  <a:lnTo>
                    <a:pt x="150" y="1"/>
                  </a:lnTo>
                  <a:lnTo>
                    <a:pt x="155" y="1"/>
                  </a:lnTo>
                  <a:lnTo>
                    <a:pt x="156" y="1"/>
                  </a:lnTo>
                  <a:lnTo>
                    <a:pt x="156" y="3"/>
                  </a:lnTo>
                  <a:lnTo>
                    <a:pt x="156" y="3"/>
                  </a:lnTo>
                  <a:lnTo>
                    <a:pt x="155" y="6"/>
                  </a:lnTo>
                  <a:lnTo>
                    <a:pt x="155" y="6"/>
                  </a:lnTo>
                  <a:lnTo>
                    <a:pt x="156" y="6"/>
                  </a:lnTo>
                  <a:lnTo>
                    <a:pt x="159" y="3"/>
                  </a:lnTo>
                  <a:lnTo>
                    <a:pt x="159" y="6"/>
                  </a:lnTo>
                  <a:lnTo>
                    <a:pt x="161" y="6"/>
                  </a:lnTo>
                  <a:lnTo>
                    <a:pt x="161" y="6"/>
                  </a:lnTo>
                  <a:lnTo>
                    <a:pt x="159" y="7"/>
                  </a:lnTo>
                  <a:lnTo>
                    <a:pt x="156" y="7"/>
                  </a:lnTo>
                  <a:lnTo>
                    <a:pt x="156" y="7"/>
                  </a:lnTo>
                  <a:lnTo>
                    <a:pt x="155" y="9"/>
                  </a:lnTo>
                  <a:lnTo>
                    <a:pt x="159" y="9"/>
                  </a:lnTo>
                  <a:lnTo>
                    <a:pt x="162" y="9"/>
                  </a:lnTo>
                  <a:lnTo>
                    <a:pt x="165" y="9"/>
                  </a:lnTo>
                  <a:lnTo>
                    <a:pt x="168" y="9"/>
                  </a:lnTo>
                  <a:lnTo>
                    <a:pt x="172" y="7"/>
                  </a:lnTo>
                  <a:lnTo>
                    <a:pt x="174" y="7"/>
                  </a:lnTo>
                  <a:lnTo>
                    <a:pt x="174" y="7"/>
                  </a:lnTo>
                  <a:lnTo>
                    <a:pt x="174" y="7"/>
                  </a:lnTo>
                  <a:lnTo>
                    <a:pt x="174" y="6"/>
                  </a:lnTo>
                  <a:lnTo>
                    <a:pt x="177" y="6"/>
                  </a:lnTo>
                  <a:lnTo>
                    <a:pt x="178" y="6"/>
                  </a:lnTo>
                  <a:lnTo>
                    <a:pt x="180" y="6"/>
                  </a:lnTo>
                  <a:lnTo>
                    <a:pt x="184" y="6"/>
                  </a:lnTo>
                  <a:lnTo>
                    <a:pt x="187" y="6"/>
                  </a:lnTo>
                  <a:lnTo>
                    <a:pt x="187" y="3"/>
                  </a:lnTo>
                  <a:lnTo>
                    <a:pt x="184" y="3"/>
                  </a:lnTo>
                  <a:lnTo>
                    <a:pt x="188" y="3"/>
                  </a:lnTo>
                  <a:lnTo>
                    <a:pt x="193" y="3"/>
                  </a:lnTo>
                  <a:lnTo>
                    <a:pt x="204" y="3"/>
                  </a:lnTo>
                  <a:lnTo>
                    <a:pt x="206" y="3"/>
                  </a:lnTo>
                  <a:lnTo>
                    <a:pt x="208" y="1"/>
                  </a:lnTo>
                  <a:lnTo>
                    <a:pt x="208" y="1"/>
                  </a:lnTo>
                  <a:lnTo>
                    <a:pt x="210" y="0"/>
                  </a:lnTo>
                  <a:lnTo>
                    <a:pt x="212" y="0"/>
                  </a:lnTo>
                  <a:lnTo>
                    <a:pt x="215" y="0"/>
                  </a:lnTo>
                  <a:lnTo>
                    <a:pt x="216" y="1"/>
                  </a:lnTo>
                  <a:lnTo>
                    <a:pt x="218" y="3"/>
                  </a:lnTo>
                  <a:lnTo>
                    <a:pt x="219" y="6"/>
                  </a:lnTo>
                  <a:lnTo>
                    <a:pt x="219" y="6"/>
                  </a:lnTo>
                  <a:lnTo>
                    <a:pt x="216" y="6"/>
                  </a:lnTo>
                  <a:lnTo>
                    <a:pt x="212" y="6"/>
                  </a:lnTo>
                  <a:lnTo>
                    <a:pt x="210" y="6"/>
                  </a:lnTo>
                  <a:lnTo>
                    <a:pt x="208" y="7"/>
                  </a:lnTo>
                  <a:lnTo>
                    <a:pt x="208" y="9"/>
                  </a:lnTo>
                  <a:lnTo>
                    <a:pt x="210" y="12"/>
                  </a:lnTo>
                  <a:lnTo>
                    <a:pt x="210" y="12"/>
                  </a:lnTo>
                  <a:lnTo>
                    <a:pt x="206" y="12"/>
                  </a:lnTo>
                  <a:lnTo>
                    <a:pt x="200" y="12"/>
                  </a:lnTo>
                  <a:lnTo>
                    <a:pt x="199" y="12"/>
                  </a:lnTo>
                  <a:lnTo>
                    <a:pt x="196" y="13"/>
                  </a:lnTo>
                  <a:lnTo>
                    <a:pt x="196" y="13"/>
                  </a:lnTo>
                  <a:lnTo>
                    <a:pt x="196" y="15"/>
                  </a:lnTo>
                  <a:lnTo>
                    <a:pt x="194" y="17"/>
                  </a:lnTo>
                  <a:lnTo>
                    <a:pt x="193" y="17"/>
                  </a:lnTo>
                  <a:lnTo>
                    <a:pt x="190" y="19"/>
                  </a:lnTo>
                  <a:lnTo>
                    <a:pt x="188" y="19"/>
                  </a:lnTo>
                  <a:lnTo>
                    <a:pt x="187" y="21"/>
                  </a:lnTo>
                  <a:lnTo>
                    <a:pt x="188" y="21"/>
                  </a:lnTo>
                  <a:lnTo>
                    <a:pt x="188" y="23"/>
                  </a:lnTo>
                  <a:lnTo>
                    <a:pt x="190" y="25"/>
                  </a:lnTo>
                  <a:lnTo>
                    <a:pt x="188" y="28"/>
                  </a:lnTo>
                  <a:lnTo>
                    <a:pt x="184" y="29"/>
                  </a:lnTo>
                  <a:lnTo>
                    <a:pt x="183" y="29"/>
                  </a:lnTo>
                  <a:lnTo>
                    <a:pt x="180" y="31"/>
                  </a:lnTo>
                  <a:lnTo>
                    <a:pt x="177" y="31"/>
                  </a:lnTo>
                  <a:lnTo>
                    <a:pt x="174" y="34"/>
                  </a:lnTo>
                  <a:lnTo>
                    <a:pt x="167" y="37"/>
                  </a:lnTo>
                  <a:lnTo>
                    <a:pt x="162" y="41"/>
                  </a:lnTo>
                  <a:lnTo>
                    <a:pt x="162" y="45"/>
                  </a:lnTo>
                  <a:lnTo>
                    <a:pt x="167" y="50"/>
                  </a:lnTo>
                  <a:lnTo>
                    <a:pt x="167" y="50"/>
                  </a:lnTo>
                  <a:lnTo>
                    <a:pt x="171" y="54"/>
                  </a:lnTo>
                  <a:lnTo>
                    <a:pt x="168" y="59"/>
                  </a:lnTo>
                  <a:lnTo>
                    <a:pt x="167" y="63"/>
                  </a:lnTo>
                  <a:lnTo>
                    <a:pt x="165" y="63"/>
                  </a:lnTo>
                  <a:lnTo>
                    <a:pt x="162" y="61"/>
                  </a:lnTo>
                  <a:lnTo>
                    <a:pt x="161" y="59"/>
                  </a:lnTo>
                  <a:lnTo>
                    <a:pt x="159" y="54"/>
                  </a:lnTo>
                  <a:lnTo>
                    <a:pt x="156" y="54"/>
                  </a:lnTo>
                  <a:lnTo>
                    <a:pt x="155" y="53"/>
                  </a:lnTo>
                  <a:lnTo>
                    <a:pt x="156" y="50"/>
                  </a:lnTo>
                  <a:lnTo>
                    <a:pt x="155" y="47"/>
                  </a:lnTo>
                  <a:lnTo>
                    <a:pt x="150" y="45"/>
                  </a:lnTo>
                  <a:lnTo>
                    <a:pt x="149" y="43"/>
                  </a:lnTo>
                  <a:lnTo>
                    <a:pt x="145" y="45"/>
                  </a:lnTo>
                  <a:lnTo>
                    <a:pt x="143" y="45"/>
                  </a:lnTo>
                  <a:lnTo>
                    <a:pt x="140" y="43"/>
                  </a:lnTo>
                  <a:lnTo>
                    <a:pt x="137" y="43"/>
                  </a:lnTo>
                  <a:lnTo>
                    <a:pt x="133" y="43"/>
                  </a:lnTo>
                  <a:lnTo>
                    <a:pt x="133" y="43"/>
                  </a:lnTo>
                  <a:lnTo>
                    <a:pt x="124" y="43"/>
                  </a:lnTo>
                  <a:lnTo>
                    <a:pt x="121" y="45"/>
                  </a:lnTo>
                  <a:lnTo>
                    <a:pt x="117" y="45"/>
                  </a:lnTo>
                  <a:lnTo>
                    <a:pt x="115" y="45"/>
                  </a:lnTo>
                  <a:lnTo>
                    <a:pt x="121" y="47"/>
                  </a:lnTo>
                  <a:lnTo>
                    <a:pt x="117" y="47"/>
                  </a:lnTo>
                  <a:lnTo>
                    <a:pt x="113" y="50"/>
                  </a:lnTo>
                  <a:lnTo>
                    <a:pt x="111" y="50"/>
                  </a:lnTo>
                  <a:lnTo>
                    <a:pt x="109" y="47"/>
                  </a:lnTo>
                  <a:lnTo>
                    <a:pt x="107" y="50"/>
                  </a:lnTo>
                  <a:lnTo>
                    <a:pt x="102" y="47"/>
                  </a:lnTo>
                  <a:lnTo>
                    <a:pt x="99" y="50"/>
                  </a:lnTo>
                  <a:lnTo>
                    <a:pt x="95" y="50"/>
                  </a:lnTo>
                  <a:lnTo>
                    <a:pt x="89" y="53"/>
                  </a:lnTo>
                  <a:lnTo>
                    <a:pt x="82" y="54"/>
                  </a:lnTo>
                  <a:lnTo>
                    <a:pt x="79" y="57"/>
                  </a:lnTo>
                  <a:lnTo>
                    <a:pt x="77" y="61"/>
                  </a:lnTo>
                  <a:lnTo>
                    <a:pt x="77" y="63"/>
                  </a:lnTo>
                  <a:lnTo>
                    <a:pt x="77" y="65"/>
                  </a:lnTo>
                  <a:lnTo>
                    <a:pt x="73" y="65"/>
                  </a:lnTo>
                  <a:lnTo>
                    <a:pt x="70" y="65"/>
                  </a:lnTo>
                  <a:lnTo>
                    <a:pt x="67" y="63"/>
                  </a:lnTo>
                  <a:lnTo>
                    <a:pt x="67" y="61"/>
                  </a:lnTo>
                  <a:lnTo>
                    <a:pt x="66" y="59"/>
                  </a:lnTo>
                  <a:lnTo>
                    <a:pt x="66" y="54"/>
                  </a:lnTo>
                  <a:lnTo>
                    <a:pt x="61" y="53"/>
                  </a:lnTo>
                  <a:lnTo>
                    <a:pt x="57" y="53"/>
                  </a:lnTo>
                  <a:lnTo>
                    <a:pt x="55" y="54"/>
                  </a:lnTo>
                  <a:lnTo>
                    <a:pt x="54" y="57"/>
                  </a:lnTo>
                  <a:lnTo>
                    <a:pt x="49" y="57"/>
                  </a:lnTo>
                  <a:lnTo>
                    <a:pt x="48" y="57"/>
                  </a:lnTo>
                  <a:lnTo>
                    <a:pt x="48" y="53"/>
                  </a:lnTo>
                  <a:lnTo>
                    <a:pt x="45" y="53"/>
                  </a:lnTo>
                  <a:lnTo>
                    <a:pt x="44" y="51"/>
                  </a:lnTo>
                  <a:lnTo>
                    <a:pt x="35" y="51"/>
                  </a:lnTo>
                  <a:lnTo>
                    <a:pt x="35" y="53"/>
                  </a:lnTo>
                  <a:lnTo>
                    <a:pt x="23" y="57"/>
                  </a:lnTo>
                  <a:lnTo>
                    <a:pt x="17" y="57"/>
                  </a:lnTo>
                  <a:lnTo>
                    <a:pt x="14" y="57"/>
                  </a:lnTo>
                  <a:lnTo>
                    <a:pt x="14" y="54"/>
                  </a:lnTo>
                  <a:lnTo>
                    <a:pt x="6" y="59"/>
                  </a:lnTo>
                  <a:lnTo>
                    <a:pt x="6" y="57"/>
                  </a:lnTo>
                  <a:lnTo>
                    <a:pt x="4" y="54"/>
                  </a:lnTo>
                  <a:lnTo>
                    <a:pt x="4" y="54"/>
                  </a:lnTo>
                  <a:lnTo>
                    <a:pt x="1" y="54"/>
                  </a:lnTo>
                  <a:lnTo>
                    <a:pt x="0" y="54"/>
                  </a:lnTo>
                  <a:lnTo>
                    <a:pt x="1" y="53"/>
                  </a:lnTo>
                  <a:lnTo>
                    <a:pt x="1" y="51"/>
                  </a:lnTo>
                  <a:lnTo>
                    <a:pt x="1" y="50"/>
                  </a:lnTo>
                  <a:lnTo>
                    <a:pt x="1" y="50"/>
                  </a:lnTo>
                  <a:lnTo>
                    <a:pt x="1" y="50"/>
                  </a:lnTo>
                  <a:lnTo>
                    <a:pt x="4" y="47"/>
                  </a:lnTo>
                  <a:lnTo>
                    <a:pt x="4" y="45"/>
                  </a:lnTo>
                  <a:lnTo>
                    <a:pt x="6" y="43"/>
                  </a:lnTo>
                  <a:lnTo>
                    <a:pt x="6" y="43"/>
                  </a:lnTo>
                  <a:lnTo>
                    <a:pt x="10" y="39"/>
                  </a:lnTo>
                  <a:lnTo>
                    <a:pt x="14" y="35"/>
                  </a:lnTo>
                  <a:lnTo>
                    <a:pt x="17" y="34"/>
                  </a:lnTo>
                  <a:lnTo>
                    <a:pt x="22" y="29"/>
                  </a:lnTo>
                  <a:lnTo>
                    <a:pt x="26" y="28"/>
                  </a:lnTo>
                  <a:lnTo>
                    <a:pt x="28" y="25"/>
                  </a:lnTo>
                  <a:lnTo>
                    <a:pt x="29" y="23"/>
                  </a:lnTo>
                  <a:lnTo>
                    <a:pt x="32" y="23"/>
                  </a:lnTo>
                  <a:lnTo>
                    <a:pt x="33" y="21"/>
                  </a:lnTo>
                  <a:lnTo>
                    <a:pt x="35" y="21"/>
                  </a:lnTo>
                  <a:lnTo>
                    <a:pt x="38" y="21"/>
                  </a:lnTo>
                  <a:lnTo>
                    <a:pt x="42" y="17"/>
                  </a:lnTo>
                  <a:lnTo>
                    <a:pt x="54" y="13"/>
                  </a:lnTo>
                  <a:lnTo>
                    <a:pt x="60" y="12"/>
                  </a:lnTo>
                  <a:lnTo>
                    <a:pt x="70" y="9"/>
                  </a:lnTo>
                  <a:lnTo>
                    <a:pt x="73" y="7"/>
                  </a:lnTo>
                  <a:lnTo>
                    <a:pt x="85" y="6"/>
                  </a:lnTo>
                  <a:lnTo>
                    <a:pt x="98" y="1"/>
                  </a:lnTo>
                  <a:lnTo>
                    <a:pt x="109" y="0"/>
                  </a:lnTo>
                  <a:lnTo>
                    <a:pt x="117" y="0"/>
                  </a:lnTo>
                  <a:lnTo>
                    <a:pt x="117" y="0"/>
                  </a:lnTo>
                  <a:close/>
                  <a:moveTo>
                    <a:pt x="202" y="12"/>
                  </a:moveTo>
                  <a:lnTo>
                    <a:pt x="199" y="12"/>
                  </a:lnTo>
                  <a:lnTo>
                    <a:pt x="199" y="12"/>
                  </a:lnTo>
                  <a:lnTo>
                    <a:pt x="202" y="12"/>
                  </a:lnTo>
                  <a:lnTo>
                    <a:pt x="202" y="12"/>
                  </a:lnTo>
                  <a:lnTo>
                    <a:pt x="202" y="1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 name="Freeform 434">
              <a:extLst>
                <a:ext uri="{FF2B5EF4-FFF2-40B4-BE49-F238E27FC236}">
                  <a16:creationId xmlns:a16="http://schemas.microsoft.com/office/drawing/2014/main" id="{B54A88CB-8A82-4389-BB26-3565E1C4B93F}"/>
                </a:ext>
              </a:extLst>
            </p:cNvPr>
            <p:cNvSpPr>
              <a:spLocks/>
            </p:cNvSpPr>
            <p:nvPr/>
          </p:nvSpPr>
          <p:spPr bwMode="auto">
            <a:xfrm>
              <a:off x="3009901" y="1727201"/>
              <a:ext cx="0" cy="4763"/>
            </a:xfrm>
            <a:custGeom>
              <a:avLst/>
              <a:gdLst>
                <a:gd name="T0" fmla="*/ 3 h 3"/>
                <a:gd name="T1" fmla="*/ 3 h 3"/>
                <a:gd name="T2" fmla="*/ 0 h 3"/>
                <a:gd name="T3" fmla="*/ 3 h 3"/>
                <a:gd name="T4" fmla="*/ 3 h 3"/>
                <a:gd name="T5" fmla="*/ 3 h 3"/>
              </a:gdLst>
              <a:ahLst/>
              <a:cxnLst>
                <a:cxn ang="0">
                  <a:pos x="0" y="T0"/>
                </a:cxn>
                <a:cxn ang="0">
                  <a:pos x="0" y="T1"/>
                </a:cxn>
                <a:cxn ang="0">
                  <a:pos x="0" y="T2"/>
                </a:cxn>
                <a:cxn ang="0">
                  <a:pos x="0" y="T3"/>
                </a:cxn>
                <a:cxn ang="0">
                  <a:pos x="0" y="T4"/>
                </a:cxn>
                <a:cxn ang="0">
                  <a:pos x="0" y="T5"/>
                </a:cxn>
              </a:cxnLst>
              <a:rect l="0" t="0" r="r" b="b"/>
              <a:pathLst>
                <a:path h="3">
                  <a:moveTo>
                    <a:pt x="0" y="3"/>
                  </a:moveTo>
                  <a:lnTo>
                    <a:pt x="0" y="3"/>
                  </a:lnTo>
                  <a:lnTo>
                    <a:pt x="0" y="0"/>
                  </a:lnTo>
                  <a:lnTo>
                    <a:pt x="0" y="3"/>
                  </a:lnTo>
                  <a:lnTo>
                    <a:pt x="0" y="3"/>
                  </a:lnTo>
                  <a:lnTo>
                    <a:pt x="0"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 name="Freeform 435">
              <a:extLst>
                <a:ext uri="{FF2B5EF4-FFF2-40B4-BE49-F238E27FC236}">
                  <a16:creationId xmlns:a16="http://schemas.microsoft.com/office/drawing/2014/main" id="{9F62356D-1AA7-411E-A130-BB2717DC74D5}"/>
                </a:ext>
              </a:extLst>
            </p:cNvPr>
            <p:cNvSpPr>
              <a:spLocks/>
            </p:cNvSpPr>
            <p:nvPr/>
          </p:nvSpPr>
          <p:spPr bwMode="auto">
            <a:xfrm>
              <a:off x="2900363" y="1731963"/>
              <a:ext cx="127000" cy="109538"/>
            </a:xfrm>
            <a:custGeom>
              <a:avLst/>
              <a:gdLst>
                <a:gd name="T0" fmla="*/ 80 w 80"/>
                <a:gd name="T1" fmla="*/ 27 h 69"/>
                <a:gd name="T2" fmla="*/ 76 w 80"/>
                <a:gd name="T3" fmla="*/ 35 h 69"/>
                <a:gd name="T4" fmla="*/ 73 w 80"/>
                <a:gd name="T5" fmla="*/ 39 h 69"/>
                <a:gd name="T6" fmla="*/ 76 w 80"/>
                <a:gd name="T7" fmla="*/ 45 h 69"/>
                <a:gd name="T8" fmla="*/ 74 w 80"/>
                <a:gd name="T9" fmla="*/ 49 h 69"/>
                <a:gd name="T10" fmla="*/ 64 w 80"/>
                <a:gd name="T11" fmla="*/ 51 h 69"/>
                <a:gd name="T12" fmla="*/ 63 w 80"/>
                <a:gd name="T13" fmla="*/ 51 h 69"/>
                <a:gd name="T14" fmla="*/ 57 w 80"/>
                <a:gd name="T15" fmla="*/ 55 h 69"/>
                <a:gd name="T16" fmla="*/ 63 w 80"/>
                <a:gd name="T17" fmla="*/ 61 h 69"/>
                <a:gd name="T18" fmla="*/ 57 w 80"/>
                <a:gd name="T19" fmla="*/ 63 h 69"/>
                <a:gd name="T20" fmla="*/ 51 w 80"/>
                <a:gd name="T21" fmla="*/ 69 h 69"/>
                <a:gd name="T22" fmla="*/ 41 w 80"/>
                <a:gd name="T23" fmla="*/ 67 h 69"/>
                <a:gd name="T24" fmla="*/ 35 w 80"/>
                <a:gd name="T25" fmla="*/ 55 h 69"/>
                <a:gd name="T26" fmla="*/ 35 w 80"/>
                <a:gd name="T27" fmla="*/ 51 h 69"/>
                <a:gd name="T28" fmla="*/ 32 w 80"/>
                <a:gd name="T29" fmla="*/ 41 h 69"/>
                <a:gd name="T30" fmla="*/ 35 w 80"/>
                <a:gd name="T31" fmla="*/ 35 h 69"/>
                <a:gd name="T32" fmla="*/ 19 w 80"/>
                <a:gd name="T33" fmla="*/ 29 h 69"/>
                <a:gd name="T34" fmla="*/ 10 w 80"/>
                <a:gd name="T35" fmla="*/ 29 h 69"/>
                <a:gd name="T36" fmla="*/ 3 w 80"/>
                <a:gd name="T37" fmla="*/ 27 h 69"/>
                <a:gd name="T38" fmla="*/ 3 w 80"/>
                <a:gd name="T39" fmla="*/ 19 h 69"/>
                <a:gd name="T40" fmla="*/ 1 w 80"/>
                <a:gd name="T41" fmla="*/ 10 h 69"/>
                <a:gd name="T42" fmla="*/ 4 w 80"/>
                <a:gd name="T43" fmla="*/ 1 h 69"/>
                <a:gd name="T44" fmla="*/ 4 w 80"/>
                <a:gd name="T45" fmla="*/ 3 h 69"/>
                <a:gd name="T46" fmla="*/ 4 w 80"/>
                <a:gd name="T47" fmla="*/ 13 h 69"/>
                <a:gd name="T48" fmla="*/ 10 w 80"/>
                <a:gd name="T49" fmla="*/ 16 h 69"/>
                <a:gd name="T50" fmla="*/ 9 w 80"/>
                <a:gd name="T51" fmla="*/ 10 h 69"/>
                <a:gd name="T52" fmla="*/ 17 w 80"/>
                <a:gd name="T53" fmla="*/ 3 h 69"/>
                <a:gd name="T54" fmla="*/ 17 w 80"/>
                <a:gd name="T55" fmla="*/ 0 h 69"/>
                <a:gd name="T56" fmla="*/ 25 w 80"/>
                <a:gd name="T57" fmla="*/ 6 h 69"/>
                <a:gd name="T58" fmla="*/ 29 w 80"/>
                <a:gd name="T59" fmla="*/ 10 h 69"/>
                <a:gd name="T60" fmla="*/ 42 w 80"/>
                <a:gd name="T61" fmla="*/ 11 h 69"/>
                <a:gd name="T62" fmla="*/ 53 w 80"/>
                <a:gd name="T63" fmla="*/ 11 h 69"/>
                <a:gd name="T64" fmla="*/ 60 w 80"/>
                <a:gd name="T65" fmla="*/ 13 h 69"/>
                <a:gd name="T66" fmla="*/ 70 w 80"/>
                <a:gd name="T67" fmla="*/ 17 h 69"/>
                <a:gd name="T68" fmla="*/ 70 w 80"/>
                <a:gd name="T69" fmla="*/ 25 h 69"/>
                <a:gd name="T70" fmla="*/ 79 w 80"/>
                <a:gd name="T71" fmla="*/ 2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0" h="69">
                  <a:moveTo>
                    <a:pt x="79" y="25"/>
                  </a:moveTo>
                  <a:lnTo>
                    <a:pt x="80" y="27"/>
                  </a:lnTo>
                  <a:lnTo>
                    <a:pt x="74" y="32"/>
                  </a:lnTo>
                  <a:lnTo>
                    <a:pt x="76" y="35"/>
                  </a:lnTo>
                  <a:lnTo>
                    <a:pt x="73" y="38"/>
                  </a:lnTo>
                  <a:lnTo>
                    <a:pt x="73" y="39"/>
                  </a:lnTo>
                  <a:lnTo>
                    <a:pt x="73" y="41"/>
                  </a:lnTo>
                  <a:lnTo>
                    <a:pt x="76" y="45"/>
                  </a:lnTo>
                  <a:lnTo>
                    <a:pt x="76" y="47"/>
                  </a:lnTo>
                  <a:lnTo>
                    <a:pt x="74" y="49"/>
                  </a:lnTo>
                  <a:lnTo>
                    <a:pt x="73" y="51"/>
                  </a:lnTo>
                  <a:lnTo>
                    <a:pt x="64" y="51"/>
                  </a:lnTo>
                  <a:lnTo>
                    <a:pt x="63" y="53"/>
                  </a:lnTo>
                  <a:lnTo>
                    <a:pt x="63" y="51"/>
                  </a:lnTo>
                  <a:lnTo>
                    <a:pt x="57" y="51"/>
                  </a:lnTo>
                  <a:lnTo>
                    <a:pt x="57" y="55"/>
                  </a:lnTo>
                  <a:lnTo>
                    <a:pt x="57" y="58"/>
                  </a:lnTo>
                  <a:lnTo>
                    <a:pt x="63" y="61"/>
                  </a:lnTo>
                  <a:lnTo>
                    <a:pt x="60" y="63"/>
                  </a:lnTo>
                  <a:lnTo>
                    <a:pt x="57" y="63"/>
                  </a:lnTo>
                  <a:lnTo>
                    <a:pt x="57" y="64"/>
                  </a:lnTo>
                  <a:lnTo>
                    <a:pt x="51" y="69"/>
                  </a:lnTo>
                  <a:lnTo>
                    <a:pt x="42" y="69"/>
                  </a:lnTo>
                  <a:lnTo>
                    <a:pt x="41" y="67"/>
                  </a:lnTo>
                  <a:lnTo>
                    <a:pt x="36" y="58"/>
                  </a:lnTo>
                  <a:lnTo>
                    <a:pt x="35" y="55"/>
                  </a:lnTo>
                  <a:lnTo>
                    <a:pt x="36" y="53"/>
                  </a:lnTo>
                  <a:lnTo>
                    <a:pt x="35" y="51"/>
                  </a:lnTo>
                  <a:lnTo>
                    <a:pt x="32" y="45"/>
                  </a:lnTo>
                  <a:lnTo>
                    <a:pt x="32" y="41"/>
                  </a:lnTo>
                  <a:lnTo>
                    <a:pt x="35" y="39"/>
                  </a:lnTo>
                  <a:lnTo>
                    <a:pt x="35" y="35"/>
                  </a:lnTo>
                  <a:lnTo>
                    <a:pt x="23" y="35"/>
                  </a:lnTo>
                  <a:lnTo>
                    <a:pt x="19" y="29"/>
                  </a:lnTo>
                  <a:lnTo>
                    <a:pt x="15" y="29"/>
                  </a:lnTo>
                  <a:lnTo>
                    <a:pt x="10" y="29"/>
                  </a:lnTo>
                  <a:lnTo>
                    <a:pt x="7" y="29"/>
                  </a:lnTo>
                  <a:lnTo>
                    <a:pt x="3" y="27"/>
                  </a:lnTo>
                  <a:lnTo>
                    <a:pt x="3" y="22"/>
                  </a:lnTo>
                  <a:lnTo>
                    <a:pt x="3" y="19"/>
                  </a:lnTo>
                  <a:lnTo>
                    <a:pt x="0" y="16"/>
                  </a:lnTo>
                  <a:lnTo>
                    <a:pt x="1" y="10"/>
                  </a:lnTo>
                  <a:lnTo>
                    <a:pt x="3" y="6"/>
                  </a:lnTo>
                  <a:lnTo>
                    <a:pt x="4" y="1"/>
                  </a:lnTo>
                  <a:lnTo>
                    <a:pt x="9" y="1"/>
                  </a:lnTo>
                  <a:lnTo>
                    <a:pt x="4" y="3"/>
                  </a:lnTo>
                  <a:lnTo>
                    <a:pt x="9" y="7"/>
                  </a:lnTo>
                  <a:lnTo>
                    <a:pt x="4" y="13"/>
                  </a:lnTo>
                  <a:lnTo>
                    <a:pt x="9" y="17"/>
                  </a:lnTo>
                  <a:lnTo>
                    <a:pt x="10" y="16"/>
                  </a:lnTo>
                  <a:lnTo>
                    <a:pt x="10" y="13"/>
                  </a:lnTo>
                  <a:lnTo>
                    <a:pt x="9" y="10"/>
                  </a:lnTo>
                  <a:lnTo>
                    <a:pt x="9" y="6"/>
                  </a:lnTo>
                  <a:lnTo>
                    <a:pt x="17" y="3"/>
                  </a:lnTo>
                  <a:lnTo>
                    <a:pt x="15" y="1"/>
                  </a:lnTo>
                  <a:lnTo>
                    <a:pt x="17" y="0"/>
                  </a:lnTo>
                  <a:lnTo>
                    <a:pt x="20" y="3"/>
                  </a:lnTo>
                  <a:lnTo>
                    <a:pt x="25" y="6"/>
                  </a:lnTo>
                  <a:lnTo>
                    <a:pt x="26" y="6"/>
                  </a:lnTo>
                  <a:lnTo>
                    <a:pt x="29" y="10"/>
                  </a:lnTo>
                  <a:lnTo>
                    <a:pt x="41" y="10"/>
                  </a:lnTo>
                  <a:lnTo>
                    <a:pt x="42" y="11"/>
                  </a:lnTo>
                  <a:lnTo>
                    <a:pt x="51" y="13"/>
                  </a:lnTo>
                  <a:lnTo>
                    <a:pt x="53" y="11"/>
                  </a:lnTo>
                  <a:lnTo>
                    <a:pt x="63" y="11"/>
                  </a:lnTo>
                  <a:lnTo>
                    <a:pt x="60" y="13"/>
                  </a:lnTo>
                  <a:lnTo>
                    <a:pt x="63" y="16"/>
                  </a:lnTo>
                  <a:lnTo>
                    <a:pt x="70" y="17"/>
                  </a:lnTo>
                  <a:lnTo>
                    <a:pt x="74" y="22"/>
                  </a:lnTo>
                  <a:lnTo>
                    <a:pt x="70" y="25"/>
                  </a:lnTo>
                  <a:lnTo>
                    <a:pt x="76" y="25"/>
                  </a:lnTo>
                  <a:lnTo>
                    <a:pt x="79" y="25"/>
                  </a:lnTo>
                  <a:lnTo>
                    <a:pt x="79" y="25"/>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 name="Freeform 436">
              <a:extLst>
                <a:ext uri="{FF2B5EF4-FFF2-40B4-BE49-F238E27FC236}">
                  <a16:creationId xmlns:a16="http://schemas.microsoft.com/office/drawing/2014/main" id="{28EF03F4-7355-4542-8596-F6ACBCECDB4D}"/>
                </a:ext>
              </a:extLst>
            </p:cNvPr>
            <p:cNvSpPr>
              <a:spLocks/>
            </p:cNvSpPr>
            <p:nvPr/>
          </p:nvSpPr>
          <p:spPr bwMode="auto">
            <a:xfrm>
              <a:off x="2971801" y="1682751"/>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 name="Freeform 437">
              <a:extLst>
                <a:ext uri="{FF2B5EF4-FFF2-40B4-BE49-F238E27FC236}">
                  <a16:creationId xmlns:a16="http://schemas.microsoft.com/office/drawing/2014/main" id="{70B242E4-2303-4671-BF99-A19DBF6693B0}"/>
                </a:ext>
              </a:extLst>
            </p:cNvPr>
            <p:cNvSpPr>
              <a:spLocks/>
            </p:cNvSpPr>
            <p:nvPr/>
          </p:nvSpPr>
          <p:spPr bwMode="auto">
            <a:xfrm>
              <a:off x="2971801" y="1689101"/>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 name="Rectangle 438">
              <a:extLst>
                <a:ext uri="{FF2B5EF4-FFF2-40B4-BE49-F238E27FC236}">
                  <a16:creationId xmlns:a16="http://schemas.microsoft.com/office/drawing/2014/main" id="{5087F827-2760-48F8-9F4A-CBF1CDB7829D}"/>
                </a:ext>
              </a:extLst>
            </p:cNvPr>
            <p:cNvSpPr>
              <a:spLocks noChangeArrowheads="1"/>
            </p:cNvSpPr>
            <p:nvPr/>
          </p:nvSpPr>
          <p:spPr bwMode="auto">
            <a:xfrm>
              <a:off x="2986088" y="1687513"/>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 name="Rectangle 439">
              <a:extLst>
                <a:ext uri="{FF2B5EF4-FFF2-40B4-BE49-F238E27FC236}">
                  <a16:creationId xmlns:a16="http://schemas.microsoft.com/office/drawing/2014/main" id="{0A17DA31-DB27-4594-8DD2-7B0389DFB75C}"/>
                </a:ext>
              </a:extLst>
            </p:cNvPr>
            <p:cNvSpPr>
              <a:spLocks noChangeArrowheads="1"/>
            </p:cNvSpPr>
            <p:nvPr/>
          </p:nvSpPr>
          <p:spPr bwMode="auto">
            <a:xfrm>
              <a:off x="2986088" y="1689101"/>
              <a:ext cx="4763"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 name="Freeform 440">
              <a:extLst>
                <a:ext uri="{FF2B5EF4-FFF2-40B4-BE49-F238E27FC236}">
                  <a16:creationId xmlns:a16="http://schemas.microsoft.com/office/drawing/2014/main" id="{DE8FD7FD-7A15-4815-A160-D8664B746A6F}"/>
                </a:ext>
              </a:extLst>
            </p:cNvPr>
            <p:cNvSpPr>
              <a:spLocks/>
            </p:cNvSpPr>
            <p:nvPr/>
          </p:nvSpPr>
          <p:spPr bwMode="auto">
            <a:xfrm>
              <a:off x="2936876" y="1731963"/>
              <a:ext cx="3175" cy="1588"/>
            </a:xfrm>
            <a:custGeom>
              <a:avLst/>
              <a:gdLst>
                <a:gd name="T0" fmla="*/ 2 w 2"/>
                <a:gd name="T1" fmla="*/ 0 h 1"/>
                <a:gd name="T2" fmla="*/ 2 w 2"/>
                <a:gd name="T3" fmla="*/ 1 h 1"/>
                <a:gd name="T4" fmla="*/ 2 w 2"/>
                <a:gd name="T5" fmla="*/ 1 h 1"/>
                <a:gd name="T6" fmla="*/ 0 w 2"/>
                <a:gd name="T7" fmla="*/ 0 h 1"/>
                <a:gd name="T8" fmla="*/ 0 w 2"/>
                <a:gd name="T9" fmla="*/ 0 h 1"/>
                <a:gd name="T10" fmla="*/ 0 w 2"/>
                <a:gd name="T11" fmla="*/ 0 h 1"/>
                <a:gd name="T12" fmla="*/ 2 w 2"/>
                <a:gd name="T13" fmla="*/ 0 h 1"/>
                <a:gd name="T14" fmla="*/ 2 w 2"/>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2" y="0"/>
                  </a:moveTo>
                  <a:lnTo>
                    <a:pt x="2" y="1"/>
                  </a:lnTo>
                  <a:lnTo>
                    <a:pt x="2" y="1"/>
                  </a:lnTo>
                  <a:lnTo>
                    <a:pt x="0" y="0"/>
                  </a:lnTo>
                  <a:lnTo>
                    <a:pt x="0" y="0"/>
                  </a:lnTo>
                  <a:lnTo>
                    <a:pt x="0" y="0"/>
                  </a:lnTo>
                  <a:lnTo>
                    <a:pt x="2" y="0"/>
                  </a:lnTo>
                  <a:lnTo>
                    <a:pt x="2"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 name="Rectangle 441">
              <a:extLst>
                <a:ext uri="{FF2B5EF4-FFF2-40B4-BE49-F238E27FC236}">
                  <a16:creationId xmlns:a16="http://schemas.microsoft.com/office/drawing/2014/main" id="{F0B9243D-57FE-4E6C-88D0-46540C94C399}"/>
                </a:ext>
              </a:extLst>
            </p:cNvPr>
            <p:cNvSpPr>
              <a:spLocks noChangeArrowheads="1"/>
            </p:cNvSpPr>
            <p:nvPr/>
          </p:nvSpPr>
          <p:spPr bwMode="auto">
            <a:xfrm>
              <a:off x="2986088" y="1687513"/>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 name="Rectangle 442">
              <a:extLst>
                <a:ext uri="{FF2B5EF4-FFF2-40B4-BE49-F238E27FC236}">
                  <a16:creationId xmlns:a16="http://schemas.microsoft.com/office/drawing/2014/main" id="{680AA217-54FF-4580-9FD3-86AFC7D98240}"/>
                </a:ext>
              </a:extLst>
            </p:cNvPr>
            <p:cNvSpPr>
              <a:spLocks noChangeArrowheads="1"/>
            </p:cNvSpPr>
            <p:nvPr/>
          </p:nvSpPr>
          <p:spPr bwMode="auto">
            <a:xfrm>
              <a:off x="2941638" y="1731963"/>
              <a:ext cx="4763"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 name="Oval 443">
              <a:extLst>
                <a:ext uri="{FF2B5EF4-FFF2-40B4-BE49-F238E27FC236}">
                  <a16:creationId xmlns:a16="http://schemas.microsoft.com/office/drawing/2014/main" id="{ECC70AB5-2F9B-4D5C-93AC-F83AF09C48AE}"/>
                </a:ext>
              </a:extLst>
            </p:cNvPr>
            <p:cNvSpPr>
              <a:spLocks noChangeArrowheads="1"/>
            </p:cNvSpPr>
            <p:nvPr/>
          </p:nvSpPr>
          <p:spPr bwMode="auto">
            <a:xfrm>
              <a:off x="2382838" y="1512888"/>
              <a:ext cx="893763" cy="892175"/>
            </a:xfrm>
            <a:prstGeom prst="ellipse">
              <a:avLst/>
            </a:pr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449" name="Asia">
            <a:extLst>
              <a:ext uri="{FF2B5EF4-FFF2-40B4-BE49-F238E27FC236}">
                <a16:creationId xmlns:a16="http://schemas.microsoft.com/office/drawing/2014/main" id="{C55EE966-5641-4745-8C21-A66DF44AF5C5}"/>
              </a:ext>
            </a:extLst>
          </p:cNvPr>
          <p:cNvGrpSpPr/>
          <p:nvPr/>
        </p:nvGrpSpPr>
        <p:grpSpPr>
          <a:xfrm>
            <a:off x="4441032" y="2156949"/>
            <a:ext cx="1040606" cy="1049847"/>
            <a:chOff x="3846513" y="1503363"/>
            <a:chExt cx="893763" cy="901700"/>
          </a:xfrm>
        </p:grpSpPr>
        <p:sp>
          <p:nvSpPr>
            <p:cNvPr id="450" name="Freeform 444">
              <a:extLst>
                <a:ext uri="{FF2B5EF4-FFF2-40B4-BE49-F238E27FC236}">
                  <a16:creationId xmlns:a16="http://schemas.microsoft.com/office/drawing/2014/main" id="{56915175-6186-4B17-9B43-9E9B3DE69E25}"/>
                </a:ext>
              </a:extLst>
            </p:cNvPr>
            <p:cNvSpPr>
              <a:spLocks/>
            </p:cNvSpPr>
            <p:nvPr/>
          </p:nvSpPr>
          <p:spPr bwMode="auto">
            <a:xfrm>
              <a:off x="3846513" y="1512888"/>
              <a:ext cx="893763" cy="892175"/>
            </a:xfrm>
            <a:custGeom>
              <a:avLst/>
              <a:gdLst>
                <a:gd name="T0" fmla="*/ 462 w 462"/>
                <a:gd name="T1" fmla="*/ 229 h 461"/>
                <a:gd name="T2" fmla="*/ 231 w 462"/>
                <a:gd name="T3" fmla="*/ 461 h 461"/>
                <a:gd name="T4" fmla="*/ 0 w 462"/>
                <a:gd name="T5" fmla="*/ 229 h 461"/>
                <a:gd name="T6" fmla="*/ 231 w 462"/>
                <a:gd name="T7" fmla="*/ 0 h 461"/>
                <a:gd name="T8" fmla="*/ 462 w 462"/>
                <a:gd name="T9" fmla="*/ 229 h 461"/>
              </a:gdLst>
              <a:ahLst/>
              <a:cxnLst>
                <a:cxn ang="0">
                  <a:pos x="T0" y="T1"/>
                </a:cxn>
                <a:cxn ang="0">
                  <a:pos x="T2" y="T3"/>
                </a:cxn>
                <a:cxn ang="0">
                  <a:pos x="T4" y="T5"/>
                </a:cxn>
                <a:cxn ang="0">
                  <a:pos x="T6" y="T7"/>
                </a:cxn>
                <a:cxn ang="0">
                  <a:pos x="T8" y="T9"/>
                </a:cxn>
              </a:cxnLst>
              <a:rect l="0" t="0" r="r" b="b"/>
              <a:pathLst>
                <a:path w="462" h="461">
                  <a:moveTo>
                    <a:pt x="462" y="229"/>
                  </a:moveTo>
                  <a:cubicBezTo>
                    <a:pt x="462" y="358"/>
                    <a:pt x="358" y="461"/>
                    <a:pt x="231" y="461"/>
                  </a:cubicBezTo>
                  <a:cubicBezTo>
                    <a:pt x="104" y="461"/>
                    <a:pt x="0" y="358"/>
                    <a:pt x="0" y="229"/>
                  </a:cubicBezTo>
                  <a:cubicBezTo>
                    <a:pt x="0" y="103"/>
                    <a:pt x="104" y="0"/>
                    <a:pt x="231" y="0"/>
                  </a:cubicBezTo>
                  <a:cubicBezTo>
                    <a:pt x="358" y="0"/>
                    <a:pt x="462" y="103"/>
                    <a:pt x="462" y="229"/>
                  </a:cubicBezTo>
                  <a:close/>
                </a:path>
              </a:pathLst>
            </a:custGeom>
            <a:solidFill>
              <a:srgbClr val="E6E7E8"/>
            </a:solidFill>
            <a:ln w="158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1" name="Freeform 445">
              <a:extLst>
                <a:ext uri="{FF2B5EF4-FFF2-40B4-BE49-F238E27FC236}">
                  <a16:creationId xmlns:a16="http://schemas.microsoft.com/office/drawing/2014/main" id="{8E93C122-FDDA-4CA5-97B6-EE16D0A21057}"/>
                </a:ext>
              </a:extLst>
            </p:cNvPr>
            <p:cNvSpPr>
              <a:spLocks noEditPoints="1"/>
            </p:cNvSpPr>
            <p:nvPr/>
          </p:nvSpPr>
          <p:spPr bwMode="auto">
            <a:xfrm>
              <a:off x="3846513" y="1503363"/>
              <a:ext cx="884238" cy="884238"/>
            </a:xfrm>
            <a:custGeom>
              <a:avLst/>
              <a:gdLst>
                <a:gd name="T0" fmla="*/ 199 w 557"/>
                <a:gd name="T1" fmla="*/ 15 h 557"/>
                <a:gd name="T2" fmla="*/ 276 w 557"/>
                <a:gd name="T3" fmla="*/ 12 h 557"/>
                <a:gd name="T4" fmla="*/ 222 w 557"/>
                <a:gd name="T5" fmla="*/ 44 h 557"/>
                <a:gd name="T6" fmla="*/ 347 w 557"/>
                <a:gd name="T7" fmla="*/ 76 h 557"/>
                <a:gd name="T8" fmla="*/ 429 w 557"/>
                <a:gd name="T9" fmla="*/ 104 h 557"/>
                <a:gd name="T10" fmla="*/ 423 w 557"/>
                <a:gd name="T11" fmla="*/ 206 h 557"/>
                <a:gd name="T12" fmla="*/ 414 w 557"/>
                <a:gd name="T13" fmla="*/ 280 h 557"/>
                <a:gd name="T14" fmla="*/ 328 w 557"/>
                <a:gd name="T15" fmla="*/ 379 h 557"/>
                <a:gd name="T16" fmla="*/ 268 w 557"/>
                <a:gd name="T17" fmla="*/ 326 h 557"/>
                <a:gd name="T18" fmla="*/ 157 w 557"/>
                <a:gd name="T19" fmla="*/ 291 h 557"/>
                <a:gd name="T20" fmla="*/ 101 w 557"/>
                <a:gd name="T21" fmla="*/ 326 h 557"/>
                <a:gd name="T22" fmla="*/ 72 w 557"/>
                <a:gd name="T23" fmla="*/ 328 h 557"/>
                <a:gd name="T24" fmla="*/ 69 w 557"/>
                <a:gd name="T25" fmla="*/ 452 h 557"/>
                <a:gd name="T26" fmla="*/ 58 w 557"/>
                <a:gd name="T27" fmla="*/ 451 h 557"/>
                <a:gd name="T28" fmla="*/ 41 w 557"/>
                <a:gd name="T29" fmla="*/ 423 h 557"/>
                <a:gd name="T30" fmla="*/ 25 w 557"/>
                <a:gd name="T31" fmla="*/ 395 h 557"/>
                <a:gd name="T32" fmla="*/ 9 w 557"/>
                <a:gd name="T33" fmla="*/ 338 h 557"/>
                <a:gd name="T34" fmla="*/ 3 w 557"/>
                <a:gd name="T35" fmla="*/ 243 h 557"/>
                <a:gd name="T36" fmla="*/ 10 w 557"/>
                <a:gd name="T37" fmla="*/ 211 h 557"/>
                <a:gd name="T38" fmla="*/ 20 w 557"/>
                <a:gd name="T39" fmla="*/ 180 h 557"/>
                <a:gd name="T40" fmla="*/ 32 w 557"/>
                <a:gd name="T41" fmla="*/ 151 h 557"/>
                <a:gd name="T42" fmla="*/ 54 w 557"/>
                <a:gd name="T43" fmla="*/ 155 h 557"/>
                <a:gd name="T44" fmla="*/ 79 w 557"/>
                <a:gd name="T45" fmla="*/ 171 h 557"/>
                <a:gd name="T46" fmla="*/ 82 w 557"/>
                <a:gd name="T47" fmla="*/ 163 h 557"/>
                <a:gd name="T48" fmla="*/ 76 w 557"/>
                <a:gd name="T49" fmla="*/ 127 h 557"/>
                <a:gd name="T50" fmla="*/ 98 w 557"/>
                <a:gd name="T51" fmla="*/ 94 h 557"/>
                <a:gd name="T52" fmla="*/ 157 w 557"/>
                <a:gd name="T53" fmla="*/ 82 h 557"/>
                <a:gd name="T54" fmla="*/ 196 w 557"/>
                <a:gd name="T55" fmla="*/ 72 h 557"/>
                <a:gd name="T56" fmla="*/ 250 w 557"/>
                <a:gd name="T57" fmla="*/ 94 h 557"/>
                <a:gd name="T58" fmla="*/ 145 w 557"/>
                <a:gd name="T59" fmla="*/ 215 h 557"/>
                <a:gd name="T60" fmla="*/ 238 w 557"/>
                <a:gd name="T61" fmla="*/ 73 h 557"/>
                <a:gd name="T62" fmla="*/ 328 w 557"/>
                <a:gd name="T63" fmla="*/ 8 h 557"/>
                <a:gd name="T64" fmla="*/ 243 w 557"/>
                <a:gd name="T65" fmla="*/ 6 h 557"/>
                <a:gd name="T66" fmla="*/ 334 w 557"/>
                <a:gd name="T67" fmla="*/ 76 h 557"/>
                <a:gd name="T68" fmla="*/ 228 w 557"/>
                <a:gd name="T69" fmla="*/ 82 h 557"/>
                <a:gd name="T70" fmla="*/ 290 w 557"/>
                <a:gd name="T71" fmla="*/ 0 h 557"/>
                <a:gd name="T72" fmla="*/ 323 w 557"/>
                <a:gd name="T73" fmla="*/ 4 h 557"/>
                <a:gd name="T74" fmla="*/ 356 w 557"/>
                <a:gd name="T75" fmla="*/ 10 h 557"/>
                <a:gd name="T76" fmla="*/ 385 w 557"/>
                <a:gd name="T77" fmla="*/ 19 h 557"/>
                <a:gd name="T78" fmla="*/ 399 w 557"/>
                <a:gd name="T79" fmla="*/ 38 h 557"/>
                <a:gd name="T80" fmla="*/ 290 w 557"/>
                <a:gd name="T81" fmla="*/ 2 h 557"/>
                <a:gd name="T82" fmla="*/ 401 w 557"/>
                <a:gd name="T83" fmla="*/ 51 h 557"/>
                <a:gd name="T84" fmla="*/ 149 w 557"/>
                <a:gd name="T85" fmla="*/ 54 h 557"/>
                <a:gd name="T86" fmla="*/ 385 w 557"/>
                <a:gd name="T87" fmla="*/ 19 h 557"/>
                <a:gd name="T88" fmla="*/ 419 w 557"/>
                <a:gd name="T89" fmla="*/ 133 h 557"/>
                <a:gd name="T90" fmla="*/ 72 w 557"/>
                <a:gd name="T91" fmla="*/ 132 h 557"/>
                <a:gd name="T92" fmla="*/ 58 w 557"/>
                <a:gd name="T93" fmla="*/ 161 h 557"/>
                <a:gd name="T94" fmla="*/ 114 w 557"/>
                <a:gd name="T95" fmla="*/ 272 h 557"/>
                <a:gd name="T96" fmla="*/ 429 w 557"/>
                <a:gd name="T97" fmla="*/ 345 h 557"/>
                <a:gd name="T98" fmla="*/ 442 w 557"/>
                <a:gd name="T99" fmla="*/ 360 h 557"/>
                <a:gd name="T100" fmla="*/ 196 w 557"/>
                <a:gd name="T101" fmla="*/ 391 h 557"/>
                <a:gd name="T102" fmla="*/ 334 w 557"/>
                <a:gd name="T103" fmla="*/ 415 h 557"/>
                <a:gd name="T104" fmla="*/ 429 w 557"/>
                <a:gd name="T105" fmla="*/ 408 h 557"/>
                <a:gd name="T106" fmla="*/ 492 w 557"/>
                <a:gd name="T107" fmla="*/ 391 h 557"/>
                <a:gd name="T108" fmla="*/ 480 w 557"/>
                <a:gd name="T109" fmla="*/ 389 h 557"/>
                <a:gd name="T110" fmla="*/ 531 w 557"/>
                <a:gd name="T111" fmla="*/ 371 h 557"/>
                <a:gd name="T112" fmla="*/ 193 w 557"/>
                <a:gd name="T113" fmla="*/ 452 h 557"/>
                <a:gd name="T114" fmla="*/ 446 w 557"/>
                <a:gd name="T115" fmla="*/ 437 h 557"/>
                <a:gd name="T116" fmla="*/ 506 w 557"/>
                <a:gd name="T117" fmla="*/ 451 h 557"/>
                <a:gd name="T118" fmla="*/ 455 w 557"/>
                <a:gd name="T119" fmla="*/ 502 h 557"/>
                <a:gd name="T120" fmla="*/ 414 w 557"/>
                <a:gd name="T121" fmla="*/ 487 h 557"/>
                <a:gd name="T122" fmla="*/ 506 w 557"/>
                <a:gd name="T123" fmla="*/ 423 h 557"/>
                <a:gd name="T124" fmla="*/ 316 w 557"/>
                <a:gd name="T125" fmla="*/ 477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7" h="557">
                  <a:moveTo>
                    <a:pt x="252" y="25"/>
                  </a:moveTo>
                  <a:lnTo>
                    <a:pt x="249" y="25"/>
                  </a:lnTo>
                  <a:lnTo>
                    <a:pt x="246" y="28"/>
                  </a:lnTo>
                  <a:lnTo>
                    <a:pt x="246" y="25"/>
                  </a:lnTo>
                  <a:lnTo>
                    <a:pt x="243" y="25"/>
                  </a:lnTo>
                  <a:lnTo>
                    <a:pt x="240" y="28"/>
                  </a:lnTo>
                  <a:lnTo>
                    <a:pt x="243" y="28"/>
                  </a:lnTo>
                  <a:lnTo>
                    <a:pt x="240" y="30"/>
                  </a:lnTo>
                  <a:lnTo>
                    <a:pt x="238" y="30"/>
                  </a:lnTo>
                  <a:lnTo>
                    <a:pt x="237" y="28"/>
                  </a:lnTo>
                  <a:lnTo>
                    <a:pt x="234" y="28"/>
                  </a:lnTo>
                  <a:lnTo>
                    <a:pt x="228" y="28"/>
                  </a:lnTo>
                  <a:lnTo>
                    <a:pt x="224" y="28"/>
                  </a:lnTo>
                  <a:lnTo>
                    <a:pt x="222" y="28"/>
                  </a:lnTo>
                  <a:lnTo>
                    <a:pt x="221" y="28"/>
                  </a:lnTo>
                  <a:lnTo>
                    <a:pt x="218" y="28"/>
                  </a:lnTo>
                  <a:lnTo>
                    <a:pt x="221" y="28"/>
                  </a:lnTo>
                  <a:lnTo>
                    <a:pt x="218" y="28"/>
                  </a:lnTo>
                  <a:lnTo>
                    <a:pt x="217" y="28"/>
                  </a:lnTo>
                  <a:lnTo>
                    <a:pt x="212" y="28"/>
                  </a:lnTo>
                  <a:lnTo>
                    <a:pt x="212" y="28"/>
                  </a:lnTo>
                  <a:lnTo>
                    <a:pt x="209" y="28"/>
                  </a:lnTo>
                  <a:lnTo>
                    <a:pt x="211" y="28"/>
                  </a:lnTo>
                  <a:lnTo>
                    <a:pt x="209" y="28"/>
                  </a:lnTo>
                  <a:lnTo>
                    <a:pt x="206" y="28"/>
                  </a:lnTo>
                  <a:lnTo>
                    <a:pt x="205" y="30"/>
                  </a:lnTo>
                  <a:lnTo>
                    <a:pt x="205" y="28"/>
                  </a:lnTo>
                  <a:lnTo>
                    <a:pt x="206" y="25"/>
                  </a:lnTo>
                  <a:lnTo>
                    <a:pt x="209" y="25"/>
                  </a:lnTo>
                  <a:lnTo>
                    <a:pt x="203" y="28"/>
                  </a:lnTo>
                  <a:lnTo>
                    <a:pt x="199" y="28"/>
                  </a:lnTo>
                  <a:lnTo>
                    <a:pt x="196" y="30"/>
                  </a:lnTo>
                  <a:lnTo>
                    <a:pt x="193" y="30"/>
                  </a:lnTo>
                  <a:lnTo>
                    <a:pt x="193" y="28"/>
                  </a:lnTo>
                  <a:lnTo>
                    <a:pt x="195" y="28"/>
                  </a:lnTo>
                  <a:lnTo>
                    <a:pt x="199" y="28"/>
                  </a:lnTo>
                  <a:lnTo>
                    <a:pt x="196" y="25"/>
                  </a:lnTo>
                  <a:lnTo>
                    <a:pt x="199" y="25"/>
                  </a:lnTo>
                  <a:lnTo>
                    <a:pt x="196" y="25"/>
                  </a:lnTo>
                  <a:lnTo>
                    <a:pt x="195" y="25"/>
                  </a:lnTo>
                  <a:lnTo>
                    <a:pt x="195" y="28"/>
                  </a:lnTo>
                  <a:lnTo>
                    <a:pt x="190" y="30"/>
                  </a:lnTo>
                  <a:lnTo>
                    <a:pt x="189" y="28"/>
                  </a:lnTo>
                  <a:lnTo>
                    <a:pt x="190" y="24"/>
                  </a:lnTo>
                  <a:lnTo>
                    <a:pt x="190" y="24"/>
                  </a:lnTo>
                  <a:lnTo>
                    <a:pt x="190" y="24"/>
                  </a:lnTo>
                  <a:lnTo>
                    <a:pt x="189" y="24"/>
                  </a:lnTo>
                  <a:lnTo>
                    <a:pt x="187" y="24"/>
                  </a:lnTo>
                  <a:lnTo>
                    <a:pt x="189" y="22"/>
                  </a:lnTo>
                  <a:lnTo>
                    <a:pt x="189" y="22"/>
                  </a:lnTo>
                  <a:lnTo>
                    <a:pt x="190" y="19"/>
                  </a:lnTo>
                  <a:lnTo>
                    <a:pt x="190" y="19"/>
                  </a:lnTo>
                  <a:lnTo>
                    <a:pt x="190" y="19"/>
                  </a:lnTo>
                  <a:lnTo>
                    <a:pt x="189" y="19"/>
                  </a:lnTo>
                  <a:lnTo>
                    <a:pt x="187" y="19"/>
                  </a:lnTo>
                  <a:lnTo>
                    <a:pt x="185" y="19"/>
                  </a:lnTo>
                  <a:lnTo>
                    <a:pt x="185" y="19"/>
                  </a:lnTo>
                  <a:lnTo>
                    <a:pt x="183" y="19"/>
                  </a:lnTo>
                  <a:lnTo>
                    <a:pt x="181" y="19"/>
                  </a:lnTo>
                  <a:lnTo>
                    <a:pt x="179" y="19"/>
                  </a:lnTo>
                  <a:lnTo>
                    <a:pt x="179" y="22"/>
                  </a:lnTo>
                  <a:lnTo>
                    <a:pt x="183" y="19"/>
                  </a:lnTo>
                  <a:lnTo>
                    <a:pt x="185" y="18"/>
                  </a:lnTo>
                  <a:lnTo>
                    <a:pt x="189" y="18"/>
                  </a:lnTo>
                  <a:lnTo>
                    <a:pt x="190" y="16"/>
                  </a:lnTo>
                  <a:lnTo>
                    <a:pt x="199" y="15"/>
                  </a:lnTo>
                  <a:lnTo>
                    <a:pt x="201" y="15"/>
                  </a:lnTo>
                  <a:lnTo>
                    <a:pt x="203" y="12"/>
                  </a:lnTo>
                  <a:lnTo>
                    <a:pt x="205" y="15"/>
                  </a:lnTo>
                  <a:lnTo>
                    <a:pt x="206" y="12"/>
                  </a:lnTo>
                  <a:lnTo>
                    <a:pt x="209" y="12"/>
                  </a:lnTo>
                  <a:lnTo>
                    <a:pt x="212" y="12"/>
                  </a:lnTo>
                  <a:lnTo>
                    <a:pt x="217" y="10"/>
                  </a:lnTo>
                  <a:lnTo>
                    <a:pt x="218" y="10"/>
                  </a:lnTo>
                  <a:lnTo>
                    <a:pt x="218" y="12"/>
                  </a:lnTo>
                  <a:lnTo>
                    <a:pt x="217" y="12"/>
                  </a:lnTo>
                  <a:lnTo>
                    <a:pt x="218" y="12"/>
                  </a:lnTo>
                  <a:lnTo>
                    <a:pt x="227" y="10"/>
                  </a:lnTo>
                  <a:lnTo>
                    <a:pt x="227" y="10"/>
                  </a:lnTo>
                  <a:lnTo>
                    <a:pt x="221" y="12"/>
                  </a:lnTo>
                  <a:lnTo>
                    <a:pt x="227" y="12"/>
                  </a:lnTo>
                  <a:lnTo>
                    <a:pt x="228" y="12"/>
                  </a:lnTo>
                  <a:lnTo>
                    <a:pt x="228" y="10"/>
                  </a:lnTo>
                  <a:lnTo>
                    <a:pt x="231" y="10"/>
                  </a:lnTo>
                  <a:lnTo>
                    <a:pt x="231" y="12"/>
                  </a:lnTo>
                  <a:lnTo>
                    <a:pt x="233" y="12"/>
                  </a:lnTo>
                  <a:lnTo>
                    <a:pt x="234" y="12"/>
                  </a:lnTo>
                  <a:lnTo>
                    <a:pt x="237" y="12"/>
                  </a:lnTo>
                  <a:lnTo>
                    <a:pt x="238" y="12"/>
                  </a:lnTo>
                  <a:lnTo>
                    <a:pt x="240" y="12"/>
                  </a:lnTo>
                  <a:lnTo>
                    <a:pt x="243" y="12"/>
                  </a:lnTo>
                  <a:lnTo>
                    <a:pt x="244" y="12"/>
                  </a:lnTo>
                  <a:lnTo>
                    <a:pt x="249" y="12"/>
                  </a:lnTo>
                  <a:lnTo>
                    <a:pt x="252" y="10"/>
                  </a:lnTo>
                  <a:lnTo>
                    <a:pt x="255" y="10"/>
                  </a:lnTo>
                  <a:lnTo>
                    <a:pt x="255" y="10"/>
                  </a:lnTo>
                  <a:lnTo>
                    <a:pt x="256" y="10"/>
                  </a:lnTo>
                  <a:lnTo>
                    <a:pt x="260" y="10"/>
                  </a:lnTo>
                  <a:lnTo>
                    <a:pt x="260" y="10"/>
                  </a:lnTo>
                  <a:lnTo>
                    <a:pt x="260" y="10"/>
                  </a:lnTo>
                  <a:lnTo>
                    <a:pt x="265" y="12"/>
                  </a:lnTo>
                  <a:lnTo>
                    <a:pt x="265" y="12"/>
                  </a:lnTo>
                  <a:lnTo>
                    <a:pt x="260" y="15"/>
                  </a:lnTo>
                  <a:lnTo>
                    <a:pt x="260" y="15"/>
                  </a:lnTo>
                  <a:lnTo>
                    <a:pt x="260" y="15"/>
                  </a:lnTo>
                  <a:lnTo>
                    <a:pt x="262" y="15"/>
                  </a:lnTo>
                  <a:lnTo>
                    <a:pt x="262" y="16"/>
                  </a:lnTo>
                  <a:lnTo>
                    <a:pt x="260" y="16"/>
                  </a:lnTo>
                  <a:lnTo>
                    <a:pt x="262" y="18"/>
                  </a:lnTo>
                  <a:lnTo>
                    <a:pt x="260" y="19"/>
                  </a:lnTo>
                  <a:lnTo>
                    <a:pt x="256" y="19"/>
                  </a:lnTo>
                  <a:lnTo>
                    <a:pt x="256" y="19"/>
                  </a:lnTo>
                  <a:lnTo>
                    <a:pt x="255" y="19"/>
                  </a:lnTo>
                  <a:lnTo>
                    <a:pt x="255" y="22"/>
                  </a:lnTo>
                  <a:lnTo>
                    <a:pt x="259" y="22"/>
                  </a:lnTo>
                  <a:lnTo>
                    <a:pt x="256" y="22"/>
                  </a:lnTo>
                  <a:lnTo>
                    <a:pt x="255" y="22"/>
                  </a:lnTo>
                  <a:lnTo>
                    <a:pt x="256" y="24"/>
                  </a:lnTo>
                  <a:lnTo>
                    <a:pt x="255" y="25"/>
                  </a:lnTo>
                  <a:lnTo>
                    <a:pt x="252" y="25"/>
                  </a:lnTo>
                  <a:lnTo>
                    <a:pt x="252" y="25"/>
                  </a:lnTo>
                  <a:close/>
                  <a:moveTo>
                    <a:pt x="268" y="8"/>
                  </a:moveTo>
                  <a:lnTo>
                    <a:pt x="271" y="8"/>
                  </a:lnTo>
                  <a:lnTo>
                    <a:pt x="272" y="8"/>
                  </a:lnTo>
                  <a:lnTo>
                    <a:pt x="276" y="8"/>
                  </a:lnTo>
                  <a:lnTo>
                    <a:pt x="280" y="8"/>
                  </a:lnTo>
                  <a:lnTo>
                    <a:pt x="282" y="8"/>
                  </a:lnTo>
                  <a:lnTo>
                    <a:pt x="278" y="8"/>
                  </a:lnTo>
                  <a:lnTo>
                    <a:pt x="280" y="10"/>
                  </a:lnTo>
                  <a:lnTo>
                    <a:pt x="278" y="10"/>
                  </a:lnTo>
                  <a:lnTo>
                    <a:pt x="276" y="12"/>
                  </a:lnTo>
                  <a:lnTo>
                    <a:pt x="276" y="12"/>
                  </a:lnTo>
                  <a:lnTo>
                    <a:pt x="278" y="12"/>
                  </a:lnTo>
                  <a:lnTo>
                    <a:pt x="278" y="15"/>
                  </a:lnTo>
                  <a:lnTo>
                    <a:pt x="282" y="15"/>
                  </a:lnTo>
                  <a:lnTo>
                    <a:pt x="282" y="15"/>
                  </a:lnTo>
                  <a:lnTo>
                    <a:pt x="284" y="15"/>
                  </a:lnTo>
                  <a:lnTo>
                    <a:pt x="280" y="16"/>
                  </a:lnTo>
                  <a:lnTo>
                    <a:pt x="276" y="18"/>
                  </a:lnTo>
                  <a:lnTo>
                    <a:pt x="271" y="18"/>
                  </a:lnTo>
                  <a:lnTo>
                    <a:pt x="266" y="18"/>
                  </a:lnTo>
                  <a:lnTo>
                    <a:pt x="262" y="18"/>
                  </a:lnTo>
                  <a:lnTo>
                    <a:pt x="265" y="16"/>
                  </a:lnTo>
                  <a:lnTo>
                    <a:pt x="265" y="16"/>
                  </a:lnTo>
                  <a:lnTo>
                    <a:pt x="266" y="15"/>
                  </a:lnTo>
                  <a:lnTo>
                    <a:pt x="266" y="15"/>
                  </a:lnTo>
                  <a:lnTo>
                    <a:pt x="268" y="12"/>
                  </a:lnTo>
                  <a:lnTo>
                    <a:pt x="266" y="12"/>
                  </a:lnTo>
                  <a:lnTo>
                    <a:pt x="266" y="10"/>
                  </a:lnTo>
                  <a:lnTo>
                    <a:pt x="268" y="10"/>
                  </a:lnTo>
                  <a:lnTo>
                    <a:pt x="271" y="10"/>
                  </a:lnTo>
                  <a:lnTo>
                    <a:pt x="268" y="8"/>
                  </a:lnTo>
                  <a:lnTo>
                    <a:pt x="268" y="8"/>
                  </a:lnTo>
                  <a:close/>
                  <a:moveTo>
                    <a:pt x="280" y="10"/>
                  </a:moveTo>
                  <a:lnTo>
                    <a:pt x="282" y="10"/>
                  </a:lnTo>
                  <a:lnTo>
                    <a:pt x="284" y="10"/>
                  </a:lnTo>
                  <a:lnTo>
                    <a:pt x="287" y="12"/>
                  </a:lnTo>
                  <a:lnTo>
                    <a:pt x="288" y="12"/>
                  </a:lnTo>
                  <a:lnTo>
                    <a:pt x="287" y="15"/>
                  </a:lnTo>
                  <a:lnTo>
                    <a:pt x="284" y="15"/>
                  </a:lnTo>
                  <a:lnTo>
                    <a:pt x="282" y="15"/>
                  </a:lnTo>
                  <a:lnTo>
                    <a:pt x="280" y="15"/>
                  </a:lnTo>
                  <a:lnTo>
                    <a:pt x="278" y="12"/>
                  </a:lnTo>
                  <a:lnTo>
                    <a:pt x="276" y="12"/>
                  </a:lnTo>
                  <a:lnTo>
                    <a:pt x="278" y="12"/>
                  </a:lnTo>
                  <a:lnTo>
                    <a:pt x="280" y="10"/>
                  </a:lnTo>
                  <a:lnTo>
                    <a:pt x="280" y="10"/>
                  </a:lnTo>
                  <a:close/>
                  <a:moveTo>
                    <a:pt x="287" y="57"/>
                  </a:moveTo>
                  <a:lnTo>
                    <a:pt x="284" y="57"/>
                  </a:lnTo>
                  <a:lnTo>
                    <a:pt x="284" y="57"/>
                  </a:lnTo>
                  <a:lnTo>
                    <a:pt x="284" y="56"/>
                  </a:lnTo>
                  <a:lnTo>
                    <a:pt x="287" y="54"/>
                  </a:lnTo>
                  <a:lnTo>
                    <a:pt x="288" y="57"/>
                  </a:lnTo>
                  <a:lnTo>
                    <a:pt x="287" y="57"/>
                  </a:lnTo>
                  <a:lnTo>
                    <a:pt x="287" y="57"/>
                  </a:lnTo>
                  <a:close/>
                  <a:moveTo>
                    <a:pt x="237" y="41"/>
                  </a:moveTo>
                  <a:lnTo>
                    <a:pt x="237" y="44"/>
                  </a:lnTo>
                  <a:lnTo>
                    <a:pt x="237" y="44"/>
                  </a:lnTo>
                  <a:lnTo>
                    <a:pt x="237" y="46"/>
                  </a:lnTo>
                  <a:lnTo>
                    <a:pt x="234" y="46"/>
                  </a:lnTo>
                  <a:lnTo>
                    <a:pt x="233" y="46"/>
                  </a:lnTo>
                  <a:lnTo>
                    <a:pt x="231" y="44"/>
                  </a:lnTo>
                  <a:lnTo>
                    <a:pt x="233" y="44"/>
                  </a:lnTo>
                  <a:lnTo>
                    <a:pt x="234" y="41"/>
                  </a:lnTo>
                  <a:lnTo>
                    <a:pt x="237" y="41"/>
                  </a:lnTo>
                  <a:lnTo>
                    <a:pt x="237" y="41"/>
                  </a:lnTo>
                  <a:close/>
                  <a:moveTo>
                    <a:pt x="290" y="60"/>
                  </a:moveTo>
                  <a:lnTo>
                    <a:pt x="290" y="62"/>
                  </a:lnTo>
                  <a:lnTo>
                    <a:pt x="287" y="62"/>
                  </a:lnTo>
                  <a:lnTo>
                    <a:pt x="284" y="60"/>
                  </a:lnTo>
                  <a:lnTo>
                    <a:pt x="287" y="57"/>
                  </a:lnTo>
                  <a:lnTo>
                    <a:pt x="288" y="57"/>
                  </a:lnTo>
                  <a:lnTo>
                    <a:pt x="290" y="60"/>
                  </a:lnTo>
                  <a:lnTo>
                    <a:pt x="290" y="60"/>
                  </a:lnTo>
                  <a:close/>
                  <a:moveTo>
                    <a:pt x="227" y="46"/>
                  </a:moveTo>
                  <a:lnTo>
                    <a:pt x="218" y="47"/>
                  </a:lnTo>
                  <a:lnTo>
                    <a:pt x="218" y="46"/>
                  </a:lnTo>
                  <a:lnTo>
                    <a:pt x="222" y="44"/>
                  </a:lnTo>
                  <a:lnTo>
                    <a:pt x="227" y="41"/>
                  </a:lnTo>
                  <a:lnTo>
                    <a:pt x="231" y="40"/>
                  </a:lnTo>
                  <a:lnTo>
                    <a:pt x="233" y="41"/>
                  </a:lnTo>
                  <a:lnTo>
                    <a:pt x="233" y="44"/>
                  </a:lnTo>
                  <a:lnTo>
                    <a:pt x="231" y="44"/>
                  </a:lnTo>
                  <a:lnTo>
                    <a:pt x="228" y="46"/>
                  </a:lnTo>
                  <a:lnTo>
                    <a:pt x="227" y="46"/>
                  </a:lnTo>
                  <a:lnTo>
                    <a:pt x="227" y="46"/>
                  </a:lnTo>
                  <a:close/>
                  <a:moveTo>
                    <a:pt x="296" y="63"/>
                  </a:moveTo>
                  <a:lnTo>
                    <a:pt x="291" y="63"/>
                  </a:lnTo>
                  <a:lnTo>
                    <a:pt x="291" y="60"/>
                  </a:lnTo>
                  <a:lnTo>
                    <a:pt x="294" y="60"/>
                  </a:lnTo>
                  <a:lnTo>
                    <a:pt x="296" y="62"/>
                  </a:lnTo>
                  <a:lnTo>
                    <a:pt x="298" y="62"/>
                  </a:lnTo>
                  <a:lnTo>
                    <a:pt x="296" y="63"/>
                  </a:lnTo>
                  <a:lnTo>
                    <a:pt x="296" y="63"/>
                  </a:lnTo>
                  <a:close/>
                  <a:moveTo>
                    <a:pt x="291" y="10"/>
                  </a:moveTo>
                  <a:lnTo>
                    <a:pt x="291" y="10"/>
                  </a:lnTo>
                  <a:lnTo>
                    <a:pt x="294" y="10"/>
                  </a:lnTo>
                  <a:lnTo>
                    <a:pt x="296" y="12"/>
                  </a:lnTo>
                  <a:lnTo>
                    <a:pt x="294" y="12"/>
                  </a:lnTo>
                  <a:lnTo>
                    <a:pt x="291" y="12"/>
                  </a:lnTo>
                  <a:lnTo>
                    <a:pt x="291" y="10"/>
                  </a:lnTo>
                  <a:lnTo>
                    <a:pt x="291" y="10"/>
                  </a:lnTo>
                  <a:close/>
                  <a:moveTo>
                    <a:pt x="287" y="10"/>
                  </a:moveTo>
                  <a:lnTo>
                    <a:pt x="288" y="10"/>
                  </a:lnTo>
                  <a:lnTo>
                    <a:pt x="290" y="10"/>
                  </a:lnTo>
                  <a:lnTo>
                    <a:pt x="290" y="12"/>
                  </a:lnTo>
                  <a:lnTo>
                    <a:pt x="288" y="10"/>
                  </a:lnTo>
                  <a:lnTo>
                    <a:pt x="287" y="10"/>
                  </a:lnTo>
                  <a:lnTo>
                    <a:pt x="287" y="10"/>
                  </a:lnTo>
                  <a:close/>
                  <a:moveTo>
                    <a:pt x="224" y="50"/>
                  </a:moveTo>
                  <a:lnTo>
                    <a:pt x="222" y="47"/>
                  </a:lnTo>
                  <a:lnTo>
                    <a:pt x="224" y="47"/>
                  </a:lnTo>
                  <a:lnTo>
                    <a:pt x="227" y="47"/>
                  </a:lnTo>
                  <a:lnTo>
                    <a:pt x="227" y="47"/>
                  </a:lnTo>
                  <a:lnTo>
                    <a:pt x="224" y="50"/>
                  </a:lnTo>
                  <a:lnTo>
                    <a:pt x="224" y="50"/>
                  </a:lnTo>
                  <a:close/>
                  <a:moveTo>
                    <a:pt x="302" y="10"/>
                  </a:moveTo>
                  <a:lnTo>
                    <a:pt x="306" y="12"/>
                  </a:lnTo>
                  <a:lnTo>
                    <a:pt x="306" y="12"/>
                  </a:lnTo>
                  <a:lnTo>
                    <a:pt x="302" y="12"/>
                  </a:lnTo>
                  <a:lnTo>
                    <a:pt x="302" y="10"/>
                  </a:lnTo>
                  <a:lnTo>
                    <a:pt x="302" y="10"/>
                  </a:lnTo>
                  <a:close/>
                  <a:moveTo>
                    <a:pt x="310" y="67"/>
                  </a:moveTo>
                  <a:lnTo>
                    <a:pt x="310" y="69"/>
                  </a:lnTo>
                  <a:lnTo>
                    <a:pt x="312" y="72"/>
                  </a:lnTo>
                  <a:lnTo>
                    <a:pt x="310" y="73"/>
                  </a:lnTo>
                  <a:lnTo>
                    <a:pt x="307" y="76"/>
                  </a:lnTo>
                  <a:lnTo>
                    <a:pt x="307" y="78"/>
                  </a:lnTo>
                  <a:lnTo>
                    <a:pt x="307" y="79"/>
                  </a:lnTo>
                  <a:lnTo>
                    <a:pt x="310" y="78"/>
                  </a:lnTo>
                  <a:lnTo>
                    <a:pt x="310" y="76"/>
                  </a:lnTo>
                  <a:lnTo>
                    <a:pt x="312" y="78"/>
                  </a:lnTo>
                  <a:lnTo>
                    <a:pt x="316" y="76"/>
                  </a:lnTo>
                  <a:lnTo>
                    <a:pt x="318" y="76"/>
                  </a:lnTo>
                  <a:lnTo>
                    <a:pt x="322" y="76"/>
                  </a:lnTo>
                  <a:lnTo>
                    <a:pt x="322" y="76"/>
                  </a:lnTo>
                  <a:lnTo>
                    <a:pt x="323" y="78"/>
                  </a:lnTo>
                  <a:lnTo>
                    <a:pt x="332" y="76"/>
                  </a:lnTo>
                  <a:lnTo>
                    <a:pt x="334" y="78"/>
                  </a:lnTo>
                  <a:lnTo>
                    <a:pt x="335" y="76"/>
                  </a:lnTo>
                  <a:lnTo>
                    <a:pt x="341" y="79"/>
                  </a:lnTo>
                  <a:lnTo>
                    <a:pt x="345" y="79"/>
                  </a:lnTo>
                  <a:lnTo>
                    <a:pt x="344" y="76"/>
                  </a:lnTo>
                  <a:lnTo>
                    <a:pt x="347" y="76"/>
                  </a:lnTo>
                  <a:lnTo>
                    <a:pt x="347" y="73"/>
                  </a:lnTo>
                  <a:lnTo>
                    <a:pt x="351" y="73"/>
                  </a:lnTo>
                  <a:lnTo>
                    <a:pt x="351" y="72"/>
                  </a:lnTo>
                  <a:lnTo>
                    <a:pt x="350" y="67"/>
                  </a:lnTo>
                  <a:lnTo>
                    <a:pt x="354" y="66"/>
                  </a:lnTo>
                  <a:lnTo>
                    <a:pt x="354" y="67"/>
                  </a:lnTo>
                  <a:lnTo>
                    <a:pt x="357" y="66"/>
                  </a:lnTo>
                  <a:lnTo>
                    <a:pt x="360" y="63"/>
                  </a:lnTo>
                  <a:lnTo>
                    <a:pt x="361" y="66"/>
                  </a:lnTo>
                  <a:lnTo>
                    <a:pt x="363" y="66"/>
                  </a:lnTo>
                  <a:lnTo>
                    <a:pt x="367" y="66"/>
                  </a:lnTo>
                  <a:lnTo>
                    <a:pt x="367" y="63"/>
                  </a:lnTo>
                  <a:lnTo>
                    <a:pt x="369" y="62"/>
                  </a:lnTo>
                  <a:lnTo>
                    <a:pt x="372" y="62"/>
                  </a:lnTo>
                  <a:lnTo>
                    <a:pt x="373" y="62"/>
                  </a:lnTo>
                  <a:lnTo>
                    <a:pt x="375" y="63"/>
                  </a:lnTo>
                  <a:lnTo>
                    <a:pt x="379" y="63"/>
                  </a:lnTo>
                  <a:lnTo>
                    <a:pt x="377" y="62"/>
                  </a:lnTo>
                  <a:lnTo>
                    <a:pt x="379" y="60"/>
                  </a:lnTo>
                  <a:lnTo>
                    <a:pt x="382" y="57"/>
                  </a:lnTo>
                  <a:lnTo>
                    <a:pt x="385" y="57"/>
                  </a:lnTo>
                  <a:lnTo>
                    <a:pt x="385" y="56"/>
                  </a:lnTo>
                  <a:lnTo>
                    <a:pt x="379" y="54"/>
                  </a:lnTo>
                  <a:lnTo>
                    <a:pt x="382" y="51"/>
                  </a:lnTo>
                  <a:lnTo>
                    <a:pt x="382" y="50"/>
                  </a:lnTo>
                  <a:lnTo>
                    <a:pt x="385" y="47"/>
                  </a:lnTo>
                  <a:lnTo>
                    <a:pt x="399" y="54"/>
                  </a:lnTo>
                  <a:lnTo>
                    <a:pt x="403" y="56"/>
                  </a:lnTo>
                  <a:lnTo>
                    <a:pt x="407" y="57"/>
                  </a:lnTo>
                  <a:lnTo>
                    <a:pt x="411" y="60"/>
                  </a:lnTo>
                  <a:lnTo>
                    <a:pt x="414" y="60"/>
                  </a:lnTo>
                  <a:lnTo>
                    <a:pt x="414" y="62"/>
                  </a:lnTo>
                  <a:lnTo>
                    <a:pt x="414" y="63"/>
                  </a:lnTo>
                  <a:lnTo>
                    <a:pt x="419" y="72"/>
                  </a:lnTo>
                  <a:lnTo>
                    <a:pt x="421" y="73"/>
                  </a:lnTo>
                  <a:lnTo>
                    <a:pt x="424" y="78"/>
                  </a:lnTo>
                  <a:lnTo>
                    <a:pt x="423" y="78"/>
                  </a:lnTo>
                  <a:lnTo>
                    <a:pt x="421" y="78"/>
                  </a:lnTo>
                  <a:lnTo>
                    <a:pt x="421" y="79"/>
                  </a:lnTo>
                  <a:lnTo>
                    <a:pt x="421" y="79"/>
                  </a:lnTo>
                  <a:lnTo>
                    <a:pt x="421" y="83"/>
                  </a:lnTo>
                  <a:lnTo>
                    <a:pt x="421" y="85"/>
                  </a:lnTo>
                  <a:lnTo>
                    <a:pt x="424" y="88"/>
                  </a:lnTo>
                  <a:lnTo>
                    <a:pt x="427" y="91"/>
                  </a:lnTo>
                  <a:lnTo>
                    <a:pt x="429" y="91"/>
                  </a:lnTo>
                  <a:lnTo>
                    <a:pt x="430" y="91"/>
                  </a:lnTo>
                  <a:lnTo>
                    <a:pt x="430" y="94"/>
                  </a:lnTo>
                  <a:lnTo>
                    <a:pt x="435" y="95"/>
                  </a:lnTo>
                  <a:lnTo>
                    <a:pt x="435" y="95"/>
                  </a:lnTo>
                  <a:lnTo>
                    <a:pt x="436" y="97"/>
                  </a:lnTo>
                  <a:lnTo>
                    <a:pt x="435" y="97"/>
                  </a:lnTo>
                  <a:lnTo>
                    <a:pt x="436" y="97"/>
                  </a:lnTo>
                  <a:lnTo>
                    <a:pt x="436" y="99"/>
                  </a:lnTo>
                  <a:lnTo>
                    <a:pt x="440" y="101"/>
                  </a:lnTo>
                  <a:lnTo>
                    <a:pt x="442" y="104"/>
                  </a:lnTo>
                  <a:lnTo>
                    <a:pt x="440" y="105"/>
                  </a:lnTo>
                  <a:lnTo>
                    <a:pt x="442" y="107"/>
                  </a:lnTo>
                  <a:lnTo>
                    <a:pt x="445" y="111"/>
                  </a:lnTo>
                  <a:lnTo>
                    <a:pt x="446" y="113"/>
                  </a:lnTo>
                  <a:lnTo>
                    <a:pt x="449" y="117"/>
                  </a:lnTo>
                  <a:lnTo>
                    <a:pt x="451" y="123"/>
                  </a:lnTo>
                  <a:lnTo>
                    <a:pt x="449" y="121"/>
                  </a:lnTo>
                  <a:lnTo>
                    <a:pt x="445" y="119"/>
                  </a:lnTo>
                  <a:lnTo>
                    <a:pt x="442" y="117"/>
                  </a:lnTo>
                  <a:lnTo>
                    <a:pt x="433" y="110"/>
                  </a:lnTo>
                  <a:lnTo>
                    <a:pt x="429" y="104"/>
                  </a:lnTo>
                  <a:lnTo>
                    <a:pt x="427" y="101"/>
                  </a:lnTo>
                  <a:lnTo>
                    <a:pt x="424" y="97"/>
                  </a:lnTo>
                  <a:lnTo>
                    <a:pt x="424" y="97"/>
                  </a:lnTo>
                  <a:lnTo>
                    <a:pt x="423" y="94"/>
                  </a:lnTo>
                  <a:lnTo>
                    <a:pt x="423" y="91"/>
                  </a:lnTo>
                  <a:lnTo>
                    <a:pt x="419" y="85"/>
                  </a:lnTo>
                  <a:lnTo>
                    <a:pt x="419" y="85"/>
                  </a:lnTo>
                  <a:lnTo>
                    <a:pt x="417" y="83"/>
                  </a:lnTo>
                  <a:lnTo>
                    <a:pt x="413" y="79"/>
                  </a:lnTo>
                  <a:lnTo>
                    <a:pt x="411" y="78"/>
                  </a:lnTo>
                  <a:lnTo>
                    <a:pt x="411" y="78"/>
                  </a:lnTo>
                  <a:lnTo>
                    <a:pt x="413" y="82"/>
                  </a:lnTo>
                  <a:lnTo>
                    <a:pt x="414" y="85"/>
                  </a:lnTo>
                  <a:lnTo>
                    <a:pt x="413" y="85"/>
                  </a:lnTo>
                  <a:lnTo>
                    <a:pt x="411" y="83"/>
                  </a:lnTo>
                  <a:lnTo>
                    <a:pt x="408" y="85"/>
                  </a:lnTo>
                  <a:lnTo>
                    <a:pt x="408" y="88"/>
                  </a:lnTo>
                  <a:lnTo>
                    <a:pt x="411" y="91"/>
                  </a:lnTo>
                  <a:lnTo>
                    <a:pt x="413" y="95"/>
                  </a:lnTo>
                  <a:lnTo>
                    <a:pt x="417" y="97"/>
                  </a:lnTo>
                  <a:lnTo>
                    <a:pt x="414" y="99"/>
                  </a:lnTo>
                  <a:lnTo>
                    <a:pt x="414" y="99"/>
                  </a:lnTo>
                  <a:lnTo>
                    <a:pt x="411" y="99"/>
                  </a:lnTo>
                  <a:lnTo>
                    <a:pt x="408" y="101"/>
                  </a:lnTo>
                  <a:lnTo>
                    <a:pt x="408" y="105"/>
                  </a:lnTo>
                  <a:lnTo>
                    <a:pt x="405" y="105"/>
                  </a:lnTo>
                  <a:lnTo>
                    <a:pt x="401" y="110"/>
                  </a:lnTo>
                  <a:lnTo>
                    <a:pt x="401" y="110"/>
                  </a:lnTo>
                  <a:lnTo>
                    <a:pt x="401" y="113"/>
                  </a:lnTo>
                  <a:lnTo>
                    <a:pt x="401" y="115"/>
                  </a:lnTo>
                  <a:lnTo>
                    <a:pt x="403" y="117"/>
                  </a:lnTo>
                  <a:lnTo>
                    <a:pt x="403" y="123"/>
                  </a:lnTo>
                  <a:lnTo>
                    <a:pt x="403" y="127"/>
                  </a:lnTo>
                  <a:lnTo>
                    <a:pt x="401" y="133"/>
                  </a:lnTo>
                  <a:lnTo>
                    <a:pt x="403" y="135"/>
                  </a:lnTo>
                  <a:lnTo>
                    <a:pt x="407" y="133"/>
                  </a:lnTo>
                  <a:lnTo>
                    <a:pt x="407" y="135"/>
                  </a:lnTo>
                  <a:lnTo>
                    <a:pt x="413" y="135"/>
                  </a:lnTo>
                  <a:lnTo>
                    <a:pt x="411" y="133"/>
                  </a:lnTo>
                  <a:lnTo>
                    <a:pt x="413" y="132"/>
                  </a:lnTo>
                  <a:lnTo>
                    <a:pt x="419" y="133"/>
                  </a:lnTo>
                  <a:lnTo>
                    <a:pt x="419" y="135"/>
                  </a:lnTo>
                  <a:lnTo>
                    <a:pt x="421" y="136"/>
                  </a:lnTo>
                  <a:lnTo>
                    <a:pt x="423" y="136"/>
                  </a:lnTo>
                  <a:lnTo>
                    <a:pt x="423" y="141"/>
                  </a:lnTo>
                  <a:lnTo>
                    <a:pt x="424" y="145"/>
                  </a:lnTo>
                  <a:lnTo>
                    <a:pt x="429" y="149"/>
                  </a:lnTo>
                  <a:lnTo>
                    <a:pt x="430" y="155"/>
                  </a:lnTo>
                  <a:lnTo>
                    <a:pt x="430" y="157"/>
                  </a:lnTo>
                  <a:lnTo>
                    <a:pt x="433" y="161"/>
                  </a:lnTo>
                  <a:lnTo>
                    <a:pt x="433" y="165"/>
                  </a:lnTo>
                  <a:lnTo>
                    <a:pt x="433" y="168"/>
                  </a:lnTo>
                  <a:lnTo>
                    <a:pt x="433" y="173"/>
                  </a:lnTo>
                  <a:lnTo>
                    <a:pt x="433" y="177"/>
                  </a:lnTo>
                  <a:lnTo>
                    <a:pt x="433" y="177"/>
                  </a:lnTo>
                  <a:lnTo>
                    <a:pt x="433" y="183"/>
                  </a:lnTo>
                  <a:lnTo>
                    <a:pt x="430" y="186"/>
                  </a:lnTo>
                  <a:lnTo>
                    <a:pt x="429" y="189"/>
                  </a:lnTo>
                  <a:lnTo>
                    <a:pt x="427" y="189"/>
                  </a:lnTo>
                  <a:lnTo>
                    <a:pt x="427" y="186"/>
                  </a:lnTo>
                  <a:lnTo>
                    <a:pt x="424" y="190"/>
                  </a:lnTo>
                  <a:lnTo>
                    <a:pt x="424" y="193"/>
                  </a:lnTo>
                  <a:lnTo>
                    <a:pt x="423" y="193"/>
                  </a:lnTo>
                  <a:lnTo>
                    <a:pt x="423" y="196"/>
                  </a:lnTo>
                  <a:lnTo>
                    <a:pt x="424" y="200"/>
                  </a:lnTo>
                  <a:lnTo>
                    <a:pt x="423" y="206"/>
                  </a:lnTo>
                  <a:lnTo>
                    <a:pt x="421" y="208"/>
                  </a:lnTo>
                  <a:lnTo>
                    <a:pt x="421" y="211"/>
                  </a:lnTo>
                  <a:lnTo>
                    <a:pt x="424" y="212"/>
                  </a:lnTo>
                  <a:lnTo>
                    <a:pt x="427" y="215"/>
                  </a:lnTo>
                  <a:lnTo>
                    <a:pt x="430" y="218"/>
                  </a:lnTo>
                  <a:lnTo>
                    <a:pt x="433" y="221"/>
                  </a:lnTo>
                  <a:lnTo>
                    <a:pt x="435" y="227"/>
                  </a:lnTo>
                  <a:lnTo>
                    <a:pt x="435" y="228"/>
                  </a:lnTo>
                  <a:lnTo>
                    <a:pt x="433" y="230"/>
                  </a:lnTo>
                  <a:lnTo>
                    <a:pt x="430" y="230"/>
                  </a:lnTo>
                  <a:lnTo>
                    <a:pt x="427" y="234"/>
                  </a:lnTo>
                  <a:lnTo>
                    <a:pt x="427" y="234"/>
                  </a:lnTo>
                  <a:lnTo>
                    <a:pt x="424" y="227"/>
                  </a:lnTo>
                  <a:lnTo>
                    <a:pt x="423" y="224"/>
                  </a:lnTo>
                  <a:lnTo>
                    <a:pt x="423" y="221"/>
                  </a:lnTo>
                  <a:lnTo>
                    <a:pt x="421" y="218"/>
                  </a:lnTo>
                  <a:lnTo>
                    <a:pt x="419" y="221"/>
                  </a:lnTo>
                  <a:lnTo>
                    <a:pt x="414" y="218"/>
                  </a:lnTo>
                  <a:lnTo>
                    <a:pt x="414" y="215"/>
                  </a:lnTo>
                  <a:lnTo>
                    <a:pt x="413" y="212"/>
                  </a:lnTo>
                  <a:lnTo>
                    <a:pt x="411" y="212"/>
                  </a:lnTo>
                  <a:lnTo>
                    <a:pt x="408" y="211"/>
                  </a:lnTo>
                  <a:lnTo>
                    <a:pt x="408" y="212"/>
                  </a:lnTo>
                  <a:lnTo>
                    <a:pt x="407" y="215"/>
                  </a:lnTo>
                  <a:lnTo>
                    <a:pt x="403" y="218"/>
                  </a:lnTo>
                  <a:lnTo>
                    <a:pt x="401" y="216"/>
                  </a:lnTo>
                  <a:lnTo>
                    <a:pt x="401" y="211"/>
                  </a:lnTo>
                  <a:lnTo>
                    <a:pt x="401" y="211"/>
                  </a:lnTo>
                  <a:lnTo>
                    <a:pt x="397" y="211"/>
                  </a:lnTo>
                  <a:lnTo>
                    <a:pt x="397" y="215"/>
                  </a:lnTo>
                  <a:lnTo>
                    <a:pt x="393" y="216"/>
                  </a:lnTo>
                  <a:lnTo>
                    <a:pt x="393" y="221"/>
                  </a:lnTo>
                  <a:lnTo>
                    <a:pt x="389" y="222"/>
                  </a:lnTo>
                  <a:lnTo>
                    <a:pt x="389" y="224"/>
                  </a:lnTo>
                  <a:lnTo>
                    <a:pt x="391" y="227"/>
                  </a:lnTo>
                  <a:lnTo>
                    <a:pt x="395" y="227"/>
                  </a:lnTo>
                  <a:lnTo>
                    <a:pt x="395" y="227"/>
                  </a:lnTo>
                  <a:lnTo>
                    <a:pt x="395" y="230"/>
                  </a:lnTo>
                  <a:lnTo>
                    <a:pt x="399" y="230"/>
                  </a:lnTo>
                  <a:lnTo>
                    <a:pt x="401" y="224"/>
                  </a:lnTo>
                  <a:lnTo>
                    <a:pt x="405" y="227"/>
                  </a:lnTo>
                  <a:lnTo>
                    <a:pt x="408" y="224"/>
                  </a:lnTo>
                  <a:lnTo>
                    <a:pt x="408" y="228"/>
                  </a:lnTo>
                  <a:lnTo>
                    <a:pt x="407" y="228"/>
                  </a:lnTo>
                  <a:lnTo>
                    <a:pt x="405" y="230"/>
                  </a:lnTo>
                  <a:lnTo>
                    <a:pt x="405" y="234"/>
                  </a:lnTo>
                  <a:lnTo>
                    <a:pt x="403" y="234"/>
                  </a:lnTo>
                  <a:lnTo>
                    <a:pt x="401" y="236"/>
                  </a:lnTo>
                  <a:lnTo>
                    <a:pt x="401" y="243"/>
                  </a:lnTo>
                  <a:lnTo>
                    <a:pt x="405" y="243"/>
                  </a:lnTo>
                  <a:lnTo>
                    <a:pt x="408" y="249"/>
                  </a:lnTo>
                  <a:lnTo>
                    <a:pt x="408" y="250"/>
                  </a:lnTo>
                  <a:lnTo>
                    <a:pt x="413" y="252"/>
                  </a:lnTo>
                  <a:lnTo>
                    <a:pt x="413" y="252"/>
                  </a:lnTo>
                  <a:lnTo>
                    <a:pt x="411" y="254"/>
                  </a:lnTo>
                  <a:lnTo>
                    <a:pt x="414" y="256"/>
                  </a:lnTo>
                  <a:lnTo>
                    <a:pt x="417" y="258"/>
                  </a:lnTo>
                  <a:lnTo>
                    <a:pt x="413" y="260"/>
                  </a:lnTo>
                  <a:lnTo>
                    <a:pt x="414" y="262"/>
                  </a:lnTo>
                  <a:lnTo>
                    <a:pt x="419" y="265"/>
                  </a:lnTo>
                  <a:lnTo>
                    <a:pt x="417" y="266"/>
                  </a:lnTo>
                  <a:lnTo>
                    <a:pt x="419" y="272"/>
                  </a:lnTo>
                  <a:lnTo>
                    <a:pt x="417" y="272"/>
                  </a:lnTo>
                  <a:lnTo>
                    <a:pt x="414" y="276"/>
                  </a:lnTo>
                  <a:lnTo>
                    <a:pt x="414" y="278"/>
                  </a:lnTo>
                  <a:lnTo>
                    <a:pt x="414" y="280"/>
                  </a:lnTo>
                  <a:lnTo>
                    <a:pt x="413" y="282"/>
                  </a:lnTo>
                  <a:lnTo>
                    <a:pt x="413" y="284"/>
                  </a:lnTo>
                  <a:lnTo>
                    <a:pt x="413" y="291"/>
                  </a:lnTo>
                  <a:lnTo>
                    <a:pt x="408" y="294"/>
                  </a:lnTo>
                  <a:lnTo>
                    <a:pt x="408" y="296"/>
                  </a:lnTo>
                  <a:lnTo>
                    <a:pt x="405" y="300"/>
                  </a:lnTo>
                  <a:lnTo>
                    <a:pt x="403" y="304"/>
                  </a:lnTo>
                  <a:lnTo>
                    <a:pt x="399" y="306"/>
                  </a:lnTo>
                  <a:lnTo>
                    <a:pt x="399" y="306"/>
                  </a:lnTo>
                  <a:lnTo>
                    <a:pt x="395" y="307"/>
                  </a:lnTo>
                  <a:lnTo>
                    <a:pt x="395" y="310"/>
                  </a:lnTo>
                  <a:lnTo>
                    <a:pt x="393" y="310"/>
                  </a:lnTo>
                  <a:lnTo>
                    <a:pt x="393" y="307"/>
                  </a:lnTo>
                  <a:lnTo>
                    <a:pt x="391" y="310"/>
                  </a:lnTo>
                  <a:lnTo>
                    <a:pt x="383" y="316"/>
                  </a:lnTo>
                  <a:lnTo>
                    <a:pt x="382" y="316"/>
                  </a:lnTo>
                  <a:lnTo>
                    <a:pt x="377" y="319"/>
                  </a:lnTo>
                  <a:lnTo>
                    <a:pt x="379" y="322"/>
                  </a:lnTo>
                  <a:lnTo>
                    <a:pt x="377" y="323"/>
                  </a:lnTo>
                  <a:lnTo>
                    <a:pt x="375" y="319"/>
                  </a:lnTo>
                  <a:lnTo>
                    <a:pt x="375" y="317"/>
                  </a:lnTo>
                  <a:lnTo>
                    <a:pt x="373" y="317"/>
                  </a:lnTo>
                  <a:lnTo>
                    <a:pt x="369" y="316"/>
                  </a:lnTo>
                  <a:lnTo>
                    <a:pt x="367" y="317"/>
                  </a:lnTo>
                  <a:lnTo>
                    <a:pt x="366" y="322"/>
                  </a:lnTo>
                  <a:lnTo>
                    <a:pt x="361" y="323"/>
                  </a:lnTo>
                  <a:lnTo>
                    <a:pt x="361" y="326"/>
                  </a:lnTo>
                  <a:lnTo>
                    <a:pt x="360" y="328"/>
                  </a:lnTo>
                  <a:lnTo>
                    <a:pt x="357" y="334"/>
                  </a:lnTo>
                  <a:lnTo>
                    <a:pt x="360" y="335"/>
                  </a:lnTo>
                  <a:lnTo>
                    <a:pt x="361" y="338"/>
                  </a:lnTo>
                  <a:lnTo>
                    <a:pt x="361" y="339"/>
                  </a:lnTo>
                  <a:lnTo>
                    <a:pt x="366" y="344"/>
                  </a:lnTo>
                  <a:lnTo>
                    <a:pt x="369" y="345"/>
                  </a:lnTo>
                  <a:lnTo>
                    <a:pt x="372" y="345"/>
                  </a:lnTo>
                  <a:lnTo>
                    <a:pt x="373" y="350"/>
                  </a:lnTo>
                  <a:lnTo>
                    <a:pt x="375" y="350"/>
                  </a:lnTo>
                  <a:lnTo>
                    <a:pt x="377" y="355"/>
                  </a:lnTo>
                  <a:lnTo>
                    <a:pt x="377" y="357"/>
                  </a:lnTo>
                  <a:lnTo>
                    <a:pt x="377" y="361"/>
                  </a:lnTo>
                  <a:lnTo>
                    <a:pt x="377" y="361"/>
                  </a:lnTo>
                  <a:lnTo>
                    <a:pt x="377" y="366"/>
                  </a:lnTo>
                  <a:lnTo>
                    <a:pt x="377" y="369"/>
                  </a:lnTo>
                  <a:lnTo>
                    <a:pt x="369" y="373"/>
                  </a:lnTo>
                  <a:lnTo>
                    <a:pt x="366" y="376"/>
                  </a:lnTo>
                  <a:lnTo>
                    <a:pt x="366" y="376"/>
                  </a:lnTo>
                  <a:lnTo>
                    <a:pt x="366" y="379"/>
                  </a:lnTo>
                  <a:lnTo>
                    <a:pt x="363" y="379"/>
                  </a:lnTo>
                  <a:lnTo>
                    <a:pt x="360" y="382"/>
                  </a:lnTo>
                  <a:lnTo>
                    <a:pt x="360" y="383"/>
                  </a:lnTo>
                  <a:lnTo>
                    <a:pt x="357" y="385"/>
                  </a:lnTo>
                  <a:lnTo>
                    <a:pt x="357" y="382"/>
                  </a:lnTo>
                  <a:lnTo>
                    <a:pt x="357" y="377"/>
                  </a:lnTo>
                  <a:lnTo>
                    <a:pt x="354" y="377"/>
                  </a:lnTo>
                  <a:lnTo>
                    <a:pt x="351" y="376"/>
                  </a:lnTo>
                  <a:lnTo>
                    <a:pt x="347" y="371"/>
                  </a:lnTo>
                  <a:lnTo>
                    <a:pt x="345" y="369"/>
                  </a:lnTo>
                  <a:lnTo>
                    <a:pt x="344" y="369"/>
                  </a:lnTo>
                  <a:lnTo>
                    <a:pt x="341" y="367"/>
                  </a:lnTo>
                  <a:lnTo>
                    <a:pt x="335" y="367"/>
                  </a:lnTo>
                  <a:lnTo>
                    <a:pt x="338" y="363"/>
                  </a:lnTo>
                  <a:lnTo>
                    <a:pt x="332" y="363"/>
                  </a:lnTo>
                  <a:lnTo>
                    <a:pt x="332" y="371"/>
                  </a:lnTo>
                  <a:lnTo>
                    <a:pt x="329" y="373"/>
                  </a:lnTo>
                  <a:lnTo>
                    <a:pt x="329" y="377"/>
                  </a:lnTo>
                  <a:lnTo>
                    <a:pt x="328" y="379"/>
                  </a:lnTo>
                  <a:lnTo>
                    <a:pt x="328" y="383"/>
                  </a:lnTo>
                  <a:lnTo>
                    <a:pt x="329" y="385"/>
                  </a:lnTo>
                  <a:lnTo>
                    <a:pt x="332" y="385"/>
                  </a:lnTo>
                  <a:lnTo>
                    <a:pt x="332" y="387"/>
                  </a:lnTo>
                  <a:lnTo>
                    <a:pt x="334" y="389"/>
                  </a:lnTo>
                  <a:lnTo>
                    <a:pt x="334" y="391"/>
                  </a:lnTo>
                  <a:lnTo>
                    <a:pt x="334" y="393"/>
                  </a:lnTo>
                  <a:lnTo>
                    <a:pt x="335" y="395"/>
                  </a:lnTo>
                  <a:lnTo>
                    <a:pt x="338" y="395"/>
                  </a:lnTo>
                  <a:lnTo>
                    <a:pt x="341" y="395"/>
                  </a:lnTo>
                  <a:lnTo>
                    <a:pt x="344" y="397"/>
                  </a:lnTo>
                  <a:lnTo>
                    <a:pt x="350" y="401"/>
                  </a:lnTo>
                  <a:lnTo>
                    <a:pt x="350" y="402"/>
                  </a:lnTo>
                  <a:lnTo>
                    <a:pt x="351" y="405"/>
                  </a:lnTo>
                  <a:lnTo>
                    <a:pt x="350" y="408"/>
                  </a:lnTo>
                  <a:lnTo>
                    <a:pt x="350" y="411"/>
                  </a:lnTo>
                  <a:lnTo>
                    <a:pt x="351" y="413"/>
                  </a:lnTo>
                  <a:lnTo>
                    <a:pt x="356" y="417"/>
                  </a:lnTo>
                  <a:lnTo>
                    <a:pt x="350" y="418"/>
                  </a:lnTo>
                  <a:lnTo>
                    <a:pt x="344" y="417"/>
                  </a:lnTo>
                  <a:lnTo>
                    <a:pt x="339" y="413"/>
                  </a:lnTo>
                  <a:lnTo>
                    <a:pt x="339" y="411"/>
                  </a:lnTo>
                  <a:lnTo>
                    <a:pt x="335" y="408"/>
                  </a:lnTo>
                  <a:lnTo>
                    <a:pt x="335" y="405"/>
                  </a:lnTo>
                  <a:lnTo>
                    <a:pt x="335" y="402"/>
                  </a:lnTo>
                  <a:lnTo>
                    <a:pt x="335" y="399"/>
                  </a:lnTo>
                  <a:lnTo>
                    <a:pt x="334" y="397"/>
                  </a:lnTo>
                  <a:lnTo>
                    <a:pt x="332" y="395"/>
                  </a:lnTo>
                  <a:lnTo>
                    <a:pt x="329" y="393"/>
                  </a:lnTo>
                  <a:lnTo>
                    <a:pt x="326" y="391"/>
                  </a:lnTo>
                  <a:lnTo>
                    <a:pt x="326" y="389"/>
                  </a:lnTo>
                  <a:lnTo>
                    <a:pt x="323" y="389"/>
                  </a:lnTo>
                  <a:lnTo>
                    <a:pt x="323" y="385"/>
                  </a:lnTo>
                  <a:lnTo>
                    <a:pt x="326" y="379"/>
                  </a:lnTo>
                  <a:lnTo>
                    <a:pt x="323" y="377"/>
                  </a:lnTo>
                  <a:lnTo>
                    <a:pt x="326" y="377"/>
                  </a:lnTo>
                  <a:lnTo>
                    <a:pt x="326" y="373"/>
                  </a:lnTo>
                  <a:lnTo>
                    <a:pt x="326" y="369"/>
                  </a:lnTo>
                  <a:lnTo>
                    <a:pt x="326" y="366"/>
                  </a:lnTo>
                  <a:lnTo>
                    <a:pt x="323" y="363"/>
                  </a:lnTo>
                  <a:lnTo>
                    <a:pt x="319" y="357"/>
                  </a:lnTo>
                  <a:lnTo>
                    <a:pt x="319" y="355"/>
                  </a:lnTo>
                  <a:lnTo>
                    <a:pt x="318" y="347"/>
                  </a:lnTo>
                  <a:lnTo>
                    <a:pt x="316" y="350"/>
                  </a:lnTo>
                  <a:lnTo>
                    <a:pt x="310" y="351"/>
                  </a:lnTo>
                  <a:lnTo>
                    <a:pt x="307" y="354"/>
                  </a:lnTo>
                  <a:lnTo>
                    <a:pt x="306" y="354"/>
                  </a:lnTo>
                  <a:lnTo>
                    <a:pt x="302" y="354"/>
                  </a:lnTo>
                  <a:lnTo>
                    <a:pt x="304" y="345"/>
                  </a:lnTo>
                  <a:lnTo>
                    <a:pt x="302" y="335"/>
                  </a:lnTo>
                  <a:lnTo>
                    <a:pt x="298" y="334"/>
                  </a:lnTo>
                  <a:lnTo>
                    <a:pt x="296" y="334"/>
                  </a:lnTo>
                  <a:lnTo>
                    <a:pt x="296" y="332"/>
                  </a:lnTo>
                  <a:lnTo>
                    <a:pt x="294" y="329"/>
                  </a:lnTo>
                  <a:lnTo>
                    <a:pt x="291" y="328"/>
                  </a:lnTo>
                  <a:lnTo>
                    <a:pt x="291" y="328"/>
                  </a:lnTo>
                  <a:lnTo>
                    <a:pt x="290" y="322"/>
                  </a:lnTo>
                  <a:lnTo>
                    <a:pt x="288" y="319"/>
                  </a:lnTo>
                  <a:lnTo>
                    <a:pt x="287" y="319"/>
                  </a:lnTo>
                  <a:lnTo>
                    <a:pt x="282" y="323"/>
                  </a:lnTo>
                  <a:lnTo>
                    <a:pt x="278" y="326"/>
                  </a:lnTo>
                  <a:lnTo>
                    <a:pt x="278" y="323"/>
                  </a:lnTo>
                  <a:lnTo>
                    <a:pt x="278" y="326"/>
                  </a:lnTo>
                  <a:lnTo>
                    <a:pt x="274" y="326"/>
                  </a:lnTo>
                  <a:lnTo>
                    <a:pt x="272" y="323"/>
                  </a:lnTo>
                  <a:lnTo>
                    <a:pt x="268" y="326"/>
                  </a:lnTo>
                  <a:lnTo>
                    <a:pt x="266" y="328"/>
                  </a:lnTo>
                  <a:lnTo>
                    <a:pt x="266" y="329"/>
                  </a:lnTo>
                  <a:lnTo>
                    <a:pt x="265" y="334"/>
                  </a:lnTo>
                  <a:lnTo>
                    <a:pt x="260" y="334"/>
                  </a:lnTo>
                  <a:lnTo>
                    <a:pt x="256" y="338"/>
                  </a:lnTo>
                  <a:lnTo>
                    <a:pt x="252" y="341"/>
                  </a:lnTo>
                  <a:lnTo>
                    <a:pt x="250" y="344"/>
                  </a:lnTo>
                  <a:lnTo>
                    <a:pt x="249" y="345"/>
                  </a:lnTo>
                  <a:lnTo>
                    <a:pt x="244" y="347"/>
                  </a:lnTo>
                  <a:lnTo>
                    <a:pt x="243" y="350"/>
                  </a:lnTo>
                  <a:lnTo>
                    <a:pt x="240" y="351"/>
                  </a:lnTo>
                  <a:lnTo>
                    <a:pt x="238" y="350"/>
                  </a:lnTo>
                  <a:lnTo>
                    <a:pt x="237" y="354"/>
                  </a:lnTo>
                  <a:lnTo>
                    <a:pt x="234" y="351"/>
                  </a:lnTo>
                  <a:lnTo>
                    <a:pt x="233" y="354"/>
                  </a:lnTo>
                  <a:lnTo>
                    <a:pt x="233" y="355"/>
                  </a:lnTo>
                  <a:lnTo>
                    <a:pt x="233" y="361"/>
                  </a:lnTo>
                  <a:lnTo>
                    <a:pt x="233" y="366"/>
                  </a:lnTo>
                  <a:lnTo>
                    <a:pt x="233" y="369"/>
                  </a:lnTo>
                  <a:lnTo>
                    <a:pt x="231" y="371"/>
                  </a:lnTo>
                  <a:lnTo>
                    <a:pt x="231" y="379"/>
                  </a:lnTo>
                  <a:lnTo>
                    <a:pt x="228" y="379"/>
                  </a:lnTo>
                  <a:lnTo>
                    <a:pt x="224" y="383"/>
                  </a:lnTo>
                  <a:lnTo>
                    <a:pt x="227" y="383"/>
                  </a:lnTo>
                  <a:lnTo>
                    <a:pt x="221" y="385"/>
                  </a:lnTo>
                  <a:lnTo>
                    <a:pt x="221" y="387"/>
                  </a:lnTo>
                  <a:lnTo>
                    <a:pt x="218" y="389"/>
                  </a:lnTo>
                  <a:lnTo>
                    <a:pt x="215" y="387"/>
                  </a:lnTo>
                  <a:lnTo>
                    <a:pt x="215" y="385"/>
                  </a:lnTo>
                  <a:lnTo>
                    <a:pt x="212" y="382"/>
                  </a:lnTo>
                  <a:lnTo>
                    <a:pt x="212" y="379"/>
                  </a:lnTo>
                  <a:lnTo>
                    <a:pt x="212" y="377"/>
                  </a:lnTo>
                  <a:lnTo>
                    <a:pt x="209" y="371"/>
                  </a:lnTo>
                  <a:lnTo>
                    <a:pt x="206" y="367"/>
                  </a:lnTo>
                  <a:lnTo>
                    <a:pt x="206" y="363"/>
                  </a:lnTo>
                  <a:lnTo>
                    <a:pt x="205" y="360"/>
                  </a:lnTo>
                  <a:lnTo>
                    <a:pt x="203" y="355"/>
                  </a:lnTo>
                  <a:lnTo>
                    <a:pt x="201" y="347"/>
                  </a:lnTo>
                  <a:lnTo>
                    <a:pt x="201" y="341"/>
                  </a:lnTo>
                  <a:lnTo>
                    <a:pt x="199" y="335"/>
                  </a:lnTo>
                  <a:lnTo>
                    <a:pt x="199" y="328"/>
                  </a:lnTo>
                  <a:lnTo>
                    <a:pt x="201" y="323"/>
                  </a:lnTo>
                  <a:lnTo>
                    <a:pt x="199" y="319"/>
                  </a:lnTo>
                  <a:lnTo>
                    <a:pt x="199" y="317"/>
                  </a:lnTo>
                  <a:lnTo>
                    <a:pt x="199" y="316"/>
                  </a:lnTo>
                  <a:lnTo>
                    <a:pt x="196" y="317"/>
                  </a:lnTo>
                  <a:lnTo>
                    <a:pt x="196" y="317"/>
                  </a:lnTo>
                  <a:lnTo>
                    <a:pt x="196" y="322"/>
                  </a:lnTo>
                  <a:lnTo>
                    <a:pt x="190" y="322"/>
                  </a:lnTo>
                  <a:lnTo>
                    <a:pt x="189" y="322"/>
                  </a:lnTo>
                  <a:lnTo>
                    <a:pt x="187" y="319"/>
                  </a:lnTo>
                  <a:lnTo>
                    <a:pt x="185" y="313"/>
                  </a:lnTo>
                  <a:lnTo>
                    <a:pt x="185" y="312"/>
                  </a:lnTo>
                  <a:lnTo>
                    <a:pt x="189" y="312"/>
                  </a:lnTo>
                  <a:lnTo>
                    <a:pt x="185" y="310"/>
                  </a:lnTo>
                  <a:lnTo>
                    <a:pt x="183" y="307"/>
                  </a:lnTo>
                  <a:lnTo>
                    <a:pt x="181" y="304"/>
                  </a:lnTo>
                  <a:lnTo>
                    <a:pt x="177" y="304"/>
                  </a:lnTo>
                  <a:lnTo>
                    <a:pt x="177" y="300"/>
                  </a:lnTo>
                  <a:lnTo>
                    <a:pt x="174" y="297"/>
                  </a:lnTo>
                  <a:lnTo>
                    <a:pt x="174" y="296"/>
                  </a:lnTo>
                  <a:lnTo>
                    <a:pt x="173" y="294"/>
                  </a:lnTo>
                  <a:lnTo>
                    <a:pt x="167" y="294"/>
                  </a:lnTo>
                  <a:lnTo>
                    <a:pt x="164" y="291"/>
                  </a:lnTo>
                  <a:lnTo>
                    <a:pt x="161" y="291"/>
                  </a:lnTo>
                  <a:lnTo>
                    <a:pt x="157" y="291"/>
                  </a:lnTo>
                  <a:lnTo>
                    <a:pt x="155" y="291"/>
                  </a:lnTo>
                  <a:lnTo>
                    <a:pt x="154" y="290"/>
                  </a:lnTo>
                  <a:lnTo>
                    <a:pt x="154" y="291"/>
                  </a:lnTo>
                  <a:lnTo>
                    <a:pt x="145" y="285"/>
                  </a:lnTo>
                  <a:lnTo>
                    <a:pt x="142" y="284"/>
                  </a:lnTo>
                  <a:lnTo>
                    <a:pt x="137" y="282"/>
                  </a:lnTo>
                  <a:lnTo>
                    <a:pt x="137" y="276"/>
                  </a:lnTo>
                  <a:lnTo>
                    <a:pt x="136" y="274"/>
                  </a:lnTo>
                  <a:lnTo>
                    <a:pt x="133" y="274"/>
                  </a:lnTo>
                  <a:lnTo>
                    <a:pt x="129" y="276"/>
                  </a:lnTo>
                  <a:lnTo>
                    <a:pt x="126" y="274"/>
                  </a:lnTo>
                  <a:lnTo>
                    <a:pt x="121" y="268"/>
                  </a:lnTo>
                  <a:lnTo>
                    <a:pt x="121" y="268"/>
                  </a:lnTo>
                  <a:lnTo>
                    <a:pt x="120" y="265"/>
                  </a:lnTo>
                  <a:lnTo>
                    <a:pt x="120" y="258"/>
                  </a:lnTo>
                  <a:lnTo>
                    <a:pt x="117" y="252"/>
                  </a:lnTo>
                  <a:lnTo>
                    <a:pt x="111" y="250"/>
                  </a:lnTo>
                  <a:lnTo>
                    <a:pt x="110" y="249"/>
                  </a:lnTo>
                  <a:lnTo>
                    <a:pt x="110" y="252"/>
                  </a:lnTo>
                  <a:lnTo>
                    <a:pt x="110" y="256"/>
                  </a:lnTo>
                  <a:lnTo>
                    <a:pt x="110" y="260"/>
                  </a:lnTo>
                  <a:lnTo>
                    <a:pt x="111" y="265"/>
                  </a:lnTo>
                  <a:lnTo>
                    <a:pt x="111" y="268"/>
                  </a:lnTo>
                  <a:lnTo>
                    <a:pt x="111" y="269"/>
                  </a:lnTo>
                  <a:lnTo>
                    <a:pt x="111" y="272"/>
                  </a:lnTo>
                  <a:lnTo>
                    <a:pt x="111" y="274"/>
                  </a:lnTo>
                  <a:lnTo>
                    <a:pt x="111" y="278"/>
                  </a:lnTo>
                  <a:lnTo>
                    <a:pt x="114" y="274"/>
                  </a:lnTo>
                  <a:lnTo>
                    <a:pt x="116" y="272"/>
                  </a:lnTo>
                  <a:lnTo>
                    <a:pt x="117" y="274"/>
                  </a:lnTo>
                  <a:lnTo>
                    <a:pt x="116" y="278"/>
                  </a:lnTo>
                  <a:lnTo>
                    <a:pt x="114" y="280"/>
                  </a:lnTo>
                  <a:lnTo>
                    <a:pt x="114" y="282"/>
                  </a:lnTo>
                  <a:lnTo>
                    <a:pt x="116" y="284"/>
                  </a:lnTo>
                  <a:lnTo>
                    <a:pt x="117" y="284"/>
                  </a:lnTo>
                  <a:lnTo>
                    <a:pt x="123" y="285"/>
                  </a:lnTo>
                  <a:lnTo>
                    <a:pt x="126" y="285"/>
                  </a:lnTo>
                  <a:lnTo>
                    <a:pt x="127" y="284"/>
                  </a:lnTo>
                  <a:lnTo>
                    <a:pt x="127" y="284"/>
                  </a:lnTo>
                  <a:lnTo>
                    <a:pt x="133" y="280"/>
                  </a:lnTo>
                  <a:lnTo>
                    <a:pt x="133" y="282"/>
                  </a:lnTo>
                  <a:lnTo>
                    <a:pt x="133" y="285"/>
                  </a:lnTo>
                  <a:lnTo>
                    <a:pt x="133" y="288"/>
                  </a:lnTo>
                  <a:lnTo>
                    <a:pt x="136" y="291"/>
                  </a:lnTo>
                  <a:lnTo>
                    <a:pt x="139" y="294"/>
                  </a:lnTo>
                  <a:lnTo>
                    <a:pt x="142" y="296"/>
                  </a:lnTo>
                  <a:lnTo>
                    <a:pt x="143" y="304"/>
                  </a:lnTo>
                  <a:lnTo>
                    <a:pt x="142" y="306"/>
                  </a:lnTo>
                  <a:lnTo>
                    <a:pt x="139" y="307"/>
                  </a:lnTo>
                  <a:lnTo>
                    <a:pt x="137" y="312"/>
                  </a:lnTo>
                  <a:lnTo>
                    <a:pt x="136" y="310"/>
                  </a:lnTo>
                  <a:lnTo>
                    <a:pt x="133" y="313"/>
                  </a:lnTo>
                  <a:lnTo>
                    <a:pt x="133" y="316"/>
                  </a:lnTo>
                  <a:lnTo>
                    <a:pt x="129" y="316"/>
                  </a:lnTo>
                  <a:lnTo>
                    <a:pt x="127" y="317"/>
                  </a:lnTo>
                  <a:lnTo>
                    <a:pt x="126" y="319"/>
                  </a:lnTo>
                  <a:lnTo>
                    <a:pt x="123" y="319"/>
                  </a:lnTo>
                  <a:lnTo>
                    <a:pt x="121" y="319"/>
                  </a:lnTo>
                  <a:lnTo>
                    <a:pt x="120" y="322"/>
                  </a:lnTo>
                  <a:lnTo>
                    <a:pt x="116" y="322"/>
                  </a:lnTo>
                  <a:lnTo>
                    <a:pt x="111" y="322"/>
                  </a:lnTo>
                  <a:lnTo>
                    <a:pt x="110" y="322"/>
                  </a:lnTo>
                  <a:lnTo>
                    <a:pt x="108" y="323"/>
                  </a:lnTo>
                  <a:lnTo>
                    <a:pt x="108" y="326"/>
                  </a:lnTo>
                  <a:lnTo>
                    <a:pt x="104" y="326"/>
                  </a:lnTo>
                  <a:lnTo>
                    <a:pt x="101" y="326"/>
                  </a:lnTo>
                  <a:lnTo>
                    <a:pt x="95" y="326"/>
                  </a:lnTo>
                  <a:lnTo>
                    <a:pt x="94" y="328"/>
                  </a:lnTo>
                  <a:lnTo>
                    <a:pt x="92" y="326"/>
                  </a:lnTo>
                  <a:lnTo>
                    <a:pt x="88" y="326"/>
                  </a:lnTo>
                  <a:lnTo>
                    <a:pt x="86" y="326"/>
                  </a:lnTo>
                  <a:lnTo>
                    <a:pt x="82" y="326"/>
                  </a:lnTo>
                  <a:lnTo>
                    <a:pt x="79" y="326"/>
                  </a:lnTo>
                  <a:lnTo>
                    <a:pt x="78" y="326"/>
                  </a:lnTo>
                  <a:lnTo>
                    <a:pt x="76" y="326"/>
                  </a:lnTo>
                  <a:lnTo>
                    <a:pt x="73" y="323"/>
                  </a:lnTo>
                  <a:lnTo>
                    <a:pt x="73" y="322"/>
                  </a:lnTo>
                  <a:lnTo>
                    <a:pt x="73" y="319"/>
                  </a:lnTo>
                  <a:lnTo>
                    <a:pt x="73" y="307"/>
                  </a:lnTo>
                  <a:lnTo>
                    <a:pt x="76" y="306"/>
                  </a:lnTo>
                  <a:lnTo>
                    <a:pt x="76" y="300"/>
                  </a:lnTo>
                  <a:lnTo>
                    <a:pt x="73" y="296"/>
                  </a:lnTo>
                  <a:lnTo>
                    <a:pt x="73" y="291"/>
                  </a:lnTo>
                  <a:lnTo>
                    <a:pt x="73" y="290"/>
                  </a:lnTo>
                  <a:lnTo>
                    <a:pt x="72" y="284"/>
                  </a:lnTo>
                  <a:lnTo>
                    <a:pt x="70" y="280"/>
                  </a:lnTo>
                  <a:lnTo>
                    <a:pt x="70" y="276"/>
                  </a:lnTo>
                  <a:lnTo>
                    <a:pt x="70" y="272"/>
                  </a:lnTo>
                  <a:lnTo>
                    <a:pt x="72" y="269"/>
                  </a:lnTo>
                  <a:lnTo>
                    <a:pt x="72" y="262"/>
                  </a:lnTo>
                  <a:lnTo>
                    <a:pt x="70" y="260"/>
                  </a:lnTo>
                  <a:lnTo>
                    <a:pt x="70" y="256"/>
                  </a:lnTo>
                  <a:lnTo>
                    <a:pt x="70" y="254"/>
                  </a:lnTo>
                  <a:lnTo>
                    <a:pt x="70" y="250"/>
                  </a:lnTo>
                  <a:lnTo>
                    <a:pt x="70" y="246"/>
                  </a:lnTo>
                  <a:lnTo>
                    <a:pt x="70" y="238"/>
                  </a:lnTo>
                  <a:lnTo>
                    <a:pt x="70" y="234"/>
                  </a:lnTo>
                  <a:lnTo>
                    <a:pt x="72" y="230"/>
                  </a:lnTo>
                  <a:lnTo>
                    <a:pt x="73" y="230"/>
                  </a:lnTo>
                  <a:lnTo>
                    <a:pt x="73" y="230"/>
                  </a:lnTo>
                  <a:lnTo>
                    <a:pt x="69" y="236"/>
                  </a:lnTo>
                  <a:lnTo>
                    <a:pt x="69" y="230"/>
                  </a:lnTo>
                  <a:lnTo>
                    <a:pt x="69" y="228"/>
                  </a:lnTo>
                  <a:lnTo>
                    <a:pt x="66" y="228"/>
                  </a:lnTo>
                  <a:lnTo>
                    <a:pt x="66" y="233"/>
                  </a:lnTo>
                  <a:lnTo>
                    <a:pt x="66" y="234"/>
                  </a:lnTo>
                  <a:lnTo>
                    <a:pt x="66" y="240"/>
                  </a:lnTo>
                  <a:lnTo>
                    <a:pt x="64" y="246"/>
                  </a:lnTo>
                  <a:lnTo>
                    <a:pt x="64" y="252"/>
                  </a:lnTo>
                  <a:lnTo>
                    <a:pt x="64" y="256"/>
                  </a:lnTo>
                  <a:lnTo>
                    <a:pt x="64" y="260"/>
                  </a:lnTo>
                  <a:lnTo>
                    <a:pt x="64" y="262"/>
                  </a:lnTo>
                  <a:lnTo>
                    <a:pt x="64" y="265"/>
                  </a:lnTo>
                  <a:lnTo>
                    <a:pt x="64" y="268"/>
                  </a:lnTo>
                  <a:lnTo>
                    <a:pt x="64" y="272"/>
                  </a:lnTo>
                  <a:lnTo>
                    <a:pt x="62" y="278"/>
                  </a:lnTo>
                  <a:lnTo>
                    <a:pt x="62" y="282"/>
                  </a:lnTo>
                  <a:lnTo>
                    <a:pt x="64" y="288"/>
                  </a:lnTo>
                  <a:lnTo>
                    <a:pt x="64" y="290"/>
                  </a:lnTo>
                  <a:lnTo>
                    <a:pt x="64" y="294"/>
                  </a:lnTo>
                  <a:lnTo>
                    <a:pt x="64" y="300"/>
                  </a:lnTo>
                  <a:lnTo>
                    <a:pt x="64" y="304"/>
                  </a:lnTo>
                  <a:lnTo>
                    <a:pt x="66" y="304"/>
                  </a:lnTo>
                  <a:lnTo>
                    <a:pt x="66" y="307"/>
                  </a:lnTo>
                  <a:lnTo>
                    <a:pt x="66" y="307"/>
                  </a:lnTo>
                  <a:lnTo>
                    <a:pt x="69" y="312"/>
                  </a:lnTo>
                  <a:lnTo>
                    <a:pt x="70" y="316"/>
                  </a:lnTo>
                  <a:lnTo>
                    <a:pt x="72" y="317"/>
                  </a:lnTo>
                  <a:lnTo>
                    <a:pt x="72" y="319"/>
                  </a:lnTo>
                  <a:lnTo>
                    <a:pt x="73" y="323"/>
                  </a:lnTo>
                  <a:lnTo>
                    <a:pt x="73" y="328"/>
                  </a:lnTo>
                  <a:lnTo>
                    <a:pt x="72" y="328"/>
                  </a:lnTo>
                  <a:lnTo>
                    <a:pt x="73" y="329"/>
                  </a:lnTo>
                  <a:lnTo>
                    <a:pt x="73" y="334"/>
                  </a:lnTo>
                  <a:lnTo>
                    <a:pt x="76" y="335"/>
                  </a:lnTo>
                  <a:lnTo>
                    <a:pt x="78" y="338"/>
                  </a:lnTo>
                  <a:lnTo>
                    <a:pt x="82" y="338"/>
                  </a:lnTo>
                  <a:lnTo>
                    <a:pt x="84" y="339"/>
                  </a:lnTo>
                  <a:lnTo>
                    <a:pt x="88" y="338"/>
                  </a:lnTo>
                  <a:lnTo>
                    <a:pt x="89" y="339"/>
                  </a:lnTo>
                  <a:lnTo>
                    <a:pt x="92" y="339"/>
                  </a:lnTo>
                  <a:lnTo>
                    <a:pt x="94" y="341"/>
                  </a:lnTo>
                  <a:lnTo>
                    <a:pt x="98" y="341"/>
                  </a:lnTo>
                  <a:lnTo>
                    <a:pt x="100" y="339"/>
                  </a:lnTo>
                  <a:lnTo>
                    <a:pt x="101" y="341"/>
                  </a:lnTo>
                  <a:lnTo>
                    <a:pt x="100" y="344"/>
                  </a:lnTo>
                  <a:lnTo>
                    <a:pt x="100" y="347"/>
                  </a:lnTo>
                  <a:lnTo>
                    <a:pt x="100" y="347"/>
                  </a:lnTo>
                  <a:lnTo>
                    <a:pt x="100" y="351"/>
                  </a:lnTo>
                  <a:lnTo>
                    <a:pt x="95" y="355"/>
                  </a:lnTo>
                  <a:lnTo>
                    <a:pt x="94" y="357"/>
                  </a:lnTo>
                  <a:lnTo>
                    <a:pt x="94" y="360"/>
                  </a:lnTo>
                  <a:lnTo>
                    <a:pt x="92" y="361"/>
                  </a:lnTo>
                  <a:lnTo>
                    <a:pt x="92" y="363"/>
                  </a:lnTo>
                  <a:lnTo>
                    <a:pt x="86" y="369"/>
                  </a:lnTo>
                  <a:lnTo>
                    <a:pt x="82" y="373"/>
                  </a:lnTo>
                  <a:lnTo>
                    <a:pt x="79" y="376"/>
                  </a:lnTo>
                  <a:lnTo>
                    <a:pt x="73" y="377"/>
                  </a:lnTo>
                  <a:lnTo>
                    <a:pt x="70" y="379"/>
                  </a:lnTo>
                  <a:lnTo>
                    <a:pt x="69" y="382"/>
                  </a:lnTo>
                  <a:lnTo>
                    <a:pt x="66" y="383"/>
                  </a:lnTo>
                  <a:lnTo>
                    <a:pt x="64" y="385"/>
                  </a:lnTo>
                  <a:lnTo>
                    <a:pt x="64" y="385"/>
                  </a:lnTo>
                  <a:lnTo>
                    <a:pt x="62" y="385"/>
                  </a:lnTo>
                  <a:lnTo>
                    <a:pt x="62" y="387"/>
                  </a:lnTo>
                  <a:lnTo>
                    <a:pt x="60" y="387"/>
                  </a:lnTo>
                  <a:lnTo>
                    <a:pt x="60" y="389"/>
                  </a:lnTo>
                  <a:lnTo>
                    <a:pt x="58" y="393"/>
                  </a:lnTo>
                  <a:lnTo>
                    <a:pt x="58" y="393"/>
                  </a:lnTo>
                  <a:lnTo>
                    <a:pt x="58" y="397"/>
                  </a:lnTo>
                  <a:lnTo>
                    <a:pt x="58" y="399"/>
                  </a:lnTo>
                  <a:lnTo>
                    <a:pt x="60" y="402"/>
                  </a:lnTo>
                  <a:lnTo>
                    <a:pt x="60" y="405"/>
                  </a:lnTo>
                  <a:lnTo>
                    <a:pt x="60" y="405"/>
                  </a:lnTo>
                  <a:lnTo>
                    <a:pt x="62" y="408"/>
                  </a:lnTo>
                  <a:lnTo>
                    <a:pt x="62" y="411"/>
                  </a:lnTo>
                  <a:lnTo>
                    <a:pt x="64" y="415"/>
                  </a:lnTo>
                  <a:lnTo>
                    <a:pt x="66" y="418"/>
                  </a:lnTo>
                  <a:lnTo>
                    <a:pt x="66" y="421"/>
                  </a:lnTo>
                  <a:lnTo>
                    <a:pt x="66" y="421"/>
                  </a:lnTo>
                  <a:lnTo>
                    <a:pt x="69" y="427"/>
                  </a:lnTo>
                  <a:lnTo>
                    <a:pt x="69" y="427"/>
                  </a:lnTo>
                  <a:lnTo>
                    <a:pt x="70" y="430"/>
                  </a:lnTo>
                  <a:lnTo>
                    <a:pt x="70" y="433"/>
                  </a:lnTo>
                  <a:lnTo>
                    <a:pt x="72" y="434"/>
                  </a:lnTo>
                  <a:lnTo>
                    <a:pt x="72" y="437"/>
                  </a:lnTo>
                  <a:lnTo>
                    <a:pt x="70" y="439"/>
                  </a:lnTo>
                  <a:lnTo>
                    <a:pt x="69" y="439"/>
                  </a:lnTo>
                  <a:lnTo>
                    <a:pt x="66" y="439"/>
                  </a:lnTo>
                  <a:lnTo>
                    <a:pt x="64" y="439"/>
                  </a:lnTo>
                  <a:lnTo>
                    <a:pt x="64" y="440"/>
                  </a:lnTo>
                  <a:lnTo>
                    <a:pt x="62" y="440"/>
                  </a:lnTo>
                  <a:lnTo>
                    <a:pt x="62" y="440"/>
                  </a:lnTo>
                  <a:lnTo>
                    <a:pt x="62" y="443"/>
                  </a:lnTo>
                  <a:lnTo>
                    <a:pt x="64" y="446"/>
                  </a:lnTo>
                  <a:lnTo>
                    <a:pt x="64" y="446"/>
                  </a:lnTo>
                  <a:lnTo>
                    <a:pt x="66" y="451"/>
                  </a:lnTo>
                  <a:lnTo>
                    <a:pt x="69" y="452"/>
                  </a:lnTo>
                  <a:lnTo>
                    <a:pt x="69" y="455"/>
                  </a:lnTo>
                  <a:lnTo>
                    <a:pt x="70" y="456"/>
                  </a:lnTo>
                  <a:lnTo>
                    <a:pt x="70" y="458"/>
                  </a:lnTo>
                  <a:lnTo>
                    <a:pt x="69" y="456"/>
                  </a:lnTo>
                  <a:lnTo>
                    <a:pt x="66" y="456"/>
                  </a:lnTo>
                  <a:lnTo>
                    <a:pt x="66" y="456"/>
                  </a:lnTo>
                  <a:lnTo>
                    <a:pt x="69" y="461"/>
                  </a:lnTo>
                  <a:lnTo>
                    <a:pt x="70" y="465"/>
                  </a:lnTo>
                  <a:lnTo>
                    <a:pt x="72" y="465"/>
                  </a:lnTo>
                  <a:lnTo>
                    <a:pt x="70" y="465"/>
                  </a:lnTo>
                  <a:lnTo>
                    <a:pt x="72" y="467"/>
                  </a:lnTo>
                  <a:lnTo>
                    <a:pt x="72" y="468"/>
                  </a:lnTo>
                  <a:lnTo>
                    <a:pt x="72" y="468"/>
                  </a:lnTo>
                  <a:lnTo>
                    <a:pt x="72" y="468"/>
                  </a:lnTo>
                  <a:lnTo>
                    <a:pt x="73" y="468"/>
                  </a:lnTo>
                  <a:lnTo>
                    <a:pt x="72" y="468"/>
                  </a:lnTo>
                  <a:lnTo>
                    <a:pt x="72" y="468"/>
                  </a:lnTo>
                  <a:lnTo>
                    <a:pt x="72" y="468"/>
                  </a:lnTo>
                  <a:lnTo>
                    <a:pt x="72" y="468"/>
                  </a:lnTo>
                  <a:lnTo>
                    <a:pt x="72" y="468"/>
                  </a:lnTo>
                  <a:lnTo>
                    <a:pt x="72" y="467"/>
                  </a:lnTo>
                  <a:lnTo>
                    <a:pt x="72" y="467"/>
                  </a:lnTo>
                  <a:lnTo>
                    <a:pt x="70" y="467"/>
                  </a:lnTo>
                  <a:lnTo>
                    <a:pt x="70" y="467"/>
                  </a:lnTo>
                  <a:lnTo>
                    <a:pt x="70" y="467"/>
                  </a:lnTo>
                  <a:lnTo>
                    <a:pt x="70" y="465"/>
                  </a:lnTo>
                  <a:lnTo>
                    <a:pt x="70" y="465"/>
                  </a:lnTo>
                  <a:lnTo>
                    <a:pt x="70" y="465"/>
                  </a:lnTo>
                  <a:lnTo>
                    <a:pt x="69" y="465"/>
                  </a:lnTo>
                  <a:lnTo>
                    <a:pt x="69" y="465"/>
                  </a:lnTo>
                  <a:lnTo>
                    <a:pt x="69" y="465"/>
                  </a:lnTo>
                  <a:lnTo>
                    <a:pt x="69" y="462"/>
                  </a:lnTo>
                  <a:lnTo>
                    <a:pt x="69" y="462"/>
                  </a:lnTo>
                  <a:lnTo>
                    <a:pt x="69" y="462"/>
                  </a:lnTo>
                  <a:lnTo>
                    <a:pt x="66" y="462"/>
                  </a:lnTo>
                  <a:lnTo>
                    <a:pt x="66" y="462"/>
                  </a:lnTo>
                  <a:lnTo>
                    <a:pt x="66" y="461"/>
                  </a:lnTo>
                  <a:lnTo>
                    <a:pt x="66" y="461"/>
                  </a:lnTo>
                  <a:lnTo>
                    <a:pt x="66" y="461"/>
                  </a:lnTo>
                  <a:lnTo>
                    <a:pt x="66" y="461"/>
                  </a:lnTo>
                  <a:lnTo>
                    <a:pt x="64" y="461"/>
                  </a:lnTo>
                  <a:lnTo>
                    <a:pt x="64" y="458"/>
                  </a:lnTo>
                  <a:lnTo>
                    <a:pt x="64" y="458"/>
                  </a:lnTo>
                  <a:lnTo>
                    <a:pt x="64" y="458"/>
                  </a:lnTo>
                  <a:lnTo>
                    <a:pt x="64" y="458"/>
                  </a:lnTo>
                  <a:lnTo>
                    <a:pt x="64" y="458"/>
                  </a:lnTo>
                  <a:lnTo>
                    <a:pt x="64" y="456"/>
                  </a:lnTo>
                  <a:lnTo>
                    <a:pt x="62" y="456"/>
                  </a:lnTo>
                  <a:lnTo>
                    <a:pt x="62" y="456"/>
                  </a:lnTo>
                  <a:lnTo>
                    <a:pt x="62" y="456"/>
                  </a:lnTo>
                  <a:lnTo>
                    <a:pt x="62" y="456"/>
                  </a:lnTo>
                  <a:lnTo>
                    <a:pt x="62" y="455"/>
                  </a:lnTo>
                  <a:lnTo>
                    <a:pt x="62" y="455"/>
                  </a:lnTo>
                  <a:lnTo>
                    <a:pt x="62" y="455"/>
                  </a:lnTo>
                  <a:lnTo>
                    <a:pt x="60" y="455"/>
                  </a:lnTo>
                  <a:lnTo>
                    <a:pt x="60" y="455"/>
                  </a:lnTo>
                  <a:lnTo>
                    <a:pt x="60" y="452"/>
                  </a:lnTo>
                  <a:lnTo>
                    <a:pt x="60" y="452"/>
                  </a:lnTo>
                  <a:lnTo>
                    <a:pt x="60" y="452"/>
                  </a:lnTo>
                  <a:lnTo>
                    <a:pt x="60" y="452"/>
                  </a:lnTo>
                  <a:lnTo>
                    <a:pt x="58" y="452"/>
                  </a:lnTo>
                  <a:lnTo>
                    <a:pt x="58" y="452"/>
                  </a:lnTo>
                  <a:lnTo>
                    <a:pt x="58" y="451"/>
                  </a:lnTo>
                  <a:lnTo>
                    <a:pt x="58" y="451"/>
                  </a:lnTo>
                  <a:lnTo>
                    <a:pt x="58" y="451"/>
                  </a:lnTo>
                  <a:lnTo>
                    <a:pt x="58" y="451"/>
                  </a:lnTo>
                  <a:lnTo>
                    <a:pt x="56" y="451"/>
                  </a:lnTo>
                  <a:lnTo>
                    <a:pt x="56" y="449"/>
                  </a:lnTo>
                  <a:lnTo>
                    <a:pt x="56" y="449"/>
                  </a:lnTo>
                  <a:lnTo>
                    <a:pt x="56" y="449"/>
                  </a:lnTo>
                  <a:lnTo>
                    <a:pt x="56" y="449"/>
                  </a:lnTo>
                  <a:lnTo>
                    <a:pt x="56" y="449"/>
                  </a:lnTo>
                  <a:lnTo>
                    <a:pt x="56" y="446"/>
                  </a:lnTo>
                  <a:lnTo>
                    <a:pt x="56" y="446"/>
                  </a:lnTo>
                  <a:lnTo>
                    <a:pt x="54" y="446"/>
                  </a:lnTo>
                  <a:lnTo>
                    <a:pt x="54" y="446"/>
                  </a:lnTo>
                  <a:lnTo>
                    <a:pt x="54" y="446"/>
                  </a:lnTo>
                  <a:lnTo>
                    <a:pt x="54" y="445"/>
                  </a:lnTo>
                  <a:lnTo>
                    <a:pt x="54" y="445"/>
                  </a:lnTo>
                  <a:lnTo>
                    <a:pt x="54" y="445"/>
                  </a:lnTo>
                  <a:lnTo>
                    <a:pt x="53" y="445"/>
                  </a:lnTo>
                  <a:lnTo>
                    <a:pt x="53" y="445"/>
                  </a:lnTo>
                  <a:lnTo>
                    <a:pt x="53" y="443"/>
                  </a:lnTo>
                  <a:lnTo>
                    <a:pt x="53" y="443"/>
                  </a:lnTo>
                  <a:lnTo>
                    <a:pt x="53" y="443"/>
                  </a:lnTo>
                  <a:lnTo>
                    <a:pt x="53" y="443"/>
                  </a:lnTo>
                  <a:lnTo>
                    <a:pt x="53" y="443"/>
                  </a:lnTo>
                  <a:lnTo>
                    <a:pt x="50" y="440"/>
                  </a:lnTo>
                  <a:lnTo>
                    <a:pt x="50" y="440"/>
                  </a:lnTo>
                  <a:lnTo>
                    <a:pt x="50" y="440"/>
                  </a:lnTo>
                  <a:lnTo>
                    <a:pt x="50" y="440"/>
                  </a:lnTo>
                  <a:lnTo>
                    <a:pt x="50" y="440"/>
                  </a:lnTo>
                  <a:lnTo>
                    <a:pt x="50" y="439"/>
                  </a:lnTo>
                  <a:lnTo>
                    <a:pt x="50" y="439"/>
                  </a:lnTo>
                  <a:lnTo>
                    <a:pt x="50" y="439"/>
                  </a:lnTo>
                  <a:lnTo>
                    <a:pt x="48" y="439"/>
                  </a:lnTo>
                  <a:lnTo>
                    <a:pt x="48" y="439"/>
                  </a:lnTo>
                  <a:lnTo>
                    <a:pt x="48" y="437"/>
                  </a:lnTo>
                  <a:lnTo>
                    <a:pt x="48" y="437"/>
                  </a:lnTo>
                  <a:lnTo>
                    <a:pt x="48" y="437"/>
                  </a:lnTo>
                  <a:lnTo>
                    <a:pt x="48" y="437"/>
                  </a:lnTo>
                  <a:lnTo>
                    <a:pt x="48" y="434"/>
                  </a:lnTo>
                  <a:lnTo>
                    <a:pt x="47" y="434"/>
                  </a:lnTo>
                  <a:lnTo>
                    <a:pt x="47" y="434"/>
                  </a:lnTo>
                  <a:lnTo>
                    <a:pt x="47" y="434"/>
                  </a:lnTo>
                  <a:lnTo>
                    <a:pt x="47" y="434"/>
                  </a:lnTo>
                  <a:lnTo>
                    <a:pt x="47" y="433"/>
                  </a:lnTo>
                  <a:lnTo>
                    <a:pt x="47" y="433"/>
                  </a:lnTo>
                  <a:lnTo>
                    <a:pt x="47" y="433"/>
                  </a:lnTo>
                  <a:lnTo>
                    <a:pt x="44" y="433"/>
                  </a:lnTo>
                  <a:lnTo>
                    <a:pt x="44" y="433"/>
                  </a:lnTo>
                  <a:lnTo>
                    <a:pt x="44" y="430"/>
                  </a:lnTo>
                  <a:lnTo>
                    <a:pt x="44" y="430"/>
                  </a:lnTo>
                  <a:lnTo>
                    <a:pt x="44" y="430"/>
                  </a:lnTo>
                  <a:lnTo>
                    <a:pt x="44" y="430"/>
                  </a:lnTo>
                  <a:lnTo>
                    <a:pt x="44" y="430"/>
                  </a:lnTo>
                  <a:lnTo>
                    <a:pt x="44" y="429"/>
                  </a:lnTo>
                  <a:lnTo>
                    <a:pt x="42" y="429"/>
                  </a:lnTo>
                  <a:lnTo>
                    <a:pt x="42" y="429"/>
                  </a:lnTo>
                  <a:lnTo>
                    <a:pt x="42" y="429"/>
                  </a:lnTo>
                  <a:lnTo>
                    <a:pt x="42" y="429"/>
                  </a:lnTo>
                  <a:lnTo>
                    <a:pt x="42" y="427"/>
                  </a:lnTo>
                  <a:lnTo>
                    <a:pt x="42" y="427"/>
                  </a:lnTo>
                  <a:lnTo>
                    <a:pt x="42" y="427"/>
                  </a:lnTo>
                  <a:lnTo>
                    <a:pt x="41" y="427"/>
                  </a:lnTo>
                  <a:lnTo>
                    <a:pt x="41" y="424"/>
                  </a:lnTo>
                  <a:lnTo>
                    <a:pt x="41" y="424"/>
                  </a:lnTo>
                  <a:lnTo>
                    <a:pt x="41" y="424"/>
                  </a:lnTo>
                  <a:lnTo>
                    <a:pt x="41" y="424"/>
                  </a:lnTo>
                  <a:lnTo>
                    <a:pt x="41" y="424"/>
                  </a:lnTo>
                  <a:lnTo>
                    <a:pt x="41" y="423"/>
                  </a:lnTo>
                  <a:lnTo>
                    <a:pt x="41" y="423"/>
                  </a:lnTo>
                  <a:lnTo>
                    <a:pt x="38" y="423"/>
                  </a:lnTo>
                  <a:lnTo>
                    <a:pt x="38" y="423"/>
                  </a:lnTo>
                  <a:lnTo>
                    <a:pt x="38" y="423"/>
                  </a:lnTo>
                  <a:lnTo>
                    <a:pt x="38" y="421"/>
                  </a:lnTo>
                  <a:lnTo>
                    <a:pt x="38" y="421"/>
                  </a:lnTo>
                  <a:lnTo>
                    <a:pt x="38" y="421"/>
                  </a:lnTo>
                  <a:lnTo>
                    <a:pt x="38" y="421"/>
                  </a:lnTo>
                  <a:lnTo>
                    <a:pt x="38" y="418"/>
                  </a:lnTo>
                  <a:lnTo>
                    <a:pt x="38" y="418"/>
                  </a:lnTo>
                  <a:lnTo>
                    <a:pt x="36" y="418"/>
                  </a:lnTo>
                  <a:lnTo>
                    <a:pt x="36" y="418"/>
                  </a:lnTo>
                  <a:lnTo>
                    <a:pt x="36" y="418"/>
                  </a:lnTo>
                  <a:lnTo>
                    <a:pt x="36" y="417"/>
                  </a:lnTo>
                  <a:lnTo>
                    <a:pt x="36" y="417"/>
                  </a:lnTo>
                  <a:lnTo>
                    <a:pt x="36" y="417"/>
                  </a:lnTo>
                  <a:lnTo>
                    <a:pt x="36" y="417"/>
                  </a:lnTo>
                  <a:lnTo>
                    <a:pt x="36" y="417"/>
                  </a:lnTo>
                  <a:lnTo>
                    <a:pt x="34" y="415"/>
                  </a:lnTo>
                  <a:lnTo>
                    <a:pt x="34" y="415"/>
                  </a:lnTo>
                  <a:lnTo>
                    <a:pt x="34" y="415"/>
                  </a:lnTo>
                  <a:lnTo>
                    <a:pt x="34" y="415"/>
                  </a:lnTo>
                  <a:lnTo>
                    <a:pt x="34" y="413"/>
                  </a:lnTo>
                  <a:lnTo>
                    <a:pt x="34" y="413"/>
                  </a:lnTo>
                  <a:lnTo>
                    <a:pt x="34" y="413"/>
                  </a:lnTo>
                  <a:lnTo>
                    <a:pt x="34" y="413"/>
                  </a:lnTo>
                  <a:lnTo>
                    <a:pt x="32" y="413"/>
                  </a:lnTo>
                  <a:lnTo>
                    <a:pt x="32" y="411"/>
                  </a:lnTo>
                  <a:lnTo>
                    <a:pt x="32" y="411"/>
                  </a:lnTo>
                  <a:lnTo>
                    <a:pt x="32" y="411"/>
                  </a:lnTo>
                  <a:lnTo>
                    <a:pt x="32" y="411"/>
                  </a:lnTo>
                  <a:lnTo>
                    <a:pt x="32" y="411"/>
                  </a:lnTo>
                  <a:lnTo>
                    <a:pt x="32" y="408"/>
                  </a:lnTo>
                  <a:lnTo>
                    <a:pt x="32" y="408"/>
                  </a:lnTo>
                  <a:lnTo>
                    <a:pt x="32" y="408"/>
                  </a:lnTo>
                  <a:lnTo>
                    <a:pt x="31" y="408"/>
                  </a:lnTo>
                  <a:lnTo>
                    <a:pt x="31" y="407"/>
                  </a:lnTo>
                  <a:lnTo>
                    <a:pt x="31" y="407"/>
                  </a:lnTo>
                  <a:lnTo>
                    <a:pt x="31" y="407"/>
                  </a:lnTo>
                  <a:lnTo>
                    <a:pt x="31" y="407"/>
                  </a:lnTo>
                  <a:lnTo>
                    <a:pt x="31" y="405"/>
                  </a:lnTo>
                  <a:lnTo>
                    <a:pt x="31" y="405"/>
                  </a:lnTo>
                  <a:lnTo>
                    <a:pt x="31" y="405"/>
                  </a:lnTo>
                  <a:lnTo>
                    <a:pt x="31" y="405"/>
                  </a:lnTo>
                  <a:lnTo>
                    <a:pt x="28" y="405"/>
                  </a:lnTo>
                  <a:lnTo>
                    <a:pt x="28" y="402"/>
                  </a:lnTo>
                  <a:lnTo>
                    <a:pt x="28" y="402"/>
                  </a:lnTo>
                  <a:lnTo>
                    <a:pt x="28" y="402"/>
                  </a:lnTo>
                  <a:lnTo>
                    <a:pt x="28" y="402"/>
                  </a:lnTo>
                  <a:lnTo>
                    <a:pt x="28" y="402"/>
                  </a:lnTo>
                  <a:lnTo>
                    <a:pt x="28" y="401"/>
                  </a:lnTo>
                  <a:lnTo>
                    <a:pt x="28" y="401"/>
                  </a:lnTo>
                  <a:lnTo>
                    <a:pt x="28" y="401"/>
                  </a:lnTo>
                  <a:lnTo>
                    <a:pt x="26" y="401"/>
                  </a:lnTo>
                  <a:lnTo>
                    <a:pt x="26" y="399"/>
                  </a:lnTo>
                  <a:lnTo>
                    <a:pt x="26" y="399"/>
                  </a:lnTo>
                  <a:lnTo>
                    <a:pt x="26" y="399"/>
                  </a:lnTo>
                  <a:lnTo>
                    <a:pt x="26" y="399"/>
                  </a:lnTo>
                  <a:lnTo>
                    <a:pt x="26" y="399"/>
                  </a:lnTo>
                  <a:lnTo>
                    <a:pt x="26" y="397"/>
                  </a:lnTo>
                  <a:lnTo>
                    <a:pt x="26" y="397"/>
                  </a:lnTo>
                  <a:lnTo>
                    <a:pt x="26" y="397"/>
                  </a:lnTo>
                  <a:lnTo>
                    <a:pt x="26" y="397"/>
                  </a:lnTo>
                  <a:lnTo>
                    <a:pt x="26" y="395"/>
                  </a:lnTo>
                  <a:lnTo>
                    <a:pt x="25" y="395"/>
                  </a:lnTo>
                  <a:lnTo>
                    <a:pt x="25" y="395"/>
                  </a:lnTo>
                  <a:lnTo>
                    <a:pt x="25" y="395"/>
                  </a:lnTo>
                  <a:lnTo>
                    <a:pt x="25" y="395"/>
                  </a:lnTo>
                  <a:lnTo>
                    <a:pt x="25" y="393"/>
                  </a:lnTo>
                  <a:lnTo>
                    <a:pt x="25" y="393"/>
                  </a:lnTo>
                  <a:lnTo>
                    <a:pt x="25" y="393"/>
                  </a:lnTo>
                  <a:lnTo>
                    <a:pt x="25" y="393"/>
                  </a:lnTo>
                  <a:lnTo>
                    <a:pt x="25" y="391"/>
                  </a:lnTo>
                  <a:lnTo>
                    <a:pt x="22" y="391"/>
                  </a:lnTo>
                  <a:lnTo>
                    <a:pt x="22" y="391"/>
                  </a:lnTo>
                  <a:lnTo>
                    <a:pt x="22" y="391"/>
                  </a:lnTo>
                  <a:lnTo>
                    <a:pt x="22" y="389"/>
                  </a:lnTo>
                  <a:lnTo>
                    <a:pt x="22" y="389"/>
                  </a:lnTo>
                  <a:lnTo>
                    <a:pt x="22" y="389"/>
                  </a:lnTo>
                  <a:lnTo>
                    <a:pt x="22" y="389"/>
                  </a:lnTo>
                  <a:lnTo>
                    <a:pt x="22" y="389"/>
                  </a:lnTo>
                  <a:lnTo>
                    <a:pt x="22" y="387"/>
                  </a:lnTo>
                  <a:lnTo>
                    <a:pt x="22" y="387"/>
                  </a:lnTo>
                  <a:lnTo>
                    <a:pt x="20" y="387"/>
                  </a:lnTo>
                  <a:lnTo>
                    <a:pt x="20" y="387"/>
                  </a:lnTo>
                  <a:lnTo>
                    <a:pt x="20" y="385"/>
                  </a:lnTo>
                  <a:lnTo>
                    <a:pt x="20" y="385"/>
                  </a:lnTo>
                  <a:lnTo>
                    <a:pt x="20" y="385"/>
                  </a:lnTo>
                  <a:lnTo>
                    <a:pt x="20" y="385"/>
                  </a:lnTo>
                  <a:lnTo>
                    <a:pt x="20" y="385"/>
                  </a:lnTo>
                  <a:lnTo>
                    <a:pt x="20" y="383"/>
                  </a:lnTo>
                  <a:lnTo>
                    <a:pt x="20" y="383"/>
                  </a:lnTo>
                  <a:lnTo>
                    <a:pt x="20" y="383"/>
                  </a:lnTo>
                  <a:lnTo>
                    <a:pt x="20" y="383"/>
                  </a:lnTo>
                  <a:lnTo>
                    <a:pt x="20" y="382"/>
                  </a:lnTo>
                  <a:lnTo>
                    <a:pt x="19" y="382"/>
                  </a:lnTo>
                  <a:lnTo>
                    <a:pt x="19" y="382"/>
                  </a:lnTo>
                  <a:lnTo>
                    <a:pt x="19" y="382"/>
                  </a:lnTo>
                  <a:lnTo>
                    <a:pt x="19" y="379"/>
                  </a:lnTo>
                  <a:lnTo>
                    <a:pt x="19" y="379"/>
                  </a:lnTo>
                  <a:lnTo>
                    <a:pt x="19" y="379"/>
                  </a:lnTo>
                  <a:lnTo>
                    <a:pt x="19" y="379"/>
                  </a:lnTo>
                  <a:lnTo>
                    <a:pt x="19" y="379"/>
                  </a:lnTo>
                  <a:lnTo>
                    <a:pt x="19" y="377"/>
                  </a:lnTo>
                  <a:lnTo>
                    <a:pt x="19" y="377"/>
                  </a:lnTo>
                  <a:lnTo>
                    <a:pt x="19" y="377"/>
                  </a:lnTo>
                  <a:lnTo>
                    <a:pt x="16" y="377"/>
                  </a:lnTo>
                  <a:lnTo>
                    <a:pt x="16" y="376"/>
                  </a:lnTo>
                  <a:lnTo>
                    <a:pt x="16" y="376"/>
                  </a:lnTo>
                  <a:lnTo>
                    <a:pt x="16" y="376"/>
                  </a:lnTo>
                  <a:lnTo>
                    <a:pt x="16" y="376"/>
                  </a:lnTo>
                  <a:lnTo>
                    <a:pt x="16" y="373"/>
                  </a:lnTo>
                  <a:lnTo>
                    <a:pt x="16" y="373"/>
                  </a:lnTo>
                  <a:lnTo>
                    <a:pt x="16" y="373"/>
                  </a:lnTo>
                  <a:lnTo>
                    <a:pt x="16" y="373"/>
                  </a:lnTo>
                  <a:lnTo>
                    <a:pt x="16" y="371"/>
                  </a:lnTo>
                  <a:lnTo>
                    <a:pt x="16" y="371"/>
                  </a:lnTo>
                  <a:lnTo>
                    <a:pt x="16" y="371"/>
                  </a:lnTo>
                  <a:lnTo>
                    <a:pt x="15" y="371"/>
                  </a:lnTo>
                  <a:lnTo>
                    <a:pt x="15" y="371"/>
                  </a:lnTo>
                  <a:lnTo>
                    <a:pt x="15" y="369"/>
                  </a:lnTo>
                  <a:lnTo>
                    <a:pt x="15" y="369"/>
                  </a:lnTo>
                  <a:lnTo>
                    <a:pt x="15" y="369"/>
                  </a:lnTo>
                  <a:lnTo>
                    <a:pt x="15" y="367"/>
                  </a:lnTo>
                  <a:lnTo>
                    <a:pt x="15" y="366"/>
                  </a:lnTo>
                  <a:lnTo>
                    <a:pt x="15" y="363"/>
                  </a:lnTo>
                  <a:lnTo>
                    <a:pt x="13" y="361"/>
                  </a:lnTo>
                  <a:lnTo>
                    <a:pt x="10" y="355"/>
                  </a:lnTo>
                  <a:lnTo>
                    <a:pt x="10" y="351"/>
                  </a:lnTo>
                  <a:lnTo>
                    <a:pt x="10" y="350"/>
                  </a:lnTo>
                  <a:lnTo>
                    <a:pt x="10" y="350"/>
                  </a:lnTo>
                  <a:lnTo>
                    <a:pt x="6" y="338"/>
                  </a:lnTo>
                  <a:lnTo>
                    <a:pt x="9" y="338"/>
                  </a:lnTo>
                  <a:lnTo>
                    <a:pt x="6" y="338"/>
                  </a:lnTo>
                  <a:lnTo>
                    <a:pt x="6" y="335"/>
                  </a:lnTo>
                  <a:lnTo>
                    <a:pt x="6" y="332"/>
                  </a:lnTo>
                  <a:lnTo>
                    <a:pt x="6" y="329"/>
                  </a:lnTo>
                  <a:lnTo>
                    <a:pt x="4" y="326"/>
                  </a:lnTo>
                  <a:lnTo>
                    <a:pt x="4" y="322"/>
                  </a:lnTo>
                  <a:lnTo>
                    <a:pt x="4" y="317"/>
                  </a:lnTo>
                  <a:lnTo>
                    <a:pt x="3" y="312"/>
                  </a:lnTo>
                  <a:lnTo>
                    <a:pt x="3" y="310"/>
                  </a:lnTo>
                  <a:lnTo>
                    <a:pt x="3" y="306"/>
                  </a:lnTo>
                  <a:lnTo>
                    <a:pt x="3" y="306"/>
                  </a:lnTo>
                  <a:lnTo>
                    <a:pt x="3" y="301"/>
                  </a:lnTo>
                  <a:lnTo>
                    <a:pt x="3" y="301"/>
                  </a:lnTo>
                  <a:lnTo>
                    <a:pt x="3" y="300"/>
                  </a:lnTo>
                  <a:lnTo>
                    <a:pt x="3" y="297"/>
                  </a:lnTo>
                  <a:lnTo>
                    <a:pt x="3" y="296"/>
                  </a:lnTo>
                  <a:lnTo>
                    <a:pt x="3" y="291"/>
                  </a:lnTo>
                  <a:lnTo>
                    <a:pt x="3" y="288"/>
                  </a:lnTo>
                  <a:lnTo>
                    <a:pt x="3" y="285"/>
                  </a:lnTo>
                  <a:lnTo>
                    <a:pt x="3" y="282"/>
                  </a:lnTo>
                  <a:lnTo>
                    <a:pt x="3" y="282"/>
                  </a:lnTo>
                  <a:lnTo>
                    <a:pt x="3" y="280"/>
                  </a:lnTo>
                  <a:lnTo>
                    <a:pt x="3" y="280"/>
                  </a:lnTo>
                  <a:lnTo>
                    <a:pt x="0" y="278"/>
                  </a:lnTo>
                  <a:lnTo>
                    <a:pt x="0" y="274"/>
                  </a:lnTo>
                  <a:lnTo>
                    <a:pt x="3" y="272"/>
                  </a:lnTo>
                  <a:lnTo>
                    <a:pt x="3" y="266"/>
                  </a:lnTo>
                  <a:lnTo>
                    <a:pt x="3" y="265"/>
                  </a:lnTo>
                  <a:lnTo>
                    <a:pt x="3" y="262"/>
                  </a:lnTo>
                  <a:lnTo>
                    <a:pt x="3" y="260"/>
                  </a:lnTo>
                  <a:lnTo>
                    <a:pt x="3" y="258"/>
                  </a:lnTo>
                  <a:lnTo>
                    <a:pt x="3" y="258"/>
                  </a:lnTo>
                  <a:lnTo>
                    <a:pt x="3" y="258"/>
                  </a:lnTo>
                  <a:lnTo>
                    <a:pt x="3" y="258"/>
                  </a:lnTo>
                  <a:lnTo>
                    <a:pt x="3" y="258"/>
                  </a:lnTo>
                  <a:lnTo>
                    <a:pt x="3" y="258"/>
                  </a:lnTo>
                  <a:lnTo>
                    <a:pt x="3" y="256"/>
                  </a:lnTo>
                  <a:lnTo>
                    <a:pt x="3" y="256"/>
                  </a:lnTo>
                  <a:lnTo>
                    <a:pt x="3" y="256"/>
                  </a:lnTo>
                  <a:lnTo>
                    <a:pt x="3" y="256"/>
                  </a:lnTo>
                  <a:lnTo>
                    <a:pt x="3" y="254"/>
                  </a:lnTo>
                  <a:lnTo>
                    <a:pt x="3" y="254"/>
                  </a:lnTo>
                  <a:lnTo>
                    <a:pt x="3" y="254"/>
                  </a:lnTo>
                  <a:lnTo>
                    <a:pt x="3" y="254"/>
                  </a:lnTo>
                  <a:lnTo>
                    <a:pt x="3" y="252"/>
                  </a:lnTo>
                  <a:lnTo>
                    <a:pt x="3" y="252"/>
                  </a:lnTo>
                  <a:lnTo>
                    <a:pt x="3" y="252"/>
                  </a:lnTo>
                  <a:lnTo>
                    <a:pt x="3" y="252"/>
                  </a:lnTo>
                  <a:lnTo>
                    <a:pt x="3" y="250"/>
                  </a:lnTo>
                  <a:lnTo>
                    <a:pt x="3" y="250"/>
                  </a:lnTo>
                  <a:lnTo>
                    <a:pt x="3" y="250"/>
                  </a:lnTo>
                  <a:lnTo>
                    <a:pt x="3" y="250"/>
                  </a:lnTo>
                  <a:lnTo>
                    <a:pt x="3" y="249"/>
                  </a:lnTo>
                  <a:lnTo>
                    <a:pt x="3" y="249"/>
                  </a:lnTo>
                  <a:lnTo>
                    <a:pt x="3" y="249"/>
                  </a:lnTo>
                  <a:lnTo>
                    <a:pt x="3" y="249"/>
                  </a:lnTo>
                  <a:lnTo>
                    <a:pt x="3" y="246"/>
                  </a:lnTo>
                  <a:lnTo>
                    <a:pt x="3" y="246"/>
                  </a:lnTo>
                  <a:lnTo>
                    <a:pt x="3" y="246"/>
                  </a:lnTo>
                  <a:lnTo>
                    <a:pt x="3" y="246"/>
                  </a:lnTo>
                  <a:lnTo>
                    <a:pt x="3" y="244"/>
                  </a:lnTo>
                  <a:lnTo>
                    <a:pt x="3" y="244"/>
                  </a:lnTo>
                  <a:lnTo>
                    <a:pt x="3" y="244"/>
                  </a:lnTo>
                  <a:lnTo>
                    <a:pt x="3" y="244"/>
                  </a:lnTo>
                  <a:lnTo>
                    <a:pt x="3" y="243"/>
                  </a:lnTo>
                  <a:lnTo>
                    <a:pt x="3" y="243"/>
                  </a:lnTo>
                  <a:lnTo>
                    <a:pt x="4" y="243"/>
                  </a:lnTo>
                  <a:lnTo>
                    <a:pt x="4" y="243"/>
                  </a:lnTo>
                  <a:lnTo>
                    <a:pt x="4" y="243"/>
                  </a:lnTo>
                  <a:lnTo>
                    <a:pt x="4" y="240"/>
                  </a:lnTo>
                  <a:lnTo>
                    <a:pt x="4" y="240"/>
                  </a:lnTo>
                  <a:lnTo>
                    <a:pt x="4" y="240"/>
                  </a:lnTo>
                  <a:lnTo>
                    <a:pt x="4" y="240"/>
                  </a:lnTo>
                  <a:lnTo>
                    <a:pt x="4" y="238"/>
                  </a:lnTo>
                  <a:lnTo>
                    <a:pt x="4" y="238"/>
                  </a:lnTo>
                  <a:lnTo>
                    <a:pt x="4" y="238"/>
                  </a:lnTo>
                  <a:lnTo>
                    <a:pt x="4" y="238"/>
                  </a:lnTo>
                  <a:lnTo>
                    <a:pt x="4" y="236"/>
                  </a:lnTo>
                  <a:lnTo>
                    <a:pt x="4" y="236"/>
                  </a:lnTo>
                  <a:lnTo>
                    <a:pt x="4" y="236"/>
                  </a:lnTo>
                  <a:lnTo>
                    <a:pt x="4" y="236"/>
                  </a:lnTo>
                  <a:lnTo>
                    <a:pt x="4" y="234"/>
                  </a:lnTo>
                  <a:lnTo>
                    <a:pt x="4" y="234"/>
                  </a:lnTo>
                  <a:lnTo>
                    <a:pt x="4" y="234"/>
                  </a:lnTo>
                  <a:lnTo>
                    <a:pt x="4" y="234"/>
                  </a:lnTo>
                  <a:lnTo>
                    <a:pt x="4" y="233"/>
                  </a:lnTo>
                  <a:lnTo>
                    <a:pt x="4" y="233"/>
                  </a:lnTo>
                  <a:lnTo>
                    <a:pt x="4" y="233"/>
                  </a:lnTo>
                  <a:lnTo>
                    <a:pt x="4" y="233"/>
                  </a:lnTo>
                  <a:lnTo>
                    <a:pt x="4" y="230"/>
                  </a:lnTo>
                  <a:lnTo>
                    <a:pt x="4" y="230"/>
                  </a:lnTo>
                  <a:lnTo>
                    <a:pt x="4" y="230"/>
                  </a:lnTo>
                  <a:lnTo>
                    <a:pt x="4" y="230"/>
                  </a:lnTo>
                  <a:lnTo>
                    <a:pt x="6" y="228"/>
                  </a:lnTo>
                  <a:lnTo>
                    <a:pt x="6" y="228"/>
                  </a:lnTo>
                  <a:lnTo>
                    <a:pt x="6" y="228"/>
                  </a:lnTo>
                  <a:lnTo>
                    <a:pt x="6" y="228"/>
                  </a:lnTo>
                  <a:lnTo>
                    <a:pt x="6" y="227"/>
                  </a:lnTo>
                  <a:lnTo>
                    <a:pt x="6" y="227"/>
                  </a:lnTo>
                  <a:lnTo>
                    <a:pt x="6" y="227"/>
                  </a:lnTo>
                  <a:lnTo>
                    <a:pt x="6" y="227"/>
                  </a:lnTo>
                  <a:lnTo>
                    <a:pt x="6" y="224"/>
                  </a:lnTo>
                  <a:lnTo>
                    <a:pt x="6" y="224"/>
                  </a:lnTo>
                  <a:lnTo>
                    <a:pt x="6" y="224"/>
                  </a:lnTo>
                  <a:lnTo>
                    <a:pt x="6" y="224"/>
                  </a:lnTo>
                  <a:lnTo>
                    <a:pt x="6" y="224"/>
                  </a:lnTo>
                  <a:lnTo>
                    <a:pt x="6" y="222"/>
                  </a:lnTo>
                  <a:lnTo>
                    <a:pt x="6" y="222"/>
                  </a:lnTo>
                  <a:lnTo>
                    <a:pt x="6" y="222"/>
                  </a:lnTo>
                  <a:lnTo>
                    <a:pt x="6" y="222"/>
                  </a:lnTo>
                  <a:lnTo>
                    <a:pt x="6" y="221"/>
                  </a:lnTo>
                  <a:lnTo>
                    <a:pt x="6" y="221"/>
                  </a:lnTo>
                  <a:lnTo>
                    <a:pt x="9" y="221"/>
                  </a:lnTo>
                  <a:lnTo>
                    <a:pt x="9" y="221"/>
                  </a:lnTo>
                  <a:lnTo>
                    <a:pt x="9" y="218"/>
                  </a:lnTo>
                  <a:lnTo>
                    <a:pt x="9" y="218"/>
                  </a:lnTo>
                  <a:lnTo>
                    <a:pt x="9" y="218"/>
                  </a:lnTo>
                  <a:lnTo>
                    <a:pt x="9" y="218"/>
                  </a:lnTo>
                  <a:lnTo>
                    <a:pt x="9" y="216"/>
                  </a:lnTo>
                  <a:lnTo>
                    <a:pt x="9" y="216"/>
                  </a:lnTo>
                  <a:lnTo>
                    <a:pt x="9" y="216"/>
                  </a:lnTo>
                  <a:lnTo>
                    <a:pt x="9" y="216"/>
                  </a:lnTo>
                  <a:lnTo>
                    <a:pt x="9" y="215"/>
                  </a:lnTo>
                  <a:lnTo>
                    <a:pt x="9" y="215"/>
                  </a:lnTo>
                  <a:lnTo>
                    <a:pt x="9" y="215"/>
                  </a:lnTo>
                  <a:lnTo>
                    <a:pt x="9" y="215"/>
                  </a:lnTo>
                  <a:lnTo>
                    <a:pt x="9" y="212"/>
                  </a:lnTo>
                  <a:lnTo>
                    <a:pt x="9" y="212"/>
                  </a:lnTo>
                  <a:lnTo>
                    <a:pt x="9" y="212"/>
                  </a:lnTo>
                  <a:lnTo>
                    <a:pt x="9" y="212"/>
                  </a:lnTo>
                  <a:lnTo>
                    <a:pt x="9" y="212"/>
                  </a:lnTo>
                  <a:lnTo>
                    <a:pt x="10" y="211"/>
                  </a:lnTo>
                  <a:lnTo>
                    <a:pt x="10" y="211"/>
                  </a:lnTo>
                  <a:lnTo>
                    <a:pt x="10" y="211"/>
                  </a:lnTo>
                  <a:lnTo>
                    <a:pt x="10" y="211"/>
                  </a:lnTo>
                  <a:lnTo>
                    <a:pt x="10" y="208"/>
                  </a:lnTo>
                  <a:lnTo>
                    <a:pt x="10" y="208"/>
                  </a:lnTo>
                  <a:lnTo>
                    <a:pt x="10" y="208"/>
                  </a:lnTo>
                  <a:lnTo>
                    <a:pt x="10" y="208"/>
                  </a:lnTo>
                  <a:lnTo>
                    <a:pt x="10" y="206"/>
                  </a:lnTo>
                  <a:lnTo>
                    <a:pt x="10" y="206"/>
                  </a:lnTo>
                  <a:lnTo>
                    <a:pt x="10" y="206"/>
                  </a:lnTo>
                  <a:lnTo>
                    <a:pt x="10" y="206"/>
                  </a:lnTo>
                  <a:lnTo>
                    <a:pt x="10" y="205"/>
                  </a:lnTo>
                  <a:lnTo>
                    <a:pt x="10" y="205"/>
                  </a:lnTo>
                  <a:lnTo>
                    <a:pt x="10" y="205"/>
                  </a:lnTo>
                  <a:lnTo>
                    <a:pt x="13" y="205"/>
                  </a:lnTo>
                  <a:lnTo>
                    <a:pt x="13" y="202"/>
                  </a:lnTo>
                  <a:lnTo>
                    <a:pt x="13" y="202"/>
                  </a:lnTo>
                  <a:lnTo>
                    <a:pt x="13" y="202"/>
                  </a:lnTo>
                  <a:lnTo>
                    <a:pt x="13" y="202"/>
                  </a:lnTo>
                  <a:lnTo>
                    <a:pt x="13" y="200"/>
                  </a:lnTo>
                  <a:lnTo>
                    <a:pt x="13" y="200"/>
                  </a:lnTo>
                  <a:lnTo>
                    <a:pt x="13" y="200"/>
                  </a:lnTo>
                  <a:lnTo>
                    <a:pt x="13" y="200"/>
                  </a:lnTo>
                  <a:lnTo>
                    <a:pt x="13" y="200"/>
                  </a:lnTo>
                  <a:lnTo>
                    <a:pt x="13" y="199"/>
                  </a:lnTo>
                  <a:lnTo>
                    <a:pt x="13" y="199"/>
                  </a:lnTo>
                  <a:lnTo>
                    <a:pt x="13" y="199"/>
                  </a:lnTo>
                  <a:lnTo>
                    <a:pt x="13" y="199"/>
                  </a:lnTo>
                  <a:lnTo>
                    <a:pt x="15" y="196"/>
                  </a:lnTo>
                  <a:lnTo>
                    <a:pt x="15" y="196"/>
                  </a:lnTo>
                  <a:lnTo>
                    <a:pt x="15" y="196"/>
                  </a:lnTo>
                  <a:lnTo>
                    <a:pt x="15" y="196"/>
                  </a:lnTo>
                  <a:lnTo>
                    <a:pt x="15" y="196"/>
                  </a:lnTo>
                  <a:lnTo>
                    <a:pt x="15" y="195"/>
                  </a:lnTo>
                  <a:lnTo>
                    <a:pt x="15" y="195"/>
                  </a:lnTo>
                  <a:lnTo>
                    <a:pt x="15" y="195"/>
                  </a:lnTo>
                  <a:lnTo>
                    <a:pt x="15" y="195"/>
                  </a:lnTo>
                  <a:lnTo>
                    <a:pt x="15" y="193"/>
                  </a:lnTo>
                  <a:lnTo>
                    <a:pt x="15" y="193"/>
                  </a:lnTo>
                  <a:lnTo>
                    <a:pt x="15" y="193"/>
                  </a:lnTo>
                  <a:lnTo>
                    <a:pt x="15" y="193"/>
                  </a:lnTo>
                  <a:lnTo>
                    <a:pt x="15" y="190"/>
                  </a:lnTo>
                  <a:lnTo>
                    <a:pt x="16" y="190"/>
                  </a:lnTo>
                  <a:lnTo>
                    <a:pt x="16" y="190"/>
                  </a:lnTo>
                  <a:lnTo>
                    <a:pt x="16" y="190"/>
                  </a:lnTo>
                  <a:lnTo>
                    <a:pt x="16" y="190"/>
                  </a:lnTo>
                  <a:lnTo>
                    <a:pt x="16" y="189"/>
                  </a:lnTo>
                  <a:lnTo>
                    <a:pt x="16" y="189"/>
                  </a:lnTo>
                  <a:lnTo>
                    <a:pt x="16" y="189"/>
                  </a:lnTo>
                  <a:lnTo>
                    <a:pt x="16" y="189"/>
                  </a:lnTo>
                  <a:lnTo>
                    <a:pt x="16" y="186"/>
                  </a:lnTo>
                  <a:lnTo>
                    <a:pt x="16" y="186"/>
                  </a:lnTo>
                  <a:lnTo>
                    <a:pt x="16" y="186"/>
                  </a:lnTo>
                  <a:lnTo>
                    <a:pt x="16" y="186"/>
                  </a:lnTo>
                  <a:lnTo>
                    <a:pt x="19" y="184"/>
                  </a:lnTo>
                  <a:lnTo>
                    <a:pt x="19" y="184"/>
                  </a:lnTo>
                  <a:lnTo>
                    <a:pt x="19" y="184"/>
                  </a:lnTo>
                  <a:lnTo>
                    <a:pt x="19" y="184"/>
                  </a:lnTo>
                  <a:lnTo>
                    <a:pt x="19" y="183"/>
                  </a:lnTo>
                  <a:lnTo>
                    <a:pt x="19" y="183"/>
                  </a:lnTo>
                  <a:lnTo>
                    <a:pt x="19" y="183"/>
                  </a:lnTo>
                  <a:lnTo>
                    <a:pt x="19" y="183"/>
                  </a:lnTo>
                  <a:lnTo>
                    <a:pt x="19" y="183"/>
                  </a:lnTo>
                  <a:lnTo>
                    <a:pt x="19" y="180"/>
                  </a:lnTo>
                  <a:lnTo>
                    <a:pt x="19" y="180"/>
                  </a:lnTo>
                  <a:lnTo>
                    <a:pt x="20" y="180"/>
                  </a:lnTo>
                  <a:lnTo>
                    <a:pt x="20" y="180"/>
                  </a:lnTo>
                  <a:lnTo>
                    <a:pt x="20" y="179"/>
                  </a:lnTo>
                  <a:lnTo>
                    <a:pt x="20" y="179"/>
                  </a:lnTo>
                  <a:lnTo>
                    <a:pt x="20" y="179"/>
                  </a:lnTo>
                  <a:lnTo>
                    <a:pt x="20" y="179"/>
                  </a:lnTo>
                  <a:lnTo>
                    <a:pt x="20" y="179"/>
                  </a:lnTo>
                  <a:lnTo>
                    <a:pt x="20" y="177"/>
                  </a:lnTo>
                  <a:lnTo>
                    <a:pt x="20" y="177"/>
                  </a:lnTo>
                  <a:lnTo>
                    <a:pt x="20" y="177"/>
                  </a:lnTo>
                  <a:lnTo>
                    <a:pt x="20" y="177"/>
                  </a:lnTo>
                  <a:lnTo>
                    <a:pt x="20" y="174"/>
                  </a:lnTo>
                  <a:lnTo>
                    <a:pt x="22" y="174"/>
                  </a:lnTo>
                  <a:lnTo>
                    <a:pt x="22" y="174"/>
                  </a:lnTo>
                  <a:lnTo>
                    <a:pt x="22" y="174"/>
                  </a:lnTo>
                  <a:lnTo>
                    <a:pt x="22" y="173"/>
                  </a:lnTo>
                  <a:lnTo>
                    <a:pt x="22" y="173"/>
                  </a:lnTo>
                  <a:lnTo>
                    <a:pt x="22" y="173"/>
                  </a:lnTo>
                  <a:lnTo>
                    <a:pt x="22" y="173"/>
                  </a:lnTo>
                  <a:lnTo>
                    <a:pt x="22" y="173"/>
                  </a:lnTo>
                  <a:lnTo>
                    <a:pt x="22" y="171"/>
                  </a:lnTo>
                  <a:lnTo>
                    <a:pt x="22" y="171"/>
                  </a:lnTo>
                  <a:lnTo>
                    <a:pt x="25" y="171"/>
                  </a:lnTo>
                  <a:lnTo>
                    <a:pt x="25" y="171"/>
                  </a:lnTo>
                  <a:lnTo>
                    <a:pt x="25" y="168"/>
                  </a:lnTo>
                  <a:lnTo>
                    <a:pt x="25" y="168"/>
                  </a:lnTo>
                  <a:lnTo>
                    <a:pt x="25" y="168"/>
                  </a:lnTo>
                  <a:lnTo>
                    <a:pt x="25" y="168"/>
                  </a:lnTo>
                  <a:lnTo>
                    <a:pt x="25" y="167"/>
                  </a:lnTo>
                  <a:lnTo>
                    <a:pt x="25" y="167"/>
                  </a:lnTo>
                  <a:lnTo>
                    <a:pt x="25" y="167"/>
                  </a:lnTo>
                  <a:lnTo>
                    <a:pt x="26" y="167"/>
                  </a:lnTo>
                  <a:lnTo>
                    <a:pt x="26" y="167"/>
                  </a:lnTo>
                  <a:lnTo>
                    <a:pt x="26" y="165"/>
                  </a:lnTo>
                  <a:lnTo>
                    <a:pt x="26" y="165"/>
                  </a:lnTo>
                  <a:lnTo>
                    <a:pt x="26" y="165"/>
                  </a:lnTo>
                  <a:lnTo>
                    <a:pt x="26" y="165"/>
                  </a:lnTo>
                  <a:lnTo>
                    <a:pt x="26" y="163"/>
                  </a:lnTo>
                  <a:lnTo>
                    <a:pt x="26" y="163"/>
                  </a:lnTo>
                  <a:lnTo>
                    <a:pt x="26" y="163"/>
                  </a:lnTo>
                  <a:lnTo>
                    <a:pt x="26" y="163"/>
                  </a:lnTo>
                  <a:lnTo>
                    <a:pt x="26" y="163"/>
                  </a:lnTo>
                  <a:lnTo>
                    <a:pt x="28" y="161"/>
                  </a:lnTo>
                  <a:lnTo>
                    <a:pt x="28" y="161"/>
                  </a:lnTo>
                  <a:lnTo>
                    <a:pt x="28" y="161"/>
                  </a:lnTo>
                  <a:lnTo>
                    <a:pt x="28" y="161"/>
                  </a:lnTo>
                  <a:lnTo>
                    <a:pt x="28" y="158"/>
                  </a:lnTo>
                  <a:lnTo>
                    <a:pt x="28" y="158"/>
                  </a:lnTo>
                  <a:lnTo>
                    <a:pt x="28" y="158"/>
                  </a:lnTo>
                  <a:lnTo>
                    <a:pt x="28" y="158"/>
                  </a:lnTo>
                  <a:lnTo>
                    <a:pt x="28" y="158"/>
                  </a:lnTo>
                  <a:lnTo>
                    <a:pt x="31" y="157"/>
                  </a:lnTo>
                  <a:lnTo>
                    <a:pt x="31" y="157"/>
                  </a:lnTo>
                  <a:lnTo>
                    <a:pt x="31" y="157"/>
                  </a:lnTo>
                  <a:lnTo>
                    <a:pt x="31" y="157"/>
                  </a:lnTo>
                  <a:lnTo>
                    <a:pt x="31" y="155"/>
                  </a:lnTo>
                  <a:lnTo>
                    <a:pt x="31" y="155"/>
                  </a:lnTo>
                  <a:lnTo>
                    <a:pt x="31" y="155"/>
                  </a:lnTo>
                  <a:lnTo>
                    <a:pt x="31" y="155"/>
                  </a:lnTo>
                  <a:lnTo>
                    <a:pt x="31" y="155"/>
                  </a:lnTo>
                  <a:lnTo>
                    <a:pt x="32" y="152"/>
                  </a:lnTo>
                  <a:lnTo>
                    <a:pt x="32" y="152"/>
                  </a:lnTo>
                  <a:lnTo>
                    <a:pt x="32" y="152"/>
                  </a:lnTo>
                  <a:lnTo>
                    <a:pt x="32" y="152"/>
                  </a:lnTo>
                  <a:lnTo>
                    <a:pt x="32" y="151"/>
                  </a:lnTo>
                  <a:lnTo>
                    <a:pt x="32" y="151"/>
                  </a:lnTo>
                  <a:lnTo>
                    <a:pt x="32" y="151"/>
                  </a:lnTo>
                  <a:lnTo>
                    <a:pt x="32" y="151"/>
                  </a:lnTo>
                  <a:lnTo>
                    <a:pt x="32" y="151"/>
                  </a:lnTo>
                  <a:lnTo>
                    <a:pt x="34" y="149"/>
                  </a:lnTo>
                  <a:lnTo>
                    <a:pt x="34" y="149"/>
                  </a:lnTo>
                  <a:lnTo>
                    <a:pt x="34" y="149"/>
                  </a:lnTo>
                  <a:lnTo>
                    <a:pt x="34" y="149"/>
                  </a:lnTo>
                  <a:lnTo>
                    <a:pt x="34" y="149"/>
                  </a:lnTo>
                  <a:lnTo>
                    <a:pt x="34" y="147"/>
                  </a:lnTo>
                  <a:lnTo>
                    <a:pt x="34" y="147"/>
                  </a:lnTo>
                  <a:lnTo>
                    <a:pt x="34" y="147"/>
                  </a:lnTo>
                  <a:lnTo>
                    <a:pt x="36" y="147"/>
                  </a:lnTo>
                  <a:lnTo>
                    <a:pt x="36" y="145"/>
                  </a:lnTo>
                  <a:lnTo>
                    <a:pt x="36" y="145"/>
                  </a:lnTo>
                  <a:lnTo>
                    <a:pt x="36" y="145"/>
                  </a:lnTo>
                  <a:lnTo>
                    <a:pt x="36" y="145"/>
                  </a:lnTo>
                  <a:lnTo>
                    <a:pt x="36" y="145"/>
                  </a:lnTo>
                  <a:lnTo>
                    <a:pt x="36" y="143"/>
                  </a:lnTo>
                  <a:lnTo>
                    <a:pt x="36" y="143"/>
                  </a:lnTo>
                  <a:lnTo>
                    <a:pt x="38" y="143"/>
                  </a:lnTo>
                  <a:lnTo>
                    <a:pt x="38" y="143"/>
                  </a:lnTo>
                  <a:lnTo>
                    <a:pt x="38" y="143"/>
                  </a:lnTo>
                  <a:lnTo>
                    <a:pt x="38" y="141"/>
                  </a:lnTo>
                  <a:lnTo>
                    <a:pt x="38" y="141"/>
                  </a:lnTo>
                  <a:lnTo>
                    <a:pt x="38" y="141"/>
                  </a:lnTo>
                  <a:lnTo>
                    <a:pt x="38" y="141"/>
                  </a:lnTo>
                  <a:lnTo>
                    <a:pt x="38" y="139"/>
                  </a:lnTo>
                  <a:lnTo>
                    <a:pt x="38" y="139"/>
                  </a:lnTo>
                  <a:lnTo>
                    <a:pt x="38" y="141"/>
                  </a:lnTo>
                  <a:lnTo>
                    <a:pt x="38" y="141"/>
                  </a:lnTo>
                  <a:lnTo>
                    <a:pt x="38" y="141"/>
                  </a:lnTo>
                  <a:lnTo>
                    <a:pt x="38" y="141"/>
                  </a:lnTo>
                  <a:lnTo>
                    <a:pt x="41" y="139"/>
                  </a:lnTo>
                  <a:lnTo>
                    <a:pt x="41" y="139"/>
                  </a:lnTo>
                  <a:lnTo>
                    <a:pt x="42" y="136"/>
                  </a:lnTo>
                  <a:lnTo>
                    <a:pt x="44" y="133"/>
                  </a:lnTo>
                  <a:lnTo>
                    <a:pt x="44" y="132"/>
                  </a:lnTo>
                  <a:lnTo>
                    <a:pt x="47" y="132"/>
                  </a:lnTo>
                  <a:lnTo>
                    <a:pt x="48" y="129"/>
                  </a:lnTo>
                  <a:lnTo>
                    <a:pt x="48" y="132"/>
                  </a:lnTo>
                  <a:lnTo>
                    <a:pt x="48" y="132"/>
                  </a:lnTo>
                  <a:lnTo>
                    <a:pt x="50" y="129"/>
                  </a:lnTo>
                  <a:lnTo>
                    <a:pt x="53" y="126"/>
                  </a:lnTo>
                  <a:lnTo>
                    <a:pt x="53" y="127"/>
                  </a:lnTo>
                  <a:lnTo>
                    <a:pt x="53" y="127"/>
                  </a:lnTo>
                  <a:lnTo>
                    <a:pt x="50" y="127"/>
                  </a:lnTo>
                  <a:lnTo>
                    <a:pt x="50" y="132"/>
                  </a:lnTo>
                  <a:lnTo>
                    <a:pt x="50" y="133"/>
                  </a:lnTo>
                  <a:lnTo>
                    <a:pt x="50" y="133"/>
                  </a:lnTo>
                  <a:lnTo>
                    <a:pt x="48" y="135"/>
                  </a:lnTo>
                  <a:lnTo>
                    <a:pt x="48" y="136"/>
                  </a:lnTo>
                  <a:lnTo>
                    <a:pt x="50" y="135"/>
                  </a:lnTo>
                  <a:lnTo>
                    <a:pt x="50" y="136"/>
                  </a:lnTo>
                  <a:lnTo>
                    <a:pt x="50" y="136"/>
                  </a:lnTo>
                  <a:lnTo>
                    <a:pt x="53" y="136"/>
                  </a:lnTo>
                  <a:lnTo>
                    <a:pt x="53" y="139"/>
                  </a:lnTo>
                  <a:lnTo>
                    <a:pt x="53" y="139"/>
                  </a:lnTo>
                  <a:lnTo>
                    <a:pt x="53" y="143"/>
                  </a:lnTo>
                  <a:lnTo>
                    <a:pt x="53" y="145"/>
                  </a:lnTo>
                  <a:lnTo>
                    <a:pt x="54" y="145"/>
                  </a:lnTo>
                  <a:lnTo>
                    <a:pt x="54" y="147"/>
                  </a:lnTo>
                  <a:lnTo>
                    <a:pt x="54" y="147"/>
                  </a:lnTo>
                  <a:lnTo>
                    <a:pt x="54" y="149"/>
                  </a:lnTo>
                  <a:lnTo>
                    <a:pt x="56" y="149"/>
                  </a:lnTo>
                  <a:lnTo>
                    <a:pt x="56" y="151"/>
                  </a:lnTo>
                  <a:lnTo>
                    <a:pt x="54" y="155"/>
                  </a:lnTo>
                  <a:lnTo>
                    <a:pt x="54" y="155"/>
                  </a:lnTo>
                  <a:lnTo>
                    <a:pt x="53" y="157"/>
                  </a:lnTo>
                  <a:lnTo>
                    <a:pt x="53" y="158"/>
                  </a:lnTo>
                  <a:lnTo>
                    <a:pt x="50" y="161"/>
                  </a:lnTo>
                  <a:lnTo>
                    <a:pt x="48" y="163"/>
                  </a:lnTo>
                  <a:lnTo>
                    <a:pt x="48" y="163"/>
                  </a:lnTo>
                  <a:lnTo>
                    <a:pt x="47" y="165"/>
                  </a:lnTo>
                  <a:lnTo>
                    <a:pt x="47" y="168"/>
                  </a:lnTo>
                  <a:lnTo>
                    <a:pt x="47" y="168"/>
                  </a:lnTo>
                  <a:lnTo>
                    <a:pt x="44" y="173"/>
                  </a:lnTo>
                  <a:lnTo>
                    <a:pt x="47" y="174"/>
                  </a:lnTo>
                  <a:lnTo>
                    <a:pt x="47" y="179"/>
                  </a:lnTo>
                  <a:lnTo>
                    <a:pt x="44" y="184"/>
                  </a:lnTo>
                  <a:lnTo>
                    <a:pt x="44" y="186"/>
                  </a:lnTo>
                  <a:lnTo>
                    <a:pt x="47" y="190"/>
                  </a:lnTo>
                  <a:lnTo>
                    <a:pt x="47" y="193"/>
                  </a:lnTo>
                  <a:lnTo>
                    <a:pt x="47" y="196"/>
                  </a:lnTo>
                  <a:lnTo>
                    <a:pt x="47" y="196"/>
                  </a:lnTo>
                  <a:lnTo>
                    <a:pt x="48" y="196"/>
                  </a:lnTo>
                  <a:lnTo>
                    <a:pt x="50" y="195"/>
                  </a:lnTo>
                  <a:lnTo>
                    <a:pt x="50" y="190"/>
                  </a:lnTo>
                  <a:lnTo>
                    <a:pt x="53" y="190"/>
                  </a:lnTo>
                  <a:lnTo>
                    <a:pt x="56" y="190"/>
                  </a:lnTo>
                  <a:lnTo>
                    <a:pt x="56" y="193"/>
                  </a:lnTo>
                  <a:lnTo>
                    <a:pt x="56" y="195"/>
                  </a:lnTo>
                  <a:lnTo>
                    <a:pt x="56" y="196"/>
                  </a:lnTo>
                  <a:lnTo>
                    <a:pt x="56" y="199"/>
                  </a:lnTo>
                  <a:lnTo>
                    <a:pt x="58" y="200"/>
                  </a:lnTo>
                  <a:lnTo>
                    <a:pt x="58" y="202"/>
                  </a:lnTo>
                  <a:lnTo>
                    <a:pt x="60" y="208"/>
                  </a:lnTo>
                  <a:lnTo>
                    <a:pt x="62" y="211"/>
                  </a:lnTo>
                  <a:lnTo>
                    <a:pt x="62" y="211"/>
                  </a:lnTo>
                  <a:lnTo>
                    <a:pt x="62" y="212"/>
                  </a:lnTo>
                  <a:lnTo>
                    <a:pt x="64" y="215"/>
                  </a:lnTo>
                  <a:lnTo>
                    <a:pt x="66" y="212"/>
                  </a:lnTo>
                  <a:lnTo>
                    <a:pt x="70" y="215"/>
                  </a:lnTo>
                  <a:lnTo>
                    <a:pt x="70" y="218"/>
                  </a:lnTo>
                  <a:lnTo>
                    <a:pt x="72" y="218"/>
                  </a:lnTo>
                  <a:lnTo>
                    <a:pt x="72" y="218"/>
                  </a:lnTo>
                  <a:lnTo>
                    <a:pt x="73" y="221"/>
                  </a:lnTo>
                  <a:lnTo>
                    <a:pt x="76" y="221"/>
                  </a:lnTo>
                  <a:lnTo>
                    <a:pt x="76" y="221"/>
                  </a:lnTo>
                  <a:lnTo>
                    <a:pt x="78" y="218"/>
                  </a:lnTo>
                  <a:lnTo>
                    <a:pt x="82" y="215"/>
                  </a:lnTo>
                  <a:lnTo>
                    <a:pt x="86" y="208"/>
                  </a:lnTo>
                  <a:lnTo>
                    <a:pt x="89" y="202"/>
                  </a:lnTo>
                  <a:lnTo>
                    <a:pt x="89" y="200"/>
                  </a:lnTo>
                  <a:lnTo>
                    <a:pt x="92" y="200"/>
                  </a:lnTo>
                  <a:lnTo>
                    <a:pt x="92" y="199"/>
                  </a:lnTo>
                  <a:lnTo>
                    <a:pt x="89" y="199"/>
                  </a:lnTo>
                  <a:lnTo>
                    <a:pt x="88" y="196"/>
                  </a:lnTo>
                  <a:lnTo>
                    <a:pt x="86" y="199"/>
                  </a:lnTo>
                  <a:lnTo>
                    <a:pt x="82" y="196"/>
                  </a:lnTo>
                  <a:lnTo>
                    <a:pt x="82" y="195"/>
                  </a:lnTo>
                  <a:lnTo>
                    <a:pt x="82" y="190"/>
                  </a:lnTo>
                  <a:lnTo>
                    <a:pt x="79" y="190"/>
                  </a:lnTo>
                  <a:lnTo>
                    <a:pt x="79" y="193"/>
                  </a:lnTo>
                  <a:lnTo>
                    <a:pt x="76" y="190"/>
                  </a:lnTo>
                  <a:lnTo>
                    <a:pt x="76" y="189"/>
                  </a:lnTo>
                  <a:lnTo>
                    <a:pt x="78" y="189"/>
                  </a:lnTo>
                  <a:lnTo>
                    <a:pt x="76" y="186"/>
                  </a:lnTo>
                  <a:lnTo>
                    <a:pt x="76" y="184"/>
                  </a:lnTo>
                  <a:lnTo>
                    <a:pt x="76" y="183"/>
                  </a:lnTo>
                  <a:lnTo>
                    <a:pt x="78" y="179"/>
                  </a:lnTo>
                  <a:lnTo>
                    <a:pt x="76" y="177"/>
                  </a:lnTo>
                  <a:lnTo>
                    <a:pt x="79" y="173"/>
                  </a:lnTo>
                  <a:lnTo>
                    <a:pt x="79" y="171"/>
                  </a:lnTo>
                  <a:lnTo>
                    <a:pt x="79" y="171"/>
                  </a:lnTo>
                  <a:lnTo>
                    <a:pt x="82" y="168"/>
                  </a:lnTo>
                  <a:lnTo>
                    <a:pt x="84" y="168"/>
                  </a:lnTo>
                  <a:lnTo>
                    <a:pt x="86" y="168"/>
                  </a:lnTo>
                  <a:lnTo>
                    <a:pt x="86" y="171"/>
                  </a:lnTo>
                  <a:lnTo>
                    <a:pt x="88" y="171"/>
                  </a:lnTo>
                  <a:lnTo>
                    <a:pt x="89" y="168"/>
                  </a:lnTo>
                  <a:lnTo>
                    <a:pt x="94" y="173"/>
                  </a:lnTo>
                  <a:lnTo>
                    <a:pt x="98" y="173"/>
                  </a:lnTo>
                  <a:lnTo>
                    <a:pt x="100" y="173"/>
                  </a:lnTo>
                  <a:lnTo>
                    <a:pt x="101" y="174"/>
                  </a:lnTo>
                  <a:lnTo>
                    <a:pt x="104" y="177"/>
                  </a:lnTo>
                  <a:lnTo>
                    <a:pt x="104" y="177"/>
                  </a:lnTo>
                  <a:lnTo>
                    <a:pt x="104" y="180"/>
                  </a:lnTo>
                  <a:lnTo>
                    <a:pt x="105" y="180"/>
                  </a:lnTo>
                  <a:lnTo>
                    <a:pt x="105" y="183"/>
                  </a:lnTo>
                  <a:lnTo>
                    <a:pt x="108" y="184"/>
                  </a:lnTo>
                  <a:lnTo>
                    <a:pt x="110" y="184"/>
                  </a:lnTo>
                  <a:lnTo>
                    <a:pt x="111" y="186"/>
                  </a:lnTo>
                  <a:lnTo>
                    <a:pt x="116" y="186"/>
                  </a:lnTo>
                  <a:lnTo>
                    <a:pt x="117" y="186"/>
                  </a:lnTo>
                  <a:lnTo>
                    <a:pt x="117" y="184"/>
                  </a:lnTo>
                  <a:lnTo>
                    <a:pt x="120" y="180"/>
                  </a:lnTo>
                  <a:lnTo>
                    <a:pt x="117" y="177"/>
                  </a:lnTo>
                  <a:lnTo>
                    <a:pt x="117" y="171"/>
                  </a:lnTo>
                  <a:lnTo>
                    <a:pt x="117" y="168"/>
                  </a:lnTo>
                  <a:lnTo>
                    <a:pt x="116" y="165"/>
                  </a:lnTo>
                  <a:lnTo>
                    <a:pt x="121" y="161"/>
                  </a:lnTo>
                  <a:lnTo>
                    <a:pt x="121" y="158"/>
                  </a:lnTo>
                  <a:lnTo>
                    <a:pt x="123" y="158"/>
                  </a:lnTo>
                  <a:lnTo>
                    <a:pt x="126" y="157"/>
                  </a:lnTo>
                  <a:lnTo>
                    <a:pt x="123" y="157"/>
                  </a:lnTo>
                  <a:lnTo>
                    <a:pt x="120" y="157"/>
                  </a:lnTo>
                  <a:lnTo>
                    <a:pt x="120" y="157"/>
                  </a:lnTo>
                  <a:lnTo>
                    <a:pt x="116" y="157"/>
                  </a:lnTo>
                  <a:lnTo>
                    <a:pt x="114" y="158"/>
                  </a:lnTo>
                  <a:lnTo>
                    <a:pt x="114" y="161"/>
                  </a:lnTo>
                  <a:lnTo>
                    <a:pt x="116" y="161"/>
                  </a:lnTo>
                  <a:lnTo>
                    <a:pt x="114" y="163"/>
                  </a:lnTo>
                  <a:lnTo>
                    <a:pt x="114" y="163"/>
                  </a:lnTo>
                  <a:lnTo>
                    <a:pt x="110" y="163"/>
                  </a:lnTo>
                  <a:lnTo>
                    <a:pt x="108" y="163"/>
                  </a:lnTo>
                  <a:lnTo>
                    <a:pt x="108" y="163"/>
                  </a:lnTo>
                  <a:lnTo>
                    <a:pt x="110" y="158"/>
                  </a:lnTo>
                  <a:lnTo>
                    <a:pt x="108" y="157"/>
                  </a:lnTo>
                  <a:lnTo>
                    <a:pt x="111" y="157"/>
                  </a:lnTo>
                  <a:lnTo>
                    <a:pt x="111" y="155"/>
                  </a:lnTo>
                  <a:lnTo>
                    <a:pt x="110" y="152"/>
                  </a:lnTo>
                  <a:lnTo>
                    <a:pt x="111" y="151"/>
                  </a:lnTo>
                  <a:lnTo>
                    <a:pt x="110" y="149"/>
                  </a:lnTo>
                  <a:lnTo>
                    <a:pt x="105" y="151"/>
                  </a:lnTo>
                  <a:lnTo>
                    <a:pt x="104" y="151"/>
                  </a:lnTo>
                  <a:lnTo>
                    <a:pt x="104" y="152"/>
                  </a:lnTo>
                  <a:lnTo>
                    <a:pt x="101" y="155"/>
                  </a:lnTo>
                  <a:lnTo>
                    <a:pt x="100" y="155"/>
                  </a:lnTo>
                  <a:lnTo>
                    <a:pt x="95" y="157"/>
                  </a:lnTo>
                  <a:lnTo>
                    <a:pt x="94" y="158"/>
                  </a:lnTo>
                  <a:lnTo>
                    <a:pt x="92" y="161"/>
                  </a:lnTo>
                  <a:lnTo>
                    <a:pt x="89" y="165"/>
                  </a:lnTo>
                  <a:lnTo>
                    <a:pt x="88" y="168"/>
                  </a:lnTo>
                  <a:lnTo>
                    <a:pt x="86" y="167"/>
                  </a:lnTo>
                  <a:lnTo>
                    <a:pt x="84" y="168"/>
                  </a:lnTo>
                  <a:lnTo>
                    <a:pt x="84" y="168"/>
                  </a:lnTo>
                  <a:lnTo>
                    <a:pt x="82" y="168"/>
                  </a:lnTo>
                  <a:lnTo>
                    <a:pt x="84" y="167"/>
                  </a:lnTo>
                  <a:lnTo>
                    <a:pt x="82" y="163"/>
                  </a:lnTo>
                  <a:lnTo>
                    <a:pt x="82" y="163"/>
                  </a:lnTo>
                  <a:lnTo>
                    <a:pt x="78" y="165"/>
                  </a:lnTo>
                  <a:lnTo>
                    <a:pt x="78" y="161"/>
                  </a:lnTo>
                  <a:lnTo>
                    <a:pt x="76" y="165"/>
                  </a:lnTo>
                  <a:lnTo>
                    <a:pt x="72" y="168"/>
                  </a:lnTo>
                  <a:lnTo>
                    <a:pt x="73" y="173"/>
                  </a:lnTo>
                  <a:lnTo>
                    <a:pt x="70" y="173"/>
                  </a:lnTo>
                  <a:lnTo>
                    <a:pt x="69" y="173"/>
                  </a:lnTo>
                  <a:lnTo>
                    <a:pt x="69" y="177"/>
                  </a:lnTo>
                  <a:lnTo>
                    <a:pt x="66" y="177"/>
                  </a:lnTo>
                  <a:lnTo>
                    <a:pt x="66" y="174"/>
                  </a:lnTo>
                  <a:lnTo>
                    <a:pt x="66" y="174"/>
                  </a:lnTo>
                  <a:lnTo>
                    <a:pt x="69" y="171"/>
                  </a:lnTo>
                  <a:lnTo>
                    <a:pt x="69" y="168"/>
                  </a:lnTo>
                  <a:lnTo>
                    <a:pt x="70" y="168"/>
                  </a:lnTo>
                  <a:lnTo>
                    <a:pt x="70" y="165"/>
                  </a:lnTo>
                  <a:lnTo>
                    <a:pt x="70" y="163"/>
                  </a:lnTo>
                  <a:lnTo>
                    <a:pt x="72" y="158"/>
                  </a:lnTo>
                  <a:lnTo>
                    <a:pt x="72" y="157"/>
                  </a:lnTo>
                  <a:lnTo>
                    <a:pt x="73" y="155"/>
                  </a:lnTo>
                  <a:lnTo>
                    <a:pt x="78" y="151"/>
                  </a:lnTo>
                  <a:lnTo>
                    <a:pt x="78" y="151"/>
                  </a:lnTo>
                  <a:lnTo>
                    <a:pt x="78" y="147"/>
                  </a:lnTo>
                  <a:lnTo>
                    <a:pt x="79" y="143"/>
                  </a:lnTo>
                  <a:lnTo>
                    <a:pt x="79" y="143"/>
                  </a:lnTo>
                  <a:lnTo>
                    <a:pt x="79" y="141"/>
                  </a:lnTo>
                  <a:lnTo>
                    <a:pt x="79" y="136"/>
                  </a:lnTo>
                  <a:lnTo>
                    <a:pt x="82" y="135"/>
                  </a:lnTo>
                  <a:lnTo>
                    <a:pt x="84" y="132"/>
                  </a:lnTo>
                  <a:lnTo>
                    <a:pt x="84" y="129"/>
                  </a:lnTo>
                  <a:lnTo>
                    <a:pt x="82" y="129"/>
                  </a:lnTo>
                  <a:lnTo>
                    <a:pt x="84" y="127"/>
                  </a:lnTo>
                  <a:lnTo>
                    <a:pt x="86" y="127"/>
                  </a:lnTo>
                  <a:lnTo>
                    <a:pt x="86" y="126"/>
                  </a:lnTo>
                  <a:lnTo>
                    <a:pt x="82" y="126"/>
                  </a:lnTo>
                  <a:lnTo>
                    <a:pt x="82" y="127"/>
                  </a:lnTo>
                  <a:lnTo>
                    <a:pt x="79" y="127"/>
                  </a:lnTo>
                  <a:lnTo>
                    <a:pt x="79" y="129"/>
                  </a:lnTo>
                  <a:lnTo>
                    <a:pt x="78" y="133"/>
                  </a:lnTo>
                  <a:lnTo>
                    <a:pt x="76" y="136"/>
                  </a:lnTo>
                  <a:lnTo>
                    <a:pt x="73" y="141"/>
                  </a:lnTo>
                  <a:lnTo>
                    <a:pt x="73" y="143"/>
                  </a:lnTo>
                  <a:lnTo>
                    <a:pt x="73" y="143"/>
                  </a:lnTo>
                  <a:lnTo>
                    <a:pt x="73" y="145"/>
                  </a:lnTo>
                  <a:lnTo>
                    <a:pt x="72" y="152"/>
                  </a:lnTo>
                  <a:lnTo>
                    <a:pt x="72" y="155"/>
                  </a:lnTo>
                  <a:lnTo>
                    <a:pt x="72" y="151"/>
                  </a:lnTo>
                  <a:lnTo>
                    <a:pt x="69" y="152"/>
                  </a:lnTo>
                  <a:lnTo>
                    <a:pt x="69" y="155"/>
                  </a:lnTo>
                  <a:lnTo>
                    <a:pt x="66" y="157"/>
                  </a:lnTo>
                  <a:lnTo>
                    <a:pt x="66" y="157"/>
                  </a:lnTo>
                  <a:lnTo>
                    <a:pt x="64" y="158"/>
                  </a:lnTo>
                  <a:lnTo>
                    <a:pt x="62" y="158"/>
                  </a:lnTo>
                  <a:lnTo>
                    <a:pt x="62" y="158"/>
                  </a:lnTo>
                  <a:lnTo>
                    <a:pt x="64" y="157"/>
                  </a:lnTo>
                  <a:lnTo>
                    <a:pt x="66" y="155"/>
                  </a:lnTo>
                  <a:lnTo>
                    <a:pt x="69" y="151"/>
                  </a:lnTo>
                  <a:lnTo>
                    <a:pt x="69" y="149"/>
                  </a:lnTo>
                  <a:lnTo>
                    <a:pt x="70" y="147"/>
                  </a:lnTo>
                  <a:lnTo>
                    <a:pt x="70" y="145"/>
                  </a:lnTo>
                  <a:lnTo>
                    <a:pt x="70" y="143"/>
                  </a:lnTo>
                  <a:lnTo>
                    <a:pt x="70" y="141"/>
                  </a:lnTo>
                  <a:lnTo>
                    <a:pt x="72" y="136"/>
                  </a:lnTo>
                  <a:lnTo>
                    <a:pt x="72" y="135"/>
                  </a:lnTo>
                  <a:lnTo>
                    <a:pt x="73" y="132"/>
                  </a:lnTo>
                  <a:lnTo>
                    <a:pt x="76" y="127"/>
                  </a:lnTo>
                  <a:lnTo>
                    <a:pt x="78" y="123"/>
                  </a:lnTo>
                  <a:lnTo>
                    <a:pt x="78" y="123"/>
                  </a:lnTo>
                  <a:lnTo>
                    <a:pt x="76" y="123"/>
                  </a:lnTo>
                  <a:lnTo>
                    <a:pt x="76" y="123"/>
                  </a:lnTo>
                  <a:lnTo>
                    <a:pt x="76" y="123"/>
                  </a:lnTo>
                  <a:lnTo>
                    <a:pt x="73" y="123"/>
                  </a:lnTo>
                  <a:lnTo>
                    <a:pt x="72" y="123"/>
                  </a:lnTo>
                  <a:lnTo>
                    <a:pt x="73" y="119"/>
                  </a:lnTo>
                  <a:lnTo>
                    <a:pt x="73" y="117"/>
                  </a:lnTo>
                  <a:lnTo>
                    <a:pt x="72" y="117"/>
                  </a:lnTo>
                  <a:lnTo>
                    <a:pt x="72" y="119"/>
                  </a:lnTo>
                  <a:lnTo>
                    <a:pt x="70" y="119"/>
                  </a:lnTo>
                  <a:lnTo>
                    <a:pt x="69" y="121"/>
                  </a:lnTo>
                  <a:lnTo>
                    <a:pt x="66" y="121"/>
                  </a:lnTo>
                  <a:lnTo>
                    <a:pt x="66" y="121"/>
                  </a:lnTo>
                  <a:lnTo>
                    <a:pt x="62" y="123"/>
                  </a:lnTo>
                  <a:lnTo>
                    <a:pt x="60" y="123"/>
                  </a:lnTo>
                  <a:lnTo>
                    <a:pt x="58" y="127"/>
                  </a:lnTo>
                  <a:lnTo>
                    <a:pt x="58" y="127"/>
                  </a:lnTo>
                  <a:lnTo>
                    <a:pt x="56" y="129"/>
                  </a:lnTo>
                  <a:lnTo>
                    <a:pt x="54" y="129"/>
                  </a:lnTo>
                  <a:lnTo>
                    <a:pt x="53" y="129"/>
                  </a:lnTo>
                  <a:lnTo>
                    <a:pt x="54" y="126"/>
                  </a:lnTo>
                  <a:lnTo>
                    <a:pt x="54" y="126"/>
                  </a:lnTo>
                  <a:lnTo>
                    <a:pt x="53" y="126"/>
                  </a:lnTo>
                  <a:lnTo>
                    <a:pt x="53" y="126"/>
                  </a:lnTo>
                  <a:lnTo>
                    <a:pt x="53" y="126"/>
                  </a:lnTo>
                  <a:lnTo>
                    <a:pt x="54" y="126"/>
                  </a:lnTo>
                  <a:lnTo>
                    <a:pt x="56" y="121"/>
                  </a:lnTo>
                  <a:lnTo>
                    <a:pt x="58" y="119"/>
                  </a:lnTo>
                  <a:lnTo>
                    <a:pt x="56" y="119"/>
                  </a:lnTo>
                  <a:lnTo>
                    <a:pt x="58" y="117"/>
                  </a:lnTo>
                  <a:lnTo>
                    <a:pt x="58" y="115"/>
                  </a:lnTo>
                  <a:lnTo>
                    <a:pt x="62" y="111"/>
                  </a:lnTo>
                  <a:lnTo>
                    <a:pt x="62" y="110"/>
                  </a:lnTo>
                  <a:lnTo>
                    <a:pt x="64" y="107"/>
                  </a:lnTo>
                  <a:lnTo>
                    <a:pt x="66" y="107"/>
                  </a:lnTo>
                  <a:lnTo>
                    <a:pt x="70" y="104"/>
                  </a:lnTo>
                  <a:lnTo>
                    <a:pt x="72" y="101"/>
                  </a:lnTo>
                  <a:lnTo>
                    <a:pt x="72" y="101"/>
                  </a:lnTo>
                  <a:lnTo>
                    <a:pt x="76" y="97"/>
                  </a:lnTo>
                  <a:lnTo>
                    <a:pt x="76" y="97"/>
                  </a:lnTo>
                  <a:lnTo>
                    <a:pt x="78" y="97"/>
                  </a:lnTo>
                  <a:lnTo>
                    <a:pt x="76" y="99"/>
                  </a:lnTo>
                  <a:lnTo>
                    <a:pt x="76" y="101"/>
                  </a:lnTo>
                  <a:lnTo>
                    <a:pt x="73" y="104"/>
                  </a:lnTo>
                  <a:lnTo>
                    <a:pt x="73" y="105"/>
                  </a:lnTo>
                  <a:lnTo>
                    <a:pt x="73" y="107"/>
                  </a:lnTo>
                  <a:lnTo>
                    <a:pt x="73" y="110"/>
                  </a:lnTo>
                  <a:lnTo>
                    <a:pt x="73" y="107"/>
                  </a:lnTo>
                  <a:lnTo>
                    <a:pt x="78" y="105"/>
                  </a:lnTo>
                  <a:lnTo>
                    <a:pt x="82" y="101"/>
                  </a:lnTo>
                  <a:lnTo>
                    <a:pt x="84" y="99"/>
                  </a:lnTo>
                  <a:lnTo>
                    <a:pt x="86" y="97"/>
                  </a:lnTo>
                  <a:lnTo>
                    <a:pt x="88" y="94"/>
                  </a:lnTo>
                  <a:lnTo>
                    <a:pt x="89" y="91"/>
                  </a:lnTo>
                  <a:lnTo>
                    <a:pt x="94" y="88"/>
                  </a:lnTo>
                  <a:lnTo>
                    <a:pt x="94" y="89"/>
                  </a:lnTo>
                  <a:lnTo>
                    <a:pt x="92" y="91"/>
                  </a:lnTo>
                  <a:lnTo>
                    <a:pt x="92" y="94"/>
                  </a:lnTo>
                  <a:lnTo>
                    <a:pt x="94" y="91"/>
                  </a:lnTo>
                  <a:lnTo>
                    <a:pt x="94" y="91"/>
                  </a:lnTo>
                  <a:lnTo>
                    <a:pt x="94" y="94"/>
                  </a:lnTo>
                  <a:lnTo>
                    <a:pt x="95" y="94"/>
                  </a:lnTo>
                  <a:lnTo>
                    <a:pt x="95" y="94"/>
                  </a:lnTo>
                  <a:lnTo>
                    <a:pt x="98" y="94"/>
                  </a:lnTo>
                  <a:lnTo>
                    <a:pt x="100" y="91"/>
                  </a:lnTo>
                  <a:lnTo>
                    <a:pt x="101" y="91"/>
                  </a:lnTo>
                  <a:lnTo>
                    <a:pt x="101" y="91"/>
                  </a:lnTo>
                  <a:lnTo>
                    <a:pt x="101" y="94"/>
                  </a:lnTo>
                  <a:lnTo>
                    <a:pt x="101" y="94"/>
                  </a:lnTo>
                  <a:lnTo>
                    <a:pt x="104" y="94"/>
                  </a:lnTo>
                  <a:lnTo>
                    <a:pt x="105" y="91"/>
                  </a:lnTo>
                  <a:lnTo>
                    <a:pt x="105" y="94"/>
                  </a:lnTo>
                  <a:lnTo>
                    <a:pt x="108" y="94"/>
                  </a:lnTo>
                  <a:lnTo>
                    <a:pt x="108" y="91"/>
                  </a:lnTo>
                  <a:lnTo>
                    <a:pt x="110" y="89"/>
                  </a:lnTo>
                  <a:lnTo>
                    <a:pt x="111" y="91"/>
                  </a:lnTo>
                  <a:lnTo>
                    <a:pt x="110" y="94"/>
                  </a:lnTo>
                  <a:lnTo>
                    <a:pt x="111" y="91"/>
                  </a:lnTo>
                  <a:lnTo>
                    <a:pt x="111" y="94"/>
                  </a:lnTo>
                  <a:lnTo>
                    <a:pt x="114" y="91"/>
                  </a:lnTo>
                  <a:lnTo>
                    <a:pt x="117" y="89"/>
                  </a:lnTo>
                  <a:lnTo>
                    <a:pt x="120" y="88"/>
                  </a:lnTo>
                  <a:lnTo>
                    <a:pt x="121" y="85"/>
                  </a:lnTo>
                  <a:lnTo>
                    <a:pt x="123" y="85"/>
                  </a:lnTo>
                  <a:lnTo>
                    <a:pt x="126" y="85"/>
                  </a:lnTo>
                  <a:lnTo>
                    <a:pt x="126" y="85"/>
                  </a:lnTo>
                  <a:lnTo>
                    <a:pt x="126" y="88"/>
                  </a:lnTo>
                  <a:lnTo>
                    <a:pt x="123" y="88"/>
                  </a:lnTo>
                  <a:lnTo>
                    <a:pt x="120" y="89"/>
                  </a:lnTo>
                  <a:lnTo>
                    <a:pt x="117" y="91"/>
                  </a:lnTo>
                  <a:lnTo>
                    <a:pt x="116" y="94"/>
                  </a:lnTo>
                  <a:lnTo>
                    <a:pt x="116" y="94"/>
                  </a:lnTo>
                  <a:lnTo>
                    <a:pt x="114" y="95"/>
                  </a:lnTo>
                  <a:lnTo>
                    <a:pt x="117" y="97"/>
                  </a:lnTo>
                  <a:lnTo>
                    <a:pt x="116" y="101"/>
                  </a:lnTo>
                  <a:lnTo>
                    <a:pt x="116" y="99"/>
                  </a:lnTo>
                  <a:lnTo>
                    <a:pt x="116" y="99"/>
                  </a:lnTo>
                  <a:lnTo>
                    <a:pt x="120" y="101"/>
                  </a:lnTo>
                  <a:lnTo>
                    <a:pt x="120" y="101"/>
                  </a:lnTo>
                  <a:lnTo>
                    <a:pt x="123" y="104"/>
                  </a:lnTo>
                  <a:lnTo>
                    <a:pt x="121" y="105"/>
                  </a:lnTo>
                  <a:lnTo>
                    <a:pt x="121" y="105"/>
                  </a:lnTo>
                  <a:lnTo>
                    <a:pt x="121" y="105"/>
                  </a:lnTo>
                  <a:lnTo>
                    <a:pt x="123" y="105"/>
                  </a:lnTo>
                  <a:lnTo>
                    <a:pt x="127" y="105"/>
                  </a:lnTo>
                  <a:lnTo>
                    <a:pt x="127" y="105"/>
                  </a:lnTo>
                  <a:lnTo>
                    <a:pt x="127" y="105"/>
                  </a:lnTo>
                  <a:lnTo>
                    <a:pt x="129" y="101"/>
                  </a:lnTo>
                  <a:lnTo>
                    <a:pt x="133" y="99"/>
                  </a:lnTo>
                  <a:lnTo>
                    <a:pt x="137" y="97"/>
                  </a:lnTo>
                  <a:lnTo>
                    <a:pt x="137" y="99"/>
                  </a:lnTo>
                  <a:lnTo>
                    <a:pt x="136" y="101"/>
                  </a:lnTo>
                  <a:lnTo>
                    <a:pt x="137" y="101"/>
                  </a:lnTo>
                  <a:lnTo>
                    <a:pt x="139" y="99"/>
                  </a:lnTo>
                  <a:lnTo>
                    <a:pt x="142" y="99"/>
                  </a:lnTo>
                  <a:lnTo>
                    <a:pt x="142" y="97"/>
                  </a:lnTo>
                  <a:lnTo>
                    <a:pt x="145" y="95"/>
                  </a:lnTo>
                  <a:lnTo>
                    <a:pt x="148" y="95"/>
                  </a:lnTo>
                  <a:lnTo>
                    <a:pt x="149" y="97"/>
                  </a:lnTo>
                  <a:lnTo>
                    <a:pt x="149" y="97"/>
                  </a:lnTo>
                  <a:lnTo>
                    <a:pt x="151" y="99"/>
                  </a:lnTo>
                  <a:lnTo>
                    <a:pt x="154" y="99"/>
                  </a:lnTo>
                  <a:lnTo>
                    <a:pt x="155" y="97"/>
                  </a:lnTo>
                  <a:lnTo>
                    <a:pt x="155" y="95"/>
                  </a:lnTo>
                  <a:lnTo>
                    <a:pt x="151" y="94"/>
                  </a:lnTo>
                  <a:lnTo>
                    <a:pt x="148" y="94"/>
                  </a:lnTo>
                  <a:lnTo>
                    <a:pt x="148" y="91"/>
                  </a:lnTo>
                  <a:lnTo>
                    <a:pt x="149" y="88"/>
                  </a:lnTo>
                  <a:lnTo>
                    <a:pt x="151" y="88"/>
                  </a:lnTo>
                  <a:lnTo>
                    <a:pt x="157" y="82"/>
                  </a:lnTo>
                  <a:lnTo>
                    <a:pt x="164" y="82"/>
                  </a:lnTo>
                  <a:lnTo>
                    <a:pt x="164" y="82"/>
                  </a:lnTo>
                  <a:lnTo>
                    <a:pt x="170" y="79"/>
                  </a:lnTo>
                  <a:lnTo>
                    <a:pt x="171" y="79"/>
                  </a:lnTo>
                  <a:lnTo>
                    <a:pt x="173" y="78"/>
                  </a:lnTo>
                  <a:lnTo>
                    <a:pt x="173" y="76"/>
                  </a:lnTo>
                  <a:lnTo>
                    <a:pt x="171" y="76"/>
                  </a:lnTo>
                  <a:lnTo>
                    <a:pt x="171" y="76"/>
                  </a:lnTo>
                  <a:lnTo>
                    <a:pt x="165" y="78"/>
                  </a:lnTo>
                  <a:lnTo>
                    <a:pt x="165" y="78"/>
                  </a:lnTo>
                  <a:lnTo>
                    <a:pt x="161" y="79"/>
                  </a:lnTo>
                  <a:lnTo>
                    <a:pt x="159" y="78"/>
                  </a:lnTo>
                  <a:lnTo>
                    <a:pt x="155" y="79"/>
                  </a:lnTo>
                  <a:lnTo>
                    <a:pt x="154" y="79"/>
                  </a:lnTo>
                  <a:lnTo>
                    <a:pt x="149" y="82"/>
                  </a:lnTo>
                  <a:lnTo>
                    <a:pt x="145" y="83"/>
                  </a:lnTo>
                  <a:lnTo>
                    <a:pt x="145" y="85"/>
                  </a:lnTo>
                  <a:lnTo>
                    <a:pt x="143" y="88"/>
                  </a:lnTo>
                  <a:lnTo>
                    <a:pt x="139" y="89"/>
                  </a:lnTo>
                  <a:lnTo>
                    <a:pt x="137" y="89"/>
                  </a:lnTo>
                  <a:lnTo>
                    <a:pt x="136" y="89"/>
                  </a:lnTo>
                  <a:lnTo>
                    <a:pt x="129" y="94"/>
                  </a:lnTo>
                  <a:lnTo>
                    <a:pt x="126" y="95"/>
                  </a:lnTo>
                  <a:lnTo>
                    <a:pt x="126" y="94"/>
                  </a:lnTo>
                  <a:lnTo>
                    <a:pt x="123" y="95"/>
                  </a:lnTo>
                  <a:lnTo>
                    <a:pt x="121" y="95"/>
                  </a:lnTo>
                  <a:lnTo>
                    <a:pt x="121" y="94"/>
                  </a:lnTo>
                  <a:lnTo>
                    <a:pt x="126" y="89"/>
                  </a:lnTo>
                  <a:lnTo>
                    <a:pt x="129" y="85"/>
                  </a:lnTo>
                  <a:lnTo>
                    <a:pt x="132" y="85"/>
                  </a:lnTo>
                  <a:lnTo>
                    <a:pt x="133" y="83"/>
                  </a:lnTo>
                  <a:lnTo>
                    <a:pt x="136" y="82"/>
                  </a:lnTo>
                  <a:lnTo>
                    <a:pt x="136" y="79"/>
                  </a:lnTo>
                  <a:lnTo>
                    <a:pt x="129" y="79"/>
                  </a:lnTo>
                  <a:lnTo>
                    <a:pt x="129" y="79"/>
                  </a:lnTo>
                  <a:lnTo>
                    <a:pt x="132" y="76"/>
                  </a:lnTo>
                  <a:lnTo>
                    <a:pt x="136" y="73"/>
                  </a:lnTo>
                  <a:lnTo>
                    <a:pt x="137" y="72"/>
                  </a:lnTo>
                  <a:lnTo>
                    <a:pt x="139" y="72"/>
                  </a:lnTo>
                  <a:lnTo>
                    <a:pt x="143" y="67"/>
                  </a:lnTo>
                  <a:lnTo>
                    <a:pt x="148" y="67"/>
                  </a:lnTo>
                  <a:lnTo>
                    <a:pt x="151" y="67"/>
                  </a:lnTo>
                  <a:lnTo>
                    <a:pt x="151" y="67"/>
                  </a:lnTo>
                  <a:lnTo>
                    <a:pt x="154" y="67"/>
                  </a:lnTo>
                  <a:lnTo>
                    <a:pt x="155" y="67"/>
                  </a:lnTo>
                  <a:lnTo>
                    <a:pt x="159" y="67"/>
                  </a:lnTo>
                  <a:lnTo>
                    <a:pt x="159" y="67"/>
                  </a:lnTo>
                  <a:lnTo>
                    <a:pt x="161" y="67"/>
                  </a:lnTo>
                  <a:lnTo>
                    <a:pt x="161" y="67"/>
                  </a:lnTo>
                  <a:lnTo>
                    <a:pt x="165" y="66"/>
                  </a:lnTo>
                  <a:lnTo>
                    <a:pt x="170" y="63"/>
                  </a:lnTo>
                  <a:lnTo>
                    <a:pt x="171" y="66"/>
                  </a:lnTo>
                  <a:lnTo>
                    <a:pt x="174" y="63"/>
                  </a:lnTo>
                  <a:lnTo>
                    <a:pt x="179" y="63"/>
                  </a:lnTo>
                  <a:lnTo>
                    <a:pt x="185" y="62"/>
                  </a:lnTo>
                  <a:lnTo>
                    <a:pt x="187" y="62"/>
                  </a:lnTo>
                  <a:lnTo>
                    <a:pt x="187" y="63"/>
                  </a:lnTo>
                  <a:lnTo>
                    <a:pt x="189" y="63"/>
                  </a:lnTo>
                  <a:lnTo>
                    <a:pt x="190" y="63"/>
                  </a:lnTo>
                  <a:lnTo>
                    <a:pt x="195" y="63"/>
                  </a:lnTo>
                  <a:lnTo>
                    <a:pt x="195" y="66"/>
                  </a:lnTo>
                  <a:lnTo>
                    <a:pt x="199" y="66"/>
                  </a:lnTo>
                  <a:lnTo>
                    <a:pt x="196" y="69"/>
                  </a:lnTo>
                  <a:lnTo>
                    <a:pt x="195" y="69"/>
                  </a:lnTo>
                  <a:lnTo>
                    <a:pt x="195" y="72"/>
                  </a:lnTo>
                  <a:lnTo>
                    <a:pt x="196" y="72"/>
                  </a:lnTo>
                  <a:lnTo>
                    <a:pt x="195" y="73"/>
                  </a:lnTo>
                  <a:lnTo>
                    <a:pt x="196" y="76"/>
                  </a:lnTo>
                  <a:lnTo>
                    <a:pt x="196" y="82"/>
                  </a:lnTo>
                  <a:lnTo>
                    <a:pt x="196" y="83"/>
                  </a:lnTo>
                  <a:lnTo>
                    <a:pt x="195" y="88"/>
                  </a:lnTo>
                  <a:lnTo>
                    <a:pt x="193" y="88"/>
                  </a:lnTo>
                  <a:lnTo>
                    <a:pt x="189" y="88"/>
                  </a:lnTo>
                  <a:lnTo>
                    <a:pt x="187" y="83"/>
                  </a:lnTo>
                  <a:lnTo>
                    <a:pt x="187" y="83"/>
                  </a:lnTo>
                  <a:lnTo>
                    <a:pt x="185" y="82"/>
                  </a:lnTo>
                  <a:lnTo>
                    <a:pt x="183" y="85"/>
                  </a:lnTo>
                  <a:lnTo>
                    <a:pt x="181" y="88"/>
                  </a:lnTo>
                  <a:lnTo>
                    <a:pt x="179" y="89"/>
                  </a:lnTo>
                  <a:lnTo>
                    <a:pt x="179" y="91"/>
                  </a:lnTo>
                  <a:lnTo>
                    <a:pt x="179" y="91"/>
                  </a:lnTo>
                  <a:lnTo>
                    <a:pt x="179" y="94"/>
                  </a:lnTo>
                  <a:lnTo>
                    <a:pt x="181" y="94"/>
                  </a:lnTo>
                  <a:lnTo>
                    <a:pt x="181" y="89"/>
                  </a:lnTo>
                  <a:lnTo>
                    <a:pt x="183" y="89"/>
                  </a:lnTo>
                  <a:lnTo>
                    <a:pt x="183" y="91"/>
                  </a:lnTo>
                  <a:lnTo>
                    <a:pt x="185" y="94"/>
                  </a:lnTo>
                  <a:lnTo>
                    <a:pt x="187" y="94"/>
                  </a:lnTo>
                  <a:lnTo>
                    <a:pt x="187" y="91"/>
                  </a:lnTo>
                  <a:lnTo>
                    <a:pt x="190" y="89"/>
                  </a:lnTo>
                  <a:lnTo>
                    <a:pt x="193" y="89"/>
                  </a:lnTo>
                  <a:lnTo>
                    <a:pt x="195" y="89"/>
                  </a:lnTo>
                  <a:lnTo>
                    <a:pt x="196" y="89"/>
                  </a:lnTo>
                  <a:lnTo>
                    <a:pt x="196" y="91"/>
                  </a:lnTo>
                  <a:lnTo>
                    <a:pt x="199" y="89"/>
                  </a:lnTo>
                  <a:lnTo>
                    <a:pt x="199" y="88"/>
                  </a:lnTo>
                  <a:lnTo>
                    <a:pt x="205" y="83"/>
                  </a:lnTo>
                  <a:lnTo>
                    <a:pt x="206" y="85"/>
                  </a:lnTo>
                  <a:lnTo>
                    <a:pt x="205" y="88"/>
                  </a:lnTo>
                  <a:lnTo>
                    <a:pt x="203" y="88"/>
                  </a:lnTo>
                  <a:lnTo>
                    <a:pt x="203" y="88"/>
                  </a:lnTo>
                  <a:lnTo>
                    <a:pt x="201" y="89"/>
                  </a:lnTo>
                  <a:lnTo>
                    <a:pt x="205" y="91"/>
                  </a:lnTo>
                  <a:lnTo>
                    <a:pt x="206" y="89"/>
                  </a:lnTo>
                  <a:lnTo>
                    <a:pt x="209" y="89"/>
                  </a:lnTo>
                  <a:lnTo>
                    <a:pt x="212" y="88"/>
                  </a:lnTo>
                  <a:lnTo>
                    <a:pt x="218" y="88"/>
                  </a:lnTo>
                  <a:lnTo>
                    <a:pt x="218" y="89"/>
                  </a:lnTo>
                  <a:lnTo>
                    <a:pt x="224" y="91"/>
                  </a:lnTo>
                  <a:lnTo>
                    <a:pt x="227" y="89"/>
                  </a:lnTo>
                  <a:lnTo>
                    <a:pt x="228" y="91"/>
                  </a:lnTo>
                  <a:lnTo>
                    <a:pt x="231" y="91"/>
                  </a:lnTo>
                  <a:lnTo>
                    <a:pt x="231" y="88"/>
                  </a:lnTo>
                  <a:lnTo>
                    <a:pt x="233" y="88"/>
                  </a:lnTo>
                  <a:lnTo>
                    <a:pt x="237" y="89"/>
                  </a:lnTo>
                  <a:lnTo>
                    <a:pt x="238" y="91"/>
                  </a:lnTo>
                  <a:lnTo>
                    <a:pt x="240" y="94"/>
                  </a:lnTo>
                  <a:lnTo>
                    <a:pt x="240" y="95"/>
                  </a:lnTo>
                  <a:lnTo>
                    <a:pt x="244" y="94"/>
                  </a:lnTo>
                  <a:lnTo>
                    <a:pt x="243" y="91"/>
                  </a:lnTo>
                  <a:lnTo>
                    <a:pt x="243" y="89"/>
                  </a:lnTo>
                  <a:lnTo>
                    <a:pt x="244" y="88"/>
                  </a:lnTo>
                  <a:lnTo>
                    <a:pt x="244" y="85"/>
                  </a:lnTo>
                  <a:lnTo>
                    <a:pt x="249" y="83"/>
                  </a:lnTo>
                  <a:lnTo>
                    <a:pt x="250" y="79"/>
                  </a:lnTo>
                  <a:lnTo>
                    <a:pt x="252" y="79"/>
                  </a:lnTo>
                  <a:lnTo>
                    <a:pt x="255" y="79"/>
                  </a:lnTo>
                  <a:lnTo>
                    <a:pt x="256" y="82"/>
                  </a:lnTo>
                  <a:lnTo>
                    <a:pt x="255" y="83"/>
                  </a:lnTo>
                  <a:lnTo>
                    <a:pt x="255" y="85"/>
                  </a:lnTo>
                  <a:lnTo>
                    <a:pt x="252" y="89"/>
                  </a:lnTo>
                  <a:lnTo>
                    <a:pt x="250" y="94"/>
                  </a:lnTo>
                  <a:lnTo>
                    <a:pt x="250" y="97"/>
                  </a:lnTo>
                  <a:lnTo>
                    <a:pt x="250" y="99"/>
                  </a:lnTo>
                  <a:lnTo>
                    <a:pt x="244" y="104"/>
                  </a:lnTo>
                  <a:lnTo>
                    <a:pt x="246" y="104"/>
                  </a:lnTo>
                  <a:lnTo>
                    <a:pt x="249" y="104"/>
                  </a:lnTo>
                  <a:lnTo>
                    <a:pt x="252" y="99"/>
                  </a:lnTo>
                  <a:lnTo>
                    <a:pt x="252" y="95"/>
                  </a:lnTo>
                  <a:lnTo>
                    <a:pt x="256" y="95"/>
                  </a:lnTo>
                  <a:lnTo>
                    <a:pt x="256" y="94"/>
                  </a:lnTo>
                  <a:lnTo>
                    <a:pt x="252" y="94"/>
                  </a:lnTo>
                  <a:lnTo>
                    <a:pt x="252" y="91"/>
                  </a:lnTo>
                  <a:lnTo>
                    <a:pt x="255" y="89"/>
                  </a:lnTo>
                  <a:lnTo>
                    <a:pt x="255" y="88"/>
                  </a:lnTo>
                  <a:lnTo>
                    <a:pt x="256" y="85"/>
                  </a:lnTo>
                  <a:lnTo>
                    <a:pt x="260" y="85"/>
                  </a:lnTo>
                  <a:lnTo>
                    <a:pt x="265" y="83"/>
                  </a:lnTo>
                  <a:lnTo>
                    <a:pt x="266" y="83"/>
                  </a:lnTo>
                  <a:lnTo>
                    <a:pt x="268" y="85"/>
                  </a:lnTo>
                  <a:lnTo>
                    <a:pt x="271" y="89"/>
                  </a:lnTo>
                  <a:lnTo>
                    <a:pt x="272" y="88"/>
                  </a:lnTo>
                  <a:lnTo>
                    <a:pt x="271" y="83"/>
                  </a:lnTo>
                  <a:lnTo>
                    <a:pt x="268" y="83"/>
                  </a:lnTo>
                  <a:lnTo>
                    <a:pt x="268" y="79"/>
                  </a:lnTo>
                  <a:lnTo>
                    <a:pt x="272" y="79"/>
                  </a:lnTo>
                  <a:lnTo>
                    <a:pt x="278" y="79"/>
                  </a:lnTo>
                  <a:lnTo>
                    <a:pt x="278" y="76"/>
                  </a:lnTo>
                  <a:lnTo>
                    <a:pt x="280" y="73"/>
                  </a:lnTo>
                  <a:lnTo>
                    <a:pt x="287" y="72"/>
                  </a:lnTo>
                  <a:lnTo>
                    <a:pt x="288" y="72"/>
                  </a:lnTo>
                  <a:lnTo>
                    <a:pt x="290" y="72"/>
                  </a:lnTo>
                  <a:lnTo>
                    <a:pt x="294" y="69"/>
                  </a:lnTo>
                  <a:lnTo>
                    <a:pt x="294" y="67"/>
                  </a:lnTo>
                  <a:lnTo>
                    <a:pt x="296" y="66"/>
                  </a:lnTo>
                  <a:lnTo>
                    <a:pt x="300" y="66"/>
                  </a:lnTo>
                  <a:lnTo>
                    <a:pt x="300" y="66"/>
                  </a:lnTo>
                  <a:lnTo>
                    <a:pt x="302" y="67"/>
                  </a:lnTo>
                  <a:lnTo>
                    <a:pt x="306" y="67"/>
                  </a:lnTo>
                  <a:lnTo>
                    <a:pt x="310" y="67"/>
                  </a:lnTo>
                  <a:lnTo>
                    <a:pt x="310" y="67"/>
                  </a:lnTo>
                  <a:close/>
                  <a:moveTo>
                    <a:pt x="155" y="173"/>
                  </a:moveTo>
                  <a:lnTo>
                    <a:pt x="149" y="174"/>
                  </a:lnTo>
                  <a:lnTo>
                    <a:pt x="149" y="174"/>
                  </a:lnTo>
                  <a:lnTo>
                    <a:pt x="145" y="177"/>
                  </a:lnTo>
                  <a:lnTo>
                    <a:pt x="143" y="174"/>
                  </a:lnTo>
                  <a:lnTo>
                    <a:pt x="142" y="177"/>
                  </a:lnTo>
                  <a:lnTo>
                    <a:pt x="137" y="179"/>
                  </a:lnTo>
                  <a:lnTo>
                    <a:pt x="137" y="180"/>
                  </a:lnTo>
                  <a:lnTo>
                    <a:pt x="137" y="183"/>
                  </a:lnTo>
                  <a:lnTo>
                    <a:pt x="137" y="184"/>
                  </a:lnTo>
                  <a:lnTo>
                    <a:pt x="136" y="186"/>
                  </a:lnTo>
                  <a:lnTo>
                    <a:pt x="136" y="195"/>
                  </a:lnTo>
                  <a:lnTo>
                    <a:pt x="137" y="196"/>
                  </a:lnTo>
                  <a:lnTo>
                    <a:pt x="136" y="200"/>
                  </a:lnTo>
                  <a:lnTo>
                    <a:pt x="136" y="202"/>
                  </a:lnTo>
                  <a:lnTo>
                    <a:pt x="129" y="208"/>
                  </a:lnTo>
                  <a:lnTo>
                    <a:pt x="129" y="211"/>
                  </a:lnTo>
                  <a:lnTo>
                    <a:pt x="129" y="212"/>
                  </a:lnTo>
                  <a:lnTo>
                    <a:pt x="129" y="215"/>
                  </a:lnTo>
                  <a:lnTo>
                    <a:pt x="132" y="216"/>
                  </a:lnTo>
                  <a:lnTo>
                    <a:pt x="132" y="218"/>
                  </a:lnTo>
                  <a:lnTo>
                    <a:pt x="133" y="221"/>
                  </a:lnTo>
                  <a:lnTo>
                    <a:pt x="136" y="222"/>
                  </a:lnTo>
                  <a:lnTo>
                    <a:pt x="143" y="224"/>
                  </a:lnTo>
                  <a:lnTo>
                    <a:pt x="143" y="222"/>
                  </a:lnTo>
                  <a:lnTo>
                    <a:pt x="145" y="216"/>
                  </a:lnTo>
                  <a:lnTo>
                    <a:pt x="145" y="215"/>
                  </a:lnTo>
                  <a:lnTo>
                    <a:pt x="145" y="212"/>
                  </a:lnTo>
                  <a:lnTo>
                    <a:pt x="145" y="208"/>
                  </a:lnTo>
                  <a:lnTo>
                    <a:pt x="145" y="206"/>
                  </a:lnTo>
                  <a:lnTo>
                    <a:pt x="148" y="205"/>
                  </a:lnTo>
                  <a:lnTo>
                    <a:pt x="149" y="206"/>
                  </a:lnTo>
                  <a:lnTo>
                    <a:pt x="154" y="206"/>
                  </a:lnTo>
                  <a:lnTo>
                    <a:pt x="154" y="205"/>
                  </a:lnTo>
                  <a:lnTo>
                    <a:pt x="151" y="202"/>
                  </a:lnTo>
                  <a:lnTo>
                    <a:pt x="151" y="199"/>
                  </a:lnTo>
                  <a:lnTo>
                    <a:pt x="149" y="199"/>
                  </a:lnTo>
                  <a:lnTo>
                    <a:pt x="148" y="200"/>
                  </a:lnTo>
                  <a:lnTo>
                    <a:pt x="148" y="199"/>
                  </a:lnTo>
                  <a:lnTo>
                    <a:pt x="148" y="196"/>
                  </a:lnTo>
                  <a:lnTo>
                    <a:pt x="149" y="195"/>
                  </a:lnTo>
                  <a:lnTo>
                    <a:pt x="148" y="193"/>
                  </a:lnTo>
                  <a:lnTo>
                    <a:pt x="148" y="190"/>
                  </a:lnTo>
                  <a:lnTo>
                    <a:pt x="148" y="186"/>
                  </a:lnTo>
                  <a:lnTo>
                    <a:pt x="148" y="184"/>
                  </a:lnTo>
                  <a:lnTo>
                    <a:pt x="148" y="183"/>
                  </a:lnTo>
                  <a:lnTo>
                    <a:pt x="149" y="184"/>
                  </a:lnTo>
                  <a:lnTo>
                    <a:pt x="149" y="183"/>
                  </a:lnTo>
                  <a:lnTo>
                    <a:pt x="151" y="180"/>
                  </a:lnTo>
                  <a:lnTo>
                    <a:pt x="155" y="183"/>
                  </a:lnTo>
                  <a:lnTo>
                    <a:pt x="159" y="180"/>
                  </a:lnTo>
                  <a:lnTo>
                    <a:pt x="161" y="177"/>
                  </a:lnTo>
                  <a:lnTo>
                    <a:pt x="159" y="174"/>
                  </a:lnTo>
                  <a:lnTo>
                    <a:pt x="157" y="174"/>
                  </a:lnTo>
                  <a:lnTo>
                    <a:pt x="155" y="173"/>
                  </a:lnTo>
                  <a:lnTo>
                    <a:pt x="155" y="173"/>
                  </a:lnTo>
                  <a:close/>
                  <a:moveTo>
                    <a:pt x="310" y="12"/>
                  </a:moveTo>
                  <a:lnTo>
                    <a:pt x="313" y="12"/>
                  </a:lnTo>
                  <a:lnTo>
                    <a:pt x="313" y="12"/>
                  </a:lnTo>
                  <a:lnTo>
                    <a:pt x="316" y="12"/>
                  </a:lnTo>
                  <a:lnTo>
                    <a:pt x="318" y="12"/>
                  </a:lnTo>
                  <a:lnTo>
                    <a:pt x="313" y="12"/>
                  </a:lnTo>
                  <a:lnTo>
                    <a:pt x="312" y="12"/>
                  </a:lnTo>
                  <a:lnTo>
                    <a:pt x="310" y="12"/>
                  </a:lnTo>
                  <a:lnTo>
                    <a:pt x="310" y="12"/>
                  </a:lnTo>
                  <a:lnTo>
                    <a:pt x="310" y="12"/>
                  </a:lnTo>
                  <a:close/>
                  <a:moveTo>
                    <a:pt x="287" y="8"/>
                  </a:moveTo>
                  <a:lnTo>
                    <a:pt x="287" y="8"/>
                  </a:lnTo>
                  <a:lnTo>
                    <a:pt x="284" y="8"/>
                  </a:lnTo>
                  <a:lnTo>
                    <a:pt x="282" y="8"/>
                  </a:lnTo>
                  <a:lnTo>
                    <a:pt x="280" y="6"/>
                  </a:lnTo>
                  <a:lnTo>
                    <a:pt x="278" y="6"/>
                  </a:lnTo>
                  <a:lnTo>
                    <a:pt x="274" y="8"/>
                  </a:lnTo>
                  <a:lnTo>
                    <a:pt x="272" y="8"/>
                  </a:lnTo>
                  <a:lnTo>
                    <a:pt x="268" y="8"/>
                  </a:lnTo>
                  <a:lnTo>
                    <a:pt x="268" y="6"/>
                  </a:lnTo>
                  <a:lnTo>
                    <a:pt x="268" y="6"/>
                  </a:lnTo>
                  <a:lnTo>
                    <a:pt x="271" y="6"/>
                  </a:lnTo>
                  <a:lnTo>
                    <a:pt x="278" y="6"/>
                  </a:lnTo>
                  <a:lnTo>
                    <a:pt x="284" y="6"/>
                  </a:lnTo>
                  <a:lnTo>
                    <a:pt x="284" y="6"/>
                  </a:lnTo>
                  <a:lnTo>
                    <a:pt x="284" y="8"/>
                  </a:lnTo>
                  <a:lnTo>
                    <a:pt x="284" y="8"/>
                  </a:lnTo>
                  <a:lnTo>
                    <a:pt x="288" y="8"/>
                  </a:lnTo>
                  <a:lnTo>
                    <a:pt x="290" y="8"/>
                  </a:lnTo>
                  <a:lnTo>
                    <a:pt x="288" y="8"/>
                  </a:lnTo>
                  <a:lnTo>
                    <a:pt x="287" y="8"/>
                  </a:lnTo>
                  <a:lnTo>
                    <a:pt x="287" y="8"/>
                  </a:lnTo>
                  <a:close/>
                  <a:moveTo>
                    <a:pt x="256" y="66"/>
                  </a:moveTo>
                  <a:lnTo>
                    <a:pt x="256" y="67"/>
                  </a:lnTo>
                  <a:lnTo>
                    <a:pt x="246" y="69"/>
                  </a:lnTo>
                  <a:lnTo>
                    <a:pt x="243" y="72"/>
                  </a:lnTo>
                  <a:lnTo>
                    <a:pt x="238" y="73"/>
                  </a:lnTo>
                  <a:lnTo>
                    <a:pt x="234" y="73"/>
                  </a:lnTo>
                  <a:lnTo>
                    <a:pt x="234" y="73"/>
                  </a:lnTo>
                  <a:lnTo>
                    <a:pt x="233" y="72"/>
                  </a:lnTo>
                  <a:lnTo>
                    <a:pt x="237" y="72"/>
                  </a:lnTo>
                  <a:lnTo>
                    <a:pt x="238" y="67"/>
                  </a:lnTo>
                  <a:lnTo>
                    <a:pt x="240" y="67"/>
                  </a:lnTo>
                  <a:lnTo>
                    <a:pt x="244" y="67"/>
                  </a:lnTo>
                  <a:lnTo>
                    <a:pt x="249" y="66"/>
                  </a:lnTo>
                  <a:lnTo>
                    <a:pt x="250" y="67"/>
                  </a:lnTo>
                  <a:lnTo>
                    <a:pt x="255" y="66"/>
                  </a:lnTo>
                  <a:lnTo>
                    <a:pt x="256" y="66"/>
                  </a:lnTo>
                  <a:lnTo>
                    <a:pt x="256" y="66"/>
                  </a:lnTo>
                  <a:close/>
                  <a:moveTo>
                    <a:pt x="304" y="10"/>
                  </a:moveTo>
                  <a:lnTo>
                    <a:pt x="300" y="8"/>
                  </a:lnTo>
                  <a:lnTo>
                    <a:pt x="302" y="8"/>
                  </a:lnTo>
                  <a:lnTo>
                    <a:pt x="304" y="8"/>
                  </a:lnTo>
                  <a:lnTo>
                    <a:pt x="306" y="8"/>
                  </a:lnTo>
                  <a:lnTo>
                    <a:pt x="310" y="8"/>
                  </a:lnTo>
                  <a:lnTo>
                    <a:pt x="312" y="8"/>
                  </a:lnTo>
                  <a:lnTo>
                    <a:pt x="313" y="10"/>
                  </a:lnTo>
                  <a:lnTo>
                    <a:pt x="316" y="10"/>
                  </a:lnTo>
                  <a:lnTo>
                    <a:pt x="312" y="10"/>
                  </a:lnTo>
                  <a:lnTo>
                    <a:pt x="310" y="10"/>
                  </a:lnTo>
                  <a:lnTo>
                    <a:pt x="307" y="10"/>
                  </a:lnTo>
                  <a:lnTo>
                    <a:pt x="307" y="10"/>
                  </a:lnTo>
                  <a:lnTo>
                    <a:pt x="306" y="8"/>
                  </a:lnTo>
                  <a:lnTo>
                    <a:pt x="306" y="10"/>
                  </a:lnTo>
                  <a:lnTo>
                    <a:pt x="302" y="10"/>
                  </a:lnTo>
                  <a:lnTo>
                    <a:pt x="304" y="10"/>
                  </a:lnTo>
                  <a:lnTo>
                    <a:pt x="304" y="10"/>
                  </a:lnTo>
                  <a:close/>
                  <a:moveTo>
                    <a:pt x="290" y="8"/>
                  </a:moveTo>
                  <a:lnTo>
                    <a:pt x="291" y="6"/>
                  </a:lnTo>
                  <a:lnTo>
                    <a:pt x="296" y="8"/>
                  </a:lnTo>
                  <a:lnTo>
                    <a:pt x="296" y="8"/>
                  </a:lnTo>
                  <a:lnTo>
                    <a:pt x="298" y="8"/>
                  </a:lnTo>
                  <a:lnTo>
                    <a:pt x="296" y="8"/>
                  </a:lnTo>
                  <a:lnTo>
                    <a:pt x="291" y="8"/>
                  </a:lnTo>
                  <a:lnTo>
                    <a:pt x="290" y="8"/>
                  </a:lnTo>
                  <a:lnTo>
                    <a:pt x="290" y="8"/>
                  </a:lnTo>
                  <a:lnTo>
                    <a:pt x="290" y="8"/>
                  </a:lnTo>
                  <a:close/>
                  <a:moveTo>
                    <a:pt x="338" y="60"/>
                  </a:moveTo>
                  <a:lnTo>
                    <a:pt x="341" y="57"/>
                  </a:lnTo>
                  <a:lnTo>
                    <a:pt x="344" y="62"/>
                  </a:lnTo>
                  <a:lnTo>
                    <a:pt x="339" y="63"/>
                  </a:lnTo>
                  <a:lnTo>
                    <a:pt x="335" y="63"/>
                  </a:lnTo>
                  <a:lnTo>
                    <a:pt x="334" y="62"/>
                  </a:lnTo>
                  <a:lnTo>
                    <a:pt x="335" y="60"/>
                  </a:lnTo>
                  <a:lnTo>
                    <a:pt x="338" y="60"/>
                  </a:lnTo>
                  <a:lnTo>
                    <a:pt x="338" y="60"/>
                  </a:lnTo>
                  <a:lnTo>
                    <a:pt x="338" y="60"/>
                  </a:lnTo>
                  <a:close/>
                  <a:moveTo>
                    <a:pt x="287" y="6"/>
                  </a:moveTo>
                  <a:lnTo>
                    <a:pt x="288" y="6"/>
                  </a:lnTo>
                  <a:lnTo>
                    <a:pt x="290" y="6"/>
                  </a:lnTo>
                  <a:lnTo>
                    <a:pt x="288" y="8"/>
                  </a:lnTo>
                  <a:lnTo>
                    <a:pt x="288" y="8"/>
                  </a:lnTo>
                  <a:lnTo>
                    <a:pt x="287" y="6"/>
                  </a:lnTo>
                  <a:lnTo>
                    <a:pt x="287" y="6"/>
                  </a:lnTo>
                  <a:lnTo>
                    <a:pt x="287" y="6"/>
                  </a:lnTo>
                  <a:close/>
                  <a:moveTo>
                    <a:pt x="347" y="57"/>
                  </a:moveTo>
                  <a:lnTo>
                    <a:pt x="347" y="60"/>
                  </a:lnTo>
                  <a:lnTo>
                    <a:pt x="344" y="57"/>
                  </a:lnTo>
                  <a:lnTo>
                    <a:pt x="344" y="57"/>
                  </a:lnTo>
                  <a:lnTo>
                    <a:pt x="345" y="57"/>
                  </a:lnTo>
                  <a:lnTo>
                    <a:pt x="347" y="57"/>
                  </a:lnTo>
                  <a:lnTo>
                    <a:pt x="347" y="57"/>
                  </a:lnTo>
                  <a:close/>
                  <a:moveTo>
                    <a:pt x="328" y="8"/>
                  </a:moveTo>
                  <a:lnTo>
                    <a:pt x="332" y="10"/>
                  </a:lnTo>
                  <a:lnTo>
                    <a:pt x="332" y="10"/>
                  </a:lnTo>
                  <a:lnTo>
                    <a:pt x="334" y="10"/>
                  </a:lnTo>
                  <a:lnTo>
                    <a:pt x="332" y="12"/>
                  </a:lnTo>
                  <a:lnTo>
                    <a:pt x="328" y="12"/>
                  </a:lnTo>
                  <a:lnTo>
                    <a:pt x="326" y="12"/>
                  </a:lnTo>
                  <a:lnTo>
                    <a:pt x="322" y="10"/>
                  </a:lnTo>
                  <a:lnTo>
                    <a:pt x="319" y="10"/>
                  </a:lnTo>
                  <a:lnTo>
                    <a:pt x="318" y="10"/>
                  </a:lnTo>
                  <a:lnTo>
                    <a:pt x="316" y="8"/>
                  </a:lnTo>
                  <a:lnTo>
                    <a:pt x="323" y="8"/>
                  </a:lnTo>
                  <a:lnTo>
                    <a:pt x="326" y="10"/>
                  </a:lnTo>
                  <a:lnTo>
                    <a:pt x="328" y="8"/>
                  </a:lnTo>
                  <a:lnTo>
                    <a:pt x="328" y="8"/>
                  </a:lnTo>
                  <a:close/>
                  <a:moveTo>
                    <a:pt x="282" y="6"/>
                  </a:moveTo>
                  <a:lnTo>
                    <a:pt x="284" y="4"/>
                  </a:lnTo>
                  <a:lnTo>
                    <a:pt x="287" y="4"/>
                  </a:lnTo>
                  <a:lnTo>
                    <a:pt x="288" y="4"/>
                  </a:lnTo>
                  <a:lnTo>
                    <a:pt x="290" y="4"/>
                  </a:lnTo>
                  <a:lnTo>
                    <a:pt x="290" y="4"/>
                  </a:lnTo>
                  <a:lnTo>
                    <a:pt x="290" y="6"/>
                  </a:lnTo>
                  <a:lnTo>
                    <a:pt x="288" y="6"/>
                  </a:lnTo>
                  <a:lnTo>
                    <a:pt x="287" y="6"/>
                  </a:lnTo>
                  <a:lnTo>
                    <a:pt x="282" y="6"/>
                  </a:lnTo>
                  <a:lnTo>
                    <a:pt x="282" y="6"/>
                  </a:lnTo>
                  <a:close/>
                  <a:moveTo>
                    <a:pt x="296" y="6"/>
                  </a:moveTo>
                  <a:lnTo>
                    <a:pt x="294" y="6"/>
                  </a:lnTo>
                  <a:lnTo>
                    <a:pt x="291" y="6"/>
                  </a:lnTo>
                  <a:lnTo>
                    <a:pt x="294" y="4"/>
                  </a:lnTo>
                  <a:lnTo>
                    <a:pt x="291" y="4"/>
                  </a:lnTo>
                  <a:lnTo>
                    <a:pt x="291" y="4"/>
                  </a:lnTo>
                  <a:lnTo>
                    <a:pt x="296" y="4"/>
                  </a:lnTo>
                  <a:lnTo>
                    <a:pt x="298" y="4"/>
                  </a:lnTo>
                  <a:lnTo>
                    <a:pt x="300" y="4"/>
                  </a:lnTo>
                  <a:lnTo>
                    <a:pt x="300" y="6"/>
                  </a:lnTo>
                  <a:lnTo>
                    <a:pt x="298" y="4"/>
                  </a:lnTo>
                  <a:lnTo>
                    <a:pt x="296" y="6"/>
                  </a:lnTo>
                  <a:lnTo>
                    <a:pt x="298" y="6"/>
                  </a:lnTo>
                  <a:lnTo>
                    <a:pt x="296" y="6"/>
                  </a:lnTo>
                  <a:lnTo>
                    <a:pt x="296" y="6"/>
                  </a:lnTo>
                  <a:close/>
                  <a:moveTo>
                    <a:pt x="347" y="63"/>
                  </a:moveTo>
                  <a:lnTo>
                    <a:pt x="350" y="66"/>
                  </a:lnTo>
                  <a:lnTo>
                    <a:pt x="345" y="66"/>
                  </a:lnTo>
                  <a:lnTo>
                    <a:pt x="345" y="66"/>
                  </a:lnTo>
                  <a:lnTo>
                    <a:pt x="345" y="63"/>
                  </a:lnTo>
                  <a:lnTo>
                    <a:pt x="347" y="63"/>
                  </a:lnTo>
                  <a:lnTo>
                    <a:pt x="347" y="63"/>
                  </a:lnTo>
                  <a:close/>
                  <a:moveTo>
                    <a:pt x="274" y="6"/>
                  </a:moveTo>
                  <a:lnTo>
                    <a:pt x="276" y="4"/>
                  </a:lnTo>
                  <a:lnTo>
                    <a:pt x="276" y="4"/>
                  </a:lnTo>
                  <a:lnTo>
                    <a:pt x="274" y="4"/>
                  </a:lnTo>
                  <a:lnTo>
                    <a:pt x="272" y="6"/>
                  </a:lnTo>
                  <a:lnTo>
                    <a:pt x="271" y="6"/>
                  </a:lnTo>
                  <a:lnTo>
                    <a:pt x="266" y="4"/>
                  </a:lnTo>
                  <a:lnTo>
                    <a:pt x="265" y="4"/>
                  </a:lnTo>
                  <a:lnTo>
                    <a:pt x="265" y="6"/>
                  </a:lnTo>
                  <a:lnTo>
                    <a:pt x="260" y="6"/>
                  </a:lnTo>
                  <a:lnTo>
                    <a:pt x="259" y="6"/>
                  </a:lnTo>
                  <a:lnTo>
                    <a:pt x="256" y="6"/>
                  </a:lnTo>
                  <a:lnTo>
                    <a:pt x="252" y="6"/>
                  </a:lnTo>
                  <a:lnTo>
                    <a:pt x="252" y="6"/>
                  </a:lnTo>
                  <a:lnTo>
                    <a:pt x="250" y="6"/>
                  </a:lnTo>
                  <a:lnTo>
                    <a:pt x="246" y="6"/>
                  </a:lnTo>
                  <a:lnTo>
                    <a:pt x="244" y="6"/>
                  </a:lnTo>
                  <a:lnTo>
                    <a:pt x="243" y="6"/>
                  </a:lnTo>
                  <a:lnTo>
                    <a:pt x="243" y="6"/>
                  </a:lnTo>
                  <a:lnTo>
                    <a:pt x="240" y="6"/>
                  </a:lnTo>
                  <a:lnTo>
                    <a:pt x="240" y="6"/>
                  </a:lnTo>
                  <a:lnTo>
                    <a:pt x="238" y="6"/>
                  </a:lnTo>
                  <a:lnTo>
                    <a:pt x="237" y="6"/>
                  </a:lnTo>
                  <a:lnTo>
                    <a:pt x="233" y="6"/>
                  </a:lnTo>
                  <a:lnTo>
                    <a:pt x="231" y="6"/>
                  </a:lnTo>
                  <a:lnTo>
                    <a:pt x="228" y="8"/>
                  </a:lnTo>
                  <a:lnTo>
                    <a:pt x="227" y="8"/>
                  </a:lnTo>
                  <a:lnTo>
                    <a:pt x="228" y="6"/>
                  </a:lnTo>
                  <a:lnTo>
                    <a:pt x="228" y="6"/>
                  </a:lnTo>
                  <a:lnTo>
                    <a:pt x="228" y="6"/>
                  </a:lnTo>
                  <a:lnTo>
                    <a:pt x="228" y="6"/>
                  </a:lnTo>
                  <a:lnTo>
                    <a:pt x="231" y="6"/>
                  </a:lnTo>
                  <a:lnTo>
                    <a:pt x="237" y="6"/>
                  </a:lnTo>
                  <a:lnTo>
                    <a:pt x="237" y="4"/>
                  </a:lnTo>
                  <a:lnTo>
                    <a:pt x="234" y="4"/>
                  </a:lnTo>
                  <a:lnTo>
                    <a:pt x="231" y="6"/>
                  </a:lnTo>
                  <a:lnTo>
                    <a:pt x="228" y="6"/>
                  </a:lnTo>
                  <a:lnTo>
                    <a:pt x="228" y="6"/>
                  </a:lnTo>
                  <a:lnTo>
                    <a:pt x="227" y="6"/>
                  </a:lnTo>
                  <a:lnTo>
                    <a:pt x="228" y="6"/>
                  </a:lnTo>
                  <a:lnTo>
                    <a:pt x="233" y="4"/>
                  </a:lnTo>
                  <a:lnTo>
                    <a:pt x="228" y="6"/>
                  </a:lnTo>
                  <a:lnTo>
                    <a:pt x="228" y="6"/>
                  </a:lnTo>
                  <a:lnTo>
                    <a:pt x="234" y="4"/>
                  </a:lnTo>
                  <a:lnTo>
                    <a:pt x="237" y="4"/>
                  </a:lnTo>
                  <a:lnTo>
                    <a:pt x="238" y="4"/>
                  </a:lnTo>
                  <a:lnTo>
                    <a:pt x="243" y="4"/>
                  </a:lnTo>
                  <a:lnTo>
                    <a:pt x="243" y="4"/>
                  </a:lnTo>
                  <a:lnTo>
                    <a:pt x="244" y="4"/>
                  </a:lnTo>
                  <a:lnTo>
                    <a:pt x="246" y="2"/>
                  </a:lnTo>
                  <a:lnTo>
                    <a:pt x="249" y="2"/>
                  </a:lnTo>
                  <a:lnTo>
                    <a:pt x="250" y="2"/>
                  </a:lnTo>
                  <a:lnTo>
                    <a:pt x="255" y="2"/>
                  </a:lnTo>
                  <a:lnTo>
                    <a:pt x="256" y="2"/>
                  </a:lnTo>
                  <a:lnTo>
                    <a:pt x="256" y="2"/>
                  </a:lnTo>
                  <a:lnTo>
                    <a:pt x="252" y="2"/>
                  </a:lnTo>
                  <a:lnTo>
                    <a:pt x="250" y="2"/>
                  </a:lnTo>
                  <a:lnTo>
                    <a:pt x="249" y="2"/>
                  </a:lnTo>
                  <a:lnTo>
                    <a:pt x="250" y="2"/>
                  </a:lnTo>
                  <a:lnTo>
                    <a:pt x="249" y="4"/>
                  </a:lnTo>
                  <a:lnTo>
                    <a:pt x="249" y="4"/>
                  </a:lnTo>
                  <a:lnTo>
                    <a:pt x="250" y="4"/>
                  </a:lnTo>
                  <a:lnTo>
                    <a:pt x="255" y="4"/>
                  </a:lnTo>
                  <a:lnTo>
                    <a:pt x="255" y="4"/>
                  </a:lnTo>
                  <a:lnTo>
                    <a:pt x="260" y="4"/>
                  </a:lnTo>
                  <a:lnTo>
                    <a:pt x="266" y="4"/>
                  </a:lnTo>
                  <a:lnTo>
                    <a:pt x="268" y="2"/>
                  </a:lnTo>
                  <a:lnTo>
                    <a:pt x="274" y="2"/>
                  </a:lnTo>
                  <a:lnTo>
                    <a:pt x="276" y="2"/>
                  </a:lnTo>
                  <a:lnTo>
                    <a:pt x="278" y="2"/>
                  </a:lnTo>
                  <a:lnTo>
                    <a:pt x="280" y="4"/>
                  </a:lnTo>
                  <a:lnTo>
                    <a:pt x="282" y="4"/>
                  </a:lnTo>
                  <a:lnTo>
                    <a:pt x="280" y="4"/>
                  </a:lnTo>
                  <a:lnTo>
                    <a:pt x="278" y="6"/>
                  </a:lnTo>
                  <a:lnTo>
                    <a:pt x="276" y="6"/>
                  </a:lnTo>
                  <a:lnTo>
                    <a:pt x="274" y="6"/>
                  </a:lnTo>
                  <a:lnTo>
                    <a:pt x="274" y="6"/>
                  </a:lnTo>
                  <a:close/>
                  <a:moveTo>
                    <a:pt x="302" y="6"/>
                  </a:moveTo>
                  <a:lnTo>
                    <a:pt x="304" y="6"/>
                  </a:lnTo>
                  <a:lnTo>
                    <a:pt x="304" y="6"/>
                  </a:lnTo>
                  <a:lnTo>
                    <a:pt x="302" y="6"/>
                  </a:lnTo>
                  <a:lnTo>
                    <a:pt x="302" y="6"/>
                  </a:lnTo>
                  <a:lnTo>
                    <a:pt x="302" y="6"/>
                  </a:lnTo>
                  <a:close/>
                  <a:moveTo>
                    <a:pt x="334" y="76"/>
                  </a:moveTo>
                  <a:lnTo>
                    <a:pt x="334" y="76"/>
                  </a:lnTo>
                  <a:lnTo>
                    <a:pt x="332" y="76"/>
                  </a:lnTo>
                  <a:lnTo>
                    <a:pt x="329" y="76"/>
                  </a:lnTo>
                  <a:lnTo>
                    <a:pt x="328" y="73"/>
                  </a:lnTo>
                  <a:lnTo>
                    <a:pt x="328" y="73"/>
                  </a:lnTo>
                  <a:lnTo>
                    <a:pt x="332" y="73"/>
                  </a:lnTo>
                  <a:lnTo>
                    <a:pt x="334" y="73"/>
                  </a:lnTo>
                  <a:lnTo>
                    <a:pt x="334" y="73"/>
                  </a:lnTo>
                  <a:lnTo>
                    <a:pt x="334" y="76"/>
                  </a:lnTo>
                  <a:lnTo>
                    <a:pt x="334" y="76"/>
                  </a:lnTo>
                  <a:close/>
                  <a:moveTo>
                    <a:pt x="262" y="6"/>
                  </a:moveTo>
                  <a:lnTo>
                    <a:pt x="262" y="6"/>
                  </a:lnTo>
                  <a:lnTo>
                    <a:pt x="266" y="4"/>
                  </a:lnTo>
                  <a:lnTo>
                    <a:pt x="268" y="6"/>
                  </a:lnTo>
                  <a:lnTo>
                    <a:pt x="266" y="6"/>
                  </a:lnTo>
                  <a:lnTo>
                    <a:pt x="262" y="6"/>
                  </a:lnTo>
                  <a:lnTo>
                    <a:pt x="262" y="6"/>
                  </a:lnTo>
                  <a:close/>
                  <a:moveTo>
                    <a:pt x="335" y="73"/>
                  </a:moveTo>
                  <a:lnTo>
                    <a:pt x="334" y="76"/>
                  </a:lnTo>
                  <a:lnTo>
                    <a:pt x="334" y="76"/>
                  </a:lnTo>
                  <a:lnTo>
                    <a:pt x="334" y="73"/>
                  </a:lnTo>
                  <a:lnTo>
                    <a:pt x="334" y="73"/>
                  </a:lnTo>
                  <a:lnTo>
                    <a:pt x="332" y="73"/>
                  </a:lnTo>
                  <a:lnTo>
                    <a:pt x="332" y="72"/>
                  </a:lnTo>
                  <a:lnTo>
                    <a:pt x="335" y="73"/>
                  </a:lnTo>
                  <a:lnTo>
                    <a:pt x="335" y="73"/>
                  </a:lnTo>
                  <a:lnTo>
                    <a:pt x="335" y="73"/>
                  </a:lnTo>
                  <a:close/>
                  <a:moveTo>
                    <a:pt x="316" y="8"/>
                  </a:moveTo>
                  <a:lnTo>
                    <a:pt x="316" y="8"/>
                  </a:lnTo>
                  <a:lnTo>
                    <a:pt x="313" y="8"/>
                  </a:lnTo>
                  <a:lnTo>
                    <a:pt x="312" y="6"/>
                  </a:lnTo>
                  <a:lnTo>
                    <a:pt x="310" y="6"/>
                  </a:lnTo>
                  <a:lnTo>
                    <a:pt x="307" y="6"/>
                  </a:lnTo>
                  <a:lnTo>
                    <a:pt x="307" y="6"/>
                  </a:lnTo>
                  <a:lnTo>
                    <a:pt x="306" y="6"/>
                  </a:lnTo>
                  <a:lnTo>
                    <a:pt x="304" y="6"/>
                  </a:lnTo>
                  <a:lnTo>
                    <a:pt x="304" y="6"/>
                  </a:lnTo>
                  <a:lnTo>
                    <a:pt x="304" y="4"/>
                  </a:lnTo>
                  <a:lnTo>
                    <a:pt x="306" y="4"/>
                  </a:lnTo>
                  <a:lnTo>
                    <a:pt x="304" y="4"/>
                  </a:lnTo>
                  <a:lnTo>
                    <a:pt x="300" y="4"/>
                  </a:lnTo>
                  <a:lnTo>
                    <a:pt x="302" y="4"/>
                  </a:lnTo>
                  <a:lnTo>
                    <a:pt x="302" y="2"/>
                  </a:lnTo>
                  <a:lnTo>
                    <a:pt x="306" y="4"/>
                  </a:lnTo>
                  <a:lnTo>
                    <a:pt x="307" y="4"/>
                  </a:lnTo>
                  <a:lnTo>
                    <a:pt x="310" y="4"/>
                  </a:lnTo>
                  <a:lnTo>
                    <a:pt x="313" y="4"/>
                  </a:lnTo>
                  <a:lnTo>
                    <a:pt x="316" y="4"/>
                  </a:lnTo>
                  <a:lnTo>
                    <a:pt x="323" y="6"/>
                  </a:lnTo>
                  <a:lnTo>
                    <a:pt x="322" y="6"/>
                  </a:lnTo>
                  <a:lnTo>
                    <a:pt x="326" y="6"/>
                  </a:lnTo>
                  <a:lnTo>
                    <a:pt x="328" y="8"/>
                  </a:lnTo>
                  <a:lnTo>
                    <a:pt x="326" y="8"/>
                  </a:lnTo>
                  <a:lnTo>
                    <a:pt x="322" y="6"/>
                  </a:lnTo>
                  <a:lnTo>
                    <a:pt x="319" y="6"/>
                  </a:lnTo>
                  <a:lnTo>
                    <a:pt x="318" y="6"/>
                  </a:lnTo>
                  <a:lnTo>
                    <a:pt x="319" y="6"/>
                  </a:lnTo>
                  <a:lnTo>
                    <a:pt x="322" y="6"/>
                  </a:lnTo>
                  <a:lnTo>
                    <a:pt x="326" y="8"/>
                  </a:lnTo>
                  <a:lnTo>
                    <a:pt x="323" y="8"/>
                  </a:lnTo>
                  <a:lnTo>
                    <a:pt x="323" y="8"/>
                  </a:lnTo>
                  <a:lnTo>
                    <a:pt x="322" y="8"/>
                  </a:lnTo>
                  <a:lnTo>
                    <a:pt x="319" y="8"/>
                  </a:lnTo>
                  <a:lnTo>
                    <a:pt x="316" y="8"/>
                  </a:lnTo>
                  <a:lnTo>
                    <a:pt x="316" y="8"/>
                  </a:lnTo>
                  <a:close/>
                  <a:moveTo>
                    <a:pt x="231" y="78"/>
                  </a:moveTo>
                  <a:lnTo>
                    <a:pt x="228" y="82"/>
                  </a:lnTo>
                  <a:lnTo>
                    <a:pt x="228" y="83"/>
                  </a:lnTo>
                  <a:lnTo>
                    <a:pt x="227" y="83"/>
                  </a:lnTo>
                  <a:lnTo>
                    <a:pt x="224" y="82"/>
                  </a:lnTo>
                  <a:lnTo>
                    <a:pt x="227" y="79"/>
                  </a:lnTo>
                  <a:lnTo>
                    <a:pt x="224" y="78"/>
                  </a:lnTo>
                  <a:lnTo>
                    <a:pt x="224" y="76"/>
                  </a:lnTo>
                  <a:lnTo>
                    <a:pt x="228" y="76"/>
                  </a:lnTo>
                  <a:lnTo>
                    <a:pt x="228" y="73"/>
                  </a:lnTo>
                  <a:lnTo>
                    <a:pt x="231" y="73"/>
                  </a:lnTo>
                  <a:lnTo>
                    <a:pt x="234" y="73"/>
                  </a:lnTo>
                  <a:lnTo>
                    <a:pt x="234" y="73"/>
                  </a:lnTo>
                  <a:lnTo>
                    <a:pt x="231" y="78"/>
                  </a:lnTo>
                  <a:lnTo>
                    <a:pt x="231" y="78"/>
                  </a:lnTo>
                  <a:lnTo>
                    <a:pt x="231" y="78"/>
                  </a:lnTo>
                  <a:close/>
                  <a:moveTo>
                    <a:pt x="201" y="28"/>
                  </a:moveTo>
                  <a:lnTo>
                    <a:pt x="201" y="28"/>
                  </a:lnTo>
                  <a:lnTo>
                    <a:pt x="203" y="25"/>
                  </a:lnTo>
                  <a:lnTo>
                    <a:pt x="205" y="28"/>
                  </a:lnTo>
                  <a:lnTo>
                    <a:pt x="201" y="28"/>
                  </a:lnTo>
                  <a:lnTo>
                    <a:pt x="201" y="28"/>
                  </a:lnTo>
                  <a:close/>
                  <a:moveTo>
                    <a:pt x="282" y="2"/>
                  </a:moveTo>
                  <a:lnTo>
                    <a:pt x="282" y="2"/>
                  </a:lnTo>
                  <a:lnTo>
                    <a:pt x="280" y="2"/>
                  </a:lnTo>
                  <a:lnTo>
                    <a:pt x="278" y="2"/>
                  </a:lnTo>
                  <a:lnTo>
                    <a:pt x="278" y="2"/>
                  </a:lnTo>
                  <a:lnTo>
                    <a:pt x="278" y="2"/>
                  </a:lnTo>
                  <a:lnTo>
                    <a:pt x="278" y="2"/>
                  </a:lnTo>
                  <a:lnTo>
                    <a:pt x="276" y="2"/>
                  </a:lnTo>
                  <a:lnTo>
                    <a:pt x="274" y="2"/>
                  </a:lnTo>
                  <a:lnTo>
                    <a:pt x="274" y="2"/>
                  </a:lnTo>
                  <a:lnTo>
                    <a:pt x="272" y="2"/>
                  </a:lnTo>
                  <a:lnTo>
                    <a:pt x="274" y="2"/>
                  </a:lnTo>
                  <a:lnTo>
                    <a:pt x="274" y="2"/>
                  </a:lnTo>
                  <a:lnTo>
                    <a:pt x="272" y="2"/>
                  </a:lnTo>
                  <a:lnTo>
                    <a:pt x="268" y="2"/>
                  </a:lnTo>
                  <a:lnTo>
                    <a:pt x="266" y="2"/>
                  </a:lnTo>
                  <a:lnTo>
                    <a:pt x="266" y="2"/>
                  </a:lnTo>
                  <a:lnTo>
                    <a:pt x="266" y="2"/>
                  </a:lnTo>
                  <a:lnTo>
                    <a:pt x="266" y="2"/>
                  </a:lnTo>
                  <a:lnTo>
                    <a:pt x="265" y="2"/>
                  </a:lnTo>
                  <a:lnTo>
                    <a:pt x="266" y="2"/>
                  </a:lnTo>
                  <a:lnTo>
                    <a:pt x="271" y="2"/>
                  </a:lnTo>
                  <a:lnTo>
                    <a:pt x="274" y="2"/>
                  </a:lnTo>
                  <a:lnTo>
                    <a:pt x="274" y="0"/>
                  </a:lnTo>
                  <a:lnTo>
                    <a:pt x="276" y="0"/>
                  </a:lnTo>
                  <a:lnTo>
                    <a:pt x="276" y="0"/>
                  </a:lnTo>
                  <a:lnTo>
                    <a:pt x="278" y="0"/>
                  </a:lnTo>
                  <a:lnTo>
                    <a:pt x="278" y="0"/>
                  </a:lnTo>
                  <a:lnTo>
                    <a:pt x="282" y="0"/>
                  </a:lnTo>
                  <a:lnTo>
                    <a:pt x="284" y="0"/>
                  </a:lnTo>
                  <a:lnTo>
                    <a:pt x="284" y="0"/>
                  </a:lnTo>
                  <a:lnTo>
                    <a:pt x="284" y="0"/>
                  </a:lnTo>
                  <a:lnTo>
                    <a:pt x="284" y="0"/>
                  </a:lnTo>
                  <a:lnTo>
                    <a:pt x="284" y="0"/>
                  </a:lnTo>
                  <a:lnTo>
                    <a:pt x="284" y="0"/>
                  </a:lnTo>
                  <a:lnTo>
                    <a:pt x="287" y="0"/>
                  </a:lnTo>
                  <a:lnTo>
                    <a:pt x="287" y="0"/>
                  </a:lnTo>
                  <a:lnTo>
                    <a:pt x="287" y="0"/>
                  </a:lnTo>
                  <a:lnTo>
                    <a:pt x="288" y="0"/>
                  </a:lnTo>
                  <a:lnTo>
                    <a:pt x="288" y="0"/>
                  </a:lnTo>
                  <a:lnTo>
                    <a:pt x="288" y="0"/>
                  </a:lnTo>
                  <a:lnTo>
                    <a:pt x="288" y="0"/>
                  </a:lnTo>
                  <a:lnTo>
                    <a:pt x="290" y="0"/>
                  </a:lnTo>
                  <a:lnTo>
                    <a:pt x="290" y="0"/>
                  </a:lnTo>
                  <a:lnTo>
                    <a:pt x="290" y="0"/>
                  </a:lnTo>
                  <a:lnTo>
                    <a:pt x="290" y="0"/>
                  </a:lnTo>
                  <a:lnTo>
                    <a:pt x="290" y="0"/>
                  </a:lnTo>
                  <a:lnTo>
                    <a:pt x="291" y="0"/>
                  </a:lnTo>
                  <a:lnTo>
                    <a:pt x="291" y="0"/>
                  </a:lnTo>
                  <a:lnTo>
                    <a:pt x="291" y="0"/>
                  </a:lnTo>
                  <a:lnTo>
                    <a:pt x="294" y="0"/>
                  </a:lnTo>
                  <a:lnTo>
                    <a:pt x="294" y="0"/>
                  </a:lnTo>
                  <a:lnTo>
                    <a:pt x="294" y="0"/>
                  </a:lnTo>
                  <a:lnTo>
                    <a:pt x="294" y="0"/>
                  </a:lnTo>
                  <a:lnTo>
                    <a:pt x="296" y="0"/>
                  </a:lnTo>
                  <a:lnTo>
                    <a:pt x="296" y="0"/>
                  </a:lnTo>
                  <a:lnTo>
                    <a:pt x="296" y="0"/>
                  </a:lnTo>
                  <a:lnTo>
                    <a:pt x="296" y="0"/>
                  </a:lnTo>
                  <a:lnTo>
                    <a:pt x="296" y="0"/>
                  </a:lnTo>
                  <a:lnTo>
                    <a:pt x="298" y="2"/>
                  </a:lnTo>
                  <a:lnTo>
                    <a:pt x="298" y="2"/>
                  </a:lnTo>
                  <a:lnTo>
                    <a:pt x="298" y="2"/>
                  </a:lnTo>
                  <a:lnTo>
                    <a:pt x="298" y="2"/>
                  </a:lnTo>
                  <a:lnTo>
                    <a:pt x="300" y="2"/>
                  </a:lnTo>
                  <a:lnTo>
                    <a:pt x="300" y="2"/>
                  </a:lnTo>
                  <a:lnTo>
                    <a:pt x="300" y="2"/>
                  </a:lnTo>
                  <a:lnTo>
                    <a:pt x="302" y="2"/>
                  </a:lnTo>
                  <a:lnTo>
                    <a:pt x="302" y="2"/>
                  </a:lnTo>
                  <a:lnTo>
                    <a:pt x="302" y="2"/>
                  </a:lnTo>
                  <a:lnTo>
                    <a:pt x="302" y="2"/>
                  </a:lnTo>
                  <a:lnTo>
                    <a:pt x="302" y="2"/>
                  </a:lnTo>
                  <a:lnTo>
                    <a:pt x="304" y="2"/>
                  </a:lnTo>
                  <a:lnTo>
                    <a:pt x="304" y="2"/>
                  </a:lnTo>
                  <a:lnTo>
                    <a:pt x="304" y="2"/>
                  </a:lnTo>
                  <a:lnTo>
                    <a:pt x="304" y="2"/>
                  </a:lnTo>
                  <a:lnTo>
                    <a:pt x="306" y="2"/>
                  </a:lnTo>
                  <a:lnTo>
                    <a:pt x="306" y="2"/>
                  </a:lnTo>
                  <a:lnTo>
                    <a:pt x="306" y="2"/>
                  </a:lnTo>
                  <a:lnTo>
                    <a:pt x="306" y="2"/>
                  </a:lnTo>
                  <a:lnTo>
                    <a:pt x="307" y="2"/>
                  </a:lnTo>
                  <a:lnTo>
                    <a:pt x="307" y="2"/>
                  </a:lnTo>
                  <a:lnTo>
                    <a:pt x="307" y="2"/>
                  </a:lnTo>
                  <a:lnTo>
                    <a:pt x="307" y="2"/>
                  </a:lnTo>
                  <a:lnTo>
                    <a:pt x="310" y="2"/>
                  </a:lnTo>
                  <a:lnTo>
                    <a:pt x="310" y="2"/>
                  </a:lnTo>
                  <a:lnTo>
                    <a:pt x="310" y="2"/>
                  </a:lnTo>
                  <a:lnTo>
                    <a:pt x="310" y="2"/>
                  </a:lnTo>
                  <a:lnTo>
                    <a:pt x="312" y="2"/>
                  </a:lnTo>
                  <a:lnTo>
                    <a:pt x="312" y="2"/>
                  </a:lnTo>
                  <a:lnTo>
                    <a:pt x="312" y="2"/>
                  </a:lnTo>
                  <a:lnTo>
                    <a:pt x="312" y="2"/>
                  </a:lnTo>
                  <a:lnTo>
                    <a:pt x="313" y="2"/>
                  </a:lnTo>
                  <a:lnTo>
                    <a:pt x="313" y="2"/>
                  </a:lnTo>
                  <a:lnTo>
                    <a:pt x="313" y="2"/>
                  </a:lnTo>
                  <a:lnTo>
                    <a:pt x="313" y="2"/>
                  </a:lnTo>
                  <a:lnTo>
                    <a:pt x="316" y="2"/>
                  </a:lnTo>
                  <a:lnTo>
                    <a:pt x="316" y="2"/>
                  </a:lnTo>
                  <a:lnTo>
                    <a:pt x="316" y="2"/>
                  </a:lnTo>
                  <a:lnTo>
                    <a:pt x="316" y="2"/>
                  </a:lnTo>
                  <a:lnTo>
                    <a:pt x="318" y="2"/>
                  </a:lnTo>
                  <a:lnTo>
                    <a:pt x="318" y="2"/>
                  </a:lnTo>
                  <a:lnTo>
                    <a:pt x="318" y="4"/>
                  </a:lnTo>
                  <a:lnTo>
                    <a:pt x="318" y="4"/>
                  </a:lnTo>
                  <a:lnTo>
                    <a:pt x="319" y="4"/>
                  </a:lnTo>
                  <a:lnTo>
                    <a:pt x="319" y="4"/>
                  </a:lnTo>
                  <a:lnTo>
                    <a:pt x="319" y="4"/>
                  </a:lnTo>
                  <a:lnTo>
                    <a:pt x="319" y="4"/>
                  </a:lnTo>
                  <a:lnTo>
                    <a:pt x="322" y="4"/>
                  </a:lnTo>
                  <a:lnTo>
                    <a:pt x="322" y="4"/>
                  </a:lnTo>
                  <a:lnTo>
                    <a:pt x="322" y="4"/>
                  </a:lnTo>
                  <a:lnTo>
                    <a:pt x="322" y="4"/>
                  </a:lnTo>
                  <a:lnTo>
                    <a:pt x="323" y="4"/>
                  </a:lnTo>
                  <a:lnTo>
                    <a:pt x="323" y="4"/>
                  </a:lnTo>
                  <a:lnTo>
                    <a:pt x="323" y="4"/>
                  </a:lnTo>
                  <a:lnTo>
                    <a:pt x="323" y="4"/>
                  </a:lnTo>
                  <a:lnTo>
                    <a:pt x="323" y="4"/>
                  </a:lnTo>
                  <a:lnTo>
                    <a:pt x="326" y="4"/>
                  </a:lnTo>
                  <a:lnTo>
                    <a:pt x="326" y="4"/>
                  </a:lnTo>
                  <a:lnTo>
                    <a:pt x="326" y="4"/>
                  </a:lnTo>
                  <a:lnTo>
                    <a:pt x="326" y="4"/>
                  </a:lnTo>
                  <a:lnTo>
                    <a:pt x="328" y="4"/>
                  </a:lnTo>
                  <a:lnTo>
                    <a:pt x="328" y="4"/>
                  </a:lnTo>
                  <a:lnTo>
                    <a:pt x="328" y="4"/>
                  </a:lnTo>
                  <a:lnTo>
                    <a:pt x="329" y="4"/>
                  </a:lnTo>
                  <a:lnTo>
                    <a:pt x="329" y="4"/>
                  </a:lnTo>
                  <a:lnTo>
                    <a:pt x="329" y="4"/>
                  </a:lnTo>
                  <a:lnTo>
                    <a:pt x="329" y="4"/>
                  </a:lnTo>
                  <a:lnTo>
                    <a:pt x="329" y="4"/>
                  </a:lnTo>
                  <a:lnTo>
                    <a:pt x="332" y="4"/>
                  </a:lnTo>
                  <a:lnTo>
                    <a:pt x="332" y="4"/>
                  </a:lnTo>
                  <a:lnTo>
                    <a:pt x="332" y="6"/>
                  </a:lnTo>
                  <a:lnTo>
                    <a:pt x="332" y="6"/>
                  </a:lnTo>
                  <a:lnTo>
                    <a:pt x="334" y="6"/>
                  </a:lnTo>
                  <a:lnTo>
                    <a:pt x="334" y="6"/>
                  </a:lnTo>
                  <a:lnTo>
                    <a:pt x="334" y="6"/>
                  </a:lnTo>
                  <a:lnTo>
                    <a:pt x="334" y="6"/>
                  </a:lnTo>
                  <a:lnTo>
                    <a:pt x="335" y="6"/>
                  </a:lnTo>
                  <a:lnTo>
                    <a:pt x="335" y="6"/>
                  </a:lnTo>
                  <a:lnTo>
                    <a:pt x="335" y="6"/>
                  </a:lnTo>
                  <a:lnTo>
                    <a:pt x="335" y="6"/>
                  </a:lnTo>
                  <a:lnTo>
                    <a:pt x="338" y="6"/>
                  </a:lnTo>
                  <a:lnTo>
                    <a:pt x="338" y="6"/>
                  </a:lnTo>
                  <a:lnTo>
                    <a:pt x="338" y="6"/>
                  </a:lnTo>
                  <a:lnTo>
                    <a:pt x="338" y="6"/>
                  </a:lnTo>
                  <a:lnTo>
                    <a:pt x="339" y="6"/>
                  </a:lnTo>
                  <a:lnTo>
                    <a:pt x="339" y="6"/>
                  </a:lnTo>
                  <a:lnTo>
                    <a:pt x="339" y="6"/>
                  </a:lnTo>
                  <a:lnTo>
                    <a:pt x="339" y="6"/>
                  </a:lnTo>
                  <a:lnTo>
                    <a:pt x="341" y="6"/>
                  </a:lnTo>
                  <a:lnTo>
                    <a:pt x="341" y="6"/>
                  </a:lnTo>
                  <a:lnTo>
                    <a:pt x="341" y="8"/>
                  </a:lnTo>
                  <a:lnTo>
                    <a:pt x="341" y="8"/>
                  </a:lnTo>
                  <a:lnTo>
                    <a:pt x="341" y="8"/>
                  </a:lnTo>
                  <a:lnTo>
                    <a:pt x="344" y="8"/>
                  </a:lnTo>
                  <a:lnTo>
                    <a:pt x="344" y="8"/>
                  </a:lnTo>
                  <a:lnTo>
                    <a:pt x="344" y="8"/>
                  </a:lnTo>
                  <a:lnTo>
                    <a:pt x="344" y="8"/>
                  </a:lnTo>
                  <a:lnTo>
                    <a:pt x="345" y="8"/>
                  </a:lnTo>
                  <a:lnTo>
                    <a:pt x="345" y="8"/>
                  </a:lnTo>
                  <a:lnTo>
                    <a:pt x="345" y="8"/>
                  </a:lnTo>
                  <a:lnTo>
                    <a:pt x="347" y="8"/>
                  </a:lnTo>
                  <a:lnTo>
                    <a:pt x="347" y="8"/>
                  </a:lnTo>
                  <a:lnTo>
                    <a:pt x="347" y="8"/>
                  </a:lnTo>
                  <a:lnTo>
                    <a:pt x="347" y="8"/>
                  </a:lnTo>
                  <a:lnTo>
                    <a:pt x="347" y="8"/>
                  </a:lnTo>
                  <a:lnTo>
                    <a:pt x="350" y="8"/>
                  </a:lnTo>
                  <a:lnTo>
                    <a:pt x="350" y="8"/>
                  </a:lnTo>
                  <a:lnTo>
                    <a:pt x="350" y="8"/>
                  </a:lnTo>
                  <a:lnTo>
                    <a:pt x="350" y="8"/>
                  </a:lnTo>
                  <a:lnTo>
                    <a:pt x="351" y="10"/>
                  </a:lnTo>
                  <a:lnTo>
                    <a:pt x="351" y="10"/>
                  </a:lnTo>
                  <a:lnTo>
                    <a:pt x="351" y="10"/>
                  </a:lnTo>
                  <a:lnTo>
                    <a:pt x="351" y="10"/>
                  </a:lnTo>
                  <a:lnTo>
                    <a:pt x="354" y="10"/>
                  </a:lnTo>
                  <a:lnTo>
                    <a:pt x="354" y="10"/>
                  </a:lnTo>
                  <a:lnTo>
                    <a:pt x="354" y="10"/>
                  </a:lnTo>
                  <a:lnTo>
                    <a:pt x="354" y="10"/>
                  </a:lnTo>
                  <a:lnTo>
                    <a:pt x="356" y="10"/>
                  </a:lnTo>
                  <a:lnTo>
                    <a:pt x="356" y="10"/>
                  </a:lnTo>
                  <a:lnTo>
                    <a:pt x="356" y="10"/>
                  </a:lnTo>
                  <a:lnTo>
                    <a:pt x="356" y="10"/>
                  </a:lnTo>
                  <a:lnTo>
                    <a:pt x="357" y="10"/>
                  </a:lnTo>
                  <a:lnTo>
                    <a:pt x="357" y="10"/>
                  </a:lnTo>
                  <a:lnTo>
                    <a:pt x="357" y="10"/>
                  </a:lnTo>
                  <a:lnTo>
                    <a:pt x="357" y="12"/>
                  </a:lnTo>
                  <a:lnTo>
                    <a:pt x="360" y="12"/>
                  </a:lnTo>
                  <a:lnTo>
                    <a:pt x="360" y="12"/>
                  </a:lnTo>
                  <a:lnTo>
                    <a:pt x="360" y="12"/>
                  </a:lnTo>
                  <a:lnTo>
                    <a:pt x="360" y="12"/>
                  </a:lnTo>
                  <a:lnTo>
                    <a:pt x="360" y="12"/>
                  </a:lnTo>
                  <a:lnTo>
                    <a:pt x="361" y="12"/>
                  </a:lnTo>
                  <a:lnTo>
                    <a:pt x="361" y="12"/>
                  </a:lnTo>
                  <a:lnTo>
                    <a:pt x="361" y="12"/>
                  </a:lnTo>
                  <a:lnTo>
                    <a:pt x="361" y="12"/>
                  </a:lnTo>
                  <a:lnTo>
                    <a:pt x="363" y="12"/>
                  </a:lnTo>
                  <a:lnTo>
                    <a:pt x="363" y="12"/>
                  </a:lnTo>
                  <a:lnTo>
                    <a:pt x="363" y="12"/>
                  </a:lnTo>
                  <a:lnTo>
                    <a:pt x="363" y="12"/>
                  </a:lnTo>
                  <a:lnTo>
                    <a:pt x="366" y="15"/>
                  </a:lnTo>
                  <a:lnTo>
                    <a:pt x="366" y="15"/>
                  </a:lnTo>
                  <a:lnTo>
                    <a:pt x="366" y="15"/>
                  </a:lnTo>
                  <a:lnTo>
                    <a:pt x="366" y="15"/>
                  </a:lnTo>
                  <a:lnTo>
                    <a:pt x="366" y="15"/>
                  </a:lnTo>
                  <a:lnTo>
                    <a:pt x="367" y="15"/>
                  </a:lnTo>
                  <a:lnTo>
                    <a:pt x="367" y="15"/>
                  </a:lnTo>
                  <a:lnTo>
                    <a:pt x="367" y="15"/>
                  </a:lnTo>
                  <a:lnTo>
                    <a:pt x="367" y="15"/>
                  </a:lnTo>
                  <a:lnTo>
                    <a:pt x="369" y="15"/>
                  </a:lnTo>
                  <a:lnTo>
                    <a:pt x="369" y="15"/>
                  </a:lnTo>
                  <a:lnTo>
                    <a:pt x="369" y="15"/>
                  </a:lnTo>
                  <a:lnTo>
                    <a:pt x="369" y="15"/>
                  </a:lnTo>
                  <a:lnTo>
                    <a:pt x="372" y="15"/>
                  </a:lnTo>
                  <a:lnTo>
                    <a:pt x="372" y="16"/>
                  </a:lnTo>
                  <a:lnTo>
                    <a:pt x="372" y="16"/>
                  </a:lnTo>
                  <a:lnTo>
                    <a:pt x="372" y="16"/>
                  </a:lnTo>
                  <a:lnTo>
                    <a:pt x="373" y="16"/>
                  </a:lnTo>
                  <a:lnTo>
                    <a:pt x="373" y="16"/>
                  </a:lnTo>
                  <a:lnTo>
                    <a:pt x="373" y="16"/>
                  </a:lnTo>
                  <a:lnTo>
                    <a:pt x="373" y="16"/>
                  </a:lnTo>
                  <a:lnTo>
                    <a:pt x="375" y="16"/>
                  </a:lnTo>
                  <a:lnTo>
                    <a:pt x="375" y="16"/>
                  </a:lnTo>
                  <a:lnTo>
                    <a:pt x="375" y="16"/>
                  </a:lnTo>
                  <a:lnTo>
                    <a:pt x="375" y="16"/>
                  </a:lnTo>
                  <a:lnTo>
                    <a:pt x="375" y="16"/>
                  </a:lnTo>
                  <a:lnTo>
                    <a:pt x="377" y="18"/>
                  </a:lnTo>
                  <a:lnTo>
                    <a:pt x="377" y="18"/>
                  </a:lnTo>
                  <a:lnTo>
                    <a:pt x="377" y="18"/>
                  </a:lnTo>
                  <a:lnTo>
                    <a:pt x="377" y="18"/>
                  </a:lnTo>
                  <a:lnTo>
                    <a:pt x="379" y="18"/>
                  </a:lnTo>
                  <a:lnTo>
                    <a:pt x="379" y="18"/>
                  </a:lnTo>
                  <a:lnTo>
                    <a:pt x="379" y="18"/>
                  </a:lnTo>
                  <a:lnTo>
                    <a:pt x="379" y="18"/>
                  </a:lnTo>
                  <a:lnTo>
                    <a:pt x="382" y="18"/>
                  </a:lnTo>
                  <a:lnTo>
                    <a:pt x="382" y="18"/>
                  </a:lnTo>
                  <a:lnTo>
                    <a:pt x="382" y="18"/>
                  </a:lnTo>
                  <a:lnTo>
                    <a:pt x="382" y="19"/>
                  </a:lnTo>
                  <a:lnTo>
                    <a:pt x="383" y="19"/>
                  </a:lnTo>
                  <a:lnTo>
                    <a:pt x="383" y="19"/>
                  </a:lnTo>
                  <a:lnTo>
                    <a:pt x="383" y="19"/>
                  </a:lnTo>
                  <a:lnTo>
                    <a:pt x="383" y="19"/>
                  </a:lnTo>
                  <a:lnTo>
                    <a:pt x="383" y="19"/>
                  </a:lnTo>
                  <a:lnTo>
                    <a:pt x="385" y="19"/>
                  </a:lnTo>
                  <a:lnTo>
                    <a:pt x="385" y="19"/>
                  </a:lnTo>
                  <a:lnTo>
                    <a:pt x="385" y="19"/>
                  </a:lnTo>
                  <a:lnTo>
                    <a:pt x="385" y="19"/>
                  </a:lnTo>
                  <a:lnTo>
                    <a:pt x="388" y="19"/>
                  </a:lnTo>
                  <a:lnTo>
                    <a:pt x="388" y="19"/>
                  </a:lnTo>
                  <a:lnTo>
                    <a:pt x="388" y="22"/>
                  </a:lnTo>
                  <a:lnTo>
                    <a:pt x="385" y="19"/>
                  </a:lnTo>
                  <a:lnTo>
                    <a:pt x="385" y="19"/>
                  </a:lnTo>
                  <a:lnTo>
                    <a:pt x="385" y="19"/>
                  </a:lnTo>
                  <a:lnTo>
                    <a:pt x="385" y="19"/>
                  </a:lnTo>
                  <a:lnTo>
                    <a:pt x="385" y="19"/>
                  </a:lnTo>
                  <a:lnTo>
                    <a:pt x="388" y="22"/>
                  </a:lnTo>
                  <a:lnTo>
                    <a:pt x="389" y="22"/>
                  </a:lnTo>
                  <a:lnTo>
                    <a:pt x="389" y="22"/>
                  </a:lnTo>
                  <a:lnTo>
                    <a:pt x="391" y="24"/>
                  </a:lnTo>
                  <a:lnTo>
                    <a:pt x="391" y="24"/>
                  </a:lnTo>
                  <a:lnTo>
                    <a:pt x="393" y="25"/>
                  </a:lnTo>
                  <a:lnTo>
                    <a:pt x="395" y="25"/>
                  </a:lnTo>
                  <a:lnTo>
                    <a:pt x="397" y="28"/>
                  </a:lnTo>
                  <a:lnTo>
                    <a:pt x="397" y="28"/>
                  </a:lnTo>
                  <a:lnTo>
                    <a:pt x="397" y="30"/>
                  </a:lnTo>
                  <a:lnTo>
                    <a:pt x="401" y="30"/>
                  </a:lnTo>
                  <a:lnTo>
                    <a:pt x="403" y="32"/>
                  </a:lnTo>
                  <a:lnTo>
                    <a:pt x="405" y="32"/>
                  </a:lnTo>
                  <a:lnTo>
                    <a:pt x="407" y="34"/>
                  </a:lnTo>
                  <a:lnTo>
                    <a:pt x="411" y="35"/>
                  </a:lnTo>
                  <a:lnTo>
                    <a:pt x="408" y="35"/>
                  </a:lnTo>
                  <a:lnTo>
                    <a:pt x="407" y="34"/>
                  </a:lnTo>
                  <a:lnTo>
                    <a:pt x="403" y="34"/>
                  </a:lnTo>
                  <a:lnTo>
                    <a:pt x="407" y="34"/>
                  </a:lnTo>
                  <a:lnTo>
                    <a:pt x="408" y="35"/>
                  </a:lnTo>
                  <a:lnTo>
                    <a:pt x="413" y="38"/>
                  </a:lnTo>
                  <a:lnTo>
                    <a:pt x="413" y="38"/>
                  </a:lnTo>
                  <a:lnTo>
                    <a:pt x="414" y="40"/>
                  </a:lnTo>
                  <a:lnTo>
                    <a:pt x="417" y="40"/>
                  </a:lnTo>
                  <a:lnTo>
                    <a:pt x="423" y="44"/>
                  </a:lnTo>
                  <a:lnTo>
                    <a:pt x="424" y="44"/>
                  </a:lnTo>
                  <a:lnTo>
                    <a:pt x="424" y="46"/>
                  </a:lnTo>
                  <a:lnTo>
                    <a:pt x="427" y="47"/>
                  </a:lnTo>
                  <a:lnTo>
                    <a:pt x="430" y="50"/>
                  </a:lnTo>
                  <a:lnTo>
                    <a:pt x="433" y="50"/>
                  </a:lnTo>
                  <a:lnTo>
                    <a:pt x="435" y="51"/>
                  </a:lnTo>
                  <a:lnTo>
                    <a:pt x="435" y="54"/>
                  </a:lnTo>
                  <a:lnTo>
                    <a:pt x="436" y="56"/>
                  </a:lnTo>
                  <a:lnTo>
                    <a:pt x="436" y="56"/>
                  </a:lnTo>
                  <a:lnTo>
                    <a:pt x="435" y="51"/>
                  </a:lnTo>
                  <a:lnTo>
                    <a:pt x="433" y="51"/>
                  </a:lnTo>
                  <a:lnTo>
                    <a:pt x="429" y="50"/>
                  </a:lnTo>
                  <a:lnTo>
                    <a:pt x="427" y="47"/>
                  </a:lnTo>
                  <a:lnTo>
                    <a:pt x="423" y="44"/>
                  </a:lnTo>
                  <a:lnTo>
                    <a:pt x="421" y="44"/>
                  </a:lnTo>
                  <a:lnTo>
                    <a:pt x="419" y="44"/>
                  </a:lnTo>
                  <a:lnTo>
                    <a:pt x="421" y="46"/>
                  </a:lnTo>
                  <a:lnTo>
                    <a:pt x="421" y="46"/>
                  </a:lnTo>
                  <a:lnTo>
                    <a:pt x="423" y="47"/>
                  </a:lnTo>
                  <a:lnTo>
                    <a:pt x="419" y="46"/>
                  </a:lnTo>
                  <a:lnTo>
                    <a:pt x="419" y="46"/>
                  </a:lnTo>
                  <a:lnTo>
                    <a:pt x="421" y="47"/>
                  </a:lnTo>
                  <a:lnTo>
                    <a:pt x="419" y="47"/>
                  </a:lnTo>
                  <a:lnTo>
                    <a:pt x="417" y="47"/>
                  </a:lnTo>
                  <a:lnTo>
                    <a:pt x="414" y="47"/>
                  </a:lnTo>
                  <a:lnTo>
                    <a:pt x="413" y="47"/>
                  </a:lnTo>
                  <a:lnTo>
                    <a:pt x="408" y="44"/>
                  </a:lnTo>
                  <a:lnTo>
                    <a:pt x="407" y="44"/>
                  </a:lnTo>
                  <a:lnTo>
                    <a:pt x="407" y="41"/>
                  </a:lnTo>
                  <a:lnTo>
                    <a:pt x="401" y="38"/>
                  </a:lnTo>
                  <a:lnTo>
                    <a:pt x="399" y="38"/>
                  </a:lnTo>
                  <a:lnTo>
                    <a:pt x="399" y="38"/>
                  </a:lnTo>
                  <a:lnTo>
                    <a:pt x="399" y="40"/>
                  </a:lnTo>
                  <a:lnTo>
                    <a:pt x="401" y="40"/>
                  </a:lnTo>
                  <a:lnTo>
                    <a:pt x="401" y="44"/>
                  </a:lnTo>
                  <a:lnTo>
                    <a:pt x="401" y="41"/>
                  </a:lnTo>
                  <a:lnTo>
                    <a:pt x="399" y="41"/>
                  </a:lnTo>
                  <a:lnTo>
                    <a:pt x="397" y="44"/>
                  </a:lnTo>
                  <a:lnTo>
                    <a:pt x="393" y="40"/>
                  </a:lnTo>
                  <a:lnTo>
                    <a:pt x="391" y="38"/>
                  </a:lnTo>
                  <a:lnTo>
                    <a:pt x="393" y="38"/>
                  </a:lnTo>
                  <a:lnTo>
                    <a:pt x="393" y="38"/>
                  </a:lnTo>
                  <a:lnTo>
                    <a:pt x="389" y="35"/>
                  </a:lnTo>
                  <a:lnTo>
                    <a:pt x="389" y="35"/>
                  </a:lnTo>
                  <a:lnTo>
                    <a:pt x="389" y="38"/>
                  </a:lnTo>
                  <a:lnTo>
                    <a:pt x="388" y="38"/>
                  </a:lnTo>
                  <a:lnTo>
                    <a:pt x="385" y="38"/>
                  </a:lnTo>
                  <a:lnTo>
                    <a:pt x="383" y="38"/>
                  </a:lnTo>
                  <a:lnTo>
                    <a:pt x="382" y="35"/>
                  </a:lnTo>
                  <a:lnTo>
                    <a:pt x="379" y="34"/>
                  </a:lnTo>
                  <a:lnTo>
                    <a:pt x="377" y="34"/>
                  </a:lnTo>
                  <a:lnTo>
                    <a:pt x="373" y="32"/>
                  </a:lnTo>
                  <a:lnTo>
                    <a:pt x="373" y="32"/>
                  </a:lnTo>
                  <a:lnTo>
                    <a:pt x="369" y="30"/>
                  </a:lnTo>
                  <a:lnTo>
                    <a:pt x="369" y="30"/>
                  </a:lnTo>
                  <a:lnTo>
                    <a:pt x="367" y="28"/>
                  </a:lnTo>
                  <a:lnTo>
                    <a:pt x="366" y="28"/>
                  </a:lnTo>
                  <a:lnTo>
                    <a:pt x="367" y="28"/>
                  </a:lnTo>
                  <a:lnTo>
                    <a:pt x="366" y="25"/>
                  </a:lnTo>
                  <a:lnTo>
                    <a:pt x="367" y="25"/>
                  </a:lnTo>
                  <a:lnTo>
                    <a:pt x="363" y="24"/>
                  </a:lnTo>
                  <a:lnTo>
                    <a:pt x="363" y="22"/>
                  </a:lnTo>
                  <a:lnTo>
                    <a:pt x="361" y="22"/>
                  </a:lnTo>
                  <a:lnTo>
                    <a:pt x="361" y="22"/>
                  </a:lnTo>
                  <a:lnTo>
                    <a:pt x="360" y="19"/>
                  </a:lnTo>
                  <a:lnTo>
                    <a:pt x="360" y="18"/>
                  </a:lnTo>
                  <a:lnTo>
                    <a:pt x="357" y="18"/>
                  </a:lnTo>
                  <a:lnTo>
                    <a:pt x="357" y="18"/>
                  </a:lnTo>
                  <a:lnTo>
                    <a:pt x="357" y="16"/>
                  </a:lnTo>
                  <a:lnTo>
                    <a:pt x="354" y="16"/>
                  </a:lnTo>
                  <a:lnTo>
                    <a:pt x="351" y="15"/>
                  </a:lnTo>
                  <a:lnTo>
                    <a:pt x="344" y="12"/>
                  </a:lnTo>
                  <a:lnTo>
                    <a:pt x="341" y="12"/>
                  </a:lnTo>
                  <a:lnTo>
                    <a:pt x="339" y="12"/>
                  </a:lnTo>
                  <a:lnTo>
                    <a:pt x="341" y="10"/>
                  </a:lnTo>
                  <a:lnTo>
                    <a:pt x="338" y="10"/>
                  </a:lnTo>
                  <a:lnTo>
                    <a:pt x="334" y="8"/>
                  </a:lnTo>
                  <a:lnTo>
                    <a:pt x="332" y="8"/>
                  </a:lnTo>
                  <a:lnTo>
                    <a:pt x="329" y="8"/>
                  </a:lnTo>
                  <a:lnTo>
                    <a:pt x="326" y="6"/>
                  </a:lnTo>
                  <a:lnTo>
                    <a:pt x="323" y="6"/>
                  </a:lnTo>
                  <a:lnTo>
                    <a:pt x="328" y="6"/>
                  </a:lnTo>
                  <a:lnTo>
                    <a:pt x="326" y="6"/>
                  </a:lnTo>
                  <a:lnTo>
                    <a:pt x="323" y="4"/>
                  </a:lnTo>
                  <a:lnTo>
                    <a:pt x="319" y="4"/>
                  </a:lnTo>
                  <a:lnTo>
                    <a:pt x="316" y="4"/>
                  </a:lnTo>
                  <a:lnTo>
                    <a:pt x="313" y="4"/>
                  </a:lnTo>
                  <a:lnTo>
                    <a:pt x="313" y="4"/>
                  </a:lnTo>
                  <a:lnTo>
                    <a:pt x="310" y="4"/>
                  </a:lnTo>
                  <a:lnTo>
                    <a:pt x="307" y="4"/>
                  </a:lnTo>
                  <a:lnTo>
                    <a:pt x="306" y="2"/>
                  </a:lnTo>
                  <a:lnTo>
                    <a:pt x="304" y="2"/>
                  </a:lnTo>
                  <a:lnTo>
                    <a:pt x="302" y="2"/>
                  </a:lnTo>
                  <a:lnTo>
                    <a:pt x="298" y="2"/>
                  </a:lnTo>
                  <a:lnTo>
                    <a:pt x="298" y="2"/>
                  </a:lnTo>
                  <a:lnTo>
                    <a:pt x="294" y="2"/>
                  </a:lnTo>
                  <a:lnTo>
                    <a:pt x="291" y="2"/>
                  </a:lnTo>
                  <a:lnTo>
                    <a:pt x="290" y="2"/>
                  </a:lnTo>
                  <a:lnTo>
                    <a:pt x="288" y="2"/>
                  </a:lnTo>
                  <a:lnTo>
                    <a:pt x="290" y="2"/>
                  </a:lnTo>
                  <a:lnTo>
                    <a:pt x="291" y="2"/>
                  </a:lnTo>
                  <a:lnTo>
                    <a:pt x="291" y="4"/>
                  </a:lnTo>
                  <a:lnTo>
                    <a:pt x="291" y="4"/>
                  </a:lnTo>
                  <a:lnTo>
                    <a:pt x="288" y="4"/>
                  </a:lnTo>
                  <a:lnTo>
                    <a:pt x="287" y="4"/>
                  </a:lnTo>
                  <a:lnTo>
                    <a:pt x="287" y="4"/>
                  </a:lnTo>
                  <a:lnTo>
                    <a:pt x="284" y="2"/>
                  </a:lnTo>
                  <a:lnTo>
                    <a:pt x="287" y="2"/>
                  </a:lnTo>
                  <a:lnTo>
                    <a:pt x="282" y="2"/>
                  </a:lnTo>
                  <a:lnTo>
                    <a:pt x="282" y="2"/>
                  </a:lnTo>
                  <a:close/>
                  <a:moveTo>
                    <a:pt x="375" y="44"/>
                  </a:moveTo>
                  <a:lnTo>
                    <a:pt x="375" y="46"/>
                  </a:lnTo>
                  <a:lnTo>
                    <a:pt x="373" y="44"/>
                  </a:lnTo>
                  <a:lnTo>
                    <a:pt x="373" y="44"/>
                  </a:lnTo>
                  <a:lnTo>
                    <a:pt x="375" y="44"/>
                  </a:lnTo>
                  <a:lnTo>
                    <a:pt x="375" y="44"/>
                  </a:lnTo>
                  <a:close/>
                  <a:moveTo>
                    <a:pt x="195" y="28"/>
                  </a:moveTo>
                  <a:lnTo>
                    <a:pt x="196" y="25"/>
                  </a:lnTo>
                  <a:lnTo>
                    <a:pt x="199" y="25"/>
                  </a:lnTo>
                  <a:lnTo>
                    <a:pt x="196" y="28"/>
                  </a:lnTo>
                  <a:lnTo>
                    <a:pt x="195" y="28"/>
                  </a:lnTo>
                  <a:lnTo>
                    <a:pt x="195" y="28"/>
                  </a:lnTo>
                  <a:close/>
                  <a:moveTo>
                    <a:pt x="221" y="12"/>
                  </a:moveTo>
                  <a:lnTo>
                    <a:pt x="222" y="10"/>
                  </a:lnTo>
                  <a:lnTo>
                    <a:pt x="224" y="10"/>
                  </a:lnTo>
                  <a:lnTo>
                    <a:pt x="224" y="10"/>
                  </a:lnTo>
                  <a:lnTo>
                    <a:pt x="222" y="12"/>
                  </a:lnTo>
                  <a:lnTo>
                    <a:pt x="221" y="12"/>
                  </a:lnTo>
                  <a:lnTo>
                    <a:pt x="221" y="12"/>
                  </a:lnTo>
                  <a:close/>
                  <a:moveTo>
                    <a:pt x="291" y="2"/>
                  </a:moveTo>
                  <a:lnTo>
                    <a:pt x="294" y="2"/>
                  </a:lnTo>
                  <a:lnTo>
                    <a:pt x="296" y="2"/>
                  </a:lnTo>
                  <a:lnTo>
                    <a:pt x="298" y="2"/>
                  </a:lnTo>
                  <a:lnTo>
                    <a:pt x="296" y="2"/>
                  </a:lnTo>
                  <a:lnTo>
                    <a:pt x="294" y="2"/>
                  </a:lnTo>
                  <a:lnTo>
                    <a:pt x="291" y="2"/>
                  </a:lnTo>
                  <a:lnTo>
                    <a:pt x="291" y="2"/>
                  </a:lnTo>
                  <a:lnTo>
                    <a:pt x="291" y="2"/>
                  </a:lnTo>
                  <a:close/>
                  <a:moveTo>
                    <a:pt x="354" y="16"/>
                  </a:moveTo>
                  <a:lnTo>
                    <a:pt x="356" y="16"/>
                  </a:lnTo>
                  <a:lnTo>
                    <a:pt x="354" y="16"/>
                  </a:lnTo>
                  <a:lnTo>
                    <a:pt x="351" y="15"/>
                  </a:lnTo>
                  <a:lnTo>
                    <a:pt x="354" y="16"/>
                  </a:lnTo>
                  <a:lnTo>
                    <a:pt x="354" y="16"/>
                  </a:lnTo>
                  <a:close/>
                  <a:moveTo>
                    <a:pt x="215" y="85"/>
                  </a:moveTo>
                  <a:lnTo>
                    <a:pt x="211" y="85"/>
                  </a:lnTo>
                  <a:lnTo>
                    <a:pt x="211" y="85"/>
                  </a:lnTo>
                  <a:lnTo>
                    <a:pt x="212" y="83"/>
                  </a:lnTo>
                  <a:lnTo>
                    <a:pt x="215" y="83"/>
                  </a:lnTo>
                  <a:lnTo>
                    <a:pt x="215" y="85"/>
                  </a:lnTo>
                  <a:lnTo>
                    <a:pt x="215" y="85"/>
                  </a:lnTo>
                  <a:close/>
                  <a:moveTo>
                    <a:pt x="393" y="46"/>
                  </a:moveTo>
                  <a:lnTo>
                    <a:pt x="393" y="46"/>
                  </a:lnTo>
                  <a:lnTo>
                    <a:pt x="393" y="44"/>
                  </a:lnTo>
                  <a:lnTo>
                    <a:pt x="395" y="44"/>
                  </a:lnTo>
                  <a:lnTo>
                    <a:pt x="399" y="46"/>
                  </a:lnTo>
                  <a:lnTo>
                    <a:pt x="399" y="46"/>
                  </a:lnTo>
                  <a:lnTo>
                    <a:pt x="399" y="47"/>
                  </a:lnTo>
                  <a:lnTo>
                    <a:pt x="401" y="47"/>
                  </a:lnTo>
                  <a:lnTo>
                    <a:pt x="405" y="50"/>
                  </a:lnTo>
                  <a:lnTo>
                    <a:pt x="407" y="50"/>
                  </a:lnTo>
                  <a:lnTo>
                    <a:pt x="403" y="51"/>
                  </a:lnTo>
                  <a:lnTo>
                    <a:pt x="401" y="51"/>
                  </a:lnTo>
                  <a:lnTo>
                    <a:pt x="401" y="51"/>
                  </a:lnTo>
                  <a:lnTo>
                    <a:pt x="401" y="54"/>
                  </a:lnTo>
                  <a:lnTo>
                    <a:pt x="399" y="51"/>
                  </a:lnTo>
                  <a:lnTo>
                    <a:pt x="399" y="54"/>
                  </a:lnTo>
                  <a:lnTo>
                    <a:pt x="401" y="54"/>
                  </a:lnTo>
                  <a:lnTo>
                    <a:pt x="403" y="56"/>
                  </a:lnTo>
                  <a:lnTo>
                    <a:pt x="395" y="51"/>
                  </a:lnTo>
                  <a:lnTo>
                    <a:pt x="385" y="47"/>
                  </a:lnTo>
                  <a:lnTo>
                    <a:pt x="385" y="47"/>
                  </a:lnTo>
                  <a:lnTo>
                    <a:pt x="389" y="47"/>
                  </a:lnTo>
                  <a:lnTo>
                    <a:pt x="391" y="46"/>
                  </a:lnTo>
                  <a:lnTo>
                    <a:pt x="393" y="46"/>
                  </a:lnTo>
                  <a:lnTo>
                    <a:pt x="393" y="46"/>
                  </a:lnTo>
                  <a:close/>
                  <a:moveTo>
                    <a:pt x="255" y="4"/>
                  </a:moveTo>
                  <a:lnTo>
                    <a:pt x="255" y="2"/>
                  </a:lnTo>
                  <a:lnTo>
                    <a:pt x="256" y="2"/>
                  </a:lnTo>
                  <a:lnTo>
                    <a:pt x="259" y="2"/>
                  </a:lnTo>
                  <a:lnTo>
                    <a:pt x="259" y="2"/>
                  </a:lnTo>
                  <a:lnTo>
                    <a:pt x="256" y="4"/>
                  </a:lnTo>
                  <a:lnTo>
                    <a:pt x="255" y="4"/>
                  </a:lnTo>
                  <a:lnTo>
                    <a:pt x="255" y="4"/>
                  </a:lnTo>
                  <a:close/>
                  <a:moveTo>
                    <a:pt x="170" y="40"/>
                  </a:moveTo>
                  <a:lnTo>
                    <a:pt x="167" y="40"/>
                  </a:lnTo>
                  <a:lnTo>
                    <a:pt x="165" y="41"/>
                  </a:lnTo>
                  <a:lnTo>
                    <a:pt x="164" y="41"/>
                  </a:lnTo>
                  <a:lnTo>
                    <a:pt x="161" y="41"/>
                  </a:lnTo>
                  <a:lnTo>
                    <a:pt x="161" y="40"/>
                  </a:lnTo>
                  <a:lnTo>
                    <a:pt x="159" y="40"/>
                  </a:lnTo>
                  <a:lnTo>
                    <a:pt x="161" y="38"/>
                  </a:lnTo>
                  <a:lnTo>
                    <a:pt x="165" y="35"/>
                  </a:lnTo>
                  <a:lnTo>
                    <a:pt x="170" y="34"/>
                  </a:lnTo>
                  <a:lnTo>
                    <a:pt x="171" y="34"/>
                  </a:lnTo>
                  <a:lnTo>
                    <a:pt x="173" y="32"/>
                  </a:lnTo>
                  <a:lnTo>
                    <a:pt x="177" y="32"/>
                  </a:lnTo>
                  <a:lnTo>
                    <a:pt x="174" y="34"/>
                  </a:lnTo>
                  <a:lnTo>
                    <a:pt x="171" y="35"/>
                  </a:lnTo>
                  <a:lnTo>
                    <a:pt x="171" y="35"/>
                  </a:lnTo>
                  <a:lnTo>
                    <a:pt x="173" y="35"/>
                  </a:lnTo>
                  <a:lnTo>
                    <a:pt x="171" y="38"/>
                  </a:lnTo>
                  <a:lnTo>
                    <a:pt x="171" y="38"/>
                  </a:lnTo>
                  <a:lnTo>
                    <a:pt x="170" y="40"/>
                  </a:lnTo>
                  <a:lnTo>
                    <a:pt x="170" y="40"/>
                  </a:lnTo>
                  <a:close/>
                  <a:moveTo>
                    <a:pt x="265" y="2"/>
                  </a:moveTo>
                  <a:lnTo>
                    <a:pt x="260" y="2"/>
                  </a:lnTo>
                  <a:lnTo>
                    <a:pt x="262" y="2"/>
                  </a:lnTo>
                  <a:lnTo>
                    <a:pt x="266" y="2"/>
                  </a:lnTo>
                  <a:lnTo>
                    <a:pt x="268" y="0"/>
                  </a:lnTo>
                  <a:lnTo>
                    <a:pt x="271" y="0"/>
                  </a:lnTo>
                  <a:lnTo>
                    <a:pt x="271" y="0"/>
                  </a:lnTo>
                  <a:lnTo>
                    <a:pt x="271" y="0"/>
                  </a:lnTo>
                  <a:lnTo>
                    <a:pt x="272" y="0"/>
                  </a:lnTo>
                  <a:lnTo>
                    <a:pt x="272" y="0"/>
                  </a:lnTo>
                  <a:lnTo>
                    <a:pt x="272" y="0"/>
                  </a:lnTo>
                  <a:lnTo>
                    <a:pt x="276" y="0"/>
                  </a:lnTo>
                  <a:lnTo>
                    <a:pt x="274" y="0"/>
                  </a:lnTo>
                  <a:lnTo>
                    <a:pt x="274" y="0"/>
                  </a:lnTo>
                  <a:lnTo>
                    <a:pt x="274" y="0"/>
                  </a:lnTo>
                  <a:lnTo>
                    <a:pt x="272" y="0"/>
                  </a:lnTo>
                  <a:lnTo>
                    <a:pt x="271" y="0"/>
                  </a:lnTo>
                  <a:lnTo>
                    <a:pt x="266" y="2"/>
                  </a:lnTo>
                  <a:lnTo>
                    <a:pt x="265" y="2"/>
                  </a:lnTo>
                  <a:lnTo>
                    <a:pt x="265" y="2"/>
                  </a:lnTo>
                  <a:close/>
                  <a:moveTo>
                    <a:pt x="149" y="54"/>
                  </a:moveTo>
                  <a:lnTo>
                    <a:pt x="148" y="54"/>
                  </a:lnTo>
                  <a:lnTo>
                    <a:pt x="149" y="54"/>
                  </a:lnTo>
                  <a:lnTo>
                    <a:pt x="149" y="54"/>
                  </a:lnTo>
                  <a:lnTo>
                    <a:pt x="149" y="54"/>
                  </a:lnTo>
                  <a:close/>
                  <a:moveTo>
                    <a:pt x="421" y="50"/>
                  </a:moveTo>
                  <a:lnTo>
                    <a:pt x="421" y="51"/>
                  </a:lnTo>
                  <a:lnTo>
                    <a:pt x="421" y="51"/>
                  </a:lnTo>
                  <a:lnTo>
                    <a:pt x="419" y="50"/>
                  </a:lnTo>
                  <a:lnTo>
                    <a:pt x="421" y="50"/>
                  </a:lnTo>
                  <a:lnTo>
                    <a:pt x="421" y="50"/>
                  </a:lnTo>
                  <a:close/>
                  <a:moveTo>
                    <a:pt x="101" y="89"/>
                  </a:moveTo>
                  <a:lnTo>
                    <a:pt x="100" y="89"/>
                  </a:lnTo>
                  <a:lnTo>
                    <a:pt x="100" y="88"/>
                  </a:lnTo>
                  <a:lnTo>
                    <a:pt x="100" y="88"/>
                  </a:lnTo>
                  <a:lnTo>
                    <a:pt x="100" y="85"/>
                  </a:lnTo>
                  <a:lnTo>
                    <a:pt x="100" y="83"/>
                  </a:lnTo>
                  <a:lnTo>
                    <a:pt x="100" y="83"/>
                  </a:lnTo>
                  <a:lnTo>
                    <a:pt x="101" y="83"/>
                  </a:lnTo>
                  <a:lnTo>
                    <a:pt x="101" y="82"/>
                  </a:lnTo>
                  <a:lnTo>
                    <a:pt x="104" y="82"/>
                  </a:lnTo>
                  <a:lnTo>
                    <a:pt x="104" y="82"/>
                  </a:lnTo>
                  <a:lnTo>
                    <a:pt x="104" y="79"/>
                  </a:lnTo>
                  <a:lnTo>
                    <a:pt x="105" y="79"/>
                  </a:lnTo>
                  <a:lnTo>
                    <a:pt x="105" y="79"/>
                  </a:lnTo>
                  <a:lnTo>
                    <a:pt x="108" y="79"/>
                  </a:lnTo>
                  <a:lnTo>
                    <a:pt x="110" y="78"/>
                  </a:lnTo>
                  <a:lnTo>
                    <a:pt x="110" y="78"/>
                  </a:lnTo>
                  <a:lnTo>
                    <a:pt x="114" y="78"/>
                  </a:lnTo>
                  <a:lnTo>
                    <a:pt x="116" y="73"/>
                  </a:lnTo>
                  <a:lnTo>
                    <a:pt x="117" y="72"/>
                  </a:lnTo>
                  <a:lnTo>
                    <a:pt x="120" y="69"/>
                  </a:lnTo>
                  <a:lnTo>
                    <a:pt x="121" y="69"/>
                  </a:lnTo>
                  <a:lnTo>
                    <a:pt x="123" y="66"/>
                  </a:lnTo>
                  <a:lnTo>
                    <a:pt x="127" y="66"/>
                  </a:lnTo>
                  <a:lnTo>
                    <a:pt x="129" y="63"/>
                  </a:lnTo>
                  <a:lnTo>
                    <a:pt x="129" y="63"/>
                  </a:lnTo>
                  <a:lnTo>
                    <a:pt x="132" y="63"/>
                  </a:lnTo>
                  <a:lnTo>
                    <a:pt x="132" y="66"/>
                  </a:lnTo>
                  <a:lnTo>
                    <a:pt x="129" y="66"/>
                  </a:lnTo>
                  <a:lnTo>
                    <a:pt x="127" y="69"/>
                  </a:lnTo>
                  <a:lnTo>
                    <a:pt x="127" y="69"/>
                  </a:lnTo>
                  <a:lnTo>
                    <a:pt x="123" y="69"/>
                  </a:lnTo>
                  <a:lnTo>
                    <a:pt x="123" y="72"/>
                  </a:lnTo>
                  <a:lnTo>
                    <a:pt x="121" y="72"/>
                  </a:lnTo>
                  <a:lnTo>
                    <a:pt x="120" y="73"/>
                  </a:lnTo>
                  <a:lnTo>
                    <a:pt x="116" y="78"/>
                  </a:lnTo>
                  <a:lnTo>
                    <a:pt x="114" y="79"/>
                  </a:lnTo>
                  <a:lnTo>
                    <a:pt x="111" y="82"/>
                  </a:lnTo>
                  <a:lnTo>
                    <a:pt x="110" y="83"/>
                  </a:lnTo>
                  <a:lnTo>
                    <a:pt x="108" y="85"/>
                  </a:lnTo>
                  <a:lnTo>
                    <a:pt x="105" y="88"/>
                  </a:lnTo>
                  <a:lnTo>
                    <a:pt x="105" y="88"/>
                  </a:lnTo>
                  <a:lnTo>
                    <a:pt x="104" y="88"/>
                  </a:lnTo>
                  <a:lnTo>
                    <a:pt x="101" y="89"/>
                  </a:lnTo>
                  <a:lnTo>
                    <a:pt x="101" y="89"/>
                  </a:lnTo>
                  <a:close/>
                  <a:moveTo>
                    <a:pt x="388" y="22"/>
                  </a:moveTo>
                  <a:lnTo>
                    <a:pt x="389" y="22"/>
                  </a:lnTo>
                  <a:lnTo>
                    <a:pt x="391" y="22"/>
                  </a:lnTo>
                  <a:lnTo>
                    <a:pt x="389" y="22"/>
                  </a:lnTo>
                  <a:lnTo>
                    <a:pt x="389" y="22"/>
                  </a:lnTo>
                  <a:lnTo>
                    <a:pt x="388" y="22"/>
                  </a:lnTo>
                  <a:lnTo>
                    <a:pt x="388" y="22"/>
                  </a:lnTo>
                  <a:close/>
                  <a:moveTo>
                    <a:pt x="385" y="19"/>
                  </a:moveTo>
                  <a:lnTo>
                    <a:pt x="388" y="22"/>
                  </a:lnTo>
                  <a:lnTo>
                    <a:pt x="389" y="22"/>
                  </a:lnTo>
                  <a:lnTo>
                    <a:pt x="388" y="22"/>
                  </a:lnTo>
                  <a:lnTo>
                    <a:pt x="385" y="19"/>
                  </a:lnTo>
                  <a:lnTo>
                    <a:pt x="385" y="19"/>
                  </a:lnTo>
                  <a:lnTo>
                    <a:pt x="385" y="19"/>
                  </a:lnTo>
                  <a:lnTo>
                    <a:pt x="385" y="19"/>
                  </a:lnTo>
                  <a:close/>
                  <a:moveTo>
                    <a:pt x="417" y="40"/>
                  </a:moveTo>
                  <a:lnTo>
                    <a:pt x="421" y="41"/>
                  </a:lnTo>
                  <a:lnTo>
                    <a:pt x="421" y="41"/>
                  </a:lnTo>
                  <a:lnTo>
                    <a:pt x="417" y="40"/>
                  </a:lnTo>
                  <a:lnTo>
                    <a:pt x="417" y="40"/>
                  </a:lnTo>
                  <a:lnTo>
                    <a:pt x="414" y="38"/>
                  </a:lnTo>
                  <a:lnTo>
                    <a:pt x="417" y="40"/>
                  </a:lnTo>
                  <a:lnTo>
                    <a:pt x="417" y="40"/>
                  </a:lnTo>
                  <a:close/>
                  <a:moveTo>
                    <a:pt x="389" y="22"/>
                  </a:moveTo>
                  <a:lnTo>
                    <a:pt x="391" y="22"/>
                  </a:lnTo>
                  <a:lnTo>
                    <a:pt x="391" y="24"/>
                  </a:lnTo>
                  <a:lnTo>
                    <a:pt x="391" y="22"/>
                  </a:lnTo>
                  <a:lnTo>
                    <a:pt x="389" y="22"/>
                  </a:lnTo>
                  <a:lnTo>
                    <a:pt x="389" y="22"/>
                  </a:lnTo>
                  <a:close/>
                  <a:moveTo>
                    <a:pt x="389" y="22"/>
                  </a:moveTo>
                  <a:lnTo>
                    <a:pt x="389" y="22"/>
                  </a:lnTo>
                  <a:lnTo>
                    <a:pt x="389" y="22"/>
                  </a:lnTo>
                  <a:lnTo>
                    <a:pt x="389" y="22"/>
                  </a:lnTo>
                  <a:lnTo>
                    <a:pt x="389" y="22"/>
                  </a:lnTo>
                  <a:lnTo>
                    <a:pt x="389" y="22"/>
                  </a:lnTo>
                  <a:lnTo>
                    <a:pt x="389" y="22"/>
                  </a:lnTo>
                  <a:close/>
                  <a:moveTo>
                    <a:pt x="121" y="94"/>
                  </a:moveTo>
                  <a:lnTo>
                    <a:pt x="120" y="94"/>
                  </a:lnTo>
                  <a:lnTo>
                    <a:pt x="120" y="91"/>
                  </a:lnTo>
                  <a:lnTo>
                    <a:pt x="121" y="91"/>
                  </a:lnTo>
                  <a:lnTo>
                    <a:pt x="123" y="91"/>
                  </a:lnTo>
                  <a:lnTo>
                    <a:pt x="123" y="91"/>
                  </a:lnTo>
                  <a:lnTo>
                    <a:pt x="121" y="94"/>
                  </a:lnTo>
                  <a:lnTo>
                    <a:pt x="121" y="94"/>
                  </a:lnTo>
                  <a:close/>
                  <a:moveTo>
                    <a:pt x="120" y="69"/>
                  </a:moveTo>
                  <a:lnTo>
                    <a:pt x="116" y="72"/>
                  </a:lnTo>
                  <a:lnTo>
                    <a:pt x="116" y="72"/>
                  </a:lnTo>
                  <a:lnTo>
                    <a:pt x="114" y="72"/>
                  </a:lnTo>
                  <a:lnTo>
                    <a:pt x="110" y="76"/>
                  </a:lnTo>
                  <a:lnTo>
                    <a:pt x="108" y="76"/>
                  </a:lnTo>
                  <a:lnTo>
                    <a:pt x="105" y="73"/>
                  </a:lnTo>
                  <a:lnTo>
                    <a:pt x="105" y="73"/>
                  </a:lnTo>
                  <a:lnTo>
                    <a:pt x="108" y="72"/>
                  </a:lnTo>
                  <a:lnTo>
                    <a:pt x="110" y="72"/>
                  </a:lnTo>
                  <a:lnTo>
                    <a:pt x="111" y="69"/>
                  </a:lnTo>
                  <a:lnTo>
                    <a:pt x="114" y="67"/>
                  </a:lnTo>
                  <a:lnTo>
                    <a:pt x="117" y="66"/>
                  </a:lnTo>
                  <a:lnTo>
                    <a:pt x="116" y="67"/>
                  </a:lnTo>
                  <a:lnTo>
                    <a:pt x="117" y="67"/>
                  </a:lnTo>
                  <a:lnTo>
                    <a:pt x="120" y="67"/>
                  </a:lnTo>
                  <a:lnTo>
                    <a:pt x="120" y="67"/>
                  </a:lnTo>
                  <a:lnTo>
                    <a:pt x="120" y="69"/>
                  </a:lnTo>
                  <a:lnTo>
                    <a:pt x="120" y="69"/>
                  </a:lnTo>
                  <a:close/>
                  <a:moveTo>
                    <a:pt x="114" y="73"/>
                  </a:moveTo>
                  <a:lnTo>
                    <a:pt x="114" y="73"/>
                  </a:lnTo>
                  <a:lnTo>
                    <a:pt x="114" y="73"/>
                  </a:lnTo>
                  <a:lnTo>
                    <a:pt x="116" y="73"/>
                  </a:lnTo>
                  <a:lnTo>
                    <a:pt x="114" y="73"/>
                  </a:lnTo>
                  <a:lnTo>
                    <a:pt x="114" y="73"/>
                  </a:lnTo>
                  <a:close/>
                  <a:moveTo>
                    <a:pt x="442" y="157"/>
                  </a:moveTo>
                  <a:lnTo>
                    <a:pt x="440" y="158"/>
                  </a:lnTo>
                  <a:lnTo>
                    <a:pt x="439" y="157"/>
                  </a:lnTo>
                  <a:lnTo>
                    <a:pt x="436" y="155"/>
                  </a:lnTo>
                  <a:lnTo>
                    <a:pt x="436" y="152"/>
                  </a:lnTo>
                  <a:lnTo>
                    <a:pt x="435" y="151"/>
                  </a:lnTo>
                  <a:lnTo>
                    <a:pt x="433" y="147"/>
                  </a:lnTo>
                  <a:lnTo>
                    <a:pt x="429" y="143"/>
                  </a:lnTo>
                  <a:lnTo>
                    <a:pt x="427" y="141"/>
                  </a:lnTo>
                  <a:lnTo>
                    <a:pt x="423" y="139"/>
                  </a:lnTo>
                  <a:lnTo>
                    <a:pt x="421" y="133"/>
                  </a:lnTo>
                  <a:lnTo>
                    <a:pt x="419" y="133"/>
                  </a:lnTo>
                  <a:lnTo>
                    <a:pt x="419" y="132"/>
                  </a:lnTo>
                  <a:lnTo>
                    <a:pt x="419" y="127"/>
                  </a:lnTo>
                  <a:lnTo>
                    <a:pt x="419" y="129"/>
                  </a:lnTo>
                  <a:lnTo>
                    <a:pt x="423" y="132"/>
                  </a:lnTo>
                  <a:lnTo>
                    <a:pt x="427" y="136"/>
                  </a:lnTo>
                  <a:lnTo>
                    <a:pt x="429" y="136"/>
                  </a:lnTo>
                  <a:lnTo>
                    <a:pt x="433" y="143"/>
                  </a:lnTo>
                  <a:lnTo>
                    <a:pt x="436" y="145"/>
                  </a:lnTo>
                  <a:lnTo>
                    <a:pt x="435" y="147"/>
                  </a:lnTo>
                  <a:lnTo>
                    <a:pt x="435" y="149"/>
                  </a:lnTo>
                  <a:lnTo>
                    <a:pt x="436" y="152"/>
                  </a:lnTo>
                  <a:lnTo>
                    <a:pt x="439" y="155"/>
                  </a:lnTo>
                  <a:lnTo>
                    <a:pt x="440" y="155"/>
                  </a:lnTo>
                  <a:lnTo>
                    <a:pt x="442" y="157"/>
                  </a:lnTo>
                  <a:lnTo>
                    <a:pt x="442" y="157"/>
                  </a:lnTo>
                  <a:close/>
                  <a:moveTo>
                    <a:pt x="95" y="89"/>
                  </a:moveTo>
                  <a:lnTo>
                    <a:pt x="95" y="89"/>
                  </a:lnTo>
                  <a:lnTo>
                    <a:pt x="95" y="89"/>
                  </a:lnTo>
                  <a:lnTo>
                    <a:pt x="95" y="89"/>
                  </a:lnTo>
                  <a:lnTo>
                    <a:pt x="95" y="89"/>
                  </a:lnTo>
                  <a:close/>
                  <a:moveTo>
                    <a:pt x="94" y="91"/>
                  </a:moveTo>
                  <a:lnTo>
                    <a:pt x="94" y="91"/>
                  </a:lnTo>
                  <a:lnTo>
                    <a:pt x="94" y="91"/>
                  </a:lnTo>
                  <a:lnTo>
                    <a:pt x="94" y="89"/>
                  </a:lnTo>
                  <a:lnTo>
                    <a:pt x="94" y="91"/>
                  </a:lnTo>
                  <a:lnTo>
                    <a:pt x="94" y="91"/>
                  </a:lnTo>
                  <a:close/>
                  <a:moveTo>
                    <a:pt x="455" y="173"/>
                  </a:moveTo>
                  <a:lnTo>
                    <a:pt x="456" y="177"/>
                  </a:lnTo>
                  <a:lnTo>
                    <a:pt x="456" y="177"/>
                  </a:lnTo>
                  <a:lnTo>
                    <a:pt x="452" y="177"/>
                  </a:lnTo>
                  <a:lnTo>
                    <a:pt x="451" y="177"/>
                  </a:lnTo>
                  <a:lnTo>
                    <a:pt x="451" y="179"/>
                  </a:lnTo>
                  <a:lnTo>
                    <a:pt x="452" y="180"/>
                  </a:lnTo>
                  <a:lnTo>
                    <a:pt x="449" y="183"/>
                  </a:lnTo>
                  <a:lnTo>
                    <a:pt x="449" y="180"/>
                  </a:lnTo>
                  <a:lnTo>
                    <a:pt x="446" y="179"/>
                  </a:lnTo>
                  <a:lnTo>
                    <a:pt x="446" y="177"/>
                  </a:lnTo>
                  <a:lnTo>
                    <a:pt x="449" y="174"/>
                  </a:lnTo>
                  <a:lnTo>
                    <a:pt x="446" y="173"/>
                  </a:lnTo>
                  <a:lnTo>
                    <a:pt x="446" y="171"/>
                  </a:lnTo>
                  <a:lnTo>
                    <a:pt x="446" y="167"/>
                  </a:lnTo>
                  <a:lnTo>
                    <a:pt x="445" y="167"/>
                  </a:lnTo>
                  <a:lnTo>
                    <a:pt x="445" y="165"/>
                  </a:lnTo>
                  <a:lnTo>
                    <a:pt x="449" y="167"/>
                  </a:lnTo>
                  <a:lnTo>
                    <a:pt x="452" y="167"/>
                  </a:lnTo>
                  <a:lnTo>
                    <a:pt x="455" y="167"/>
                  </a:lnTo>
                  <a:lnTo>
                    <a:pt x="456" y="168"/>
                  </a:lnTo>
                  <a:lnTo>
                    <a:pt x="456" y="171"/>
                  </a:lnTo>
                  <a:lnTo>
                    <a:pt x="455" y="173"/>
                  </a:lnTo>
                  <a:lnTo>
                    <a:pt x="455" y="173"/>
                  </a:lnTo>
                  <a:close/>
                  <a:moveTo>
                    <a:pt x="456" y="158"/>
                  </a:moveTo>
                  <a:lnTo>
                    <a:pt x="456" y="161"/>
                  </a:lnTo>
                  <a:lnTo>
                    <a:pt x="456" y="161"/>
                  </a:lnTo>
                  <a:lnTo>
                    <a:pt x="456" y="157"/>
                  </a:lnTo>
                  <a:lnTo>
                    <a:pt x="456" y="157"/>
                  </a:lnTo>
                  <a:lnTo>
                    <a:pt x="456" y="155"/>
                  </a:lnTo>
                  <a:lnTo>
                    <a:pt x="458" y="155"/>
                  </a:lnTo>
                  <a:lnTo>
                    <a:pt x="456" y="157"/>
                  </a:lnTo>
                  <a:lnTo>
                    <a:pt x="456" y="158"/>
                  </a:lnTo>
                  <a:lnTo>
                    <a:pt x="456" y="158"/>
                  </a:lnTo>
                  <a:close/>
                  <a:moveTo>
                    <a:pt x="70" y="133"/>
                  </a:moveTo>
                  <a:lnTo>
                    <a:pt x="69" y="135"/>
                  </a:lnTo>
                  <a:lnTo>
                    <a:pt x="69" y="133"/>
                  </a:lnTo>
                  <a:lnTo>
                    <a:pt x="72" y="129"/>
                  </a:lnTo>
                  <a:lnTo>
                    <a:pt x="72" y="129"/>
                  </a:lnTo>
                  <a:lnTo>
                    <a:pt x="72" y="132"/>
                  </a:lnTo>
                  <a:lnTo>
                    <a:pt x="70" y="133"/>
                  </a:lnTo>
                  <a:lnTo>
                    <a:pt x="70" y="133"/>
                  </a:lnTo>
                  <a:close/>
                  <a:moveTo>
                    <a:pt x="455" y="183"/>
                  </a:moveTo>
                  <a:lnTo>
                    <a:pt x="456" y="184"/>
                  </a:lnTo>
                  <a:lnTo>
                    <a:pt x="458" y="186"/>
                  </a:lnTo>
                  <a:lnTo>
                    <a:pt x="461" y="190"/>
                  </a:lnTo>
                  <a:lnTo>
                    <a:pt x="461" y="193"/>
                  </a:lnTo>
                  <a:lnTo>
                    <a:pt x="462" y="196"/>
                  </a:lnTo>
                  <a:lnTo>
                    <a:pt x="461" y="196"/>
                  </a:lnTo>
                  <a:lnTo>
                    <a:pt x="464" y="202"/>
                  </a:lnTo>
                  <a:lnTo>
                    <a:pt x="464" y="205"/>
                  </a:lnTo>
                  <a:lnTo>
                    <a:pt x="464" y="206"/>
                  </a:lnTo>
                  <a:lnTo>
                    <a:pt x="467" y="208"/>
                  </a:lnTo>
                  <a:lnTo>
                    <a:pt x="467" y="212"/>
                  </a:lnTo>
                  <a:lnTo>
                    <a:pt x="467" y="215"/>
                  </a:lnTo>
                  <a:lnTo>
                    <a:pt x="464" y="212"/>
                  </a:lnTo>
                  <a:lnTo>
                    <a:pt x="464" y="215"/>
                  </a:lnTo>
                  <a:lnTo>
                    <a:pt x="462" y="215"/>
                  </a:lnTo>
                  <a:lnTo>
                    <a:pt x="462" y="218"/>
                  </a:lnTo>
                  <a:lnTo>
                    <a:pt x="461" y="218"/>
                  </a:lnTo>
                  <a:lnTo>
                    <a:pt x="458" y="222"/>
                  </a:lnTo>
                  <a:lnTo>
                    <a:pt x="458" y="227"/>
                  </a:lnTo>
                  <a:lnTo>
                    <a:pt x="455" y="227"/>
                  </a:lnTo>
                  <a:lnTo>
                    <a:pt x="455" y="224"/>
                  </a:lnTo>
                  <a:lnTo>
                    <a:pt x="455" y="222"/>
                  </a:lnTo>
                  <a:lnTo>
                    <a:pt x="452" y="222"/>
                  </a:lnTo>
                  <a:lnTo>
                    <a:pt x="451" y="224"/>
                  </a:lnTo>
                  <a:lnTo>
                    <a:pt x="449" y="227"/>
                  </a:lnTo>
                  <a:lnTo>
                    <a:pt x="446" y="228"/>
                  </a:lnTo>
                  <a:lnTo>
                    <a:pt x="442" y="233"/>
                  </a:lnTo>
                  <a:lnTo>
                    <a:pt x="440" y="230"/>
                  </a:lnTo>
                  <a:lnTo>
                    <a:pt x="442" y="227"/>
                  </a:lnTo>
                  <a:lnTo>
                    <a:pt x="445" y="222"/>
                  </a:lnTo>
                  <a:lnTo>
                    <a:pt x="446" y="221"/>
                  </a:lnTo>
                  <a:lnTo>
                    <a:pt x="451" y="218"/>
                  </a:lnTo>
                  <a:lnTo>
                    <a:pt x="452" y="218"/>
                  </a:lnTo>
                  <a:lnTo>
                    <a:pt x="452" y="211"/>
                  </a:lnTo>
                  <a:lnTo>
                    <a:pt x="456" y="206"/>
                  </a:lnTo>
                  <a:lnTo>
                    <a:pt x="456" y="202"/>
                  </a:lnTo>
                  <a:lnTo>
                    <a:pt x="456" y="200"/>
                  </a:lnTo>
                  <a:lnTo>
                    <a:pt x="455" y="193"/>
                  </a:lnTo>
                  <a:lnTo>
                    <a:pt x="452" y="189"/>
                  </a:lnTo>
                  <a:lnTo>
                    <a:pt x="452" y="184"/>
                  </a:lnTo>
                  <a:lnTo>
                    <a:pt x="455" y="184"/>
                  </a:lnTo>
                  <a:lnTo>
                    <a:pt x="455" y="183"/>
                  </a:lnTo>
                  <a:lnTo>
                    <a:pt x="455" y="183"/>
                  </a:lnTo>
                  <a:close/>
                  <a:moveTo>
                    <a:pt x="66" y="139"/>
                  </a:moveTo>
                  <a:lnTo>
                    <a:pt x="62" y="143"/>
                  </a:lnTo>
                  <a:lnTo>
                    <a:pt x="62" y="143"/>
                  </a:lnTo>
                  <a:lnTo>
                    <a:pt x="60" y="143"/>
                  </a:lnTo>
                  <a:lnTo>
                    <a:pt x="62" y="141"/>
                  </a:lnTo>
                  <a:lnTo>
                    <a:pt x="64" y="136"/>
                  </a:lnTo>
                  <a:lnTo>
                    <a:pt x="66" y="135"/>
                  </a:lnTo>
                  <a:lnTo>
                    <a:pt x="66" y="135"/>
                  </a:lnTo>
                  <a:lnTo>
                    <a:pt x="69" y="135"/>
                  </a:lnTo>
                  <a:lnTo>
                    <a:pt x="66" y="136"/>
                  </a:lnTo>
                  <a:lnTo>
                    <a:pt x="66" y="139"/>
                  </a:lnTo>
                  <a:lnTo>
                    <a:pt x="66" y="139"/>
                  </a:lnTo>
                  <a:close/>
                  <a:moveTo>
                    <a:pt x="60" y="152"/>
                  </a:moveTo>
                  <a:lnTo>
                    <a:pt x="60" y="155"/>
                  </a:lnTo>
                  <a:lnTo>
                    <a:pt x="62" y="157"/>
                  </a:lnTo>
                  <a:lnTo>
                    <a:pt x="62" y="157"/>
                  </a:lnTo>
                  <a:lnTo>
                    <a:pt x="60" y="161"/>
                  </a:lnTo>
                  <a:lnTo>
                    <a:pt x="58" y="161"/>
                  </a:lnTo>
                  <a:lnTo>
                    <a:pt x="58" y="163"/>
                  </a:lnTo>
                  <a:lnTo>
                    <a:pt x="58" y="161"/>
                  </a:lnTo>
                  <a:lnTo>
                    <a:pt x="58" y="152"/>
                  </a:lnTo>
                  <a:lnTo>
                    <a:pt x="60" y="152"/>
                  </a:lnTo>
                  <a:lnTo>
                    <a:pt x="60" y="152"/>
                  </a:lnTo>
                  <a:close/>
                  <a:moveTo>
                    <a:pt x="54" y="165"/>
                  </a:moveTo>
                  <a:lnTo>
                    <a:pt x="54" y="165"/>
                  </a:lnTo>
                  <a:lnTo>
                    <a:pt x="54" y="165"/>
                  </a:lnTo>
                  <a:lnTo>
                    <a:pt x="56" y="165"/>
                  </a:lnTo>
                  <a:lnTo>
                    <a:pt x="56" y="165"/>
                  </a:lnTo>
                  <a:lnTo>
                    <a:pt x="54" y="165"/>
                  </a:lnTo>
                  <a:lnTo>
                    <a:pt x="54" y="165"/>
                  </a:lnTo>
                  <a:close/>
                  <a:moveTo>
                    <a:pt x="69" y="189"/>
                  </a:moveTo>
                  <a:lnTo>
                    <a:pt x="66" y="186"/>
                  </a:lnTo>
                  <a:lnTo>
                    <a:pt x="66" y="183"/>
                  </a:lnTo>
                  <a:lnTo>
                    <a:pt x="66" y="184"/>
                  </a:lnTo>
                  <a:lnTo>
                    <a:pt x="69" y="186"/>
                  </a:lnTo>
                  <a:lnTo>
                    <a:pt x="69" y="189"/>
                  </a:lnTo>
                  <a:lnTo>
                    <a:pt x="69" y="189"/>
                  </a:lnTo>
                  <a:close/>
                  <a:moveTo>
                    <a:pt x="82" y="205"/>
                  </a:moveTo>
                  <a:lnTo>
                    <a:pt x="79" y="202"/>
                  </a:lnTo>
                  <a:lnTo>
                    <a:pt x="79" y="202"/>
                  </a:lnTo>
                  <a:lnTo>
                    <a:pt x="79" y="200"/>
                  </a:lnTo>
                  <a:lnTo>
                    <a:pt x="82" y="200"/>
                  </a:lnTo>
                  <a:lnTo>
                    <a:pt x="84" y="202"/>
                  </a:lnTo>
                  <a:lnTo>
                    <a:pt x="82" y="205"/>
                  </a:lnTo>
                  <a:lnTo>
                    <a:pt x="82" y="205"/>
                  </a:lnTo>
                  <a:close/>
                  <a:moveTo>
                    <a:pt x="451" y="224"/>
                  </a:moveTo>
                  <a:lnTo>
                    <a:pt x="455" y="227"/>
                  </a:lnTo>
                  <a:lnTo>
                    <a:pt x="452" y="228"/>
                  </a:lnTo>
                  <a:lnTo>
                    <a:pt x="451" y="230"/>
                  </a:lnTo>
                  <a:lnTo>
                    <a:pt x="451" y="234"/>
                  </a:lnTo>
                  <a:lnTo>
                    <a:pt x="449" y="233"/>
                  </a:lnTo>
                  <a:lnTo>
                    <a:pt x="449" y="228"/>
                  </a:lnTo>
                  <a:lnTo>
                    <a:pt x="451" y="228"/>
                  </a:lnTo>
                  <a:lnTo>
                    <a:pt x="451" y="227"/>
                  </a:lnTo>
                  <a:lnTo>
                    <a:pt x="451" y="224"/>
                  </a:lnTo>
                  <a:lnTo>
                    <a:pt x="451" y="224"/>
                  </a:lnTo>
                  <a:close/>
                  <a:moveTo>
                    <a:pt x="446" y="234"/>
                  </a:moveTo>
                  <a:lnTo>
                    <a:pt x="446" y="238"/>
                  </a:lnTo>
                  <a:lnTo>
                    <a:pt x="449" y="244"/>
                  </a:lnTo>
                  <a:lnTo>
                    <a:pt x="446" y="246"/>
                  </a:lnTo>
                  <a:lnTo>
                    <a:pt x="445" y="243"/>
                  </a:lnTo>
                  <a:lnTo>
                    <a:pt x="442" y="243"/>
                  </a:lnTo>
                  <a:lnTo>
                    <a:pt x="445" y="240"/>
                  </a:lnTo>
                  <a:lnTo>
                    <a:pt x="442" y="238"/>
                  </a:lnTo>
                  <a:lnTo>
                    <a:pt x="440" y="238"/>
                  </a:lnTo>
                  <a:lnTo>
                    <a:pt x="440" y="236"/>
                  </a:lnTo>
                  <a:lnTo>
                    <a:pt x="440" y="233"/>
                  </a:lnTo>
                  <a:lnTo>
                    <a:pt x="445" y="233"/>
                  </a:lnTo>
                  <a:lnTo>
                    <a:pt x="445" y="233"/>
                  </a:lnTo>
                  <a:lnTo>
                    <a:pt x="446" y="234"/>
                  </a:lnTo>
                  <a:lnTo>
                    <a:pt x="446" y="234"/>
                  </a:lnTo>
                  <a:close/>
                  <a:moveTo>
                    <a:pt x="54" y="115"/>
                  </a:moveTo>
                  <a:lnTo>
                    <a:pt x="56" y="115"/>
                  </a:lnTo>
                  <a:lnTo>
                    <a:pt x="56" y="115"/>
                  </a:lnTo>
                  <a:lnTo>
                    <a:pt x="54" y="115"/>
                  </a:lnTo>
                  <a:lnTo>
                    <a:pt x="54" y="115"/>
                  </a:lnTo>
                  <a:close/>
                  <a:moveTo>
                    <a:pt x="531" y="158"/>
                  </a:moveTo>
                  <a:lnTo>
                    <a:pt x="531" y="161"/>
                  </a:lnTo>
                  <a:lnTo>
                    <a:pt x="531" y="158"/>
                  </a:lnTo>
                  <a:lnTo>
                    <a:pt x="531" y="158"/>
                  </a:lnTo>
                  <a:close/>
                  <a:moveTo>
                    <a:pt x="114" y="272"/>
                  </a:moveTo>
                  <a:lnTo>
                    <a:pt x="114" y="272"/>
                  </a:lnTo>
                  <a:lnTo>
                    <a:pt x="114" y="272"/>
                  </a:lnTo>
                  <a:lnTo>
                    <a:pt x="114" y="272"/>
                  </a:lnTo>
                  <a:lnTo>
                    <a:pt x="114" y="272"/>
                  </a:lnTo>
                  <a:lnTo>
                    <a:pt x="114" y="272"/>
                  </a:lnTo>
                  <a:lnTo>
                    <a:pt x="114" y="272"/>
                  </a:lnTo>
                  <a:close/>
                  <a:moveTo>
                    <a:pt x="423" y="296"/>
                  </a:moveTo>
                  <a:lnTo>
                    <a:pt x="423" y="301"/>
                  </a:lnTo>
                  <a:lnTo>
                    <a:pt x="421" y="301"/>
                  </a:lnTo>
                  <a:lnTo>
                    <a:pt x="419" y="297"/>
                  </a:lnTo>
                  <a:lnTo>
                    <a:pt x="419" y="296"/>
                  </a:lnTo>
                  <a:lnTo>
                    <a:pt x="421" y="288"/>
                  </a:lnTo>
                  <a:lnTo>
                    <a:pt x="423" y="285"/>
                  </a:lnTo>
                  <a:lnTo>
                    <a:pt x="423" y="285"/>
                  </a:lnTo>
                  <a:lnTo>
                    <a:pt x="423" y="290"/>
                  </a:lnTo>
                  <a:lnTo>
                    <a:pt x="423" y="291"/>
                  </a:lnTo>
                  <a:lnTo>
                    <a:pt x="423" y="296"/>
                  </a:lnTo>
                  <a:lnTo>
                    <a:pt x="423" y="296"/>
                  </a:lnTo>
                  <a:close/>
                  <a:moveTo>
                    <a:pt x="382" y="329"/>
                  </a:moveTo>
                  <a:lnTo>
                    <a:pt x="375" y="334"/>
                  </a:lnTo>
                  <a:lnTo>
                    <a:pt x="372" y="334"/>
                  </a:lnTo>
                  <a:lnTo>
                    <a:pt x="372" y="329"/>
                  </a:lnTo>
                  <a:lnTo>
                    <a:pt x="373" y="326"/>
                  </a:lnTo>
                  <a:lnTo>
                    <a:pt x="382" y="323"/>
                  </a:lnTo>
                  <a:lnTo>
                    <a:pt x="382" y="326"/>
                  </a:lnTo>
                  <a:lnTo>
                    <a:pt x="382" y="328"/>
                  </a:lnTo>
                  <a:lnTo>
                    <a:pt x="382" y="329"/>
                  </a:lnTo>
                  <a:lnTo>
                    <a:pt x="382" y="329"/>
                  </a:lnTo>
                  <a:close/>
                  <a:moveTo>
                    <a:pt x="433" y="341"/>
                  </a:moveTo>
                  <a:lnTo>
                    <a:pt x="435" y="341"/>
                  </a:lnTo>
                  <a:lnTo>
                    <a:pt x="435" y="339"/>
                  </a:lnTo>
                  <a:lnTo>
                    <a:pt x="439" y="339"/>
                  </a:lnTo>
                  <a:lnTo>
                    <a:pt x="440" y="344"/>
                  </a:lnTo>
                  <a:lnTo>
                    <a:pt x="440" y="344"/>
                  </a:lnTo>
                  <a:lnTo>
                    <a:pt x="439" y="341"/>
                  </a:lnTo>
                  <a:lnTo>
                    <a:pt x="436" y="341"/>
                  </a:lnTo>
                  <a:lnTo>
                    <a:pt x="435" y="341"/>
                  </a:lnTo>
                  <a:lnTo>
                    <a:pt x="433" y="341"/>
                  </a:lnTo>
                  <a:lnTo>
                    <a:pt x="430" y="344"/>
                  </a:lnTo>
                  <a:lnTo>
                    <a:pt x="429" y="344"/>
                  </a:lnTo>
                  <a:lnTo>
                    <a:pt x="427" y="341"/>
                  </a:lnTo>
                  <a:lnTo>
                    <a:pt x="429" y="339"/>
                  </a:lnTo>
                  <a:lnTo>
                    <a:pt x="424" y="339"/>
                  </a:lnTo>
                  <a:lnTo>
                    <a:pt x="423" y="335"/>
                  </a:lnTo>
                  <a:lnTo>
                    <a:pt x="424" y="334"/>
                  </a:lnTo>
                  <a:lnTo>
                    <a:pt x="424" y="329"/>
                  </a:lnTo>
                  <a:lnTo>
                    <a:pt x="424" y="329"/>
                  </a:lnTo>
                  <a:lnTo>
                    <a:pt x="424" y="326"/>
                  </a:lnTo>
                  <a:lnTo>
                    <a:pt x="424" y="322"/>
                  </a:lnTo>
                  <a:lnTo>
                    <a:pt x="427" y="319"/>
                  </a:lnTo>
                  <a:lnTo>
                    <a:pt x="430" y="319"/>
                  </a:lnTo>
                  <a:lnTo>
                    <a:pt x="433" y="323"/>
                  </a:lnTo>
                  <a:lnTo>
                    <a:pt x="433" y="326"/>
                  </a:lnTo>
                  <a:lnTo>
                    <a:pt x="433" y="328"/>
                  </a:lnTo>
                  <a:lnTo>
                    <a:pt x="430" y="335"/>
                  </a:lnTo>
                  <a:lnTo>
                    <a:pt x="433" y="341"/>
                  </a:lnTo>
                  <a:lnTo>
                    <a:pt x="433" y="341"/>
                  </a:lnTo>
                  <a:close/>
                  <a:moveTo>
                    <a:pt x="514" y="294"/>
                  </a:moveTo>
                  <a:lnTo>
                    <a:pt x="514" y="296"/>
                  </a:lnTo>
                  <a:lnTo>
                    <a:pt x="514" y="294"/>
                  </a:lnTo>
                  <a:lnTo>
                    <a:pt x="514" y="294"/>
                  </a:lnTo>
                  <a:lnTo>
                    <a:pt x="514" y="294"/>
                  </a:lnTo>
                  <a:close/>
                  <a:moveTo>
                    <a:pt x="512" y="304"/>
                  </a:moveTo>
                  <a:lnTo>
                    <a:pt x="512" y="306"/>
                  </a:lnTo>
                  <a:lnTo>
                    <a:pt x="512" y="306"/>
                  </a:lnTo>
                  <a:lnTo>
                    <a:pt x="512" y="304"/>
                  </a:lnTo>
                  <a:lnTo>
                    <a:pt x="512" y="304"/>
                  </a:lnTo>
                  <a:close/>
                  <a:moveTo>
                    <a:pt x="433" y="347"/>
                  </a:moveTo>
                  <a:lnTo>
                    <a:pt x="430" y="351"/>
                  </a:lnTo>
                  <a:lnTo>
                    <a:pt x="429" y="350"/>
                  </a:lnTo>
                  <a:lnTo>
                    <a:pt x="429" y="345"/>
                  </a:lnTo>
                  <a:lnTo>
                    <a:pt x="429" y="345"/>
                  </a:lnTo>
                  <a:lnTo>
                    <a:pt x="433" y="345"/>
                  </a:lnTo>
                  <a:lnTo>
                    <a:pt x="433" y="347"/>
                  </a:lnTo>
                  <a:lnTo>
                    <a:pt x="433" y="347"/>
                  </a:lnTo>
                  <a:close/>
                  <a:moveTo>
                    <a:pt x="449" y="345"/>
                  </a:moveTo>
                  <a:lnTo>
                    <a:pt x="449" y="347"/>
                  </a:lnTo>
                  <a:lnTo>
                    <a:pt x="446" y="347"/>
                  </a:lnTo>
                  <a:lnTo>
                    <a:pt x="445" y="347"/>
                  </a:lnTo>
                  <a:lnTo>
                    <a:pt x="442" y="345"/>
                  </a:lnTo>
                  <a:lnTo>
                    <a:pt x="446" y="344"/>
                  </a:lnTo>
                  <a:lnTo>
                    <a:pt x="449" y="345"/>
                  </a:lnTo>
                  <a:lnTo>
                    <a:pt x="449" y="345"/>
                  </a:lnTo>
                  <a:close/>
                  <a:moveTo>
                    <a:pt x="439" y="355"/>
                  </a:moveTo>
                  <a:lnTo>
                    <a:pt x="435" y="357"/>
                  </a:lnTo>
                  <a:lnTo>
                    <a:pt x="435" y="351"/>
                  </a:lnTo>
                  <a:lnTo>
                    <a:pt x="439" y="351"/>
                  </a:lnTo>
                  <a:lnTo>
                    <a:pt x="440" y="354"/>
                  </a:lnTo>
                  <a:lnTo>
                    <a:pt x="439" y="355"/>
                  </a:lnTo>
                  <a:lnTo>
                    <a:pt x="439" y="355"/>
                  </a:lnTo>
                  <a:close/>
                  <a:moveTo>
                    <a:pt x="449" y="354"/>
                  </a:moveTo>
                  <a:lnTo>
                    <a:pt x="446" y="355"/>
                  </a:lnTo>
                  <a:lnTo>
                    <a:pt x="446" y="354"/>
                  </a:lnTo>
                  <a:lnTo>
                    <a:pt x="446" y="350"/>
                  </a:lnTo>
                  <a:lnTo>
                    <a:pt x="446" y="350"/>
                  </a:lnTo>
                  <a:lnTo>
                    <a:pt x="446" y="354"/>
                  </a:lnTo>
                  <a:lnTo>
                    <a:pt x="449" y="354"/>
                  </a:lnTo>
                  <a:lnTo>
                    <a:pt x="449" y="354"/>
                  </a:lnTo>
                  <a:close/>
                  <a:moveTo>
                    <a:pt x="419" y="371"/>
                  </a:moveTo>
                  <a:lnTo>
                    <a:pt x="417" y="373"/>
                  </a:lnTo>
                  <a:lnTo>
                    <a:pt x="414" y="371"/>
                  </a:lnTo>
                  <a:lnTo>
                    <a:pt x="419" y="369"/>
                  </a:lnTo>
                  <a:lnTo>
                    <a:pt x="423" y="360"/>
                  </a:lnTo>
                  <a:lnTo>
                    <a:pt x="424" y="360"/>
                  </a:lnTo>
                  <a:lnTo>
                    <a:pt x="423" y="357"/>
                  </a:lnTo>
                  <a:lnTo>
                    <a:pt x="424" y="357"/>
                  </a:lnTo>
                  <a:lnTo>
                    <a:pt x="424" y="360"/>
                  </a:lnTo>
                  <a:lnTo>
                    <a:pt x="424" y="360"/>
                  </a:lnTo>
                  <a:lnTo>
                    <a:pt x="424" y="361"/>
                  </a:lnTo>
                  <a:lnTo>
                    <a:pt x="423" y="363"/>
                  </a:lnTo>
                  <a:lnTo>
                    <a:pt x="421" y="366"/>
                  </a:lnTo>
                  <a:lnTo>
                    <a:pt x="421" y="366"/>
                  </a:lnTo>
                  <a:lnTo>
                    <a:pt x="419" y="371"/>
                  </a:lnTo>
                  <a:lnTo>
                    <a:pt x="419" y="371"/>
                  </a:lnTo>
                  <a:close/>
                  <a:moveTo>
                    <a:pt x="440" y="360"/>
                  </a:moveTo>
                  <a:lnTo>
                    <a:pt x="440" y="361"/>
                  </a:lnTo>
                  <a:lnTo>
                    <a:pt x="439" y="361"/>
                  </a:lnTo>
                  <a:lnTo>
                    <a:pt x="436" y="360"/>
                  </a:lnTo>
                  <a:lnTo>
                    <a:pt x="439" y="360"/>
                  </a:lnTo>
                  <a:lnTo>
                    <a:pt x="439" y="355"/>
                  </a:lnTo>
                  <a:lnTo>
                    <a:pt x="440" y="354"/>
                  </a:lnTo>
                  <a:lnTo>
                    <a:pt x="440" y="360"/>
                  </a:lnTo>
                  <a:lnTo>
                    <a:pt x="440" y="360"/>
                  </a:lnTo>
                  <a:close/>
                  <a:moveTo>
                    <a:pt x="442" y="357"/>
                  </a:moveTo>
                  <a:lnTo>
                    <a:pt x="440" y="361"/>
                  </a:lnTo>
                  <a:lnTo>
                    <a:pt x="440" y="360"/>
                  </a:lnTo>
                  <a:lnTo>
                    <a:pt x="442" y="354"/>
                  </a:lnTo>
                  <a:lnTo>
                    <a:pt x="445" y="355"/>
                  </a:lnTo>
                  <a:lnTo>
                    <a:pt x="442" y="357"/>
                  </a:lnTo>
                  <a:lnTo>
                    <a:pt x="442" y="357"/>
                  </a:lnTo>
                  <a:close/>
                  <a:moveTo>
                    <a:pt x="408" y="366"/>
                  </a:moveTo>
                  <a:lnTo>
                    <a:pt x="408" y="366"/>
                  </a:lnTo>
                  <a:lnTo>
                    <a:pt x="408" y="366"/>
                  </a:lnTo>
                  <a:lnTo>
                    <a:pt x="408" y="366"/>
                  </a:lnTo>
                  <a:close/>
                  <a:moveTo>
                    <a:pt x="446" y="357"/>
                  </a:moveTo>
                  <a:lnTo>
                    <a:pt x="445" y="360"/>
                  </a:lnTo>
                  <a:lnTo>
                    <a:pt x="442" y="360"/>
                  </a:lnTo>
                  <a:lnTo>
                    <a:pt x="445" y="357"/>
                  </a:lnTo>
                  <a:lnTo>
                    <a:pt x="446" y="357"/>
                  </a:lnTo>
                  <a:lnTo>
                    <a:pt x="446" y="357"/>
                  </a:lnTo>
                  <a:close/>
                  <a:moveTo>
                    <a:pt x="238" y="399"/>
                  </a:moveTo>
                  <a:lnTo>
                    <a:pt x="233" y="401"/>
                  </a:lnTo>
                  <a:lnTo>
                    <a:pt x="231" y="399"/>
                  </a:lnTo>
                  <a:lnTo>
                    <a:pt x="231" y="395"/>
                  </a:lnTo>
                  <a:lnTo>
                    <a:pt x="231" y="389"/>
                  </a:lnTo>
                  <a:lnTo>
                    <a:pt x="231" y="383"/>
                  </a:lnTo>
                  <a:lnTo>
                    <a:pt x="233" y="382"/>
                  </a:lnTo>
                  <a:lnTo>
                    <a:pt x="234" y="385"/>
                  </a:lnTo>
                  <a:lnTo>
                    <a:pt x="238" y="389"/>
                  </a:lnTo>
                  <a:lnTo>
                    <a:pt x="240" y="395"/>
                  </a:lnTo>
                  <a:lnTo>
                    <a:pt x="240" y="395"/>
                  </a:lnTo>
                  <a:lnTo>
                    <a:pt x="238" y="399"/>
                  </a:lnTo>
                  <a:lnTo>
                    <a:pt x="238" y="399"/>
                  </a:lnTo>
                  <a:close/>
                  <a:moveTo>
                    <a:pt x="452" y="360"/>
                  </a:moveTo>
                  <a:lnTo>
                    <a:pt x="455" y="363"/>
                  </a:lnTo>
                  <a:lnTo>
                    <a:pt x="455" y="367"/>
                  </a:lnTo>
                  <a:lnTo>
                    <a:pt x="452" y="369"/>
                  </a:lnTo>
                  <a:lnTo>
                    <a:pt x="452" y="367"/>
                  </a:lnTo>
                  <a:lnTo>
                    <a:pt x="451" y="369"/>
                  </a:lnTo>
                  <a:lnTo>
                    <a:pt x="452" y="373"/>
                  </a:lnTo>
                  <a:lnTo>
                    <a:pt x="451" y="376"/>
                  </a:lnTo>
                  <a:lnTo>
                    <a:pt x="451" y="376"/>
                  </a:lnTo>
                  <a:lnTo>
                    <a:pt x="446" y="376"/>
                  </a:lnTo>
                  <a:lnTo>
                    <a:pt x="445" y="373"/>
                  </a:lnTo>
                  <a:lnTo>
                    <a:pt x="445" y="371"/>
                  </a:lnTo>
                  <a:lnTo>
                    <a:pt x="446" y="369"/>
                  </a:lnTo>
                  <a:lnTo>
                    <a:pt x="442" y="367"/>
                  </a:lnTo>
                  <a:lnTo>
                    <a:pt x="440" y="369"/>
                  </a:lnTo>
                  <a:lnTo>
                    <a:pt x="440" y="371"/>
                  </a:lnTo>
                  <a:lnTo>
                    <a:pt x="439" y="369"/>
                  </a:lnTo>
                  <a:lnTo>
                    <a:pt x="436" y="373"/>
                  </a:lnTo>
                  <a:lnTo>
                    <a:pt x="436" y="373"/>
                  </a:lnTo>
                  <a:lnTo>
                    <a:pt x="436" y="369"/>
                  </a:lnTo>
                  <a:lnTo>
                    <a:pt x="440" y="367"/>
                  </a:lnTo>
                  <a:lnTo>
                    <a:pt x="440" y="366"/>
                  </a:lnTo>
                  <a:lnTo>
                    <a:pt x="442" y="363"/>
                  </a:lnTo>
                  <a:lnTo>
                    <a:pt x="445" y="366"/>
                  </a:lnTo>
                  <a:lnTo>
                    <a:pt x="446" y="361"/>
                  </a:lnTo>
                  <a:lnTo>
                    <a:pt x="449" y="361"/>
                  </a:lnTo>
                  <a:lnTo>
                    <a:pt x="451" y="360"/>
                  </a:lnTo>
                  <a:lnTo>
                    <a:pt x="451" y="357"/>
                  </a:lnTo>
                  <a:lnTo>
                    <a:pt x="452" y="357"/>
                  </a:lnTo>
                  <a:lnTo>
                    <a:pt x="452" y="357"/>
                  </a:lnTo>
                  <a:lnTo>
                    <a:pt x="452" y="360"/>
                  </a:lnTo>
                  <a:lnTo>
                    <a:pt x="452" y="360"/>
                  </a:lnTo>
                  <a:close/>
                  <a:moveTo>
                    <a:pt x="486" y="351"/>
                  </a:moveTo>
                  <a:lnTo>
                    <a:pt x="484" y="351"/>
                  </a:lnTo>
                  <a:lnTo>
                    <a:pt x="484" y="351"/>
                  </a:lnTo>
                  <a:lnTo>
                    <a:pt x="484" y="351"/>
                  </a:lnTo>
                  <a:lnTo>
                    <a:pt x="486" y="351"/>
                  </a:lnTo>
                  <a:lnTo>
                    <a:pt x="486" y="351"/>
                  </a:lnTo>
                  <a:close/>
                  <a:moveTo>
                    <a:pt x="557" y="278"/>
                  </a:moveTo>
                  <a:lnTo>
                    <a:pt x="557" y="278"/>
                  </a:lnTo>
                  <a:lnTo>
                    <a:pt x="557" y="278"/>
                  </a:lnTo>
                  <a:lnTo>
                    <a:pt x="557" y="278"/>
                  </a:lnTo>
                  <a:close/>
                  <a:moveTo>
                    <a:pt x="546" y="304"/>
                  </a:moveTo>
                  <a:lnTo>
                    <a:pt x="546" y="304"/>
                  </a:lnTo>
                  <a:lnTo>
                    <a:pt x="546" y="306"/>
                  </a:lnTo>
                  <a:lnTo>
                    <a:pt x="546" y="304"/>
                  </a:lnTo>
                  <a:lnTo>
                    <a:pt x="546" y="304"/>
                  </a:lnTo>
                  <a:lnTo>
                    <a:pt x="546" y="304"/>
                  </a:lnTo>
                  <a:close/>
                  <a:moveTo>
                    <a:pt x="196" y="391"/>
                  </a:moveTo>
                  <a:lnTo>
                    <a:pt x="196" y="391"/>
                  </a:lnTo>
                  <a:lnTo>
                    <a:pt x="196" y="391"/>
                  </a:lnTo>
                  <a:lnTo>
                    <a:pt x="196" y="391"/>
                  </a:lnTo>
                  <a:close/>
                  <a:moveTo>
                    <a:pt x="421" y="389"/>
                  </a:moveTo>
                  <a:lnTo>
                    <a:pt x="423" y="391"/>
                  </a:lnTo>
                  <a:lnTo>
                    <a:pt x="417" y="393"/>
                  </a:lnTo>
                  <a:lnTo>
                    <a:pt x="419" y="395"/>
                  </a:lnTo>
                  <a:lnTo>
                    <a:pt x="417" y="395"/>
                  </a:lnTo>
                  <a:lnTo>
                    <a:pt x="419" y="397"/>
                  </a:lnTo>
                  <a:lnTo>
                    <a:pt x="419" y="399"/>
                  </a:lnTo>
                  <a:lnTo>
                    <a:pt x="421" y="401"/>
                  </a:lnTo>
                  <a:lnTo>
                    <a:pt x="419" y="402"/>
                  </a:lnTo>
                  <a:lnTo>
                    <a:pt x="423" y="405"/>
                  </a:lnTo>
                  <a:lnTo>
                    <a:pt x="423" y="407"/>
                  </a:lnTo>
                  <a:lnTo>
                    <a:pt x="421" y="407"/>
                  </a:lnTo>
                  <a:lnTo>
                    <a:pt x="419" y="408"/>
                  </a:lnTo>
                  <a:lnTo>
                    <a:pt x="417" y="411"/>
                  </a:lnTo>
                  <a:lnTo>
                    <a:pt x="417" y="413"/>
                  </a:lnTo>
                  <a:lnTo>
                    <a:pt x="414" y="417"/>
                  </a:lnTo>
                  <a:lnTo>
                    <a:pt x="413" y="418"/>
                  </a:lnTo>
                  <a:lnTo>
                    <a:pt x="413" y="423"/>
                  </a:lnTo>
                  <a:lnTo>
                    <a:pt x="411" y="429"/>
                  </a:lnTo>
                  <a:lnTo>
                    <a:pt x="408" y="429"/>
                  </a:lnTo>
                  <a:lnTo>
                    <a:pt x="403" y="433"/>
                  </a:lnTo>
                  <a:lnTo>
                    <a:pt x="403" y="430"/>
                  </a:lnTo>
                  <a:lnTo>
                    <a:pt x="399" y="430"/>
                  </a:lnTo>
                  <a:lnTo>
                    <a:pt x="397" y="429"/>
                  </a:lnTo>
                  <a:lnTo>
                    <a:pt x="395" y="433"/>
                  </a:lnTo>
                  <a:lnTo>
                    <a:pt x="391" y="433"/>
                  </a:lnTo>
                  <a:lnTo>
                    <a:pt x="391" y="430"/>
                  </a:lnTo>
                  <a:lnTo>
                    <a:pt x="389" y="430"/>
                  </a:lnTo>
                  <a:lnTo>
                    <a:pt x="388" y="433"/>
                  </a:lnTo>
                  <a:lnTo>
                    <a:pt x="383" y="433"/>
                  </a:lnTo>
                  <a:lnTo>
                    <a:pt x="383" y="429"/>
                  </a:lnTo>
                  <a:lnTo>
                    <a:pt x="383" y="424"/>
                  </a:lnTo>
                  <a:lnTo>
                    <a:pt x="379" y="424"/>
                  </a:lnTo>
                  <a:lnTo>
                    <a:pt x="377" y="421"/>
                  </a:lnTo>
                  <a:lnTo>
                    <a:pt x="377" y="417"/>
                  </a:lnTo>
                  <a:lnTo>
                    <a:pt x="377" y="413"/>
                  </a:lnTo>
                  <a:lnTo>
                    <a:pt x="382" y="411"/>
                  </a:lnTo>
                  <a:lnTo>
                    <a:pt x="383" y="413"/>
                  </a:lnTo>
                  <a:lnTo>
                    <a:pt x="388" y="413"/>
                  </a:lnTo>
                  <a:lnTo>
                    <a:pt x="389" y="407"/>
                  </a:lnTo>
                  <a:lnTo>
                    <a:pt x="391" y="405"/>
                  </a:lnTo>
                  <a:lnTo>
                    <a:pt x="397" y="402"/>
                  </a:lnTo>
                  <a:lnTo>
                    <a:pt x="401" y="397"/>
                  </a:lnTo>
                  <a:lnTo>
                    <a:pt x="401" y="395"/>
                  </a:lnTo>
                  <a:lnTo>
                    <a:pt x="407" y="393"/>
                  </a:lnTo>
                  <a:lnTo>
                    <a:pt x="407" y="393"/>
                  </a:lnTo>
                  <a:lnTo>
                    <a:pt x="407" y="393"/>
                  </a:lnTo>
                  <a:lnTo>
                    <a:pt x="408" y="391"/>
                  </a:lnTo>
                  <a:lnTo>
                    <a:pt x="411" y="385"/>
                  </a:lnTo>
                  <a:lnTo>
                    <a:pt x="413" y="383"/>
                  </a:lnTo>
                  <a:lnTo>
                    <a:pt x="417" y="383"/>
                  </a:lnTo>
                  <a:lnTo>
                    <a:pt x="419" y="383"/>
                  </a:lnTo>
                  <a:lnTo>
                    <a:pt x="419" y="385"/>
                  </a:lnTo>
                  <a:lnTo>
                    <a:pt x="421" y="385"/>
                  </a:lnTo>
                  <a:lnTo>
                    <a:pt x="424" y="387"/>
                  </a:lnTo>
                  <a:lnTo>
                    <a:pt x="421" y="389"/>
                  </a:lnTo>
                  <a:lnTo>
                    <a:pt x="421" y="389"/>
                  </a:lnTo>
                  <a:close/>
                  <a:moveTo>
                    <a:pt x="313" y="405"/>
                  </a:moveTo>
                  <a:lnTo>
                    <a:pt x="316" y="405"/>
                  </a:lnTo>
                  <a:lnTo>
                    <a:pt x="319" y="405"/>
                  </a:lnTo>
                  <a:lnTo>
                    <a:pt x="322" y="405"/>
                  </a:lnTo>
                  <a:lnTo>
                    <a:pt x="323" y="408"/>
                  </a:lnTo>
                  <a:lnTo>
                    <a:pt x="329" y="411"/>
                  </a:lnTo>
                  <a:lnTo>
                    <a:pt x="334" y="415"/>
                  </a:lnTo>
                  <a:lnTo>
                    <a:pt x="335" y="417"/>
                  </a:lnTo>
                  <a:lnTo>
                    <a:pt x="338" y="417"/>
                  </a:lnTo>
                  <a:lnTo>
                    <a:pt x="339" y="418"/>
                  </a:lnTo>
                  <a:lnTo>
                    <a:pt x="344" y="418"/>
                  </a:lnTo>
                  <a:lnTo>
                    <a:pt x="344" y="421"/>
                  </a:lnTo>
                  <a:lnTo>
                    <a:pt x="345" y="423"/>
                  </a:lnTo>
                  <a:lnTo>
                    <a:pt x="351" y="423"/>
                  </a:lnTo>
                  <a:lnTo>
                    <a:pt x="351" y="423"/>
                  </a:lnTo>
                  <a:lnTo>
                    <a:pt x="350" y="429"/>
                  </a:lnTo>
                  <a:lnTo>
                    <a:pt x="351" y="429"/>
                  </a:lnTo>
                  <a:lnTo>
                    <a:pt x="356" y="429"/>
                  </a:lnTo>
                  <a:lnTo>
                    <a:pt x="356" y="433"/>
                  </a:lnTo>
                  <a:lnTo>
                    <a:pt x="357" y="434"/>
                  </a:lnTo>
                  <a:lnTo>
                    <a:pt x="361" y="434"/>
                  </a:lnTo>
                  <a:lnTo>
                    <a:pt x="363" y="437"/>
                  </a:lnTo>
                  <a:lnTo>
                    <a:pt x="363" y="439"/>
                  </a:lnTo>
                  <a:lnTo>
                    <a:pt x="361" y="449"/>
                  </a:lnTo>
                  <a:lnTo>
                    <a:pt x="360" y="446"/>
                  </a:lnTo>
                  <a:lnTo>
                    <a:pt x="356" y="449"/>
                  </a:lnTo>
                  <a:lnTo>
                    <a:pt x="351" y="446"/>
                  </a:lnTo>
                  <a:lnTo>
                    <a:pt x="350" y="445"/>
                  </a:lnTo>
                  <a:lnTo>
                    <a:pt x="344" y="443"/>
                  </a:lnTo>
                  <a:lnTo>
                    <a:pt x="344" y="440"/>
                  </a:lnTo>
                  <a:lnTo>
                    <a:pt x="341" y="440"/>
                  </a:lnTo>
                  <a:lnTo>
                    <a:pt x="338" y="434"/>
                  </a:lnTo>
                  <a:lnTo>
                    <a:pt x="338" y="434"/>
                  </a:lnTo>
                  <a:lnTo>
                    <a:pt x="335" y="430"/>
                  </a:lnTo>
                  <a:lnTo>
                    <a:pt x="332" y="429"/>
                  </a:lnTo>
                  <a:lnTo>
                    <a:pt x="332" y="427"/>
                  </a:lnTo>
                  <a:lnTo>
                    <a:pt x="328" y="427"/>
                  </a:lnTo>
                  <a:lnTo>
                    <a:pt x="328" y="421"/>
                  </a:lnTo>
                  <a:lnTo>
                    <a:pt x="326" y="418"/>
                  </a:lnTo>
                  <a:lnTo>
                    <a:pt x="322" y="417"/>
                  </a:lnTo>
                  <a:lnTo>
                    <a:pt x="322" y="415"/>
                  </a:lnTo>
                  <a:lnTo>
                    <a:pt x="316" y="411"/>
                  </a:lnTo>
                  <a:lnTo>
                    <a:pt x="316" y="411"/>
                  </a:lnTo>
                  <a:lnTo>
                    <a:pt x="310" y="407"/>
                  </a:lnTo>
                  <a:lnTo>
                    <a:pt x="307" y="402"/>
                  </a:lnTo>
                  <a:lnTo>
                    <a:pt x="312" y="402"/>
                  </a:lnTo>
                  <a:lnTo>
                    <a:pt x="313" y="405"/>
                  </a:lnTo>
                  <a:lnTo>
                    <a:pt x="313" y="405"/>
                  </a:lnTo>
                  <a:close/>
                  <a:moveTo>
                    <a:pt x="462" y="393"/>
                  </a:moveTo>
                  <a:lnTo>
                    <a:pt x="464" y="395"/>
                  </a:lnTo>
                  <a:lnTo>
                    <a:pt x="461" y="395"/>
                  </a:lnTo>
                  <a:lnTo>
                    <a:pt x="458" y="393"/>
                  </a:lnTo>
                  <a:lnTo>
                    <a:pt x="461" y="389"/>
                  </a:lnTo>
                  <a:lnTo>
                    <a:pt x="461" y="389"/>
                  </a:lnTo>
                  <a:lnTo>
                    <a:pt x="462" y="389"/>
                  </a:lnTo>
                  <a:lnTo>
                    <a:pt x="464" y="391"/>
                  </a:lnTo>
                  <a:lnTo>
                    <a:pt x="462" y="393"/>
                  </a:lnTo>
                  <a:lnTo>
                    <a:pt x="462" y="393"/>
                  </a:lnTo>
                  <a:close/>
                  <a:moveTo>
                    <a:pt x="354" y="418"/>
                  </a:moveTo>
                  <a:lnTo>
                    <a:pt x="351" y="418"/>
                  </a:lnTo>
                  <a:lnTo>
                    <a:pt x="351" y="418"/>
                  </a:lnTo>
                  <a:lnTo>
                    <a:pt x="351" y="418"/>
                  </a:lnTo>
                  <a:lnTo>
                    <a:pt x="354" y="418"/>
                  </a:lnTo>
                  <a:lnTo>
                    <a:pt x="354" y="418"/>
                  </a:lnTo>
                  <a:close/>
                  <a:moveTo>
                    <a:pt x="449" y="397"/>
                  </a:moveTo>
                  <a:lnTo>
                    <a:pt x="446" y="401"/>
                  </a:lnTo>
                  <a:lnTo>
                    <a:pt x="445" y="401"/>
                  </a:lnTo>
                  <a:lnTo>
                    <a:pt x="440" y="402"/>
                  </a:lnTo>
                  <a:lnTo>
                    <a:pt x="436" y="402"/>
                  </a:lnTo>
                  <a:lnTo>
                    <a:pt x="433" y="405"/>
                  </a:lnTo>
                  <a:lnTo>
                    <a:pt x="430" y="405"/>
                  </a:lnTo>
                  <a:lnTo>
                    <a:pt x="429" y="407"/>
                  </a:lnTo>
                  <a:lnTo>
                    <a:pt x="429" y="408"/>
                  </a:lnTo>
                  <a:lnTo>
                    <a:pt x="429" y="411"/>
                  </a:lnTo>
                  <a:lnTo>
                    <a:pt x="430" y="413"/>
                  </a:lnTo>
                  <a:lnTo>
                    <a:pt x="433" y="413"/>
                  </a:lnTo>
                  <a:lnTo>
                    <a:pt x="435" y="411"/>
                  </a:lnTo>
                  <a:lnTo>
                    <a:pt x="436" y="408"/>
                  </a:lnTo>
                  <a:lnTo>
                    <a:pt x="439" y="408"/>
                  </a:lnTo>
                  <a:lnTo>
                    <a:pt x="440" y="407"/>
                  </a:lnTo>
                  <a:lnTo>
                    <a:pt x="439" y="411"/>
                  </a:lnTo>
                  <a:lnTo>
                    <a:pt x="436" y="413"/>
                  </a:lnTo>
                  <a:lnTo>
                    <a:pt x="435" y="415"/>
                  </a:lnTo>
                  <a:lnTo>
                    <a:pt x="436" y="415"/>
                  </a:lnTo>
                  <a:lnTo>
                    <a:pt x="439" y="418"/>
                  </a:lnTo>
                  <a:lnTo>
                    <a:pt x="436" y="421"/>
                  </a:lnTo>
                  <a:lnTo>
                    <a:pt x="439" y="421"/>
                  </a:lnTo>
                  <a:lnTo>
                    <a:pt x="439" y="423"/>
                  </a:lnTo>
                  <a:lnTo>
                    <a:pt x="436" y="424"/>
                  </a:lnTo>
                  <a:lnTo>
                    <a:pt x="436" y="427"/>
                  </a:lnTo>
                  <a:lnTo>
                    <a:pt x="435" y="427"/>
                  </a:lnTo>
                  <a:lnTo>
                    <a:pt x="435" y="423"/>
                  </a:lnTo>
                  <a:lnTo>
                    <a:pt x="430" y="423"/>
                  </a:lnTo>
                  <a:lnTo>
                    <a:pt x="433" y="418"/>
                  </a:lnTo>
                  <a:lnTo>
                    <a:pt x="430" y="418"/>
                  </a:lnTo>
                  <a:lnTo>
                    <a:pt x="429" y="421"/>
                  </a:lnTo>
                  <a:lnTo>
                    <a:pt x="429" y="421"/>
                  </a:lnTo>
                  <a:lnTo>
                    <a:pt x="429" y="424"/>
                  </a:lnTo>
                  <a:lnTo>
                    <a:pt x="429" y="427"/>
                  </a:lnTo>
                  <a:lnTo>
                    <a:pt x="429" y="430"/>
                  </a:lnTo>
                  <a:lnTo>
                    <a:pt x="427" y="433"/>
                  </a:lnTo>
                  <a:lnTo>
                    <a:pt x="424" y="433"/>
                  </a:lnTo>
                  <a:lnTo>
                    <a:pt x="427" y="429"/>
                  </a:lnTo>
                  <a:lnTo>
                    <a:pt x="427" y="424"/>
                  </a:lnTo>
                  <a:lnTo>
                    <a:pt x="424" y="423"/>
                  </a:lnTo>
                  <a:lnTo>
                    <a:pt x="423" y="424"/>
                  </a:lnTo>
                  <a:lnTo>
                    <a:pt x="423" y="421"/>
                  </a:lnTo>
                  <a:lnTo>
                    <a:pt x="424" y="417"/>
                  </a:lnTo>
                  <a:lnTo>
                    <a:pt x="424" y="415"/>
                  </a:lnTo>
                  <a:lnTo>
                    <a:pt x="427" y="411"/>
                  </a:lnTo>
                  <a:lnTo>
                    <a:pt x="429" y="405"/>
                  </a:lnTo>
                  <a:lnTo>
                    <a:pt x="430" y="405"/>
                  </a:lnTo>
                  <a:lnTo>
                    <a:pt x="433" y="401"/>
                  </a:lnTo>
                  <a:lnTo>
                    <a:pt x="440" y="401"/>
                  </a:lnTo>
                  <a:lnTo>
                    <a:pt x="445" y="399"/>
                  </a:lnTo>
                  <a:lnTo>
                    <a:pt x="446" y="397"/>
                  </a:lnTo>
                  <a:lnTo>
                    <a:pt x="449" y="395"/>
                  </a:lnTo>
                  <a:lnTo>
                    <a:pt x="451" y="395"/>
                  </a:lnTo>
                  <a:lnTo>
                    <a:pt x="449" y="397"/>
                  </a:lnTo>
                  <a:lnTo>
                    <a:pt x="449" y="397"/>
                  </a:lnTo>
                  <a:close/>
                  <a:moveTo>
                    <a:pt x="0" y="296"/>
                  </a:moveTo>
                  <a:lnTo>
                    <a:pt x="0" y="297"/>
                  </a:lnTo>
                  <a:lnTo>
                    <a:pt x="0" y="296"/>
                  </a:lnTo>
                  <a:lnTo>
                    <a:pt x="0" y="296"/>
                  </a:lnTo>
                  <a:lnTo>
                    <a:pt x="0" y="296"/>
                  </a:lnTo>
                  <a:lnTo>
                    <a:pt x="0" y="296"/>
                  </a:lnTo>
                  <a:close/>
                  <a:moveTo>
                    <a:pt x="480" y="389"/>
                  </a:moveTo>
                  <a:lnTo>
                    <a:pt x="483" y="391"/>
                  </a:lnTo>
                  <a:lnTo>
                    <a:pt x="484" y="389"/>
                  </a:lnTo>
                  <a:lnTo>
                    <a:pt x="484" y="391"/>
                  </a:lnTo>
                  <a:lnTo>
                    <a:pt x="484" y="393"/>
                  </a:lnTo>
                  <a:lnTo>
                    <a:pt x="484" y="395"/>
                  </a:lnTo>
                  <a:lnTo>
                    <a:pt x="486" y="395"/>
                  </a:lnTo>
                  <a:lnTo>
                    <a:pt x="486" y="397"/>
                  </a:lnTo>
                  <a:lnTo>
                    <a:pt x="486" y="399"/>
                  </a:lnTo>
                  <a:lnTo>
                    <a:pt x="489" y="397"/>
                  </a:lnTo>
                  <a:lnTo>
                    <a:pt x="492" y="393"/>
                  </a:lnTo>
                  <a:lnTo>
                    <a:pt x="492" y="391"/>
                  </a:lnTo>
                  <a:lnTo>
                    <a:pt x="492" y="391"/>
                  </a:lnTo>
                  <a:lnTo>
                    <a:pt x="494" y="387"/>
                  </a:lnTo>
                  <a:lnTo>
                    <a:pt x="496" y="385"/>
                  </a:lnTo>
                  <a:lnTo>
                    <a:pt x="500" y="385"/>
                  </a:lnTo>
                  <a:lnTo>
                    <a:pt x="502" y="385"/>
                  </a:lnTo>
                  <a:lnTo>
                    <a:pt x="505" y="383"/>
                  </a:lnTo>
                  <a:lnTo>
                    <a:pt x="506" y="383"/>
                  </a:lnTo>
                  <a:lnTo>
                    <a:pt x="512" y="383"/>
                  </a:lnTo>
                  <a:lnTo>
                    <a:pt x="514" y="382"/>
                  </a:lnTo>
                  <a:lnTo>
                    <a:pt x="514" y="383"/>
                  </a:lnTo>
                  <a:lnTo>
                    <a:pt x="516" y="382"/>
                  </a:lnTo>
                  <a:lnTo>
                    <a:pt x="518" y="383"/>
                  </a:lnTo>
                  <a:lnTo>
                    <a:pt x="518" y="383"/>
                  </a:lnTo>
                  <a:lnTo>
                    <a:pt x="518" y="385"/>
                  </a:lnTo>
                  <a:lnTo>
                    <a:pt x="520" y="385"/>
                  </a:lnTo>
                  <a:lnTo>
                    <a:pt x="522" y="385"/>
                  </a:lnTo>
                  <a:lnTo>
                    <a:pt x="522" y="383"/>
                  </a:lnTo>
                  <a:lnTo>
                    <a:pt x="524" y="385"/>
                  </a:lnTo>
                  <a:lnTo>
                    <a:pt x="524" y="385"/>
                  </a:lnTo>
                  <a:lnTo>
                    <a:pt x="522" y="389"/>
                  </a:lnTo>
                  <a:lnTo>
                    <a:pt x="522" y="391"/>
                  </a:lnTo>
                  <a:lnTo>
                    <a:pt x="522" y="391"/>
                  </a:lnTo>
                  <a:lnTo>
                    <a:pt x="524" y="393"/>
                  </a:lnTo>
                  <a:lnTo>
                    <a:pt x="525" y="395"/>
                  </a:lnTo>
                  <a:lnTo>
                    <a:pt x="525" y="397"/>
                  </a:lnTo>
                  <a:lnTo>
                    <a:pt x="524" y="397"/>
                  </a:lnTo>
                  <a:lnTo>
                    <a:pt x="520" y="399"/>
                  </a:lnTo>
                  <a:lnTo>
                    <a:pt x="520" y="399"/>
                  </a:lnTo>
                  <a:lnTo>
                    <a:pt x="520" y="399"/>
                  </a:lnTo>
                  <a:lnTo>
                    <a:pt x="518" y="397"/>
                  </a:lnTo>
                  <a:lnTo>
                    <a:pt x="518" y="395"/>
                  </a:lnTo>
                  <a:lnTo>
                    <a:pt x="514" y="397"/>
                  </a:lnTo>
                  <a:lnTo>
                    <a:pt x="514" y="399"/>
                  </a:lnTo>
                  <a:lnTo>
                    <a:pt x="509" y="402"/>
                  </a:lnTo>
                  <a:lnTo>
                    <a:pt x="509" y="405"/>
                  </a:lnTo>
                  <a:lnTo>
                    <a:pt x="508" y="407"/>
                  </a:lnTo>
                  <a:lnTo>
                    <a:pt x="506" y="407"/>
                  </a:lnTo>
                  <a:lnTo>
                    <a:pt x="505" y="408"/>
                  </a:lnTo>
                  <a:lnTo>
                    <a:pt x="502" y="411"/>
                  </a:lnTo>
                  <a:lnTo>
                    <a:pt x="500" y="408"/>
                  </a:lnTo>
                  <a:lnTo>
                    <a:pt x="498" y="408"/>
                  </a:lnTo>
                  <a:lnTo>
                    <a:pt x="496" y="411"/>
                  </a:lnTo>
                  <a:lnTo>
                    <a:pt x="498" y="407"/>
                  </a:lnTo>
                  <a:lnTo>
                    <a:pt x="496" y="407"/>
                  </a:lnTo>
                  <a:lnTo>
                    <a:pt x="498" y="405"/>
                  </a:lnTo>
                  <a:lnTo>
                    <a:pt x="496" y="402"/>
                  </a:lnTo>
                  <a:lnTo>
                    <a:pt x="496" y="401"/>
                  </a:lnTo>
                  <a:lnTo>
                    <a:pt x="494" y="401"/>
                  </a:lnTo>
                  <a:lnTo>
                    <a:pt x="492" y="401"/>
                  </a:lnTo>
                  <a:lnTo>
                    <a:pt x="490" y="401"/>
                  </a:lnTo>
                  <a:lnTo>
                    <a:pt x="486" y="402"/>
                  </a:lnTo>
                  <a:lnTo>
                    <a:pt x="484" y="401"/>
                  </a:lnTo>
                  <a:lnTo>
                    <a:pt x="483" y="401"/>
                  </a:lnTo>
                  <a:lnTo>
                    <a:pt x="480" y="405"/>
                  </a:lnTo>
                  <a:lnTo>
                    <a:pt x="478" y="405"/>
                  </a:lnTo>
                  <a:lnTo>
                    <a:pt x="480" y="402"/>
                  </a:lnTo>
                  <a:lnTo>
                    <a:pt x="478" y="401"/>
                  </a:lnTo>
                  <a:lnTo>
                    <a:pt x="478" y="401"/>
                  </a:lnTo>
                  <a:lnTo>
                    <a:pt x="480" y="397"/>
                  </a:lnTo>
                  <a:lnTo>
                    <a:pt x="477" y="399"/>
                  </a:lnTo>
                  <a:lnTo>
                    <a:pt x="477" y="397"/>
                  </a:lnTo>
                  <a:lnTo>
                    <a:pt x="474" y="397"/>
                  </a:lnTo>
                  <a:lnTo>
                    <a:pt x="473" y="397"/>
                  </a:lnTo>
                  <a:lnTo>
                    <a:pt x="474" y="395"/>
                  </a:lnTo>
                  <a:lnTo>
                    <a:pt x="477" y="393"/>
                  </a:lnTo>
                  <a:lnTo>
                    <a:pt x="478" y="391"/>
                  </a:lnTo>
                  <a:lnTo>
                    <a:pt x="480" y="389"/>
                  </a:lnTo>
                  <a:lnTo>
                    <a:pt x="480" y="389"/>
                  </a:lnTo>
                  <a:close/>
                  <a:moveTo>
                    <a:pt x="557" y="316"/>
                  </a:moveTo>
                  <a:lnTo>
                    <a:pt x="557" y="316"/>
                  </a:lnTo>
                  <a:lnTo>
                    <a:pt x="557" y="316"/>
                  </a:lnTo>
                  <a:lnTo>
                    <a:pt x="557" y="316"/>
                  </a:lnTo>
                  <a:close/>
                  <a:moveTo>
                    <a:pt x="329" y="434"/>
                  </a:moveTo>
                  <a:lnTo>
                    <a:pt x="328" y="434"/>
                  </a:lnTo>
                  <a:lnTo>
                    <a:pt x="326" y="433"/>
                  </a:lnTo>
                  <a:lnTo>
                    <a:pt x="328" y="430"/>
                  </a:lnTo>
                  <a:lnTo>
                    <a:pt x="329" y="434"/>
                  </a:lnTo>
                  <a:lnTo>
                    <a:pt x="329" y="434"/>
                  </a:lnTo>
                  <a:close/>
                  <a:moveTo>
                    <a:pt x="366" y="434"/>
                  </a:moveTo>
                  <a:lnTo>
                    <a:pt x="366" y="434"/>
                  </a:lnTo>
                  <a:lnTo>
                    <a:pt x="363" y="434"/>
                  </a:lnTo>
                  <a:lnTo>
                    <a:pt x="361" y="433"/>
                  </a:lnTo>
                  <a:lnTo>
                    <a:pt x="360" y="433"/>
                  </a:lnTo>
                  <a:lnTo>
                    <a:pt x="360" y="430"/>
                  </a:lnTo>
                  <a:lnTo>
                    <a:pt x="363" y="429"/>
                  </a:lnTo>
                  <a:lnTo>
                    <a:pt x="363" y="430"/>
                  </a:lnTo>
                  <a:lnTo>
                    <a:pt x="363" y="433"/>
                  </a:lnTo>
                  <a:lnTo>
                    <a:pt x="366" y="434"/>
                  </a:lnTo>
                  <a:lnTo>
                    <a:pt x="366" y="434"/>
                  </a:lnTo>
                  <a:close/>
                  <a:moveTo>
                    <a:pt x="373" y="433"/>
                  </a:moveTo>
                  <a:lnTo>
                    <a:pt x="373" y="434"/>
                  </a:lnTo>
                  <a:lnTo>
                    <a:pt x="372" y="434"/>
                  </a:lnTo>
                  <a:lnTo>
                    <a:pt x="372" y="433"/>
                  </a:lnTo>
                  <a:lnTo>
                    <a:pt x="373" y="433"/>
                  </a:lnTo>
                  <a:lnTo>
                    <a:pt x="373" y="433"/>
                  </a:lnTo>
                  <a:close/>
                  <a:moveTo>
                    <a:pt x="534" y="363"/>
                  </a:moveTo>
                  <a:lnTo>
                    <a:pt x="536" y="363"/>
                  </a:lnTo>
                  <a:lnTo>
                    <a:pt x="536" y="366"/>
                  </a:lnTo>
                  <a:lnTo>
                    <a:pt x="536" y="363"/>
                  </a:lnTo>
                  <a:lnTo>
                    <a:pt x="534" y="363"/>
                  </a:lnTo>
                  <a:lnTo>
                    <a:pt x="534" y="363"/>
                  </a:lnTo>
                  <a:lnTo>
                    <a:pt x="531" y="363"/>
                  </a:lnTo>
                  <a:lnTo>
                    <a:pt x="531" y="361"/>
                  </a:lnTo>
                  <a:lnTo>
                    <a:pt x="534" y="363"/>
                  </a:lnTo>
                  <a:lnTo>
                    <a:pt x="534" y="363"/>
                  </a:lnTo>
                  <a:close/>
                  <a:moveTo>
                    <a:pt x="462" y="408"/>
                  </a:moveTo>
                  <a:lnTo>
                    <a:pt x="467" y="407"/>
                  </a:lnTo>
                  <a:lnTo>
                    <a:pt x="468" y="405"/>
                  </a:lnTo>
                  <a:lnTo>
                    <a:pt x="470" y="405"/>
                  </a:lnTo>
                  <a:lnTo>
                    <a:pt x="473" y="407"/>
                  </a:lnTo>
                  <a:lnTo>
                    <a:pt x="473" y="408"/>
                  </a:lnTo>
                  <a:lnTo>
                    <a:pt x="468" y="407"/>
                  </a:lnTo>
                  <a:lnTo>
                    <a:pt x="464" y="408"/>
                  </a:lnTo>
                  <a:lnTo>
                    <a:pt x="462" y="411"/>
                  </a:lnTo>
                  <a:lnTo>
                    <a:pt x="462" y="408"/>
                  </a:lnTo>
                  <a:lnTo>
                    <a:pt x="462" y="408"/>
                  </a:lnTo>
                  <a:close/>
                  <a:moveTo>
                    <a:pt x="458" y="413"/>
                  </a:moveTo>
                  <a:lnTo>
                    <a:pt x="456" y="415"/>
                  </a:lnTo>
                  <a:lnTo>
                    <a:pt x="452" y="415"/>
                  </a:lnTo>
                  <a:lnTo>
                    <a:pt x="455" y="413"/>
                  </a:lnTo>
                  <a:lnTo>
                    <a:pt x="456" y="411"/>
                  </a:lnTo>
                  <a:lnTo>
                    <a:pt x="458" y="413"/>
                  </a:lnTo>
                  <a:lnTo>
                    <a:pt x="458" y="413"/>
                  </a:lnTo>
                  <a:close/>
                  <a:moveTo>
                    <a:pt x="534" y="371"/>
                  </a:moveTo>
                  <a:lnTo>
                    <a:pt x="534" y="373"/>
                  </a:lnTo>
                  <a:lnTo>
                    <a:pt x="530" y="379"/>
                  </a:lnTo>
                  <a:lnTo>
                    <a:pt x="528" y="382"/>
                  </a:lnTo>
                  <a:lnTo>
                    <a:pt x="525" y="382"/>
                  </a:lnTo>
                  <a:lnTo>
                    <a:pt x="525" y="379"/>
                  </a:lnTo>
                  <a:lnTo>
                    <a:pt x="528" y="379"/>
                  </a:lnTo>
                  <a:lnTo>
                    <a:pt x="530" y="376"/>
                  </a:lnTo>
                  <a:lnTo>
                    <a:pt x="531" y="373"/>
                  </a:lnTo>
                  <a:lnTo>
                    <a:pt x="531" y="371"/>
                  </a:lnTo>
                  <a:lnTo>
                    <a:pt x="534" y="369"/>
                  </a:lnTo>
                  <a:lnTo>
                    <a:pt x="534" y="367"/>
                  </a:lnTo>
                  <a:lnTo>
                    <a:pt x="534" y="366"/>
                  </a:lnTo>
                  <a:lnTo>
                    <a:pt x="534" y="367"/>
                  </a:lnTo>
                  <a:lnTo>
                    <a:pt x="534" y="371"/>
                  </a:lnTo>
                  <a:lnTo>
                    <a:pt x="534" y="371"/>
                  </a:lnTo>
                  <a:close/>
                  <a:moveTo>
                    <a:pt x="117" y="421"/>
                  </a:moveTo>
                  <a:lnTo>
                    <a:pt x="117" y="423"/>
                  </a:lnTo>
                  <a:lnTo>
                    <a:pt x="116" y="421"/>
                  </a:lnTo>
                  <a:lnTo>
                    <a:pt x="117" y="421"/>
                  </a:lnTo>
                  <a:lnTo>
                    <a:pt x="117" y="421"/>
                  </a:lnTo>
                  <a:close/>
                  <a:moveTo>
                    <a:pt x="540" y="367"/>
                  </a:moveTo>
                  <a:lnTo>
                    <a:pt x="540" y="369"/>
                  </a:lnTo>
                  <a:lnTo>
                    <a:pt x="540" y="369"/>
                  </a:lnTo>
                  <a:lnTo>
                    <a:pt x="540" y="367"/>
                  </a:lnTo>
                  <a:lnTo>
                    <a:pt x="540" y="367"/>
                  </a:lnTo>
                  <a:lnTo>
                    <a:pt x="540" y="366"/>
                  </a:lnTo>
                  <a:lnTo>
                    <a:pt x="540" y="366"/>
                  </a:lnTo>
                  <a:lnTo>
                    <a:pt x="540" y="367"/>
                  </a:lnTo>
                  <a:lnTo>
                    <a:pt x="540" y="367"/>
                  </a:lnTo>
                  <a:lnTo>
                    <a:pt x="540" y="367"/>
                  </a:lnTo>
                  <a:close/>
                  <a:moveTo>
                    <a:pt x="369" y="446"/>
                  </a:moveTo>
                  <a:lnTo>
                    <a:pt x="372" y="449"/>
                  </a:lnTo>
                  <a:lnTo>
                    <a:pt x="373" y="446"/>
                  </a:lnTo>
                  <a:lnTo>
                    <a:pt x="375" y="449"/>
                  </a:lnTo>
                  <a:lnTo>
                    <a:pt x="383" y="449"/>
                  </a:lnTo>
                  <a:lnTo>
                    <a:pt x="385" y="446"/>
                  </a:lnTo>
                  <a:lnTo>
                    <a:pt x="388" y="446"/>
                  </a:lnTo>
                  <a:lnTo>
                    <a:pt x="389" y="446"/>
                  </a:lnTo>
                  <a:lnTo>
                    <a:pt x="391" y="446"/>
                  </a:lnTo>
                  <a:lnTo>
                    <a:pt x="393" y="446"/>
                  </a:lnTo>
                  <a:lnTo>
                    <a:pt x="395" y="449"/>
                  </a:lnTo>
                  <a:lnTo>
                    <a:pt x="397" y="449"/>
                  </a:lnTo>
                  <a:lnTo>
                    <a:pt x="401" y="446"/>
                  </a:lnTo>
                  <a:lnTo>
                    <a:pt x="401" y="449"/>
                  </a:lnTo>
                  <a:lnTo>
                    <a:pt x="401" y="451"/>
                  </a:lnTo>
                  <a:lnTo>
                    <a:pt x="399" y="451"/>
                  </a:lnTo>
                  <a:lnTo>
                    <a:pt x="397" y="451"/>
                  </a:lnTo>
                  <a:lnTo>
                    <a:pt x="393" y="452"/>
                  </a:lnTo>
                  <a:lnTo>
                    <a:pt x="389" y="452"/>
                  </a:lnTo>
                  <a:lnTo>
                    <a:pt x="385" y="452"/>
                  </a:lnTo>
                  <a:lnTo>
                    <a:pt x="382" y="452"/>
                  </a:lnTo>
                  <a:lnTo>
                    <a:pt x="377" y="452"/>
                  </a:lnTo>
                  <a:lnTo>
                    <a:pt x="373" y="452"/>
                  </a:lnTo>
                  <a:lnTo>
                    <a:pt x="369" y="452"/>
                  </a:lnTo>
                  <a:lnTo>
                    <a:pt x="366" y="452"/>
                  </a:lnTo>
                  <a:lnTo>
                    <a:pt x="366" y="452"/>
                  </a:lnTo>
                  <a:lnTo>
                    <a:pt x="361" y="452"/>
                  </a:lnTo>
                  <a:lnTo>
                    <a:pt x="361" y="451"/>
                  </a:lnTo>
                  <a:lnTo>
                    <a:pt x="363" y="449"/>
                  </a:lnTo>
                  <a:lnTo>
                    <a:pt x="366" y="449"/>
                  </a:lnTo>
                  <a:lnTo>
                    <a:pt x="369" y="446"/>
                  </a:lnTo>
                  <a:lnTo>
                    <a:pt x="369" y="446"/>
                  </a:lnTo>
                  <a:close/>
                  <a:moveTo>
                    <a:pt x="484" y="413"/>
                  </a:moveTo>
                  <a:lnTo>
                    <a:pt x="483" y="415"/>
                  </a:lnTo>
                  <a:lnTo>
                    <a:pt x="483" y="415"/>
                  </a:lnTo>
                  <a:lnTo>
                    <a:pt x="483" y="411"/>
                  </a:lnTo>
                  <a:lnTo>
                    <a:pt x="484" y="413"/>
                  </a:lnTo>
                  <a:lnTo>
                    <a:pt x="484" y="413"/>
                  </a:lnTo>
                  <a:close/>
                  <a:moveTo>
                    <a:pt x="401" y="445"/>
                  </a:moveTo>
                  <a:lnTo>
                    <a:pt x="397" y="446"/>
                  </a:lnTo>
                  <a:lnTo>
                    <a:pt x="395" y="446"/>
                  </a:lnTo>
                  <a:lnTo>
                    <a:pt x="395" y="446"/>
                  </a:lnTo>
                  <a:lnTo>
                    <a:pt x="401" y="445"/>
                  </a:lnTo>
                  <a:lnTo>
                    <a:pt x="401" y="445"/>
                  </a:lnTo>
                  <a:close/>
                  <a:moveTo>
                    <a:pt x="193" y="452"/>
                  </a:moveTo>
                  <a:lnTo>
                    <a:pt x="193" y="452"/>
                  </a:lnTo>
                  <a:lnTo>
                    <a:pt x="195" y="452"/>
                  </a:lnTo>
                  <a:lnTo>
                    <a:pt x="193" y="452"/>
                  </a:lnTo>
                  <a:lnTo>
                    <a:pt x="193" y="452"/>
                  </a:lnTo>
                  <a:lnTo>
                    <a:pt x="193" y="452"/>
                  </a:lnTo>
                  <a:lnTo>
                    <a:pt x="193" y="452"/>
                  </a:lnTo>
                  <a:close/>
                  <a:moveTo>
                    <a:pt x="496" y="413"/>
                  </a:moveTo>
                  <a:lnTo>
                    <a:pt x="492" y="413"/>
                  </a:lnTo>
                  <a:lnTo>
                    <a:pt x="494" y="411"/>
                  </a:lnTo>
                  <a:lnTo>
                    <a:pt x="498" y="407"/>
                  </a:lnTo>
                  <a:lnTo>
                    <a:pt x="498" y="408"/>
                  </a:lnTo>
                  <a:lnTo>
                    <a:pt x="496" y="411"/>
                  </a:lnTo>
                  <a:lnTo>
                    <a:pt x="496" y="413"/>
                  </a:lnTo>
                  <a:lnTo>
                    <a:pt x="496" y="413"/>
                  </a:lnTo>
                  <a:close/>
                  <a:moveTo>
                    <a:pt x="546" y="366"/>
                  </a:moveTo>
                  <a:lnTo>
                    <a:pt x="546" y="366"/>
                  </a:lnTo>
                  <a:lnTo>
                    <a:pt x="544" y="366"/>
                  </a:lnTo>
                  <a:lnTo>
                    <a:pt x="544" y="366"/>
                  </a:lnTo>
                  <a:lnTo>
                    <a:pt x="546" y="366"/>
                  </a:lnTo>
                  <a:lnTo>
                    <a:pt x="546" y="366"/>
                  </a:lnTo>
                  <a:close/>
                  <a:moveTo>
                    <a:pt x="407" y="449"/>
                  </a:moveTo>
                  <a:lnTo>
                    <a:pt x="405" y="451"/>
                  </a:lnTo>
                  <a:lnTo>
                    <a:pt x="403" y="451"/>
                  </a:lnTo>
                  <a:lnTo>
                    <a:pt x="405" y="449"/>
                  </a:lnTo>
                  <a:lnTo>
                    <a:pt x="407" y="449"/>
                  </a:lnTo>
                  <a:lnTo>
                    <a:pt x="407" y="449"/>
                  </a:lnTo>
                  <a:lnTo>
                    <a:pt x="407" y="449"/>
                  </a:lnTo>
                  <a:close/>
                  <a:moveTo>
                    <a:pt x="439" y="440"/>
                  </a:moveTo>
                  <a:lnTo>
                    <a:pt x="433" y="443"/>
                  </a:lnTo>
                  <a:lnTo>
                    <a:pt x="430" y="445"/>
                  </a:lnTo>
                  <a:lnTo>
                    <a:pt x="429" y="445"/>
                  </a:lnTo>
                  <a:lnTo>
                    <a:pt x="424" y="445"/>
                  </a:lnTo>
                  <a:lnTo>
                    <a:pt x="424" y="445"/>
                  </a:lnTo>
                  <a:lnTo>
                    <a:pt x="427" y="443"/>
                  </a:lnTo>
                  <a:lnTo>
                    <a:pt x="430" y="440"/>
                  </a:lnTo>
                  <a:lnTo>
                    <a:pt x="433" y="443"/>
                  </a:lnTo>
                  <a:lnTo>
                    <a:pt x="435" y="440"/>
                  </a:lnTo>
                  <a:lnTo>
                    <a:pt x="435" y="440"/>
                  </a:lnTo>
                  <a:lnTo>
                    <a:pt x="439" y="439"/>
                  </a:lnTo>
                  <a:lnTo>
                    <a:pt x="439" y="440"/>
                  </a:lnTo>
                  <a:lnTo>
                    <a:pt x="439" y="440"/>
                  </a:lnTo>
                  <a:close/>
                  <a:moveTo>
                    <a:pt x="411" y="449"/>
                  </a:moveTo>
                  <a:lnTo>
                    <a:pt x="408" y="451"/>
                  </a:lnTo>
                  <a:lnTo>
                    <a:pt x="408" y="449"/>
                  </a:lnTo>
                  <a:lnTo>
                    <a:pt x="411" y="446"/>
                  </a:lnTo>
                  <a:lnTo>
                    <a:pt x="413" y="446"/>
                  </a:lnTo>
                  <a:lnTo>
                    <a:pt x="411" y="449"/>
                  </a:lnTo>
                  <a:lnTo>
                    <a:pt x="411" y="449"/>
                  </a:lnTo>
                  <a:close/>
                  <a:moveTo>
                    <a:pt x="423" y="445"/>
                  </a:moveTo>
                  <a:lnTo>
                    <a:pt x="413" y="451"/>
                  </a:lnTo>
                  <a:lnTo>
                    <a:pt x="413" y="446"/>
                  </a:lnTo>
                  <a:lnTo>
                    <a:pt x="413" y="446"/>
                  </a:lnTo>
                  <a:lnTo>
                    <a:pt x="417" y="446"/>
                  </a:lnTo>
                  <a:lnTo>
                    <a:pt x="419" y="445"/>
                  </a:lnTo>
                  <a:lnTo>
                    <a:pt x="423" y="445"/>
                  </a:lnTo>
                  <a:lnTo>
                    <a:pt x="423" y="445"/>
                  </a:lnTo>
                  <a:lnTo>
                    <a:pt x="423" y="445"/>
                  </a:lnTo>
                  <a:close/>
                  <a:moveTo>
                    <a:pt x="442" y="445"/>
                  </a:moveTo>
                  <a:lnTo>
                    <a:pt x="440" y="445"/>
                  </a:lnTo>
                  <a:lnTo>
                    <a:pt x="440" y="446"/>
                  </a:lnTo>
                  <a:lnTo>
                    <a:pt x="440" y="443"/>
                  </a:lnTo>
                  <a:lnTo>
                    <a:pt x="442" y="440"/>
                  </a:lnTo>
                  <a:lnTo>
                    <a:pt x="442" y="440"/>
                  </a:lnTo>
                  <a:lnTo>
                    <a:pt x="445" y="440"/>
                  </a:lnTo>
                  <a:lnTo>
                    <a:pt x="446" y="439"/>
                  </a:lnTo>
                  <a:lnTo>
                    <a:pt x="446" y="437"/>
                  </a:lnTo>
                  <a:lnTo>
                    <a:pt x="451" y="434"/>
                  </a:lnTo>
                  <a:lnTo>
                    <a:pt x="452" y="434"/>
                  </a:lnTo>
                  <a:lnTo>
                    <a:pt x="452" y="434"/>
                  </a:lnTo>
                  <a:lnTo>
                    <a:pt x="449" y="439"/>
                  </a:lnTo>
                  <a:lnTo>
                    <a:pt x="446" y="440"/>
                  </a:lnTo>
                  <a:lnTo>
                    <a:pt x="442" y="445"/>
                  </a:lnTo>
                  <a:lnTo>
                    <a:pt x="442" y="445"/>
                  </a:lnTo>
                  <a:close/>
                  <a:moveTo>
                    <a:pt x="429" y="449"/>
                  </a:moveTo>
                  <a:lnTo>
                    <a:pt x="427" y="451"/>
                  </a:lnTo>
                  <a:lnTo>
                    <a:pt x="423" y="449"/>
                  </a:lnTo>
                  <a:lnTo>
                    <a:pt x="423" y="449"/>
                  </a:lnTo>
                  <a:lnTo>
                    <a:pt x="423" y="449"/>
                  </a:lnTo>
                  <a:lnTo>
                    <a:pt x="424" y="446"/>
                  </a:lnTo>
                  <a:lnTo>
                    <a:pt x="429" y="449"/>
                  </a:lnTo>
                  <a:lnTo>
                    <a:pt x="429" y="449"/>
                  </a:lnTo>
                  <a:lnTo>
                    <a:pt x="429" y="449"/>
                  </a:lnTo>
                  <a:close/>
                  <a:moveTo>
                    <a:pt x="546" y="367"/>
                  </a:moveTo>
                  <a:lnTo>
                    <a:pt x="546" y="369"/>
                  </a:lnTo>
                  <a:lnTo>
                    <a:pt x="544" y="371"/>
                  </a:lnTo>
                  <a:lnTo>
                    <a:pt x="546" y="369"/>
                  </a:lnTo>
                  <a:lnTo>
                    <a:pt x="546" y="367"/>
                  </a:lnTo>
                  <a:lnTo>
                    <a:pt x="546" y="367"/>
                  </a:lnTo>
                  <a:close/>
                  <a:moveTo>
                    <a:pt x="546" y="369"/>
                  </a:moveTo>
                  <a:lnTo>
                    <a:pt x="546" y="369"/>
                  </a:lnTo>
                  <a:lnTo>
                    <a:pt x="546" y="369"/>
                  </a:lnTo>
                  <a:lnTo>
                    <a:pt x="546" y="369"/>
                  </a:lnTo>
                  <a:lnTo>
                    <a:pt x="546" y="369"/>
                  </a:lnTo>
                  <a:lnTo>
                    <a:pt x="546" y="369"/>
                  </a:lnTo>
                  <a:lnTo>
                    <a:pt x="547" y="369"/>
                  </a:lnTo>
                  <a:lnTo>
                    <a:pt x="546" y="369"/>
                  </a:lnTo>
                  <a:lnTo>
                    <a:pt x="546" y="369"/>
                  </a:lnTo>
                  <a:close/>
                  <a:moveTo>
                    <a:pt x="360" y="467"/>
                  </a:moveTo>
                  <a:lnTo>
                    <a:pt x="360" y="467"/>
                  </a:lnTo>
                  <a:lnTo>
                    <a:pt x="360" y="467"/>
                  </a:lnTo>
                  <a:lnTo>
                    <a:pt x="360" y="467"/>
                  </a:lnTo>
                  <a:lnTo>
                    <a:pt x="360" y="467"/>
                  </a:lnTo>
                  <a:close/>
                  <a:moveTo>
                    <a:pt x="506" y="423"/>
                  </a:moveTo>
                  <a:lnTo>
                    <a:pt x="506" y="424"/>
                  </a:lnTo>
                  <a:lnTo>
                    <a:pt x="508" y="423"/>
                  </a:lnTo>
                  <a:lnTo>
                    <a:pt x="508" y="423"/>
                  </a:lnTo>
                  <a:lnTo>
                    <a:pt x="509" y="423"/>
                  </a:lnTo>
                  <a:lnTo>
                    <a:pt x="508" y="424"/>
                  </a:lnTo>
                  <a:lnTo>
                    <a:pt x="508" y="427"/>
                  </a:lnTo>
                  <a:lnTo>
                    <a:pt x="508" y="429"/>
                  </a:lnTo>
                  <a:lnTo>
                    <a:pt x="508" y="429"/>
                  </a:lnTo>
                  <a:lnTo>
                    <a:pt x="508" y="433"/>
                  </a:lnTo>
                  <a:lnTo>
                    <a:pt x="506" y="434"/>
                  </a:lnTo>
                  <a:lnTo>
                    <a:pt x="506" y="434"/>
                  </a:lnTo>
                  <a:lnTo>
                    <a:pt x="506" y="434"/>
                  </a:lnTo>
                  <a:lnTo>
                    <a:pt x="508" y="437"/>
                  </a:lnTo>
                  <a:lnTo>
                    <a:pt x="508" y="434"/>
                  </a:lnTo>
                  <a:lnTo>
                    <a:pt x="508" y="437"/>
                  </a:lnTo>
                  <a:lnTo>
                    <a:pt x="509" y="434"/>
                  </a:lnTo>
                  <a:lnTo>
                    <a:pt x="509" y="434"/>
                  </a:lnTo>
                  <a:lnTo>
                    <a:pt x="509" y="437"/>
                  </a:lnTo>
                  <a:lnTo>
                    <a:pt x="509" y="437"/>
                  </a:lnTo>
                  <a:lnTo>
                    <a:pt x="508" y="440"/>
                  </a:lnTo>
                  <a:lnTo>
                    <a:pt x="509" y="439"/>
                  </a:lnTo>
                  <a:lnTo>
                    <a:pt x="509" y="439"/>
                  </a:lnTo>
                  <a:lnTo>
                    <a:pt x="508" y="443"/>
                  </a:lnTo>
                  <a:lnTo>
                    <a:pt x="509" y="443"/>
                  </a:lnTo>
                  <a:lnTo>
                    <a:pt x="509" y="443"/>
                  </a:lnTo>
                  <a:lnTo>
                    <a:pt x="509" y="443"/>
                  </a:lnTo>
                  <a:lnTo>
                    <a:pt x="509" y="443"/>
                  </a:lnTo>
                  <a:lnTo>
                    <a:pt x="508" y="445"/>
                  </a:lnTo>
                  <a:lnTo>
                    <a:pt x="506" y="451"/>
                  </a:lnTo>
                  <a:lnTo>
                    <a:pt x="505" y="452"/>
                  </a:lnTo>
                  <a:lnTo>
                    <a:pt x="500" y="458"/>
                  </a:lnTo>
                  <a:lnTo>
                    <a:pt x="498" y="461"/>
                  </a:lnTo>
                  <a:lnTo>
                    <a:pt x="498" y="461"/>
                  </a:lnTo>
                  <a:lnTo>
                    <a:pt x="492" y="467"/>
                  </a:lnTo>
                  <a:lnTo>
                    <a:pt x="490" y="468"/>
                  </a:lnTo>
                  <a:lnTo>
                    <a:pt x="484" y="474"/>
                  </a:lnTo>
                  <a:lnTo>
                    <a:pt x="483" y="477"/>
                  </a:lnTo>
                  <a:lnTo>
                    <a:pt x="483" y="477"/>
                  </a:lnTo>
                  <a:lnTo>
                    <a:pt x="483" y="477"/>
                  </a:lnTo>
                  <a:lnTo>
                    <a:pt x="483" y="478"/>
                  </a:lnTo>
                  <a:lnTo>
                    <a:pt x="483" y="478"/>
                  </a:lnTo>
                  <a:lnTo>
                    <a:pt x="483" y="478"/>
                  </a:lnTo>
                  <a:lnTo>
                    <a:pt x="483" y="478"/>
                  </a:lnTo>
                  <a:lnTo>
                    <a:pt x="480" y="478"/>
                  </a:lnTo>
                  <a:lnTo>
                    <a:pt x="480" y="478"/>
                  </a:lnTo>
                  <a:lnTo>
                    <a:pt x="480" y="480"/>
                  </a:lnTo>
                  <a:lnTo>
                    <a:pt x="480" y="480"/>
                  </a:lnTo>
                  <a:lnTo>
                    <a:pt x="480" y="480"/>
                  </a:lnTo>
                  <a:lnTo>
                    <a:pt x="478" y="480"/>
                  </a:lnTo>
                  <a:lnTo>
                    <a:pt x="478" y="480"/>
                  </a:lnTo>
                  <a:lnTo>
                    <a:pt x="478" y="483"/>
                  </a:lnTo>
                  <a:lnTo>
                    <a:pt x="478" y="483"/>
                  </a:lnTo>
                  <a:lnTo>
                    <a:pt x="478" y="483"/>
                  </a:lnTo>
                  <a:lnTo>
                    <a:pt x="478" y="483"/>
                  </a:lnTo>
                  <a:lnTo>
                    <a:pt x="477" y="483"/>
                  </a:lnTo>
                  <a:lnTo>
                    <a:pt x="477" y="483"/>
                  </a:lnTo>
                  <a:lnTo>
                    <a:pt x="477" y="483"/>
                  </a:lnTo>
                  <a:lnTo>
                    <a:pt x="477" y="484"/>
                  </a:lnTo>
                  <a:lnTo>
                    <a:pt x="477" y="484"/>
                  </a:lnTo>
                  <a:lnTo>
                    <a:pt x="477" y="484"/>
                  </a:lnTo>
                  <a:lnTo>
                    <a:pt x="474" y="484"/>
                  </a:lnTo>
                  <a:lnTo>
                    <a:pt x="474" y="484"/>
                  </a:lnTo>
                  <a:lnTo>
                    <a:pt x="474" y="487"/>
                  </a:lnTo>
                  <a:lnTo>
                    <a:pt x="474" y="487"/>
                  </a:lnTo>
                  <a:lnTo>
                    <a:pt x="474" y="487"/>
                  </a:lnTo>
                  <a:lnTo>
                    <a:pt x="473" y="487"/>
                  </a:lnTo>
                  <a:lnTo>
                    <a:pt x="473" y="487"/>
                  </a:lnTo>
                  <a:lnTo>
                    <a:pt x="473" y="487"/>
                  </a:lnTo>
                  <a:lnTo>
                    <a:pt x="473" y="488"/>
                  </a:lnTo>
                  <a:lnTo>
                    <a:pt x="473" y="488"/>
                  </a:lnTo>
                  <a:lnTo>
                    <a:pt x="470" y="488"/>
                  </a:lnTo>
                  <a:lnTo>
                    <a:pt x="470" y="488"/>
                  </a:lnTo>
                  <a:lnTo>
                    <a:pt x="470" y="488"/>
                  </a:lnTo>
                  <a:lnTo>
                    <a:pt x="470" y="488"/>
                  </a:lnTo>
                  <a:lnTo>
                    <a:pt x="470" y="490"/>
                  </a:lnTo>
                  <a:lnTo>
                    <a:pt x="470" y="490"/>
                  </a:lnTo>
                  <a:lnTo>
                    <a:pt x="468" y="490"/>
                  </a:lnTo>
                  <a:lnTo>
                    <a:pt x="468" y="490"/>
                  </a:lnTo>
                  <a:lnTo>
                    <a:pt x="468" y="490"/>
                  </a:lnTo>
                  <a:lnTo>
                    <a:pt x="468" y="490"/>
                  </a:lnTo>
                  <a:lnTo>
                    <a:pt x="468" y="493"/>
                  </a:lnTo>
                  <a:lnTo>
                    <a:pt x="467" y="493"/>
                  </a:lnTo>
                  <a:lnTo>
                    <a:pt x="467" y="493"/>
                  </a:lnTo>
                  <a:lnTo>
                    <a:pt x="467" y="493"/>
                  </a:lnTo>
                  <a:lnTo>
                    <a:pt x="467" y="493"/>
                  </a:lnTo>
                  <a:lnTo>
                    <a:pt x="467" y="493"/>
                  </a:lnTo>
                  <a:lnTo>
                    <a:pt x="464" y="493"/>
                  </a:lnTo>
                  <a:lnTo>
                    <a:pt x="464" y="494"/>
                  </a:lnTo>
                  <a:lnTo>
                    <a:pt x="464" y="494"/>
                  </a:lnTo>
                  <a:lnTo>
                    <a:pt x="462" y="494"/>
                  </a:lnTo>
                  <a:lnTo>
                    <a:pt x="464" y="494"/>
                  </a:lnTo>
                  <a:lnTo>
                    <a:pt x="458" y="499"/>
                  </a:lnTo>
                  <a:lnTo>
                    <a:pt x="456" y="500"/>
                  </a:lnTo>
                  <a:lnTo>
                    <a:pt x="455" y="502"/>
                  </a:lnTo>
                  <a:lnTo>
                    <a:pt x="455" y="502"/>
                  </a:lnTo>
                  <a:lnTo>
                    <a:pt x="455" y="500"/>
                  </a:lnTo>
                  <a:lnTo>
                    <a:pt x="456" y="499"/>
                  </a:lnTo>
                  <a:lnTo>
                    <a:pt x="456" y="499"/>
                  </a:lnTo>
                  <a:lnTo>
                    <a:pt x="455" y="500"/>
                  </a:lnTo>
                  <a:lnTo>
                    <a:pt x="456" y="499"/>
                  </a:lnTo>
                  <a:lnTo>
                    <a:pt x="456" y="499"/>
                  </a:lnTo>
                  <a:lnTo>
                    <a:pt x="452" y="500"/>
                  </a:lnTo>
                  <a:lnTo>
                    <a:pt x="456" y="496"/>
                  </a:lnTo>
                  <a:lnTo>
                    <a:pt x="458" y="496"/>
                  </a:lnTo>
                  <a:lnTo>
                    <a:pt x="458" y="494"/>
                  </a:lnTo>
                  <a:lnTo>
                    <a:pt x="455" y="499"/>
                  </a:lnTo>
                  <a:lnTo>
                    <a:pt x="452" y="500"/>
                  </a:lnTo>
                  <a:lnTo>
                    <a:pt x="449" y="502"/>
                  </a:lnTo>
                  <a:lnTo>
                    <a:pt x="449" y="502"/>
                  </a:lnTo>
                  <a:lnTo>
                    <a:pt x="449" y="502"/>
                  </a:lnTo>
                  <a:lnTo>
                    <a:pt x="449" y="500"/>
                  </a:lnTo>
                  <a:lnTo>
                    <a:pt x="449" y="500"/>
                  </a:lnTo>
                  <a:lnTo>
                    <a:pt x="449" y="500"/>
                  </a:lnTo>
                  <a:lnTo>
                    <a:pt x="449" y="499"/>
                  </a:lnTo>
                  <a:lnTo>
                    <a:pt x="449" y="500"/>
                  </a:lnTo>
                  <a:lnTo>
                    <a:pt x="446" y="500"/>
                  </a:lnTo>
                  <a:lnTo>
                    <a:pt x="446" y="500"/>
                  </a:lnTo>
                  <a:lnTo>
                    <a:pt x="445" y="500"/>
                  </a:lnTo>
                  <a:lnTo>
                    <a:pt x="442" y="502"/>
                  </a:lnTo>
                  <a:lnTo>
                    <a:pt x="435" y="504"/>
                  </a:lnTo>
                  <a:lnTo>
                    <a:pt x="429" y="508"/>
                  </a:lnTo>
                  <a:lnTo>
                    <a:pt x="423" y="510"/>
                  </a:lnTo>
                  <a:lnTo>
                    <a:pt x="417" y="516"/>
                  </a:lnTo>
                  <a:lnTo>
                    <a:pt x="414" y="516"/>
                  </a:lnTo>
                  <a:lnTo>
                    <a:pt x="413" y="518"/>
                  </a:lnTo>
                  <a:lnTo>
                    <a:pt x="407" y="519"/>
                  </a:lnTo>
                  <a:lnTo>
                    <a:pt x="401" y="522"/>
                  </a:lnTo>
                  <a:lnTo>
                    <a:pt x="397" y="524"/>
                  </a:lnTo>
                  <a:lnTo>
                    <a:pt x="395" y="524"/>
                  </a:lnTo>
                  <a:lnTo>
                    <a:pt x="393" y="526"/>
                  </a:lnTo>
                  <a:lnTo>
                    <a:pt x="388" y="528"/>
                  </a:lnTo>
                  <a:lnTo>
                    <a:pt x="385" y="528"/>
                  </a:lnTo>
                  <a:lnTo>
                    <a:pt x="383" y="528"/>
                  </a:lnTo>
                  <a:lnTo>
                    <a:pt x="382" y="528"/>
                  </a:lnTo>
                  <a:lnTo>
                    <a:pt x="383" y="526"/>
                  </a:lnTo>
                  <a:lnTo>
                    <a:pt x="385" y="526"/>
                  </a:lnTo>
                  <a:lnTo>
                    <a:pt x="385" y="524"/>
                  </a:lnTo>
                  <a:lnTo>
                    <a:pt x="388" y="522"/>
                  </a:lnTo>
                  <a:lnTo>
                    <a:pt x="388" y="519"/>
                  </a:lnTo>
                  <a:lnTo>
                    <a:pt x="388" y="516"/>
                  </a:lnTo>
                  <a:lnTo>
                    <a:pt x="388" y="516"/>
                  </a:lnTo>
                  <a:lnTo>
                    <a:pt x="385" y="515"/>
                  </a:lnTo>
                  <a:lnTo>
                    <a:pt x="388" y="512"/>
                  </a:lnTo>
                  <a:lnTo>
                    <a:pt x="385" y="510"/>
                  </a:lnTo>
                  <a:lnTo>
                    <a:pt x="388" y="510"/>
                  </a:lnTo>
                  <a:lnTo>
                    <a:pt x="389" y="508"/>
                  </a:lnTo>
                  <a:lnTo>
                    <a:pt x="388" y="508"/>
                  </a:lnTo>
                  <a:lnTo>
                    <a:pt x="388" y="504"/>
                  </a:lnTo>
                  <a:lnTo>
                    <a:pt x="389" y="502"/>
                  </a:lnTo>
                  <a:lnTo>
                    <a:pt x="389" y="500"/>
                  </a:lnTo>
                  <a:lnTo>
                    <a:pt x="389" y="500"/>
                  </a:lnTo>
                  <a:lnTo>
                    <a:pt x="391" y="499"/>
                  </a:lnTo>
                  <a:lnTo>
                    <a:pt x="393" y="499"/>
                  </a:lnTo>
                  <a:lnTo>
                    <a:pt x="393" y="496"/>
                  </a:lnTo>
                  <a:lnTo>
                    <a:pt x="397" y="494"/>
                  </a:lnTo>
                  <a:lnTo>
                    <a:pt x="401" y="493"/>
                  </a:lnTo>
                  <a:lnTo>
                    <a:pt x="403" y="490"/>
                  </a:lnTo>
                  <a:lnTo>
                    <a:pt x="407" y="490"/>
                  </a:lnTo>
                  <a:lnTo>
                    <a:pt x="408" y="488"/>
                  </a:lnTo>
                  <a:lnTo>
                    <a:pt x="413" y="487"/>
                  </a:lnTo>
                  <a:lnTo>
                    <a:pt x="414" y="487"/>
                  </a:lnTo>
                  <a:lnTo>
                    <a:pt x="417" y="484"/>
                  </a:lnTo>
                  <a:lnTo>
                    <a:pt x="421" y="483"/>
                  </a:lnTo>
                  <a:lnTo>
                    <a:pt x="424" y="480"/>
                  </a:lnTo>
                  <a:lnTo>
                    <a:pt x="427" y="478"/>
                  </a:lnTo>
                  <a:lnTo>
                    <a:pt x="429" y="477"/>
                  </a:lnTo>
                  <a:lnTo>
                    <a:pt x="429" y="472"/>
                  </a:lnTo>
                  <a:lnTo>
                    <a:pt x="433" y="471"/>
                  </a:lnTo>
                  <a:lnTo>
                    <a:pt x="433" y="471"/>
                  </a:lnTo>
                  <a:lnTo>
                    <a:pt x="435" y="471"/>
                  </a:lnTo>
                  <a:lnTo>
                    <a:pt x="435" y="468"/>
                  </a:lnTo>
                  <a:lnTo>
                    <a:pt x="436" y="467"/>
                  </a:lnTo>
                  <a:lnTo>
                    <a:pt x="439" y="467"/>
                  </a:lnTo>
                  <a:lnTo>
                    <a:pt x="439" y="465"/>
                  </a:lnTo>
                  <a:lnTo>
                    <a:pt x="445" y="456"/>
                  </a:lnTo>
                  <a:lnTo>
                    <a:pt x="446" y="456"/>
                  </a:lnTo>
                  <a:lnTo>
                    <a:pt x="446" y="456"/>
                  </a:lnTo>
                  <a:lnTo>
                    <a:pt x="449" y="455"/>
                  </a:lnTo>
                  <a:lnTo>
                    <a:pt x="451" y="452"/>
                  </a:lnTo>
                  <a:lnTo>
                    <a:pt x="452" y="452"/>
                  </a:lnTo>
                  <a:lnTo>
                    <a:pt x="455" y="455"/>
                  </a:lnTo>
                  <a:lnTo>
                    <a:pt x="461" y="452"/>
                  </a:lnTo>
                  <a:lnTo>
                    <a:pt x="458" y="452"/>
                  </a:lnTo>
                  <a:lnTo>
                    <a:pt x="461" y="449"/>
                  </a:lnTo>
                  <a:lnTo>
                    <a:pt x="462" y="446"/>
                  </a:lnTo>
                  <a:lnTo>
                    <a:pt x="464" y="446"/>
                  </a:lnTo>
                  <a:lnTo>
                    <a:pt x="464" y="445"/>
                  </a:lnTo>
                  <a:lnTo>
                    <a:pt x="467" y="443"/>
                  </a:lnTo>
                  <a:lnTo>
                    <a:pt x="470" y="439"/>
                  </a:lnTo>
                  <a:lnTo>
                    <a:pt x="474" y="437"/>
                  </a:lnTo>
                  <a:lnTo>
                    <a:pt x="474" y="434"/>
                  </a:lnTo>
                  <a:lnTo>
                    <a:pt x="477" y="434"/>
                  </a:lnTo>
                  <a:lnTo>
                    <a:pt x="478" y="434"/>
                  </a:lnTo>
                  <a:lnTo>
                    <a:pt x="478" y="434"/>
                  </a:lnTo>
                  <a:lnTo>
                    <a:pt x="480" y="433"/>
                  </a:lnTo>
                  <a:lnTo>
                    <a:pt x="483" y="434"/>
                  </a:lnTo>
                  <a:lnTo>
                    <a:pt x="483" y="433"/>
                  </a:lnTo>
                  <a:lnTo>
                    <a:pt x="486" y="430"/>
                  </a:lnTo>
                  <a:lnTo>
                    <a:pt x="489" y="430"/>
                  </a:lnTo>
                  <a:lnTo>
                    <a:pt x="486" y="433"/>
                  </a:lnTo>
                  <a:lnTo>
                    <a:pt x="486" y="434"/>
                  </a:lnTo>
                  <a:lnTo>
                    <a:pt x="484" y="434"/>
                  </a:lnTo>
                  <a:lnTo>
                    <a:pt x="483" y="437"/>
                  </a:lnTo>
                  <a:lnTo>
                    <a:pt x="483" y="439"/>
                  </a:lnTo>
                  <a:lnTo>
                    <a:pt x="480" y="443"/>
                  </a:lnTo>
                  <a:lnTo>
                    <a:pt x="483" y="443"/>
                  </a:lnTo>
                  <a:lnTo>
                    <a:pt x="484" y="445"/>
                  </a:lnTo>
                  <a:lnTo>
                    <a:pt x="486" y="443"/>
                  </a:lnTo>
                  <a:lnTo>
                    <a:pt x="486" y="445"/>
                  </a:lnTo>
                  <a:lnTo>
                    <a:pt x="489" y="443"/>
                  </a:lnTo>
                  <a:lnTo>
                    <a:pt x="490" y="445"/>
                  </a:lnTo>
                  <a:lnTo>
                    <a:pt x="490" y="445"/>
                  </a:lnTo>
                  <a:lnTo>
                    <a:pt x="494" y="440"/>
                  </a:lnTo>
                  <a:lnTo>
                    <a:pt x="498" y="434"/>
                  </a:lnTo>
                  <a:lnTo>
                    <a:pt x="498" y="433"/>
                  </a:lnTo>
                  <a:lnTo>
                    <a:pt x="500" y="430"/>
                  </a:lnTo>
                  <a:lnTo>
                    <a:pt x="500" y="427"/>
                  </a:lnTo>
                  <a:lnTo>
                    <a:pt x="502" y="424"/>
                  </a:lnTo>
                  <a:lnTo>
                    <a:pt x="502" y="421"/>
                  </a:lnTo>
                  <a:lnTo>
                    <a:pt x="502" y="418"/>
                  </a:lnTo>
                  <a:lnTo>
                    <a:pt x="505" y="415"/>
                  </a:lnTo>
                  <a:lnTo>
                    <a:pt x="506" y="413"/>
                  </a:lnTo>
                  <a:lnTo>
                    <a:pt x="506" y="413"/>
                  </a:lnTo>
                  <a:lnTo>
                    <a:pt x="506" y="417"/>
                  </a:lnTo>
                  <a:lnTo>
                    <a:pt x="506" y="417"/>
                  </a:lnTo>
                  <a:lnTo>
                    <a:pt x="506" y="418"/>
                  </a:lnTo>
                  <a:lnTo>
                    <a:pt x="506" y="423"/>
                  </a:lnTo>
                  <a:lnTo>
                    <a:pt x="506" y="423"/>
                  </a:lnTo>
                  <a:close/>
                  <a:moveTo>
                    <a:pt x="470" y="437"/>
                  </a:moveTo>
                  <a:lnTo>
                    <a:pt x="468" y="440"/>
                  </a:lnTo>
                  <a:lnTo>
                    <a:pt x="467" y="439"/>
                  </a:lnTo>
                  <a:lnTo>
                    <a:pt x="467" y="439"/>
                  </a:lnTo>
                  <a:lnTo>
                    <a:pt x="468" y="437"/>
                  </a:lnTo>
                  <a:lnTo>
                    <a:pt x="470" y="437"/>
                  </a:lnTo>
                  <a:lnTo>
                    <a:pt x="470" y="437"/>
                  </a:lnTo>
                  <a:close/>
                  <a:moveTo>
                    <a:pt x="89" y="434"/>
                  </a:moveTo>
                  <a:lnTo>
                    <a:pt x="89" y="434"/>
                  </a:lnTo>
                  <a:lnTo>
                    <a:pt x="89" y="434"/>
                  </a:lnTo>
                  <a:lnTo>
                    <a:pt x="89" y="434"/>
                  </a:lnTo>
                  <a:close/>
                  <a:moveTo>
                    <a:pt x="76" y="429"/>
                  </a:moveTo>
                  <a:lnTo>
                    <a:pt x="76" y="429"/>
                  </a:lnTo>
                  <a:lnTo>
                    <a:pt x="76" y="429"/>
                  </a:lnTo>
                  <a:lnTo>
                    <a:pt x="76" y="429"/>
                  </a:lnTo>
                  <a:lnTo>
                    <a:pt x="76" y="429"/>
                  </a:lnTo>
                  <a:close/>
                  <a:moveTo>
                    <a:pt x="104" y="455"/>
                  </a:moveTo>
                  <a:lnTo>
                    <a:pt x="104" y="456"/>
                  </a:lnTo>
                  <a:lnTo>
                    <a:pt x="101" y="455"/>
                  </a:lnTo>
                  <a:lnTo>
                    <a:pt x="104" y="458"/>
                  </a:lnTo>
                  <a:lnTo>
                    <a:pt x="101" y="461"/>
                  </a:lnTo>
                  <a:lnTo>
                    <a:pt x="104" y="461"/>
                  </a:lnTo>
                  <a:lnTo>
                    <a:pt x="104" y="462"/>
                  </a:lnTo>
                  <a:lnTo>
                    <a:pt x="104" y="468"/>
                  </a:lnTo>
                  <a:lnTo>
                    <a:pt x="104" y="472"/>
                  </a:lnTo>
                  <a:lnTo>
                    <a:pt x="104" y="474"/>
                  </a:lnTo>
                  <a:lnTo>
                    <a:pt x="104" y="478"/>
                  </a:lnTo>
                  <a:lnTo>
                    <a:pt x="104" y="480"/>
                  </a:lnTo>
                  <a:lnTo>
                    <a:pt x="101" y="480"/>
                  </a:lnTo>
                  <a:lnTo>
                    <a:pt x="101" y="480"/>
                  </a:lnTo>
                  <a:lnTo>
                    <a:pt x="100" y="480"/>
                  </a:lnTo>
                  <a:lnTo>
                    <a:pt x="95" y="477"/>
                  </a:lnTo>
                  <a:lnTo>
                    <a:pt x="94" y="472"/>
                  </a:lnTo>
                  <a:lnTo>
                    <a:pt x="92" y="468"/>
                  </a:lnTo>
                  <a:lnTo>
                    <a:pt x="89" y="468"/>
                  </a:lnTo>
                  <a:lnTo>
                    <a:pt x="88" y="467"/>
                  </a:lnTo>
                  <a:lnTo>
                    <a:pt x="88" y="462"/>
                  </a:lnTo>
                  <a:lnTo>
                    <a:pt x="89" y="461"/>
                  </a:lnTo>
                  <a:lnTo>
                    <a:pt x="88" y="458"/>
                  </a:lnTo>
                  <a:lnTo>
                    <a:pt x="86" y="455"/>
                  </a:lnTo>
                  <a:lnTo>
                    <a:pt x="84" y="451"/>
                  </a:lnTo>
                  <a:lnTo>
                    <a:pt x="84" y="449"/>
                  </a:lnTo>
                  <a:lnTo>
                    <a:pt x="84" y="446"/>
                  </a:lnTo>
                  <a:lnTo>
                    <a:pt x="86" y="449"/>
                  </a:lnTo>
                  <a:lnTo>
                    <a:pt x="86" y="449"/>
                  </a:lnTo>
                  <a:lnTo>
                    <a:pt x="89" y="449"/>
                  </a:lnTo>
                  <a:lnTo>
                    <a:pt x="92" y="449"/>
                  </a:lnTo>
                  <a:lnTo>
                    <a:pt x="94" y="449"/>
                  </a:lnTo>
                  <a:lnTo>
                    <a:pt x="94" y="446"/>
                  </a:lnTo>
                  <a:lnTo>
                    <a:pt x="94" y="446"/>
                  </a:lnTo>
                  <a:lnTo>
                    <a:pt x="94" y="445"/>
                  </a:lnTo>
                  <a:lnTo>
                    <a:pt x="95" y="445"/>
                  </a:lnTo>
                  <a:lnTo>
                    <a:pt x="95" y="443"/>
                  </a:lnTo>
                  <a:lnTo>
                    <a:pt x="95" y="440"/>
                  </a:lnTo>
                  <a:lnTo>
                    <a:pt x="98" y="440"/>
                  </a:lnTo>
                  <a:lnTo>
                    <a:pt x="100" y="445"/>
                  </a:lnTo>
                  <a:lnTo>
                    <a:pt x="101" y="449"/>
                  </a:lnTo>
                  <a:lnTo>
                    <a:pt x="101" y="452"/>
                  </a:lnTo>
                  <a:lnTo>
                    <a:pt x="104" y="455"/>
                  </a:lnTo>
                  <a:lnTo>
                    <a:pt x="104" y="455"/>
                  </a:lnTo>
                  <a:close/>
                  <a:moveTo>
                    <a:pt x="316" y="477"/>
                  </a:moveTo>
                  <a:lnTo>
                    <a:pt x="316" y="477"/>
                  </a:lnTo>
                  <a:lnTo>
                    <a:pt x="316" y="477"/>
                  </a:lnTo>
                  <a:lnTo>
                    <a:pt x="316" y="477"/>
                  </a:lnTo>
                  <a:lnTo>
                    <a:pt x="316" y="477"/>
                  </a:lnTo>
                  <a:close/>
                  <a:moveTo>
                    <a:pt x="84" y="437"/>
                  </a:moveTo>
                  <a:lnTo>
                    <a:pt x="84" y="437"/>
                  </a:lnTo>
                  <a:lnTo>
                    <a:pt x="82" y="437"/>
                  </a:lnTo>
                  <a:lnTo>
                    <a:pt x="82" y="434"/>
                  </a:lnTo>
                  <a:lnTo>
                    <a:pt x="84" y="437"/>
                  </a:lnTo>
                  <a:lnTo>
                    <a:pt x="84" y="437"/>
                  </a:lnTo>
                  <a:close/>
                  <a:moveTo>
                    <a:pt x="137" y="483"/>
                  </a:moveTo>
                  <a:lnTo>
                    <a:pt x="137" y="483"/>
                  </a:lnTo>
                  <a:lnTo>
                    <a:pt x="136" y="483"/>
                  </a:lnTo>
                  <a:lnTo>
                    <a:pt x="136" y="483"/>
                  </a:lnTo>
                  <a:lnTo>
                    <a:pt x="137" y="483"/>
                  </a:lnTo>
                  <a:lnTo>
                    <a:pt x="137" y="483"/>
                  </a:lnTo>
                  <a:close/>
                  <a:moveTo>
                    <a:pt x="129" y="483"/>
                  </a:moveTo>
                  <a:lnTo>
                    <a:pt x="129" y="483"/>
                  </a:lnTo>
                  <a:lnTo>
                    <a:pt x="129" y="483"/>
                  </a:lnTo>
                  <a:lnTo>
                    <a:pt x="129" y="480"/>
                  </a:lnTo>
                  <a:lnTo>
                    <a:pt x="129" y="483"/>
                  </a:lnTo>
                  <a:lnTo>
                    <a:pt x="129" y="483"/>
                  </a:lnTo>
                  <a:close/>
                  <a:moveTo>
                    <a:pt x="451" y="502"/>
                  </a:moveTo>
                  <a:lnTo>
                    <a:pt x="449" y="504"/>
                  </a:lnTo>
                  <a:lnTo>
                    <a:pt x="449" y="504"/>
                  </a:lnTo>
                  <a:lnTo>
                    <a:pt x="452" y="502"/>
                  </a:lnTo>
                  <a:lnTo>
                    <a:pt x="451" y="502"/>
                  </a:lnTo>
                  <a:lnTo>
                    <a:pt x="451" y="502"/>
                  </a:lnTo>
                  <a:close/>
                  <a:moveTo>
                    <a:pt x="218" y="554"/>
                  </a:moveTo>
                  <a:lnTo>
                    <a:pt x="218" y="554"/>
                  </a:lnTo>
                  <a:lnTo>
                    <a:pt x="217" y="552"/>
                  </a:lnTo>
                  <a:lnTo>
                    <a:pt x="215" y="552"/>
                  </a:lnTo>
                  <a:lnTo>
                    <a:pt x="215" y="552"/>
                  </a:lnTo>
                  <a:lnTo>
                    <a:pt x="217" y="552"/>
                  </a:lnTo>
                  <a:lnTo>
                    <a:pt x="218" y="554"/>
                  </a:lnTo>
                  <a:lnTo>
                    <a:pt x="218" y="554"/>
                  </a:lnTo>
                  <a:close/>
                  <a:moveTo>
                    <a:pt x="234" y="557"/>
                  </a:moveTo>
                  <a:lnTo>
                    <a:pt x="233" y="557"/>
                  </a:lnTo>
                  <a:lnTo>
                    <a:pt x="233" y="557"/>
                  </a:lnTo>
                  <a:lnTo>
                    <a:pt x="234" y="557"/>
                  </a:lnTo>
                  <a:lnTo>
                    <a:pt x="234" y="557"/>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 name="Freeform 446">
              <a:extLst>
                <a:ext uri="{FF2B5EF4-FFF2-40B4-BE49-F238E27FC236}">
                  <a16:creationId xmlns:a16="http://schemas.microsoft.com/office/drawing/2014/main" id="{87ED232C-7428-40EB-BB73-4C9B6FF4150F}"/>
                </a:ext>
              </a:extLst>
            </p:cNvPr>
            <p:cNvSpPr>
              <a:spLocks/>
            </p:cNvSpPr>
            <p:nvPr/>
          </p:nvSpPr>
          <p:spPr bwMode="auto">
            <a:xfrm>
              <a:off x="3916363" y="2044701"/>
              <a:ext cx="6350" cy="6350"/>
            </a:xfrm>
            <a:custGeom>
              <a:avLst/>
              <a:gdLst>
                <a:gd name="T0" fmla="*/ 4 w 4"/>
                <a:gd name="T1" fmla="*/ 4 h 4"/>
                <a:gd name="T2" fmla="*/ 4 w 4"/>
                <a:gd name="T3" fmla="*/ 4 h 4"/>
                <a:gd name="T4" fmla="*/ 0 w 4"/>
                <a:gd name="T5" fmla="*/ 3 h 4"/>
                <a:gd name="T6" fmla="*/ 3 w 4"/>
                <a:gd name="T7" fmla="*/ 0 h 4"/>
                <a:gd name="T8" fmla="*/ 3 w 4"/>
                <a:gd name="T9" fmla="*/ 4 h 4"/>
                <a:gd name="T10" fmla="*/ 4 w 4"/>
                <a:gd name="T11" fmla="*/ 4 h 4"/>
                <a:gd name="T12" fmla="*/ 4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4"/>
                  </a:moveTo>
                  <a:lnTo>
                    <a:pt x="4" y="4"/>
                  </a:lnTo>
                  <a:lnTo>
                    <a:pt x="0" y="3"/>
                  </a:lnTo>
                  <a:lnTo>
                    <a:pt x="3" y="0"/>
                  </a:lnTo>
                  <a:lnTo>
                    <a:pt x="3" y="4"/>
                  </a:lnTo>
                  <a:lnTo>
                    <a:pt x="4" y="4"/>
                  </a:lnTo>
                  <a:lnTo>
                    <a:pt x="4" y="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 name="Freeform 447">
              <a:extLst>
                <a:ext uri="{FF2B5EF4-FFF2-40B4-BE49-F238E27FC236}">
                  <a16:creationId xmlns:a16="http://schemas.microsoft.com/office/drawing/2014/main" id="{4CFC29F5-214D-4AEE-B89F-2B5FE7EFE175}"/>
                </a:ext>
              </a:extLst>
            </p:cNvPr>
            <p:cNvSpPr>
              <a:spLocks/>
            </p:cNvSpPr>
            <p:nvPr/>
          </p:nvSpPr>
          <p:spPr bwMode="auto">
            <a:xfrm>
              <a:off x="3938588" y="1916113"/>
              <a:ext cx="9525" cy="12700"/>
            </a:xfrm>
            <a:custGeom>
              <a:avLst/>
              <a:gdLst>
                <a:gd name="T0" fmla="*/ 6 w 6"/>
                <a:gd name="T1" fmla="*/ 8 h 8"/>
                <a:gd name="T2" fmla="*/ 0 w 6"/>
                <a:gd name="T3" fmla="*/ 2 h 8"/>
                <a:gd name="T4" fmla="*/ 2 w 6"/>
                <a:gd name="T5" fmla="*/ 2 h 8"/>
                <a:gd name="T6" fmla="*/ 4 w 6"/>
                <a:gd name="T7" fmla="*/ 0 h 8"/>
                <a:gd name="T8" fmla="*/ 4 w 6"/>
                <a:gd name="T9" fmla="*/ 2 h 8"/>
                <a:gd name="T10" fmla="*/ 6 w 6"/>
                <a:gd name="T11" fmla="*/ 0 h 8"/>
                <a:gd name="T12" fmla="*/ 6 w 6"/>
                <a:gd name="T13" fmla="*/ 2 h 8"/>
                <a:gd name="T14" fmla="*/ 6 w 6"/>
                <a:gd name="T15" fmla="*/ 5 h 8"/>
                <a:gd name="T16" fmla="*/ 6 w 6"/>
                <a:gd name="T17" fmla="*/ 8 h 8"/>
                <a:gd name="T18" fmla="*/ 6 w 6"/>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8">
                  <a:moveTo>
                    <a:pt x="6" y="8"/>
                  </a:moveTo>
                  <a:lnTo>
                    <a:pt x="0" y="2"/>
                  </a:lnTo>
                  <a:lnTo>
                    <a:pt x="2" y="2"/>
                  </a:lnTo>
                  <a:lnTo>
                    <a:pt x="4" y="0"/>
                  </a:lnTo>
                  <a:lnTo>
                    <a:pt x="4" y="2"/>
                  </a:lnTo>
                  <a:lnTo>
                    <a:pt x="6" y="0"/>
                  </a:lnTo>
                  <a:lnTo>
                    <a:pt x="6" y="2"/>
                  </a:lnTo>
                  <a:lnTo>
                    <a:pt x="6" y="5"/>
                  </a:lnTo>
                  <a:lnTo>
                    <a:pt x="6" y="8"/>
                  </a:lnTo>
                  <a:lnTo>
                    <a:pt x="6" y="8"/>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 name="Rectangle 448">
              <a:extLst>
                <a:ext uri="{FF2B5EF4-FFF2-40B4-BE49-F238E27FC236}">
                  <a16:creationId xmlns:a16="http://schemas.microsoft.com/office/drawing/2014/main" id="{E9198D2C-80C5-4491-B4B9-05EAD80326B7}"/>
                </a:ext>
              </a:extLst>
            </p:cNvPr>
            <p:cNvSpPr>
              <a:spLocks noChangeArrowheads="1"/>
            </p:cNvSpPr>
            <p:nvPr/>
          </p:nvSpPr>
          <p:spPr bwMode="auto">
            <a:xfrm>
              <a:off x="3987801" y="2192338"/>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 name="Freeform 449">
              <a:extLst>
                <a:ext uri="{FF2B5EF4-FFF2-40B4-BE49-F238E27FC236}">
                  <a16:creationId xmlns:a16="http://schemas.microsoft.com/office/drawing/2014/main" id="{A84CAF45-13A8-4A0F-9D8F-4F07714AED9B}"/>
                </a:ext>
              </a:extLst>
            </p:cNvPr>
            <p:cNvSpPr>
              <a:spLocks/>
            </p:cNvSpPr>
            <p:nvPr/>
          </p:nvSpPr>
          <p:spPr bwMode="auto">
            <a:xfrm>
              <a:off x="3970338" y="1849438"/>
              <a:ext cx="1588" cy="6350"/>
            </a:xfrm>
            <a:custGeom>
              <a:avLst/>
              <a:gdLst>
                <a:gd name="T0" fmla="*/ 1 w 1"/>
                <a:gd name="T1" fmla="*/ 0 h 4"/>
                <a:gd name="T2" fmla="*/ 0 w 1"/>
                <a:gd name="T3" fmla="*/ 4 h 4"/>
                <a:gd name="T4" fmla="*/ 0 w 1"/>
                <a:gd name="T5" fmla="*/ 3 h 4"/>
                <a:gd name="T6" fmla="*/ 0 w 1"/>
                <a:gd name="T7" fmla="*/ 0 h 4"/>
                <a:gd name="T8" fmla="*/ 1 w 1"/>
                <a:gd name="T9" fmla="*/ 0 h 4"/>
                <a:gd name="T10" fmla="*/ 1 w 1"/>
                <a:gd name="T11" fmla="*/ 0 h 4"/>
              </a:gdLst>
              <a:ahLst/>
              <a:cxnLst>
                <a:cxn ang="0">
                  <a:pos x="T0" y="T1"/>
                </a:cxn>
                <a:cxn ang="0">
                  <a:pos x="T2" y="T3"/>
                </a:cxn>
                <a:cxn ang="0">
                  <a:pos x="T4" y="T5"/>
                </a:cxn>
                <a:cxn ang="0">
                  <a:pos x="T6" y="T7"/>
                </a:cxn>
                <a:cxn ang="0">
                  <a:pos x="T8" y="T9"/>
                </a:cxn>
                <a:cxn ang="0">
                  <a:pos x="T10" y="T11"/>
                </a:cxn>
              </a:cxnLst>
              <a:rect l="0" t="0" r="r" b="b"/>
              <a:pathLst>
                <a:path w="1" h="4">
                  <a:moveTo>
                    <a:pt x="1" y="0"/>
                  </a:moveTo>
                  <a:lnTo>
                    <a:pt x="0" y="4"/>
                  </a:lnTo>
                  <a:lnTo>
                    <a:pt x="0" y="3"/>
                  </a:lnTo>
                  <a:lnTo>
                    <a:pt x="0" y="0"/>
                  </a:lnTo>
                  <a:lnTo>
                    <a:pt x="1" y="0"/>
                  </a:lnTo>
                  <a:lnTo>
                    <a:pt x="1"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 name="Rectangle 450">
              <a:extLst>
                <a:ext uri="{FF2B5EF4-FFF2-40B4-BE49-F238E27FC236}">
                  <a16:creationId xmlns:a16="http://schemas.microsoft.com/office/drawing/2014/main" id="{7D748BD9-749B-4781-B52F-D1488AEC1A48}"/>
                </a:ext>
              </a:extLst>
            </p:cNvPr>
            <p:cNvSpPr>
              <a:spLocks noChangeArrowheads="1"/>
            </p:cNvSpPr>
            <p:nvPr/>
          </p:nvSpPr>
          <p:spPr bwMode="auto">
            <a:xfrm>
              <a:off x="3962401" y="1854201"/>
              <a:ext cx="4763"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 name="Rectangle 451">
              <a:extLst>
                <a:ext uri="{FF2B5EF4-FFF2-40B4-BE49-F238E27FC236}">
                  <a16:creationId xmlns:a16="http://schemas.microsoft.com/office/drawing/2014/main" id="{6FF599F0-FFC1-4433-922D-280BA6F85F10}"/>
                </a:ext>
              </a:extLst>
            </p:cNvPr>
            <p:cNvSpPr>
              <a:spLocks noChangeArrowheads="1"/>
            </p:cNvSpPr>
            <p:nvPr/>
          </p:nvSpPr>
          <p:spPr bwMode="auto">
            <a:xfrm>
              <a:off x="3932238" y="1685926"/>
              <a:ext cx="3175"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 name="Freeform 452">
              <a:extLst>
                <a:ext uri="{FF2B5EF4-FFF2-40B4-BE49-F238E27FC236}">
                  <a16:creationId xmlns:a16="http://schemas.microsoft.com/office/drawing/2014/main" id="{D60FB600-12EF-4EA2-BEAF-23D5A4EB7B08}"/>
                </a:ext>
              </a:extLst>
            </p:cNvPr>
            <p:cNvSpPr>
              <a:spLocks/>
            </p:cNvSpPr>
            <p:nvPr/>
          </p:nvSpPr>
          <p:spPr bwMode="auto">
            <a:xfrm>
              <a:off x="4306888" y="1954213"/>
              <a:ext cx="41275" cy="20638"/>
            </a:xfrm>
            <a:custGeom>
              <a:avLst/>
              <a:gdLst>
                <a:gd name="T0" fmla="*/ 26 w 26"/>
                <a:gd name="T1" fmla="*/ 6 h 13"/>
                <a:gd name="T2" fmla="*/ 23 w 26"/>
                <a:gd name="T3" fmla="*/ 7 h 13"/>
                <a:gd name="T4" fmla="*/ 20 w 26"/>
                <a:gd name="T5" fmla="*/ 6 h 13"/>
                <a:gd name="T6" fmla="*/ 17 w 26"/>
                <a:gd name="T7" fmla="*/ 6 h 13"/>
                <a:gd name="T8" fmla="*/ 12 w 26"/>
                <a:gd name="T9" fmla="*/ 10 h 13"/>
                <a:gd name="T10" fmla="*/ 12 w 26"/>
                <a:gd name="T11" fmla="*/ 10 h 13"/>
                <a:gd name="T12" fmla="*/ 10 w 26"/>
                <a:gd name="T13" fmla="*/ 13 h 13"/>
                <a:gd name="T14" fmla="*/ 6 w 26"/>
                <a:gd name="T15" fmla="*/ 13 h 13"/>
                <a:gd name="T16" fmla="*/ 1 w 26"/>
                <a:gd name="T17" fmla="*/ 13 h 13"/>
                <a:gd name="T18" fmla="*/ 0 w 26"/>
                <a:gd name="T19" fmla="*/ 12 h 13"/>
                <a:gd name="T20" fmla="*/ 0 w 26"/>
                <a:gd name="T21" fmla="*/ 10 h 13"/>
                <a:gd name="T22" fmla="*/ 4 w 26"/>
                <a:gd name="T23" fmla="*/ 10 h 13"/>
                <a:gd name="T24" fmla="*/ 6 w 26"/>
                <a:gd name="T25" fmla="*/ 6 h 13"/>
                <a:gd name="T26" fmla="*/ 10 w 26"/>
                <a:gd name="T27" fmla="*/ 4 h 13"/>
                <a:gd name="T28" fmla="*/ 12 w 26"/>
                <a:gd name="T29" fmla="*/ 1 h 13"/>
                <a:gd name="T30" fmla="*/ 14 w 26"/>
                <a:gd name="T31" fmla="*/ 0 h 13"/>
                <a:gd name="T32" fmla="*/ 16 w 26"/>
                <a:gd name="T33" fmla="*/ 1 h 13"/>
                <a:gd name="T34" fmla="*/ 20 w 26"/>
                <a:gd name="T35" fmla="*/ 0 h 13"/>
                <a:gd name="T36" fmla="*/ 20 w 26"/>
                <a:gd name="T37" fmla="*/ 1 h 13"/>
                <a:gd name="T38" fmla="*/ 22 w 26"/>
                <a:gd name="T39" fmla="*/ 4 h 13"/>
                <a:gd name="T40" fmla="*/ 20 w 26"/>
                <a:gd name="T41" fmla="*/ 6 h 13"/>
                <a:gd name="T42" fmla="*/ 26 w 26"/>
                <a:gd name="T43" fmla="*/ 6 h 13"/>
                <a:gd name="T44" fmla="*/ 26 w 26"/>
                <a:gd name="T45"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13">
                  <a:moveTo>
                    <a:pt x="26" y="6"/>
                  </a:moveTo>
                  <a:lnTo>
                    <a:pt x="23" y="7"/>
                  </a:lnTo>
                  <a:lnTo>
                    <a:pt x="20" y="6"/>
                  </a:lnTo>
                  <a:lnTo>
                    <a:pt x="17" y="6"/>
                  </a:lnTo>
                  <a:lnTo>
                    <a:pt x="12" y="10"/>
                  </a:lnTo>
                  <a:lnTo>
                    <a:pt x="12" y="10"/>
                  </a:lnTo>
                  <a:lnTo>
                    <a:pt x="10" y="13"/>
                  </a:lnTo>
                  <a:lnTo>
                    <a:pt x="6" y="13"/>
                  </a:lnTo>
                  <a:lnTo>
                    <a:pt x="1" y="13"/>
                  </a:lnTo>
                  <a:lnTo>
                    <a:pt x="0" y="12"/>
                  </a:lnTo>
                  <a:lnTo>
                    <a:pt x="0" y="10"/>
                  </a:lnTo>
                  <a:lnTo>
                    <a:pt x="4" y="10"/>
                  </a:lnTo>
                  <a:lnTo>
                    <a:pt x="6" y="6"/>
                  </a:lnTo>
                  <a:lnTo>
                    <a:pt x="10" y="4"/>
                  </a:lnTo>
                  <a:lnTo>
                    <a:pt x="12" y="1"/>
                  </a:lnTo>
                  <a:lnTo>
                    <a:pt x="14" y="0"/>
                  </a:lnTo>
                  <a:lnTo>
                    <a:pt x="16" y="1"/>
                  </a:lnTo>
                  <a:lnTo>
                    <a:pt x="20" y="0"/>
                  </a:lnTo>
                  <a:lnTo>
                    <a:pt x="20" y="1"/>
                  </a:lnTo>
                  <a:lnTo>
                    <a:pt x="22" y="4"/>
                  </a:lnTo>
                  <a:lnTo>
                    <a:pt x="20" y="6"/>
                  </a:lnTo>
                  <a:lnTo>
                    <a:pt x="26" y="6"/>
                  </a:lnTo>
                  <a:lnTo>
                    <a:pt x="26"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 name="Freeform 453">
              <a:extLst>
                <a:ext uri="{FF2B5EF4-FFF2-40B4-BE49-F238E27FC236}">
                  <a16:creationId xmlns:a16="http://schemas.microsoft.com/office/drawing/2014/main" id="{3BB85DF2-B99A-4D91-AF41-8A754FCD20D2}"/>
                </a:ext>
              </a:extLst>
            </p:cNvPr>
            <p:cNvSpPr>
              <a:spLocks/>
            </p:cNvSpPr>
            <p:nvPr/>
          </p:nvSpPr>
          <p:spPr bwMode="auto">
            <a:xfrm>
              <a:off x="4570413" y="1749426"/>
              <a:ext cx="3175" cy="9525"/>
            </a:xfrm>
            <a:custGeom>
              <a:avLst/>
              <a:gdLst>
                <a:gd name="T0" fmla="*/ 2 w 2"/>
                <a:gd name="T1" fmla="*/ 0 h 6"/>
                <a:gd name="T2" fmla="*/ 0 w 2"/>
                <a:gd name="T3" fmla="*/ 2 h 6"/>
                <a:gd name="T4" fmla="*/ 0 w 2"/>
                <a:gd name="T5" fmla="*/ 3 h 6"/>
                <a:gd name="T6" fmla="*/ 0 w 2"/>
                <a:gd name="T7" fmla="*/ 6 h 6"/>
                <a:gd name="T8" fmla="*/ 0 w 2"/>
                <a:gd name="T9" fmla="*/ 6 h 6"/>
                <a:gd name="T10" fmla="*/ 0 w 2"/>
                <a:gd name="T11" fmla="*/ 2 h 6"/>
                <a:gd name="T12" fmla="*/ 0 w 2"/>
                <a:gd name="T13" fmla="*/ 2 h 6"/>
                <a:gd name="T14" fmla="*/ 0 w 2"/>
                <a:gd name="T15" fmla="*/ 0 h 6"/>
                <a:gd name="T16" fmla="*/ 2 w 2"/>
                <a:gd name="T17" fmla="*/ 0 h 6"/>
                <a:gd name="T18" fmla="*/ 2 w 2"/>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6">
                  <a:moveTo>
                    <a:pt x="2" y="0"/>
                  </a:moveTo>
                  <a:lnTo>
                    <a:pt x="0" y="2"/>
                  </a:lnTo>
                  <a:lnTo>
                    <a:pt x="0" y="3"/>
                  </a:lnTo>
                  <a:lnTo>
                    <a:pt x="0" y="6"/>
                  </a:lnTo>
                  <a:lnTo>
                    <a:pt x="0" y="6"/>
                  </a:lnTo>
                  <a:lnTo>
                    <a:pt x="0" y="2"/>
                  </a:lnTo>
                  <a:lnTo>
                    <a:pt x="0" y="2"/>
                  </a:lnTo>
                  <a:lnTo>
                    <a:pt x="0" y="0"/>
                  </a:lnTo>
                  <a:lnTo>
                    <a:pt x="2" y="0"/>
                  </a:lnTo>
                  <a:lnTo>
                    <a:pt x="2"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 name="Freeform 454">
              <a:extLst>
                <a:ext uri="{FF2B5EF4-FFF2-40B4-BE49-F238E27FC236}">
                  <a16:creationId xmlns:a16="http://schemas.microsoft.com/office/drawing/2014/main" id="{C7AC8636-1BCA-4FB4-A902-335014003E21}"/>
                </a:ext>
              </a:extLst>
            </p:cNvPr>
            <p:cNvSpPr>
              <a:spLocks/>
            </p:cNvSpPr>
            <p:nvPr/>
          </p:nvSpPr>
          <p:spPr bwMode="auto">
            <a:xfrm>
              <a:off x="4467226" y="204152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 name="Rectangle 455">
              <a:extLst>
                <a:ext uri="{FF2B5EF4-FFF2-40B4-BE49-F238E27FC236}">
                  <a16:creationId xmlns:a16="http://schemas.microsoft.com/office/drawing/2014/main" id="{33C5EFD9-40C0-4913-8BB0-A76DAFA3A481}"/>
                </a:ext>
              </a:extLst>
            </p:cNvPr>
            <p:cNvSpPr>
              <a:spLocks noChangeArrowheads="1"/>
            </p:cNvSpPr>
            <p:nvPr/>
          </p:nvSpPr>
          <p:spPr bwMode="auto">
            <a:xfrm>
              <a:off x="4494213" y="2084388"/>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 name="Freeform 456">
              <a:extLst>
                <a:ext uri="{FF2B5EF4-FFF2-40B4-BE49-F238E27FC236}">
                  <a16:creationId xmlns:a16="http://schemas.microsoft.com/office/drawing/2014/main" id="{87B2C416-18C3-4B28-9D35-5846F1F0D6F0}"/>
                </a:ext>
              </a:extLst>
            </p:cNvPr>
            <p:cNvSpPr>
              <a:spLocks/>
            </p:cNvSpPr>
            <p:nvPr/>
          </p:nvSpPr>
          <p:spPr bwMode="auto">
            <a:xfrm>
              <a:off x="4178301" y="1889126"/>
              <a:ext cx="39688" cy="39688"/>
            </a:xfrm>
            <a:custGeom>
              <a:avLst/>
              <a:gdLst>
                <a:gd name="T0" fmla="*/ 22 w 25"/>
                <a:gd name="T1" fmla="*/ 7 h 25"/>
                <a:gd name="T2" fmla="*/ 24 w 25"/>
                <a:gd name="T3" fmla="*/ 11 h 25"/>
                <a:gd name="T4" fmla="*/ 25 w 25"/>
                <a:gd name="T5" fmla="*/ 13 h 25"/>
                <a:gd name="T6" fmla="*/ 24 w 25"/>
                <a:gd name="T7" fmla="*/ 15 h 25"/>
                <a:gd name="T8" fmla="*/ 25 w 25"/>
                <a:gd name="T9" fmla="*/ 19 h 25"/>
                <a:gd name="T10" fmla="*/ 25 w 25"/>
                <a:gd name="T11" fmla="*/ 23 h 25"/>
                <a:gd name="T12" fmla="*/ 25 w 25"/>
                <a:gd name="T13" fmla="*/ 25 h 25"/>
                <a:gd name="T14" fmla="*/ 22 w 25"/>
                <a:gd name="T15" fmla="*/ 23 h 25"/>
                <a:gd name="T16" fmla="*/ 13 w 25"/>
                <a:gd name="T17" fmla="*/ 19 h 25"/>
                <a:gd name="T18" fmla="*/ 12 w 25"/>
                <a:gd name="T19" fmla="*/ 22 h 25"/>
                <a:gd name="T20" fmla="*/ 12 w 25"/>
                <a:gd name="T21" fmla="*/ 22 h 25"/>
                <a:gd name="T22" fmla="*/ 9 w 25"/>
                <a:gd name="T23" fmla="*/ 23 h 25"/>
                <a:gd name="T24" fmla="*/ 6 w 25"/>
                <a:gd name="T25" fmla="*/ 22 h 25"/>
                <a:gd name="T26" fmla="*/ 6 w 25"/>
                <a:gd name="T27" fmla="*/ 22 h 25"/>
                <a:gd name="T28" fmla="*/ 2 w 25"/>
                <a:gd name="T29" fmla="*/ 17 h 25"/>
                <a:gd name="T30" fmla="*/ 3 w 25"/>
                <a:gd name="T31" fmla="*/ 13 h 25"/>
                <a:gd name="T32" fmla="*/ 2 w 25"/>
                <a:gd name="T33" fmla="*/ 11 h 25"/>
                <a:gd name="T34" fmla="*/ 6 w 25"/>
                <a:gd name="T35" fmla="*/ 9 h 25"/>
                <a:gd name="T36" fmla="*/ 6 w 25"/>
                <a:gd name="T37" fmla="*/ 6 h 25"/>
                <a:gd name="T38" fmla="*/ 2 w 25"/>
                <a:gd name="T39" fmla="*/ 3 h 25"/>
                <a:gd name="T40" fmla="*/ 0 w 25"/>
                <a:gd name="T41" fmla="*/ 3 h 25"/>
                <a:gd name="T42" fmla="*/ 0 w 25"/>
                <a:gd name="T43" fmla="*/ 1 h 25"/>
                <a:gd name="T44" fmla="*/ 3 w 25"/>
                <a:gd name="T45" fmla="*/ 0 h 25"/>
                <a:gd name="T46" fmla="*/ 6 w 25"/>
                <a:gd name="T47" fmla="*/ 0 h 25"/>
                <a:gd name="T48" fmla="*/ 9 w 25"/>
                <a:gd name="T49" fmla="*/ 0 h 25"/>
                <a:gd name="T50" fmla="*/ 12 w 25"/>
                <a:gd name="T51" fmla="*/ 0 h 25"/>
                <a:gd name="T52" fmla="*/ 13 w 25"/>
                <a:gd name="T53" fmla="*/ 1 h 25"/>
                <a:gd name="T54" fmla="*/ 15 w 25"/>
                <a:gd name="T55" fmla="*/ 6 h 25"/>
                <a:gd name="T56" fmla="*/ 22 w 25"/>
                <a:gd name="T57" fmla="*/ 7 h 25"/>
                <a:gd name="T58" fmla="*/ 22 w 25"/>
                <a:gd name="T59"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 h="25">
                  <a:moveTo>
                    <a:pt x="22" y="7"/>
                  </a:moveTo>
                  <a:lnTo>
                    <a:pt x="24" y="11"/>
                  </a:lnTo>
                  <a:lnTo>
                    <a:pt x="25" y="13"/>
                  </a:lnTo>
                  <a:lnTo>
                    <a:pt x="24" y="15"/>
                  </a:lnTo>
                  <a:lnTo>
                    <a:pt x="25" y="19"/>
                  </a:lnTo>
                  <a:lnTo>
                    <a:pt x="25" y="23"/>
                  </a:lnTo>
                  <a:lnTo>
                    <a:pt x="25" y="25"/>
                  </a:lnTo>
                  <a:lnTo>
                    <a:pt x="22" y="23"/>
                  </a:lnTo>
                  <a:lnTo>
                    <a:pt x="13" y="19"/>
                  </a:lnTo>
                  <a:lnTo>
                    <a:pt x="12" y="22"/>
                  </a:lnTo>
                  <a:lnTo>
                    <a:pt x="12" y="22"/>
                  </a:lnTo>
                  <a:lnTo>
                    <a:pt x="9" y="23"/>
                  </a:lnTo>
                  <a:lnTo>
                    <a:pt x="6" y="22"/>
                  </a:lnTo>
                  <a:lnTo>
                    <a:pt x="6" y="22"/>
                  </a:lnTo>
                  <a:lnTo>
                    <a:pt x="2" y="17"/>
                  </a:lnTo>
                  <a:lnTo>
                    <a:pt x="3" y="13"/>
                  </a:lnTo>
                  <a:lnTo>
                    <a:pt x="2" y="11"/>
                  </a:lnTo>
                  <a:lnTo>
                    <a:pt x="6" y="9"/>
                  </a:lnTo>
                  <a:lnTo>
                    <a:pt x="6" y="6"/>
                  </a:lnTo>
                  <a:lnTo>
                    <a:pt x="2" y="3"/>
                  </a:lnTo>
                  <a:lnTo>
                    <a:pt x="0" y="3"/>
                  </a:lnTo>
                  <a:lnTo>
                    <a:pt x="0" y="1"/>
                  </a:lnTo>
                  <a:lnTo>
                    <a:pt x="3" y="0"/>
                  </a:lnTo>
                  <a:lnTo>
                    <a:pt x="6" y="0"/>
                  </a:lnTo>
                  <a:lnTo>
                    <a:pt x="9" y="0"/>
                  </a:lnTo>
                  <a:lnTo>
                    <a:pt x="12" y="0"/>
                  </a:lnTo>
                  <a:lnTo>
                    <a:pt x="13" y="1"/>
                  </a:lnTo>
                  <a:lnTo>
                    <a:pt x="15" y="6"/>
                  </a:lnTo>
                  <a:lnTo>
                    <a:pt x="22" y="7"/>
                  </a:lnTo>
                  <a:lnTo>
                    <a:pt x="22" y="7"/>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3" name="Freeform 457">
              <a:extLst>
                <a:ext uri="{FF2B5EF4-FFF2-40B4-BE49-F238E27FC236}">
                  <a16:creationId xmlns:a16="http://schemas.microsoft.com/office/drawing/2014/main" id="{EC50EB39-D6E6-4068-AFD6-CCCC4A025CCF}"/>
                </a:ext>
              </a:extLst>
            </p:cNvPr>
            <p:cNvSpPr>
              <a:spLocks/>
            </p:cNvSpPr>
            <p:nvPr/>
          </p:nvSpPr>
          <p:spPr bwMode="auto">
            <a:xfrm>
              <a:off x="4213226" y="1898651"/>
              <a:ext cx="14288" cy="20638"/>
            </a:xfrm>
            <a:custGeom>
              <a:avLst/>
              <a:gdLst>
                <a:gd name="T0" fmla="*/ 3 w 9"/>
                <a:gd name="T1" fmla="*/ 13 h 13"/>
                <a:gd name="T2" fmla="*/ 2 w 9"/>
                <a:gd name="T3" fmla="*/ 9 h 13"/>
                <a:gd name="T4" fmla="*/ 3 w 9"/>
                <a:gd name="T5" fmla="*/ 7 h 13"/>
                <a:gd name="T6" fmla="*/ 2 w 9"/>
                <a:gd name="T7" fmla="*/ 5 h 13"/>
                <a:gd name="T8" fmla="*/ 0 w 9"/>
                <a:gd name="T9" fmla="*/ 1 h 13"/>
                <a:gd name="T10" fmla="*/ 3 w 9"/>
                <a:gd name="T11" fmla="*/ 0 h 13"/>
                <a:gd name="T12" fmla="*/ 6 w 9"/>
                <a:gd name="T13" fmla="*/ 0 h 13"/>
                <a:gd name="T14" fmla="*/ 9 w 9"/>
                <a:gd name="T15" fmla="*/ 3 h 13"/>
                <a:gd name="T16" fmla="*/ 9 w 9"/>
                <a:gd name="T17" fmla="*/ 3 h 13"/>
                <a:gd name="T18" fmla="*/ 7 w 9"/>
                <a:gd name="T19" fmla="*/ 7 h 13"/>
                <a:gd name="T20" fmla="*/ 6 w 9"/>
                <a:gd name="T21" fmla="*/ 7 h 13"/>
                <a:gd name="T22" fmla="*/ 6 w 9"/>
                <a:gd name="T23" fmla="*/ 9 h 13"/>
                <a:gd name="T24" fmla="*/ 3 w 9"/>
                <a:gd name="T25" fmla="*/ 11 h 13"/>
                <a:gd name="T26" fmla="*/ 3 w 9"/>
                <a:gd name="T27" fmla="*/ 13 h 13"/>
                <a:gd name="T28" fmla="*/ 3 w 9"/>
                <a:gd name="T2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3">
                  <a:moveTo>
                    <a:pt x="3" y="13"/>
                  </a:moveTo>
                  <a:lnTo>
                    <a:pt x="2" y="9"/>
                  </a:lnTo>
                  <a:lnTo>
                    <a:pt x="3" y="7"/>
                  </a:lnTo>
                  <a:lnTo>
                    <a:pt x="2" y="5"/>
                  </a:lnTo>
                  <a:lnTo>
                    <a:pt x="0" y="1"/>
                  </a:lnTo>
                  <a:lnTo>
                    <a:pt x="3" y="0"/>
                  </a:lnTo>
                  <a:lnTo>
                    <a:pt x="6" y="0"/>
                  </a:lnTo>
                  <a:lnTo>
                    <a:pt x="9" y="3"/>
                  </a:lnTo>
                  <a:lnTo>
                    <a:pt x="9" y="3"/>
                  </a:lnTo>
                  <a:lnTo>
                    <a:pt x="7" y="7"/>
                  </a:lnTo>
                  <a:lnTo>
                    <a:pt x="6" y="7"/>
                  </a:lnTo>
                  <a:lnTo>
                    <a:pt x="6" y="9"/>
                  </a:lnTo>
                  <a:lnTo>
                    <a:pt x="3" y="11"/>
                  </a:lnTo>
                  <a:lnTo>
                    <a:pt x="3" y="13"/>
                  </a:lnTo>
                  <a:lnTo>
                    <a:pt x="3" y="1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4" name="Freeform 458">
              <a:extLst>
                <a:ext uri="{FF2B5EF4-FFF2-40B4-BE49-F238E27FC236}">
                  <a16:creationId xmlns:a16="http://schemas.microsoft.com/office/drawing/2014/main" id="{3E67477F-E91B-4A64-A64D-2C4FD847B9BE}"/>
                </a:ext>
              </a:extLst>
            </p:cNvPr>
            <p:cNvSpPr>
              <a:spLocks/>
            </p:cNvSpPr>
            <p:nvPr/>
          </p:nvSpPr>
          <p:spPr bwMode="auto">
            <a:xfrm>
              <a:off x="3997326" y="1644651"/>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5" name="Freeform 459">
              <a:extLst>
                <a:ext uri="{FF2B5EF4-FFF2-40B4-BE49-F238E27FC236}">
                  <a16:creationId xmlns:a16="http://schemas.microsoft.com/office/drawing/2014/main" id="{47D74915-1A99-49CC-A1BC-119D34E902F9}"/>
                </a:ext>
              </a:extLst>
            </p:cNvPr>
            <p:cNvSpPr>
              <a:spLocks/>
            </p:cNvSpPr>
            <p:nvPr/>
          </p:nvSpPr>
          <p:spPr bwMode="auto">
            <a:xfrm>
              <a:off x="3995738" y="1644651"/>
              <a:ext cx="0" cy="3175"/>
            </a:xfrm>
            <a:custGeom>
              <a:avLst/>
              <a:gdLst>
                <a:gd name="T0" fmla="*/ 2 h 2"/>
                <a:gd name="T1" fmla="*/ 2 h 2"/>
                <a:gd name="T2" fmla="*/ 2 h 2"/>
                <a:gd name="T3" fmla="*/ 0 h 2"/>
                <a:gd name="T4" fmla="*/ 2 h 2"/>
                <a:gd name="T5" fmla="*/ 2 h 2"/>
              </a:gdLst>
              <a:ahLst/>
              <a:cxnLst>
                <a:cxn ang="0">
                  <a:pos x="0" y="T0"/>
                </a:cxn>
                <a:cxn ang="0">
                  <a:pos x="0" y="T1"/>
                </a:cxn>
                <a:cxn ang="0">
                  <a:pos x="0" y="T2"/>
                </a:cxn>
                <a:cxn ang="0">
                  <a:pos x="0" y="T3"/>
                </a:cxn>
                <a:cxn ang="0">
                  <a:pos x="0" y="T4"/>
                </a:cxn>
                <a:cxn ang="0">
                  <a:pos x="0" y="T5"/>
                </a:cxn>
              </a:cxnLst>
              <a:rect l="0" t="0" r="r" b="b"/>
              <a:pathLst>
                <a:path h="2">
                  <a:moveTo>
                    <a:pt x="0" y="2"/>
                  </a:moveTo>
                  <a:lnTo>
                    <a:pt x="0" y="2"/>
                  </a:lnTo>
                  <a:lnTo>
                    <a:pt x="0" y="2"/>
                  </a:lnTo>
                  <a:lnTo>
                    <a:pt x="0" y="0"/>
                  </a:lnTo>
                  <a:lnTo>
                    <a:pt x="0" y="2"/>
                  </a:lnTo>
                  <a:lnTo>
                    <a:pt x="0"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6" name="Freeform 460">
              <a:extLst>
                <a:ext uri="{FF2B5EF4-FFF2-40B4-BE49-F238E27FC236}">
                  <a16:creationId xmlns:a16="http://schemas.microsoft.com/office/drawing/2014/main" id="{E49944B2-9BBC-4904-9701-504538CB32E5}"/>
                </a:ext>
              </a:extLst>
            </p:cNvPr>
            <p:cNvSpPr>
              <a:spLocks/>
            </p:cNvSpPr>
            <p:nvPr/>
          </p:nvSpPr>
          <p:spPr bwMode="auto">
            <a:xfrm>
              <a:off x="4689476" y="1754188"/>
              <a:ext cx="0" cy="4763"/>
            </a:xfrm>
            <a:custGeom>
              <a:avLst/>
              <a:gdLst>
                <a:gd name="T0" fmla="*/ 3 h 3"/>
                <a:gd name="T1" fmla="*/ 0 h 3"/>
                <a:gd name="T2" fmla="*/ 3 h 3"/>
                <a:gd name="T3" fmla="*/ 3 h 3"/>
              </a:gdLst>
              <a:ahLst/>
              <a:cxnLst>
                <a:cxn ang="0">
                  <a:pos x="0" y="T0"/>
                </a:cxn>
                <a:cxn ang="0">
                  <a:pos x="0" y="T1"/>
                </a:cxn>
                <a:cxn ang="0">
                  <a:pos x="0" y="T2"/>
                </a:cxn>
                <a:cxn ang="0">
                  <a:pos x="0" y="T3"/>
                </a:cxn>
              </a:cxnLst>
              <a:rect l="0" t="0" r="r" b="b"/>
              <a:pathLst>
                <a:path h="3">
                  <a:moveTo>
                    <a:pt x="0" y="3"/>
                  </a:moveTo>
                  <a:lnTo>
                    <a:pt x="0" y="0"/>
                  </a:lnTo>
                  <a:lnTo>
                    <a:pt x="0" y="3"/>
                  </a:lnTo>
                  <a:lnTo>
                    <a:pt x="0"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7" name="Freeform 461">
              <a:extLst>
                <a:ext uri="{FF2B5EF4-FFF2-40B4-BE49-F238E27FC236}">
                  <a16:creationId xmlns:a16="http://schemas.microsoft.com/office/drawing/2014/main" id="{FE7BD0F6-C965-4C10-B769-60DCF01DA087}"/>
                </a:ext>
              </a:extLst>
            </p:cNvPr>
            <p:cNvSpPr>
              <a:spLocks/>
            </p:cNvSpPr>
            <p:nvPr/>
          </p:nvSpPr>
          <p:spPr bwMode="auto">
            <a:xfrm>
              <a:off x="4095751" y="1873251"/>
              <a:ext cx="101600" cy="61913"/>
            </a:xfrm>
            <a:custGeom>
              <a:avLst/>
              <a:gdLst>
                <a:gd name="T0" fmla="*/ 64 w 64"/>
                <a:gd name="T1" fmla="*/ 7 h 39"/>
                <a:gd name="T2" fmla="*/ 61 w 64"/>
                <a:gd name="T3" fmla="*/ 10 h 39"/>
                <a:gd name="T4" fmla="*/ 58 w 64"/>
                <a:gd name="T5" fmla="*/ 10 h 39"/>
                <a:gd name="T6" fmla="*/ 54 w 64"/>
                <a:gd name="T7" fmla="*/ 7 h 39"/>
                <a:gd name="T8" fmla="*/ 48 w 64"/>
                <a:gd name="T9" fmla="*/ 11 h 39"/>
                <a:gd name="T10" fmla="*/ 48 w 64"/>
                <a:gd name="T11" fmla="*/ 16 h 39"/>
                <a:gd name="T12" fmla="*/ 48 w 64"/>
                <a:gd name="T13" fmla="*/ 17 h 39"/>
                <a:gd name="T14" fmla="*/ 46 w 64"/>
                <a:gd name="T15" fmla="*/ 17 h 39"/>
                <a:gd name="T16" fmla="*/ 44 w 64"/>
                <a:gd name="T17" fmla="*/ 21 h 39"/>
                <a:gd name="T18" fmla="*/ 42 w 64"/>
                <a:gd name="T19" fmla="*/ 21 h 39"/>
                <a:gd name="T20" fmla="*/ 39 w 64"/>
                <a:gd name="T21" fmla="*/ 21 h 39"/>
                <a:gd name="T22" fmla="*/ 39 w 64"/>
                <a:gd name="T23" fmla="*/ 25 h 39"/>
                <a:gd name="T24" fmla="*/ 38 w 64"/>
                <a:gd name="T25" fmla="*/ 25 h 39"/>
                <a:gd name="T26" fmla="*/ 36 w 64"/>
                <a:gd name="T27" fmla="*/ 27 h 39"/>
                <a:gd name="T28" fmla="*/ 36 w 64"/>
                <a:gd name="T29" fmla="*/ 32 h 39"/>
                <a:gd name="T30" fmla="*/ 33 w 64"/>
                <a:gd name="T31" fmla="*/ 33 h 39"/>
                <a:gd name="T32" fmla="*/ 30 w 64"/>
                <a:gd name="T33" fmla="*/ 32 h 39"/>
                <a:gd name="T34" fmla="*/ 26 w 64"/>
                <a:gd name="T35" fmla="*/ 33 h 39"/>
                <a:gd name="T36" fmla="*/ 24 w 64"/>
                <a:gd name="T37" fmla="*/ 33 h 39"/>
                <a:gd name="T38" fmla="*/ 22 w 64"/>
                <a:gd name="T39" fmla="*/ 33 h 39"/>
                <a:gd name="T40" fmla="*/ 20 w 64"/>
                <a:gd name="T41" fmla="*/ 39 h 39"/>
                <a:gd name="T42" fmla="*/ 16 w 64"/>
                <a:gd name="T43" fmla="*/ 39 h 39"/>
                <a:gd name="T44" fmla="*/ 13 w 64"/>
                <a:gd name="T45" fmla="*/ 39 h 39"/>
                <a:gd name="T46" fmla="*/ 4 w 64"/>
                <a:gd name="T47" fmla="*/ 36 h 39"/>
                <a:gd name="T48" fmla="*/ 0 w 64"/>
                <a:gd name="T49" fmla="*/ 33 h 39"/>
                <a:gd name="T50" fmla="*/ 4 w 64"/>
                <a:gd name="T51" fmla="*/ 29 h 39"/>
                <a:gd name="T52" fmla="*/ 4 w 64"/>
                <a:gd name="T53" fmla="*/ 27 h 39"/>
                <a:gd name="T54" fmla="*/ 2 w 64"/>
                <a:gd name="T55" fmla="*/ 25 h 39"/>
                <a:gd name="T56" fmla="*/ 2 w 64"/>
                <a:gd name="T57" fmla="*/ 21 h 39"/>
                <a:gd name="T58" fmla="*/ 2 w 64"/>
                <a:gd name="T59" fmla="*/ 17 h 39"/>
                <a:gd name="T60" fmla="*/ 4 w 64"/>
                <a:gd name="T61" fmla="*/ 11 h 39"/>
                <a:gd name="T62" fmla="*/ 7 w 64"/>
                <a:gd name="T63" fmla="*/ 10 h 39"/>
                <a:gd name="T64" fmla="*/ 8 w 64"/>
                <a:gd name="T65" fmla="*/ 5 h 39"/>
                <a:gd name="T66" fmla="*/ 14 w 64"/>
                <a:gd name="T67" fmla="*/ 10 h 39"/>
                <a:gd name="T68" fmla="*/ 16 w 64"/>
                <a:gd name="T69" fmla="*/ 7 h 39"/>
                <a:gd name="T70" fmla="*/ 16 w 64"/>
                <a:gd name="T71" fmla="*/ 5 h 39"/>
                <a:gd name="T72" fmla="*/ 20 w 64"/>
                <a:gd name="T73" fmla="*/ 5 h 39"/>
                <a:gd name="T74" fmla="*/ 22 w 64"/>
                <a:gd name="T75" fmla="*/ 3 h 39"/>
                <a:gd name="T76" fmla="*/ 24 w 64"/>
                <a:gd name="T77" fmla="*/ 1 h 39"/>
                <a:gd name="T78" fmla="*/ 26 w 64"/>
                <a:gd name="T79" fmla="*/ 1 h 39"/>
                <a:gd name="T80" fmla="*/ 28 w 64"/>
                <a:gd name="T81" fmla="*/ 0 h 39"/>
                <a:gd name="T82" fmla="*/ 30 w 64"/>
                <a:gd name="T83" fmla="*/ 1 h 39"/>
                <a:gd name="T84" fmla="*/ 36 w 64"/>
                <a:gd name="T85" fmla="*/ 3 h 39"/>
                <a:gd name="T86" fmla="*/ 36 w 64"/>
                <a:gd name="T87" fmla="*/ 5 h 39"/>
                <a:gd name="T88" fmla="*/ 42 w 64"/>
                <a:gd name="T89" fmla="*/ 3 h 39"/>
                <a:gd name="T90" fmla="*/ 46 w 64"/>
                <a:gd name="T91" fmla="*/ 3 h 39"/>
                <a:gd name="T92" fmla="*/ 46 w 64"/>
                <a:gd name="T93" fmla="*/ 1 h 39"/>
                <a:gd name="T94" fmla="*/ 48 w 64"/>
                <a:gd name="T95" fmla="*/ 0 h 39"/>
                <a:gd name="T96" fmla="*/ 49 w 64"/>
                <a:gd name="T97" fmla="*/ 0 h 39"/>
                <a:gd name="T98" fmla="*/ 49 w 64"/>
                <a:gd name="T99" fmla="*/ 3 h 39"/>
                <a:gd name="T100" fmla="*/ 49 w 64"/>
                <a:gd name="T101" fmla="*/ 5 h 39"/>
                <a:gd name="T102" fmla="*/ 49 w 64"/>
                <a:gd name="T103" fmla="*/ 10 h 39"/>
                <a:gd name="T104" fmla="*/ 58 w 64"/>
                <a:gd name="T105" fmla="*/ 5 h 39"/>
                <a:gd name="T106" fmla="*/ 61 w 64"/>
                <a:gd name="T107" fmla="*/ 7 h 39"/>
                <a:gd name="T108" fmla="*/ 64 w 64"/>
                <a:gd name="T109" fmla="*/ 7 h 39"/>
                <a:gd name="T110" fmla="*/ 64 w 64"/>
                <a:gd name="T111" fmla="*/ 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 h="39">
                  <a:moveTo>
                    <a:pt x="64" y="7"/>
                  </a:moveTo>
                  <a:lnTo>
                    <a:pt x="61" y="10"/>
                  </a:lnTo>
                  <a:lnTo>
                    <a:pt x="58" y="10"/>
                  </a:lnTo>
                  <a:lnTo>
                    <a:pt x="54" y="7"/>
                  </a:lnTo>
                  <a:lnTo>
                    <a:pt x="48" y="11"/>
                  </a:lnTo>
                  <a:lnTo>
                    <a:pt x="48" y="16"/>
                  </a:lnTo>
                  <a:lnTo>
                    <a:pt x="48" y="17"/>
                  </a:lnTo>
                  <a:lnTo>
                    <a:pt x="46" y="17"/>
                  </a:lnTo>
                  <a:lnTo>
                    <a:pt x="44" y="21"/>
                  </a:lnTo>
                  <a:lnTo>
                    <a:pt x="42" y="21"/>
                  </a:lnTo>
                  <a:lnTo>
                    <a:pt x="39" y="21"/>
                  </a:lnTo>
                  <a:lnTo>
                    <a:pt x="39" y="25"/>
                  </a:lnTo>
                  <a:lnTo>
                    <a:pt x="38" y="25"/>
                  </a:lnTo>
                  <a:lnTo>
                    <a:pt x="36" y="27"/>
                  </a:lnTo>
                  <a:lnTo>
                    <a:pt x="36" y="32"/>
                  </a:lnTo>
                  <a:lnTo>
                    <a:pt x="33" y="33"/>
                  </a:lnTo>
                  <a:lnTo>
                    <a:pt x="30" y="32"/>
                  </a:lnTo>
                  <a:lnTo>
                    <a:pt x="26" y="33"/>
                  </a:lnTo>
                  <a:lnTo>
                    <a:pt x="24" y="33"/>
                  </a:lnTo>
                  <a:lnTo>
                    <a:pt x="22" y="33"/>
                  </a:lnTo>
                  <a:lnTo>
                    <a:pt x="20" y="39"/>
                  </a:lnTo>
                  <a:lnTo>
                    <a:pt x="16" y="39"/>
                  </a:lnTo>
                  <a:lnTo>
                    <a:pt x="13" y="39"/>
                  </a:lnTo>
                  <a:lnTo>
                    <a:pt x="4" y="36"/>
                  </a:lnTo>
                  <a:lnTo>
                    <a:pt x="0" y="33"/>
                  </a:lnTo>
                  <a:lnTo>
                    <a:pt x="4" y="29"/>
                  </a:lnTo>
                  <a:lnTo>
                    <a:pt x="4" y="27"/>
                  </a:lnTo>
                  <a:lnTo>
                    <a:pt x="2" y="25"/>
                  </a:lnTo>
                  <a:lnTo>
                    <a:pt x="2" y="21"/>
                  </a:lnTo>
                  <a:lnTo>
                    <a:pt x="2" y="17"/>
                  </a:lnTo>
                  <a:lnTo>
                    <a:pt x="4" y="11"/>
                  </a:lnTo>
                  <a:lnTo>
                    <a:pt x="7" y="10"/>
                  </a:lnTo>
                  <a:lnTo>
                    <a:pt x="8" y="5"/>
                  </a:lnTo>
                  <a:lnTo>
                    <a:pt x="14" y="10"/>
                  </a:lnTo>
                  <a:lnTo>
                    <a:pt x="16" y="7"/>
                  </a:lnTo>
                  <a:lnTo>
                    <a:pt x="16" y="5"/>
                  </a:lnTo>
                  <a:lnTo>
                    <a:pt x="20" y="5"/>
                  </a:lnTo>
                  <a:lnTo>
                    <a:pt x="22" y="3"/>
                  </a:lnTo>
                  <a:lnTo>
                    <a:pt x="24" y="1"/>
                  </a:lnTo>
                  <a:lnTo>
                    <a:pt x="26" y="1"/>
                  </a:lnTo>
                  <a:lnTo>
                    <a:pt x="28" y="0"/>
                  </a:lnTo>
                  <a:lnTo>
                    <a:pt x="30" y="1"/>
                  </a:lnTo>
                  <a:lnTo>
                    <a:pt x="36" y="3"/>
                  </a:lnTo>
                  <a:lnTo>
                    <a:pt x="36" y="5"/>
                  </a:lnTo>
                  <a:lnTo>
                    <a:pt x="42" y="3"/>
                  </a:lnTo>
                  <a:lnTo>
                    <a:pt x="46" y="3"/>
                  </a:lnTo>
                  <a:lnTo>
                    <a:pt x="46" y="1"/>
                  </a:lnTo>
                  <a:lnTo>
                    <a:pt x="48" y="0"/>
                  </a:lnTo>
                  <a:lnTo>
                    <a:pt x="49" y="0"/>
                  </a:lnTo>
                  <a:lnTo>
                    <a:pt x="49" y="3"/>
                  </a:lnTo>
                  <a:lnTo>
                    <a:pt x="49" y="5"/>
                  </a:lnTo>
                  <a:lnTo>
                    <a:pt x="49" y="10"/>
                  </a:lnTo>
                  <a:lnTo>
                    <a:pt x="58" y="5"/>
                  </a:lnTo>
                  <a:lnTo>
                    <a:pt x="61" y="7"/>
                  </a:lnTo>
                  <a:lnTo>
                    <a:pt x="64" y="7"/>
                  </a:lnTo>
                  <a:lnTo>
                    <a:pt x="64" y="7"/>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8" name="Freeform 462">
              <a:extLst>
                <a:ext uri="{FF2B5EF4-FFF2-40B4-BE49-F238E27FC236}">
                  <a16:creationId xmlns:a16="http://schemas.microsoft.com/office/drawing/2014/main" id="{7BBF2ADB-DC6B-43D3-AA53-8221F605189A}"/>
                </a:ext>
              </a:extLst>
            </p:cNvPr>
            <p:cNvSpPr>
              <a:spLocks noEditPoints="1"/>
            </p:cNvSpPr>
            <p:nvPr/>
          </p:nvSpPr>
          <p:spPr bwMode="auto">
            <a:xfrm>
              <a:off x="3856038" y="2030413"/>
              <a:ext cx="44450" cy="120650"/>
            </a:xfrm>
            <a:custGeom>
              <a:avLst/>
              <a:gdLst>
                <a:gd name="T0" fmla="*/ 0 w 28"/>
                <a:gd name="T1" fmla="*/ 3 h 76"/>
                <a:gd name="T2" fmla="*/ 0 w 28"/>
                <a:gd name="T3" fmla="*/ 0 h 76"/>
                <a:gd name="T4" fmla="*/ 0 w 28"/>
                <a:gd name="T5" fmla="*/ 2 h 76"/>
                <a:gd name="T6" fmla="*/ 0 w 28"/>
                <a:gd name="T7" fmla="*/ 3 h 76"/>
                <a:gd name="T8" fmla="*/ 4 w 28"/>
                <a:gd name="T9" fmla="*/ 15 h 76"/>
                <a:gd name="T10" fmla="*/ 9 w 28"/>
                <a:gd name="T11" fmla="*/ 25 h 76"/>
                <a:gd name="T12" fmla="*/ 10 w 28"/>
                <a:gd name="T13" fmla="*/ 29 h 76"/>
                <a:gd name="T14" fmla="*/ 10 w 28"/>
                <a:gd name="T15" fmla="*/ 28 h 76"/>
                <a:gd name="T16" fmla="*/ 13 w 28"/>
                <a:gd name="T17" fmla="*/ 34 h 76"/>
                <a:gd name="T18" fmla="*/ 14 w 28"/>
                <a:gd name="T19" fmla="*/ 41 h 76"/>
                <a:gd name="T20" fmla="*/ 16 w 28"/>
                <a:gd name="T21" fmla="*/ 47 h 76"/>
                <a:gd name="T22" fmla="*/ 19 w 28"/>
                <a:gd name="T23" fmla="*/ 51 h 76"/>
                <a:gd name="T24" fmla="*/ 22 w 28"/>
                <a:gd name="T25" fmla="*/ 61 h 76"/>
                <a:gd name="T26" fmla="*/ 22 w 28"/>
                <a:gd name="T27" fmla="*/ 67 h 76"/>
                <a:gd name="T28" fmla="*/ 26 w 28"/>
                <a:gd name="T29" fmla="*/ 75 h 76"/>
                <a:gd name="T30" fmla="*/ 25 w 28"/>
                <a:gd name="T31" fmla="*/ 73 h 76"/>
                <a:gd name="T32" fmla="*/ 22 w 28"/>
                <a:gd name="T33" fmla="*/ 69 h 76"/>
                <a:gd name="T34" fmla="*/ 20 w 28"/>
                <a:gd name="T35" fmla="*/ 65 h 76"/>
                <a:gd name="T36" fmla="*/ 16 w 28"/>
                <a:gd name="T37" fmla="*/ 55 h 76"/>
                <a:gd name="T38" fmla="*/ 14 w 28"/>
                <a:gd name="T39" fmla="*/ 55 h 76"/>
                <a:gd name="T40" fmla="*/ 14 w 28"/>
                <a:gd name="T41" fmla="*/ 53 h 76"/>
                <a:gd name="T42" fmla="*/ 14 w 28"/>
                <a:gd name="T43" fmla="*/ 53 h 76"/>
                <a:gd name="T44" fmla="*/ 14 w 28"/>
                <a:gd name="T45" fmla="*/ 53 h 76"/>
                <a:gd name="T46" fmla="*/ 14 w 28"/>
                <a:gd name="T47" fmla="*/ 51 h 76"/>
                <a:gd name="T48" fmla="*/ 14 w 28"/>
                <a:gd name="T49" fmla="*/ 51 h 76"/>
                <a:gd name="T50" fmla="*/ 13 w 28"/>
                <a:gd name="T51" fmla="*/ 50 h 76"/>
                <a:gd name="T52" fmla="*/ 13 w 28"/>
                <a:gd name="T53" fmla="*/ 50 h 76"/>
                <a:gd name="T54" fmla="*/ 13 w 28"/>
                <a:gd name="T55" fmla="*/ 47 h 76"/>
                <a:gd name="T56" fmla="*/ 13 w 28"/>
                <a:gd name="T57" fmla="*/ 47 h 76"/>
                <a:gd name="T58" fmla="*/ 13 w 28"/>
                <a:gd name="T59" fmla="*/ 45 h 76"/>
                <a:gd name="T60" fmla="*/ 13 w 28"/>
                <a:gd name="T61" fmla="*/ 45 h 76"/>
                <a:gd name="T62" fmla="*/ 10 w 28"/>
                <a:gd name="T63" fmla="*/ 44 h 76"/>
                <a:gd name="T64" fmla="*/ 10 w 28"/>
                <a:gd name="T65" fmla="*/ 44 h 76"/>
                <a:gd name="T66" fmla="*/ 10 w 28"/>
                <a:gd name="T67" fmla="*/ 41 h 76"/>
                <a:gd name="T68" fmla="*/ 10 w 28"/>
                <a:gd name="T69" fmla="*/ 41 h 76"/>
                <a:gd name="T70" fmla="*/ 10 w 28"/>
                <a:gd name="T71" fmla="*/ 39 h 76"/>
                <a:gd name="T72" fmla="*/ 10 w 28"/>
                <a:gd name="T73" fmla="*/ 39 h 76"/>
                <a:gd name="T74" fmla="*/ 9 w 28"/>
                <a:gd name="T75" fmla="*/ 39 h 76"/>
                <a:gd name="T76" fmla="*/ 9 w 28"/>
                <a:gd name="T77" fmla="*/ 37 h 76"/>
                <a:gd name="T78" fmla="*/ 9 w 28"/>
                <a:gd name="T79" fmla="*/ 35 h 76"/>
                <a:gd name="T80" fmla="*/ 9 w 28"/>
                <a:gd name="T81" fmla="*/ 31 h 76"/>
                <a:gd name="T82" fmla="*/ 4 w 28"/>
                <a:gd name="T83" fmla="*/ 23 h 76"/>
                <a:gd name="T84" fmla="*/ 4 w 28"/>
                <a:gd name="T85" fmla="*/ 18 h 76"/>
                <a:gd name="T86" fmla="*/ 0 w 28"/>
                <a:gd name="T87" fmla="*/ 6 h 76"/>
                <a:gd name="T88" fmla="*/ 3 w 28"/>
                <a:gd name="T89" fmla="*/ 9 h 76"/>
                <a:gd name="T90" fmla="*/ 4 w 28"/>
                <a:gd name="T91" fmla="*/ 1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 h="76">
                  <a:moveTo>
                    <a:pt x="0" y="3"/>
                  </a:moveTo>
                  <a:lnTo>
                    <a:pt x="0" y="3"/>
                  </a:lnTo>
                  <a:lnTo>
                    <a:pt x="0" y="0"/>
                  </a:lnTo>
                  <a:lnTo>
                    <a:pt x="0" y="0"/>
                  </a:lnTo>
                  <a:lnTo>
                    <a:pt x="0" y="2"/>
                  </a:lnTo>
                  <a:lnTo>
                    <a:pt x="0" y="2"/>
                  </a:lnTo>
                  <a:lnTo>
                    <a:pt x="0" y="3"/>
                  </a:lnTo>
                  <a:lnTo>
                    <a:pt x="0" y="3"/>
                  </a:lnTo>
                  <a:close/>
                  <a:moveTo>
                    <a:pt x="4" y="13"/>
                  </a:moveTo>
                  <a:lnTo>
                    <a:pt x="4" y="15"/>
                  </a:lnTo>
                  <a:lnTo>
                    <a:pt x="7" y="22"/>
                  </a:lnTo>
                  <a:lnTo>
                    <a:pt x="9" y="25"/>
                  </a:lnTo>
                  <a:lnTo>
                    <a:pt x="9" y="28"/>
                  </a:lnTo>
                  <a:lnTo>
                    <a:pt x="10" y="29"/>
                  </a:lnTo>
                  <a:lnTo>
                    <a:pt x="10" y="25"/>
                  </a:lnTo>
                  <a:lnTo>
                    <a:pt x="10" y="28"/>
                  </a:lnTo>
                  <a:lnTo>
                    <a:pt x="10" y="29"/>
                  </a:lnTo>
                  <a:lnTo>
                    <a:pt x="13" y="34"/>
                  </a:lnTo>
                  <a:lnTo>
                    <a:pt x="14" y="37"/>
                  </a:lnTo>
                  <a:lnTo>
                    <a:pt x="14" y="41"/>
                  </a:lnTo>
                  <a:lnTo>
                    <a:pt x="16" y="47"/>
                  </a:lnTo>
                  <a:lnTo>
                    <a:pt x="16" y="47"/>
                  </a:lnTo>
                  <a:lnTo>
                    <a:pt x="19" y="50"/>
                  </a:lnTo>
                  <a:lnTo>
                    <a:pt x="19" y="51"/>
                  </a:lnTo>
                  <a:lnTo>
                    <a:pt x="20" y="53"/>
                  </a:lnTo>
                  <a:lnTo>
                    <a:pt x="22" y="61"/>
                  </a:lnTo>
                  <a:lnTo>
                    <a:pt x="19" y="57"/>
                  </a:lnTo>
                  <a:lnTo>
                    <a:pt x="22" y="67"/>
                  </a:lnTo>
                  <a:lnTo>
                    <a:pt x="25" y="69"/>
                  </a:lnTo>
                  <a:lnTo>
                    <a:pt x="26" y="75"/>
                  </a:lnTo>
                  <a:lnTo>
                    <a:pt x="28" y="76"/>
                  </a:lnTo>
                  <a:lnTo>
                    <a:pt x="25" y="73"/>
                  </a:lnTo>
                  <a:lnTo>
                    <a:pt x="22" y="70"/>
                  </a:lnTo>
                  <a:lnTo>
                    <a:pt x="22" y="69"/>
                  </a:lnTo>
                  <a:lnTo>
                    <a:pt x="20" y="67"/>
                  </a:lnTo>
                  <a:lnTo>
                    <a:pt x="20" y="65"/>
                  </a:lnTo>
                  <a:lnTo>
                    <a:pt x="16" y="59"/>
                  </a:lnTo>
                  <a:lnTo>
                    <a:pt x="16" y="55"/>
                  </a:lnTo>
                  <a:lnTo>
                    <a:pt x="16" y="55"/>
                  </a:lnTo>
                  <a:lnTo>
                    <a:pt x="14" y="55"/>
                  </a:lnTo>
                  <a:lnTo>
                    <a:pt x="14" y="55"/>
                  </a:lnTo>
                  <a:lnTo>
                    <a:pt x="14" y="53"/>
                  </a:lnTo>
                  <a:lnTo>
                    <a:pt x="14" y="53"/>
                  </a:lnTo>
                  <a:lnTo>
                    <a:pt x="14" y="53"/>
                  </a:lnTo>
                  <a:lnTo>
                    <a:pt x="14" y="53"/>
                  </a:lnTo>
                  <a:lnTo>
                    <a:pt x="14" y="53"/>
                  </a:lnTo>
                  <a:lnTo>
                    <a:pt x="14" y="51"/>
                  </a:lnTo>
                  <a:lnTo>
                    <a:pt x="14" y="51"/>
                  </a:lnTo>
                  <a:lnTo>
                    <a:pt x="14" y="51"/>
                  </a:lnTo>
                  <a:lnTo>
                    <a:pt x="14" y="51"/>
                  </a:lnTo>
                  <a:lnTo>
                    <a:pt x="14" y="50"/>
                  </a:lnTo>
                  <a:lnTo>
                    <a:pt x="13" y="50"/>
                  </a:lnTo>
                  <a:lnTo>
                    <a:pt x="13" y="50"/>
                  </a:lnTo>
                  <a:lnTo>
                    <a:pt x="13" y="50"/>
                  </a:lnTo>
                  <a:lnTo>
                    <a:pt x="13" y="47"/>
                  </a:lnTo>
                  <a:lnTo>
                    <a:pt x="13" y="47"/>
                  </a:lnTo>
                  <a:lnTo>
                    <a:pt x="13" y="47"/>
                  </a:lnTo>
                  <a:lnTo>
                    <a:pt x="13" y="47"/>
                  </a:lnTo>
                  <a:lnTo>
                    <a:pt x="13" y="47"/>
                  </a:lnTo>
                  <a:lnTo>
                    <a:pt x="13" y="45"/>
                  </a:lnTo>
                  <a:lnTo>
                    <a:pt x="13" y="45"/>
                  </a:lnTo>
                  <a:lnTo>
                    <a:pt x="13" y="45"/>
                  </a:lnTo>
                  <a:lnTo>
                    <a:pt x="10" y="45"/>
                  </a:lnTo>
                  <a:lnTo>
                    <a:pt x="10" y="44"/>
                  </a:lnTo>
                  <a:lnTo>
                    <a:pt x="10" y="44"/>
                  </a:lnTo>
                  <a:lnTo>
                    <a:pt x="10" y="44"/>
                  </a:lnTo>
                  <a:lnTo>
                    <a:pt x="10" y="44"/>
                  </a:lnTo>
                  <a:lnTo>
                    <a:pt x="10" y="41"/>
                  </a:lnTo>
                  <a:lnTo>
                    <a:pt x="10" y="41"/>
                  </a:lnTo>
                  <a:lnTo>
                    <a:pt x="10" y="41"/>
                  </a:lnTo>
                  <a:lnTo>
                    <a:pt x="10" y="41"/>
                  </a:lnTo>
                  <a:lnTo>
                    <a:pt x="10" y="39"/>
                  </a:lnTo>
                  <a:lnTo>
                    <a:pt x="10" y="39"/>
                  </a:lnTo>
                  <a:lnTo>
                    <a:pt x="10" y="39"/>
                  </a:lnTo>
                  <a:lnTo>
                    <a:pt x="9" y="39"/>
                  </a:lnTo>
                  <a:lnTo>
                    <a:pt x="9" y="39"/>
                  </a:lnTo>
                  <a:lnTo>
                    <a:pt x="9" y="37"/>
                  </a:lnTo>
                  <a:lnTo>
                    <a:pt x="9" y="37"/>
                  </a:lnTo>
                  <a:lnTo>
                    <a:pt x="9" y="37"/>
                  </a:lnTo>
                  <a:lnTo>
                    <a:pt x="9" y="35"/>
                  </a:lnTo>
                  <a:lnTo>
                    <a:pt x="9" y="34"/>
                  </a:lnTo>
                  <a:lnTo>
                    <a:pt x="9" y="31"/>
                  </a:lnTo>
                  <a:lnTo>
                    <a:pt x="7" y="29"/>
                  </a:lnTo>
                  <a:lnTo>
                    <a:pt x="4" y="23"/>
                  </a:lnTo>
                  <a:lnTo>
                    <a:pt x="4" y="19"/>
                  </a:lnTo>
                  <a:lnTo>
                    <a:pt x="4" y="18"/>
                  </a:lnTo>
                  <a:lnTo>
                    <a:pt x="4" y="18"/>
                  </a:lnTo>
                  <a:lnTo>
                    <a:pt x="0" y="6"/>
                  </a:lnTo>
                  <a:lnTo>
                    <a:pt x="3" y="6"/>
                  </a:lnTo>
                  <a:lnTo>
                    <a:pt x="3" y="9"/>
                  </a:lnTo>
                  <a:lnTo>
                    <a:pt x="4" y="13"/>
                  </a:lnTo>
                  <a:lnTo>
                    <a:pt x="4" y="1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9" name="Freeform 463">
              <a:extLst>
                <a:ext uri="{FF2B5EF4-FFF2-40B4-BE49-F238E27FC236}">
                  <a16:creationId xmlns:a16="http://schemas.microsoft.com/office/drawing/2014/main" id="{1472A885-6E58-43F3-9F3D-BB334650DE71}"/>
                </a:ext>
              </a:extLst>
            </p:cNvPr>
            <p:cNvSpPr>
              <a:spLocks/>
            </p:cNvSpPr>
            <p:nvPr/>
          </p:nvSpPr>
          <p:spPr bwMode="auto">
            <a:xfrm>
              <a:off x="3960813" y="1739901"/>
              <a:ext cx="11113" cy="14288"/>
            </a:xfrm>
            <a:custGeom>
              <a:avLst/>
              <a:gdLst>
                <a:gd name="T0" fmla="*/ 7 w 7"/>
                <a:gd name="T1" fmla="*/ 0 h 9"/>
                <a:gd name="T2" fmla="*/ 7 w 7"/>
                <a:gd name="T3" fmla="*/ 2 h 9"/>
                <a:gd name="T4" fmla="*/ 7 w 7"/>
                <a:gd name="T5" fmla="*/ 3 h 9"/>
                <a:gd name="T6" fmla="*/ 6 w 7"/>
                <a:gd name="T7" fmla="*/ 3 h 9"/>
                <a:gd name="T8" fmla="*/ 4 w 7"/>
                <a:gd name="T9" fmla="*/ 8 h 9"/>
                <a:gd name="T10" fmla="*/ 1 w 7"/>
                <a:gd name="T11" fmla="*/ 9 h 9"/>
                <a:gd name="T12" fmla="*/ 0 w 7"/>
                <a:gd name="T13" fmla="*/ 9 h 9"/>
                <a:gd name="T14" fmla="*/ 0 w 7"/>
                <a:gd name="T15" fmla="*/ 8 h 9"/>
                <a:gd name="T16" fmla="*/ 1 w 7"/>
                <a:gd name="T17" fmla="*/ 6 h 9"/>
                <a:gd name="T18" fmla="*/ 6 w 7"/>
                <a:gd name="T19" fmla="*/ 2 h 9"/>
                <a:gd name="T20" fmla="*/ 6 w 7"/>
                <a:gd name="T21" fmla="*/ 2 h 9"/>
                <a:gd name="T22" fmla="*/ 6 w 7"/>
                <a:gd name="T23" fmla="*/ 0 h 9"/>
                <a:gd name="T24" fmla="*/ 7 w 7"/>
                <a:gd name="T25" fmla="*/ 0 h 9"/>
                <a:gd name="T26" fmla="*/ 7 w 7"/>
                <a:gd name="T27" fmla="*/ 0 h 9"/>
                <a:gd name="T28" fmla="*/ 7 w 7"/>
                <a:gd name="T2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9">
                  <a:moveTo>
                    <a:pt x="7" y="0"/>
                  </a:moveTo>
                  <a:lnTo>
                    <a:pt x="7" y="2"/>
                  </a:lnTo>
                  <a:lnTo>
                    <a:pt x="7" y="3"/>
                  </a:lnTo>
                  <a:lnTo>
                    <a:pt x="6" y="3"/>
                  </a:lnTo>
                  <a:lnTo>
                    <a:pt x="4" y="8"/>
                  </a:lnTo>
                  <a:lnTo>
                    <a:pt x="1" y="9"/>
                  </a:lnTo>
                  <a:lnTo>
                    <a:pt x="0" y="9"/>
                  </a:lnTo>
                  <a:lnTo>
                    <a:pt x="0" y="8"/>
                  </a:lnTo>
                  <a:lnTo>
                    <a:pt x="1" y="6"/>
                  </a:lnTo>
                  <a:lnTo>
                    <a:pt x="6" y="2"/>
                  </a:lnTo>
                  <a:lnTo>
                    <a:pt x="6" y="2"/>
                  </a:lnTo>
                  <a:lnTo>
                    <a:pt x="6" y="0"/>
                  </a:lnTo>
                  <a:lnTo>
                    <a:pt x="7" y="0"/>
                  </a:lnTo>
                  <a:lnTo>
                    <a:pt x="7" y="0"/>
                  </a:lnTo>
                  <a:lnTo>
                    <a:pt x="7"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0" name="Rectangle 464">
              <a:extLst>
                <a:ext uri="{FF2B5EF4-FFF2-40B4-BE49-F238E27FC236}">
                  <a16:creationId xmlns:a16="http://schemas.microsoft.com/office/drawing/2014/main" id="{B4912373-F13C-4EDE-8181-14149363BD9E}"/>
                </a:ext>
              </a:extLst>
            </p:cNvPr>
            <p:cNvSpPr>
              <a:spLocks noChangeArrowheads="1"/>
            </p:cNvSpPr>
            <p:nvPr/>
          </p:nvSpPr>
          <p:spPr bwMode="auto">
            <a:xfrm>
              <a:off x="3957638" y="1689101"/>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 name="Freeform 465">
              <a:extLst>
                <a:ext uri="{FF2B5EF4-FFF2-40B4-BE49-F238E27FC236}">
                  <a16:creationId xmlns:a16="http://schemas.microsoft.com/office/drawing/2014/main" id="{1F7BA619-76C6-4377-AE96-682C4C7FDC12}"/>
                </a:ext>
              </a:extLst>
            </p:cNvPr>
            <p:cNvSpPr>
              <a:spLocks/>
            </p:cNvSpPr>
            <p:nvPr/>
          </p:nvSpPr>
          <p:spPr bwMode="auto">
            <a:xfrm>
              <a:off x="4027488" y="1947863"/>
              <a:ext cx="30163" cy="25400"/>
            </a:xfrm>
            <a:custGeom>
              <a:avLst/>
              <a:gdLst>
                <a:gd name="T0" fmla="*/ 19 w 19"/>
                <a:gd name="T1" fmla="*/ 2 h 16"/>
                <a:gd name="T2" fmla="*/ 19 w 19"/>
                <a:gd name="T3" fmla="*/ 5 h 16"/>
                <a:gd name="T4" fmla="*/ 18 w 19"/>
                <a:gd name="T5" fmla="*/ 5 h 16"/>
                <a:gd name="T6" fmla="*/ 15 w 19"/>
                <a:gd name="T7" fmla="*/ 10 h 16"/>
                <a:gd name="T8" fmla="*/ 15 w 19"/>
                <a:gd name="T9" fmla="*/ 10 h 16"/>
                <a:gd name="T10" fmla="*/ 12 w 19"/>
                <a:gd name="T11" fmla="*/ 16 h 16"/>
                <a:gd name="T12" fmla="*/ 12 w 19"/>
                <a:gd name="T13" fmla="*/ 16 h 16"/>
                <a:gd name="T14" fmla="*/ 2 w 19"/>
                <a:gd name="T15" fmla="*/ 10 h 16"/>
                <a:gd name="T16" fmla="*/ 0 w 19"/>
                <a:gd name="T17" fmla="*/ 4 h 16"/>
                <a:gd name="T18" fmla="*/ 0 w 19"/>
                <a:gd name="T19" fmla="*/ 2 h 16"/>
                <a:gd name="T20" fmla="*/ 2 w 19"/>
                <a:gd name="T21" fmla="*/ 4 h 16"/>
                <a:gd name="T22" fmla="*/ 3 w 19"/>
                <a:gd name="T23" fmla="*/ 4 h 16"/>
                <a:gd name="T24" fmla="*/ 9 w 19"/>
                <a:gd name="T25" fmla="*/ 5 h 16"/>
                <a:gd name="T26" fmla="*/ 12 w 19"/>
                <a:gd name="T27" fmla="*/ 5 h 16"/>
                <a:gd name="T28" fmla="*/ 13 w 19"/>
                <a:gd name="T29" fmla="*/ 4 h 16"/>
                <a:gd name="T30" fmla="*/ 13 w 19"/>
                <a:gd name="T31" fmla="*/ 4 h 16"/>
                <a:gd name="T32" fmla="*/ 19 w 19"/>
                <a:gd name="T33" fmla="*/ 0 h 16"/>
                <a:gd name="T34" fmla="*/ 19 w 19"/>
                <a:gd name="T35" fmla="*/ 2 h 16"/>
                <a:gd name="T36" fmla="*/ 19 w 19"/>
                <a:gd name="T3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16">
                  <a:moveTo>
                    <a:pt x="19" y="2"/>
                  </a:moveTo>
                  <a:lnTo>
                    <a:pt x="19" y="5"/>
                  </a:lnTo>
                  <a:lnTo>
                    <a:pt x="18" y="5"/>
                  </a:lnTo>
                  <a:lnTo>
                    <a:pt x="15" y="10"/>
                  </a:lnTo>
                  <a:lnTo>
                    <a:pt x="15" y="10"/>
                  </a:lnTo>
                  <a:lnTo>
                    <a:pt x="12" y="16"/>
                  </a:lnTo>
                  <a:lnTo>
                    <a:pt x="12" y="16"/>
                  </a:lnTo>
                  <a:lnTo>
                    <a:pt x="2" y="10"/>
                  </a:lnTo>
                  <a:lnTo>
                    <a:pt x="0" y="4"/>
                  </a:lnTo>
                  <a:lnTo>
                    <a:pt x="0" y="2"/>
                  </a:lnTo>
                  <a:lnTo>
                    <a:pt x="2" y="4"/>
                  </a:lnTo>
                  <a:lnTo>
                    <a:pt x="3" y="4"/>
                  </a:lnTo>
                  <a:lnTo>
                    <a:pt x="9" y="5"/>
                  </a:lnTo>
                  <a:lnTo>
                    <a:pt x="12" y="5"/>
                  </a:lnTo>
                  <a:lnTo>
                    <a:pt x="13" y="4"/>
                  </a:lnTo>
                  <a:lnTo>
                    <a:pt x="13" y="4"/>
                  </a:lnTo>
                  <a:lnTo>
                    <a:pt x="19" y="0"/>
                  </a:lnTo>
                  <a:lnTo>
                    <a:pt x="19" y="2"/>
                  </a:lnTo>
                  <a:lnTo>
                    <a:pt x="19"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 name="Freeform 466">
              <a:extLst>
                <a:ext uri="{FF2B5EF4-FFF2-40B4-BE49-F238E27FC236}">
                  <a16:creationId xmlns:a16="http://schemas.microsoft.com/office/drawing/2014/main" id="{47FB1792-6A3B-4C32-9CE3-A0FCC30759B9}"/>
                </a:ext>
              </a:extLst>
            </p:cNvPr>
            <p:cNvSpPr>
              <a:spLocks/>
            </p:cNvSpPr>
            <p:nvPr/>
          </p:nvSpPr>
          <p:spPr bwMode="auto">
            <a:xfrm>
              <a:off x="4037013" y="1804988"/>
              <a:ext cx="9525" cy="23813"/>
            </a:xfrm>
            <a:custGeom>
              <a:avLst/>
              <a:gdLst>
                <a:gd name="T0" fmla="*/ 3 w 6"/>
                <a:gd name="T1" fmla="*/ 15 h 15"/>
                <a:gd name="T2" fmla="*/ 3 w 6"/>
                <a:gd name="T3" fmla="*/ 15 h 15"/>
                <a:gd name="T4" fmla="*/ 3 w 6"/>
                <a:gd name="T5" fmla="*/ 10 h 15"/>
                <a:gd name="T6" fmla="*/ 1 w 6"/>
                <a:gd name="T7" fmla="*/ 9 h 15"/>
                <a:gd name="T8" fmla="*/ 0 w 6"/>
                <a:gd name="T9" fmla="*/ 6 h 15"/>
                <a:gd name="T10" fmla="*/ 0 w 6"/>
                <a:gd name="T11" fmla="*/ 6 h 15"/>
                <a:gd name="T12" fmla="*/ 0 w 6"/>
                <a:gd name="T13" fmla="*/ 5 h 15"/>
                <a:gd name="T14" fmla="*/ 0 w 6"/>
                <a:gd name="T15" fmla="*/ 0 h 15"/>
                <a:gd name="T16" fmla="*/ 6 w 6"/>
                <a:gd name="T17" fmla="*/ 3 h 15"/>
                <a:gd name="T18" fmla="*/ 6 w 6"/>
                <a:gd name="T19" fmla="*/ 5 h 15"/>
                <a:gd name="T20" fmla="*/ 6 w 6"/>
                <a:gd name="T21" fmla="*/ 6 h 15"/>
                <a:gd name="T22" fmla="*/ 6 w 6"/>
                <a:gd name="T23" fmla="*/ 9 h 15"/>
                <a:gd name="T24" fmla="*/ 3 w 6"/>
                <a:gd name="T25" fmla="*/ 10 h 15"/>
                <a:gd name="T26" fmla="*/ 6 w 6"/>
                <a:gd name="T27" fmla="*/ 12 h 15"/>
                <a:gd name="T28" fmla="*/ 3 w 6"/>
                <a:gd name="T29" fmla="*/ 15 h 15"/>
                <a:gd name="T30" fmla="*/ 3 w 6"/>
                <a:gd name="T3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15">
                  <a:moveTo>
                    <a:pt x="3" y="15"/>
                  </a:moveTo>
                  <a:lnTo>
                    <a:pt x="3" y="15"/>
                  </a:lnTo>
                  <a:lnTo>
                    <a:pt x="3" y="10"/>
                  </a:lnTo>
                  <a:lnTo>
                    <a:pt x="1" y="9"/>
                  </a:lnTo>
                  <a:lnTo>
                    <a:pt x="0" y="6"/>
                  </a:lnTo>
                  <a:lnTo>
                    <a:pt x="0" y="6"/>
                  </a:lnTo>
                  <a:lnTo>
                    <a:pt x="0" y="5"/>
                  </a:lnTo>
                  <a:lnTo>
                    <a:pt x="0" y="0"/>
                  </a:lnTo>
                  <a:lnTo>
                    <a:pt x="6" y="3"/>
                  </a:lnTo>
                  <a:lnTo>
                    <a:pt x="6" y="5"/>
                  </a:lnTo>
                  <a:lnTo>
                    <a:pt x="6" y="6"/>
                  </a:lnTo>
                  <a:lnTo>
                    <a:pt x="6" y="9"/>
                  </a:lnTo>
                  <a:lnTo>
                    <a:pt x="3" y="10"/>
                  </a:lnTo>
                  <a:lnTo>
                    <a:pt x="6" y="12"/>
                  </a:lnTo>
                  <a:lnTo>
                    <a:pt x="3" y="15"/>
                  </a:lnTo>
                  <a:lnTo>
                    <a:pt x="3" y="15"/>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3" name="Freeform 467">
              <a:extLst>
                <a:ext uri="{FF2B5EF4-FFF2-40B4-BE49-F238E27FC236}">
                  <a16:creationId xmlns:a16="http://schemas.microsoft.com/office/drawing/2014/main" id="{84C4D6AB-A324-4597-8BDA-461FC763CD0B}"/>
                </a:ext>
              </a:extLst>
            </p:cNvPr>
            <p:cNvSpPr>
              <a:spLocks/>
            </p:cNvSpPr>
            <p:nvPr/>
          </p:nvSpPr>
          <p:spPr bwMode="auto">
            <a:xfrm>
              <a:off x="4187826" y="2379663"/>
              <a:ext cx="4763" cy="3175"/>
            </a:xfrm>
            <a:custGeom>
              <a:avLst/>
              <a:gdLst>
                <a:gd name="T0" fmla="*/ 0 w 3"/>
                <a:gd name="T1" fmla="*/ 0 h 2"/>
                <a:gd name="T2" fmla="*/ 2 w 3"/>
                <a:gd name="T3" fmla="*/ 0 h 2"/>
                <a:gd name="T4" fmla="*/ 3 w 3"/>
                <a:gd name="T5" fmla="*/ 2 h 2"/>
                <a:gd name="T6" fmla="*/ 3 w 3"/>
                <a:gd name="T7" fmla="*/ 2 h 2"/>
                <a:gd name="T8" fmla="*/ 2 w 3"/>
                <a:gd name="T9" fmla="*/ 0 h 2"/>
                <a:gd name="T10" fmla="*/ 0 w 3"/>
                <a:gd name="T11" fmla="*/ 0 h 2"/>
                <a:gd name="T12" fmla="*/ 0 w 3"/>
                <a:gd name="T13" fmla="*/ 0 h 2"/>
                <a:gd name="T14" fmla="*/ 0 w 3"/>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0" y="0"/>
                  </a:moveTo>
                  <a:lnTo>
                    <a:pt x="2" y="0"/>
                  </a:lnTo>
                  <a:lnTo>
                    <a:pt x="3" y="2"/>
                  </a:lnTo>
                  <a:lnTo>
                    <a:pt x="3" y="2"/>
                  </a:lnTo>
                  <a:lnTo>
                    <a:pt x="2" y="0"/>
                  </a:lnTo>
                  <a:lnTo>
                    <a:pt x="0"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4" name="Freeform 468">
              <a:extLst>
                <a:ext uri="{FF2B5EF4-FFF2-40B4-BE49-F238E27FC236}">
                  <a16:creationId xmlns:a16="http://schemas.microsoft.com/office/drawing/2014/main" id="{0FF0FD2B-3178-4D55-80A4-AE2762D6E268}"/>
                </a:ext>
              </a:extLst>
            </p:cNvPr>
            <p:cNvSpPr>
              <a:spLocks/>
            </p:cNvSpPr>
            <p:nvPr/>
          </p:nvSpPr>
          <p:spPr bwMode="auto">
            <a:xfrm>
              <a:off x="3881438" y="1973263"/>
              <a:ext cx="41275" cy="77788"/>
            </a:xfrm>
            <a:custGeom>
              <a:avLst/>
              <a:gdLst>
                <a:gd name="T0" fmla="*/ 22 w 26"/>
                <a:gd name="T1" fmla="*/ 23 h 49"/>
                <a:gd name="T2" fmla="*/ 22 w 26"/>
                <a:gd name="T3" fmla="*/ 23 h 49"/>
                <a:gd name="T4" fmla="*/ 22 w 26"/>
                <a:gd name="T5" fmla="*/ 27 h 49"/>
                <a:gd name="T6" fmla="*/ 22 w 26"/>
                <a:gd name="T7" fmla="*/ 27 h 49"/>
                <a:gd name="T8" fmla="*/ 20 w 26"/>
                <a:gd name="T9" fmla="*/ 27 h 49"/>
                <a:gd name="T10" fmla="*/ 19 w 26"/>
                <a:gd name="T11" fmla="*/ 30 h 49"/>
                <a:gd name="T12" fmla="*/ 20 w 26"/>
                <a:gd name="T13" fmla="*/ 32 h 49"/>
                <a:gd name="T14" fmla="*/ 22 w 26"/>
                <a:gd name="T15" fmla="*/ 36 h 49"/>
                <a:gd name="T16" fmla="*/ 22 w 26"/>
                <a:gd name="T17" fmla="*/ 39 h 49"/>
                <a:gd name="T18" fmla="*/ 25 w 26"/>
                <a:gd name="T19" fmla="*/ 43 h 49"/>
                <a:gd name="T20" fmla="*/ 26 w 26"/>
                <a:gd name="T21" fmla="*/ 45 h 49"/>
                <a:gd name="T22" fmla="*/ 26 w 26"/>
                <a:gd name="T23" fmla="*/ 49 h 49"/>
                <a:gd name="T24" fmla="*/ 25 w 26"/>
                <a:gd name="T25" fmla="*/ 49 h 49"/>
                <a:gd name="T26" fmla="*/ 25 w 26"/>
                <a:gd name="T27" fmla="*/ 45 h 49"/>
                <a:gd name="T28" fmla="*/ 22 w 26"/>
                <a:gd name="T29" fmla="*/ 48 h 49"/>
                <a:gd name="T30" fmla="*/ 20 w 26"/>
                <a:gd name="T31" fmla="*/ 48 h 49"/>
                <a:gd name="T32" fmla="*/ 19 w 26"/>
                <a:gd name="T33" fmla="*/ 49 h 49"/>
                <a:gd name="T34" fmla="*/ 19 w 26"/>
                <a:gd name="T35" fmla="*/ 48 h 49"/>
                <a:gd name="T36" fmla="*/ 14 w 26"/>
                <a:gd name="T37" fmla="*/ 45 h 49"/>
                <a:gd name="T38" fmla="*/ 14 w 26"/>
                <a:gd name="T39" fmla="*/ 43 h 49"/>
                <a:gd name="T40" fmla="*/ 12 w 26"/>
                <a:gd name="T41" fmla="*/ 43 h 49"/>
                <a:gd name="T42" fmla="*/ 12 w 26"/>
                <a:gd name="T43" fmla="*/ 42 h 49"/>
                <a:gd name="T44" fmla="*/ 10 w 26"/>
                <a:gd name="T45" fmla="*/ 39 h 49"/>
                <a:gd name="T46" fmla="*/ 10 w 26"/>
                <a:gd name="T47" fmla="*/ 38 h 49"/>
                <a:gd name="T48" fmla="*/ 9 w 26"/>
                <a:gd name="T49" fmla="*/ 38 h 49"/>
                <a:gd name="T50" fmla="*/ 9 w 26"/>
                <a:gd name="T51" fmla="*/ 36 h 49"/>
                <a:gd name="T52" fmla="*/ 6 w 26"/>
                <a:gd name="T53" fmla="*/ 36 h 49"/>
                <a:gd name="T54" fmla="*/ 6 w 26"/>
                <a:gd name="T55" fmla="*/ 32 h 49"/>
                <a:gd name="T56" fmla="*/ 4 w 26"/>
                <a:gd name="T57" fmla="*/ 30 h 49"/>
                <a:gd name="T58" fmla="*/ 4 w 26"/>
                <a:gd name="T59" fmla="*/ 26 h 49"/>
                <a:gd name="T60" fmla="*/ 3 w 26"/>
                <a:gd name="T61" fmla="*/ 21 h 49"/>
                <a:gd name="T62" fmla="*/ 4 w 26"/>
                <a:gd name="T63" fmla="*/ 20 h 49"/>
                <a:gd name="T64" fmla="*/ 3 w 26"/>
                <a:gd name="T65" fmla="*/ 14 h 49"/>
                <a:gd name="T66" fmla="*/ 3 w 26"/>
                <a:gd name="T67" fmla="*/ 11 h 49"/>
                <a:gd name="T68" fmla="*/ 0 w 26"/>
                <a:gd name="T69" fmla="*/ 10 h 49"/>
                <a:gd name="T70" fmla="*/ 0 w 26"/>
                <a:gd name="T71" fmla="*/ 8 h 49"/>
                <a:gd name="T72" fmla="*/ 0 w 26"/>
                <a:gd name="T73" fmla="*/ 5 h 49"/>
                <a:gd name="T74" fmla="*/ 0 w 26"/>
                <a:gd name="T75" fmla="*/ 5 h 49"/>
                <a:gd name="T76" fmla="*/ 0 w 26"/>
                <a:gd name="T77" fmla="*/ 5 h 49"/>
                <a:gd name="T78" fmla="*/ 3 w 26"/>
                <a:gd name="T79" fmla="*/ 1 h 49"/>
                <a:gd name="T80" fmla="*/ 3 w 26"/>
                <a:gd name="T81" fmla="*/ 0 h 49"/>
                <a:gd name="T82" fmla="*/ 4 w 26"/>
                <a:gd name="T83" fmla="*/ 1 h 49"/>
                <a:gd name="T84" fmla="*/ 4 w 26"/>
                <a:gd name="T85" fmla="*/ 8 h 49"/>
                <a:gd name="T86" fmla="*/ 9 w 26"/>
                <a:gd name="T87" fmla="*/ 10 h 49"/>
                <a:gd name="T88" fmla="*/ 9 w 26"/>
                <a:gd name="T89" fmla="*/ 11 h 49"/>
                <a:gd name="T90" fmla="*/ 10 w 26"/>
                <a:gd name="T91" fmla="*/ 14 h 49"/>
                <a:gd name="T92" fmla="*/ 10 w 26"/>
                <a:gd name="T93" fmla="*/ 11 h 49"/>
                <a:gd name="T94" fmla="*/ 12 w 26"/>
                <a:gd name="T95" fmla="*/ 14 h 49"/>
                <a:gd name="T96" fmla="*/ 12 w 26"/>
                <a:gd name="T97" fmla="*/ 11 h 49"/>
                <a:gd name="T98" fmla="*/ 12 w 26"/>
                <a:gd name="T99" fmla="*/ 11 h 49"/>
                <a:gd name="T100" fmla="*/ 14 w 26"/>
                <a:gd name="T101" fmla="*/ 16 h 49"/>
                <a:gd name="T102" fmla="*/ 16 w 26"/>
                <a:gd name="T103" fmla="*/ 17 h 49"/>
                <a:gd name="T104" fmla="*/ 19 w 26"/>
                <a:gd name="T105" fmla="*/ 14 h 49"/>
                <a:gd name="T106" fmla="*/ 20 w 26"/>
                <a:gd name="T107" fmla="*/ 14 h 49"/>
                <a:gd name="T108" fmla="*/ 20 w 26"/>
                <a:gd name="T109" fmla="*/ 10 h 49"/>
                <a:gd name="T110" fmla="*/ 22 w 26"/>
                <a:gd name="T111" fmla="*/ 10 h 49"/>
                <a:gd name="T112" fmla="*/ 22 w 26"/>
                <a:gd name="T113" fmla="*/ 11 h 49"/>
                <a:gd name="T114" fmla="*/ 22 w 26"/>
                <a:gd name="T115" fmla="*/ 16 h 49"/>
                <a:gd name="T116" fmla="*/ 22 w 26"/>
                <a:gd name="T117" fmla="*/ 21 h 49"/>
                <a:gd name="T118" fmla="*/ 22 w 26"/>
                <a:gd name="T119" fmla="*/ 23 h 49"/>
                <a:gd name="T120" fmla="*/ 22 w 26"/>
                <a:gd name="T121" fmla="*/ 23 h 49"/>
                <a:gd name="T122" fmla="*/ 22 w 26"/>
                <a:gd name="T123"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 h="49">
                  <a:moveTo>
                    <a:pt x="22" y="23"/>
                  </a:moveTo>
                  <a:lnTo>
                    <a:pt x="22" y="23"/>
                  </a:lnTo>
                  <a:lnTo>
                    <a:pt x="22" y="27"/>
                  </a:lnTo>
                  <a:lnTo>
                    <a:pt x="22" y="27"/>
                  </a:lnTo>
                  <a:lnTo>
                    <a:pt x="20" y="27"/>
                  </a:lnTo>
                  <a:lnTo>
                    <a:pt x="19" y="30"/>
                  </a:lnTo>
                  <a:lnTo>
                    <a:pt x="20" y="32"/>
                  </a:lnTo>
                  <a:lnTo>
                    <a:pt x="22" y="36"/>
                  </a:lnTo>
                  <a:lnTo>
                    <a:pt x="22" y="39"/>
                  </a:lnTo>
                  <a:lnTo>
                    <a:pt x="25" y="43"/>
                  </a:lnTo>
                  <a:lnTo>
                    <a:pt x="26" y="45"/>
                  </a:lnTo>
                  <a:lnTo>
                    <a:pt x="26" y="49"/>
                  </a:lnTo>
                  <a:lnTo>
                    <a:pt x="25" y="49"/>
                  </a:lnTo>
                  <a:lnTo>
                    <a:pt x="25" y="45"/>
                  </a:lnTo>
                  <a:lnTo>
                    <a:pt x="22" y="48"/>
                  </a:lnTo>
                  <a:lnTo>
                    <a:pt x="20" y="48"/>
                  </a:lnTo>
                  <a:lnTo>
                    <a:pt x="19" y="49"/>
                  </a:lnTo>
                  <a:lnTo>
                    <a:pt x="19" y="48"/>
                  </a:lnTo>
                  <a:lnTo>
                    <a:pt x="14" y="45"/>
                  </a:lnTo>
                  <a:lnTo>
                    <a:pt x="14" y="43"/>
                  </a:lnTo>
                  <a:lnTo>
                    <a:pt x="12" y="43"/>
                  </a:lnTo>
                  <a:lnTo>
                    <a:pt x="12" y="42"/>
                  </a:lnTo>
                  <a:lnTo>
                    <a:pt x="10" y="39"/>
                  </a:lnTo>
                  <a:lnTo>
                    <a:pt x="10" y="38"/>
                  </a:lnTo>
                  <a:lnTo>
                    <a:pt x="9" y="38"/>
                  </a:lnTo>
                  <a:lnTo>
                    <a:pt x="9" y="36"/>
                  </a:lnTo>
                  <a:lnTo>
                    <a:pt x="6" y="36"/>
                  </a:lnTo>
                  <a:lnTo>
                    <a:pt x="6" y="32"/>
                  </a:lnTo>
                  <a:lnTo>
                    <a:pt x="4" y="30"/>
                  </a:lnTo>
                  <a:lnTo>
                    <a:pt x="4" y="26"/>
                  </a:lnTo>
                  <a:lnTo>
                    <a:pt x="3" y="21"/>
                  </a:lnTo>
                  <a:lnTo>
                    <a:pt x="4" y="20"/>
                  </a:lnTo>
                  <a:lnTo>
                    <a:pt x="3" y="14"/>
                  </a:lnTo>
                  <a:lnTo>
                    <a:pt x="3" y="11"/>
                  </a:lnTo>
                  <a:lnTo>
                    <a:pt x="0" y="10"/>
                  </a:lnTo>
                  <a:lnTo>
                    <a:pt x="0" y="8"/>
                  </a:lnTo>
                  <a:lnTo>
                    <a:pt x="0" y="5"/>
                  </a:lnTo>
                  <a:lnTo>
                    <a:pt x="0" y="5"/>
                  </a:lnTo>
                  <a:lnTo>
                    <a:pt x="0" y="5"/>
                  </a:lnTo>
                  <a:lnTo>
                    <a:pt x="3" y="1"/>
                  </a:lnTo>
                  <a:lnTo>
                    <a:pt x="3" y="0"/>
                  </a:lnTo>
                  <a:lnTo>
                    <a:pt x="4" y="1"/>
                  </a:lnTo>
                  <a:lnTo>
                    <a:pt x="4" y="8"/>
                  </a:lnTo>
                  <a:lnTo>
                    <a:pt x="9" y="10"/>
                  </a:lnTo>
                  <a:lnTo>
                    <a:pt x="9" y="11"/>
                  </a:lnTo>
                  <a:lnTo>
                    <a:pt x="10" y="14"/>
                  </a:lnTo>
                  <a:lnTo>
                    <a:pt x="10" y="11"/>
                  </a:lnTo>
                  <a:lnTo>
                    <a:pt x="12" y="14"/>
                  </a:lnTo>
                  <a:lnTo>
                    <a:pt x="12" y="11"/>
                  </a:lnTo>
                  <a:lnTo>
                    <a:pt x="12" y="11"/>
                  </a:lnTo>
                  <a:lnTo>
                    <a:pt x="14" y="16"/>
                  </a:lnTo>
                  <a:lnTo>
                    <a:pt x="16" y="17"/>
                  </a:lnTo>
                  <a:lnTo>
                    <a:pt x="19" y="14"/>
                  </a:lnTo>
                  <a:lnTo>
                    <a:pt x="20" y="14"/>
                  </a:lnTo>
                  <a:lnTo>
                    <a:pt x="20" y="10"/>
                  </a:lnTo>
                  <a:lnTo>
                    <a:pt x="22" y="10"/>
                  </a:lnTo>
                  <a:lnTo>
                    <a:pt x="22" y="11"/>
                  </a:lnTo>
                  <a:lnTo>
                    <a:pt x="22" y="16"/>
                  </a:lnTo>
                  <a:lnTo>
                    <a:pt x="22" y="21"/>
                  </a:lnTo>
                  <a:lnTo>
                    <a:pt x="22" y="23"/>
                  </a:lnTo>
                  <a:lnTo>
                    <a:pt x="22" y="23"/>
                  </a:lnTo>
                  <a:lnTo>
                    <a:pt x="22" y="2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5" name="Freeform 469">
              <a:extLst>
                <a:ext uri="{FF2B5EF4-FFF2-40B4-BE49-F238E27FC236}">
                  <a16:creationId xmlns:a16="http://schemas.microsoft.com/office/drawing/2014/main" id="{AE1F51C9-486B-4EE3-9699-3D475014AA08}"/>
                </a:ext>
              </a:extLst>
            </p:cNvPr>
            <p:cNvSpPr>
              <a:spLocks/>
            </p:cNvSpPr>
            <p:nvPr/>
          </p:nvSpPr>
          <p:spPr bwMode="auto">
            <a:xfrm>
              <a:off x="3878263" y="1890713"/>
              <a:ext cx="69850" cy="119063"/>
            </a:xfrm>
            <a:custGeom>
              <a:avLst/>
              <a:gdLst>
                <a:gd name="T0" fmla="*/ 24 w 44"/>
                <a:gd name="T1" fmla="*/ 75 h 75"/>
                <a:gd name="T2" fmla="*/ 24 w 44"/>
                <a:gd name="T3" fmla="*/ 68 h 75"/>
                <a:gd name="T4" fmla="*/ 24 w 44"/>
                <a:gd name="T5" fmla="*/ 62 h 75"/>
                <a:gd name="T6" fmla="*/ 22 w 44"/>
                <a:gd name="T7" fmla="*/ 66 h 75"/>
                <a:gd name="T8" fmla="*/ 18 w 44"/>
                <a:gd name="T9" fmla="*/ 69 h 75"/>
                <a:gd name="T10" fmla="*/ 14 w 44"/>
                <a:gd name="T11" fmla="*/ 63 h 75"/>
                <a:gd name="T12" fmla="*/ 14 w 44"/>
                <a:gd name="T13" fmla="*/ 66 h 75"/>
                <a:gd name="T14" fmla="*/ 12 w 44"/>
                <a:gd name="T15" fmla="*/ 63 h 75"/>
                <a:gd name="T16" fmla="*/ 11 w 44"/>
                <a:gd name="T17" fmla="*/ 60 h 75"/>
                <a:gd name="T18" fmla="*/ 6 w 44"/>
                <a:gd name="T19" fmla="*/ 60 h 75"/>
                <a:gd name="T20" fmla="*/ 5 w 44"/>
                <a:gd name="T21" fmla="*/ 52 h 75"/>
                <a:gd name="T22" fmla="*/ 2 w 44"/>
                <a:gd name="T23" fmla="*/ 57 h 75"/>
                <a:gd name="T24" fmla="*/ 2 w 44"/>
                <a:gd name="T25" fmla="*/ 57 h 75"/>
                <a:gd name="T26" fmla="*/ 2 w 44"/>
                <a:gd name="T27" fmla="*/ 52 h 75"/>
                <a:gd name="T28" fmla="*/ 0 w 44"/>
                <a:gd name="T29" fmla="*/ 46 h 75"/>
                <a:gd name="T30" fmla="*/ 0 w 44"/>
                <a:gd name="T31" fmla="*/ 41 h 75"/>
                <a:gd name="T32" fmla="*/ 2 w 44"/>
                <a:gd name="T33" fmla="*/ 36 h 75"/>
                <a:gd name="T34" fmla="*/ 2 w 44"/>
                <a:gd name="T35" fmla="*/ 34 h 75"/>
                <a:gd name="T36" fmla="*/ 5 w 44"/>
                <a:gd name="T37" fmla="*/ 30 h 75"/>
                <a:gd name="T38" fmla="*/ 6 w 44"/>
                <a:gd name="T39" fmla="*/ 25 h 75"/>
                <a:gd name="T40" fmla="*/ 8 w 44"/>
                <a:gd name="T41" fmla="*/ 25 h 75"/>
                <a:gd name="T42" fmla="*/ 12 w 44"/>
                <a:gd name="T43" fmla="*/ 10 h 75"/>
                <a:gd name="T44" fmla="*/ 14 w 44"/>
                <a:gd name="T45" fmla="*/ 10 h 75"/>
                <a:gd name="T46" fmla="*/ 30 w 44"/>
                <a:gd name="T47" fmla="*/ 14 h 75"/>
                <a:gd name="T48" fmla="*/ 36 w 44"/>
                <a:gd name="T49" fmla="*/ 21 h 75"/>
                <a:gd name="T50" fmla="*/ 44 w 44"/>
                <a:gd name="T51" fmla="*/ 24 h 75"/>
                <a:gd name="T52" fmla="*/ 42 w 44"/>
                <a:gd name="T53" fmla="*/ 34 h 75"/>
                <a:gd name="T54" fmla="*/ 44 w 44"/>
                <a:gd name="T55" fmla="*/ 44 h 75"/>
                <a:gd name="T56" fmla="*/ 42 w 44"/>
                <a:gd name="T57" fmla="*/ 47 h 75"/>
                <a:gd name="T58" fmla="*/ 40 w 44"/>
                <a:gd name="T59" fmla="*/ 47 h 75"/>
                <a:gd name="T60" fmla="*/ 36 w 44"/>
                <a:gd name="T61" fmla="*/ 56 h 75"/>
                <a:gd name="T62" fmla="*/ 34 w 44"/>
                <a:gd name="T63" fmla="*/ 63 h 75"/>
                <a:gd name="T64" fmla="*/ 30 w 44"/>
                <a:gd name="T65" fmla="*/ 66 h 75"/>
                <a:gd name="T66" fmla="*/ 28 w 44"/>
                <a:gd name="T67" fmla="*/ 72 h 75"/>
                <a:gd name="T68" fmla="*/ 27 w 44"/>
                <a:gd name="T69" fmla="*/ 72 h 75"/>
                <a:gd name="T70" fmla="*/ 24 w 44"/>
                <a:gd name="T71" fmla="*/ 75 h 75"/>
                <a:gd name="T72" fmla="*/ 24 w 44"/>
                <a:gd name="T73"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 h="75">
                  <a:moveTo>
                    <a:pt x="24" y="75"/>
                  </a:moveTo>
                  <a:lnTo>
                    <a:pt x="24" y="75"/>
                  </a:lnTo>
                  <a:lnTo>
                    <a:pt x="24" y="73"/>
                  </a:lnTo>
                  <a:lnTo>
                    <a:pt x="24" y="68"/>
                  </a:lnTo>
                  <a:lnTo>
                    <a:pt x="24" y="63"/>
                  </a:lnTo>
                  <a:lnTo>
                    <a:pt x="24" y="62"/>
                  </a:lnTo>
                  <a:lnTo>
                    <a:pt x="22" y="62"/>
                  </a:lnTo>
                  <a:lnTo>
                    <a:pt x="22" y="66"/>
                  </a:lnTo>
                  <a:lnTo>
                    <a:pt x="21" y="66"/>
                  </a:lnTo>
                  <a:lnTo>
                    <a:pt x="18" y="69"/>
                  </a:lnTo>
                  <a:lnTo>
                    <a:pt x="16" y="68"/>
                  </a:lnTo>
                  <a:lnTo>
                    <a:pt x="14" y="63"/>
                  </a:lnTo>
                  <a:lnTo>
                    <a:pt x="14" y="63"/>
                  </a:lnTo>
                  <a:lnTo>
                    <a:pt x="14" y="66"/>
                  </a:lnTo>
                  <a:lnTo>
                    <a:pt x="12" y="63"/>
                  </a:lnTo>
                  <a:lnTo>
                    <a:pt x="12" y="63"/>
                  </a:lnTo>
                  <a:lnTo>
                    <a:pt x="12" y="62"/>
                  </a:lnTo>
                  <a:lnTo>
                    <a:pt x="11" y="60"/>
                  </a:lnTo>
                  <a:lnTo>
                    <a:pt x="11" y="62"/>
                  </a:lnTo>
                  <a:lnTo>
                    <a:pt x="6" y="60"/>
                  </a:lnTo>
                  <a:lnTo>
                    <a:pt x="6" y="53"/>
                  </a:lnTo>
                  <a:lnTo>
                    <a:pt x="5" y="52"/>
                  </a:lnTo>
                  <a:lnTo>
                    <a:pt x="5" y="53"/>
                  </a:lnTo>
                  <a:lnTo>
                    <a:pt x="2" y="57"/>
                  </a:lnTo>
                  <a:lnTo>
                    <a:pt x="2" y="57"/>
                  </a:lnTo>
                  <a:lnTo>
                    <a:pt x="2" y="57"/>
                  </a:lnTo>
                  <a:lnTo>
                    <a:pt x="0" y="56"/>
                  </a:lnTo>
                  <a:lnTo>
                    <a:pt x="2" y="52"/>
                  </a:lnTo>
                  <a:lnTo>
                    <a:pt x="2" y="47"/>
                  </a:lnTo>
                  <a:lnTo>
                    <a:pt x="0" y="46"/>
                  </a:lnTo>
                  <a:lnTo>
                    <a:pt x="2" y="44"/>
                  </a:lnTo>
                  <a:lnTo>
                    <a:pt x="0" y="41"/>
                  </a:lnTo>
                  <a:lnTo>
                    <a:pt x="2" y="40"/>
                  </a:lnTo>
                  <a:lnTo>
                    <a:pt x="2" y="36"/>
                  </a:lnTo>
                  <a:lnTo>
                    <a:pt x="2" y="34"/>
                  </a:lnTo>
                  <a:lnTo>
                    <a:pt x="2" y="34"/>
                  </a:lnTo>
                  <a:lnTo>
                    <a:pt x="2" y="30"/>
                  </a:lnTo>
                  <a:lnTo>
                    <a:pt x="5" y="30"/>
                  </a:lnTo>
                  <a:lnTo>
                    <a:pt x="5" y="28"/>
                  </a:lnTo>
                  <a:lnTo>
                    <a:pt x="6" y="25"/>
                  </a:lnTo>
                  <a:lnTo>
                    <a:pt x="6" y="24"/>
                  </a:lnTo>
                  <a:lnTo>
                    <a:pt x="8" y="25"/>
                  </a:lnTo>
                  <a:lnTo>
                    <a:pt x="11" y="14"/>
                  </a:lnTo>
                  <a:lnTo>
                    <a:pt x="12" y="10"/>
                  </a:lnTo>
                  <a:lnTo>
                    <a:pt x="14" y="8"/>
                  </a:lnTo>
                  <a:lnTo>
                    <a:pt x="14" y="10"/>
                  </a:lnTo>
                  <a:lnTo>
                    <a:pt x="18" y="0"/>
                  </a:lnTo>
                  <a:lnTo>
                    <a:pt x="30" y="14"/>
                  </a:lnTo>
                  <a:lnTo>
                    <a:pt x="36" y="16"/>
                  </a:lnTo>
                  <a:lnTo>
                    <a:pt x="36" y="21"/>
                  </a:lnTo>
                  <a:lnTo>
                    <a:pt x="38" y="18"/>
                  </a:lnTo>
                  <a:lnTo>
                    <a:pt x="44" y="24"/>
                  </a:lnTo>
                  <a:lnTo>
                    <a:pt x="44" y="28"/>
                  </a:lnTo>
                  <a:lnTo>
                    <a:pt x="42" y="34"/>
                  </a:lnTo>
                  <a:lnTo>
                    <a:pt x="42" y="38"/>
                  </a:lnTo>
                  <a:lnTo>
                    <a:pt x="44" y="44"/>
                  </a:lnTo>
                  <a:lnTo>
                    <a:pt x="44" y="46"/>
                  </a:lnTo>
                  <a:lnTo>
                    <a:pt x="42" y="47"/>
                  </a:lnTo>
                  <a:lnTo>
                    <a:pt x="40" y="47"/>
                  </a:lnTo>
                  <a:lnTo>
                    <a:pt x="40" y="47"/>
                  </a:lnTo>
                  <a:lnTo>
                    <a:pt x="38" y="52"/>
                  </a:lnTo>
                  <a:lnTo>
                    <a:pt x="36" y="56"/>
                  </a:lnTo>
                  <a:lnTo>
                    <a:pt x="34" y="60"/>
                  </a:lnTo>
                  <a:lnTo>
                    <a:pt x="34" y="63"/>
                  </a:lnTo>
                  <a:lnTo>
                    <a:pt x="33" y="66"/>
                  </a:lnTo>
                  <a:lnTo>
                    <a:pt x="30" y="66"/>
                  </a:lnTo>
                  <a:lnTo>
                    <a:pt x="28" y="68"/>
                  </a:lnTo>
                  <a:lnTo>
                    <a:pt x="28" y="72"/>
                  </a:lnTo>
                  <a:lnTo>
                    <a:pt x="27" y="72"/>
                  </a:lnTo>
                  <a:lnTo>
                    <a:pt x="27" y="72"/>
                  </a:lnTo>
                  <a:lnTo>
                    <a:pt x="27" y="73"/>
                  </a:lnTo>
                  <a:lnTo>
                    <a:pt x="24" y="75"/>
                  </a:lnTo>
                  <a:lnTo>
                    <a:pt x="24" y="75"/>
                  </a:lnTo>
                  <a:lnTo>
                    <a:pt x="24" y="75"/>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6" name="Freeform 470">
              <a:extLst>
                <a:ext uri="{FF2B5EF4-FFF2-40B4-BE49-F238E27FC236}">
                  <a16:creationId xmlns:a16="http://schemas.microsoft.com/office/drawing/2014/main" id="{5A370306-5C62-4471-8159-6B2C5FBBC913}"/>
                </a:ext>
              </a:extLst>
            </p:cNvPr>
            <p:cNvSpPr>
              <a:spLocks noEditPoints="1"/>
            </p:cNvSpPr>
            <p:nvPr/>
          </p:nvSpPr>
          <p:spPr bwMode="auto">
            <a:xfrm>
              <a:off x="4452938" y="2159001"/>
              <a:ext cx="201613" cy="182563"/>
            </a:xfrm>
            <a:custGeom>
              <a:avLst/>
              <a:gdLst>
                <a:gd name="T0" fmla="*/ 126 w 127"/>
                <a:gd name="T1" fmla="*/ 10 h 115"/>
                <a:gd name="T2" fmla="*/ 126 w 127"/>
                <a:gd name="T3" fmla="*/ 16 h 115"/>
                <a:gd name="T4" fmla="*/ 124 w 127"/>
                <a:gd name="T5" fmla="*/ 21 h 115"/>
                <a:gd name="T6" fmla="*/ 126 w 127"/>
                <a:gd name="T7" fmla="*/ 24 h 115"/>
                <a:gd name="T8" fmla="*/ 127 w 127"/>
                <a:gd name="T9" fmla="*/ 24 h 115"/>
                <a:gd name="T10" fmla="*/ 126 w 127"/>
                <a:gd name="T11" fmla="*/ 30 h 115"/>
                <a:gd name="T12" fmla="*/ 127 w 127"/>
                <a:gd name="T13" fmla="*/ 30 h 115"/>
                <a:gd name="T14" fmla="*/ 118 w 127"/>
                <a:gd name="T15" fmla="*/ 45 h 115"/>
                <a:gd name="T16" fmla="*/ 108 w 127"/>
                <a:gd name="T17" fmla="*/ 55 h 115"/>
                <a:gd name="T18" fmla="*/ 101 w 127"/>
                <a:gd name="T19" fmla="*/ 64 h 115"/>
                <a:gd name="T20" fmla="*/ 101 w 127"/>
                <a:gd name="T21" fmla="*/ 65 h 115"/>
                <a:gd name="T22" fmla="*/ 98 w 127"/>
                <a:gd name="T23" fmla="*/ 67 h 115"/>
                <a:gd name="T24" fmla="*/ 96 w 127"/>
                <a:gd name="T25" fmla="*/ 70 h 115"/>
                <a:gd name="T26" fmla="*/ 95 w 127"/>
                <a:gd name="T27" fmla="*/ 70 h 115"/>
                <a:gd name="T28" fmla="*/ 95 w 127"/>
                <a:gd name="T29" fmla="*/ 71 h 115"/>
                <a:gd name="T30" fmla="*/ 92 w 127"/>
                <a:gd name="T31" fmla="*/ 74 h 115"/>
                <a:gd name="T32" fmla="*/ 91 w 127"/>
                <a:gd name="T33" fmla="*/ 74 h 115"/>
                <a:gd name="T34" fmla="*/ 88 w 127"/>
                <a:gd name="T35" fmla="*/ 75 h 115"/>
                <a:gd name="T36" fmla="*/ 88 w 127"/>
                <a:gd name="T37" fmla="*/ 77 h 115"/>
                <a:gd name="T38" fmla="*/ 86 w 127"/>
                <a:gd name="T39" fmla="*/ 77 h 115"/>
                <a:gd name="T40" fmla="*/ 85 w 127"/>
                <a:gd name="T41" fmla="*/ 80 h 115"/>
                <a:gd name="T42" fmla="*/ 82 w 127"/>
                <a:gd name="T43" fmla="*/ 80 h 115"/>
                <a:gd name="T44" fmla="*/ 82 w 127"/>
                <a:gd name="T45" fmla="*/ 81 h 115"/>
                <a:gd name="T46" fmla="*/ 73 w 127"/>
                <a:gd name="T47" fmla="*/ 89 h 115"/>
                <a:gd name="T48" fmla="*/ 73 w 127"/>
                <a:gd name="T49" fmla="*/ 87 h 115"/>
                <a:gd name="T50" fmla="*/ 74 w 127"/>
                <a:gd name="T51" fmla="*/ 83 h 115"/>
                <a:gd name="T52" fmla="*/ 70 w 127"/>
                <a:gd name="T53" fmla="*/ 87 h 115"/>
                <a:gd name="T54" fmla="*/ 67 w 127"/>
                <a:gd name="T55" fmla="*/ 87 h 115"/>
                <a:gd name="T56" fmla="*/ 67 w 127"/>
                <a:gd name="T57" fmla="*/ 87 h 115"/>
                <a:gd name="T58" fmla="*/ 60 w 127"/>
                <a:gd name="T59" fmla="*/ 89 h 115"/>
                <a:gd name="T60" fmla="*/ 35 w 127"/>
                <a:gd name="T61" fmla="*/ 103 h 115"/>
                <a:gd name="T62" fmla="*/ 19 w 127"/>
                <a:gd name="T63" fmla="*/ 109 h 115"/>
                <a:gd name="T64" fmla="*/ 6 w 127"/>
                <a:gd name="T65" fmla="*/ 115 h 115"/>
                <a:gd name="T66" fmla="*/ 1 w 127"/>
                <a:gd name="T67" fmla="*/ 113 h 115"/>
                <a:gd name="T68" fmla="*/ 6 w 127"/>
                <a:gd name="T69" fmla="*/ 106 h 115"/>
                <a:gd name="T70" fmla="*/ 6 w 127"/>
                <a:gd name="T71" fmla="*/ 99 h 115"/>
                <a:gd name="T72" fmla="*/ 6 w 127"/>
                <a:gd name="T73" fmla="*/ 95 h 115"/>
                <a:gd name="T74" fmla="*/ 7 w 127"/>
                <a:gd name="T75" fmla="*/ 87 h 115"/>
                <a:gd name="T76" fmla="*/ 15 w 127"/>
                <a:gd name="T77" fmla="*/ 81 h 115"/>
                <a:gd name="T78" fmla="*/ 26 w 127"/>
                <a:gd name="T79" fmla="*/ 75 h 115"/>
                <a:gd name="T80" fmla="*/ 39 w 127"/>
                <a:gd name="T81" fmla="*/ 70 h 115"/>
                <a:gd name="T82" fmla="*/ 47 w 127"/>
                <a:gd name="T83" fmla="*/ 59 h 115"/>
                <a:gd name="T84" fmla="*/ 53 w 127"/>
                <a:gd name="T85" fmla="*/ 55 h 115"/>
                <a:gd name="T86" fmla="*/ 63 w 127"/>
                <a:gd name="T87" fmla="*/ 43 h 115"/>
                <a:gd name="T88" fmla="*/ 69 w 127"/>
                <a:gd name="T89" fmla="*/ 39 h 115"/>
                <a:gd name="T90" fmla="*/ 76 w 127"/>
                <a:gd name="T91" fmla="*/ 39 h 115"/>
                <a:gd name="T92" fmla="*/ 82 w 127"/>
                <a:gd name="T93" fmla="*/ 32 h 115"/>
                <a:gd name="T94" fmla="*/ 92 w 127"/>
                <a:gd name="T95" fmla="*/ 21 h 115"/>
                <a:gd name="T96" fmla="*/ 98 w 127"/>
                <a:gd name="T97" fmla="*/ 20 h 115"/>
                <a:gd name="T98" fmla="*/ 107 w 127"/>
                <a:gd name="T99" fmla="*/ 17 h 115"/>
                <a:gd name="T100" fmla="*/ 101 w 127"/>
                <a:gd name="T101" fmla="*/ 24 h 115"/>
                <a:gd name="T102" fmla="*/ 102 w 127"/>
                <a:gd name="T103" fmla="*/ 32 h 115"/>
                <a:gd name="T104" fmla="*/ 108 w 127"/>
                <a:gd name="T105" fmla="*/ 32 h 115"/>
                <a:gd name="T106" fmla="*/ 116 w 127"/>
                <a:gd name="T107" fmla="*/ 20 h 115"/>
                <a:gd name="T108" fmla="*/ 120 w 127"/>
                <a:gd name="T109" fmla="*/ 8 h 115"/>
                <a:gd name="T110" fmla="*/ 124 w 127"/>
                <a:gd name="T111" fmla="*/ 0 h 115"/>
                <a:gd name="T112" fmla="*/ 124 w 127"/>
                <a:gd name="T113" fmla="*/ 10 h 115"/>
                <a:gd name="T114" fmla="*/ 85 w 127"/>
                <a:gd name="T115" fmla="*/ 26 h 115"/>
                <a:gd name="T116" fmla="*/ 88 w 127"/>
                <a:gd name="T117" fmla="*/ 24 h 115"/>
                <a:gd name="T118" fmla="*/ 70 w 127"/>
                <a:gd name="T119" fmla="*/ 8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7" h="115">
                  <a:moveTo>
                    <a:pt x="124" y="10"/>
                  </a:moveTo>
                  <a:lnTo>
                    <a:pt x="124" y="11"/>
                  </a:lnTo>
                  <a:lnTo>
                    <a:pt x="126" y="10"/>
                  </a:lnTo>
                  <a:lnTo>
                    <a:pt x="126" y="10"/>
                  </a:lnTo>
                  <a:lnTo>
                    <a:pt x="127" y="10"/>
                  </a:lnTo>
                  <a:lnTo>
                    <a:pt x="126" y="11"/>
                  </a:lnTo>
                  <a:lnTo>
                    <a:pt x="126" y="14"/>
                  </a:lnTo>
                  <a:lnTo>
                    <a:pt x="126" y="16"/>
                  </a:lnTo>
                  <a:lnTo>
                    <a:pt x="126" y="16"/>
                  </a:lnTo>
                  <a:lnTo>
                    <a:pt x="126" y="20"/>
                  </a:lnTo>
                  <a:lnTo>
                    <a:pt x="124" y="21"/>
                  </a:lnTo>
                  <a:lnTo>
                    <a:pt x="124" y="21"/>
                  </a:lnTo>
                  <a:lnTo>
                    <a:pt x="124" y="21"/>
                  </a:lnTo>
                  <a:lnTo>
                    <a:pt x="126" y="24"/>
                  </a:lnTo>
                  <a:lnTo>
                    <a:pt x="126" y="21"/>
                  </a:lnTo>
                  <a:lnTo>
                    <a:pt x="126" y="24"/>
                  </a:lnTo>
                  <a:lnTo>
                    <a:pt x="127" y="21"/>
                  </a:lnTo>
                  <a:lnTo>
                    <a:pt x="127" y="21"/>
                  </a:lnTo>
                  <a:lnTo>
                    <a:pt x="127" y="24"/>
                  </a:lnTo>
                  <a:lnTo>
                    <a:pt x="127" y="24"/>
                  </a:lnTo>
                  <a:lnTo>
                    <a:pt x="126" y="27"/>
                  </a:lnTo>
                  <a:lnTo>
                    <a:pt x="127" y="26"/>
                  </a:lnTo>
                  <a:lnTo>
                    <a:pt x="127" y="26"/>
                  </a:lnTo>
                  <a:lnTo>
                    <a:pt x="126" y="30"/>
                  </a:lnTo>
                  <a:lnTo>
                    <a:pt x="127" y="30"/>
                  </a:lnTo>
                  <a:lnTo>
                    <a:pt x="127" y="30"/>
                  </a:lnTo>
                  <a:lnTo>
                    <a:pt x="127" y="30"/>
                  </a:lnTo>
                  <a:lnTo>
                    <a:pt x="127" y="30"/>
                  </a:lnTo>
                  <a:lnTo>
                    <a:pt x="126" y="32"/>
                  </a:lnTo>
                  <a:lnTo>
                    <a:pt x="124" y="38"/>
                  </a:lnTo>
                  <a:lnTo>
                    <a:pt x="123" y="39"/>
                  </a:lnTo>
                  <a:lnTo>
                    <a:pt x="118" y="45"/>
                  </a:lnTo>
                  <a:lnTo>
                    <a:pt x="116" y="48"/>
                  </a:lnTo>
                  <a:lnTo>
                    <a:pt x="116" y="48"/>
                  </a:lnTo>
                  <a:lnTo>
                    <a:pt x="110" y="54"/>
                  </a:lnTo>
                  <a:lnTo>
                    <a:pt x="108" y="55"/>
                  </a:lnTo>
                  <a:lnTo>
                    <a:pt x="102" y="61"/>
                  </a:lnTo>
                  <a:lnTo>
                    <a:pt x="101" y="64"/>
                  </a:lnTo>
                  <a:lnTo>
                    <a:pt x="101" y="64"/>
                  </a:lnTo>
                  <a:lnTo>
                    <a:pt x="101" y="64"/>
                  </a:lnTo>
                  <a:lnTo>
                    <a:pt x="101" y="65"/>
                  </a:lnTo>
                  <a:lnTo>
                    <a:pt x="101" y="65"/>
                  </a:lnTo>
                  <a:lnTo>
                    <a:pt x="101" y="65"/>
                  </a:lnTo>
                  <a:lnTo>
                    <a:pt x="101" y="65"/>
                  </a:lnTo>
                  <a:lnTo>
                    <a:pt x="98" y="65"/>
                  </a:lnTo>
                  <a:lnTo>
                    <a:pt x="98" y="65"/>
                  </a:lnTo>
                  <a:lnTo>
                    <a:pt x="98" y="67"/>
                  </a:lnTo>
                  <a:lnTo>
                    <a:pt x="98" y="67"/>
                  </a:lnTo>
                  <a:lnTo>
                    <a:pt x="98" y="67"/>
                  </a:lnTo>
                  <a:lnTo>
                    <a:pt x="96" y="67"/>
                  </a:lnTo>
                  <a:lnTo>
                    <a:pt x="96" y="67"/>
                  </a:lnTo>
                  <a:lnTo>
                    <a:pt x="96" y="70"/>
                  </a:lnTo>
                  <a:lnTo>
                    <a:pt x="96" y="70"/>
                  </a:lnTo>
                  <a:lnTo>
                    <a:pt x="96" y="70"/>
                  </a:lnTo>
                  <a:lnTo>
                    <a:pt x="96" y="70"/>
                  </a:lnTo>
                  <a:lnTo>
                    <a:pt x="95" y="70"/>
                  </a:lnTo>
                  <a:lnTo>
                    <a:pt x="95" y="70"/>
                  </a:lnTo>
                  <a:lnTo>
                    <a:pt x="95" y="70"/>
                  </a:lnTo>
                  <a:lnTo>
                    <a:pt x="95" y="71"/>
                  </a:lnTo>
                  <a:lnTo>
                    <a:pt x="95" y="71"/>
                  </a:lnTo>
                  <a:lnTo>
                    <a:pt x="95" y="71"/>
                  </a:lnTo>
                  <a:lnTo>
                    <a:pt x="92" y="71"/>
                  </a:lnTo>
                  <a:lnTo>
                    <a:pt x="92" y="71"/>
                  </a:lnTo>
                  <a:lnTo>
                    <a:pt x="92" y="74"/>
                  </a:lnTo>
                  <a:lnTo>
                    <a:pt x="92" y="74"/>
                  </a:lnTo>
                  <a:lnTo>
                    <a:pt x="92" y="74"/>
                  </a:lnTo>
                  <a:lnTo>
                    <a:pt x="91" y="74"/>
                  </a:lnTo>
                  <a:lnTo>
                    <a:pt x="91" y="74"/>
                  </a:lnTo>
                  <a:lnTo>
                    <a:pt x="91" y="74"/>
                  </a:lnTo>
                  <a:lnTo>
                    <a:pt x="91" y="75"/>
                  </a:lnTo>
                  <a:lnTo>
                    <a:pt x="91" y="75"/>
                  </a:lnTo>
                  <a:lnTo>
                    <a:pt x="88" y="75"/>
                  </a:lnTo>
                  <a:lnTo>
                    <a:pt x="88" y="75"/>
                  </a:lnTo>
                  <a:lnTo>
                    <a:pt x="88" y="75"/>
                  </a:lnTo>
                  <a:lnTo>
                    <a:pt x="88" y="75"/>
                  </a:lnTo>
                  <a:lnTo>
                    <a:pt x="88" y="77"/>
                  </a:lnTo>
                  <a:lnTo>
                    <a:pt x="88" y="77"/>
                  </a:lnTo>
                  <a:lnTo>
                    <a:pt x="86" y="77"/>
                  </a:lnTo>
                  <a:lnTo>
                    <a:pt x="86" y="77"/>
                  </a:lnTo>
                  <a:lnTo>
                    <a:pt x="86" y="77"/>
                  </a:lnTo>
                  <a:lnTo>
                    <a:pt x="86" y="77"/>
                  </a:lnTo>
                  <a:lnTo>
                    <a:pt x="86" y="80"/>
                  </a:lnTo>
                  <a:lnTo>
                    <a:pt x="85" y="80"/>
                  </a:lnTo>
                  <a:lnTo>
                    <a:pt x="85" y="80"/>
                  </a:lnTo>
                  <a:lnTo>
                    <a:pt x="85" y="80"/>
                  </a:lnTo>
                  <a:lnTo>
                    <a:pt x="85" y="80"/>
                  </a:lnTo>
                  <a:lnTo>
                    <a:pt x="85" y="80"/>
                  </a:lnTo>
                  <a:lnTo>
                    <a:pt x="82" y="80"/>
                  </a:lnTo>
                  <a:lnTo>
                    <a:pt x="82" y="81"/>
                  </a:lnTo>
                  <a:lnTo>
                    <a:pt x="82" y="81"/>
                  </a:lnTo>
                  <a:lnTo>
                    <a:pt x="80" y="81"/>
                  </a:lnTo>
                  <a:lnTo>
                    <a:pt x="82" y="81"/>
                  </a:lnTo>
                  <a:lnTo>
                    <a:pt x="76" y="86"/>
                  </a:lnTo>
                  <a:lnTo>
                    <a:pt x="74" y="87"/>
                  </a:lnTo>
                  <a:lnTo>
                    <a:pt x="73" y="89"/>
                  </a:lnTo>
                  <a:lnTo>
                    <a:pt x="73" y="89"/>
                  </a:lnTo>
                  <a:lnTo>
                    <a:pt x="73" y="87"/>
                  </a:lnTo>
                  <a:lnTo>
                    <a:pt x="74" y="86"/>
                  </a:lnTo>
                  <a:lnTo>
                    <a:pt x="74" y="86"/>
                  </a:lnTo>
                  <a:lnTo>
                    <a:pt x="73" y="87"/>
                  </a:lnTo>
                  <a:lnTo>
                    <a:pt x="74" y="86"/>
                  </a:lnTo>
                  <a:lnTo>
                    <a:pt x="74" y="86"/>
                  </a:lnTo>
                  <a:lnTo>
                    <a:pt x="70" y="87"/>
                  </a:lnTo>
                  <a:lnTo>
                    <a:pt x="74" y="83"/>
                  </a:lnTo>
                  <a:lnTo>
                    <a:pt x="76" y="83"/>
                  </a:lnTo>
                  <a:lnTo>
                    <a:pt x="76" y="81"/>
                  </a:lnTo>
                  <a:lnTo>
                    <a:pt x="73" y="86"/>
                  </a:lnTo>
                  <a:lnTo>
                    <a:pt x="70" y="87"/>
                  </a:lnTo>
                  <a:lnTo>
                    <a:pt x="67" y="89"/>
                  </a:lnTo>
                  <a:lnTo>
                    <a:pt x="67" y="89"/>
                  </a:lnTo>
                  <a:lnTo>
                    <a:pt x="67" y="89"/>
                  </a:lnTo>
                  <a:lnTo>
                    <a:pt x="67" y="87"/>
                  </a:lnTo>
                  <a:lnTo>
                    <a:pt x="67" y="87"/>
                  </a:lnTo>
                  <a:lnTo>
                    <a:pt x="67" y="87"/>
                  </a:lnTo>
                  <a:lnTo>
                    <a:pt x="67" y="86"/>
                  </a:lnTo>
                  <a:lnTo>
                    <a:pt x="67" y="87"/>
                  </a:lnTo>
                  <a:lnTo>
                    <a:pt x="64" y="87"/>
                  </a:lnTo>
                  <a:lnTo>
                    <a:pt x="64" y="87"/>
                  </a:lnTo>
                  <a:lnTo>
                    <a:pt x="63" y="87"/>
                  </a:lnTo>
                  <a:lnTo>
                    <a:pt x="60" y="89"/>
                  </a:lnTo>
                  <a:lnTo>
                    <a:pt x="53" y="91"/>
                  </a:lnTo>
                  <a:lnTo>
                    <a:pt x="47" y="95"/>
                  </a:lnTo>
                  <a:lnTo>
                    <a:pt x="41" y="97"/>
                  </a:lnTo>
                  <a:lnTo>
                    <a:pt x="35" y="103"/>
                  </a:lnTo>
                  <a:lnTo>
                    <a:pt x="32" y="103"/>
                  </a:lnTo>
                  <a:lnTo>
                    <a:pt x="31" y="105"/>
                  </a:lnTo>
                  <a:lnTo>
                    <a:pt x="25" y="106"/>
                  </a:lnTo>
                  <a:lnTo>
                    <a:pt x="19" y="109"/>
                  </a:lnTo>
                  <a:lnTo>
                    <a:pt x="15" y="111"/>
                  </a:lnTo>
                  <a:lnTo>
                    <a:pt x="13" y="111"/>
                  </a:lnTo>
                  <a:lnTo>
                    <a:pt x="11" y="113"/>
                  </a:lnTo>
                  <a:lnTo>
                    <a:pt x="6" y="115"/>
                  </a:lnTo>
                  <a:lnTo>
                    <a:pt x="3" y="115"/>
                  </a:lnTo>
                  <a:lnTo>
                    <a:pt x="1" y="115"/>
                  </a:lnTo>
                  <a:lnTo>
                    <a:pt x="0" y="115"/>
                  </a:lnTo>
                  <a:lnTo>
                    <a:pt x="1" y="113"/>
                  </a:lnTo>
                  <a:lnTo>
                    <a:pt x="3" y="113"/>
                  </a:lnTo>
                  <a:lnTo>
                    <a:pt x="3" y="111"/>
                  </a:lnTo>
                  <a:lnTo>
                    <a:pt x="6" y="109"/>
                  </a:lnTo>
                  <a:lnTo>
                    <a:pt x="6" y="106"/>
                  </a:lnTo>
                  <a:lnTo>
                    <a:pt x="6" y="103"/>
                  </a:lnTo>
                  <a:lnTo>
                    <a:pt x="6" y="103"/>
                  </a:lnTo>
                  <a:lnTo>
                    <a:pt x="3" y="102"/>
                  </a:lnTo>
                  <a:lnTo>
                    <a:pt x="6" y="99"/>
                  </a:lnTo>
                  <a:lnTo>
                    <a:pt x="3" y="97"/>
                  </a:lnTo>
                  <a:lnTo>
                    <a:pt x="6" y="97"/>
                  </a:lnTo>
                  <a:lnTo>
                    <a:pt x="7" y="95"/>
                  </a:lnTo>
                  <a:lnTo>
                    <a:pt x="6" y="95"/>
                  </a:lnTo>
                  <a:lnTo>
                    <a:pt x="6" y="91"/>
                  </a:lnTo>
                  <a:lnTo>
                    <a:pt x="7" y="89"/>
                  </a:lnTo>
                  <a:lnTo>
                    <a:pt x="7" y="87"/>
                  </a:lnTo>
                  <a:lnTo>
                    <a:pt x="7" y="87"/>
                  </a:lnTo>
                  <a:lnTo>
                    <a:pt x="9" y="86"/>
                  </a:lnTo>
                  <a:lnTo>
                    <a:pt x="11" y="86"/>
                  </a:lnTo>
                  <a:lnTo>
                    <a:pt x="11" y="83"/>
                  </a:lnTo>
                  <a:lnTo>
                    <a:pt x="15" y="81"/>
                  </a:lnTo>
                  <a:lnTo>
                    <a:pt x="19" y="80"/>
                  </a:lnTo>
                  <a:lnTo>
                    <a:pt x="21" y="77"/>
                  </a:lnTo>
                  <a:lnTo>
                    <a:pt x="25" y="77"/>
                  </a:lnTo>
                  <a:lnTo>
                    <a:pt x="26" y="75"/>
                  </a:lnTo>
                  <a:lnTo>
                    <a:pt x="31" y="74"/>
                  </a:lnTo>
                  <a:lnTo>
                    <a:pt x="32" y="74"/>
                  </a:lnTo>
                  <a:lnTo>
                    <a:pt x="35" y="71"/>
                  </a:lnTo>
                  <a:lnTo>
                    <a:pt x="39" y="70"/>
                  </a:lnTo>
                  <a:lnTo>
                    <a:pt x="42" y="67"/>
                  </a:lnTo>
                  <a:lnTo>
                    <a:pt x="45" y="65"/>
                  </a:lnTo>
                  <a:lnTo>
                    <a:pt x="47" y="64"/>
                  </a:lnTo>
                  <a:lnTo>
                    <a:pt x="47" y="59"/>
                  </a:lnTo>
                  <a:lnTo>
                    <a:pt x="51" y="58"/>
                  </a:lnTo>
                  <a:lnTo>
                    <a:pt x="51" y="58"/>
                  </a:lnTo>
                  <a:lnTo>
                    <a:pt x="53" y="58"/>
                  </a:lnTo>
                  <a:lnTo>
                    <a:pt x="53" y="55"/>
                  </a:lnTo>
                  <a:lnTo>
                    <a:pt x="54" y="54"/>
                  </a:lnTo>
                  <a:lnTo>
                    <a:pt x="57" y="54"/>
                  </a:lnTo>
                  <a:lnTo>
                    <a:pt x="57" y="52"/>
                  </a:lnTo>
                  <a:lnTo>
                    <a:pt x="63" y="43"/>
                  </a:lnTo>
                  <a:lnTo>
                    <a:pt x="64" y="43"/>
                  </a:lnTo>
                  <a:lnTo>
                    <a:pt x="64" y="43"/>
                  </a:lnTo>
                  <a:lnTo>
                    <a:pt x="67" y="42"/>
                  </a:lnTo>
                  <a:lnTo>
                    <a:pt x="69" y="39"/>
                  </a:lnTo>
                  <a:lnTo>
                    <a:pt x="70" y="39"/>
                  </a:lnTo>
                  <a:lnTo>
                    <a:pt x="73" y="42"/>
                  </a:lnTo>
                  <a:lnTo>
                    <a:pt x="79" y="39"/>
                  </a:lnTo>
                  <a:lnTo>
                    <a:pt x="76" y="39"/>
                  </a:lnTo>
                  <a:lnTo>
                    <a:pt x="79" y="36"/>
                  </a:lnTo>
                  <a:lnTo>
                    <a:pt x="80" y="33"/>
                  </a:lnTo>
                  <a:lnTo>
                    <a:pt x="82" y="33"/>
                  </a:lnTo>
                  <a:lnTo>
                    <a:pt x="82" y="32"/>
                  </a:lnTo>
                  <a:lnTo>
                    <a:pt x="85" y="30"/>
                  </a:lnTo>
                  <a:lnTo>
                    <a:pt x="88" y="26"/>
                  </a:lnTo>
                  <a:lnTo>
                    <a:pt x="92" y="24"/>
                  </a:lnTo>
                  <a:lnTo>
                    <a:pt x="92" y="21"/>
                  </a:lnTo>
                  <a:lnTo>
                    <a:pt x="95" y="21"/>
                  </a:lnTo>
                  <a:lnTo>
                    <a:pt x="96" y="21"/>
                  </a:lnTo>
                  <a:lnTo>
                    <a:pt x="96" y="21"/>
                  </a:lnTo>
                  <a:lnTo>
                    <a:pt x="98" y="20"/>
                  </a:lnTo>
                  <a:lnTo>
                    <a:pt x="101" y="21"/>
                  </a:lnTo>
                  <a:lnTo>
                    <a:pt x="101" y="20"/>
                  </a:lnTo>
                  <a:lnTo>
                    <a:pt x="104" y="17"/>
                  </a:lnTo>
                  <a:lnTo>
                    <a:pt x="107" y="17"/>
                  </a:lnTo>
                  <a:lnTo>
                    <a:pt x="104" y="20"/>
                  </a:lnTo>
                  <a:lnTo>
                    <a:pt x="104" y="21"/>
                  </a:lnTo>
                  <a:lnTo>
                    <a:pt x="102" y="21"/>
                  </a:lnTo>
                  <a:lnTo>
                    <a:pt x="101" y="24"/>
                  </a:lnTo>
                  <a:lnTo>
                    <a:pt x="101" y="26"/>
                  </a:lnTo>
                  <a:lnTo>
                    <a:pt x="98" y="30"/>
                  </a:lnTo>
                  <a:lnTo>
                    <a:pt x="101" y="30"/>
                  </a:lnTo>
                  <a:lnTo>
                    <a:pt x="102" y="32"/>
                  </a:lnTo>
                  <a:lnTo>
                    <a:pt x="104" y="30"/>
                  </a:lnTo>
                  <a:lnTo>
                    <a:pt x="104" y="32"/>
                  </a:lnTo>
                  <a:lnTo>
                    <a:pt x="107" y="30"/>
                  </a:lnTo>
                  <a:lnTo>
                    <a:pt x="108" y="32"/>
                  </a:lnTo>
                  <a:lnTo>
                    <a:pt x="108" y="32"/>
                  </a:lnTo>
                  <a:lnTo>
                    <a:pt x="112" y="27"/>
                  </a:lnTo>
                  <a:lnTo>
                    <a:pt x="116" y="21"/>
                  </a:lnTo>
                  <a:lnTo>
                    <a:pt x="116" y="20"/>
                  </a:lnTo>
                  <a:lnTo>
                    <a:pt x="118" y="17"/>
                  </a:lnTo>
                  <a:lnTo>
                    <a:pt x="118" y="14"/>
                  </a:lnTo>
                  <a:lnTo>
                    <a:pt x="120" y="11"/>
                  </a:lnTo>
                  <a:lnTo>
                    <a:pt x="120" y="8"/>
                  </a:lnTo>
                  <a:lnTo>
                    <a:pt x="120" y="5"/>
                  </a:lnTo>
                  <a:lnTo>
                    <a:pt x="123" y="2"/>
                  </a:lnTo>
                  <a:lnTo>
                    <a:pt x="124" y="0"/>
                  </a:lnTo>
                  <a:lnTo>
                    <a:pt x="124" y="0"/>
                  </a:lnTo>
                  <a:lnTo>
                    <a:pt x="124" y="4"/>
                  </a:lnTo>
                  <a:lnTo>
                    <a:pt x="124" y="4"/>
                  </a:lnTo>
                  <a:lnTo>
                    <a:pt x="124" y="5"/>
                  </a:lnTo>
                  <a:lnTo>
                    <a:pt x="124" y="10"/>
                  </a:lnTo>
                  <a:lnTo>
                    <a:pt x="124" y="10"/>
                  </a:lnTo>
                  <a:close/>
                  <a:moveTo>
                    <a:pt x="88" y="24"/>
                  </a:moveTo>
                  <a:lnTo>
                    <a:pt x="86" y="27"/>
                  </a:lnTo>
                  <a:lnTo>
                    <a:pt x="85" y="26"/>
                  </a:lnTo>
                  <a:lnTo>
                    <a:pt x="85" y="26"/>
                  </a:lnTo>
                  <a:lnTo>
                    <a:pt x="86" y="24"/>
                  </a:lnTo>
                  <a:lnTo>
                    <a:pt x="88" y="24"/>
                  </a:lnTo>
                  <a:lnTo>
                    <a:pt x="88" y="24"/>
                  </a:lnTo>
                  <a:close/>
                  <a:moveTo>
                    <a:pt x="69" y="89"/>
                  </a:moveTo>
                  <a:lnTo>
                    <a:pt x="67" y="91"/>
                  </a:lnTo>
                  <a:lnTo>
                    <a:pt x="67" y="91"/>
                  </a:lnTo>
                  <a:lnTo>
                    <a:pt x="70" y="89"/>
                  </a:lnTo>
                  <a:lnTo>
                    <a:pt x="69" y="89"/>
                  </a:lnTo>
                  <a:lnTo>
                    <a:pt x="69" y="89"/>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7" name="Freeform 471">
              <a:extLst>
                <a:ext uri="{FF2B5EF4-FFF2-40B4-BE49-F238E27FC236}">
                  <a16:creationId xmlns:a16="http://schemas.microsoft.com/office/drawing/2014/main" id="{1AE1C940-7968-413D-92A6-54A2371258D0}"/>
                </a:ext>
              </a:extLst>
            </p:cNvPr>
            <p:cNvSpPr>
              <a:spLocks/>
            </p:cNvSpPr>
            <p:nvPr/>
          </p:nvSpPr>
          <p:spPr bwMode="auto">
            <a:xfrm>
              <a:off x="3986213" y="1682751"/>
              <a:ext cx="15875" cy="22225"/>
            </a:xfrm>
            <a:custGeom>
              <a:avLst/>
              <a:gdLst>
                <a:gd name="T0" fmla="*/ 10 w 10"/>
                <a:gd name="T1" fmla="*/ 8 h 14"/>
                <a:gd name="T2" fmla="*/ 7 w 10"/>
                <a:gd name="T3" fmla="*/ 10 h 14"/>
                <a:gd name="T4" fmla="*/ 4 w 10"/>
                <a:gd name="T5" fmla="*/ 14 h 14"/>
                <a:gd name="T6" fmla="*/ 1 w 10"/>
                <a:gd name="T7" fmla="*/ 13 h 14"/>
                <a:gd name="T8" fmla="*/ 0 w 10"/>
                <a:gd name="T9" fmla="*/ 13 h 14"/>
                <a:gd name="T10" fmla="*/ 0 w 10"/>
                <a:gd name="T11" fmla="*/ 10 h 14"/>
                <a:gd name="T12" fmla="*/ 0 w 10"/>
                <a:gd name="T13" fmla="*/ 8 h 14"/>
                <a:gd name="T14" fmla="*/ 0 w 10"/>
                <a:gd name="T15" fmla="*/ 6 h 14"/>
                <a:gd name="T16" fmla="*/ 0 w 10"/>
                <a:gd name="T17" fmla="*/ 4 h 14"/>
                <a:gd name="T18" fmla="*/ 0 w 10"/>
                <a:gd name="T19" fmla="*/ 2 h 14"/>
                <a:gd name="T20" fmla="*/ 0 w 10"/>
                <a:gd name="T21" fmla="*/ 2 h 14"/>
                <a:gd name="T22" fmla="*/ 1 w 10"/>
                <a:gd name="T23" fmla="*/ 0 h 14"/>
                <a:gd name="T24" fmla="*/ 1 w 10"/>
                <a:gd name="T25" fmla="*/ 2 h 14"/>
                <a:gd name="T26" fmla="*/ 1 w 10"/>
                <a:gd name="T27" fmla="*/ 4 h 14"/>
                <a:gd name="T28" fmla="*/ 4 w 10"/>
                <a:gd name="T29" fmla="*/ 6 h 14"/>
                <a:gd name="T30" fmla="*/ 6 w 10"/>
                <a:gd name="T31" fmla="*/ 4 h 14"/>
                <a:gd name="T32" fmla="*/ 7 w 10"/>
                <a:gd name="T33" fmla="*/ 4 h 14"/>
                <a:gd name="T34" fmla="*/ 7 w 10"/>
                <a:gd name="T35" fmla="*/ 2 h 14"/>
                <a:gd name="T36" fmla="*/ 7 w 10"/>
                <a:gd name="T37" fmla="*/ 4 h 14"/>
                <a:gd name="T38" fmla="*/ 10 w 10"/>
                <a:gd name="T39" fmla="*/ 4 h 14"/>
                <a:gd name="T40" fmla="*/ 10 w 10"/>
                <a:gd name="T41" fmla="*/ 8 h 14"/>
                <a:gd name="T42" fmla="*/ 10 w 10"/>
                <a:gd name="T43"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14">
                  <a:moveTo>
                    <a:pt x="10" y="8"/>
                  </a:moveTo>
                  <a:lnTo>
                    <a:pt x="7" y="10"/>
                  </a:lnTo>
                  <a:lnTo>
                    <a:pt x="4" y="14"/>
                  </a:lnTo>
                  <a:lnTo>
                    <a:pt x="1" y="13"/>
                  </a:lnTo>
                  <a:lnTo>
                    <a:pt x="0" y="13"/>
                  </a:lnTo>
                  <a:lnTo>
                    <a:pt x="0" y="10"/>
                  </a:lnTo>
                  <a:lnTo>
                    <a:pt x="0" y="8"/>
                  </a:lnTo>
                  <a:lnTo>
                    <a:pt x="0" y="6"/>
                  </a:lnTo>
                  <a:lnTo>
                    <a:pt x="0" y="4"/>
                  </a:lnTo>
                  <a:lnTo>
                    <a:pt x="0" y="2"/>
                  </a:lnTo>
                  <a:lnTo>
                    <a:pt x="0" y="2"/>
                  </a:lnTo>
                  <a:lnTo>
                    <a:pt x="1" y="0"/>
                  </a:lnTo>
                  <a:lnTo>
                    <a:pt x="1" y="2"/>
                  </a:lnTo>
                  <a:lnTo>
                    <a:pt x="1" y="4"/>
                  </a:lnTo>
                  <a:lnTo>
                    <a:pt x="4" y="6"/>
                  </a:lnTo>
                  <a:lnTo>
                    <a:pt x="6" y="4"/>
                  </a:lnTo>
                  <a:lnTo>
                    <a:pt x="7" y="4"/>
                  </a:lnTo>
                  <a:lnTo>
                    <a:pt x="7" y="2"/>
                  </a:lnTo>
                  <a:lnTo>
                    <a:pt x="7" y="4"/>
                  </a:lnTo>
                  <a:lnTo>
                    <a:pt x="10" y="4"/>
                  </a:lnTo>
                  <a:lnTo>
                    <a:pt x="10" y="8"/>
                  </a:lnTo>
                  <a:lnTo>
                    <a:pt x="10" y="8"/>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 name="Freeform 472">
              <a:extLst>
                <a:ext uri="{FF2B5EF4-FFF2-40B4-BE49-F238E27FC236}">
                  <a16:creationId xmlns:a16="http://schemas.microsoft.com/office/drawing/2014/main" id="{2913F486-7925-4014-91A2-7B05C7D98A45}"/>
                </a:ext>
              </a:extLst>
            </p:cNvPr>
            <p:cNvSpPr>
              <a:spLocks noEditPoints="1"/>
            </p:cNvSpPr>
            <p:nvPr/>
          </p:nvSpPr>
          <p:spPr bwMode="auto">
            <a:xfrm>
              <a:off x="4038601" y="1804988"/>
              <a:ext cx="25400" cy="33338"/>
            </a:xfrm>
            <a:custGeom>
              <a:avLst/>
              <a:gdLst>
                <a:gd name="T0" fmla="*/ 15 w 16"/>
                <a:gd name="T1" fmla="*/ 5 h 21"/>
                <a:gd name="T2" fmla="*/ 16 w 16"/>
                <a:gd name="T3" fmla="*/ 6 h 21"/>
                <a:gd name="T4" fmla="*/ 15 w 16"/>
                <a:gd name="T5" fmla="*/ 10 h 21"/>
                <a:gd name="T6" fmla="*/ 15 w 16"/>
                <a:gd name="T7" fmla="*/ 12 h 21"/>
                <a:gd name="T8" fmla="*/ 8 w 16"/>
                <a:gd name="T9" fmla="*/ 18 h 21"/>
                <a:gd name="T10" fmla="*/ 8 w 16"/>
                <a:gd name="T11" fmla="*/ 21 h 21"/>
                <a:gd name="T12" fmla="*/ 8 w 16"/>
                <a:gd name="T13" fmla="*/ 16 h 21"/>
                <a:gd name="T14" fmla="*/ 8 w 16"/>
                <a:gd name="T15" fmla="*/ 12 h 21"/>
                <a:gd name="T16" fmla="*/ 2 w 16"/>
                <a:gd name="T17" fmla="*/ 15 h 21"/>
                <a:gd name="T18" fmla="*/ 5 w 16"/>
                <a:gd name="T19" fmla="*/ 12 h 21"/>
                <a:gd name="T20" fmla="*/ 2 w 16"/>
                <a:gd name="T21" fmla="*/ 10 h 21"/>
                <a:gd name="T22" fmla="*/ 5 w 16"/>
                <a:gd name="T23" fmla="*/ 9 h 21"/>
                <a:gd name="T24" fmla="*/ 5 w 16"/>
                <a:gd name="T25" fmla="*/ 6 h 21"/>
                <a:gd name="T26" fmla="*/ 5 w 16"/>
                <a:gd name="T27" fmla="*/ 5 h 21"/>
                <a:gd name="T28" fmla="*/ 5 w 16"/>
                <a:gd name="T29" fmla="*/ 3 h 21"/>
                <a:gd name="T30" fmla="*/ 5 w 16"/>
                <a:gd name="T31" fmla="*/ 0 h 21"/>
                <a:gd name="T32" fmla="*/ 6 w 16"/>
                <a:gd name="T33" fmla="*/ 3 h 21"/>
                <a:gd name="T34" fmla="*/ 8 w 16"/>
                <a:gd name="T35" fmla="*/ 5 h 21"/>
                <a:gd name="T36" fmla="*/ 8 w 16"/>
                <a:gd name="T37" fmla="*/ 3 h 21"/>
                <a:gd name="T38" fmla="*/ 11 w 16"/>
                <a:gd name="T39" fmla="*/ 0 h 21"/>
                <a:gd name="T40" fmla="*/ 11 w 16"/>
                <a:gd name="T41" fmla="*/ 6 h 21"/>
                <a:gd name="T42" fmla="*/ 12 w 16"/>
                <a:gd name="T43" fmla="*/ 6 h 21"/>
                <a:gd name="T44" fmla="*/ 15 w 16"/>
                <a:gd name="T45" fmla="*/ 5 h 21"/>
                <a:gd name="T46" fmla="*/ 15 w 16"/>
                <a:gd name="T47" fmla="*/ 5 h 21"/>
                <a:gd name="T48" fmla="*/ 2 w 16"/>
                <a:gd name="T49" fmla="*/ 15 h 21"/>
                <a:gd name="T50" fmla="*/ 0 w 16"/>
                <a:gd name="T51" fmla="*/ 12 h 21"/>
                <a:gd name="T52" fmla="*/ 0 w 16"/>
                <a:gd name="T53" fmla="*/ 9 h 21"/>
                <a:gd name="T54" fmla="*/ 0 w 16"/>
                <a:gd name="T55" fmla="*/ 9 h 21"/>
                <a:gd name="T56" fmla="*/ 2 w 16"/>
                <a:gd name="T57" fmla="*/ 10 h 21"/>
                <a:gd name="T58" fmla="*/ 2 w 16"/>
                <a:gd name="T59" fmla="*/ 15 h 21"/>
                <a:gd name="T60" fmla="*/ 2 w 16"/>
                <a:gd name="T61"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 h="21">
                  <a:moveTo>
                    <a:pt x="15" y="5"/>
                  </a:moveTo>
                  <a:lnTo>
                    <a:pt x="16" y="6"/>
                  </a:lnTo>
                  <a:lnTo>
                    <a:pt x="15" y="10"/>
                  </a:lnTo>
                  <a:lnTo>
                    <a:pt x="15" y="12"/>
                  </a:lnTo>
                  <a:lnTo>
                    <a:pt x="8" y="18"/>
                  </a:lnTo>
                  <a:lnTo>
                    <a:pt x="8" y="21"/>
                  </a:lnTo>
                  <a:lnTo>
                    <a:pt x="8" y="16"/>
                  </a:lnTo>
                  <a:lnTo>
                    <a:pt x="8" y="12"/>
                  </a:lnTo>
                  <a:lnTo>
                    <a:pt x="2" y="15"/>
                  </a:lnTo>
                  <a:lnTo>
                    <a:pt x="5" y="12"/>
                  </a:lnTo>
                  <a:lnTo>
                    <a:pt x="2" y="10"/>
                  </a:lnTo>
                  <a:lnTo>
                    <a:pt x="5" y="9"/>
                  </a:lnTo>
                  <a:lnTo>
                    <a:pt x="5" y="6"/>
                  </a:lnTo>
                  <a:lnTo>
                    <a:pt x="5" y="5"/>
                  </a:lnTo>
                  <a:lnTo>
                    <a:pt x="5" y="3"/>
                  </a:lnTo>
                  <a:lnTo>
                    <a:pt x="5" y="0"/>
                  </a:lnTo>
                  <a:lnTo>
                    <a:pt x="6" y="3"/>
                  </a:lnTo>
                  <a:lnTo>
                    <a:pt x="8" y="5"/>
                  </a:lnTo>
                  <a:lnTo>
                    <a:pt x="8" y="3"/>
                  </a:lnTo>
                  <a:lnTo>
                    <a:pt x="11" y="0"/>
                  </a:lnTo>
                  <a:lnTo>
                    <a:pt x="11" y="6"/>
                  </a:lnTo>
                  <a:lnTo>
                    <a:pt x="12" y="6"/>
                  </a:lnTo>
                  <a:lnTo>
                    <a:pt x="15" y="5"/>
                  </a:lnTo>
                  <a:lnTo>
                    <a:pt x="15" y="5"/>
                  </a:lnTo>
                  <a:close/>
                  <a:moveTo>
                    <a:pt x="2" y="15"/>
                  </a:moveTo>
                  <a:lnTo>
                    <a:pt x="0" y="12"/>
                  </a:lnTo>
                  <a:lnTo>
                    <a:pt x="0" y="9"/>
                  </a:lnTo>
                  <a:lnTo>
                    <a:pt x="0" y="9"/>
                  </a:lnTo>
                  <a:lnTo>
                    <a:pt x="2" y="10"/>
                  </a:lnTo>
                  <a:lnTo>
                    <a:pt x="2" y="15"/>
                  </a:lnTo>
                  <a:lnTo>
                    <a:pt x="2" y="15"/>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 name="Freeform 473">
              <a:extLst>
                <a:ext uri="{FF2B5EF4-FFF2-40B4-BE49-F238E27FC236}">
                  <a16:creationId xmlns:a16="http://schemas.microsoft.com/office/drawing/2014/main" id="{E9E6EF49-7E21-4AD5-9D9E-66B0281F172B}"/>
                </a:ext>
              </a:extLst>
            </p:cNvPr>
            <p:cNvSpPr>
              <a:spLocks/>
            </p:cNvSpPr>
            <p:nvPr/>
          </p:nvSpPr>
          <p:spPr bwMode="auto">
            <a:xfrm>
              <a:off x="3895726" y="2079626"/>
              <a:ext cx="4763" cy="12700"/>
            </a:xfrm>
            <a:custGeom>
              <a:avLst/>
              <a:gdLst>
                <a:gd name="T0" fmla="*/ 3 w 3"/>
                <a:gd name="T1" fmla="*/ 3 h 8"/>
                <a:gd name="T2" fmla="*/ 3 w 3"/>
                <a:gd name="T3" fmla="*/ 3 h 8"/>
                <a:gd name="T4" fmla="*/ 3 w 3"/>
                <a:gd name="T5" fmla="*/ 4 h 8"/>
                <a:gd name="T6" fmla="*/ 3 w 3"/>
                <a:gd name="T7" fmla="*/ 8 h 8"/>
                <a:gd name="T8" fmla="*/ 1 w 3"/>
                <a:gd name="T9" fmla="*/ 8 h 8"/>
                <a:gd name="T10" fmla="*/ 1 w 3"/>
                <a:gd name="T11" fmla="*/ 4 h 8"/>
                <a:gd name="T12" fmla="*/ 1 w 3"/>
                <a:gd name="T13" fmla="*/ 3 h 8"/>
                <a:gd name="T14" fmla="*/ 0 w 3"/>
                <a:gd name="T15" fmla="*/ 0 h 8"/>
                <a:gd name="T16" fmla="*/ 1 w 3"/>
                <a:gd name="T17" fmla="*/ 3 h 8"/>
                <a:gd name="T18" fmla="*/ 1 w 3"/>
                <a:gd name="T19" fmla="*/ 0 h 8"/>
                <a:gd name="T20" fmla="*/ 3 w 3"/>
                <a:gd name="T21" fmla="*/ 3 h 8"/>
                <a:gd name="T22" fmla="*/ 3 w 3"/>
                <a:gd name="T2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8">
                  <a:moveTo>
                    <a:pt x="3" y="3"/>
                  </a:moveTo>
                  <a:lnTo>
                    <a:pt x="3" y="3"/>
                  </a:lnTo>
                  <a:lnTo>
                    <a:pt x="3" y="4"/>
                  </a:lnTo>
                  <a:lnTo>
                    <a:pt x="3" y="8"/>
                  </a:lnTo>
                  <a:lnTo>
                    <a:pt x="1" y="8"/>
                  </a:lnTo>
                  <a:lnTo>
                    <a:pt x="1" y="4"/>
                  </a:lnTo>
                  <a:lnTo>
                    <a:pt x="1" y="3"/>
                  </a:lnTo>
                  <a:lnTo>
                    <a:pt x="0" y="0"/>
                  </a:lnTo>
                  <a:lnTo>
                    <a:pt x="1" y="3"/>
                  </a:lnTo>
                  <a:lnTo>
                    <a:pt x="1" y="0"/>
                  </a:lnTo>
                  <a:lnTo>
                    <a:pt x="3" y="3"/>
                  </a:lnTo>
                  <a:lnTo>
                    <a:pt x="3"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 name="Freeform 474">
              <a:extLst>
                <a:ext uri="{FF2B5EF4-FFF2-40B4-BE49-F238E27FC236}">
                  <a16:creationId xmlns:a16="http://schemas.microsoft.com/office/drawing/2014/main" id="{4BC7A0B9-8614-48F9-A7D6-A41EC804C012}"/>
                </a:ext>
              </a:extLst>
            </p:cNvPr>
            <p:cNvSpPr>
              <a:spLocks/>
            </p:cNvSpPr>
            <p:nvPr/>
          </p:nvSpPr>
          <p:spPr bwMode="auto">
            <a:xfrm>
              <a:off x="3997326" y="1647826"/>
              <a:ext cx="14288" cy="15875"/>
            </a:xfrm>
            <a:custGeom>
              <a:avLst/>
              <a:gdLst>
                <a:gd name="T0" fmla="*/ 5 w 9"/>
                <a:gd name="T1" fmla="*/ 6 h 10"/>
                <a:gd name="T2" fmla="*/ 3 w 9"/>
                <a:gd name="T3" fmla="*/ 8 h 10"/>
                <a:gd name="T4" fmla="*/ 3 w 9"/>
                <a:gd name="T5" fmla="*/ 8 h 10"/>
                <a:gd name="T6" fmla="*/ 0 w 9"/>
                <a:gd name="T7" fmla="*/ 10 h 10"/>
                <a:gd name="T8" fmla="*/ 5 w 9"/>
                <a:gd name="T9" fmla="*/ 3 h 10"/>
                <a:gd name="T10" fmla="*/ 6 w 9"/>
                <a:gd name="T11" fmla="*/ 0 h 10"/>
                <a:gd name="T12" fmla="*/ 6 w 9"/>
                <a:gd name="T13" fmla="*/ 0 h 10"/>
                <a:gd name="T14" fmla="*/ 6 w 9"/>
                <a:gd name="T15" fmla="*/ 3 h 10"/>
                <a:gd name="T16" fmla="*/ 6 w 9"/>
                <a:gd name="T17" fmla="*/ 3 h 10"/>
                <a:gd name="T18" fmla="*/ 9 w 9"/>
                <a:gd name="T19" fmla="*/ 3 h 10"/>
                <a:gd name="T20" fmla="*/ 6 w 9"/>
                <a:gd name="T21" fmla="*/ 6 h 10"/>
                <a:gd name="T22" fmla="*/ 5 w 9"/>
                <a:gd name="T23" fmla="*/ 6 h 10"/>
                <a:gd name="T24" fmla="*/ 5 w 9"/>
                <a:gd name="T25"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0">
                  <a:moveTo>
                    <a:pt x="5" y="6"/>
                  </a:moveTo>
                  <a:lnTo>
                    <a:pt x="3" y="8"/>
                  </a:lnTo>
                  <a:lnTo>
                    <a:pt x="3" y="8"/>
                  </a:lnTo>
                  <a:lnTo>
                    <a:pt x="0" y="10"/>
                  </a:lnTo>
                  <a:lnTo>
                    <a:pt x="5" y="3"/>
                  </a:lnTo>
                  <a:lnTo>
                    <a:pt x="6" y="0"/>
                  </a:lnTo>
                  <a:lnTo>
                    <a:pt x="6" y="0"/>
                  </a:lnTo>
                  <a:lnTo>
                    <a:pt x="6" y="3"/>
                  </a:lnTo>
                  <a:lnTo>
                    <a:pt x="6" y="3"/>
                  </a:lnTo>
                  <a:lnTo>
                    <a:pt x="9" y="3"/>
                  </a:lnTo>
                  <a:lnTo>
                    <a:pt x="6" y="6"/>
                  </a:lnTo>
                  <a:lnTo>
                    <a:pt x="5" y="6"/>
                  </a:lnTo>
                  <a:lnTo>
                    <a:pt x="5"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 name="Freeform 475">
              <a:extLst>
                <a:ext uri="{FF2B5EF4-FFF2-40B4-BE49-F238E27FC236}">
                  <a16:creationId xmlns:a16="http://schemas.microsoft.com/office/drawing/2014/main" id="{39FE076E-C340-4131-B705-3DAF69D51E3A}"/>
                </a:ext>
              </a:extLst>
            </p:cNvPr>
            <p:cNvSpPr>
              <a:spLocks/>
            </p:cNvSpPr>
            <p:nvPr/>
          </p:nvSpPr>
          <p:spPr bwMode="auto">
            <a:xfrm>
              <a:off x="3851276" y="1874838"/>
              <a:ext cx="4763" cy="41275"/>
            </a:xfrm>
            <a:custGeom>
              <a:avLst/>
              <a:gdLst>
                <a:gd name="T0" fmla="*/ 1 w 3"/>
                <a:gd name="T1" fmla="*/ 6 h 26"/>
                <a:gd name="T2" fmla="*/ 1 w 3"/>
                <a:gd name="T3" fmla="*/ 9 h 26"/>
                <a:gd name="T4" fmla="*/ 1 w 3"/>
                <a:gd name="T5" fmla="*/ 10 h 26"/>
                <a:gd name="T6" fmla="*/ 1 w 3"/>
                <a:gd name="T7" fmla="*/ 15 h 26"/>
                <a:gd name="T8" fmla="*/ 0 w 3"/>
                <a:gd name="T9" fmla="*/ 16 h 26"/>
                <a:gd name="T10" fmla="*/ 0 w 3"/>
                <a:gd name="T11" fmla="*/ 20 h 26"/>
                <a:gd name="T12" fmla="*/ 0 w 3"/>
                <a:gd name="T13" fmla="*/ 24 h 26"/>
                <a:gd name="T14" fmla="*/ 0 w 3"/>
                <a:gd name="T15" fmla="*/ 26 h 26"/>
                <a:gd name="T16" fmla="*/ 0 w 3"/>
                <a:gd name="T17" fmla="*/ 24 h 26"/>
                <a:gd name="T18" fmla="*/ 0 w 3"/>
                <a:gd name="T19" fmla="*/ 12 h 26"/>
                <a:gd name="T20" fmla="*/ 0 w 3"/>
                <a:gd name="T21" fmla="*/ 10 h 26"/>
                <a:gd name="T22" fmla="*/ 1 w 3"/>
                <a:gd name="T23" fmla="*/ 9 h 26"/>
                <a:gd name="T24" fmla="*/ 1 w 3"/>
                <a:gd name="T25" fmla="*/ 4 h 26"/>
                <a:gd name="T26" fmla="*/ 1 w 3"/>
                <a:gd name="T27" fmla="*/ 2 h 26"/>
                <a:gd name="T28" fmla="*/ 1 w 3"/>
                <a:gd name="T29" fmla="*/ 2 h 26"/>
                <a:gd name="T30" fmla="*/ 1 w 3"/>
                <a:gd name="T31" fmla="*/ 4 h 26"/>
                <a:gd name="T32" fmla="*/ 1 w 3"/>
                <a:gd name="T33" fmla="*/ 2 h 26"/>
                <a:gd name="T34" fmla="*/ 1 w 3"/>
                <a:gd name="T35" fmla="*/ 0 h 26"/>
                <a:gd name="T36" fmla="*/ 3 w 3"/>
                <a:gd name="T37" fmla="*/ 2 h 26"/>
                <a:gd name="T38" fmla="*/ 1 w 3"/>
                <a:gd name="T39" fmla="*/ 6 h 26"/>
                <a:gd name="T40" fmla="*/ 1 w 3"/>
                <a:gd name="T41"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 h="26">
                  <a:moveTo>
                    <a:pt x="1" y="6"/>
                  </a:moveTo>
                  <a:lnTo>
                    <a:pt x="1" y="9"/>
                  </a:lnTo>
                  <a:lnTo>
                    <a:pt x="1" y="10"/>
                  </a:lnTo>
                  <a:lnTo>
                    <a:pt x="1" y="15"/>
                  </a:lnTo>
                  <a:lnTo>
                    <a:pt x="0" y="16"/>
                  </a:lnTo>
                  <a:lnTo>
                    <a:pt x="0" y="20"/>
                  </a:lnTo>
                  <a:lnTo>
                    <a:pt x="0" y="24"/>
                  </a:lnTo>
                  <a:lnTo>
                    <a:pt x="0" y="26"/>
                  </a:lnTo>
                  <a:lnTo>
                    <a:pt x="0" y="24"/>
                  </a:lnTo>
                  <a:lnTo>
                    <a:pt x="0" y="12"/>
                  </a:lnTo>
                  <a:lnTo>
                    <a:pt x="0" y="10"/>
                  </a:lnTo>
                  <a:lnTo>
                    <a:pt x="1" y="9"/>
                  </a:lnTo>
                  <a:lnTo>
                    <a:pt x="1" y="4"/>
                  </a:lnTo>
                  <a:lnTo>
                    <a:pt x="1" y="2"/>
                  </a:lnTo>
                  <a:lnTo>
                    <a:pt x="1" y="2"/>
                  </a:lnTo>
                  <a:lnTo>
                    <a:pt x="1" y="4"/>
                  </a:lnTo>
                  <a:lnTo>
                    <a:pt x="1" y="2"/>
                  </a:lnTo>
                  <a:lnTo>
                    <a:pt x="1" y="0"/>
                  </a:lnTo>
                  <a:lnTo>
                    <a:pt x="3" y="2"/>
                  </a:lnTo>
                  <a:lnTo>
                    <a:pt x="1" y="6"/>
                  </a:lnTo>
                  <a:lnTo>
                    <a:pt x="1"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 name="Freeform 476">
              <a:extLst>
                <a:ext uri="{FF2B5EF4-FFF2-40B4-BE49-F238E27FC236}">
                  <a16:creationId xmlns:a16="http://schemas.microsoft.com/office/drawing/2014/main" id="{DFB7E0F6-FA44-4CE1-AE76-32E438C97DCD}"/>
                </a:ext>
              </a:extLst>
            </p:cNvPr>
            <p:cNvSpPr>
              <a:spLocks/>
            </p:cNvSpPr>
            <p:nvPr/>
          </p:nvSpPr>
          <p:spPr bwMode="auto">
            <a:xfrm>
              <a:off x="3852863" y="1844676"/>
              <a:ext cx="7938" cy="36513"/>
            </a:xfrm>
            <a:custGeom>
              <a:avLst/>
              <a:gdLst>
                <a:gd name="T0" fmla="*/ 2 w 5"/>
                <a:gd name="T1" fmla="*/ 12 h 23"/>
                <a:gd name="T2" fmla="*/ 2 w 5"/>
                <a:gd name="T3" fmla="*/ 13 h 23"/>
                <a:gd name="T4" fmla="*/ 2 w 5"/>
                <a:gd name="T5" fmla="*/ 19 h 23"/>
                <a:gd name="T6" fmla="*/ 0 w 5"/>
                <a:gd name="T7" fmla="*/ 21 h 23"/>
                <a:gd name="T8" fmla="*/ 0 w 5"/>
                <a:gd name="T9" fmla="*/ 23 h 23"/>
                <a:gd name="T10" fmla="*/ 0 w 5"/>
                <a:gd name="T11" fmla="*/ 21 h 23"/>
                <a:gd name="T12" fmla="*/ 0 w 5"/>
                <a:gd name="T13" fmla="*/ 21 h 23"/>
                <a:gd name="T14" fmla="*/ 0 w 5"/>
                <a:gd name="T15" fmla="*/ 19 h 23"/>
                <a:gd name="T16" fmla="*/ 0 w 5"/>
                <a:gd name="T17" fmla="*/ 18 h 23"/>
                <a:gd name="T18" fmla="*/ 2 w 5"/>
                <a:gd name="T19" fmla="*/ 13 h 23"/>
                <a:gd name="T20" fmla="*/ 2 w 5"/>
                <a:gd name="T21" fmla="*/ 13 h 23"/>
                <a:gd name="T22" fmla="*/ 2 w 5"/>
                <a:gd name="T23" fmla="*/ 13 h 23"/>
                <a:gd name="T24" fmla="*/ 2 w 5"/>
                <a:gd name="T25" fmla="*/ 13 h 23"/>
                <a:gd name="T26" fmla="*/ 2 w 5"/>
                <a:gd name="T27" fmla="*/ 12 h 23"/>
                <a:gd name="T28" fmla="*/ 2 w 5"/>
                <a:gd name="T29" fmla="*/ 12 h 23"/>
                <a:gd name="T30" fmla="*/ 2 w 5"/>
                <a:gd name="T31" fmla="*/ 12 h 23"/>
                <a:gd name="T32" fmla="*/ 2 w 5"/>
                <a:gd name="T33" fmla="*/ 12 h 23"/>
                <a:gd name="T34" fmla="*/ 2 w 5"/>
                <a:gd name="T35" fmla="*/ 9 h 23"/>
                <a:gd name="T36" fmla="*/ 2 w 5"/>
                <a:gd name="T37" fmla="*/ 9 h 23"/>
                <a:gd name="T38" fmla="*/ 2 w 5"/>
                <a:gd name="T39" fmla="*/ 9 h 23"/>
                <a:gd name="T40" fmla="*/ 2 w 5"/>
                <a:gd name="T41" fmla="*/ 9 h 23"/>
                <a:gd name="T42" fmla="*/ 2 w 5"/>
                <a:gd name="T43" fmla="*/ 9 h 23"/>
                <a:gd name="T44" fmla="*/ 2 w 5"/>
                <a:gd name="T45" fmla="*/ 7 h 23"/>
                <a:gd name="T46" fmla="*/ 2 w 5"/>
                <a:gd name="T47" fmla="*/ 7 h 23"/>
                <a:gd name="T48" fmla="*/ 2 w 5"/>
                <a:gd name="T49" fmla="*/ 7 h 23"/>
                <a:gd name="T50" fmla="*/ 2 w 5"/>
                <a:gd name="T51" fmla="*/ 7 h 23"/>
                <a:gd name="T52" fmla="*/ 2 w 5"/>
                <a:gd name="T53" fmla="*/ 6 h 23"/>
                <a:gd name="T54" fmla="*/ 2 w 5"/>
                <a:gd name="T55" fmla="*/ 6 h 23"/>
                <a:gd name="T56" fmla="*/ 5 w 5"/>
                <a:gd name="T57" fmla="*/ 6 h 23"/>
                <a:gd name="T58" fmla="*/ 5 w 5"/>
                <a:gd name="T59" fmla="*/ 6 h 23"/>
                <a:gd name="T60" fmla="*/ 5 w 5"/>
                <a:gd name="T61" fmla="*/ 3 h 23"/>
                <a:gd name="T62" fmla="*/ 5 w 5"/>
                <a:gd name="T63" fmla="*/ 3 h 23"/>
                <a:gd name="T64" fmla="*/ 5 w 5"/>
                <a:gd name="T65" fmla="*/ 3 h 23"/>
                <a:gd name="T66" fmla="*/ 5 w 5"/>
                <a:gd name="T67" fmla="*/ 3 h 23"/>
                <a:gd name="T68" fmla="*/ 5 w 5"/>
                <a:gd name="T69" fmla="*/ 1 h 23"/>
                <a:gd name="T70" fmla="*/ 5 w 5"/>
                <a:gd name="T71" fmla="*/ 1 h 23"/>
                <a:gd name="T72" fmla="*/ 5 w 5"/>
                <a:gd name="T73" fmla="*/ 1 h 23"/>
                <a:gd name="T74" fmla="*/ 5 w 5"/>
                <a:gd name="T75" fmla="*/ 1 h 23"/>
                <a:gd name="T76" fmla="*/ 5 w 5"/>
                <a:gd name="T77" fmla="*/ 1 h 23"/>
                <a:gd name="T78" fmla="*/ 5 w 5"/>
                <a:gd name="T79" fmla="*/ 3 h 23"/>
                <a:gd name="T80" fmla="*/ 5 w 5"/>
                <a:gd name="T81" fmla="*/ 0 h 23"/>
                <a:gd name="T82" fmla="*/ 5 w 5"/>
                <a:gd name="T83" fmla="*/ 0 h 23"/>
                <a:gd name="T84" fmla="*/ 5 w 5"/>
                <a:gd name="T85" fmla="*/ 1 h 23"/>
                <a:gd name="T86" fmla="*/ 5 w 5"/>
                <a:gd name="T87" fmla="*/ 1 h 23"/>
                <a:gd name="T88" fmla="*/ 5 w 5"/>
                <a:gd name="T89" fmla="*/ 3 h 23"/>
                <a:gd name="T90" fmla="*/ 5 w 5"/>
                <a:gd name="T91" fmla="*/ 6 h 23"/>
                <a:gd name="T92" fmla="*/ 2 w 5"/>
                <a:gd name="T93" fmla="*/ 9 h 23"/>
                <a:gd name="T94" fmla="*/ 2 w 5"/>
                <a:gd name="T95" fmla="*/ 12 h 23"/>
                <a:gd name="T96" fmla="*/ 2 w 5"/>
                <a:gd name="T97"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 h="23">
                  <a:moveTo>
                    <a:pt x="2" y="12"/>
                  </a:moveTo>
                  <a:lnTo>
                    <a:pt x="2" y="13"/>
                  </a:lnTo>
                  <a:lnTo>
                    <a:pt x="2" y="19"/>
                  </a:lnTo>
                  <a:lnTo>
                    <a:pt x="0" y="21"/>
                  </a:lnTo>
                  <a:lnTo>
                    <a:pt x="0" y="23"/>
                  </a:lnTo>
                  <a:lnTo>
                    <a:pt x="0" y="21"/>
                  </a:lnTo>
                  <a:lnTo>
                    <a:pt x="0" y="21"/>
                  </a:lnTo>
                  <a:lnTo>
                    <a:pt x="0" y="19"/>
                  </a:lnTo>
                  <a:lnTo>
                    <a:pt x="0" y="18"/>
                  </a:lnTo>
                  <a:lnTo>
                    <a:pt x="2" y="13"/>
                  </a:lnTo>
                  <a:lnTo>
                    <a:pt x="2" y="13"/>
                  </a:lnTo>
                  <a:lnTo>
                    <a:pt x="2" y="13"/>
                  </a:lnTo>
                  <a:lnTo>
                    <a:pt x="2" y="13"/>
                  </a:lnTo>
                  <a:lnTo>
                    <a:pt x="2" y="12"/>
                  </a:lnTo>
                  <a:lnTo>
                    <a:pt x="2" y="12"/>
                  </a:lnTo>
                  <a:lnTo>
                    <a:pt x="2" y="12"/>
                  </a:lnTo>
                  <a:lnTo>
                    <a:pt x="2" y="12"/>
                  </a:lnTo>
                  <a:lnTo>
                    <a:pt x="2" y="9"/>
                  </a:lnTo>
                  <a:lnTo>
                    <a:pt x="2" y="9"/>
                  </a:lnTo>
                  <a:lnTo>
                    <a:pt x="2" y="9"/>
                  </a:lnTo>
                  <a:lnTo>
                    <a:pt x="2" y="9"/>
                  </a:lnTo>
                  <a:lnTo>
                    <a:pt x="2" y="9"/>
                  </a:lnTo>
                  <a:lnTo>
                    <a:pt x="2" y="7"/>
                  </a:lnTo>
                  <a:lnTo>
                    <a:pt x="2" y="7"/>
                  </a:lnTo>
                  <a:lnTo>
                    <a:pt x="2" y="7"/>
                  </a:lnTo>
                  <a:lnTo>
                    <a:pt x="2" y="7"/>
                  </a:lnTo>
                  <a:lnTo>
                    <a:pt x="2" y="6"/>
                  </a:lnTo>
                  <a:lnTo>
                    <a:pt x="2" y="6"/>
                  </a:lnTo>
                  <a:lnTo>
                    <a:pt x="5" y="6"/>
                  </a:lnTo>
                  <a:lnTo>
                    <a:pt x="5" y="6"/>
                  </a:lnTo>
                  <a:lnTo>
                    <a:pt x="5" y="3"/>
                  </a:lnTo>
                  <a:lnTo>
                    <a:pt x="5" y="3"/>
                  </a:lnTo>
                  <a:lnTo>
                    <a:pt x="5" y="3"/>
                  </a:lnTo>
                  <a:lnTo>
                    <a:pt x="5" y="3"/>
                  </a:lnTo>
                  <a:lnTo>
                    <a:pt x="5" y="1"/>
                  </a:lnTo>
                  <a:lnTo>
                    <a:pt x="5" y="1"/>
                  </a:lnTo>
                  <a:lnTo>
                    <a:pt x="5" y="1"/>
                  </a:lnTo>
                  <a:lnTo>
                    <a:pt x="5" y="1"/>
                  </a:lnTo>
                  <a:lnTo>
                    <a:pt x="5" y="1"/>
                  </a:lnTo>
                  <a:lnTo>
                    <a:pt x="5" y="3"/>
                  </a:lnTo>
                  <a:lnTo>
                    <a:pt x="5" y="0"/>
                  </a:lnTo>
                  <a:lnTo>
                    <a:pt x="5" y="0"/>
                  </a:lnTo>
                  <a:lnTo>
                    <a:pt x="5" y="1"/>
                  </a:lnTo>
                  <a:lnTo>
                    <a:pt x="5" y="1"/>
                  </a:lnTo>
                  <a:lnTo>
                    <a:pt x="5" y="3"/>
                  </a:lnTo>
                  <a:lnTo>
                    <a:pt x="5" y="6"/>
                  </a:lnTo>
                  <a:lnTo>
                    <a:pt x="2" y="9"/>
                  </a:lnTo>
                  <a:lnTo>
                    <a:pt x="2" y="12"/>
                  </a:lnTo>
                  <a:lnTo>
                    <a:pt x="2" y="1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 name="Freeform 477">
              <a:extLst>
                <a:ext uri="{FF2B5EF4-FFF2-40B4-BE49-F238E27FC236}">
                  <a16:creationId xmlns:a16="http://schemas.microsoft.com/office/drawing/2014/main" id="{F7E406C2-BEEC-42DF-9C0F-88401E1D2778}"/>
                </a:ext>
              </a:extLst>
            </p:cNvPr>
            <p:cNvSpPr>
              <a:spLocks/>
            </p:cNvSpPr>
            <p:nvPr/>
          </p:nvSpPr>
          <p:spPr bwMode="auto">
            <a:xfrm>
              <a:off x="4278313" y="1979613"/>
              <a:ext cx="34925" cy="44450"/>
            </a:xfrm>
            <a:custGeom>
              <a:avLst/>
              <a:gdLst>
                <a:gd name="T0" fmla="*/ 22 w 22"/>
                <a:gd name="T1" fmla="*/ 23 h 28"/>
                <a:gd name="T2" fmla="*/ 22 w 22"/>
                <a:gd name="T3" fmla="*/ 26 h 28"/>
                <a:gd name="T4" fmla="*/ 19 w 22"/>
                <a:gd name="T5" fmla="*/ 28 h 28"/>
                <a:gd name="T6" fmla="*/ 19 w 22"/>
                <a:gd name="T7" fmla="*/ 28 h 28"/>
                <a:gd name="T8" fmla="*/ 18 w 22"/>
                <a:gd name="T9" fmla="*/ 22 h 28"/>
                <a:gd name="T10" fmla="*/ 16 w 22"/>
                <a:gd name="T11" fmla="*/ 19 h 28"/>
                <a:gd name="T12" fmla="*/ 15 w 22"/>
                <a:gd name="T13" fmla="*/ 19 h 28"/>
                <a:gd name="T14" fmla="*/ 10 w 22"/>
                <a:gd name="T15" fmla="*/ 23 h 28"/>
                <a:gd name="T16" fmla="*/ 6 w 22"/>
                <a:gd name="T17" fmla="*/ 26 h 28"/>
                <a:gd name="T18" fmla="*/ 6 w 22"/>
                <a:gd name="T19" fmla="*/ 23 h 28"/>
                <a:gd name="T20" fmla="*/ 4 w 22"/>
                <a:gd name="T21" fmla="*/ 16 h 28"/>
                <a:gd name="T22" fmla="*/ 4 w 22"/>
                <a:gd name="T23" fmla="*/ 12 h 28"/>
                <a:gd name="T24" fmla="*/ 0 w 22"/>
                <a:gd name="T25" fmla="*/ 10 h 28"/>
                <a:gd name="T26" fmla="*/ 2 w 22"/>
                <a:gd name="T27" fmla="*/ 6 h 28"/>
                <a:gd name="T28" fmla="*/ 2 w 22"/>
                <a:gd name="T29" fmla="*/ 6 h 28"/>
                <a:gd name="T30" fmla="*/ 0 w 22"/>
                <a:gd name="T31" fmla="*/ 4 h 28"/>
                <a:gd name="T32" fmla="*/ 2 w 22"/>
                <a:gd name="T33" fmla="*/ 0 h 28"/>
                <a:gd name="T34" fmla="*/ 6 w 22"/>
                <a:gd name="T35" fmla="*/ 1 h 28"/>
                <a:gd name="T36" fmla="*/ 8 w 22"/>
                <a:gd name="T37" fmla="*/ 1 h 28"/>
                <a:gd name="T38" fmla="*/ 8 w 22"/>
                <a:gd name="T39" fmla="*/ 6 h 28"/>
                <a:gd name="T40" fmla="*/ 12 w 22"/>
                <a:gd name="T41" fmla="*/ 7 h 28"/>
                <a:gd name="T42" fmla="*/ 19 w 22"/>
                <a:gd name="T43" fmla="*/ 6 h 28"/>
                <a:gd name="T44" fmla="*/ 19 w 22"/>
                <a:gd name="T45" fmla="*/ 7 h 28"/>
                <a:gd name="T46" fmla="*/ 19 w 22"/>
                <a:gd name="T47" fmla="*/ 12 h 28"/>
                <a:gd name="T48" fmla="*/ 18 w 22"/>
                <a:gd name="T49" fmla="*/ 12 h 28"/>
                <a:gd name="T50" fmla="*/ 16 w 22"/>
                <a:gd name="T51" fmla="*/ 12 h 28"/>
                <a:gd name="T52" fmla="*/ 16 w 22"/>
                <a:gd name="T53" fmla="*/ 16 h 28"/>
                <a:gd name="T54" fmla="*/ 18 w 22"/>
                <a:gd name="T55" fmla="*/ 17 h 28"/>
                <a:gd name="T56" fmla="*/ 18 w 22"/>
                <a:gd name="T57" fmla="*/ 16 h 28"/>
                <a:gd name="T58" fmla="*/ 19 w 22"/>
                <a:gd name="T59" fmla="*/ 13 h 28"/>
                <a:gd name="T60" fmla="*/ 22 w 22"/>
                <a:gd name="T61" fmla="*/ 23 h 28"/>
                <a:gd name="T62" fmla="*/ 22 w 22"/>
                <a:gd name="T63"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 h="28">
                  <a:moveTo>
                    <a:pt x="22" y="23"/>
                  </a:moveTo>
                  <a:lnTo>
                    <a:pt x="22" y="26"/>
                  </a:lnTo>
                  <a:lnTo>
                    <a:pt x="19" y="28"/>
                  </a:lnTo>
                  <a:lnTo>
                    <a:pt x="19" y="28"/>
                  </a:lnTo>
                  <a:lnTo>
                    <a:pt x="18" y="22"/>
                  </a:lnTo>
                  <a:lnTo>
                    <a:pt x="16" y="19"/>
                  </a:lnTo>
                  <a:lnTo>
                    <a:pt x="15" y="19"/>
                  </a:lnTo>
                  <a:lnTo>
                    <a:pt x="10" y="23"/>
                  </a:lnTo>
                  <a:lnTo>
                    <a:pt x="6" y="26"/>
                  </a:lnTo>
                  <a:lnTo>
                    <a:pt x="6" y="23"/>
                  </a:lnTo>
                  <a:lnTo>
                    <a:pt x="4" y="16"/>
                  </a:lnTo>
                  <a:lnTo>
                    <a:pt x="4" y="12"/>
                  </a:lnTo>
                  <a:lnTo>
                    <a:pt x="0" y="10"/>
                  </a:lnTo>
                  <a:lnTo>
                    <a:pt x="2" y="6"/>
                  </a:lnTo>
                  <a:lnTo>
                    <a:pt x="2" y="6"/>
                  </a:lnTo>
                  <a:lnTo>
                    <a:pt x="0" y="4"/>
                  </a:lnTo>
                  <a:lnTo>
                    <a:pt x="2" y="0"/>
                  </a:lnTo>
                  <a:lnTo>
                    <a:pt x="6" y="1"/>
                  </a:lnTo>
                  <a:lnTo>
                    <a:pt x="8" y="1"/>
                  </a:lnTo>
                  <a:lnTo>
                    <a:pt x="8" y="6"/>
                  </a:lnTo>
                  <a:lnTo>
                    <a:pt x="12" y="7"/>
                  </a:lnTo>
                  <a:lnTo>
                    <a:pt x="19" y="6"/>
                  </a:lnTo>
                  <a:lnTo>
                    <a:pt x="19" y="7"/>
                  </a:lnTo>
                  <a:lnTo>
                    <a:pt x="19" y="12"/>
                  </a:lnTo>
                  <a:lnTo>
                    <a:pt x="18" y="12"/>
                  </a:lnTo>
                  <a:lnTo>
                    <a:pt x="16" y="12"/>
                  </a:lnTo>
                  <a:lnTo>
                    <a:pt x="16" y="16"/>
                  </a:lnTo>
                  <a:lnTo>
                    <a:pt x="18" y="17"/>
                  </a:lnTo>
                  <a:lnTo>
                    <a:pt x="18" y="16"/>
                  </a:lnTo>
                  <a:lnTo>
                    <a:pt x="19" y="13"/>
                  </a:lnTo>
                  <a:lnTo>
                    <a:pt x="22" y="23"/>
                  </a:lnTo>
                  <a:lnTo>
                    <a:pt x="22" y="2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 name="Freeform 478">
              <a:extLst>
                <a:ext uri="{FF2B5EF4-FFF2-40B4-BE49-F238E27FC236}">
                  <a16:creationId xmlns:a16="http://schemas.microsoft.com/office/drawing/2014/main" id="{A270FF1A-E44A-4CEF-8F9C-C215B1B7CD3C}"/>
                </a:ext>
              </a:extLst>
            </p:cNvPr>
            <p:cNvSpPr>
              <a:spLocks/>
            </p:cNvSpPr>
            <p:nvPr/>
          </p:nvSpPr>
          <p:spPr bwMode="auto">
            <a:xfrm>
              <a:off x="3971926" y="1736726"/>
              <a:ext cx="25400" cy="28575"/>
            </a:xfrm>
            <a:custGeom>
              <a:avLst/>
              <a:gdLst>
                <a:gd name="T0" fmla="*/ 16 w 16"/>
                <a:gd name="T1" fmla="*/ 10 h 18"/>
                <a:gd name="T2" fmla="*/ 15 w 16"/>
                <a:gd name="T3" fmla="*/ 11 h 18"/>
                <a:gd name="T4" fmla="*/ 13 w 16"/>
                <a:gd name="T5" fmla="*/ 14 h 18"/>
                <a:gd name="T6" fmla="*/ 10 w 16"/>
                <a:gd name="T7" fmla="*/ 18 h 18"/>
                <a:gd name="T8" fmla="*/ 10 w 16"/>
                <a:gd name="T9" fmla="*/ 16 h 18"/>
                <a:gd name="T10" fmla="*/ 9 w 16"/>
                <a:gd name="T11" fmla="*/ 14 h 18"/>
                <a:gd name="T12" fmla="*/ 7 w 16"/>
                <a:gd name="T13" fmla="*/ 16 h 18"/>
                <a:gd name="T14" fmla="*/ 7 w 16"/>
                <a:gd name="T15" fmla="*/ 16 h 18"/>
                <a:gd name="T16" fmla="*/ 5 w 16"/>
                <a:gd name="T17" fmla="*/ 16 h 18"/>
                <a:gd name="T18" fmla="*/ 5 w 16"/>
                <a:gd name="T19" fmla="*/ 14 h 18"/>
                <a:gd name="T20" fmla="*/ 0 w 16"/>
                <a:gd name="T21" fmla="*/ 11 h 18"/>
                <a:gd name="T22" fmla="*/ 3 w 16"/>
                <a:gd name="T23" fmla="*/ 8 h 18"/>
                <a:gd name="T24" fmla="*/ 3 w 16"/>
                <a:gd name="T25" fmla="*/ 5 h 18"/>
                <a:gd name="T26" fmla="*/ 5 w 16"/>
                <a:gd name="T27" fmla="*/ 4 h 18"/>
                <a:gd name="T28" fmla="*/ 7 w 16"/>
                <a:gd name="T29" fmla="*/ 4 h 18"/>
                <a:gd name="T30" fmla="*/ 9 w 16"/>
                <a:gd name="T31" fmla="*/ 0 h 18"/>
                <a:gd name="T32" fmla="*/ 10 w 16"/>
                <a:gd name="T33" fmla="*/ 0 h 18"/>
                <a:gd name="T34" fmla="*/ 9 w 16"/>
                <a:gd name="T35" fmla="*/ 2 h 18"/>
                <a:gd name="T36" fmla="*/ 10 w 16"/>
                <a:gd name="T37" fmla="*/ 4 h 18"/>
                <a:gd name="T38" fmla="*/ 13 w 16"/>
                <a:gd name="T39" fmla="*/ 5 h 18"/>
                <a:gd name="T40" fmla="*/ 15 w 16"/>
                <a:gd name="T41" fmla="*/ 5 h 18"/>
                <a:gd name="T42" fmla="*/ 16 w 16"/>
                <a:gd name="T43" fmla="*/ 5 h 18"/>
                <a:gd name="T44" fmla="*/ 16 w 16"/>
                <a:gd name="T45" fmla="*/ 10 h 18"/>
                <a:gd name="T46" fmla="*/ 16 w 16"/>
                <a:gd name="T47"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 h="18">
                  <a:moveTo>
                    <a:pt x="16" y="10"/>
                  </a:moveTo>
                  <a:lnTo>
                    <a:pt x="15" y="11"/>
                  </a:lnTo>
                  <a:lnTo>
                    <a:pt x="13" y="14"/>
                  </a:lnTo>
                  <a:lnTo>
                    <a:pt x="10" y="18"/>
                  </a:lnTo>
                  <a:lnTo>
                    <a:pt x="10" y="16"/>
                  </a:lnTo>
                  <a:lnTo>
                    <a:pt x="9" y="14"/>
                  </a:lnTo>
                  <a:lnTo>
                    <a:pt x="7" y="16"/>
                  </a:lnTo>
                  <a:lnTo>
                    <a:pt x="7" y="16"/>
                  </a:lnTo>
                  <a:lnTo>
                    <a:pt x="5" y="16"/>
                  </a:lnTo>
                  <a:lnTo>
                    <a:pt x="5" y="14"/>
                  </a:lnTo>
                  <a:lnTo>
                    <a:pt x="0" y="11"/>
                  </a:lnTo>
                  <a:lnTo>
                    <a:pt x="3" y="8"/>
                  </a:lnTo>
                  <a:lnTo>
                    <a:pt x="3" y="5"/>
                  </a:lnTo>
                  <a:lnTo>
                    <a:pt x="5" y="4"/>
                  </a:lnTo>
                  <a:lnTo>
                    <a:pt x="7" y="4"/>
                  </a:lnTo>
                  <a:lnTo>
                    <a:pt x="9" y="0"/>
                  </a:lnTo>
                  <a:lnTo>
                    <a:pt x="10" y="0"/>
                  </a:lnTo>
                  <a:lnTo>
                    <a:pt x="9" y="2"/>
                  </a:lnTo>
                  <a:lnTo>
                    <a:pt x="10" y="4"/>
                  </a:lnTo>
                  <a:lnTo>
                    <a:pt x="13" y="5"/>
                  </a:lnTo>
                  <a:lnTo>
                    <a:pt x="15" y="5"/>
                  </a:lnTo>
                  <a:lnTo>
                    <a:pt x="16" y="5"/>
                  </a:lnTo>
                  <a:lnTo>
                    <a:pt x="16" y="10"/>
                  </a:lnTo>
                  <a:lnTo>
                    <a:pt x="16" y="1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 name="Freeform 479">
              <a:extLst>
                <a:ext uri="{FF2B5EF4-FFF2-40B4-BE49-F238E27FC236}">
                  <a16:creationId xmlns:a16="http://schemas.microsoft.com/office/drawing/2014/main" id="{B004FF6D-70A6-4825-BA3F-9E1F509679D7}"/>
                </a:ext>
              </a:extLst>
            </p:cNvPr>
            <p:cNvSpPr>
              <a:spLocks/>
            </p:cNvSpPr>
            <p:nvPr/>
          </p:nvSpPr>
          <p:spPr bwMode="auto">
            <a:xfrm>
              <a:off x="4027488" y="1935163"/>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6" name="Freeform 480">
              <a:extLst>
                <a:ext uri="{FF2B5EF4-FFF2-40B4-BE49-F238E27FC236}">
                  <a16:creationId xmlns:a16="http://schemas.microsoft.com/office/drawing/2014/main" id="{09DDC9EB-9C2E-412B-B4B3-81DBE355D94C}"/>
                </a:ext>
              </a:extLst>
            </p:cNvPr>
            <p:cNvSpPr>
              <a:spLocks/>
            </p:cNvSpPr>
            <p:nvPr/>
          </p:nvSpPr>
          <p:spPr bwMode="auto">
            <a:xfrm>
              <a:off x="3971926" y="1712913"/>
              <a:ext cx="14288" cy="20638"/>
            </a:xfrm>
            <a:custGeom>
              <a:avLst/>
              <a:gdLst>
                <a:gd name="T0" fmla="*/ 9 w 9"/>
                <a:gd name="T1" fmla="*/ 7 h 13"/>
                <a:gd name="T2" fmla="*/ 7 w 9"/>
                <a:gd name="T3" fmla="*/ 9 h 13"/>
                <a:gd name="T4" fmla="*/ 7 w 9"/>
                <a:gd name="T5" fmla="*/ 11 h 13"/>
                <a:gd name="T6" fmla="*/ 3 w 9"/>
                <a:gd name="T7" fmla="*/ 11 h 13"/>
                <a:gd name="T8" fmla="*/ 3 w 9"/>
                <a:gd name="T9" fmla="*/ 11 h 13"/>
                <a:gd name="T10" fmla="*/ 0 w 9"/>
                <a:gd name="T11" fmla="*/ 13 h 13"/>
                <a:gd name="T12" fmla="*/ 0 w 9"/>
                <a:gd name="T13" fmla="*/ 11 h 13"/>
                <a:gd name="T14" fmla="*/ 0 w 9"/>
                <a:gd name="T15" fmla="*/ 11 h 13"/>
                <a:gd name="T16" fmla="*/ 0 w 9"/>
                <a:gd name="T17" fmla="*/ 9 h 13"/>
                <a:gd name="T18" fmla="*/ 3 w 9"/>
                <a:gd name="T19" fmla="*/ 4 h 13"/>
                <a:gd name="T20" fmla="*/ 5 w 9"/>
                <a:gd name="T21" fmla="*/ 1 h 13"/>
                <a:gd name="T22" fmla="*/ 7 w 9"/>
                <a:gd name="T23" fmla="*/ 0 h 13"/>
                <a:gd name="T24" fmla="*/ 7 w 9"/>
                <a:gd name="T25" fmla="*/ 1 h 13"/>
                <a:gd name="T26" fmla="*/ 9 w 9"/>
                <a:gd name="T27" fmla="*/ 4 h 13"/>
                <a:gd name="T28" fmla="*/ 9 w 9"/>
                <a:gd name="T29" fmla="*/ 7 h 13"/>
                <a:gd name="T30" fmla="*/ 9 w 9"/>
                <a:gd name="T31"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3">
                  <a:moveTo>
                    <a:pt x="9" y="7"/>
                  </a:moveTo>
                  <a:lnTo>
                    <a:pt x="7" y="9"/>
                  </a:lnTo>
                  <a:lnTo>
                    <a:pt x="7" y="11"/>
                  </a:lnTo>
                  <a:lnTo>
                    <a:pt x="3" y="11"/>
                  </a:lnTo>
                  <a:lnTo>
                    <a:pt x="3" y="11"/>
                  </a:lnTo>
                  <a:lnTo>
                    <a:pt x="0" y="13"/>
                  </a:lnTo>
                  <a:lnTo>
                    <a:pt x="0" y="11"/>
                  </a:lnTo>
                  <a:lnTo>
                    <a:pt x="0" y="11"/>
                  </a:lnTo>
                  <a:lnTo>
                    <a:pt x="0" y="9"/>
                  </a:lnTo>
                  <a:lnTo>
                    <a:pt x="3" y="4"/>
                  </a:lnTo>
                  <a:lnTo>
                    <a:pt x="5" y="1"/>
                  </a:lnTo>
                  <a:lnTo>
                    <a:pt x="7" y="0"/>
                  </a:lnTo>
                  <a:lnTo>
                    <a:pt x="7" y="1"/>
                  </a:lnTo>
                  <a:lnTo>
                    <a:pt x="9" y="4"/>
                  </a:lnTo>
                  <a:lnTo>
                    <a:pt x="9" y="7"/>
                  </a:lnTo>
                  <a:lnTo>
                    <a:pt x="9" y="7"/>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7" name="Freeform 481">
              <a:extLst>
                <a:ext uri="{FF2B5EF4-FFF2-40B4-BE49-F238E27FC236}">
                  <a16:creationId xmlns:a16="http://schemas.microsoft.com/office/drawing/2014/main" id="{122DBAE0-930C-4138-B203-82CDC4745043}"/>
                </a:ext>
              </a:extLst>
            </p:cNvPr>
            <p:cNvSpPr>
              <a:spLocks/>
            </p:cNvSpPr>
            <p:nvPr/>
          </p:nvSpPr>
          <p:spPr bwMode="auto">
            <a:xfrm>
              <a:off x="4030663" y="1677988"/>
              <a:ext cx="36513" cy="30163"/>
            </a:xfrm>
            <a:custGeom>
              <a:avLst/>
              <a:gdLst>
                <a:gd name="T0" fmla="*/ 13 w 23"/>
                <a:gd name="T1" fmla="*/ 19 h 19"/>
                <a:gd name="T2" fmla="*/ 11 w 23"/>
                <a:gd name="T3" fmla="*/ 19 h 19"/>
                <a:gd name="T4" fmla="*/ 10 w 23"/>
                <a:gd name="T5" fmla="*/ 19 h 19"/>
                <a:gd name="T6" fmla="*/ 7 w 23"/>
                <a:gd name="T7" fmla="*/ 19 h 19"/>
                <a:gd name="T8" fmla="*/ 7 w 23"/>
                <a:gd name="T9" fmla="*/ 17 h 19"/>
                <a:gd name="T10" fmla="*/ 4 w 23"/>
                <a:gd name="T11" fmla="*/ 16 h 19"/>
                <a:gd name="T12" fmla="*/ 4 w 23"/>
                <a:gd name="T13" fmla="*/ 13 h 19"/>
                <a:gd name="T14" fmla="*/ 1 w 23"/>
                <a:gd name="T15" fmla="*/ 11 h 19"/>
                <a:gd name="T16" fmla="*/ 0 w 23"/>
                <a:gd name="T17" fmla="*/ 11 h 19"/>
                <a:gd name="T18" fmla="*/ 1 w 23"/>
                <a:gd name="T19" fmla="*/ 9 h 19"/>
                <a:gd name="T20" fmla="*/ 1 w 23"/>
                <a:gd name="T21" fmla="*/ 7 h 19"/>
                <a:gd name="T22" fmla="*/ 4 w 23"/>
                <a:gd name="T23" fmla="*/ 7 h 19"/>
                <a:gd name="T24" fmla="*/ 7 w 23"/>
                <a:gd name="T25" fmla="*/ 3 h 19"/>
                <a:gd name="T26" fmla="*/ 10 w 23"/>
                <a:gd name="T27" fmla="*/ 3 h 19"/>
                <a:gd name="T28" fmla="*/ 11 w 23"/>
                <a:gd name="T29" fmla="*/ 3 h 19"/>
                <a:gd name="T30" fmla="*/ 13 w 23"/>
                <a:gd name="T31" fmla="*/ 3 h 19"/>
                <a:gd name="T32" fmla="*/ 16 w 23"/>
                <a:gd name="T33" fmla="*/ 1 h 19"/>
                <a:gd name="T34" fmla="*/ 17 w 23"/>
                <a:gd name="T35" fmla="*/ 0 h 19"/>
                <a:gd name="T36" fmla="*/ 20 w 23"/>
                <a:gd name="T37" fmla="*/ 1 h 19"/>
                <a:gd name="T38" fmla="*/ 21 w 23"/>
                <a:gd name="T39" fmla="*/ 1 h 19"/>
                <a:gd name="T40" fmla="*/ 23 w 23"/>
                <a:gd name="T41" fmla="*/ 5 h 19"/>
                <a:gd name="T42" fmla="*/ 23 w 23"/>
                <a:gd name="T43" fmla="*/ 7 h 19"/>
                <a:gd name="T44" fmla="*/ 21 w 23"/>
                <a:gd name="T45" fmla="*/ 9 h 19"/>
                <a:gd name="T46" fmla="*/ 20 w 23"/>
                <a:gd name="T47" fmla="*/ 11 h 19"/>
                <a:gd name="T48" fmla="*/ 20 w 23"/>
                <a:gd name="T49" fmla="*/ 16 h 19"/>
                <a:gd name="T50" fmla="*/ 20 w 23"/>
                <a:gd name="T51" fmla="*/ 16 h 19"/>
                <a:gd name="T52" fmla="*/ 17 w 23"/>
                <a:gd name="T53" fmla="*/ 16 h 19"/>
                <a:gd name="T54" fmla="*/ 16 w 23"/>
                <a:gd name="T55" fmla="*/ 16 h 19"/>
                <a:gd name="T56" fmla="*/ 13 w 23"/>
                <a:gd name="T57" fmla="*/ 19 h 19"/>
                <a:gd name="T58" fmla="*/ 13 w 23"/>
                <a:gd name="T5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 h="19">
                  <a:moveTo>
                    <a:pt x="13" y="19"/>
                  </a:moveTo>
                  <a:lnTo>
                    <a:pt x="11" y="19"/>
                  </a:lnTo>
                  <a:lnTo>
                    <a:pt x="10" y="19"/>
                  </a:lnTo>
                  <a:lnTo>
                    <a:pt x="7" y="19"/>
                  </a:lnTo>
                  <a:lnTo>
                    <a:pt x="7" y="17"/>
                  </a:lnTo>
                  <a:lnTo>
                    <a:pt x="4" y="16"/>
                  </a:lnTo>
                  <a:lnTo>
                    <a:pt x="4" y="13"/>
                  </a:lnTo>
                  <a:lnTo>
                    <a:pt x="1" y="11"/>
                  </a:lnTo>
                  <a:lnTo>
                    <a:pt x="0" y="11"/>
                  </a:lnTo>
                  <a:lnTo>
                    <a:pt x="1" y="9"/>
                  </a:lnTo>
                  <a:lnTo>
                    <a:pt x="1" y="7"/>
                  </a:lnTo>
                  <a:lnTo>
                    <a:pt x="4" y="7"/>
                  </a:lnTo>
                  <a:lnTo>
                    <a:pt x="7" y="3"/>
                  </a:lnTo>
                  <a:lnTo>
                    <a:pt x="10" y="3"/>
                  </a:lnTo>
                  <a:lnTo>
                    <a:pt x="11" y="3"/>
                  </a:lnTo>
                  <a:lnTo>
                    <a:pt x="13" y="3"/>
                  </a:lnTo>
                  <a:lnTo>
                    <a:pt x="16" y="1"/>
                  </a:lnTo>
                  <a:lnTo>
                    <a:pt x="17" y="0"/>
                  </a:lnTo>
                  <a:lnTo>
                    <a:pt x="20" y="1"/>
                  </a:lnTo>
                  <a:lnTo>
                    <a:pt x="21" y="1"/>
                  </a:lnTo>
                  <a:lnTo>
                    <a:pt x="23" y="5"/>
                  </a:lnTo>
                  <a:lnTo>
                    <a:pt x="23" y="7"/>
                  </a:lnTo>
                  <a:lnTo>
                    <a:pt x="21" y="9"/>
                  </a:lnTo>
                  <a:lnTo>
                    <a:pt x="20" y="11"/>
                  </a:lnTo>
                  <a:lnTo>
                    <a:pt x="20" y="16"/>
                  </a:lnTo>
                  <a:lnTo>
                    <a:pt x="20" y="16"/>
                  </a:lnTo>
                  <a:lnTo>
                    <a:pt x="17" y="16"/>
                  </a:lnTo>
                  <a:lnTo>
                    <a:pt x="16" y="16"/>
                  </a:lnTo>
                  <a:lnTo>
                    <a:pt x="13" y="19"/>
                  </a:lnTo>
                  <a:lnTo>
                    <a:pt x="13" y="19"/>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8" name="Freeform 482">
              <a:extLst>
                <a:ext uri="{FF2B5EF4-FFF2-40B4-BE49-F238E27FC236}">
                  <a16:creationId xmlns:a16="http://schemas.microsoft.com/office/drawing/2014/main" id="{3ABA20F4-9132-4710-A975-DBE149F339B3}"/>
                </a:ext>
              </a:extLst>
            </p:cNvPr>
            <p:cNvSpPr>
              <a:spLocks/>
            </p:cNvSpPr>
            <p:nvPr/>
          </p:nvSpPr>
          <p:spPr bwMode="auto">
            <a:xfrm>
              <a:off x="4483101" y="2127251"/>
              <a:ext cx="9525" cy="6350"/>
            </a:xfrm>
            <a:custGeom>
              <a:avLst/>
              <a:gdLst>
                <a:gd name="T0" fmla="*/ 6 w 6"/>
                <a:gd name="T1" fmla="*/ 0 h 4"/>
                <a:gd name="T2" fmla="*/ 4 w 6"/>
                <a:gd name="T3" fmla="*/ 4 h 4"/>
                <a:gd name="T4" fmla="*/ 0 w 6"/>
                <a:gd name="T5" fmla="*/ 2 h 4"/>
                <a:gd name="T6" fmla="*/ 6 w 6"/>
                <a:gd name="T7" fmla="*/ 0 h 4"/>
                <a:gd name="T8" fmla="*/ 6 w 6"/>
                <a:gd name="T9" fmla="*/ 0 h 4"/>
              </a:gdLst>
              <a:ahLst/>
              <a:cxnLst>
                <a:cxn ang="0">
                  <a:pos x="T0" y="T1"/>
                </a:cxn>
                <a:cxn ang="0">
                  <a:pos x="T2" y="T3"/>
                </a:cxn>
                <a:cxn ang="0">
                  <a:pos x="T4" y="T5"/>
                </a:cxn>
                <a:cxn ang="0">
                  <a:pos x="T6" y="T7"/>
                </a:cxn>
                <a:cxn ang="0">
                  <a:pos x="T8" y="T9"/>
                </a:cxn>
              </a:cxnLst>
              <a:rect l="0" t="0" r="r" b="b"/>
              <a:pathLst>
                <a:path w="6" h="4">
                  <a:moveTo>
                    <a:pt x="6" y="0"/>
                  </a:moveTo>
                  <a:lnTo>
                    <a:pt x="4" y="4"/>
                  </a:lnTo>
                  <a:lnTo>
                    <a:pt x="0" y="2"/>
                  </a:lnTo>
                  <a:lnTo>
                    <a:pt x="6" y="0"/>
                  </a:lnTo>
                  <a:lnTo>
                    <a:pt x="6"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9" name="Freeform 483">
              <a:extLst>
                <a:ext uri="{FF2B5EF4-FFF2-40B4-BE49-F238E27FC236}">
                  <a16:creationId xmlns:a16="http://schemas.microsoft.com/office/drawing/2014/main" id="{0FB7E4D0-9524-47B8-90D6-30A91A17C77E}"/>
                </a:ext>
              </a:extLst>
            </p:cNvPr>
            <p:cNvSpPr>
              <a:spLocks/>
            </p:cNvSpPr>
            <p:nvPr/>
          </p:nvSpPr>
          <p:spPr bwMode="auto">
            <a:xfrm>
              <a:off x="4284663" y="1963738"/>
              <a:ext cx="23813" cy="15875"/>
            </a:xfrm>
            <a:custGeom>
              <a:avLst/>
              <a:gdLst>
                <a:gd name="T0" fmla="*/ 14 w 15"/>
                <a:gd name="T1" fmla="*/ 4 h 10"/>
                <a:gd name="T2" fmla="*/ 14 w 15"/>
                <a:gd name="T3" fmla="*/ 6 h 10"/>
                <a:gd name="T4" fmla="*/ 15 w 15"/>
                <a:gd name="T5" fmla="*/ 7 h 10"/>
                <a:gd name="T6" fmla="*/ 8 w 15"/>
                <a:gd name="T7" fmla="*/ 7 h 10"/>
                <a:gd name="T8" fmla="*/ 8 w 15"/>
                <a:gd name="T9" fmla="*/ 7 h 10"/>
                <a:gd name="T10" fmla="*/ 4 w 15"/>
                <a:gd name="T11" fmla="*/ 10 h 10"/>
                <a:gd name="T12" fmla="*/ 0 w 15"/>
                <a:gd name="T13" fmla="*/ 7 h 10"/>
                <a:gd name="T14" fmla="*/ 0 w 15"/>
                <a:gd name="T15" fmla="*/ 6 h 10"/>
                <a:gd name="T16" fmla="*/ 4 w 15"/>
                <a:gd name="T17" fmla="*/ 1 h 10"/>
                <a:gd name="T18" fmla="*/ 6 w 15"/>
                <a:gd name="T19" fmla="*/ 0 h 10"/>
                <a:gd name="T20" fmla="*/ 8 w 15"/>
                <a:gd name="T21" fmla="*/ 1 h 10"/>
                <a:gd name="T22" fmla="*/ 11 w 15"/>
                <a:gd name="T23" fmla="*/ 1 h 10"/>
                <a:gd name="T24" fmla="*/ 14 w 15"/>
                <a:gd name="T25" fmla="*/ 4 h 10"/>
                <a:gd name="T26" fmla="*/ 14 w 15"/>
                <a:gd name="T2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10">
                  <a:moveTo>
                    <a:pt x="14" y="4"/>
                  </a:moveTo>
                  <a:lnTo>
                    <a:pt x="14" y="6"/>
                  </a:lnTo>
                  <a:lnTo>
                    <a:pt x="15" y="7"/>
                  </a:lnTo>
                  <a:lnTo>
                    <a:pt x="8" y="7"/>
                  </a:lnTo>
                  <a:lnTo>
                    <a:pt x="8" y="7"/>
                  </a:lnTo>
                  <a:lnTo>
                    <a:pt x="4" y="10"/>
                  </a:lnTo>
                  <a:lnTo>
                    <a:pt x="0" y="7"/>
                  </a:lnTo>
                  <a:lnTo>
                    <a:pt x="0" y="6"/>
                  </a:lnTo>
                  <a:lnTo>
                    <a:pt x="4" y="1"/>
                  </a:lnTo>
                  <a:lnTo>
                    <a:pt x="6" y="0"/>
                  </a:lnTo>
                  <a:lnTo>
                    <a:pt x="8" y="1"/>
                  </a:lnTo>
                  <a:lnTo>
                    <a:pt x="11" y="1"/>
                  </a:lnTo>
                  <a:lnTo>
                    <a:pt x="14" y="4"/>
                  </a:lnTo>
                  <a:lnTo>
                    <a:pt x="14" y="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0" name="Freeform 484">
              <a:extLst>
                <a:ext uri="{FF2B5EF4-FFF2-40B4-BE49-F238E27FC236}">
                  <a16:creationId xmlns:a16="http://schemas.microsoft.com/office/drawing/2014/main" id="{292AAC3E-0F86-4BFE-ADC7-B24DA8C6B641}"/>
                </a:ext>
              </a:extLst>
            </p:cNvPr>
            <p:cNvSpPr>
              <a:spLocks/>
            </p:cNvSpPr>
            <p:nvPr/>
          </p:nvSpPr>
          <p:spPr bwMode="auto">
            <a:xfrm>
              <a:off x="3895726" y="2146301"/>
              <a:ext cx="34925" cy="55563"/>
            </a:xfrm>
            <a:custGeom>
              <a:avLst/>
              <a:gdLst>
                <a:gd name="T0" fmla="*/ 7 w 22"/>
                <a:gd name="T1" fmla="*/ 12 h 35"/>
                <a:gd name="T2" fmla="*/ 10 w 22"/>
                <a:gd name="T3" fmla="*/ 13 h 35"/>
                <a:gd name="T4" fmla="*/ 11 w 22"/>
                <a:gd name="T5" fmla="*/ 16 h 35"/>
                <a:gd name="T6" fmla="*/ 13 w 22"/>
                <a:gd name="T7" fmla="*/ 19 h 35"/>
                <a:gd name="T8" fmla="*/ 13 w 22"/>
                <a:gd name="T9" fmla="*/ 22 h 35"/>
                <a:gd name="T10" fmla="*/ 16 w 22"/>
                <a:gd name="T11" fmla="*/ 24 h 35"/>
                <a:gd name="T12" fmla="*/ 16 w 22"/>
                <a:gd name="T13" fmla="*/ 24 h 35"/>
                <a:gd name="T14" fmla="*/ 16 w 22"/>
                <a:gd name="T15" fmla="*/ 25 h 35"/>
                <a:gd name="T16" fmla="*/ 17 w 22"/>
                <a:gd name="T17" fmla="*/ 28 h 35"/>
                <a:gd name="T18" fmla="*/ 19 w 22"/>
                <a:gd name="T19" fmla="*/ 32 h 35"/>
                <a:gd name="T20" fmla="*/ 22 w 22"/>
                <a:gd name="T21" fmla="*/ 34 h 35"/>
                <a:gd name="T22" fmla="*/ 19 w 22"/>
                <a:gd name="T23" fmla="*/ 32 h 35"/>
                <a:gd name="T24" fmla="*/ 19 w 22"/>
                <a:gd name="T25" fmla="*/ 34 h 35"/>
                <a:gd name="T26" fmla="*/ 19 w 22"/>
                <a:gd name="T27" fmla="*/ 34 h 35"/>
                <a:gd name="T28" fmla="*/ 22 w 22"/>
                <a:gd name="T29" fmla="*/ 35 h 35"/>
                <a:gd name="T30" fmla="*/ 22 w 22"/>
                <a:gd name="T31" fmla="*/ 35 h 35"/>
                <a:gd name="T32" fmla="*/ 19 w 22"/>
                <a:gd name="T33" fmla="*/ 34 h 35"/>
                <a:gd name="T34" fmla="*/ 22 w 22"/>
                <a:gd name="T35" fmla="*/ 35 h 35"/>
                <a:gd name="T36" fmla="*/ 19 w 22"/>
                <a:gd name="T37" fmla="*/ 35 h 35"/>
                <a:gd name="T38" fmla="*/ 17 w 22"/>
                <a:gd name="T39" fmla="*/ 34 h 35"/>
                <a:gd name="T40" fmla="*/ 17 w 22"/>
                <a:gd name="T41" fmla="*/ 29 h 35"/>
                <a:gd name="T42" fmla="*/ 16 w 22"/>
                <a:gd name="T43" fmla="*/ 29 h 35"/>
                <a:gd name="T44" fmla="*/ 17 w 22"/>
                <a:gd name="T45" fmla="*/ 32 h 35"/>
                <a:gd name="T46" fmla="*/ 17 w 22"/>
                <a:gd name="T47" fmla="*/ 32 h 35"/>
                <a:gd name="T48" fmla="*/ 17 w 22"/>
                <a:gd name="T49" fmla="*/ 32 h 35"/>
                <a:gd name="T50" fmla="*/ 17 w 22"/>
                <a:gd name="T51" fmla="*/ 32 h 35"/>
                <a:gd name="T52" fmla="*/ 17 w 22"/>
                <a:gd name="T53" fmla="*/ 32 h 35"/>
                <a:gd name="T54" fmla="*/ 17 w 22"/>
                <a:gd name="T55" fmla="*/ 29 h 35"/>
                <a:gd name="T56" fmla="*/ 16 w 22"/>
                <a:gd name="T57" fmla="*/ 29 h 35"/>
                <a:gd name="T58" fmla="*/ 16 w 22"/>
                <a:gd name="T59" fmla="*/ 29 h 35"/>
                <a:gd name="T60" fmla="*/ 16 w 22"/>
                <a:gd name="T61" fmla="*/ 29 h 35"/>
                <a:gd name="T62" fmla="*/ 16 w 22"/>
                <a:gd name="T63" fmla="*/ 29 h 35"/>
                <a:gd name="T64" fmla="*/ 16 w 22"/>
                <a:gd name="T65" fmla="*/ 28 h 35"/>
                <a:gd name="T66" fmla="*/ 16 w 22"/>
                <a:gd name="T67" fmla="*/ 28 h 35"/>
                <a:gd name="T68" fmla="*/ 16 w 22"/>
                <a:gd name="T69" fmla="*/ 28 h 35"/>
                <a:gd name="T70" fmla="*/ 13 w 22"/>
                <a:gd name="T71" fmla="*/ 28 h 35"/>
                <a:gd name="T72" fmla="*/ 13 w 22"/>
                <a:gd name="T73" fmla="*/ 28 h 35"/>
                <a:gd name="T74" fmla="*/ 13 w 22"/>
                <a:gd name="T75" fmla="*/ 25 h 35"/>
                <a:gd name="T76" fmla="*/ 13 w 22"/>
                <a:gd name="T77" fmla="*/ 25 h 35"/>
                <a:gd name="T78" fmla="*/ 13 w 22"/>
                <a:gd name="T79" fmla="*/ 25 h 35"/>
                <a:gd name="T80" fmla="*/ 13 w 22"/>
                <a:gd name="T81" fmla="*/ 25 h 35"/>
                <a:gd name="T82" fmla="*/ 13 w 22"/>
                <a:gd name="T83" fmla="*/ 25 h 35"/>
                <a:gd name="T84" fmla="*/ 11 w 22"/>
                <a:gd name="T85" fmla="*/ 24 h 35"/>
                <a:gd name="T86" fmla="*/ 11 w 22"/>
                <a:gd name="T87" fmla="*/ 22 h 35"/>
                <a:gd name="T88" fmla="*/ 11 w 22"/>
                <a:gd name="T89" fmla="*/ 22 h 35"/>
                <a:gd name="T90" fmla="*/ 11 w 22"/>
                <a:gd name="T91" fmla="*/ 22 h 35"/>
                <a:gd name="T92" fmla="*/ 5 w 22"/>
                <a:gd name="T93" fmla="*/ 12 h 35"/>
                <a:gd name="T94" fmla="*/ 7 w 22"/>
                <a:gd name="T95" fmla="*/ 13 h 35"/>
                <a:gd name="T96" fmla="*/ 3 w 22"/>
                <a:gd name="T97" fmla="*/ 10 h 35"/>
                <a:gd name="T98" fmla="*/ 0 w 22"/>
                <a:gd name="T99" fmla="*/ 0 h 35"/>
                <a:gd name="T100" fmla="*/ 1 w 22"/>
                <a:gd name="T101" fmla="*/ 2 h 35"/>
                <a:gd name="T102" fmla="*/ 3 w 22"/>
                <a:gd name="T103" fmla="*/ 3 h 35"/>
                <a:gd name="T104" fmla="*/ 5 w 22"/>
                <a:gd name="T105" fmla="*/ 8 h 35"/>
                <a:gd name="T106" fmla="*/ 5 w 22"/>
                <a:gd name="T107" fmla="*/ 8 h 35"/>
                <a:gd name="T108" fmla="*/ 7 w 22"/>
                <a:gd name="T109" fmla="*/ 8 h 35"/>
                <a:gd name="T110" fmla="*/ 7 w 22"/>
                <a:gd name="T111" fmla="*/ 12 h 35"/>
                <a:gd name="T112" fmla="*/ 7 w 22"/>
                <a:gd name="T113"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 h="35">
                  <a:moveTo>
                    <a:pt x="7" y="12"/>
                  </a:moveTo>
                  <a:lnTo>
                    <a:pt x="10" y="13"/>
                  </a:lnTo>
                  <a:lnTo>
                    <a:pt x="11" y="16"/>
                  </a:lnTo>
                  <a:lnTo>
                    <a:pt x="13" y="19"/>
                  </a:lnTo>
                  <a:lnTo>
                    <a:pt x="13" y="22"/>
                  </a:lnTo>
                  <a:lnTo>
                    <a:pt x="16" y="24"/>
                  </a:lnTo>
                  <a:lnTo>
                    <a:pt x="16" y="24"/>
                  </a:lnTo>
                  <a:lnTo>
                    <a:pt x="16" y="25"/>
                  </a:lnTo>
                  <a:lnTo>
                    <a:pt x="17" y="28"/>
                  </a:lnTo>
                  <a:lnTo>
                    <a:pt x="19" y="32"/>
                  </a:lnTo>
                  <a:lnTo>
                    <a:pt x="22" y="34"/>
                  </a:lnTo>
                  <a:lnTo>
                    <a:pt x="19" y="32"/>
                  </a:lnTo>
                  <a:lnTo>
                    <a:pt x="19" y="34"/>
                  </a:lnTo>
                  <a:lnTo>
                    <a:pt x="19" y="34"/>
                  </a:lnTo>
                  <a:lnTo>
                    <a:pt x="22" y="35"/>
                  </a:lnTo>
                  <a:lnTo>
                    <a:pt x="22" y="35"/>
                  </a:lnTo>
                  <a:lnTo>
                    <a:pt x="19" y="34"/>
                  </a:lnTo>
                  <a:lnTo>
                    <a:pt x="22" y="35"/>
                  </a:lnTo>
                  <a:lnTo>
                    <a:pt x="19" y="35"/>
                  </a:lnTo>
                  <a:lnTo>
                    <a:pt x="17" y="34"/>
                  </a:lnTo>
                  <a:lnTo>
                    <a:pt x="17" y="29"/>
                  </a:lnTo>
                  <a:lnTo>
                    <a:pt x="16" y="29"/>
                  </a:lnTo>
                  <a:lnTo>
                    <a:pt x="17" y="32"/>
                  </a:lnTo>
                  <a:lnTo>
                    <a:pt x="17" y="32"/>
                  </a:lnTo>
                  <a:lnTo>
                    <a:pt x="17" y="32"/>
                  </a:lnTo>
                  <a:lnTo>
                    <a:pt x="17" y="32"/>
                  </a:lnTo>
                  <a:lnTo>
                    <a:pt x="17" y="32"/>
                  </a:lnTo>
                  <a:lnTo>
                    <a:pt x="17" y="29"/>
                  </a:lnTo>
                  <a:lnTo>
                    <a:pt x="16" y="29"/>
                  </a:lnTo>
                  <a:lnTo>
                    <a:pt x="16" y="29"/>
                  </a:lnTo>
                  <a:lnTo>
                    <a:pt x="16" y="29"/>
                  </a:lnTo>
                  <a:lnTo>
                    <a:pt x="16" y="29"/>
                  </a:lnTo>
                  <a:lnTo>
                    <a:pt x="16" y="28"/>
                  </a:lnTo>
                  <a:lnTo>
                    <a:pt x="16" y="28"/>
                  </a:lnTo>
                  <a:lnTo>
                    <a:pt x="16" y="28"/>
                  </a:lnTo>
                  <a:lnTo>
                    <a:pt x="13" y="28"/>
                  </a:lnTo>
                  <a:lnTo>
                    <a:pt x="13" y="28"/>
                  </a:lnTo>
                  <a:lnTo>
                    <a:pt x="13" y="25"/>
                  </a:lnTo>
                  <a:lnTo>
                    <a:pt x="13" y="25"/>
                  </a:lnTo>
                  <a:lnTo>
                    <a:pt x="13" y="25"/>
                  </a:lnTo>
                  <a:lnTo>
                    <a:pt x="13" y="25"/>
                  </a:lnTo>
                  <a:lnTo>
                    <a:pt x="13" y="25"/>
                  </a:lnTo>
                  <a:lnTo>
                    <a:pt x="11" y="24"/>
                  </a:lnTo>
                  <a:lnTo>
                    <a:pt x="11" y="22"/>
                  </a:lnTo>
                  <a:lnTo>
                    <a:pt x="11" y="22"/>
                  </a:lnTo>
                  <a:lnTo>
                    <a:pt x="11" y="22"/>
                  </a:lnTo>
                  <a:lnTo>
                    <a:pt x="5" y="12"/>
                  </a:lnTo>
                  <a:lnTo>
                    <a:pt x="7" y="13"/>
                  </a:lnTo>
                  <a:lnTo>
                    <a:pt x="3" y="10"/>
                  </a:lnTo>
                  <a:lnTo>
                    <a:pt x="0" y="0"/>
                  </a:lnTo>
                  <a:lnTo>
                    <a:pt x="1" y="2"/>
                  </a:lnTo>
                  <a:lnTo>
                    <a:pt x="3" y="3"/>
                  </a:lnTo>
                  <a:lnTo>
                    <a:pt x="5" y="8"/>
                  </a:lnTo>
                  <a:lnTo>
                    <a:pt x="5" y="8"/>
                  </a:lnTo>
                  <a:lnTo>
                    <a:pt x="7" y="8"/>
                  </a:lnTo>
                  <a:lnTo>
                    <a:pt x="7" y="12"/>
                  </a:lnTo>
                  <a:lnTo>
                    <a:pt x="7" y="1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1" name="Freeform 485">
              <a:extLst>
                <a:ext uri="{FF2B5EF4-FFF2-40B4-BE49-F238E27FC236}">
                  <a16:creationId xmlns:a16="http://schemas.microsoft.com/office/drawing/2014/main" id="{38AC801E-4043-46BD-B23D-BEC299BEFC94}"/>
                </a:ext>
              </a:extLst>
            </p:cNvPr>
            <p:cNvSpPr>
              <a:spLocks/>
            </p:cNvSpPr>
            <p:nvPr/>
          </p:nvSpPr>
          <p:spPr bwMode="auto">
            <a:xfrm>
              <a:off x="3856038" y="1955801"/>
              <a:ext cx="31750" cy="65088"/>
            </a:xfrm>
            <a:custGeom>
              <a:avLst/>
              <a:gdLst>
                <a:gd name="T0" fmla="*/ 16 w 20"/>
                <a:gd name="T1" fmla="*/ 16 h 41"/>
                <a:gd name="T2" fmla="*/ 16 w 20"/>
                <a:gd name="T3" fmla="*/ 16 h 41"/>
                <a:gd name="T4" fmla="*/ 16 w 20"/>
                <a:gd name="T5" fmla="*/ 19 h 41"/>
                <a:gd name="T6" fmla="*/ 16 w 20"/>
                <a:gd name="T7" fmla="*/ 21 h 41"/>
                <a:gd name="T8" fmla="*/ 19 w 20"/>
                <a:gd name="T9" fmla="*/ 22 h 41"/>
                <a:gd name="T10" fmla="*/ 19 w 20"/>
                <a:gd name="T11" fmla="*/ 25 h 41"/>
                <a:gd name="T12" fmla="*/ 20 w 20"/>
                <a:gd name="T13" fmla="*/ 31 h 41"/>
                <a:gd name="T14" fmla="*/ 19 w 20"/>
                <a:gd name="T15" fmla="*/ 32 h 41"/>
                <a:gd name="T16" fmla="*/ 20 w 20"/>
                <a:gd name="T17" fmla="*/ 37 h 41"/>
                <a:gd name="T18" fmla="*/ 20 w 20"/>
                <a:gd name="T19" fmla="*/ 41 h 41"/>
                <a:gd name="T20" fmla="*/ 20 w 20"/>
                <a:gd name="T21" fmla="*/ 38 h 41"/>
                <a:gd name="T22" fmla="*/ 19 w 20"/>
                <a:gd name="T23" fmla="*/ 38 h 41"/>
                <a:gd name="T24" fmla="*/ 16 w 20"/>
                <a:gd name="T25" fmla="*/ 34 h 41"/>
                <a:gd name="T26" fmla="*/ 16 w 20"/>
                <a:gd name="T27" fmla="*/ 34 h 41"/>
                <a:gd name="T28" fmla="*/ 16 w 20"/>
                <a:gd name="T29" fmla="*/ 34 h 41"/>
                <a:gd name="T30" fmla="*/ 14 w 20"/>
                <a:gd name="T31" fmla="*/ 32 h 41"/>
                <a:gd name="T32" fmla="*/ 13 w 20"/>
                <a:gd name="T33" fmla="*/ 32 h 41"/>
                <a:gd name="T34" fmla="*/ 13 w 20"/>
                <a:gd name="T35" fmla="*/ 31 h 41"/>
                <a:gd name="T36" fmla="*/ 13 w 20"/>
                <a:gd name="T37" fmla="*/ 32 h 41"/>
                <a:gd name="T38" fmla="*/ 10 w 20"/>
                <a:gd name="T39" fmla="*/ 32 h 41"/>
                <a:gd name="T40" fmla="*/ 10 w 20"/>
                <a:gd name="T41" fmla="*/ 31 h 41"/>
                <a:gd name="T42" fmla="*/ 9 w 20"/>
                <a:gd name="T43" fmla="*/ 27 h 41"/>
                <a:gd name="T44" fmla="*/ 9 w 20"/>
                <a:gd name="T45" fmla="*/ 25 h 41"/>
                <a:gd name="T46" fmla="*/ 9 w 20"/>
                <a:gd name="T47" fmla="*/ 22 h 41"/>
                <a:gd name="T48" fmla="*/ 7 w 20"/>
                <a:gd name="T49" fmla="*/ 21 h 41"/>
                <a:gd name="T50" fmla="*/ 7 w 20"/>
                <a:gd name="T51" fmla="*/ 21 h 41"/>
                <a:gd name="T52" fmla="*/ 7 w 20"/>
                <a:gd name="T53" fmla="*/ 22 h 41"/>
                <a:gd name="T54" fmla="*/ 4 w 20"/>
                <a:gd name="T55" fmla="*/ 27 h 41"/>
                <a:gd name="T56" fmla="*/ 4 w 20"/>
                <a:gd name="T57" fmla="*/ 22 h 41"/>
                <a:gd name="T58" fmla="*/ 3 w 20"/>
                <a:gd name="T59" fmla="*/ 21 h 41"/>
                <a:gd name="T60" fmla="*/ 3 w 20"/>
                <a:gd name="T61" fmla="*/ 27 h 41"/>
                <a:gd name="T62" fmla="*/ 3 w 20"/>
                <a:gd name="T63" fmla="*/ 22 h 41"/>
                <a:gd name="T64" fmla="*/ 3 w 20"/>
                <a:gd name="T65" fmla="*/ 21 h 41"/>
                <a:gd name="T66" fmla="*/ 0 w 20"/>
                <a:gd name="T67" fmla="*/ 16 h 41"/>
                <a:gd name="T68" fmla="*/ 0 w 20"/>
                <a:gd name="T69" fmla="*/ 15 h 41"/>
                <a:gd name="T70" fmla="*/ 0 w 20"/>
                <a:gd name="T71" fmla="*/ 12 h 41"/>
                <a:gd name="T72" fmla="*/ 0 w 20"/>
                <a:gd name="T73" fmla="*/ 9 h 41"/>
                <a:gd name="T74" fmla="*/ 3 w 20"/>
                <a:gd name="T75" fmla="*/ 5 h 41"/>
                <a:gd name="T76" fmla="*/ 3 w 20"/>
                <a:gd name="T77" fmla="*/ 3 h 41"/>
                <a:gd name="T78" fmla="*/ 3 w 20"/>
                <a:gd name="T79" fmla="*/ 0 h 41"/>
                <a:gd name="T80" fmla="*/ 3 w 20"/>
                <a:gd name="T81" fmla="*/ 3 h 41"/>
                <a:gd name="T82" fmla="*/ 4 w 20"/>
                <a:gd name="T83" fmla="*/ 3 h 41"/>
                <a:gd name="T84" fmla="*/ 4 w 20"/>
                <a:gd name="T85" fmla="*/ 5 h 41"/>
                <a:gd name="T86" fmla="*/ 7 w 20"/>
                <a:gd name="T87" fmla="*/ 5 h 41"/>
                <a:gd name="T88" fmla="*/ 7 w 20"/>
                <a:gd name="T89" fmla="*/ 6 h 41"/>
                <a:gd name="T90" fmla="*/ 9 w 20"/>
                <a:gd name="T91" fmla="*/ 5 h 41"/>
                <a:gd name="T92" fmla="*/ 9 w 20"/>
                <a:gd name="T93" fmla="*/ 5 h 41"/>
                <a:gd name="T94" fmla="*/ 10 w 20"/>
                <a:gd name="T95" fmla="*/ 6 h 41"/>
                <a:gd name="T96" fmla="*/ 10 w 20"/>
                <a:gd name="T97" fmla="*/ 6 h 41"/>
                <a:gd name="T98" fmla="*/ 13 w 20"/>
                <a:gd name="T99" fmla="*/ 5 h 41"/>
                <a:gd name="T100" fmla="*/ 13 w 20"/>
                <a:gd name="T101" fmla="*/ 5 h 41"/>
                <a:gd name="T102" fmla="*/ 13 w 20"/>
                <a:gd name="T103" fmla="*/ 3 h 41"/>
                <a:gd name="T104" fmla="*/ 14 w 20"/>
                <a:gd name="T105" fmla="*/ 3 h 41"/>
                <a:gd name="T106" fmla="*/ 14 w 20"/>
                <a:gd name="T107" fmla="*/ 5 h 41"/>
                <a:gd name="T108" fmla="*/ 16 w 20"/>
                <a:gd name="T109" fmla="*/ 6 h 41"/>
                <a:gd name="T110" fmla="*/ 16 w 20"/>
                <a:gd name="T111" fmla="*/ 11 h 41"/>
                <a:gd name="T112" fmla="*/ 14 w 20"/>
                <a:gd name="T113" fmla="*/ 15 h 41"/>
                <a:gd name="T114" fmla="*/ 16 w 20"/>
                <a:gd name="T115" fmla="*/ 16 h 41"/>
                <a:gd name="T116" fmla="*/ 16 w 20"/>
                <a:gd name="T1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 h="41">
                  <a:moveTo>
                    <a:pt x="16" y="16"/>
                  </a:moveTo>
                  <a:lnTo>
                    <a:pt x="16" y="16"/>
                  </a:lnTo>
                  <a:lnTo>
                    <a:pt x="16" y="19"/>
                  </a:lnTo>
                  <a:lnTo>
                    <a:pt x="16" y="21"/>
                  </a:lnTo>
                  <a:lnTo>
                    <a:pt x="19" y="22"/>
                  </a:lnTo>
                  <a:lnTo>
                    <a:pt x="19" y="25"/>
                  </a:lnTo>
                  <a:lnTo>
                    <a:pt x="20" y="31"/>
                  </a:lnTo>
                  <a:lnTo>
                    <a:pt x="19" y="32"/>
                  </a:lnTo>
                  <a:lnTo>
                    <a:pt x="20" y="37"/>
                  </a:lnTo>
                  <a:lnTo>
                    <a:pt x="20" y="41"/>
                  </a:lnTo>
                  <a:lnTo>
                    <a:pt x="20" y="38"/>
                  </a:lnTo>
                  <a:lnTo>
                    <a:pt x="19" y="38"/>
                  </a:lnTo>
                  <a:lnTo>
                    <a:pt x="16" y="34"/>
                  </a:lnTo>
                  <a:lnTo>
                    <a:pt x="16" y="34"/>
                  </a:lnTo>
                  <a:lnTo>
                    <a:pt x="16" y="34"/>
                  </a:lnTo>
                  <a:lnTo>
                    <a:pt x="14" y="32"/>
                  </a:lnTo>
                  <a:lnTo>
                    <a:pt x="13" y="32"/>
                  </a:lnTo>
                  <a:lnTo>
                    <a:pt x="13" y="31"/>
                  </a:lnTo>
                  <a:lnTo>
                    <a:pt x="13" y="32"/>
                  </a:lnTo>
                  <a:lnTo>
                    <a:pt x="10" y="32"/>
                  </a:lnTo>
                  <a:lnTo>
                    <a:pt x="10" y="31"/>
                  </a:lnTo>
                  <a:lnTo>
                    <a:pt x="9" y="27"/>
                  </a:lnTo>
                  <a:lnTo>
                    <a:pt x="9" y="25"/>
                  </a:lnTo>
                  <a:lnTo>
                    <a:pt x="9" y="22"/>
                  </a:lnTo>
                  <a:lnTo>
                    <a:pt x="7" y="21"/>
                  </a:lnTo>
                  <a:lnTo>
                    <a:pt x="7" y="21"/>
                  </a:lnTo>
                  <a:lnTo>
                    <a:pt x="7" y="22"/>
                  </a:lnTo>
                  <a:lnTo>
                    <a:pt x="4" y="27"/>
                  </a:lnTo>
                  <a:lnTo>
                    <a:pt x="4" y="22"/>
                  </a:lnTo>
                  <a:lnTo>
                    <a:pt x="3" y="21"/>
                  </a:lnTo>
                  <a:lnTo>
                    <a:pt x="3" y="27"/>
                  </a:lnTo>
                  <a:lnTo>
                    <a:pt x="3" y="22"/>
                  </a:lnTo>
                  <a:lnTo>
                    <a:pt x="3" y="21"/>
                  </a:lnTo>
                  <a:lnTo>
                    <a:pt x="0" y="16"/>
                  </a:lnTo>
                  <a:lnTo>
                    <a:pt x="0" y="15"/>
                  </a:lnTo>
                  <a:lnTo>
                    <a:pt x="0" y="12"/>
                  </a:lnTo>
                  <a:lnTo>
                    <a:pt x="0" y="9"/>
                  </a:lnTo>
                  <a:lnTo>
                    <a:pt x="3" y="5"/>
                  </a:lnTo>
                  <a:lnTo>
                    <a:pt x="3" y="3"/>
                  </a:lnTo>
                  <a:lnTo>
                    <a:pt x="3" y="0"/>
                  </a:lnTo>
                  <a:lnTo>
                    <a:pt x="3" y="3"/>
                  </a:lnTo>
                  <a:lnTo>
                    <a:pt x="4" y="3"/>
                  </a:lnTo>
                  <a:lnTo>
                    <a:pt x="4" y="5"/>
                  </a:lnTo>
                  <a:lnTo>
                    <a:pt x="7" y="5"/>
                  </a:lnTo>
                  <a:lnTo>
                    <a:pt x="7" y="6"/>
                  </a:lnTo>
                  <a:lnTo>
                    <a:pt x="9" y="5"/>
                  </a:lnTo>
                  <a:lnTo>
                    <a:pt x="9" y="5"/>
                  </a:lnTo>
                  <a:lnTo>
                    <a:pt x="10" y="6"/>
                  </a:lnTo>
                  <a:lnTo>
                    <a:pt x="10" y="6"/>
                  </a:lnTo>
                  <a:lnTo>
                    <a:pt x="13" y="5"/>
                  </a:lnTo>
                  <a:lnTo>
                    <a:pt x="13" y="5"/>
                  </a:lnTo>
                  <a:lnTo>
                    <a:pt x="13" y="3"/>
                  </a:lnTo>
                  <a:lnTo>
                    <a:pt x="14" y="3"/>
                  </a:lnTo>
                  <a:lnTo>
                    <a:pt x="14" y="5"/>
                  </a:lnTo>
                  <a:lnTo>
                    <a:pt x="16" y="6"/>
                  </a:lnTo>
                  <a:lnTo>
                    <a:pt x="16" y="11"/>
                  </a:lnTo>
                  <a:lnTo>
                    <a:pt x="14" y="15"/>
                  </a:lnTo>
                  <a:lnTo>
                    <a:pt x="16" y="16"/>
                  </a:lnTo>
                  <a:lnTo>
                    <a:pt x="16" y="1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2" name="Freeform 486">
              <a:extLst>
                <a:ext uri="{FF2B5EF4-FFF2-40B4-BE49-F238E27FC236}">
                  <a16:creationId xmlns:a16="http://schemas.microsoft.com/office/drawing/2014/main" id="{6B4FCC23-5525-48A4-9D83-88E157B06C65}"/>
                </a:ext>
              </a:extLst>
            </p:cNvPr>
            <p:cNvSpPr>
              <a:spLocks noEditPoints="1"/>
            </p:cNvSpPr>
            <p:nvPr/>
          </p:nvSpPr>
          <p:spPr bwMode="auto">
            <a:xfrm>
              <a:off x="4206876" y="1503363"/>
              <a:ext cx="260350" cy="38100"/>
            </a:xfrm>
            <a:custGeom>
              <a:avLst/>
              <a:gdLst>
                <a:gd name="T0" fmla="*/ 49 w 164"/>
                <a:gd name="T1" fmla="*/ 12 h 24"/>
                <a:gd name="T2" fmla="*/ 38 w 164"/>
                <a:gd name="T3" fmla="*/ 16 h 24"/>
                <a:gd name="T4" fmla="*/ 53 w 164"/>
                <a:gd name="T5" fmla="*/ 10 h 24"/>
                <a:gd name="T6" fmla="*/ 51 w 164"/>
                <a:gd name="T7" fmla="*/ 12 h 24"/>
                <a:gd name="T8" fmla="*/ 60 w 164"/>
                <a:gd name="T9" fmla="*/ 10 h 24"/>
                <a:gd name="T10" fmla="*/ 75 w 164"/>
                <a:gd name="T11" fmla="*/ 10 h 24"/>
                <a:gd name="T12" fmla="*/ 83 w 164"/>
                <a:gd name="T13" fmla="*/ 12 h 24"/>
                <a:gd name="T14" fmla="*/ 41 w 164"/>
                <a:gd name="T15" fmla="*/ 6 h 24"/>
                <a:gd name="T16" fmla="*/ 60 w 164"/>
                <a:gd name="T17" fmla="*/ 8 h 24"/>
                <a:gd name="T18" fmla="*/ 83 w 164"/>
                <a:gd name="T19" fmla="*/ 10 h 24"/>
                <a:gd name="T20" fmla="*/ 69 w 164"/>
                <a:gd name="T21" fmla="*/ 8 h 24"/>
                <a:gd name="T22" fmla="*/ 61 w 164"/>
                <a:gd name="T23" fmla="*/ 8 h 24"/>
                <a:gd name="T24" fmla="*/ 95 w 164"/>
                <a:gd name="T25" fmla="*/ 10 h 24"/>
                <a:gd name="T26" fmla="*/ 61 w 164"/>
                <a:gd name="T27" fmla="*/ 4 h 24"/>
                <a:gd name="T28" fmla="*/ 67 w 164"/>
                <a:gd name="T29" fmla="*/ 4 h 24"/>
                <a:gd name="T30" fmla="*/ 69 w 164"/>
                <a:gd name="T31" fmla="*/ 6 h 24"/>
                <a:gd name="T32" fmla="*/ 32 w 164"/>
                <a:gd name="T33" fmla="*/ 6 h 24"/>
                <a:gd name="T34" fmla="*/ 11 w 164"/>
                <a:gd name="T35" fmla="*/ 6 h 24"/>
                <a:gd name="T36" fmla="*/ 10 w 164"/>
                <a:gd name="T37" fmla="*/ 6 h 24"/>
                <a:gd name="T38" fmla="*/ 7 w 164"/>
                <a:gd name="T39" fmla="*/ 4 h 24"/>
                <a:gd name="T40" fmla="*/ 29 w 164"/>
                <a:gd name="T41" fmla="*/ 2 h 24"/>
                <a:gd name="T42" fmla="*/ 39 w 164"/>
                <a:gd name="T43" fmla="*/ 4 h 24"/>
                <a:gd name="T44" fmla="*/ 47 w 164"/>
                <a:gd name="T45" fmla="*/ 6 h 24"/>
                <a:gd name="T46" fmla="*/ 39 w 164"/>
                <a:gd name="T47" fmla="*/ 6 h 24"/>
                <a:gd name="T48" fmla="*/ 77 w 164"/>
                <a:gd name="T49" fmla="*/ 6 h 24"/>
                <a:gd name="T50" fmla="*/ 86 w 164"/>
                <a:gd name="T51" fmla="*/ 4 h 24"/>
                <a:gd name="T52" fmla="*/ 95 w 164"/>
                <a:gd name="T53" fmla="*/ 6 h 24"/>
                <a:gd name="T54" fmla="*/ 51 w 164"/>
                <a:gd name="T55" fmla="*/ 2 h 24"/>
                <a:gd name="T56" fmla="*/ 41 w 164"/>
                <a:gd name="T57" fmla="*/ 2 h 24"/>
                <a:gd name="T58" fmla="*/ 49 w 164"/>
                <a:gd name="T59" fmla="*/ 0 h 24"/>
                <a:gd name="T60" fmla="*/ 60 w 164"/>
                <a:gd name="T61" fmla="*/ 0 h 24"/>
                <a:gd name="T62" fmla="*/ 64 w 164"/>
                <a:gd name="T63" fmla="*/ 0 h 24"/>
                <a:gd name="T64" fmla="*/ 69 w 164"/>
                <a:gd name="T65" fmla="*/ 0 h 24"/>
                <a:gd name="T66" fmla="*/ 75 w 164"/>
                <a:gd name="T67" fmla="*/ 2 h 24"/>
                <a:gd name="T68" fmla="*/ 80 w 164"/>
                <a:gd name="T69" fmla="*/ 2 h 24"/>
                <a:gd name="T70" fmla="*/ 86 w 164"/>
                <a:gd name="T71" fmla="*/ 2 h 24"/>
                <a:gd name="T72" fmla="*/ 91 w 164"/>
                <a:gd name="T73" fmla="*/ 4 h 24"/>
                <a:gd name="T74" fmla="*/ 96 w 164"/>
                <a:gd name="T75" fmla="*/ 4 h 24"/>
                <a:gd name="T76" fmla="*/ 102 w 164"/>
                <a:gd name="T77" fmla="*/ 4 h 24"/>
                <a:gd name="T78" fmla="*/ 107 w 164"/>
                <a:gd name="T79" fmla="*/ 6 h 24"/>
                <a:gd name="T80" fmla="*/ 112 w 164"/>
                <a:gd name="T81" fmla="*/ 6 h 24"/>
                <a:gd name="T82" fmla="*/ 118 w 164"/>
                <a:gd name="T83" fmla="*/ 8 h 24"/>
                <a:gd name="T84" fmla="*/ 123 w 164"/>
                <a:gd name="T85" fmla="*/ 8 h 24"/>
                <a:gd name="T86" fmla="*/ 129 w 164"/>
                <a:gd name="T87" fmla="*/ 10 h 24"/>
                <a:gd name="T88" fmla="*/ 134 w 164"/>
                <a:gd name="T89" fmla="*/ 12 h 24"/>
                <a:gd name="T90" fmla="*/ 139 w 164"/>
                <a:gd name="T91" fmla="*/ 15 h 24"/>
                <a:gd name="T92" fmla="*/ 145 w 164"/>
                <a:gd name="T93" fmla="*/ 16 h 24"/>
                <a:gd name="T94" fmla="*/ 148 w 164"/>
                <a:gd name="T95" fmla="*/ 16 h 24"/>
                <a:gd name="T96" fmla="*/ 155 w 164"/>
                <a:gd name="T97" fmla="*/ 18 h 24"/>
                <a:gd name="T98" fmla="*/ 156 w 164"/>
                <a:gd name="T99" fmla="*/ 19 h 24"/>
                <a:gd name="T100" fmla="*/ 133 w 164"/>
                <a:gd name="T101" fmla="*/ 18 h 24"/>
                <a:gd name="T102" fmla="*/ 107 w 164"/>
                <a:gd name="T103" fmla="*/ 8 h 24"/>
                <a:gd name="T104" fmla="*/ 86 w 164"/>
                <a:gd name="T105" fmla="*/ 4 h 24"/>
                <a:gd name="T106" fmla="*/ 61 w 164"/>
                <a:gd name="T107" fmla="*/ 2 h 24"/>
                <a:gd name="T108" fmla="*/ 55 w 164"/>
                <a:gd name="T109" fmla="*/ 2 h 24"/>
                <a:gd name="T110" fmla="*/ 129 w 164"/>
                <a:gd name="T111" fmla="*/ 16 h 24"/>
                <a:gd name="T112" fmla="*/ 28 w 164"/>
                <a:gd name="T113" fmla="*/ 4 h 24"/>
                <a:gd name="T114" fmla="*/ 45 w 164"/>
                <a:gd name="T11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4" h="24">
                  <a:moveTo>
                    <a:pt x="41" y="8"/>
                  </a:moveTo>
                  <a:lnTo>
                    <a:pt x="44" y="8"/>
                  </a:lnTo>
                  <a:lnTo>
                    <a:pt x="45" y="8"/>
                  </a:lnTo>
                  <a:lnTo>
                    <a:pt x="49" y="8"/>
                  </a:lnTo>
                  <a:lnTo>
                    <a:pt x="53" y="8"/>
                  </a:lnTo>
                  <a:lnTo>
                    <a:pt x="55" y="8"/>
                  </a:lnTo>
                  <a:lnTo>
                    <a:pt x="51" y="8"/>
                  </a:lnTo>
                  <a:lnTo>
                    <a:pt x="53" y="10"/>
                  </a:lnTo>
                  <a:lnTo>
                    <a:pt x="51" y="10"/>
                  </a:lnTo>
                  <a:lnTo>
                    <a:pt x="49" y="12"/>
                  </a:lnTo>
                  <a:lnTo>
                    <a:pt x="49" y="12"/>
                  </a:lnTo>
                  <a:lnTo>
                    <a:pt x="51" y="12"/>
                  </a:lnTo>
                  <a:lnTo>
                    <a:pt x="51" y="15"/>
                  </a:lnTo>
                  <a:lnTo>
                    <a:pt x="55" y="15"/>
                  </a:lnTo>
                  <a:lnTo>
                    <a:pt x="55" y="15"/>
                  </a:lnTo>
                  <a:lnTo>
                    <a:pt x="57" y="15"/>
                  </a:lnTo>
                  <a:lnTo>
                    <a:pt x="53" y="16"/>
                  </a:lnTo>
                  <a:lnTo>
                    <a:pt x="49" y="18"/>
                  </a:lnTo>
                  <a:lnTo>
                    <a:pt x="44" y="18"/>
                  </a:lnTo>
                  <a:lnTo>
                    <a:pt x="39" y="18"/>
                  </a:lnTo>
                  <a:lnTo>
                    <a:pt x="35" y="18"/>
                  </a:lnTo>
                  <a:lnTo>
                    <a:pt x="38" y="16"/>
                  </a:lnTo>
                  <a:lnTo>
                    <a:pt x="38" y="16"/>
                  </a:lnTo>
                  <a:lnTo>
                    <a:pt x="39" y="15"/>
                  </a:lnTo>
                  <a:lnTo>
                    <a:pt x="39" y="15"/>
                  </a:lnTo>
                  <a:lnTo>
                    <a:pt x="41" y="12"/>
                  </a:lnTo>
                  <a:lnTo>
                    <a:pt x="39" y="12"/>
                  </a:lnTo>
                  <a:lnTo>
                    <a:pt x="39" y="10"/>
                  </a:lnTo>
                  <a:lnTo>
                    <a:pt x="41" y="10"/>
                  </a:lnTo>
                  <a:lnTo>
                    <a:pt x="44" y="10"/>
                  </a:lnTo>
                  <a:lnTo>
                    <a:pt x="41" y="8"/>
                  </a:lnTo>
                  <a:lnTo>
                    <a:pt x="41" y="8"/>
                  </a:lnTo>
                  <a:close/>
                  <a:moveTo>
                    <a:pt x="53" y="10"/>
                  </a:moveTo>
                  <a:lnTo>
                    <a:pt x="55" y="10"/>
                  </a:lnTo>
                  <a:lnTo>
                    <a:pt x="57" y="10"/>
                  </a:lnTo>
                  <a:lnTo>
                    <a:pt x="60" y="12"/>
                  </a:lnTo>
                  <a:lnTo>
                    <a:pt x="61" y="12"/>
                  </a:lnTo>
                  <a:lnTo>
                    <a:pt x="60" y="15"/>
                  </a:lnTo>
                  <a:lnTo>
                    <a:pt x="57" y="15"/>
                  </a:lnTo>
                  <a:lnTo>
                    <a:pt x="55" y="15"/>
                  </a:lnTo>
                  <a:lnTo>
                    <a:pt x="53" y="15"/>
                  </a:lnTo>
                  <a:lnTo>
                    <a:pt x="51" y="12"/>
                  </a:lnTo>
                  <a:lnTo>
                    <a:pt x="49" y="12"/>
                  </a:lnTo>
                  <a:lnTo>
                    <a:pt x="51" y="12"/>
                  </a:lnTo>
                  <a:lnTo>
                    <a:pt x="53" y="10"/>
                  </a:lnTo>
                  <a:lnTo>
                    <a:pt x="53" y="10"/>
                  </a:lnTo>
                  <a:close/>
                  <a:moveTo>
                    <a:pt x="64" y="10"/>
                  </a:moveTo>
                  <a:lnTo>
                    <a:pt x="64" y="10"/>
                  </a:lnTo>
                  <a:lnTo>
                    <a:pt x="67" y="10"/>
                  </a:lnTo>
                  <a:lnTo>
                    <a:pt x="69" y="12"/>
                  </a:lnTo>
                  <a:lnTo>
                    <a:pt x="67" y="12"/>
                  </a:lnTo>
                  <a:lnTo>
                    <a:pt x="64" y="12"/>
                  </a:lnTo>
                  <a:lnTo>
                    <a:pt x="64" y="10"/>
                  </a:lnTo>
                  <a:lnTo>
                    <a:pt x="64" y="10"/>
                  </a:lnTo>
                  <a:close/>
                  <a:moveTo>
                    <a:pt x="60" y="10"/>
                  </a:moveTo>
                  <a:lnTo>
                    <a:pt x="61" y="10"/>
                  </a:lnTo>
                  <a:lnTo>
                    <a:pt x="63" y="10"/>
                  </a:lnTo>
                  <a:lnTo>
                    <a:pt x="63" y="12"/>
                  </a:lnTo>
                  <a:lnTo>
                    <a:pt x="61" y="10"/>
                  </a:lnTo>
                  <a:lnTo>
                    <a:pt x="60" y="10"/>
                  </a:lnTo>
                  <a:lnTo>
                    <a:pt x="60" y="10"/>
                  </a:lnTo>
                  <a:close/>
                  <a:moveTo>
                    <a:pt x="75" y="10"/>
                  </a:moveTo>
                  <a:lnTo>
                    <a:pt x="79" y="12"/>
                  </a:lnTo>
                  <a:lnTo>
                    <a:pt x="79" y="12"/>
                  </a:lnTo>
                  <a:lnTo>
                    <a:pt x="75" y="12"/>
                  </a:lnTo>
                  <a:lnTo>
                    <a:pt x="75" y="10"/>
                  </a:lnTo>
                  <a:lnTo>
                    <a:pt x="75" y="10"/>
                  </a:lnTo>
                  <a:close/>
                  <a:moveTo>
                    <a:pt x="83" y="12"/>
                  </a:moveTo>
                  <a:lnTo>
                    <a:pt x="86" y="12"/>
                  </a:lnTo>
                  <a:lnTo>
                    <a:pt x="86" y="12"/>
                  </a:lnTo>
                  <a:lnTo>
                    <a:pt x="89" y="12"/>
                  </a:lnTo>
                  <a:lnTo>
                    <a:pt x="91" y="12"/>
                  </a:lnTo>
                  <a:lnTo>
                    <a:pt x="86" y="12"/>
                  </a:lnTo>
                  <a:lnTo>
                    <a:pt x="85" y="12"/>
                  </a:lnTo>
                  <a:lnTo>
                    <a:pt x="83" y="12"/>
                  </a:lnTo>
                  <a:lnTo>
                    <a:pt x="83" y="12"/>
                  </a:lnTo>
                  <a:lnTo>
                    <a:pt x="83" y="12"/>
                  </a:lnTo>
                  <a:close/>
                  <a:moveTo>
                    <a:pt x="60" y="8"/>
                  </a:moveTo>
                  <a:lnTo>
                    <a:pt x="60" y="8"/>
                  </a:lnTo>
                  <a:lnTo>
                    <a:pt x="57" y="8"/>
                  </a:lnTo>
                  <a:lnTo>
                    <a:pt x="55" y="8"/>
                  </a:lnTo>
                  <a:lnTo>
                    <a:pt x="53" y="6"/>
                  </a:lnTo>
                  <a:lnTo>
                    <a:pt x="51" y="6"/>
                  </a:lnTo>
                  <a:lnTo>
                    <a:pt x="47" y="8"/>
                  </a:lnTo>
                  <a:lnTo>
                    <a:pt x="45" y="8"/>
                  </a:lnTo>
                  <a:lnTo>
                    <a:pt x="41" y="8"/>
                  </a:lnTo>
                  <a:lnTo>
                    <a:pt x="41" y="6"/>
                  </a:lnTo>
                  <a:lnTo>
                    <a:pt x="41" y="6"/>
                  </a:lnTo>
                  <a:lnTo>
                    <a:pt x="44" y="6"/>
                  </a:lnTo>
                  <a:lnTo>
                    <a:pt x="51" y="6"/>
                  </a:lnTo>
                  <a:lnTo>
                    <a:pt x="57" y="6"/>
                  </a:lnTo>
                  <a:lnTo>
                    <a:pt x="57" y="6"/>
                  </a:lnTo>
                  <a:lnTo>
                    <a:pt x="57" y="8"/>
                  </a:lnTo>
                  <a:lnTo>
                    <a:pt x="57" y="8"/>
                  </a:lnTo>
                  <a:lnTo>
                    <a:pt x="61" y="8"/>
                  </a:lnTo>
                  <a:lnTo>
                    <a:pt x="63" y="8"/>
                  </a:lnTo>
                  <a:lnTo>
                    <a:pt x="61" y="8"/>
                  </a:lnTo>
                  <a:lnTo>
                    <a:pt x="60" y="8"/>
                  </a:lnTo>
                  <a:lnTo>
                    <a:pt x="60" y="8"/>
                  </a:lnTo>
                  <a:close/>
                  <a:moveTo>
                    <a:pt x="77" y="10"/>
                  </a:moveTo>
                  <a:lnTo>
                    <a:pt x="73" y="8"/>
                  </a:lnTo>
                  <a:lnTo>
                    <a:pt x="75" y="8"/>
                  </a:lnTo>
                  <a:lnTo>
                    <a:pt x="77" y="8"/>
                  </a:lnTo>
                  <a:lnTo>
                    <a:pt x="79" y="8"/>
                  </a:lnTo>
                  <a:lnTo>
                    <a:pt x="83" y="8"/>
                  </a:lnTo>
                  <a:lnTo>
                    <a:pt x="85" y="8"/>
                  </a:lnTo>
                  <a:lnTo>
                    <a:pt x="86" y="10"/>
                  </a:lnTo>
                  <a:lnTo>
                    <a:pt x="89" y="10"/>
                  </a:lnTo>
                  <a:lnTo>
                    <a:pt x="85" y="10"/>
                  </a:lnTo>
                  <a:lnTo>
                    <a:pt x="83" y="10"/>
                  </a:lnTo>
                  <a:lnTo>
                    <a:pt x="80" y="10"/>
                  </a:lnTo>
                  <a:lnTo>
                    <a:pt x="80" y="10"/>
                  </a:lnTo>
                  <a:lnTo>
                    <a:pt x="79" y="8"/>
                  </a:lnTo>
                  <a:lnTo>
                    <a:pt x="79" y="10"/>
                  </a:lnTo>
                  <a:lnTo>
                    <a:pt x="75" y="10"/>
                  </a:lnTo>
                  <a:lnTo>
                    <a:pt x="77" y="10"/>
                  </a:lnTo>
                  <a:lnTo>
                    <a:pt x="77" y="10"/>
                  </a:lnTo>
                  <a:close/>
                  <a:moveTo>
                    <a:pt x="63" y="8"/>
                  </a:moveTo>
                  <a:lnTo>
                    <a:pt x="64" y="6"/>
                  </a:lnTo>
                  <a:lnTo>
                    <a:pt x="69" y="8"/>
                  </a:lnTo>
                  <a:lnTo>
                    <a:pt x="69" y="8"/>
                  </a:lnTo>
                  <a:lnTo>
                    <a:pt x="71" y="8"/>
                  </a:lnTo>
                  <a:lnTo>
                    <a:pt x="69" y="8"/>
                  </a:lnTo>
                  <a:lnTo>
                    <a:pt x="64" y="8"/>
                  </a:lnTo>
                  <a:lnTo>
                    <a:pt x="63" y="8"/>
                  </a:lnTo>
                  <a:lnTo>
                    <a:pt x="63" y="8"/>
                  </a:lnTo>
                  <a:lnTo>
                    <a:pt x="63" y="8"/>
                  </a:lnTo>
                  <a:close/>
                  <a:moveTo>
                    <a:pt x="60" y="6"/>
                  </a:moveTo>
                  <a:lnTo>
                    <a:pt x="61" y="6"/>
                  </a:lnTo>
                  <a:lnTo>
                    <a:pt x="63" y="6"/>
                  </a:lnTo>
                  <a:lnTo>
                    <a:pt x="61" y="8"/>
                  </a:lnTo>
                  <a:lnTo>
                    <a:pt x="61" y="8"/>
                  </a:lnTo>
                  <a:lnTo>
                    <a:pt x="60" y="6"/>
                  </a:lnTo>
                  <a:lnTo>
                    <a:pt x="60" y="6"/>
                  </a:lnTo>
                  <a:lnTo>
                    <a:pt x="60" y="6"/>
                  </a:lnTo>
                  <a:close/>
                  <a:moveTo>
                    <a:pt x="101" y="8"/>
                  </a:moveTo>
                  <a:lnTo>
                    <a:pt x="105" y="10"/>
                  </a:lnTo>
                  <a:lnTo>
                    <a:pt x="105" y="10"/>
                  </a:lnTo>
                  <a:lnTo>
                    <a:pt x="107" y="10"/>
                  </a:lnTo>
                  <a:lnTo>
                    <a:pt x="105" y="12"/>
                  </a:lnTo>
                  <a:lnTo>
                    <a:pt x="101" y="12"/>
                  </a:lnTo>
                  <a:lnTo>
                    <a:pt x="99" y="12"/>
                  </a:lnTo>
                  <a:lnTo>
                    <a:pt x="95" y="10"/>
                  </a:lnTo>
                  <a:lnTo>
                    <a:pt x="92" y="10"/>
                  </a:lnTo>
                  <a:lnTo>
                    <a:pt x="91" y="10"/>
                  </a:lnTo>
                  <a:lnTo>
                    <a:pt x="89" y="8"/>
                  </a:lnTo>
                  <a:lnTo>
                    <a:pt x="96" y="8"/>
                  </a:lnTo>
                  <a:lnTo>
                    <a:pt x="99" y="10"/>
                  </a:lnTo>
                  <a:lnTo>
                    <a:pt x="101" y="8"/>
                  </a:lnTo>
                  <a:lnTo>
                    <a:pt x="101" y="8"/>
                  </a:lnTo>
                  <a:close/>
                  <a:moveTo>
                    <a:pt x="55" y="6"/>
                  </a:moveTo>
                  <a:lnTo>
                    <a:pt x="57" y="4"/>
                  </a:lnTo>
                  <a:lnTo>
                    <a:pt x="60" y="4"/>
                  </a:lnTo>
                  <a:lnTo>
                    <a:pt x="61" y="4"/>
                  </a:lnTo>
                  <a:lnTo>
                    <a:pt x="63" y="4"/>
                  </a:lnTo>
                  <a:lnTo>
                    <a:pt x="63" y="4"/>
                  </a:lnTo>
                  <a:lnTo>
                    <a:pt x="63" y="6"/>
                  </a:lnTo>
                  <a:lnTo>
                    <a:pt x="61" y="6"/>
                  </a:lnTo>
                  <a:lnTo>
                    <a:pt x="60" y="6"/>
                  </a:lnTo>
                  <a:lnTo>
                    <a:pt x="55" y="6"/>
                  </a:lnTo>
                  <a:lnTo>
                    <a:pt x="55" y="6"/>
                  </a:lnTo>
                  <a:close/>
                  <a:moveTo>
                    <a:pt x="69" y="6"/>
                  </a:moveTo>
                  <a:lnTo>
                    <a:pt x="67" y="6"/>
                  </a:lnTo>
                  <a:lnTo>
                    <a:pt x="64" y="6"/>
                  </a:lnTo>
                  <a:lnTo>
                    <a:pt x="67" y="4"/>
                  </a:lnTo>
                  <a:lnTo>
                    <a:pt x="64" y="4"/>
                  </a:lnTo>
                  <a:lnTo>
                    <a:pt x="64" y="4"/>
                  </a:lnTo>
                  <a:lnTo>
                    <a:pt x="69" y="4"/>
                  </a:lnTo>
                  <a:lnTo>
                    <a:pt x="71" y="4"/>
                  </a:lnTo>
                  <a:lnTo>
                    <a:pt x="73" y="4"/>
                  </a:lnTo>
                  <a:lnTo>
                    <a:pt x="73" y="6"/>
                  </a:lnTo>
                  <a:lnTo>
                    <a:pt x="71" y="4"/>
                  </a:lnTo>
                  <a:lnTo>
                    <a:pt x="69" y="6"/>
                  </a:lnTo>
                  <a:lnTo>
                    <a:pt x="71" y="6"/>
                  </a:lnTo>
                  <a:lnTo>
                    <a:pt x="69" y="6"/>
                  </a:lnTo>
                  <a:lnTo>
                    <a:pt x="69" y="6"/>
                  </a:lnTo>
                  <a:close/>
                  <a:moveTo>
                    <a:pt x="47" y="6"/>
                  </a:moveTo>
                  <a:lnTo>
                    <a:pt x="49" y="4"/>
                  </a:lnTo>
                  <a:lnTo>
                    <a:pt x="49" y="4"/>
                  </a:lnTo>
                  <a:lnTo>
                    <a:pt x="47" y="4"/>
                  </a:lnTo>
                  <a:lnTo>
                    <a:pt x="45" y="6"/>
                  </a:lnTo>
                  <a:lnTo>
                    <a:pt x="44" y="6"/>
                  </a:lnTo>
                  <a:lnTo>
                    <a:pt x="39" y="4"/>
                  </a:lnTo>
                  <a:lnTo>
                    <a:pt x="38" y="4"/>
                  </a:lnTo>
                  <a:lnTo>
                    <a:pt x="38" y="6"/>
                  </a:lnTo>
                  <a:lnTo>
                    <a:pt x="33" y="6"/>
                  </a:lnTo>
                  <a:lnTo>
                    <a:pt x="32" y="6"/>
                  </a:lnTo>
                  <a:lnTo>
                    <a:pt x="29" y="6"/>
                  </a:lnTo>
                  <a:lnTo>
                    <a:pt x="25" y="6"/>
                  </a:lnTo>
                  <a:lnTo>
                    <a:pt x="25" y="6"/>
                  </a:lnTo>
                  <a:lnTo>
                    <a:pt x="23" y="6"/>
                  </a:lnTo>
                  <a:lnTo>
                    <a:pt x="19" y="6"/>
                  </a:lnTo>
                  <a:lnTo>
                    <a:pt x="17" y="6"/>
                  </a:lnTo>
                  <a:lnTo>
                    <a:pt x="16" y="6"/>
                  </a:lnTo>
                  <a:lnTo>
                    <a:pt x="16" y="6"/>
                  </a:lnTo>
                  <a:lnTo>
                    <a:pt x="13" y="6"/>
                  </a:lnTo>
                  <a:lnTo>
                    <a:pt x="13" y="6"/>
                  </a:lnTo>
                  <a:lnTo>
                    <a:pt x="11" y="6"/>
                  </a:lnTo>
                  <a:lnTo>
                    <a:pt x="10" y="6"/>
                  </a:lnTo>
                  <a:lnTo>
                    <a:pt x="6" y="6"/>
                  </a:lnTo>
                  <a:lnTo>
                    <a:pt x="4" y="6"/>
                  </a:lnTo>
                  <a:lnTo>
                    <a:pt x="1" y="8"/>
                  </a:lnTo>
                  <a:lnTo>
                    <a:pt x="0" y="8"/>
                  </a:lnTo>
                  <a:lnTo>
                    <a:pt x="1" y="6"/>
                  </a:lnTo>
                  <a:lnTo>
                    <a:pt x="1" y="6"/>
                  </a:lnTo>
                  <a:lnTo>
                    <a:pt x="1" y="6"/>
                  </a:lnTo>
                  <a:lnTo>
                    <a:pt x="1" y="6"/>
                  </a:lnTo>
                  <a:lnTo>
                    <a:pt x="4" y="6"/>
                  </a:lnTo>
                  <a:lnTo>
                    <a:pt x="10" y="6"/>
                  </a:lnTo>
                  <a:lnTo>
                    <a:pt x="10" y="4"/>
                  </a:lnTo>
                  <a:lnTo>
                    <a:pt x="7" y="4"/>
                  </a:lnTo>
                  <a:lnTo>
                    <a:pt x="4" y="6"/>
                  </a:lnTo>
                  <a:lnTo>
                    <a:pt x="1" y="6"/>
                  </a:lnTo>
                  <a:lnTo>
                    <a:pt x="1" y="6"/>
                  </a:lnTo>
                  <a:lnTo>
                    <a:pt x="0" y="6"/>
                  </a:lnTo>
                  <a:lnTo>
                    <a:pt x="1" y="6"/>
                  </a:lnTo>
                  <a:lnTo>
                    <a:pt x="6" y="4"/>
                  </a:lnTo>
                  <a:lnTo>
                    <a:pt x="1" y="6"/>
                  </a:lnTo>
                  <a:lnTo>
                    <a:pt x="1" y="6"/>
                  </a:lnTo>
                  <a:lnTo>
                    <a:pt x="7" y="4"/>
                  </a:lnTo>
                  <a:lnTo>
                    <a:pt x="10" y="4"/>
                  </a:lnTo>
                  <a:lnTo>
                    <a:pt x="11" y="4"/>
                  </a:lnTo>
                  <a:lnTo>
                    <a:pt x="16" y="4"/>
                  </a:lnTo>
                  <a:lnTo>
                    <a:pt x="16" y="4"/>
                  </a:lnTo>
                  <a:lnTo>
                    <a:pt x="17" y="4"/>
                  </a:lnTo>
                  <a:lnTo>
                    <a:pt x="19" y="2"/>
                  </a:lnTo>
                  <a:lnTo>
                    <a:pt x="22" y="2"/>
                  </a:lnTo>
                  <a:lnTo>
                    <a:pt x="23" y="2"/>
                  </a:lnTo>
                  <a:lnTo>
                    <a:pt x="28" y="2"/>
                  </a:lnTo>
                  <a:lnTo>
                    <a:pt x="29" y="2"/>
                  </a:lnTo>
                  <a:lnTo>
                    <a:pt x="29" y="2"/>
                  </a:lnTo>
                  <a:lnTo>
                    <a:pt x="25" y="2"/>
                  </a:lnTo>
                  <a:lnTo>
                    <a:pt x="23" y="2"/>
                  </a:lnTo>
                  <a:lnTo>
                    <a:pt x="22" y="2"/>
                  </a:lnTo>
                  <a:lnTo>
                    <a:pt x="23" y="2"/>
                  </a:lnTo>
                  <a:lnTo>
                    <a:pt x="22" y="4"/>
                  </a:lnTo>
                  <a:lnTo>
                    <a:pt x="22" y="4"/>
                  </a:lnTo>
                  <a:lnTo>
                    <a:pt x="23" y="4"/>
                  </a:lnTo>
                  <a:lnTo>
                    <a:pt x="28" y="4"/>
                  </a:lnTo>
                  <a:lnTo>
                    <a:pt x="28" y="4"/>
                  </a:lnTo>
                  <a:lnTo>
                    <a:pt x="33" y="4"/>
                  </a:lnTo>
                  <a:lnTo>
                    <a:pt x="39" y="4"/>
                  </a:lnTo>
                  <a:lnTo>
                    <a:pt x="41" y="2"/>
                  </a:lnTo>
                  <a:lnTo>
                    <a:pt x="47" y="2"/>
                  </a:lnTo>
                  <a:lnTo>
                    <a:pt x="49" y="2"/>
                  </a:lnTo>
                  <a:lnTo>
                    <a:pt x="51" y="2"/>
                  </a:lnTo>
                  <a:lnTo>
                    <a:pt x="53" y="4"/>
                  </a:lnTo>
                  <a:lnTo>
                    <a:pt x="55" y="4"/>
                  </a:lnTo>
                  <a:lnTo>
                    <a:pt x="53" y="4"/>
                  </a:lnTo>
                  <a:lnTo>
                    <a:pt x="51" y="6"/>
                  </a:lnTo>
                  <a:lnTo>
                    <a:pt x="49" y="6"/>
                  </a:lnTo>
                  <a:lnTo>
                    <a:pt x="47" y="6"/>
                  </a:lnTo>
                  <a:lnTo>
                    <a:pt x="47" y="6"/>
                  </a:lnTo>
                  <a:close/>
                  <a:moveTo>
                    <a:pt x="75" y="6"/>
                  </a:moveTo>
                  <a:lnTo>
                    <a:pt x="77" y="6"/>
                  </a:lnTo>
                  <a:lnTo>
                    <a:pt x="77" y="6"/>
                  </a:lnTo>
                  <a:lnTo>
                    <a:pt x="75" y="6"/>
                  </a:lnTo>
                  <a:lnTo>
                    <a:pt x="75" y="6"/>
                  </a:lnTo>
                  <a:lnTo>
                    <a:pt x="75" y="6"/>
                  </a:lnTo>
                  <a:close/>
                  <a:moveTo>
                    <a:pt x="35" y="6"/>
                  </a:moveTo>
                  <a:lnTo>
                    <a:pt x="35" y="6"/>
                  </a:lnTo>
                  <a:lnTo>
                    <a:pt x="39" y="4"/>
                  </a:lnTo>
                  <a:lnTo>
                    <a:pt x="41" y="6"/>
                  </a:lnTo>
                  <a:lnTo>
                    <a:pt x="39" y="6"/>
                  </a:lnTo>
                  <a:lnTo>
                    <a:pt x="35" y="6"/>
                  </a:lnTo>
                  <a:lnTo>
                    <a:pt x="35" y="6"/>
                  </a:lnTo>
                  <a:close/>
                  <a:moveTo>
                    <a:pt x="89" y="8"/>
                  </a:moveTo>
                  <a:lnTo>
                    <a:pt x="89" y="8"/>
                  </a:lnTo>
                  <a:lnTo>
                    <a:pt x="86" y="8"/>
                  </a:lnTo>
                  <a:lnTo>
                    <a:pt x="85" y="6"/>
                  </a:lnTo>
                  <a:lnTo>
                    <a:pt x="83" y="6"/>
                  </a:lnTo>
                  <a:lnTo>
                    <a:pt x="80" y="6"/>
                  </a:lnTo>
                  <a:lnTo>
                    <a:pt x="80" y="6"/>
                  </a:lnTo>
                  <a:lnTo>
                    <a:pt x="79" y="6"/>
                  </a:lnTo>
                  <a:lnTo>
                    <a:pt x="77" y="6"/>
                  </a:lnTo>
                  <a:lnTo>
                    <a:pt x="77" y="6"/>
                  </a:lnTo>
                  <a:lnTo>
                    <a:pt x="77" y="4"/>
                  </a:lnTo>
                  <a:lnTo>
                    <a:pt x="79" y="4"/>
                  </a:lnTo>
                  <a:lnTo>
                    <a:pt x="77" y="4"/>
                  </a:lnTo>
                  <a:lnTo>
                    <a:pt x="73" y="4"/>
                  </a:lnTo>
                  <a:lnTo>
                    <a:pt x="75" y="4"/>
                  </a:lnTo>
                  <a:lnTo>
                    <a:pt x="75" y="2"/>
                  </a:lnTo>
                  <a:lnTo>
                    <a:pt x="79" y="4"/>
                  </a:lnTo>
                  <a:lnTo>
                    <a:pt x="80" y="4"/>
                  </a:lnTo>
                  <a:lnTo>
                    <a:pt x="83" y="4"/>
                  </a:lnTo>
                  <a:lnTo>
                    <a:pt x="86" y="4"/>
                  </a:lnTo>
                  <a:lnTo>
                    <a:pt x="89" y="4"/>
                  </a:lnTo>
                  <a:lnTo>
                    <a:pt x="96" y="6"/>
                  </a:lnTo>
                  <a:lnTo>
                    <a:pt x="95" y="6"/>
                  </a:lnTo>
                  <a:lnTo>
                    <a:pt x="99" y="6"/>
                  </a:lnTo>
                  <a:lnTo>
                    <a:pt x="101" y="8"/>
                  </a:lnTo>
                  <a:lnTo>
                    <a:pt x="99" y="8"/>
                  </a:lnTo>
                  <a:lnTo>
                    <a:pt x="95" y="6"/>
                  </a:lnTo>
                  <a:lnTo>
                    <a:pt x="92" y="6"/>
                  </a:lnTo>
                  <a:lnTo>
                    <a:pt x="91" y="6"/>
                  </a:lnTo>
                  <a:lnTo>
                    <a:pt x="92" y="6"/>
                  </a:lnTo>
                  <a:lnTo>
                    <a:pt x="95" y="6"/>
                  </a:lnTo>
                  <a:lnTo>
                    <a:pt x="99" y="8"/>
                  </a:lnTo>
                  <a:lnTo>
                    <a:pt x="96" y="8"/>
                  </a:lnTo>
                  <a:lnTo>
                    <a:pt x="96" y="8"/>
                  </a:lnTo>
                  <a:lnTo>
                    <a:pt x="95" y="8"/>
                  </a:lnTo>
                  <a:lnTo>
                    <a:pt x="92" y="8"/>
                  </a:lnTo>
                  <a:lnTo>
                    <a:pt x="89" y="8"/>
                  </a:lnTo>
                  <a:lnTo>
                    <a:pt x="89" y="8"/>
                  </a:lnTo>
                  <a:close/>
                  <a:moveTo>
                    <a:pt x="55" y="2"/>
                  </a:moveTo>
                  <a:lnTo>
                    <a:pt x="55" y="2"/>
                  </a:lnTo>
                  <a:lnTo>
                    <a:pt x="53" y="2"/>
                  </a:lnTo>
                  <a:lnTo>
                    <a:pt x="51" y="2"/>
                  </a:lnTo>
                  <a:lnTo>
                    <a:pt x="51" y="2"/>
                  </a:lnTo>
                  <a:lnTo>
                    <a:pt x="51" y="2"/>
                  </a:lnTo>
                  <a:lnTo>
                    <a:pt x="51" y="2"/>
                  </a:lnTo>
                  <a:lnTo>
                    <a:pt x="49" y="2"/>
                  </a:lnTo>
                  <a:lnTo>
                    <a:pt x="47" y="2"/>
                  </a:lnTo>
                  <a:lnTo>
                    <a:pt x="47" y="2"/>
                  </a:lnTo>
                  <a:lnTo>
                    <a:pt x="45" y="2"/>
                  </a:lnTo>
                  <a:lnTo>
                    <a:pt x="47" y="2"/>
                  </a:lnTo>
                  <a:lnTo>
                    <a:pt x="47" y="2"/>
                  </a:lnTo>
                  <a:lnTo>
                    <a:pt x="45" y="2"/>
                  </a:lnTo>
                  <a:lnTo>
                    <a:pt x="41" y="2"/>
                  </a:lnTo>
                  <a:lnTo>
                    <a:pt x="39" y="2"/>
                  </a:lnTo>
                  <a:lnTo>
                    <a:pt x="39" y="2"/>
                  </a:lnTo>
                  <a:lnTo>
                    <a:pt x="39" y="2"/>
                  </a:lnTo>
                  <a:lnTo>
                    <a:pt x="39" y="2"/>
                  </a:lnTo>
                  <a:lnTo>
                    <a:pt x="38" y="2"/>
                  </a:lnTo>
                  <a:lnTo>
                    <a:pt x="39" y="2"/>
                  </a:lnTo>
                  <a:lnTo>
                    <a:pt x="44" y="2"/>
                  </a:lnTo>
                  <a:lnTo>
                    <a:pt x="47" y="2"/>
                  </a:lnTo>
                  <a:lnTo>
                    <a:pt x="47" y="0"/>
                  </a:lnTo>
                  <a:lnTo>
                    <a:pt x="49" y="0"/>
                  </a:lnTo>
                  <a:lnTo>
                    <a:pt x="49" y="0"/>
                  </a:lnTo>
                  <a:lnTo>
                    <a:pt x="51" y="0"/>
                  </a:lnTo>
                  <a:lnTo>
                    <a:pt x="51" y="0"/>
                  </a:lnTo>
                  <a:lnTo>
                    <a:pt x="55" y="0"/>
                  </a:lnTo>
                  <a:lnTo>
                    <a:pt x="57" y="0"/>
                  </a:lnTo>
                  <a:lnTo>
                    <a:pt x="57" y="0"/>
                  </a:lnTo>
                  <a:lnTo>
                    <a:pt x="57" y="0"/>
                  </a:lnTo>
                  <a:lnTo>
                    <a:pt x="57" y="0"/>
                  </a:lnTo>
                  <a:lnTo>
                    <a:pt x="57" y="0"/>
                  </a:lnTo>
                  <a:lnTo>
                    <a:pt x="57" y="0"/>
                  </a:lnTo>
                  <a:lnTo>
                    <a:pt x="60" y="0"/>
                  </a:lnTo>
                  <a:lnTo>
                    <a:pt x="60" y="0"/>
                  </a:lnTo>
                  <a:lnTo>
                    <a:pt x="60" y="0"/>
                  </a:lnTo>
                  <a:lnTo>
                    <a:pt x="61" y="0"/>
                  </a:lnTo>
                  <a:lnTo>
                    <a:pt x="61" y="0"/>
                  </a:lnTo>
                  <a:lnTo>
                    <a:pt x="61" y="0"/>
                  </a:lnTo>
                  <a:lnTo>
                    <a:pt x="61" y="0"/>
                  </a:lnTo>
                  <a:lnTo>
                    <a:pt x="63" y="0"/>
                  </a:lnTo>
                  <a:lnTo>
                    <a:pt x="63" y="0"/>
                  </a:lnTo>
                  <a:lnTo>
                    <a:pt x="63" y="0"/>
                  </a:lnTo>
                  <a:lnTo>
                    <a:pt x="63" y="0"/>
                  </a:lnTo>
                  <a:lnTo>
                    <a:pt x="63" y="0"/>
                  </a:lnTo>
                  <a:lnTo>
                    <a:pt x="64" y="0"/>
                  </a:lnTo>
                  <a:lnTo>
                    <a:pt x="64" y="0"/>
                  </a:lnTo>
                  <a:lnTo>
                    <a:pt x="64" y="0"/>
                  </a:lnTo>
                  <a:lnTo>
                    <a:pt x="67" y="0"/>
                  </a:lnTo>
                  <a:lnTo>
                    <a:pt x="67" y="0"/>
                  </a:lnTo>
                  <a:lnTo>
                    <a:pt x="67" y="0"/>
                  </a:lnTo>
                  <a:lnTo>
                    <a:pt x="67" y="0"/>
                  </a:lnTo>
                  <a:lnTo>
                    <a:pt x="69" y="0"/>
                  </a:lnTo>
                  <a:lnTo>
                    <a:pt x="69" y="0"/>
                  </a:lnTo>
                  <a:lnTo>
                    <a:pt x="69" y="0"/>
                  </a:lnTo>
                  <a:lnTo>
                    <a:pt x="69" y="0"/>
                  </a:lnTo>
                  <a:lnTo>
                    <a:pt x="69" y="0"/>
                  </a:lnTo>
                  <a:lnTo>
                    <a:pt x="71" y="2"/>
                  </a:lnTo>
                  <a:lnTo>
                    <a:pt x="71" y="2"/>
                  </a:lnTo>
                  <a:lnTo>
                    <a:pt x="71" y="2"/>
                  </a:lnTo>
                  <a:lnTo>
                    <a:pt x="71" y="2"/>
                  </a:lnTo>
                  <a:lnTo>
                    <a:pt x="73" y="2"/>
                  </a:lnTo>
                  <a:lnTo>
                    <a:pt x="73" y="2"/>
                  </a:lnTo>
                  <a:lnTo>
                    <a:pt x="73" y="2"/>
                  </a:lnTo>
                  <a:lnTo>
                    <a:pt x="75" y="2"/>
                  </a:lnTo>
                  <a:lnTo>
                    <a:pt x="75" y="2"/>
                  </a:lnTo>
                  <a:lnTo>
                    <a:pt x="75" y="2"/>
                  </a:lnTo>
                  <a:lnTo>
                    <a:pt x="75" y="2"/>
                  </a:lnTo>
                  <a:lnTo>
                    <a:pt x="75" y="2"/>
                  </a:lnTo>
                  <a:lnTo>
                    <a:pt x="77" y="2"/>
                  </a:lnTo>
                  <a:lnTo>
                    <a:pt x="77" y="2"/>
                  </a:lnTo>
                  <a:lnTo>
                    <a:pt x="77" y="2"/>
                  </a:lnTo>
                  <a:lnTo>
                    <a:pt x="77" y="2"/>
                  </a:lnTo>
                  <a:lnTo>
                    <a:pt x="79" y="2"/>
                  </a:lnTo>
                  <a:lnTo>
                    <a:pt x="79" y="2"/>
                  </a:lnTo>
                  <a:lnTo>
                    <a:pt x="79" y="2"/>
                  </a:lnTo>
                  <a:lnTo>
                    <a:pt x="79" y="2"/>
                  </a:lnTo>
                  <a:lnTo>
                    <a:pt x="80" y="2"/>
                  </a:lnTo>
                  <a:lnTo>
                    <a:pt x="80" y="2"/>
                  </a:lnTo>
                  <a:lnTo>
                    <a:pt x="80" y="2"/>
                  </a:lnTo>
                  <a:lnTo>
                    <a:pt x="80" y="2"/>
                  </a:lnTo>
                  <a:lnTo>
                    <a:pt x="83" y="2"/>
                  </a:lnTo>
                  <a:lnTo>
                    <a:pt x="83" y="2"/>
                  </a:lnTo>
                  <a:lnTo>
                    <a:pt x="83" y="2"/>
                  </a:lnTo>
                  <a:lnTo>
                    <a:pt x="83" y="2"/>
                  </a:lnTo>
                  <a:lnTo>
                    <a:pt x="85" y="2"/>
                  </a:lnTo>
                  <a:lnTo>
                    <a:pt x="85" y="2"/>
                  </a:lnTo>
                  <a:lnTo>
                    <a:pt x="85" y="2"/>
                  </a:lnTo>
                  <a:lnTo>
                    <a:pt x="85" y="2"/>
                  </a:lnTo>
                  <a:lnTo>
                    <a:pt x="86" y="2"/>
                  </a:lnTo>
                  <a:lnTo>
                    <a:pt x="86" y="2"/>
                  </a:lnTo>
                  <a:lnTo>
                    <a:pt x="86" y="2"/>
                  </a:lnTo>
                  <a:lnTo>
                    <a:pt x="86" y="2"/>
                  </a:lnTo>
                  <a:lnTo>
                    <a:pt x="89" y="2"/>
                  </a:lnTo>
                  <a:lnTo>
                    <a:pt x="89" y="2"/>
                  </a:lnTo>
                  <a:lnTo>
                    <a:pt x="89" y="2"/>
                  </a:lnTo>
                  <a:lnTo>
                    <a:pt x="89" y="2"/>
                  </a:lnTo>
                  <a:lnTo>
                    <a:pt x="91" y="2"/>
                  </a:lnTo>
                  <a:lnTo>
                    <a:pt x="91" y="2"/>
                  </a:lnTo>
                  <a:lnTo>
                    <a:pt x="91" y="4"/>
                  </a:lnTo>
                  <a:lnTo>
                    <a:pt x="91" y="4"/>
                  </a:lnTo>
                  <a:lnTo>
                    <a:pt x="92" y="4"/>
                  </a:lnTo>
                  <a:lnTo>
                    <a:pt x="92" y="4"/>
                  </a:lnTo>
                  <a:lnTo>
                    <a:pt x="92" y="4"/>
                  </a:lnTo>
                  <a:lnTo>
                    <a:pt x="92" y="4"/>
                  </a:lnTo>
                  <a:lnTo>
                    <a:pt x="95" y="4"/>
                  </a:lnTo>
                  <a:lnTo>
                    <a:pt x="95" y="4"/>
                  </a:lnTo>
                  <a:lnTo>
                    <a:pt x="95" y="4"/>
                  </a:lnTo>
                  <a:lnTo>
                    <a:pt x="95" y="4"/>
                  </a:lnTo>
                  <a:lnTo>
                    <a:pt x="96" y="4"/>
                  </a:lnTo>
                  <a:lnTo>
                    <a:pt x="96" y="4"/>
                  </a:lnTo>
                  <a:lnTo>
                    <a:pt x="96" y="4"/>
                  </a:lnTo>
                  <a:lnTo>
                    <a:pt x="96" y="4"/>
                  </a:lnTo>
                  <a:lnTo>
                    <a:pt x="96" y="4"/>
                  </a:lnTo>
                  <a:lnTo>
                    <a:pt x="99" y="4"/>
                  </a:lnTo>
                  <a:lnTo>
                    <a:pt x="99" y="4"/>
                  </a:lnTo>
                  <a:lnTo>
                    <a:pt x="99" y="4"/>
                  </a:lnTo>
                  <a:lnTo>
                    <a:pt x="99" y="4"/>
                  </a:lnTo>
                  <a:lnTo>
                    <a:pt x="101" y="4"/>
                  </a:lnTo>
                  <a:lnTo>
                    <a:pt x="101" y="4"/>
                  </a:lnTo>
                  <a:lnTo>
                    <a:pt x="101" y="4"/>
                  </a:lnTo>
                  <a:lnTo>
                    <a:pt x="102" y="4"/>
                  </a:lnTo>
                  <a:lnTo>
                    <a:pt x="102" y="4"/>
                  </a:lnTo>
                  <a:lnTo>
                    <a:pt x="102" y="4"/>
                  </a:lnTo>
                  <a:lnTo>
                    <a:pt x="102" y="4"/>
                  </a:lnTo>
                  <a:lnTo>
                    <a:pt x="102" y="4"/>
                  </a:lnTo>
                  <a:lnTo>
                    <a:pt x="105" y="4"/>
                  </a:lnTo>
                  <a:lnTo>
                    <a:pt x="105" y="4"/>
                  </a:lnTo>
                  <a:lnTo>
                    <a:pt x="105" y="6"/>
                  </a:lnTo>
                  <a:lnTo>
                    <a:pt x="105" y="6"/>
                  </a:lnTo>
                  <a:lnTo>
                    <a:pt x="107" y="6"/>
                  </a:lnTo>
                  <a:lnTo>
                    <a:pt x="107" y="6"/>
                  </a:lnTo>
                  <a:lnTo>
                    <a:pt x="107" y="6"/>
                  </a:lnTo>
                  <a:lnTo>
                    <a:pt x="107" y="6"/>
                  </a:lnTo>
                  <a:lnTo>
                    <a:pt x="108" y="6"/>
                  </a:lnTo>
                  <a:lnTo>
                    <a:pt x="108" y="6"/>
                  </a:lnTo>
                  <a:lnTo>
                    <a:pt x="108" y="6"/>
                  </a:lnTo>
                  <a:lnTo>
                    <a:pt x="108" y="6"/>
                  </a:lnTo>
                  <a:lnTo>
                    <a:pt x="111" y="6"/>
                  </a:lnTo>
                  <a:lnTo>
                    <a:pt x="111" y="6"/>
                  </a:lnTo>
                  <a:lnTo>
                    <a:pt x="111" y="6"/>
                  </a:lnTo>
                  <a:lnTo>
                    <a:pt x="111" y="6"/>
                  </a:lnTo>
                  <a:lnTo>
                    <a:pt x="112" y="6"/>
                  </a:lnTo>
                  <a:lnTo>
                    <a:pt x="112" y="6"/>
                  </a:lnTo>
                  <a:lnTo>
                    <a:pt x="112" y="6"/>
                  </a:lnTo>
                  <a:lnTo>
                    <a:pt x="112" y="6"/>
                  </a:lnTo>
                  <a:lnTo>
                    <a:pt x="114" y="6"/>
                  </a:lnTo>
                  <a:lnTo>
                    <a:pt x="114" y="6"/>
                  </a:lnTo>
                  <a:lnTo>
                    <a:pt x="114" y="8"/>
                  </a:lnTo>
                  <a:lnTo>
                    <a:pt x="114" y="8"/>
                  </a:lnTo>
                  <a:lnTo>
                    <a:pt x="114" y="8"/>
                  </a:lnTo>
                  <a:lnTo>
                    <a:pt x="117" y="8"/>
                  </a:lnTo>
                  <a:lnTo>
                    <a:pt x="117" y="8"/>
                  </a:lnTo>
                  <a:lnTo>
                    <a:pt x="117" y="8"/>
                  </a:lnTo>
                  <a:lnTo>
                    <a:pt x="117" y="8"/>
                  </a:lnTo>
                  <a:lnTo>
                    <a:pt x="118" y="8"/>
                  </a:lnTo>
                  <a:lnTo>
                    <a:pt x="118" y="8"/>
                  </a:lnTo>
                  <a:lnTo>
                    <a:pt x="118" y="8"/>
                  </a:lnTo>
                  <a:lnTo>
                    <a:pt x="120" y="8"/>
                  </a:lnTo>
                  <a:lnTo>
                    <a:pt x="120" y="8"/>
                  </a:lnTo>
                  <a:lnTo>
                    <a:pt x="120" y="8"/>
                  </a:lnTo>
                  <a:lnTo>
                    <a:pt x="120" y="8"/>
                  </a:lnTo>
                  <a:lnTo>
                    <a:pt x="120" y="8"/>
                  </a:lnTo>
                  <a:lnTo>
                    <a:pt x="123" y="8"/>
                  </a:lnTo>
                  <a:lnTo>
                    <a:pt x="123" y="8"/>
                  </a:lnTo>
                  <a:lnTo>
                    <a:pt x="123" y="8"/>
                  </a:lnTo>
                  <a:lnTo>
                    <a:pt x="123" y="8"/>
                  </a:lnTo>
                  <a:lnTo>
                    <a:pt x="124" y="10"/>
                  </a:lnTo>
                  <a:lnTo>
                    <a:pt x="124" y="10"/>
                  </a:lnTo>
                  <a:lnTo>
                    <a:pt x="124" y="10"/>
                  </a:lnTo>
                  <a:lnTo>
                    <a:pt x="124" y="10"/>
                  </a:lnTo>
                  <a:lnTo>
                    <a:pt x="127" y="10"/>
                  </a:lnTo>
                  <a:lnTo>
                    <a:pt x="127" y="10"/>
                  </a:lnTo>
                  <a:lnTo>
                    <a:pt x="127" y="10"/>
                  </a:lnTo>
                  <a:lnTo>
                    <a:pt x="127" y="10"/>
                  </a:lnTo>
                  <a:lnTo>
                    <a:pt x="129" y="10"/>
                  </a:lnTo>
                  <a:lnTo>
                    <a:pt x="129" y="10"/>
                  </a:lnTo>
                  <a:lnTo>
                    <a:pt x="129" y="10"/>
                  </a:lnTo>
                  <a:lnTo>
                    <a:pt x="129" y="10"/>
                  </a:lnTo>
                  <a:lnTo>
                    <a:pt x="130" y="10"/>
                  </a:lnTo>
                  <a:lnTo>
                    <a:pt x="130" y="10"/>
                  </a:lnTo>
                  <a:lnTo>
                    <a:pt x="130" y="10"/>
                  </a:lnTo>
                  <a:lnTo>
                    <a:pt x="130" y="12"/>
                  </a:lnTo>
                  <a:lnTo>
                    <a:pt x="133" y="12"/>
                  </a:lnTo>
                  <a:lnTo>
                    <a:pt x="133" y="12"/>
                  </a:lnTo>
                  <a:lnTo>
                    <a:pt x="133" y="12"/>
                  </a:lnTo>
                  <a:lnTo>
                    <a:pt x="133" y="12"/>
                  </a:lnTo>
                  <a:lnTo>
                    <a:pt x="133" y="12"/>
                  </a:lnTo>
                  <a:lnTo>
                    <a:pt x="134" y="12"/>
                  </a:lnTo>
                  <a:lnTo>
                    <a:pt x="134" y="12"/>
                  </a:lnTo>
                  <a:lnTo>
                    <a:pt x="134" y="12"/>
                  </a:lnTo>
                  <a:lnTo>
                    <a:pt x="134" y="12"/>
                  </a:lnTo>
                  <a:lnTo>
                    <a:pt x="136" y="12"/>
                  </a:lnTo>
                  <a:lnTo>
                    <a:pt x="136" y="12"/>
                  </a:lnTo>
                  <a:lnTo>
                    <a:pt x="136" y="12"/>
                  </a:lnTo>
                  <a:lnTo>
                    <a:pt x="136" y="12"/>
                  </a:lnTo>
                  <a:lnTo>
                    <a:pt x="139" y="15"/>
                  </a:lnTo>
                  <a:lnTo>
                    <a:pt x="139" y="15"/>
                  </a:lnTo>
                  <a:lnTo>
                    <a:pt x="139" y="15"/>
                  </a:lnTo>
                  <a:lnTo>
                    <a:pt x="139" y="15"/>
                  </a:lnTo>
                  <a:lnTo>
                    <a:pt x="139" y="15"/>
                  </a:lnTo>
                  <a:lnTo>
                    <a:pt x="140" y="15"/>
                  </a:lnTo>
                  <a:lnTo>
                    <a:pt x="140" y="15"/>
                  </a:lnTo>
                  <a:lnTo>
                    <a:pt x="140" y="15"/>
                  </a:lnTo>
                  <a:lnTo>
                    <a:pt x="140" y="15"/>
                  </a:lnTo>
                  <a:lnTo>
                    <a:pt x="142" y="15"/>
                  </a:lnTo>
                  <a:lnTo>
                    <a:pt x="142" y="15"/>
                  </a:lnTo>
                  <a:lnTo>
                    <a:pt x="142" y="15"/>
                  </a:lnTo>
                  <a:lnTo>
                    <a:pt x="142" y="15"/>
                  </a:lnTo>
                  <a:lnTo>
                    <a:pt x="145" y="15"/>
                  </a:lnTo>
                  <a:lnTo>
                    <a:pt x="145" y="16"/>
                  </a:lnTo>
                  <a:lnTo>
                    <a:pt x="145" y="16"/>
                  </a:lnTo>
                  <a:lnTo>
                    <a:pt x="145" y="16"/>
                  </a:lnTo>
                  <a:lnTo>
                    <a:pt x="146" y="16"/>
                  </a:lnTo>
                  <a:lnTo>
                    <a:pt x="146" y="16"/>
                  </a:lnTo>
                  <a:lnTo>
                    <a:pt x="146" y="16"/>
                  </a:lnTo>
                  <a:lnTo>
                    <a:pt x="146" y="16"/>
                  </a:lnTo>
                  <a:lnTo>
                    <a:pt x="148" y="16"/>
                  </a:lnTo>
                  <a:lnTo>
                    <a:pt x="148" y="16"/>
                  </a:lnTo>
                  <a:lnTo>
                    <a:pt x="148" y="16"/>
                  </a:lnTo>
                  <a:lnTo>
                    <a:pt x="148" y="16"/>
                  </a:lnTo>
                  <a:lnTo>
                    <a:pt x="148" y="16"/>
                  </a:lnTo>
                  <a:lnTo>
                    <a:pt x="150" y="18"/>
                  </a:lnTo>
                  <a:lnTo>
                    <a:pt x="150" y="18"/>
                  </a:lnTo>
                  <a:lnTo>
                    <a:pt x="150" y="18"/>
                  </a:lnTo>
                  <a:lnTo>
                    <a:pt x="150" y="18"/>
                  </a:lnTo>
                  <a:lnTo>
                    <a:pt x="152" y="18"/>
                  </a:lnTo>
                  <a:lnTo>
                    <a:pt x="152" y="18"/>
                  </a:lnTo>
                  <a:lnTo>
                    <a:pt x="152" y="18"/>
                  </a:lnTo>
                  <a:lnTo>
                    <a:pt x="152" y="18"/>
                  </a:lnTo>
                  <a:lnTo>
                    <a:pt x="155" y="18"/>
                  </a:lnTo>
                  <a:lnTo>
                    <a:pt x="155" y="18"/>
                  </a:lnTo>
                  <a:lnTo>
                    <a:pt x="155" y="18"/>
                  </a:lnTo>
                  <a:lnTo>
                    <a:pt x="155" y="19"/>
                  </a:lnTo>
                  <a:lnTo>
                    <a:pt x="156" y="19"/>
                  </a:lnTo>
                  <a:lnTo>
                    <a:pt x="156" y="19"/>
                  </a:lnTo>
                  <a:lnTo>
                    <a:pt x="156" y="19"/>
                  </a:lnTo>
                  <a:lnTo>
                    <a:pt x="156" y="19"/>
                  </a:lnTo>
                  <a:lnTo>
                    <a:pt x="156" y="19"/>
                  </a:lnTo>
                  <a:lnTo>
                    <a:pt x="158" y="19"/>
                  </a:lnTo>
                  <a:lnTo>
                    <a:pt x="158" y="19"/>
                  </a:lnTo>
                  <a:lnTo>
                    <a:pt x="158" y="19"/>
                  </a:lnTo>
                  <a:lnTo>
                    <a:pt x="158" y="19"/>
                  </a:lnTo>
                  <a:lnTo>
                    <a:pt x="156" y="19"/>
                  </a:lnTo>
                  <a:lnTo>
                    <a:pt x="156" y="19"/>
                  </a:lnTo>
                  <a:lnTo>
                    <a:pt x="156" y="19"/>
                  </a:lnTo>
                  <a:lnTo>
                    <a:pt x="158" y="19"/>
                  </a:lnTo>
                  <a:lnTo>
                    <a:pt x="161" y="22"/>
                  </a:lnTo>
                  <a:lnTo>
                    <a:pt x="162" y="22"/>
                  </a:lnTo>
                  <a:lnTo>
                    <a:pt x="162" y="24"/>
                  </a:lnTo>
                  <a:lnTo>
                    <a:pt x="164" y="24"/>
                  </a:lnTo>
                  <a:lnTo>
                    <a:pt x="156" y="22"/>
                  </a:lnTo>
                  <a:lnTo>
                    <a:pt x="148" y="19"/>
                  </a:lnTo>
                  <a:lnTo>
                    <a:pt x="139" y="19"/>
                  </a:lnTo>
                  <a:lnTo>
                    <a:pt x="133" y="18"/>
                  </a:lnTo>
                  <a:lnTo>
                    <a:pt x="130" y="18"/>
                  </a:lnTo>
                  <a:lnTo>
                    <a:pt x="130" y="18"/>
                  </a:lnTo>
                  <a:lnTo>
                    <a:pt x="130" y="16"/>
                  </a:lnTo>
                  <a:lnTo>
                    <a:pt x="127" y="16"/>
                  </a:lnTo>
                  <a:lnTo>
                    <a:pt x="124" y="15"/>
                  </a:lnTo>
                  <a:lnTo>
                    <a:pt x="117" y="12"/>
                  </a:lnTo>
                  <a:lnTo>
                    <a:pt x="114" y="12"/>
                  </a:lnTo>
                  <a:lnTo>
                    <a:pt x="112" y="12"/>
                  </a:lnTo>
                  <a:lnTo>
                    <a:pt x="114" y="10"/>
                  </a:lnTo>
                  <a:lnTo>
                    <a:pt x="111" y="10"/>
                  </a:lnTo>
                  <a:lnTo>
                    <a:pt x="107" y="8"/>
                  </a:lnTo>
                  <a:lnTo>
                    <a:pt x="105" y="8"/>
                  </a:lnTo>
                  <a:lnTo>
                    <a:pt x="102" y="8"/>
                  </a:lnTo>
                  <a:lnTo>
                    <a:pt x="99" y="6"/>
                  </a:lnTo>
                  <a:lnTo>
                    <a:pt x="96" y="6"/>
                  </a:lnTo>
                  <a:lnTo>
                    <a:pt x="101" y="6"/>
                  </a:lnTo>
                  <a:lnTo>
                    <a:pt x="99" y="6"/>
                  </a:lnTo>
                  <a:lnTo>
                    <a:pt x="96" y="4"/>
                  </a:lnTo>
                  <a:lnTo>
                    <a:pt x="92" y="4"/>
                  </a:lnTo>
                  <a:lnTo>
                    <a:pt x="89" y="4"/>
                  </a:lnTo>
                  <a:lnTo>
                    <a:pt x="86" y="4"/>
                  </a:lnTo>
                  <a:lnTo>
                    <a:pt x="86" y="4"/>
                  </a:lnTo>
                  <a:lnTo>
                    <a:pt x="83" y="4"/>
                  </a:lnTo>
                  <a:lnTo>
                    <a:pt x="80" y="4"/>
                  </a:lnTo>
                  <a:lnTo>
                    <a:pt x="79" y="2"/>
                  </a:lnTo>
                  <a:lnTo>
                    <a:pt x="77" y="2"/>
                  </a:lnTo>
                  <a:lnTo>
                    <a:pt x="75" y="2"/>
                  </a:lnTo>
                  <a:lnTo>
                    <a:pt x="71" y="2"/>
                  </a:lnTo>
                  <a:lnTo>
                    <a:pt x="71" y="2"/>
                  </a:lnTo>
                  <a:lnTo>
                    <a:pt x="67" y="2"/>
                  </a:lnTo>
                  <a:lnTo>
                    <a:pt x="64" y="2"/>
                  </a:lnTo>
                  <a:lnTo>
                    <a:pt x="63" y="2"/>
                  </a:lnTo>
                  <a:lnTo>
                    <a:pt x="61" y="2"/>
                  </a:lnTo>
                  <a:lnTo>
                    <a:pt x="63" y="2"/>
                  </a:lnTo>
                  <a:lnTo>
                    <a:pt x="64" y="2"/>
                  </a:lnTo>
                  <a:lnTo>
                    <a:pt x="64" y="4"/>
                  </a:lnTo>
                  <a:lnTo>
                    <a:pt x="64" y="4"/>
                  </a:lnTo>
                  <a:lnTo>
                    <a:pt x="61" y="4"/>
                  </a:lnTo>
                  <a:lnTo>
                    <a:pt x="60" y="4"/>
                  </a:lnTo>
                  <a:lnTo>
                    <a:pt x="60" y="4"/>
                  </a:lnTo>
                  <a:lnTo>
                    <a:pt x="57" y="2"/>
                  </a:lnTo>
                  <a:lnTo>
                    <a:pt x="60" y="2"/>
                  </a:lnTo>
                  <a:lnTo>
                    <a:pt x="55" y="2"/>
                  </a:lnTo>
                  <a:lnTo>
                    <a:pt x="55" y="2"/>
                  </a:lnTo>
                  <a:close/>
                  <a:moveTo>
                    <a:pt x="64" y="2"/>
                  </a:moveTo>
                  <a:lnTo>
                    <a:pt x="67" y="2"/>
                  </a:lnTo>
                  <a:lnTo>
                    <a:pt x="69" y="2"/>
                  </a:lnTo>
                  <a:lnTo>
                    <a:pt x="71" y="2"/>
                  </a:lnTo>
                  <a:lnTo>
                    <a:pt x="69" y="2"/>
                  </a:lnTo>
                  <a:lnTo>
                    <a:pt x="67" y="2"/>
                  </a:lnTo>
                  <a:lnTo>
                    <a:pt x="64" y="2"/>
                  </a:lnTo>
                  <a:lnTo>
                    <a:pt x="64" y="2"/>
                  </a:lnTo>
                  <a:lnTo>
                    <a:pt x="64" y="2"/>
                  </a:lnTo>
                  <a:close/>
                  <a:moveTo>
                    <a:pt x="127" y="16"/>
                  </a:moveTo>
                  <a:lnTo>
                    <a:pt x="129" y="16"/>
                  </a:lnTo>
                  <a:lnTo>
                    <a:pt x="127" y="16"/>
                  </a:lnTo>
                  <a:lnTo>
                    <a:pt x="124" y="15"/>
                  </a:lnTo>
                  <a:lnTo>
                    <a:pt x="127" y="16"/>
                  </a:lnTo>
                  <a:lnTo>
                    <a:pt x="127" y="16"/>
                  </a:lnTo>
                  <a:close/>
                  <a:moveTo>
                    <a:pt x="28" y="4"/>
                  </a:moveTo>
                  <a:lnTo>
                    <a:pt x="28" y="2"/>
                  </a:lnTo>
                  <a:lnTo>
                    <a:pt x="29" y="2"/>
                  </a:lnTo>
                  <a:lnTo>
                    <a:pt x="32" y="2"/>
                  </a:lnTo>
                  <a:lnTo>
                    <a:pt x="32" y="2"/>
                  </a:lnTo>
                  <a:lnTo>
                    <a:pt x="29" y="4"/>
                  </a:lnTo>
                  <a:lnTo>
                    <a:pt x="28" y="4"/>
                  </a:lnTo>
                  <a:lnTo>
                    <a:pt x="28" y="4"/>
                  </a:lnTo>
                  <a:close/>
                  <a:moveTo>
                    <a:pt x="38" y="2"/>
                  </a:moveTo>
                  <a:lnTo>
                    <a:pt x="33" y="2"/>
                  </a:lnTo>
                  <a:lnTo>
                    <a:pt x="35" y="2"/>
                  </a:lnTo>
                  <a:lnTo>
                    <a:pt x="39" y="2"/>
                  </a:lnTo>
                  <a:lnTo>
                    <a:pt x="41" y="0"/>
                  </a:lnTo>
                  <a:lnTo>
                    <a:pt x="44" y="0"/>
                  </a:lnTo>
                  <a:lnTo>
                    <a:pt x="44" y="0"/>
                  </a:lnTo>
                  <a:lnTo>
                    <a:pt x="44" y="0"/>
                  </a:lnTo>
                  <a:lnTo>
                    <a:pt x="45" y="0"/>
                  </a:lnTo>
                  <a:lnTo>
                    <a:pt x="45" y="0"/>
                  </a:lnTo>
                  <a:lnTo>
                    <a:pt x="45" y="0"/>
                  </a:lnTo>
                  <a:lnTo>
                    <a:pt x="49" y="0"/>
                  </a:lnTo>
                  <a:lnTo>
                    <a:pt x="47" y="0"/>
                  </a:lnTo>
                  <a:lnTo>
                    <a:pt x="47" y="0"/>
                  </a:lnTo>
                  <a:lnTo>
                    <a:pt x="47" y="0"/>
                  </a:lnTo>
                  <a:lnTo>
                    <a:pt x="45" y="0"/>
                  </a:lnTo>
                  <a:lnTo>
                    <a:pt x="44" y="0"/>
                  </a:lnTo>
                  <a:lnTo>
                    <a:pt x="39" y="2"/>
                  </a:lnTo>
                  <a:lnTo>
                    <a:pt x="38" y="2"/>
                  </a:lnTo>
                  <a:lnTo>
                    <a:pt x="38"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3" name="Rectangle 487">
              <a:extLst>
                <a:ext uri="{FF2B5EF4-FFF2-40B4-BE49-F238E27FC236}">
                  <a16:creationId xmlns:a16="http://schemas.microsoft.com/office/drawing/2014/main" id="{EF0CC23C-FE98-4136-914A-4600481EBE11}"/>
                </a:ext>
              </a:extLst>
            </p:cNvPr>
            <p:cNvSpPr>
              <a:spLocks noChangeArrowheads="1"/>
            </p:cNvSpPr>
            <p:nvPr/>
          </p:nvSpPr>
          <p:spPr bwMode="auto">
            <a:xfrm>
              <a:off x="4348163" y="2260601"/>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4" name="Freeform 488">
              <a:extLst>
                <a:ext uri="{FF2B5EF4-FFF2-40B4-BE49-F238E27FC236}">
                  <a16:creationId xmlns:a16="http://schemas.microsoft.com/office/drawing/2014/main" id="{ED2D475D-BF83-4835-90A1-FAE96045C03B}"/>
                </a:ext>
              </a:extLst>
            </p:cNvPr>
            <p:cNvSpPr>
              <a:spLocks/>
            </p:cNvSpPr>
            <p:nvPr/>
          </p:nvSpPr>
          <p:spPr bwMode="auto">
            <a:xfrm>
              <a:off x="3976688" y="1679576"/>
              <a:ext cx="11113" cy="12700"/>
            </a:xfrm>
            <a:custGeom>
              <a:avLst/>
              <a:gdLst>
                <a:gd name="T0" fmla="*/ 7 w 7"/>
                <a:gd name="T1" fmla="*/ 2 h 8"/>
                <a:gd name="T2" fmla="*/ 6 w 7"/>
                <a:gd name="T3" fmla="*/ 4 h 8"/>
                <a:gd name="T4" fmla="*/ 6 w 7"/>
                <a:gd name="T5" fmla="*/ 4 h 8"/>
                <a:gd name="T6" fmla="*/ 6 w 7"/>
                <a:gd name="T7" fmla="*/ 4 h 8"/>
                <a:gd name="T8" fmla="*/ 6 w 7"/>
                <a:gd name="T9" fmla="*/ 6 h 8"/>
                <a:gd name="T10" fmla="*/ 4 w 7"/>
                <a:gd name="T11" fmla="*/ 8 h 8"/>
                <a:gd name="T12" fmla="*/ 2 w 7"/>
                <a:gd name="T13" fmla="*/ 6 h 8"/>
                <a:gd name="T14" fmla="*/ 4 w 7"/>
                <a:gd name="T15" fmla="*/ 4 h 8"/>
                <a:gd name="T16" fmla="*/ 2 w 7"/>
                <a:gd name="T17" fmla="*/ 6 h 8"/>
                <a:gd name="T18" fmla="*/ 0 w 7"/>
                <a:gd name="T19" fmla="*/ 4 h 8"/>
                <a:gd name="T20" fmla="*/ 2 w 7"/>
                <a:gd name="T21" fmla="*/ 2 h 8"/>
                <a:gd name="T22" fmla="*/ 2 w 7"/>
                <a:gd name="T23" fmla="*/ 0 h 8"/>
                <a:gd name="T24" fmla="*/ 6 w 7"/>
                <a:gd name="T25" fmla="*/ 0 h 8"/>
                <a:gd name="T26" fmla="*/ 6 w 7"/>
                <a:gd name="T27" fmla="*/ 0 h 8"/>
                <a:gd name="T28" fmla="*/ 7 w 7"/>
                <a:gd name="T29" fmla="*/ 0 h 8"/>
                <a:gd name="T30" fmla="*/ 7 w 7"/>
                <a:gd name="T31" fmla="*/ 2 h 8"/>
                <a:gd name="T32" fmla="*/ 7 w 7"/>
                <a:gd name="T33"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8">
                  <a:moveTo>
                    <a:pt x="7" y="2"/>
                  </a:moveTo>
                  <a:lnTo>
                    <a:pt x="6" y="4"/>
                  </a:lnTo>
                  <a:lnTo>
                    <a:pt x="6" y="4"/>
                  </a:lnTo>
                  <a:lnTo>
                    <a:pt x="6" y="4"/>
                  </a:lnTo>
                  <a:lnTo>
                    <a:pt x="6" y="6"/>
                  </a:lnTo>
                  <a:lnTo>
                    <a:pt x="4" y="8"/>
                  </a:lnTo>
                  <a:lnTo>
                    <a:pt x="2" y="6"/>
                  </a:lnTo>
                  <a:lnTo>
                    <a:pt x="4" y="4"/>
                  </a:lnTo>
                  <a:lnTo>
                    <a:pt x="2" y="6"/>
                  </a:lnTo>
                  <a:lnTo>
                    <a:pt x="0" y="4"/>
                  </a:lnTo>
                  <a:lnTo>
                    <a:pt x="2" y="2"/>
                  </a:lnTo>
                  <a:lnTo>
                    <a:pt x="2" y="0"/>
                  </a:lnTo>
                  <a:lnTo>
                    <a:pt x="6" y="0"/>
                  </a:lnTo>
                  <a:lnTo>
                    <a:pt x="6" y="0"/>
                  </a:lnTo>
                  <a:lnTo>
                    <a:pt x="7" y="0"/>
                  </a:lnTo>
                  <a:lnTo>
                    <a:pt x="7" y="2"/>
                  </a:lnTo>
                  <a:lnTo>
                    <a:pt x="7"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5" name="Freeform 489">
              <a:extLst>
                <a:ext uri="{FF2B5EF4-FFF2-40B4-BE49-F238E27FC236}">
                  <a16:creationId xmlns:a16="http://schemas.microsoft.com/office/drawing/2014/main" id="{6121D8C3-00EC-41FF-A880-461372F7B8A3}"/>
                </a:ext>
              </a:extLst>
            </p:cNvPr>
            <p:cNvSpPr>
              <a:spLocks noEditPoints="1"/>
            </p:cNvSpPr>
            <p:nvPr/>
          </p:nvSpPr>
          <p:spPr bwMode="auto">
            <a:xfrm>
              <a:off x="4191001" y="1739901"/>
              <a:ext cx="327025" cy="293688"/>
            </a:xfrm>
            <a:custGeom>
              <a:avLst/>
              <a:gdLst>
                <a:gd name="T0" fmla="*/ 202 w 206"/>
                <a:gd name="T1" fmla="*/ 47 h 185"/>
                <a:gd name="T2" fmla="*/ 196 w 206"/>
                <a:gd name="T3" fmla="*/ 56 h 185"/>
                <a:gd name="T4" fmla="*/ 186 w 206"/>
                <a:gd name="T5" fmla="*/ 69 h 185"/>
                <a:gd name="T6" fmla="*/ 180 w 206"/>
                <a:gd name="T7" fmla="*/ 66 h 185"/>
                <a:gd name="T8" fmla="*/ 174 w 206"/>
                <a:gd name="T9" fmla="*/ 78 h 185"/>
                <a:gd name="T10" fmla="*/ 184 w 206"/>
                <a:gd name="T11" fmla="*/ 75 h 185"/>
                <a:gd name="T12" fmla="*/ 188 w 206"/>
                <a:gd name="T13" fmla="*/ 81 h 185"/>
                <a:gd name="T14" fmla="*/ 188 w 206"/>
                <a:gd name="T15" fmla="*/ 94 h 185"/>
                <a:gd name="T16" fmla="*/ 194 w 206"/>
                <a:gd name="T17" fmla="*/ 105 h 185"/>
                <a:gd name="T18" fmla="*/ 202 w 206"/>
                <a:gd name="T19" fmla="*/ 116 h 185"/>
                <a:gd name="T20" fmla="*/ 197 w 206"/>
                <a:gd name="T21" fmla="*/ 129 h 185"/>
                <a:gd name="T22" fmla="*/ 191 w 206"/>
                <a:gd name="T23" fmla="*/ 145 h 185"/>
                <a:gd name="T24" fmla="*/ 182 w 206"/>
                <a:gd name="T25" fmla="*/ 157 h 185"/>
                <a:gd name="T26" fmla="*/ 165 w 206"/>
                <a:gd name="T27" fmla="*/ 167 h 185"/>
                <a:gd name="T28" fmla="*/ 158 w 206"/>
                <a:gd name="T29" fmla="*/ 168 h 185"/>
                <a:gd name="T30" fmla="*/ 144 w 206"/>
                <a:gd name="T31" fmla="*/ 168 h 185"/>
                <a:gd name="T32" fmla="*/ 134 w 206"/>
                <a:gd name="T33" fmla="*/ 164 h 185"/>
                <a:gd name="T34" fmla="*/ 122 w 206"/>
                <a:gd name="T35" fmla="*/ 168 h 185"/>
                <a:gd name="T36" fmla="*/ 118 w 206"/>
                <a:gd name="T37" fmla="*/ 174 h 185"/>
                <a:gd name="T38" fmla="*/ 111 w 206"/>
                <a:gd name="T39" fmla="*/ 167 h 185"/>
                <a:gd name="T40" fmla="*/ 101 w 206"/>
                <a:gd name="T41" fmla="*/ 161 h 185"/>
                <a:gd name="T42" fmla="*/ 105 w 206"/>
                <a:gd name="T43" fmla="*/ 145 h 185"/>
                <a:gd name="T44" fmla="*/ 93 w 206"/>
                <a:gd name="T45" fmla="*/ 141 h 185"/>
                <a:gd name="T46" fmla="*/ 87 w 206"/>
                <a:gd name="T47" fmla="*/ 135 h 185"/>
                <a:gd name="T48" fmla="*/ 73 w 206"/>
                <a:gd name="T49" fmla="*/ 145 h 185"/>
                <a:gd name="T50" fmla="*/ 59 w 206"/>
                <a:gd name="T51" fmla="*/ 147 h 185"/>
                <a:gd name="T52" fmla="*/ 45 w 206"/>
                <a:gd name="T53" fmla="*/ 141 h 185"/>
                <a:gd name="T54" fmla="*/ 33 w 206"/>
                <a:gd name="T55" fmla="*/ 135 h 185"/>
                <a:gd name="T56" fmla="*/ 26 w 206"/>
                <a:gd name="T57" fmla="*/ 131 h 185"/>
                <a:gd name="T58" fmla="*/ 14 w 206"/>
                <a:gd name="T59" fmla="*/ 117 h 185"/>
                <a:gd name="T60" fmla="*/ 20 w 206"/>
                <a:gd name="T61" fmla="*/ 109 h 185"/>
                <a:gd name="T62" fmla="*/ 20 w 206"/>
                <a:gd name="T63" fmla="*/ 100 h 185"/>
                <a:gd name="T64" fmla="*/ 4 w 206"/>
                <a:gd name="T65" fmla="*/ 94 h 185"/>
                <a:gd name="T66" fmla="*/ 0 w 206"/>
                <a:gd name="T67" fmla="*/ 79 h 185"/>
                <a:gd name="T68" fmla="*/ 11 w 206"/>
                <a:gd name="T69" fmla="*/ 75 h 185"/>
                <a:gd name="T70" fmla="*/ 27 w 206"/>
                <a:gd name="T71" fmla="*/ 66 h 185"/>
                <a:gd name="T72" fmla="*/ 27 w 206"/>
                <a:gd name="T73" fmla="*/ 53 h 185"/>
                <a:gd name="T74" fmla="*/ 49 w 206"/>
                <a:gd name="T75" fmla="*/ 46 h 185"/>
                <a:gd name="T76" fmla="*/ 55 w 206"/>
                <a:gd name="T77" fmla="*/ 35 h 185"/>
                <a:gd name="T78" fmla="*/ 67 w 206"/>
                <a:gd name="T79" fmla="*/ 46 h 185"/>
                <a:gd name="T80" fmla="*/ 77 w 206"/>
                <a:gd name="T81" fmla="*/ 56 h 185"/>
                <a:gd name="T82" fmla="*/ 93 w 206"/>
                <a:gd name="T83" fmla="*/ 66 h 185"/>
                <a:gd name="T84" fmla="*/ 111 w 206"/>
                <a:gd name="T85" fmla="*/ 67 h 185"/>
                <a:gd name="T86" fmla="*/ 128 w 206"/>
                <a:gd name="T87" fmla="*/ 66 h 185"/>
                <a:gd name="T88" fmla="*/ 144 w 206"/>
                <a:gd name="T89" fmla="*/ 53 h 185"/>
                <a:gd name="T90" fmla="*/ 155 w 206"/>
                <a:gd name="T91" fmla="*/ 44 h 185"/>
                <a:gd name="T92" fmla="*/ 166 w 206"/>
                <a:gd name="T93" fmla="*/ 35 h 185"/>
                <a:gd name="T94" fmla="*/ 155 w 206"/>
                <a:gd name="T95" fmla="*/ 31 h 185"/>
                <a:gd name="T96" fmla="*/ 156 w 206"/>
                <a:gd name="T97" fmla="*/ 19 h 185"/>
                <a:gd name="T98" fmla="*/ 156 w 206"/>
                <a:gd name="T99" fmla="*/ 8 h 185"/>
                <a:gd name="T100" fmla="*/ 168 w 206"/>
                <a:gd name="T101" fmla="*/ 2 h 185"/>
                <a:gd name="T102" fmla="*/ 194 w 206"/>
                <a:gd name="T103" fmla="*/ 16 h 185"/>
                <a:gd name="T104" fmla="*/ 204 w 206"/>
                <a:gd name="T105" fmla="*/ 14 h 185"/>
                <a:gd name="T106" fmla="*/ 202 w 206"/>
                <a:gd name="T107" fmla="*/ 31 h 185"/>
                <a:gd name="T108" fmla="*/ 165 w 206"/>
                <a:gd name="T109" fmla="*/ 174 h 185"/>
                <a:gd name="T110" fmla="*/ 155 w 206"/>
                <a:gd name="T111"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6" h="185">
                  <a:moveTo>
                    <a:pt x="206" y="44"/>
                  </a:moveTo>
                  <a:lnTo>
                    <a:pt x="204" y="41"/>
                  </a:lnTo>
                  <a:lnTo>
                    <a:pt x="204" y="44"/>
                  </a:lnTo>
                  <a:lnTo>
                    <a:pt x="204" y="46"/>
                  </a:lnTo>
                  <a:lnTo>
                    <a:pt x="202" y="47"/>
                  </a:lnTo>
                  <a:lnTo>
                    <a:pt x="200" y="47"/>
                  </a:lnTo>
                  <a:lnTo>
                    <a:pt x="202" y="51"/>
                  </a:lnTo>
                  <a:lnTo>
                    <a:pt x="197" y="51"/>
                  </a:lnTo>
                  <a:lnTo>
                    <a:pt x="197" y="50"/>
                  </a:lnTo>
                  <a:lnTo>
                    <a:pt x="196" y="56"/>
                  </a:lnTo>
                  <a:lnTo>
                    <a:pt x="194" y="59"/>
                  </a:lnTo>
                  <a:lnTo>
                    <a:pt x="191" y="62"/>
                  </a:lnTo>
                  <a:lnTo>
                    <a:pt x="191" y="63"/>
                  </a:lnTo>
                  <a:lnTo>
                    <a:pt x="190" y="66"/>
                  </a:lnTo>
                  <a:lnTo>
                    <a:pt x="186" y="69"/>
                  </a:lnTo>
                  <a:lnTo>
                    <a:pt x="184" y="67"/>
                  </a:lnTo>
                  <a:lnTo>
                    <a:pt x="184" y="62"/>
                  </a:lnTo>
                  <a:lnTo>
                    <a:pt x="184" y="62"/>
                  </a:lnTo>
                  <a:lnTo>
                    <a:pt x="180" y="62"/>
                  </a:lnTo>
                  <a:lnTo>
                    <a:pt x="180" y="66"/>
                  </a:lnTo>
                  <a:lnTo>
                    <a:pt x="176" y="67"/>
                  </a:lnTo>
                  <a:lnTo>
                    <a:pt x="176" y="72"/>
                  </a:lnTo>
                  <a:lnTo>
                    <a:pt x="172" y="73"/>
                  </a:lnTo>
                  <a:lnTo>
                    <a:pt x="172" y="75"/>
                  </a:lnTo>
                  <a:lnTo>
                    <a:pt x="174" y="78"/>
                  </a:lnTo>
                  <a:lnTo>
                    <a:pt x="178" y="78"/>
                  </a:lnTo>
                  <a:lnTo>
                    <a:pt x="178" y="78"/>
                  </a:lnTo>
                  <a:lnTo>
                    <a:pt x="178" y="81"/>
                  </a:lnTo>
                  <a:lnTo>
                    <a:pt x="182" y="81"/>
                  </a:lnTo>
                  <a:lnTo>
                    <a:pt x="184" y="75"/>
                  </a:lnTo>
                  <a:lnTo>
                    <a:pt x="188" y="78"/>
                  </a:lnTo>
                  <a:lnTo>
                    <a:pt x="191" y="75"/>
                  </a:lnTo>
                  <a:lnTo>
                    <a:pt x="191" y="79"/>
                  </a:lnTo>
                  <a:lnTo>
                    <a:pt x="190" y="79"/>
                  </a:lnTo>
                  <a:lnTo>
                    <a:pt x="188" y="81"/>
                  </a:lnTo>
                  <a:lnTo>
                    <a:pt x="188" y="85"/>
                  </a:lnTo>
                  <a:lnTo>
                    <a:pt x="186" y="85"/>
                  </a:lnTo>
                  <a:lnTo>
                    <a:pt x="184" y="87"/>
                  </a:lnTo>
                  <a:lnTo>
                    <a:pt x="184" y="94"/>
                  </a:lnTo>
                  <a:lnTo>
                    <a:pt x="188" y="94"/>
                  </a:lnTo>
                  <a:lnTo>
                    <a:pt x="191" y="100"/>
                  </a:lnTo>
                  <a:lnTo>
                    <a:pt x="191" y="101"/>
                  </a:lnTo>
                  <a:lnTo>
                    <a:pt x="196" y="103"/>
                  </a:lnTo>
                  <a:lnTo>
                    <a:pt x="196" y="103"/>
                  </a:lnTo>
                  <a:lnTo>
                    <a:pt x="194" y="105"/>
                  </a:lnTo>
                  <a:lnTo>
                    <a:pt x="197" y="107"/>
                  </a:lnTo>
                  <a:lnTo>
                    <a:pt x="200" y="109"/>
                  </a:lnTo>
                  <a:lnTo>
                    <a:pt x="196" y="111"/>
                  </a:lnTo>
                  <a:lnTo>
                    <a:pt x="197" y="113"/>
                  </a:lnTo>
                  <a:lnTo>
                    <a:pt x="202" y="116"/>
                  </a:lnTo>
                  <a:lnTo>
                    <a:pt x="200" y="117"/>
                  </a:lnTo>
                  <a:lnTo>
                    <a:pt x="202" y="123"/>
                  </a:lnTo>
                  <a:lnTo>
                    <a:pt x="200" y="123"/>
                  </a:lnTo>
                  <a:lnTo>
                    <a:pt x="197" y="127"/>
                  </a:lnTo>
                  <a:lnTo>
                    <a:pt x="197" y="129"/>
                  </a:lnTo>
                  <a:lnTo>
                    <a:pt x="197" y="131"/>
                  </a:lnTo>
                  <a:lnTo>
                    <a:pt x="196" y="133"/>
                  </a:lnTo>
                  <a:lnTo>
                    <a:pt x="196" y="135"/>
                  </a:lnTo>
                  <a:lnTo>
                    <a:pt x="196" y="142"/>
                  </a:lnTo>
                  <a:lnTo>
                    <a:pt x="191" y="145"/>
                  </a:lnTo>
                  <a:lnTo>
                    <a:pt x="191" y="147"/>
                  </a:lnTo>
                  <a:lnTo>
                    <a:pt x="188" y="151"/>
                  </a:lnTo>
                  <a:lnTo>
                    <a:pt x="186" y="155"/>
                  </a:lnTo>
                  <a:lnTo>
                    <a:pt x="182" y="157"/>
                  </a:lnTo>
                  <a:lnTo>
                    <a:pt x="182" y="157"/>
                  </a:lnTo>
                  <a:lnTo>
                    <a:pt x="178" y="158"/>
                  </a:lnTo>
                  <a:lnTo>
                    <a:pt x="176" y="158"/>
                  </a:lnTo>
                  <a:lnTo>
                    <a:pt x="174" y="161"/>
                  </a:lnTo>
                  <a:lnTo>
                    <a:pt x="166" y="167"/>
                  </a:lnTo>
                  <a:lnTo>
                    <a:pt x="165" y="167"/>
                  </a:lnTo>
                  <a:lnTo>
                    <a:pt x="160" y="170"/>
                  </a:lnTo>
                  <a:lnTo>
                    <a:pt x="162" y="173"/>
                  </a:lnTo>
                  <a:lnTo>
                    <a:pt x="160" y="174"/>
                  </a:lnTo>
                  <a:lnTo>
                    <a:pt x="158" y="170"/>
                  </a:lnTo>
                  <a:lnTo>
                    <a:pt x="158" y="168"/>
                  </a:lnTo>
                  <a:lnTo>
                    <a:pt x="156" y="168"/>
                  </a:lnTo>
                  <a:lnTo>
                    <a:pt x="152" y="167"/>
                  </a:lnTo>
                  <a:lnTo>
                    <a:pt x="150" y="168"/>
                  </a:lnTo>
                  <a:lnTo>
                    <a:pt x="146" y="170"/>
                  </a:lnTo>
                  <a:lnTo>
                    <a:pt x="144" y="168"/>
                  </a:lnTo>
                  <a:lnTo>
                    <a:pt x="143" y="163"/>
                  </a:lnTo>
                  <a:lnTo>
                    <a:pt x="140" y="164"/>
                  </a:lnTo>
                  <a:lnTo>
                    <a:pt x="137" y="163"/>
                  </a:lnTo>
                  <a:lnTo>
                    <a:pt x="134" y="163"/>
                  </a:lnTo>
                  <a:lnTo>
                    <a:pt x="134" y="164"/>
                  </a:lnTo>
                  <a:lnTo>
                    <a:pt x="130" y="167"/>
                  </a:lnTo>
                  <a:lnTo>
                    <a:pt x="128" y="167"/>
                  </a:lnTo>
                  <a:lnTo>
                    <a:pt x="127" y="168"/>
                  </a:lnTo>
                  <a:lnTo>
                    <a:pt x="124" y="167"/>
                  </a:lnTo>
                  <a:lnTo>
                    <a:pt x="122" y="168"/>
                  </a:lnTo>
                  <a:lnTo>
                    <a:pt x="121" y="170"/>
                  </a:lnTo>
                  <a:lnTo>
                    <a:pt x="121" y="173"/>
                  </a:lnTo>
                  <a:lnTo>
                    <a:pt x="121" y="174"/>
                  </a:lnTo>
                  <a:lnTo>
                    <a:pt x="118" y="177"/>
                  </a:lnTo>
                  <a:lnTo>
                    <a:pt x="118" y="174"/>
                  </a:lnTo>
                  <a:lnTo>
                    <a:pt x="115" y="174"/>
                  </a:lnTo>
                  <a:lnTo>
                    <a:pt x="112" y="174"/>
                  </a:lnTo>
                  <a:lnTo>
                    <a:pt x="112" y="173"/>
                  </a:lnTo>
                  <a:lnTo>
                    <a:pt x="109" y="173"/>
                  </a:lnTo>
                  <a:lnTo>
                    <a:pt x="111" y="167"/>
                  </a:lnTo>
                  <a:lnTo>
                    <a:pt x="106" y="167"/>
                  </a:lnTo>
                  <a:lnTo>
                    <a:pt x="106" y="163"/>
                  </a:lnTo>
                  <a:lnTo>
                    <a:pt x="105" y="163"/>
                  </a:lnTo>
                  <a:lnTo>
                    <a:pt x="102" y="163"/>
                  </a:lnTo>
                  <a:lnTo>
                    <a:pt x="101" y="161"/>
                  </a:lnTo>
                  <a:lnTo>
                    <a:pt x="101" y="157"/>
                  </a:lnTo>
                  <a:lnTo>
                    <a:pt x="105" y="155"/>
                  </a:lnTo>
                  <a:lnTo>
                    <a:pt x="105" y="151"/>
                  </a:lnTo>
                  <a:lnTo>
                    <a:pt x="105" y="148"/>
                  </a:lnTo>
                  <a:lnTo>
                    <a:pt x="105" y="145"/>
                  </a:lnTo>
                  <a:lnTo>
                    <a:pt x="102" y="145"/>
                  </a:lnTo>
                  <a:lnTo>
                    <a:pt x="102" y="141"/>
                  </a:lnTo>
                  <a:lnTo>
                    <a:pt x="101" y="139"/>
                  </a:lnTo>
                  <a:lnTo>
                    <a:pt x="99" y="141"/>
                  </a:lnTo>
                  <a:lnTo>
                    <a:pt x="93" y="141"/>
                  </a:lnTo>
                  <a:lnTo>
                    <a:pt x="95" y="139"/>
                  </a:lnTo>
                  <a:lnTo>
                    <a:pt x="93" y="136"/>
                  </a:lnTo>
                  <a:lnTo>
                    <a:pt x="93" y="135"/>
                  </a:lnTo>
                  <a:lnTo>
                    <a:pt x="89" y="136"/>
                  </a:lnTo>
                  <a:lnTo>
                    <a:pt x="87" y="135"/>
                  </a:lnTo>
                  <a:lnTo>
                    <a:pt x="85" y="136"/>
                  </a:lnTo>
                  <a:lnTo>
                    <a:pt x="83" y="139"/>
                  </a:lnTo>
                  <a:lnTo>
                    <a:pt x="79" y="141"/>
                  </a:lnTo>
                  <a:lnTo>
                    <a:pt x="77" y="145"/>
                  </a:lnTo>
                  <a:lnTo>
                    <a:pt x="73" y="145"/>
                  </a:lnTo>
                  <a:lnTo>
                    <a:pt x="70" y="142"/>
                  </a:lnTo>
                  <a:lnTo>
                    <a:pt x="67" y="142"/>
                  </a:lnTo>
                  <a:lnTo>
                    <a:pt x="65" y="141"/>
                  </a:lnTo>
                  <a:lnTo>
                    <a:pt x="63" y="142"/>
                  </a:lnTo>
                  <a:lnTo>
                    <a:pt x="59" y="147"/>
                  </a:lnTo>
                  <a:lnTo>
                    <a:pt x="59" y="145"/>
                  </a:lnTo>
                  <a:lnTo>
                    <a:pt x="59" y="142"/>
                  </a:lnTo>
                  <a:lnTo>
                    <a:pt x="55" y="145"/>
                  </a:lnTo>
                  <a:lnTo>
                    <a:pt x="49" y="142"/>
                  </a:lnTo>
                  <a:lnTo>
                    <a:pt x="45" y="141"/>
                  </a:lnTo>
                  <a:lnTo>
                    <a:pt x="43" y="141"/>
                  </a:lnTo>
                  <a:lnTo>
                    <a:pt x="39" y="139"/>
                  </a:lnTo>
                  <a:lnTo>
                    <a:pt x="38" y="135"/>
                  </a:lnTo>
                  <a:lnTo>
                    <a:pt x="35" y="136"/>
                  </a:lnTo>
                  <a:lnTo>
                    <a:pt x="33" y="135"/>
                  </a:lnTo>
                  <a:lnTo>
                    <a:pt x="33" y="133"/>
                  </a:lnTo>
                  <a:lnTo>
                    <a:pt x="29" y="131"/>
                  </a:lnTo>
                  <a:lnTo>
                    <a:pt x="29" y="129"/>
                  </a:lnTo>
                  <a:lnTo>
                    <a:pt x="26" y="129"/>
                  </a:lnTo>
                  <a:lnTo>
                    <a:pt x="26" y="131"/>
                  </a:lnTo>
                  <a:lnTo>
                    <a:pt x="21" y="129"/>
                  </a:lnTo>
                  <a:lnTo>
                    <a:pt x="20" y="125"/>
                  </a:lnTo>
                  <a:lnTo>
                    <a:pt x="16" y="125"/>
                  </a:lnTo>
                  <a:lnTo>
                    <a:pt x="16" y="120"/>
                  </a:lnTo>
                  <a:lnTo>
                    <a:pt x="14" y="117"/>
                  </a:lnTo>
                  <a:lnTo>
                    <a:pt x="17" y="119"/>
                  </a:lnTo>
                  <a:lnTo>
                    <a:pt x="17" y="117"/>
                  </a:lnTo>
                  <a:lnTo>
                    <a:pt x="17" y="113"/>
                  </a:lnTo>
                  <a:lnTo>
                    <a:pt x="17" y="111"/>
                  </a:lnTo>
                  <a:lnTo>
                    <a:pt x="20" y="109"/>
                  </a:lnTo>
                  <a:lnTo>
                    <a:pt x="20" y="107"/>
                  </a:lnTo>
                  <a:lnTo>
                    <a:pt x="21" y="107"/>
                  </a:lnTo>
                  <a:lnTo>
                    <a:pt x="23" y="103"/>
                  </a:lnTo>
                  <a:lnTo>
                    <a:pt x="23" y="103"/>
                  </a:lnTo>
                  <a:lnTo>
                    <a:pt x="20" y="100"/>
                  </a:lnTo>
                  <a:lnTo>
                    <a:pt x="17" y="100"/>
                  </a:lnTo>
                  <a:lnTo>
                    <a:pt x="14" y="101"/>
                  </a:lnTo>
                  <a:lnTo>
                    <a:pt x="7" y="100"/>
                  </a:lnTo>
                  <a:lnTo>
                    <a:pt x="5" y="95"/>
                  </a:lnTo>
                  <a:lnTo>
                    <a:pt x="4" y="94"/>
                  </a:lnTo>
                  <a:lnTo>
                    <a:pt x="1" y="94"/>
                  </a:lnTo>
                  <a:lnTo>
                    <a:pt x="4" y="91"/>
                  </a:lnTo>
                  <a:lnTo>
                    <a:pt x="4" y="85"/>
                  </a:lnTo>
                  <a:lnTo>
                    <a:pt x="0" y="84"/>
                  </a:lnTo>
                  <a:lnTo>
                    <a:pt x="0" y="79"/>
                  </a:lnTo>
                  <a:lnTo>
                    <a:pt x="1" y="78"/>
                  </a:lnTo>
                  <a:lnTo>
                    <a:pt x="5" y="75"/>
                  </a:lnTo>
                  <a:lnTo>
                    <a:pt x="7" y="75"/>
                  </a:lnTo>
                  <a:lnTo>
                    <a:pt x="7" y="75"/>
                  </a:lnTo>
                  <a:lnTo>
                    <a:pt x="11" y="75"/>
                  </a:lnTo>
                  <a:lnTo>
                    <a:pt x="14" y="73"/>
                  </a:lnTo>
                  <a:lnTo>
                    <a:pt x="17" y="73"/>
                  </a:lnTo>
                  <a:lnTo>
                    <a:pt x="20" y="72"/>
                  </a:lnTo>
                  <a:lnTo>
                    <a:pt x="27" y="69"/>
                  </a:lnTo>
                  <a:lnTo>
                    <a:pt x="27" y="66"/>
                  </a:lnTo>
                  <a:lnTo>
                    <a:pt x="27" y="63"/>
                  </a:lnTo>
                  <a:lnTo>
                    <a:pt x="29" y="63"/>
                  </a:lnTo>
                  <a:lnTo>
                    <a:pt x="29" y="59"/>
                  </a:lnTo>
                  <a:lnTo>
                    <a:pt x="29" y="56"/>
                  </a:lnTo>
                  <a:lnTo>
                    <a:pt x="27" y="53"/>
                  </a:lnTo>
                  <a:lnTo>
                    <a:pt x="33" y="53"/>
                  </a:lnTo>
                  <a:lnTo>
                    <a:pt x="38" y="51"/>
                  </a:lnTo>
                  <a:lnTo>
                    <a:pt x="39" y="46"/>
                  </a:lnTo>
                  <a:lnTo>
                    <a:pt x="48" y="46"/>
                  </a:lnTo>
                  <a:lnTo>
                    <a:pt x="49" y="46"/>
                  </a:lnTo>
                  <a:lnTo>
                    <a:pt x="49" y="44"/>
                  </a:lnTo>
                  <a:lnTo>
                    <a:pt x="49" y="41"/>
                  </a:lnTo>
                  <a:lnTo>
                    <a:pt x="49" y="40"/>
                  </a:lnTo>
                  <a:lnTo>
                    <a:pt x="54" y="37"/>
                  </a:lnTo>
                  <a:lnTo>
                    <a:pt x="55" y="35"/>
                  </a:lnTo>
                  <a:lnTo>
                    <a:pt x="57" y="35"/>
                  </a:lnTo>
                  <a:lnTo>
                    <a:pt x="57" y="37"/>
                  </a:lnTo>
                  <a:lnTo>
                    <a:pt x="61" y="41"/>
                  </a:lnTo>
                  <a:lnTo>
                    <a:pt x="65" y="41"/>
                  </a:lnTo>
                  <a:lnTo>
                    <a:pt x="67" y="46"/>
                  </a:lnTo>
                  <a:lnTo>
                    <a:pt x="70" y="51"/>
                  </a:lnTo>
                  <a:lnTo>
                    <a:pt x="67" y="51"/>
                  </a:lnTo>
                  <a:lnTo>
                    <a:pt x="67" y="56"/>
                  </a:lnTo>
                  <a:lnTo>
                    <a:pt x="71" y="56"/>
                  </a:lnTo>
                  <a:lnTo>
                    <a:pt x="77" y="56"/>
                  </a:lnTo>
                  <a:lnTo>
                    <a:pt x="83" y="59"/>
                  </a:lnTo>
                  <a:lnTo>
                    <a:pt x="85" y="59"/>
                  </a:lnTo>
                  <a:lnTo>
                    <a:pt x="87" y="63"/>
                  </a:lnTo>
                  <a:lnTo>
                    <a:pt x="89" y="67"/>
                  </a:lnTo>
                  <a:lnTo>
                    <a:pt x="93" y="66"/>
                  </a:lnTo>
                  <a:lnTo>
                    <a:pt x="96" y="67"/>
                  </a:lnTo>
                  <a:lnTo>
                    <a:pt x="101" y="67"/>
                  </a:lnTo>
                  <a:lnTo>
                    <a:pt x="106" y="66"/>
                  </a:lnTo>
                  <a:lnTo>
                    <a:pt x="109" y="66"/>
                  </a:lnTo>
                  <a:lnTo>
                    <a:pt x="111" y="67"/>
                  </a:lnTo>
                  <a:lnTo>
                    <a:pt x="112" y="67"/>
                  </a:lnTo>
                  <a:lnTo>
                    <a:pt x="118" y="69"/>
                  </a:lnTo>
                  <a:lnTo>
                    <a:pt x="121" y="67"/>
                  </a:lnTo>
                  <a:lnTo>
                    <a:pt x="122" y="69"/>
                  </a:lnTo>
                  <a:lnTo>
                    <a:pt x="128" y="66"/>
                  </a:lnTo>
                  <a:lnTo>
                    <a:pt x="133" y="63"/>
                  </a:lnTo>
                  <a:lnTo>
                    <a:pt x="139" y="63"/>
                  </a:lnTo>
                  <a:lnTo>
                    <a:pt x="140" y="59"/>
                  </a:lnTo>
                  <a:lnTo>
                    <a:pt x="143" y="57"/>
                  </a:lnTo>
                  <a:lnTo>
                    <a:pt x="144" y="53"/>
                  </a:lnTo>
                  <a:lnTo>
                    <a:pt x="143" y="51"/>
                  </a:lnTo>
                  <a:lnTo>
                    <a:pt x="143" y="50"/>
                  </a:lnTo>
                  <a:lnTo>
                    <a:pt x="149" y="50"/>
                  </a:lnTo>
                  <a:lnTo>
                    <a:pt x="152" y="46"/>
                  </a:lnTo>
                  <a:lnTo>
                    <a:pt x="155" y="44"/>
                  </a:lnTo>
                  <a:lnTo>
                    <a:pt x="156" y="41"/>
                  </a:lnTo>
                  <a:lnTo>
                    <a:pt x="156" y="40"/>
                  </a:lnTo>
                  <a:lnTo>
                    <a:pt x="158" y="37"/>
                  </a:lnTo>
                  <a:lnTo>
                    <a:pt x="160" y="35"/>
                  </a:lnTo>
                  <a:lnTo>
                    <a:pt x="166" y="35"/>
                  </a:lnTo>
                  <a:lnTo>
                    <a:pt x="165" y="31"/>
                  </a:lnTo>
                  <a:lnTo>
                    <a:pt x="160" y="30"/>
                  </a:lnTo>
                  <a:lnTo>
                    <a:pt x="156" y="30"/>
                  </a:lnTo>
                  <a:lnTo>
                    <a:pt x="156" y="31"/>
                  </a:lnTo>
                  <a:lnTo>
                    <a:pt x="155" y="31"/>
                  </a:lnTo>
                  <a:lnTo>
                    <a:pt x="150" y="31"/>
                  </a:lnTo>
                  <a:lnTo>
                    <a:pt x="150" y="30"/>
                  </a:lnTo>
                  <a:lnTo>
                    <a:pt x="150" y="22"/>
                  </a:lnTo>
                  <a:lnTo>
                    <a:pt x="155" y="24"/>
                  </a:lnTo>
                  <a:lnTo>
                    <a:pt x="156" y="19"/>
                  </a:lnTo>
                  <a:lnTo>
                    <a:pt x="158" y="19"/>
                  </a:lnTo>
                  <a:lnTo>
                    <a:pt x="156" y="18"/>
                  </a:lnTo>
                  <a:lnTo>
                    <a:pt x="156" y="12"/>
                  </a:lnTo>
                  <a:lnTo>
                    <a:pt x="158" y="9"/>
                  </a:lnTo>
                  <a:lnTo>
                    <a:pt x="156" y="8"/>
                  </a:lnTo>
                  <a:lnTo>
                    <a:pt x="155" y="6"/>
                  </a:lnTo>
                  <a:lnTo>
                    <a:pt x="156" y="3"/>
                  </a:lnTo>
                  <a:lnTo>
                    <a:pt x="162" y="0"/>
                  </a:lnTo>
                  <a:lnTo>
                    <a:pt x="165" y="2"/>
                  </a:lnTo>
                  <a:lnTo>
                    <a:pt x="168" y="2"/>
                  </a:lnTo>
                  <a:lnTo>
                    <a:pt x="178" y="9"/>
                  </a:lnTo>
                  <a:lnTo>
                    <a:pt x="180" y="14"/>
                  </a:lnTo>
                  <a:lnTo>
                    <a:pt x="182" y="14"/>
                  </a:lnTo>
                  <a:lnTo>
                    <a:pt x="186" y="14"/>
                  </a:lnTo>
                  <a:lnTo>
                    <a:pt x="194" y="16"/>
                  </a:lnTo>
                  <a:lnTo>
                    <a:pt x="196" y="19"/>
                  </a:lnTo>
                  <a:lnTo>
                    <a:pt x="200" y="18"/>
                  </a:lnTo>
                  <a:lnTo>
                    <a:pt x="200" y="16"/>
                  </a:lnTo>
                  <a:lnTo>
                    <a:pt x="202" y="12"/>
                  </a:lnTo>
                  <a:lnTo>
                    <a:pt x="204" y="14"/>
                  </a:lnTo>
                  <a:lnTo>
                    <a:pt x="204" y="18"/>
                  </a:lnTo>
                  <a:lnTo>
                    <a:pt x="206" y="22"/>
                  </a:lnTo>
                  <a:lnTo>
                    <a:pt x="206" y="30"/>
                  </a:lnTo>
                  <a:lnTo>
                    <a:pt x="204" y="30"/>
                  </a:lnTo>
                  <a:lnTo>
                    <a:pt x="202" y="31"/>
                  </a:lnTo>
                  <a:lnTo>
                    <a:pt x="204" y="35"/>
                  </a:lnTo>
                  <a:lnTo>
                    <a:pt x="206" y="40"/>
                  </a:lnTo>
                  <a:lnTo>
                    <a:pt x="206" y="44"/>
                  </a:lnTo>
                  <a:lnTo>
                    <a:pt x="206" y="44"/>
                  </a:lnTo>
                  <a:close/>
                  <a:moveTo>
                    <a:pt x="165" y="174"/>
                  </a:moveTo>
                  <a:lnTo>
                    <a:pt x="165" y="177"/>
                  </a:lnTo>
                  <a:lnTo>
                    <a:pt x="165" y="179"/>
                  </a:lnTo>
                  <a:lnTo>
                    <a:pt x="165" y="180"/>
                  </a:lnTo>
                  <a:lnTo>
                    <a:pt x="158" y="185"/>
                  </a:lnTo>
                  <a:lnTo>
                    <a:pt x="155" y="185"/>
                  </a:lnTo>
                  <a:lnTo>
                    <a:pt x="155" y="180"/>
                  </a:lnTo>
                  <a:lnTo>
                    <a:pt x="156" y="177"/>
                  </a:lnTo>
                  <a:lnTo>
                    <a:pt x="165" y="174"/>
                  </a:lnTo>
                  <a:lnTo>
                    <a:pt x="165" y="17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6" name="Freeform 490">
              <a:extLst>
                <a:ext uri="{FF2B5EF4-FFF2-40B4-BE49-F238E27FC236}">
                  <a16:creationId xmlns:a16="http://schemas.microsoft.com/office/drawing/2014/main" id="{DBD73462-3166-4677-862E-05E806A2D351}"/>
                </a:ext>
              </a:extLst>
            </p:cNvPr>
            <p:cNvSpPr>
              <a:spLocks/>
            </p:cNvSpPr>
            <p:nvPr/>
          </p:nvSpPr>
          <p:spPr bwMode="auto">
            <a:xfrm>
              <a:off x="3851276" y="1916113"/>
              <a:ext cx="15875" cy="84138"/>
            </a:xfrm>
            <a:custGeom>
              <a:avLst/>
              <a:gdLst>
                <a:gd name="T0" fmla="*/ 6 w 10"/>
                <a:gd name="T1" fmla="*/ 25 h 53"/>
                <a:gd name="T2" fmla="*/ 6 w 10"/>
                <a:gd name="T3" fmla="*/ 28 h 53"/>
                <a:gd name="T4" fmla="*/ 6 w 10"/>
                <a:gd name="T5" fmla="*/ 30 h 53"/>
                <a:gd name="T6" fmla="*/ 3 w 10"/>
                <a:gd name="T7" fmla="*/ 34 h 53"/>
                <a:gd name="T8" fmla="*/ 3 w 10"/>
                <a:gd name="T9" fmla="*/ 37 h 53"/>
                <a:gd name="T10" fmla="*/ 3 w 10"/>
                <a:gd name="T11" fmla="*/ 40 h 53"/>
                <a:gd name="T12" fmla="*/ 3 w 10"/>
                <a:gd name="T13" fmla="*/ 41 h 53"/>
                <a:gd name="T14" fmla="*/ 6 w 10"/>
                <a:gd name="T15" fmla="*/ 46 h 53"/>
                <a:gd name="T16" fmla="*/ 6 w 10"/>
                <a:gd name="T17" fmla="*/ 47 h 53"/>
                <a:gd name="T18" fmla="*/ 6 w 10"/>
                <a:gd name="T19" fmla="*/ 52 h 53"/>
                <a:gd name="T20" fmla="*/ 6 w 10"/>
                <a:gd name="T21" fmla="*/ 53 h 53"/>
                <a:gd name="T22" fmla="*/ 6 w 10"/>
                <a:gd name="T23" fmla="*/ 52 h 53"/>
                <a:gd name="T24" fmla="*/ 3 w 10"/>
                <a:gd name="T25" fmla="*/ 50 h 53"/>
                <a:gd name="T26" fmla="*/ 3 w 10"/>
                <a:gd name="T27" fmla="*/ 47 h 53"/>
                <a:gd name="T28" fmla="*/ 1 w 10"/>
                <a:gd name="T29" fmla="*/ 44 h 53"/>
                <a:gd name="T30" fmla="*/ 1 w 10"/>
                <a:gd name="T31" fmla="*/ 40 h 53"/>
                <a:gd name="T32" fmla="*/ 1 w 10"/>
                <a:gd name="T33" fmla="*/ 40 h 53"/>
                <a:gd name="T34" fmla="*/ 0 w 10"/>
                <a:gd name="T35" fmla="*/ 36 h 53"/>
                <a:gd name="T36" fmla="*/ 0 w 10"/>
                <a:gd name="T37" fmla="*/ 36 h 53"/>
                <a:gd name="T38" fmla="*/ 0 w 10"/>
                <a:gd name="T39" fmla="*/ 31 h 53"/>
                <a:gd name="T40" fmla="*/ 0 w 10"/>
                <a:gd name="T41" fmla="*/ 28 h 53"/>
                <a:gd name="T42" fmla="*/ 0 w 10"/>
                <a:gd name="T43" fmla="*/ 25 h 53"/>
                <a:gd name="T44" fmla="*/ 0 w 10"/>
                <a:gd name="T45" fmla="*/ 22 h 53"/>
                <a:gd name="T46" fmla="*/ 0 w 10"/>
                <a:gd name="T47" fmla="*/ 20 h 53"/>
                <a:gd name="T48" fmla="*/ 0 w 10"/>
                <a:gd name="T49" fmla="*/ 18 h 53"/>
                <a:gd name="T50" fmla="*/ 1 w 10"/>
                <a:gd name="T51" fmla="*/ 18 h 53"/>
                <a:gd name="T52" fmla="*/ 1 w 10"/>
                <a:gd name="T53" fmla="*/ 16 h 53"/>
                <a:gd name="T54" fmla="*/ 1 w 10"/>
                <a:gd name="T55" fmla="*/ 18 h 53"/>
                <a:gd name="T56" fmla="*/ 1 w 10"/>
                <a:gd name="T57" fmla="*/ 22 h 53"/>
                <a:gd name="T58" fmla="*/ 3 w 10"/>
                <a:gd name="T59" fmla="*/ 18 h 53"/>
                <a:gd name="T60" fmla="*/ 3 w 10"/>
                <a:gd name="T61" fmla="*/ 16 h 53"/>
                <a:gd name="T62" fmla="*/ 3 w 10"/>
                <a:gd name="T63" fmla="*/ 14 h 53"/>
                <a:gd name="T64" fmla="*/ 3 w 10"/>
                <a:gd name="T65" fmla="*/ 12 h 53"/>
                <a:gd name="T66" fmla="*/ 6 w 10"/>
                <a:gd name="T67" fmla="*/ 12 h 53"/>
                <a:gd name="T68" fmla="*/ 6 w 10"/>
                <a:gd name="T69" fmla="*/ 9 h 53"/>
                <a:gd name="T70" fmla="*/ 7 w 10"/>
                <a:gd name="T71" fmla="*/ 6 h 53"/>
                <a:gd name="T72" fmla="*/ 7 w 10"/>
                <a:gd name="T73" fmla="*/ 8 h 53"/>
                <a:gd name="T74" fmla="*/ 7 w 10"/>
                <a:gd name="T75" fmla="*/ 5 h 53"/>
                <a:gd name="T76" fmla="*/ 7 w 10"/>
                <a:gd name="T77" fmla="*/ 2 h 53"/>
                <a:gd name="T78" fmla="*/ 10 w 10"/>
                <a:gd name="T79" fmla="*/ 0 h 53"/>
                <a:gd name="T80" fmla="*/ 10 w 10"/>
                <a:gd name="T81" fmla="*/ 0 h 53"/>
                <a:gd name="T82" fmla="*/ 10 w 10"/>
                <a:gd name="T83" fmla="*/ 2 h 53"/>
                <a:gd name="T84" fmla="*/ 10 w 10"/>
                <a:gd name="T85" fmla="*/ 6 h 53"/>
                <a:gd name="T86" fmla="*/ 7 w 10"/>
                <a:gd name="T87" fmla="*/ 12 h 53"/>
                <a:gd name="T88" fmla="*/ 7 w 10"/>
                <a:gd name="T89" fmla="*/ 16 h 53"/>
                <a:gd name="T90" fmla="*/ 6 w 10"/>
                <a:gd name="T91" fmla="*/ 14 h 53"/>
                <a:gd name="T92" fmla="*/ 6 w 10"/>
                <a:gd name="T93" fmla="*/ 12 h 53"/>
                <a:gd name="T94" fmla="*/ 6 w 10"/>
                <a:gd name="T95" fmla="*/ 14 h 53"/>
                <a:gd name="T96" fmla="*/ 6 w 10"/>
                <a:gd name="T97" fmla="*/ 18 h 53"/>
                <a:gd name="T98" fmla="*/ 6 w 10"/>
                <a:gd name="T99" fmla="*/ 22 h 53"/>
                <a:gd name="T100" fmla="*/ 6 w 10"/>
                <a:gd name="T101" fmla="*/ 25 h 53"/>
                <a:gd name="T102" fmla="*/ 6 w 10"/>
                <a:gd name="T103" fmla="*/ 2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 h="53">
                  <a:moveTo>
                    <a:pt x="6" y="25"/>
                  </a:moveTo>
                  <a:lnTo>
                    <a:pt x="6" y="28"/>
                  </a:lnTo>
                  <a:lnTo>
                    <a:pt x="6" y="30"/>
                  </a:lnTo>
                  <a:lnTo>
                    <a:pt x="3" y="34"/>
                  </a:lnTo>
                  <a:lnTo>
                    <a:pt x="3" y="37"/>
                  </a:lnTo>
                  <a:lnTo>
                    <a:pt x="3" y="40"/>
                  </a:lnTo>
                  <a:lnTo>
                    <a:pt x="3" y="41"/>
                  </a:lnTo>
                  <a:lnTo>
                    <a:pt x="6" y="46"/>
                  </a:lnTo>
                  <a:lnTo>
                    <a:pt x="6" y="47"/>
                  </a:lnTo>
                  <a:lnTo>
                    <a:pt x="6" y="52"/>
                  </a:lnTo>
                  <a:lnTo>
                    <a:pt x="6" y="53"/>
                  </a:lnTo>
                  <a:lnTo>
                    <a:pt x="6" y="52"/>
                  </a:lnTo>
                  <a:lnTo>
                    <a:pt x="3" y="50"/>
                  </a:lnTo>
                  <a:lnTo>
                    <a:pt x="3" y="47"/>
                  </a:lnTo>
                  <a:lnTo>
                    <a:pt x="1" y="44"/>
                  </a:lnTo>
                  <a:lnTo>
                    <a:pt x="1" y="40"/>
                  </a:lnTo>
                  <a:lnTo>
                    <a:pt x="1" y="40"/>
                  </a:lnTo>
                  <a:lnTo>
                    <a:pt x="0" y="36"/>
                  </a:lnTo>
                  <a:lnTo>
                    <a:pt x="0" y="36"/>
                  </a:lnTo>
                  <a:lnTo>
                    <a:pt x="0" y="31"/>
                  </a:lnTo>
                  <a:lnTo>
                    <a:pt x="0" y="28"/>
                  </a:lnTo>
                  <a:lnTo>
                    <a:pt x="0" y="25"/>
                  </a:lnTo>
                  <a:lnTo>
                    <a:pt x="0" y="22"/>
                  </a:lnTo>
                  <a:lnTo>
                    <a:pt x="0" y="20"/>
                  </a:lnTo>
                  <a:lnTo>
                    <a:pt x="0" y="18"/>
                  </a:lnTo>
                  <a:lnTo>
                    <a:pt x="1" y="18"/>
                  </a:lnTo>
                  <a:lnTo>
                    <a:pt x="1" y="16"/>
                  </a:lnTo>
                  <a:lnTo>
                    <a:pt x="1" y="18"/>
                  </a:lnTo>
                  <a:lnTo>
                    <a:pt x="1" y="22"/>
                  </a:lnTo>
                  <a:lnTo>
                    <a:pt x="3" y="18"/>
                  </a:lnTo>
                  <a:lnTo>
                    <a:pt x="3" y="16"/>
                  </a:lnTo>
                  <a:lnTo>
                    <a:pt x="3" y="14"/>
                  </a:lnTo>
                  <a:lnTo>
                    <a:pt x="3" y="12"/>
                  </a:lnTo>
                  <a:lnTo>
                    <a:pt x="6" y="12"/>
                  </a:lnTo>
                  <a:lnTo>
                    <a:pt x="6" y="9"/>
                  </a:lnTo>
                  <a:lnTo>
                    <a:pt x="7" y="6"/>
                  </a:lnTo>
                  <a:lnTo>
                    <a:pt x="7" y="8"/>
                  </a:lnTo>
                  <a:lnTo>
                    <a:pt x="7" y="5"/>
                  </a:lnTo>
                  <a:lnTo>
                    <a:pt x="7" y="2"/>
                  </a:lnTo>
                  <a:lnTo>
                    <a:pt x="10" y="0"/>
                  </a:lnTo>
                  <a:lnTo>
                    <a:pt x="10" y="0"/>
                  </a:lnTo>
                  <a:lnTo>
                    <a:pt x="10" y="2"/>
                  </a:lnTo>
                  <a:lnTo>
                    <a:pt x="10" y="6"/>
                  </a:lnTo>
                  <a:lnTo>
                    <a:pt x="7" y="12"/>
                  </a:lnTo>
                  <a:lnTo>
                    <a:pt x="7" y="16"/>
                  </a:lnTo>
                  <a:lnTo>
                    <a:pt x="6" y="14"/>
                  </a:lnTo>
                  <a:lnTo>
                    <a:pt x="6" y="12"/>
                  </a:lnTo>
                  <a:lnTo>
                    <a:pt x="6" y="14"/>
                  </a:lnTo>
                  <a:lnTo>
                    <a:pt x="6" y="18"/>
                  </a:lnTo>
                  <a:lnTo>
                    <a:pt x="6" y="22"/>
                  </a:lnTo>
                  <a:lnTo>
                    <a:pt x="6" y="25"/>
                  </a:lnTo>
                  <a:lnTo>
                    <a:pt x="6" y="25"/>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 name="Freeform 491">
              <a:extLst>
                <a:ext uri="{FF2B5EF4-FFF2-40B4-BE49-F238E27FC236}">
                  <a16:creationId xmlns:a16="http://schemas.microsoft.com/office/drawing/2014/main" id="{9BDEE377-2A75-41F7-B3D2-0AEF009D03F7}"/>
                </a:ext>
              </a:extLst>
            </p:cNvPr>
            <p:cNvSpPr>
              <a:spLocks/>
            </p:cNvSpPr>
            <p:nvPr/>
          </p:nvSpPr>
          <p:spPr bwMode="auto">
            <a:xfrm>
              <a:off x="3856038" y="1989138"/>
              <a:ext cx="55563" cy="160338"/>
            </a:xfrm>
            <a:custGeom>
              <a:avLst/>
              <a:gdLst>
                <a:gd name="T0" fmla="*/ 22 w 35"/>
                <a:gd name="T1" fmla="*/ 22 h 101"/>
                <a:gd name="T2" fmla="*/ 25 w 35"/>
                <a:gd name="T3" fmla="*/ 26 h 101"/>
                <a:gd name="T4" fmla="*/ 26 w 35"/>
                <a:gd name="T5" fmla="*/ 28 h 101"/>
                <a:gd name="T6" fmla="*/ 28 w 35"/>
                <a:gd name="T7" fmla="*/ 32 h 101"/>
                <a:gd name="T8" fmla="*/ 28 w 35"/>
                <a:gd name="T9" fmla="*/ 38 h 101"/>
                <a:gd name="T10" fmla="*/ 30 w 35"/>
                <a:gd name="T11" fmla="*/ 41 h 101"/>
                <a:gd name="T12" fmla="*/ 26 w 35"/>
                <a:gd name="T13" fmla="*/ 44 h 101"/>
                <a:gd name="T14" fmla="*/ 26 w 35"/>
                <a:gd name="T15" fmla="*/ 49 h 101"/>
                <a:gd name="T16" fmla="*/ 25 w 35"/>
                <a:gd name="T17" fmla="*/ 54 h 101"/>
                <a:gd name="T18" fmla="*/ 25 w 35"/>
                <a:gd name="T19" fmla="*/ 55 h 101"/>
                <a:gd name="T20" fmla="*/ 26 w 35"/>
                <a:gd name="T21" fmla="*/ 60 h 101"/>
                <a:gd name="T22" fmla="*/ 26 w 35"/>
                <a:gd name="T23" fmla="*/ 65 h 101"/>
                <a:gd name="T24" fmla="*/ 28 w 35"/>
                <a:gd name="T25" fmla="*/ 71 h 101"/>
                <a:gd name="T26" fmla="*/ 28 w 35"/>
                <a:gd name="T27" fmla="*/ 73 h 101"/>
                <a:gd name="T28" fmla="*/ 32 w 35"/>
                <a:gd name="T29" fmla="*/ 83 h 101"/>
                <a:gd name="T30" fmla="*/ 28 w 35"/>
                <a:gd name="T31" fmla="*/ 81 h 101"/>
                <a:gd name="T32" fmla="*/ 28 w 35"/>
                <a:gd name="T33" fmla="*/ 85 h 101"/>
                <a:gd name="T34" fmla="*/ 30 w 35"/>
                <a:gd name="T35" fmla="*/ 91 h 101"/>
                <a:gd name="T36" fmla="*/ 32 w 35"/>
                <a:gd name="T37" fmla="*/ 96 h 101"/>
                <a:gd name="T38" fmla="*/ 35 w 35"/>
                <a:gd name="T39" fmla="*/ 101 h 101"/>
                <a:gd name="T40" fmla="*/ 30 w 35"/>
                <a:gd name="T41" fmla="*/ 95 h 101"/>
                <a:gd name="T42" fmla="*/ 26 w 35"/>
                <a:gd name="T43" fmla="*/ 89 h 101"/>
                <a:gd name="T44" fmla="*/ 25 w 35"/>
                <a:gd name="T45" fmla="*/ 87 h 101"/>
                <a:gd name="T46" fmla="*/ 22 w 35"/>
                <a:gd name="T47" fmla="*/ 83 h 101"/>
                <a:gd name="T48" fmla="*/ 20 w 35"/>
                <a:gd name="T49" fmla="*/ 81 h 101"/>
                <a:gd name="T50" fmla="*/ 19 w 35"/>
                <a:gd name="T51" fmla="*/ 77 h 101"/>
                <a:gd name="T52" fmla="*/ 16 w 35"/>
                <a:gd name="T53" fmla="*/ 73 h 101"/>
                <a:gd name="T54" fmla="*/ 14 w 35"/>
                <a:gd name="T55" fmla="*/ 67 h 101"/>
                <a:gd name="T56" fmla="*/ 13 w 35"/>
                <a:gd name="T57" fmla="*/ 60 h 101"/>
                <a:gd name="T58" fmla="*/ 10 w 35"/>
                <a:gd name="T59" fmla="*/ 54 h 101"/>
                <a:gd name="T60" fmla="*/ 10 w 35"/>
                <a:gd name="T61" fmla="*/ 55 h 101"/>
                <a:gd name="T62" fmla="*/ 9 w 35"/>
                <a:gd name="T63" fmla="*/ 51 h 101"/>
                <a:gd name="T64" fmla="*/ 4 w 35"/>
                <a:gd name="T65" fmla="*/ 41 h 101"/>
                <a:gd name="T66" fmla="*/ 3 w 35"/>
                <a:gd name="T67" fmla="*/ 35 h 101"/>
                <a:gd name="T68" fmla="*/ 0 w 35"/>
                <a:gd name="T69" fmla="*/ 32 h 101"/>
                <a:gd name="T70" fmla="*/ 0 w 35"/>
                <a:gd name="T71" fmla="*/ 29 h 101"/>
                <a:gd name="T72" fmla="*/ 0 w 35"/>
                <a:gd name="T73" fmla="*/ 28 h 101"/>
                <a:gd name="T74" fmla="*/ 3 w 35"/>
                <a:gd name="T75" fmla="*/ 28 h 101"/>
                <a:gd name="T76" fmla="*/ 3 w 35"/>
                <a:gd name="T77" fmla="*/ 29 h 101"/>
                <a:gd name="T78" fmla="*/ 3 w 35"/>
                <a:gd name="T79" fmla="*/ 29 h 101"/>
                <a:gd name="T80" fmla="*/ 3 w 35"/>
                <a:gd name="T81" fmla="*/ 29 h 101"/>
                <a:gd name="T82" fmla="*/ 3 w 35"/>
                <a:gd name="T83" fmla="*/ 23 h 101"/>
                <a:gd name="T84" fmla="*/ 4 w 35"/>
                <a:gd name="T85" fmla="*/ 22 h 101"/>
                <a:gd name="T86" fmla="*/ 4 w 35"/>
                <a:gd name="T87" fmla="*/ 20 h 101"/>
                <a:gd name="T88" fmla="*/ 4 w 35"/>
                <a:gd name="T89" fmla="*/ 13 h 101"/>
                <a:gd name="T90" fmla="*/ 4 w 35"/>
                <a:gd name="T91" fmla="*/ 10 h 101"/>
                <a:gd name="T92" fmla="*/ 4 w 35"/>
                <a:gd name="T93" fmla="*/ 6 h 101"/>
                <a:gd name="T94" fmla="*/ 7 w 35"/>
                <a:gd name="T95" fmla="*/ 0 h 101"/>
                <a:gd name="T96" fmla="*/ 9 w 35"/>
                <a:gd name="T97" fmla="*/ 1 h 101"/>
                <a:gd name="T98" fmla="*/ 9 w 35"/>
                <a:gd name="T99" fmla="*/ 6 h 101"/>
                <a:gd name="T100" fmla="*/ 10 w 35"/>
                <a:gd name="T101" fmla="*/ 11 h 101"/>
                <a:gd name="T102" fmla="*/ 13 w 35"/>
                <a:gd name="T103" fmla="*/ 10 h 101"/>
                <a:gd name="T104" fmla="*/ 14 w 35"/>
                <a:gd name="T105" fmla="*/ 11 h 101"/>
                <a:gd name="T106" fmla="*/ 16 w 35"/>
                <a:gd name="T107" fmla="*/ 13 h 101"/>
                <a:gd name="T108" fmla="*/ 19 w 35"/>
                <a:gd name="T109" fmla="*/ 17 h 101"/>
                <a:gd name="T110" fmla="*/ 20 w 35"/>
                <a:gd name="T111" fmla="*/ 2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 h="101">
                  <a:moveTo>
                    <a:pt x="20" y="20"/>
                  </a:moveTo>
                  <a:lnTo>
                    <a:pt x="22" y="22"/>
                  </a:lnTo>
                  <a:lnTo>
                    <a:pt x="22" y="26"/>
                  </a:lnTo>
                  <a:lnTo>
                    <a:pt x="25" y="26"/>
                  </a:lnTo>
                  <a:lnTo>
                    <a:pt x="25" y="28"/>
                  </a:lnTo>
                  <a:lnTo>
                    <a:pt x="26" y="28"/>
                  </a:lnTo>
                  <a:lnTo>
                    <a:pt x="26" y="29"/>
                  </a:lnTo>
                  <a:lnTo>
                    <a:pt x="28" y="32"/>
                  </a:lnTo>
                  <a:lnTo>
                    <a:pt x="28" y="33"/>
                  </a:lnTo>
                  <a:lnTo>
                    <a:pt x="28" y="38"/>
                  </a:lnTo>
                  <a:lnTo>
                    <a:pt x="28" y="38"/>
                  </a:lnTo>
                  <a:lnTo>
                    <a:pt x="30" y="41"/>
                  </a:lnTo>
                  <a:lnTo>
                    <a:pt x="28" y="41"/>
                  </a:lnTo>
                  <a:lnTo>
                    <a:pt x="26" y="44"/>
                  </a:lnTo>
                  <a:lnTo>
                    <a:pt x="26" y="45"/>
                  </a:lnTo>
                  <a:lnTo>
                    <a:pt x="26" y="49"/>
                  </a:lnTo>
                  <a:lnTo>
                    <a:pt x="26" y="51"/>
                  </a:lnTo>
                  <a:lnTo>
                    <a:pt x="25" y="54"/>
                  </a:lnTo>
                  <a:lnTo>
                    <a:pt x="25" y="54"/>
                  </a:lnTo>
                  <a:lnTo>
                    <a:pt x="25" y="55"/>
                  </a:lnTo>
                  <a:lnTo>
                    <a:pt x="25" y="57"/>
                  </a:lnTo>
                  <a:lnTo>
                    <a:pt x="26" y="60"/>
                  </a:lnTo>
                  <a:lnTo>
                    <a:pt x="26" y="61"/>
                  </a:lnTo>
                  <a:lnTo>
                    <a:pt x="26" y="65"/>
                  </a:lnTo>
                  <a:lnTo>
                    <a:pt x="26" y="67"/>
                  </a:lnTo>
                  <a:lnTo>
                    <a:pt x="28" y="71"/>
                  </a:lnTo>
                  <a:lnTo>
                    <a:pt x="26" y="71"/>
                  </a:lnTo>
                  <a:lnTo>
                    <a:pt x="28" y="73"/>
                  </a:lnTo>
                  <a:lnTo>
                    <a:pt x="30" y="77"/>
                  </a:lnTo>
                  <a:lnTo>
                    <a:pt x="32" y="83"/>
                  </a:lnTo>
                  <a:lnTo>
                    <a:pt x="28" y="79"/>
                  </a:lnTo>
                  <a:lnTo>
                    <a:pt x="28" y="81"/>
                  </a:lnTo>
                  <a:lnTo>
                    <a:pt x="28" y="83"/>
                  </a:lnTo>
                  <a:lnTo>
                    <a:pt x="28" y="85"/>
                  </a:lnTo>
                  <a:lnTo>
                    <a:pt x="28" y="89"/>
                  </a:lnTo>
                  <a:lnTo>
                    <a:pt x="30" y="91"/>
                  </a:lnTo>
                  <a:lnTo>
                    <a:pt x="30" y="93"/>
                  </a:lnTo>
                  <a:lnTo>
                    <a:pt x="32" y="96"/>
                  </a:lnTo>
                  <a:lnTo>
                    <a:pt x="32" y="96"/>
                  </a:lnTo>
                  <a:lnTo>
                    <a:pt x="35" y="101"/>
                  </a:lnTo>
                  <a:lnTo>
                    <a:pt x="32" y="99"/>
                  </a:lnTo>
                  <a:lnTo>
                    <a:pt x="30" y="95"/>
                  </a:lnTo>
                  <a:lnTo>
                    <a:pt x="28" y="93"/>
                  </a:lnTo>
                  <a:lnTo>
                    <a:pt x="26" y="89"/>
                  </a:lnTo>
                  <a:lnTo>
                    <a:pt x="26" y="89"/>
                  </a:lnTo>
                  <a:lnTo>
                    <a:pt x="25" y="87"/>
                  </a:lnTo>
                  <a:lnTo>
                    <a:pt x="25" y="85"/>
                  </a:lnTo>
                  <a:lnTo>
                    <a:pt x="22" y="83"/>
                  </a:lnTo>
                  <a:lnTo>
                    <a:pt x="20" y="81"/>
                  </a:lnTo>
                  <a:lnTo>
                    <a:pt x="20" y="81"/>
                  </a:lnTo>
                  <a:lnTo>
                    <a:pt x="20" y="79"/>
                  </a:lnTo>
                  <a:lnTo>
                    <a:pt x="19" y="77"/>
                  </a:lnTo>
                  <a:lnTo>
                    <a:pt x="19" y="76"/>
                  </a:lnTo>
                  <a:lnTo>
                    <a:pt x="16" y="73"/>
                  </a:lnTo>
                  <a:lnTo>
                    <a:pt x="16" y="73"/>
                  </a:lnTo>
                  <a:lnTo>
                    <a:pt x="14" y="67"/>
                  </a:lnTo>
                  <a:lnTo>
                    <a:pt x="14" y="63"/>
                  </a:lnTo>
                  <a:lnTo>
                    <a:pt x="13" y="60"/>
                  </a:lnTo>
                  <a:lnTo>
                    <a:pt x="10" y="55"/>
                  </a:lnTo>
                  <a:lnTo>
                    <a:pt x="10" y="54"/>
                  </a:lnTo>
                  <a:lnTo>
                    <a:pt x="10" y="51"/>
                  </a:lnTo>
                  <a:lnTo>
                    <a:pt x="10" y="55"/>
                  </a:lnTo>
                  <a:lnTo>
                    <a:pt x="9" y="54"/>
                  </a:lnTo>
                  <a:lnTo>
                    <a:pt x="9" y="51"/>
                  </a:lnTo>
                  <a:lnTo>
                    <a:pt x="7" y="48"/>
                  </a:lnTo>
                  <a:lnTo>
                    <a:pt x="4" y="41"/>
                  </a:lnTo>
                  <a:lnTo>
                    <a:pt x="4" y="39"/>
                  </a:lnTo>
                  <a:lnTo>
                    <a:pt x="3" y="35"/>
                  </a:lnTo>
                  <a:lnTo>
                    <a:pt x="3" y="32"/>
                  </a:lnTo>
                  <a:lnTo>
                    <a:pt x="0" y="32"/>
                  </a:lnTo>
                  <a:lnTo>
                    <a:pt x="0" y="29"/>
                  </a:lnTo>
                  <a:lnTo>
                    <a:pt x="0" y="29"/>
                  </a:lnTo>
                  <a:lnTo>
                    <a:pt x="0" y="28"/>
                  </a:lnTo>
                  <a:lnTo>
                    <a:pt x="0" y="28"/>
                  </a:lnTo>
                  <a:lnTo>
                    <a:pt x="0" y="29"/>
                  </a:lnTo>
                  <a:lnTo>
                    <a:pt x="3" y="28"/>
                  </a:lnTo>
                  <a:lnTo>
                    <a:pt x="3" y="29"/>
                  </a:lnTo>
                  <a:lnTo>
                    <a:pt x="3" y="29"/>
                  </a:lnTo>
                  <a:lnTo>
                    <a:pt x="3" y="32"/>
                  </a:lnTo>
                  <a:lnTo>
                    <a:pt x="3" y="29"/>
                  </a:lnTo>
                  <a:lnTo>
                    <a:pt x="3" y="32"/>
                  </a:lnTo>
                  <a:lnTo>
                    <a:pt x="3" y="29"/>
                  </a:lnTo>
                  <a:lnTo>
                    <a:pt x="3" y="23"/>
                  </a:lnTo>
                  <a:lnTo>
                    <a:pt x="3" y="23"/>
                  </a:lnTo>
                  <a:lnTo>
                    <a:pt x="3" y="22"/>
                  </a:lnTo>
                  <a:lnTo>
                    <a:pt x="4" y="22"/>
                  </a:lnTo>
                  <a:lnTo>
                    <a:pt x="4" y="22"/>
                  </a:lnTo>
                  <a:lnTo>
                    <a:pt x="4" y="20"/>
                  </a:lnTo>
                  <a:lnTo>
                    <a:pt x="4" y="17"/>
                  </a:lnTo>
                  <a:lnTo>
                    <a:pt x="4" y="13"/>
                  </a:lnTo>
                  <a:lnTo>
                    <a:pt x="4" y="13"/>
                  </a:lnTo>
                  <a:lnTo>
                    <a:pt x="4" y="10"/>
                  </a:lnTo>
                  <a:lnTo>
                    <a:pt x="4" y="7"/>
                  </a:lnTo>
                  <a:lnTo>
                    <a:pt x="4" y="6"/>
                  </a:lnTo>
                  <a:lnTo>
                    <a:pt x="7" y="1"/>
                  </a:lnTo>
                  <a:lnTo>
                    <a:pt x="7" y="0"/>
                  </a:lnTo>
                  <a:lnTo>
                    <a:pt x="7" y="0"/>
                  </a:lnTo>
                  <a:lnTo>
                    <a:pt x="9" y="1"/>
                  </a:lnTo>
                  <a:lnTo>
                    <a:pt x="9" y="4"/>
                  </a:lnTo>
                  <a:lnTo>
                    <a:pt x="9" y="6"/>
                  </a:lnTo>
                  <a:lnTo>
                    <a:pt x="10" y="10"/>
                  </a:lnTo>
                  <a:lnTo>
                    <a:pt x="10" y="11"/>
                  </a:lnTo>
                  <a:lnTo>
                    <a:pt x="13" y="11"/>
                  </a:lnTo>
                  <a:lnTo>
                    <a:pt x="13" y="10"/>
                  </a:lnTo>
                  <a:lnTo>
                    <a:pt x="13" y="11"/>
                  </a:lnTo>
                  <a:lnTo>
                    <a:pt x="14" y="11"/>
                  </a:lnTo>
                  <a:lnTo>
                    <a:pt x="16" y="13"/>
                  </a:lnTo>
                  <a:lnTo>
                    <a:pt x="16" y="13"/>
                  </a:lnTo>
                  <a:lnTo>
                    <a:pt x="16" y="13"/>
                  </a:lnTo>
                  <a:lnTo>
                    <a:pt x="19" y="17"/>
                  </a:lnTo>
                  <a:lnTo>
                    <a:pt x="20" y="17"/>
                  </a:lnTo>
                  <a:lnTo>
                    <a:pt x="20" y="20"/>
                  </a:lnTo>
                  <a:lnTo>
                    <a:pt x="20" y="2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 name="Freeform 492">
              <a:extLst>
                <a:ext uri="{FF2B5EF4-FFF2-40B4-BE49-F238E27FC236}">
                  <a16:creationId xmlns:a16="http://schemas.microsoft.com/office/drawing/2014/main" id="{DB9FA198-F65E-4B7C-B06B-9768BB3CE409}"/>
                </a:ext>
              </a:extLst>
            </p:cNvPr>
            <p:cNvSpPr>
              <a:spLocks/>
            </p:cNvSpPr>
            <p:nvPr/>
          </p:nvSpPr>
          <p:spPr bwMode="auto">
            <a:xfrm>
              <a:off x="3852863" y="1985963"/>
              <a:ext cx="9525" cy="53975"/>
            </a:xfrm>
            <a:custGeom>
              <a:avLst/>
              <a:gdLst>
                <a:gd name="T0" fmla="*/ 6 w 6"/>
                <a:gd name="T1" fmla="*/ 8 h 34"/>
                <a:gd name="T2" fmla="*/ 6 w 6"/>
                <a:gd name="T3" fmla="*/ 9 h 34"/>
                <a:gd name="T4" fmla="*/ 6 w 6"/>
                <a:gd name="T5" fmla="*/ 12 h 34"/>
                <a:gd name="T6" fmla="*/ 6 w 6"/>
                <a:gd name="T7" fmla="*/ 15 h 34"/>
                <a:gd name="T8" fmla="*/ 6 w 6"/>
                <a:gd name="T9" fmla="*/ 15 h 34"/>
                <a:gd name="T10" fmla="*/ 6 w 6"/>
                <a:gd name="T11" fmla="*/ 19 h 34"/>
                <a:gd name="T12" fmla="*/ 6 w 6"/>
                <a:gd name="T13" fmla="*/ 22 h 34"/>
                <a:gd name="T14" fmla="*/ 6 w 6"/>
                <a:gd name="T15" fmla="*/ 24 h 34"/>
                <a:gd name="T16" fmla="*/ 6 w 6"/>
                <a:gd name="T17" fmla="*/ 24 h 34"/>
                <a:gd name="T18" fmla="*/ 5 w 6"/>
                <a:gd name="T19" fmla="*/ 24 h 34"/>
                <a:gd name="T20" fmla="*/ 5 w 6"/>
                <a:gd name="T21" fmla="*/ 25 h 34"/>
                <a:gd name="T22" fmla="*/ 5 w 6"/>
                <a:gd name="T23" fmla="*/ 25 h 34"/>
                <a:gd name="T24" fmla="*/ 5 w 6"/>
                <a:gd name="T25" fmla="*/ 31 h 34"/>
                <a:gd name="T26" fmla="*/ 5 w 6"/>
                <a:gd name="T27" fmla="*/ 34 h 34"/>
                <a:gd name="T28" fmla="*/ 5 w 6"/>
                <a:gd name="T29" fmla="*/ 31 h 34"/>
                <a:gd name="T30" fmla="*/ 5 w 6"/>
                <a:gd name="T31" fmla="*/ 34 h 34"/>
                <a:gd name="T32" fmla="*/ 5 w 6"/>
                <a:gd name="T33" fmla="*/ 31 h 34"/>
                <a:gd name="T34" fmla="*/ 5 w 6"/>
                <a:gd name="T35" fmla="*/ 31 h 34"/>
                <a:gd name="T36" fmla="*/ 5 w 6"/>
                <a:gd name="T37" fmla="*/ 30 h 34"/>
                <a:gd name="T38" fmla="*/ 2 w 6"/>
                <a:gd name="T39" fmla="*/ 31 h 34"/>
                <a:gd name="T40" fmla="*/ 2 w 6"/>
                <a:gd name="T41" fmla="*/ 30 h 34"/>
                <a:gd name="T42" fmla="*/ 2 w 6"/>
                <a:gd name="T43" fmla="*/ 28 h 34"/>
                <a:gd name="T44" fmla="*/ 2 w 6"/>
                <a:gd name="T45" fmla="*/ 28 h 34"/>
                <a:gd name="T46" fmla="*/ 2 w 6"/>
                <a:gd name="T47" fmla="*/ 25 h 34"/>
                <a:gd name="T48" fmla="*/ 0 w 6"/>
                <a:gd name="T49" fmla="*/ 22 h 34"/>
                <a:gd name="T50" fmla="*/ 0 w 6"/>
                <a:gd name="T51" fmla="*/ 19 h 34"/>
                <a:gd name="T52" fmla="*/ 0 w 6"/>
                <a:gd name="T53" fmla="*/ 22 h 34"/>
                <a:gd name="T54" fmla="*/ 0 w 6"/>
                <a:gd name="T55" fmla="*/ 18 h 34"/>
                <a:gd name="T56" fmla="*/ 0 w 6"/>
                <a:gd name="T57" fmla="*/ 15 h 34"/>
                <a:gd name="T58" fmla="*/ 0 w 6"/>
                <a:gd name="T59" fmla="*/ 18 h 34"/>
                <a:gd name="T60" fmla="*/ 0 w 6"/>
                <a:gd name="T61" fmla="*/ 18 h 34"/>
                <a:gd name="T62" fmla="*/ 2 w 6"/>
                <a:gd name="T63" fmla="*/ 19 h 34"/>
                <a:gd name="T64" fmla="*/ 2 w 6"/>
                <a:gd name="T65" fmla="*/ 22 h 34"/>
                <a:gd name="T66" fmla="*/ 2 w 6"/>
                <a:gd name="T67" fmla="*/ 19 h 34"/>
                <a:gd name="T68" fmla="*/ 2 w 6"/>
                <a:gd name="T69" fmla="*/ 15 h 34"/>
                <a:gd name="T70" fmla="*/ 2 w 6"/>
                <a:gd name="T71" fmla="*/ 12 h 34"/>
                <a:gd name="T72" fmla="*/ 2 w 6"/>
                <a:gd name="T73" fmla="*/ 9 h 34"/>
                <a:gd name="T74" fmla="*/ 2 w 6"/>
                <a:gd name="T75" fmla="*/ 8 h 34"/>
                <a:gd name="T76" fmla="*/ 2 w 6"/>
                <a:gd name="T77" fmla="*/ 6 h 34"/>
                <a:gd name="T78" fmla="*/ 2 w 6"/>
                <a:gd name="T79" fmla="*/ 6 h 34"/>
                <a:gd name="T80" fmla="*/ 0 w 6"/>
                <a:gd name="T81" fmla="*/ 2 h 34"/>
                <a:gd name="T82" fmla="*/ 0 w 6"/>
                <a:gd name="T83" fmla="*/ 0 h 34"/>
                <a:gd name="T84" fmla="*/ 2 w 6"/>
                <a:gd name="T85" fmla="*/ 3 h 34"/>
                <a:gd name="T86" fmla="*/ 2 w 6"/>
                <a:gd name="T87" fmla="*/ 6 h 34"/>
                <a:gd name="T88" fmla="*/ 5 w 6"/>
                <a:gd name="T89" fmla="*/ 8 h 34"/>
                <a:gd name="T90" fmla="*/ 5 w 6"/>
                <a:gd name="T91" fmla="*/ 9 h 34"/>
                <a:gd name="T92" fmla="*/ 5 w 6"/>
                <a:gd name="T93" fmla="*/ 8 h 34"/>
                <a:gd name="T94" fmla="*/ 5 w 6"/>
                <a:gd name="T95" fmla="*/ 2 h 34"/>
                <a:gd name="T96" fmla="*/ 6 w 6"/>
                <a:gd name="T97" fmla="*/ 3 h 34"/>
                <a:gd name="T98" fmla="*/ 6 w 6"/>
                <a:gd name="T99" fmla="*/ 8 h 34"/>
                <a:gd name="T100" fmla="*/ 6 w 6"/>
                <a:gd name="T101"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 h="34">
                  <a:moveTo>
                    <a:pt x="6" y="8"/>
                  </a:moveTo>
                  <a:lnTo>
                    <a:pt x="6" y="9"/>
                  </a:lnTo>
                  <a:lnTo>
                    <a:pt x="6" y="12"/>
                  </a:lnTo>
                  <a:lnTo>
                    <a:pt x="6" y="15"/>
                  </a:lnTo>
                  <a:lnTo>
                    <a:pt x="6" y="15"/>
                  </a:lnTo>
                  <a:lnTo>
                    <a:pt x="6" y="19"/>
                  </a:lnTo>
                  <a:lnTo>
                    <a:pt x="6" y="22"/>
                  </a:lnTo>
                  <a:lnTo>
                    <a:pt x="6" y="24"/>
                  </a:lnTo>
                  <a:lnTo>
                    <a:pt x="6" y="24"/>
                  </a:lnTo>
                  <a:lnTo>
                    <a:pt x="5" y="24"/>
                  </a:lnTo>
                  <a:lnTo>
                    <a:pt x="5" y="25"/>
                  </a:lnTo>
                  <a:lnTo>
                    <a:pt x="5" y="25"/>
                  </a:lnTo>
                  <a:lnTo>
                    <a:pt x="5" y="31"/>
                  </a:lnTo>
                  <a:lnTo>
                    <a:pt x="5" y="34"/>
                  </a:lnTo>
                  <a:lnTo>
                    <a:pt x="5" y="31"/>
                  </a:lnTo>
                  <a:lnTo>
                    <a:pt x="5" y="34"/>
                  </a:lnTo>
                  <a:lnTo>
                    <a:pt x="5" y="31"/>
                  </a:lnTo>
                  <a:lnTo>
                    <a:pt x="5" y="31"/>
                  </a:lnTo>
                  <a:lnTo>
                    <a:pt x="5" y="30"/>
                  </a:lnTo>
                  <a:lnTo>
                    <a:pt x="2" y="31"/>
                  </a:lnTo>
                  <a:lnTo>
                    <a:pt x="2" y="30"/>
                  </a:lnTo>
                  <a:lnTo>
                    <a:pt x="2" y="28"/>
                  </a:lnTo>
                  <a:lnTo>
                    <a:pt x="2" y="28"/>
                  </a:lnTo>
                  <a:lnTo>
                    <a:pt x="2" y="25"/>
                  </a:lnTo>
                  <a:lnTo>
                    <a:pt x="0" y="22"/>
                  </a:lnTo>
                  <a:lnTo>
                    <a:pt x="0" y="19"/>
                  </a:lnTo>
                  <a:lnTo>
                    <a:pt x="0" y="22"/>
                  </a:lnTo>
                  <a:lnTo>
                    <a:pt x="0" y="18"/>
                  </a:lnTo>
                  <a:lnTo>
                    <a:pt x="0" y="15"/>
                  </a:lnTo>
                  <a:lnTo>
                    <a:pt x="0" y="18"/>
                  </a:lnTo>
                  <a:lnTo>
                    <a:pt x="0" y="18"/>
                  </a:lnTo>
                  <a:lnTo>
                    <a:pt x="2" y="19"/>
                  </a:lnTo>
                  <a:lnTo>
                    <a:pt x="2" y="22"/>
                  </a:lnTo>
                  <a:lnTo>
                    <a:pt x="2" y="19"/>
                  </a:lnTo>
                  <a:lnTo>
                    <a:pt x="2" y="15"/>
                  </a:lnTo>
                  <a:lnTo>
                    <a:pt x="2" y="12"/>
                  </a:lnTo>
                  <a:lnTo>
                    <a:pt x="2" y="9"/>
                  </a:lnTo>
                  <a:lnTo>
                    <a:pt x="2" y="8"/>
                  </a:lnTo>
                  <a:lnTo>
                    <a:pt x="2" y="6"/>
                  </a:lnTo>
                  <a:lnTo>
                    <a:pt x="2" y="6"/>
                  </a:lnTo>
                  <a:lnTo>
                    <a:pt x="0" y="2"/>
                  </a:lnTo>
                  <a:lnTo>
                    <a:pt x="0" y="0"/>
                  </a:lnTo>
                  <a:lnTo>
                    <a:pt x="2" y="3"/>
                  </a:lnTo>
                  <a:lnTo>
                    <a:pt x="2" y="6"/>
                  </a:lnTo>
                  <a:lnTo>
                    <a:pt x="5" y="8"/>
                  </a:lnTo>
                  <a:lnTo>
                    <a:pt x="5" y="9"/>
                  </a:lnTo>
                  <a:lnTo>
                    <a:pt x="5" y="8"/>
                  </a:lnTo>
                  <a:lnTo>
                    <a:pt x="5" y="2"/>
                  </a:lnTo>
                  <a:lnTo>
                    <a:pt x="6" y="3"/>
                  </a:lnTo>
                  <a:lnTo>
                    <a:pt x="6" y="8"/>
                  </a:lnTo>
                  <a:lnTo>
                    <a:pt x="6" y="8"/>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 name="Rectangle 493">
              <a:extLst>
                <a:ext uri="{FF2B5EF4-FFF2-40B4-BE49-F238E27FC236}">
                  <a16:creationId xmlns:a16="http://schemas.microsoft.com/office/drawing/2014/main" id="{6D74CCDD-A48C-4DCE-A187-27D8C9B61E1A}"/>
                </a:ext>
              </a:extLst>
            </p:cNvPr>
            <p:cNvSpPr>
              <a:spLocks noChangeArrowheads="1"/>
            </p:cNvSpPr>
            <p:nvPr/>
          </p:nvSpPr>
          <p:spPr bwMode="auto">
            <a:xfrm>
              <a:off x="3967163" y="2184401"/>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 name="Rectangle 494">
              <a:extLst>
                <a:ext uri="{FF2B5EF4-FFF2-40B4-BE49-F238E27FC236}">
                  <a16:creationId xmlns:a16="http://schemas.microsoft.com/office/drawing/2014/main" id="{91EDA1FD-E3C3-49DB-AFCC-3A18C7C73292}"/>
                </a:ext>
              </a:extLst>
            </p:cNvPr>
            <p:cNvSpPr>
              <a:spLocks noChangeArrowheads="1"/>
            </p:cNvSpPr>
            <p:nvPr/>
          </p:nvSpPr>
          <p:spPr bwMode="auto">
            <a:xfrm>
              <a:off x="4418013" y="2244726"/>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 name="Freeform 495">
              <a:extLst>
                <a:ext uri="{FF2B5EF4-FFF2-40B4-BE49-F238E27FC236}">
                  <a16:creationId xmlns:a16="http://schemas.microsoft.com/office/drawing/2014/main" id="{0B3DBB80-AB34-44F5-B431-1600B2F3F437}"/>
                </a:ext>
              </a:extLst>
            </p:cNvPr>
            <p:cNvSpPr>
              <a:spLocks/>
            </p:cNvSpPr>
            <p:nvPr/>
          </p:nvSpPr>
          <p:spPr bwMode="auto">
            <a:xfrm>
              <a:off x="3971926" y="1820863"/>
              <a:ext cx="7938" cy="7938"/>
            </a:xfrm>
            <a:custGeom>
              <a:avLst/>
              <a:gdLst>
                <a:gd name="T0" fmla="*/ 5 w 5"/>
                <a:gd name="T1" fmla="*/ 2 h 5"/>
                <a:gd name="T2" fmla="*/ 3 w 5"/>
                <a:gd name="T3" fmla="*/ 5 h 5"/>
                <a:gd name="T4" fmla="*/ 0 w 5"/>
                <a:gd name="T5" fmla="*/ 2 h 5"/>
                <a:gd name="T6" fmla="*/ 0 w 5"/>
                <a:gd name="T7" fmla="*/ 2 h 5"/>
                <a:gd name="T8" fmla="*/ 0 w 5"/>
                <a:gd name="T9" fmla="*/ 0 h 5"/>
                <a:gd name="T10" fmla="*/ 3 w 5"/>
                <a:gd name="T11" fmla="*/ 0 h 5"/>
                <a:gd name="T12" fmla="*/ 5 w 5"/>
                <a:gd name="T13" fmla="*/ 2 h 5"/>
                <a:gd name="T14" fmla="*/ 5 w 5"/>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5" y="2"/>
                  </a:moveTo>
                  <a:lnTo>
                    <a:pt x="3" y="5"/>
                  </a:lnTo>
                  <a:lnTo>
                    <a:pt x="0" y="2"/>
                  </a:lnTo>
                  <a:lnTo>
                    <a:pt x="0" y="2"/>
                  </a:lnTo>
                  <a:lnTo>
                    <a:pt x="0" y="0"/>
                  </a:lnTo>
                  <a:lnTo>
                    <a:pt x="3" y="0"/>
                  </a:lnTo>
                  <a:lnTo>
                    <a:pt x="5" y="2"/>
                  </a:lnTo>
                  <a:lnTo>
                    <a:pt x="5"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 name="Freeform 496">
              <a:extLst>
                <a:ext uri="{FF2B5EF4-FFF2-40B4-BE49-F238E27FC236}">
                  <a16:creationId xmlns:a16="http://schemas.microsoft.com/office/drawing/2014/main" id="{292B560B-CED4-49F2-9FB2-6CEAE2A8F900}"/>
                </a:ext>
              </a:extLst>
            </p:cNvPr>
            <p:cNvSpPr>
              <a:spLocks/>
            </p:cNvSpPr>
            <p:nvPr/>
          </p:nvSpPr>
          <p:spPr bwMode="auto">
            <a:xfrm>
              <a:off x="3997326" y="1677988"/>
              <a:ext cx="14288" cy="17463"/>
            </a:xfrm>
            <a:custGeom>
              <a:avLst/>
              <a:gdLst>
                <a:gd name="T0" fmla="*/ 9 w 9"/>
                <a:gd name="T1" fmla="*/ 1 h 11"/>
                <a:gd name="T2" fmla="*/ 9 w 9"/>
                <a:gd name="T3" fmla="*/ 5 h 11"/>
                <a:gd name="T4" fmla="*/ 9 w 9"/>
                <a:gd name="T5" fmla="*/ 7 h 11"/>
                <a:gd name="T6" fmla="*/ 9 w 9"/>
                <a:gd name="T7" fmla="*/ 9 h 11"/>
                <a:gd name="T8" fmla="*/ 9 w 9"/>
                <a:gd name="T9" fmla="*/ 11 h 11"/>
                <a:gd name="T10" fmla="*/ 6 w 9"/>
                <a:gd name="T11" fmla="*/ 11 h 11"/>
                <a:gd name="T12" fmla="*/ 5 w 9"/>
                <a:gd name="T13" fmla="*/ 11 h 11"/>
                <a:gd name="T14" fmla="*/ 3 w 9"/>
                <a:gd name="T15" fmla="*/ 11 h 11"/>
                <a:gd name="T16" fmla="*/ 3 w 9"/>
                <a:gd name="T17" fmla="*/ 7 h 11"/>
                <a:gd name="T18" fmla="*/ 0 w 9"/>
                <a:gd name="T19" fmla="*/ 7 h 11"/>
                <a:gd name="T20" fmla="*/ 0 w 9"/>
                <a:gd name="T21" fmla="*/ 5 h 11"/>
                <a:gd name="T22" fmla="*/ 3 w 9"/>
                <a:gd name="T23" fmla="*/ 3 h 11"/>
                <a:gd name="T24" fmla="*/ 5 w 9"/>
                <a:gd name="T25" fmla="*/ 0 h 11"/>
                <a:gd name="T26" fmla="*/ 6 w 9"/>
                <a:gd name="T27" fmla="*/ 0 h 11"/>
                <a:gd name="T28" fmla="*/ 9 w 9"/>
                <a:gd name="T29" fmla="*/ 0 h 11"/>
                <a:gd name="T30" fmla="*/ 9 w 9"/>
                <a:gd name="T31" fmla="*/ 1 h 11"/>
                <a:gd name="T32" fmla="*/ 9 w 9"/>
                <a:gd name="T3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1">
                  <a:moveTo>
                    <a:pt x="9" y="1"/>
                  </a:moveTo>
                  <a:lnTo>
                    <a:pt x="9" y="5"/>
                  </a:lnTo>
                  <a:lnTo>
                    <a:pt x="9" y="7"/>
                  </a:lnTo>
                  <a:lnTo>
                    <a:pt x="9" y="9"/>
                  </a:lnTo>
                  <a:lnTo>
                    <a:pt x="9" y="11"/>
                  </a:lnTo>
                  <a:lnTo>
                    <a:pt x="6" y="11"/>
                  </a:lnTo>
                  <a:lnTo>
                    <a:pt x="5" y="11"/>
                  </a:lnTo>
                  <a:lnTo>
                    <a:pt x="3" y="11"/>
                  </a:lnTo>
                  <a:lnTo>
                    <a:pt x="3" y="7"/>
                  </a:lnTo>
                  <a:lnTo>
                    <a:pt x="0" y="7"/>
                  </a:lnTo>
                  <a:lnTo>
                    <a:pt x="0" y="5"/>
                  </a:lnTo>
                  <a:lnTo>
                    <a:pt x="3" y="3"/>
                  </a:lnTo>
                  <a:lnTo>
                    <a:pt x="5" y="0"/>
                  </a:lnTo>
                  <a:lnTo>
                    <a:pt x="6" y="0"/>
                  </a:lnTo>
                  <a:lnTo>
                    <a:pt x="9" y="0"/>
                  </a:lnTo>
                  <a:lnTo>
                    <a:pt x="9" y="1"/>
                  </a:lnTo>
                  <a:lnTo>
                    <a:pt x="9" y="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 name="Freeform 497">
              <a:extLst>
                <a:ext uri="{FF2B5EF4-FFF2-40B4-BE49-F238E27FC236}">
                  <a16:creationId xmlns:a16="http://schemas.microsoft.com/office/drawing/2014/main" id="{EE6C8330-DDFD-4D8D-9D72-2D71F959E976}"/>
                </a:ext>
              </a:extLst>
            </p:cNvPr>
            <p:cNvSpPr>
              <a:spLocks/>
            </p:cNvSpPr>
            <p:nvPr/>
          </p:nvSpPr>
          <p:spPr bwMode="auto">
            <a:xfrm>
              <a:off x="3986213" y="1644651"/>
              <a:ext cx="46038" cy="47625"/>
            </a:xfrm>
            <a:custGeom>
              <a:avLst/>
              <a:gdLst>
                <a:gd name="T0" fmla="*/ 28 w 29"/>
                <a:gd name="T1" fmla="*/ 5 h 30"/>
                <a:gd name="T2" fmla="*/ 26 w 29"/>
                <a:gd name="T3" fmla="*/ 6 h 30"/>
                <a:gd name="T4" fmla="*/ 29 w 29"/>
                <a:gd name="T5" fmla="*/ 8 h 30"/>
                <a:gd name="T6" fmla="*/ 28 w 29"/>
                <a:gd name="T7" fmla="*/ 12 h 30"/>
                <a:gd name="T8" fmla="*/ 26 w 29"/>
                <a:gd name="T9" fmla="*/ 12 h 30"/>
                <a:gd name="T10" fmla="*/ 23 w 29"/>
                <a:gd name="T11" fmla="*/ 15 h 30"/>
                <a:gd name="T12" fmla="*/ 23 w 29"/>
                <a:gd name="T13" fmla="*/ 16 h 30"/>
                <a:gd name="T14" fmla="*/ 20 w 29"/>
                <a:gd name="T15" fmla="*/ 18 h 30"/>
                <a:gd name="T16" fmla="*/ 17 w 29"/>
                <a:gd name="T17" fmla="*/ 21 h 30"/>
                <a:gd name="T18" fmla="*/ 16 w 29"/>
                <a:gd name="T19" fmla="*/ 22 h 30"/>
                <a:gd name="T20" fmla="*/ 16 w 29"/>
                <a:gd name="T21" fmla="*/ 21 h 30"/>
                <a:gd name="T22" fmla="*/ 13 w 29"/>
                <a:gd name="T23" fmla="*/ 21 h 30"/>
                <a:gd name="T24" fmla="*/ 12 w 29"/>
                <a:gd name="T25" fmla="*/ 21 h 30"/>
                <a:gd name="T26" fmla="*/ 10 w 29"/>
                <a:gd name="T27" fmla="*/ 24 h 30"/>
                <a:gd name="T28" fmla="*/ 7 w 29"/>
                <a:gd name="T29" fmla="*/ 26 h 30"/>
                <a:gd name="T30" fmla="*/ 7 w 29"/>
                <a:gd name="T31" fmla="*/ 28 h 30"/>
                <a:gd name="T32" fmla="*/ 6 w 29"/>
                <a:gd name="T33" fmla="*/ 28 h 30"/>
                <a:gd name="T34" fmla="*/ 4 w 29"/>
                <a:gd name="T35" fmla="*/ 30 h 30"/>
                <a:gd name="T36" fmla="*/ 1 w 29"/>
                <a:gd name="T37" fmla="*/ 28 h 30"/>
                <a:gd name="T38" fmla="*/ 1 w 29"/>
                <a:gd name="T39" fmla="*/ 26 h 30"/>
                <a:gd name="T40" fmla="*/ 1 w 29"/>
                <a:gd name="T41" fmla="*/ 24 h 30"/>
                <a:gd name="T42" fmla="*/ 1 w 29"/>
                <a:gd name="T43" fmla="*/ 22 h 30"/>
                <a:gd name="T44" fmla="*/ 0 w 29"/>
                <a:gd name="T45" fmla="*/ 22 h 30"/>
                <a:gd name="T46" fmla="*/ 1 w 29"/>
                <a:gd name="T47" fmla="*/ 21 h 30"/>
                <a:gd name="T48" fmla="*/ 6 w 29"/>
                <a:gd name="T49" fmla="*/ 18 h 30"/>
                <a:gd name="T50" fmla="*/ 6 w 29"/>
                <a:gd name="T51" fmla="*/ 16 h 30"/>
                <a:gd name="T52" fmla="*/ 6 w 29"/>
                <a:gd name="T53" fmla="*/ 15 h 30"/>
                <a:gd name="T54" fmla="*/ 7 w 29"/>
                <a:gd name="T55" fmla="*/ 15 h 30"/>
                <a:gd name="T56" fmla="*/ 10 w 29"/>
                <a:gd name="T57" fmla="*/ 10 h 30"/>
                <a:gd name="T58" fmla="*/ 10 w 29"/>
                <a:gd name="T59" fmla="*/ 10 h 30"/>
                <a:gd name="T60" fmla="*/ 12 w 29"/>
                <a:gd name="T61" fmla="*/ 8 h 30"/>
                <a:gd name="T62" fmla="*/ 16 w 29"/>
                <a:gd name="T63" fmla="*/ 6 h 30"/>
                <a:gd name="T64" fmla="*/ 17 w 29"/>
                <a:gd name="T65" fmla="*/ 6 h 30"/>
                <a:gd name="T66" fmla="*/ 22 w 29"/>
                <a:gd name="T67" fmla="*/ 5 h 30"/>
                <a:gd name="T68" fmla="*/ 23 w 29"/>
                <a:gd name="T69" fmla="*/ 2 h 30"/>
                <a:gd name="T70" fmla="*/ 23 w 29"/>
                <a:gd name="T71" fmla="*/ 5 h 30"/>
                <a:gd name="T72" fmla="*/ 26 w 29"/>
                <a:gd name="T73" fmla="*/ 2 h 30"/>
                <a:gd name="T74" fmla="*/ 29 w 29"/>
                <a:gd name="T75" fmla="*/ 0 h 30"/>
                <a:gd name="T76" fmla="*/ 29 w 29"/>
                <a:gd name="T77" fmla="*/ 2 h 30"/>
                <a:gd name="T78" fmla="*/ 28 w 29"/>
                <a:gd name="T79" fmla="*/ 5 h 30"/>
                <a:gd name="T80" fmla="*/ 28 w 29"/>
                <a:gd name="T81" fmla="*/ 5 h 30"/>
                <a:gd name="T82" fmla="*/ 28 w 29"/>
                <a:gd name="T83"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 h="30">
                  <a:moveTo>
                    <a:pt x="28" y="5"/>
                  </a:moveTo>
                  <a:lnTo>
                    <a:pt x="26" y="6"/>
                  </a:lnTo>
                  <a:lnTo>
                    <a:pt x="29" y="8"/>
                  </a:lnTo>
                  <a:lnTo>
                    <a:pt x="28" y="12"/>
                  </a:lnTo>
                  <a:lnTo>
                    <a:pt x="26" y="12"/>
                  </a:lnTo>
                  <a:lnTo>
                    <a:pt x="23" y="15"/>
                  </a:lnTo>
                  <a:lnTo>
                    <a:pt x="23" y="16"/>
                  </a:lnTo>
                  <a:lnTo>
                    <a:pt x="20" y="18"/>
                  </a:lnTo>
                  <a:lnTo>
                    <a:pt x="17" y="21"/>
                  </a:lnTo>
                  <a:lnTo>
                    <a:pt x="16" y="22"/>
                  </a:lnTo>
                  <a:lnTo>
                    <a:pt x="16" y="21"/>
                  </a:lnTo>
                  <a:lnTo>
                    <a:pt x="13" y="21"/>
                  </a:lnTo>
                  <a:lnTo>
                    <a:pt x="12" y="21"/>
                  </a:lnTo>
                  <a:lnTo>
                    <a:pt x="10" y="24"/>
                  </a:lnTo>
                  <a:lnTo>
                    <a:pt x="7" y="26"/>
                  </a:lnTo>
                  <a:lnTo>
                    <a:pt x="7" y="28"/>
                  </a:lnTo>
                  <a:lnTo>
                    <a:pt x="6" y="28"/>
                  </a:lnTo>
                  <a:lnTo>
                    <a:pt x="4" y="30"/>
                  </a:lnTo>
                  <a:lnTo>
                    <a:pt x="1" y="28"/>
                  </a:lnTo>
                  <a:lnTo>
                    <a:pt x="1" y="26"/>
                  </a:lnTo>
                  <a:lnTo>
                    <a:pt x="1" y="24"/>
                  </a:lnTo>
                  <a:lnTo>
                    <a:pt x="1" y="22"/>
                  </a:lnTo>
                  <a:lnTo>
                    <a:pt x="0" y="22"/>
                  </a:lnTo>
                  <a:lnTo>
                    <a:pt x="1" y="21"/>
                  </a:lnTo>
                  <a:lnTo>
                    <a:pt x="6" y="18"/>
                  </a:lnTo>
                  <a:lnTo>
                    <a:pt x="6" y="16"/>
                  </a:lnTo>
                  <a:lnTo>
                    <a:pt x="6" y="15"/>
                  </a:lnTo>
                  <a:lnTo>
                    <a:pt x="7" y="15"/>
                  </a:lnTo>
                  <a:lnTo>
                    <a:pt x="10" y="10"/>
                  </a:lnTo>
                  <a:lnTo>
                    <a:pt x="10" y="10"/>
                  </a:lnTo>
                  <a:lnTo>
                    <a:pt x="12" y="8"/>
                  </a:lnTo>
                  <a:lnTo>
                    <a:pt x="16" y="6"/>
                  </a:lnTo>
                  <a:lnTo>
                    <a:pt x="17" y="6"/>
                  </a:lnTo>
                  <a:lnTo>
                    <a:pt x="22" y="5"/>
                  </a:lnTo>
                  <a:lnTo>
                    <a:pt x="23" y="2"/>
                  </a:lnTo>
                  <a:lnTo>
                    <a:pt x="23" y="5"/>
                  </a:lnTo>
                  <a:lnTo>
                    <a:pt x="26" y="2"/>
                  </a:lnTo>
                  <a:lnTo>
                    <a:pt x="29" y="0"/>
                  </a:lnTo>
                  <a:lnTo>
                    <a:pt x="29" y="2"/>
                  </a:lnTo>
                  <a:lnTo>
                    <a:pt x="28" y="5"/>
                  </a:lnTo>
                  <a:lnTo>
                    <a:pt x="28" y="5"/>
                  </a:lnTo>
                  <a:lnTo>
                    <a:pt x="28" y="5"/>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 name="Freeform 498">
              <a:extLst>
                <a:ext uri="{FF2B5EF4-FFF2-40B4-BE49-F238E27FC236}">
                  <a16:creationId xmlns:a16="http://schemas.microsoft.com/office/drawing/2014/main" id="{E886F082-38AC-4D6F-8BC4-D8EBC32FAFFD}"/>
                </a:ext>
              </a:extLst>
            </p:cNvPr>
            <p:cNvSpPr>
              <a:spLocks/>
            </p:cNvSpPr>
            <p:nvPr/>
          </p:nvSpPr>
          <p:spPr bwMode="auto">
            <a:xfrm>
              <a:off x="3956051" y="2016126"/>
              <a:ext cx="6350" cy="14288"/>
            </a:xfrm>
            <a:custGeom>
              <a:avLst/>
              <a:gdLst>
                <a:gd name="T0" fmla="*/ 4 w 4"/>
                <a:gd name="T1" fmla="*/ 6 h 9"/>
                <a:gd name="T2" fmla="*/ 3 w 4"/>
                <a:gd name="T3" fmla="*/ 9 h 9"/>
                <a:gd name="T4" fmla="*/ 1 w 4"/>
                <a:gd name="T5" fmla="*/ 6 h 9"/>
                <a:gd name="T6" fmla="*/ 0 w 4"/>
                <a:gd name="T7" fmla="*/ 6 h 9"/>
                <a:gd name="T8" fmla="*/ 0 w 4"/>
                <a:gd name="T9" fmla="*/ 3 h 9"/>
                <a:gd name="T10" fmla="*/ 1 w 4"/>
                <a:gd name="T11" fmla="*/ 0 h 9"/>
                <a:gd name="T12" fmla="*/ 3 w 4"/>
                <a:gd name="T13" fmla="*/ 0 h 9"/>
                <a:gd name="T14" fmla="*/ 4 w 4"/>
                <a:gd name="T15" fmla="*/ 0 h 9"/>
                <a:gd name="T16" fmla="*/ 4 w 4"/>
                <a:gd name="T17" fmla="*/ 5 h 9"/>
                <a:gd name="T18" fmla="*/ 3 w 4"/>
                <a:gd name="T19" fmla="*/ 5 h 9"/>
                <a:gd name="T20" fmla="*/ 4 w 4"/>
                <a:gd name="T21" fmla="*/ 6 h 9"/>
                <a:gd name="T22" fmla="*/ 4 w 4"/>
                <a:gd name="T23"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9">
                  <a:moveTo>
                    <a:pt x="4" y="6"/>
                  </a:moveTo>
                  <a:lnTo>
                    <a:pt x="3" y="9"/>
                  </a:lnTo>
                  <a:lnTo>
                    <a:pt x="1" y="6"/>
                  </a:lnTo>
                  <a:lnTo>
                    <a:pt x="0" y="6"/>
                  </a:lnTo>
                  <a:lnTo>
                    <a:pt x="0" y="3"/>
                  </a:lnTo>
                  <a:lnTo>
                    <a:pt x="1" y="0"/>
                  </a:lnTo>
                  <a:lnTo>
                    <a:pt x="3" y="0"/>
                  </a:lnTo>
                  <a:lnTo>
                    <a:pt x="4" y="0"/>
                  </a:lnTo>
                  <a:lnTo>
                    <a:pt x="4" y="5"/>
                  </a:lnTo>
                  <a:lnTo>
                    <a:pt x="3" y="5"/>
                  </a:lnTo>
                  <a:lnTo>
                    <a:pt x="4" y="6"/>
                  </a:lnTo>
                  <a:lnTo>
                    <a:pt x="4"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 name="Freeform 499">
              <a:extLst>
                <a:ext uri="{FF2B5EF4-FFF2-40B4-BE49-F238E27FC236}">
                  <a16:creationId xmlns:a16="http://schemas.microsoft.com/office/drawing/2014/main" id="{F7492993-7025-4D7B-8EDC-FDDA9767ACFB}"/>
                </a:ext>
              </a:extLst>
            </p:cNvPr>
            <p:cNvSpPr>
              <a:spLocks noEditPoints="1"/>
            </p:cNvSpPr>
            <p:nvPr/>
          </p:nvSpPr>
          <p:spPr bwMode="auto">
            <a:xfrm>
              <a:off x="4032251" y="1638301"/>
              <a:ext cx="14288" cy="14288"/>
            </a:xfrm>
            <a:custGeom>
              <a:avLst/>
              <a:gdLst>
                <a:gd name="T0" fmla="*/ 0 w 9"/>
                <a:gd name="T1" fmla="*/ 6 h 9"/>
                <a:gd name="T2" fmla="*/ 0 w 9"/>
                <a:gd name="T3" fmla="*/ 4 h 9"/>
                <a:gd name="T4" fmla="*/ 3 w 9"/>
                <a:gd name="T5" fmla="*/ 3 h 9"/>
                <a:gd name="T6" fmla="*/ 4 w 9"/>
                <a:gd name="T7" fmla="*/ 0 h 9"/>
                <a:gd name="T8" fmla="*/ 6 w 9"/>
                <a:gd name="T9" fmla="*/ 0 h 9"/>
                <a:gd name="T10" fmla="*/ 9 w 9"/>
                <a:gd name="T11" fmla="*/ 0 h 9"/>
                <a:gd name="T12" fmla="*/ 9 w 9"/>
                <a:gd name="T13" fmla="*/ 0 h 9"/>
                <a:gd name="T14" fmla="*/ 9 w 9"/>
                <a:gd name="T15" fmla="*/ 3 h 9"/>
                <a:gd name="T16" fmla="*/ 6 w 9"/>
                <a:gd name="T17" fmla="*/ 3 h 9"/>
                <a:gd name="T18" fmla="*/ 3 w 9"/>
                <a:gd name="T19" fmla="*/ 4 h 9"/>
                <a:gd name="T20" fmla="*/ 0 w 9"/>
                <a:gd name="T21" fmla="*/ 6 h 9"/>
                <a:gd name="T22" fmla="*/ 0 w 9"/>
                <a:gd name="T23" fmla="*/ 6 h 9"/>
                <a:gd name="T24" fmla="*/ 6 w 9"/>
                <a:gd name="T25" fmla="*/ 6 h 9"/>
                <a:gd name="T26" fmla="*/ 4 w 9"/>
                <a:gd name="T27" fmla="*/ 9 h 9"/>
                <a:gd name="T28" fmla="*/ 3 w 9"/>
                <a:gd name="T29" fmla="*/ 9 h 9"/>
                <a:gd name="T30" fmla="*/ 3 w 9"/>
                <a:gd name="T31" fmla="*/ 6 h 9"/>
                <a:gd name="T32" fmla="*/ 4 w 9"/>
                <a:gd name="T33" fmla="*/ 6 h 9"/>
                <a:gd name="T34" fmla="*/ 6 w 9"/>
                <a:gd name="T35" fmla="*/ 6 h 9"/>
                <a:gd name="T36" fmla="*/ 6 w 9"/>
                <a:gd name="T37" fmla="*/ 6 h 9"/>
                <a:gd name="T38" fmla="*/ 6 w 9"/>
                <a:gd name="T39"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9">
                  <a:moveTo>
                    <a:pt x="0" y="6"/>
                  </a:moveTo>
                  <a:lnTo>
                    <a:pt x="0" y="4"/>
                  </a:lnTo>
                  <a:lnTo>
                    <a:pt x="3" y="3"/>
                  </a:lnTo>
                  <a:lnTo>
                    <a:pt x="4" y="0"/>
                  </a:lnTo>
                  <a:lnTo>
                    <a:pt x="6" y="0"/>
                  </a:lnTo>
                  <a:lnTo>
                    <a:pt x="9" y="0"/>
                  </a:lnTo>
                  <a:lnTo>
                    <a:pt x="9" y="0"/>
                  </a:lnTo>
                  <a:lnTo>
                    <a:pt x="9" y="3"/>
                  </a:lnTo>
                  <a:lnTo>
                    <a:pt x="6" y="3"/>
                  </a:lnTo>
                  <a:lnTo>
                    <a:pt x="3" y="4"/>
                  </a:lnTo>
                  <a:lnTo>
                    <a:pt x="0" y="6"/>
                  </a:lnTo>
                  <a:lnTo>
                    <a:pt x="0" y="6"/>
                  </a:lnTo>
                  <a:close/>
                  <a:moveTo>
                    <a:pt x="6" y="6"/>
                  </a:moveTo>
                  <a:lnTo>
                    <a:pt x="4" y="9"/>
                  </a:lnTo>
                  <a:lnTo>
                    <a:pt x="3" y="9"/>
                  </a:lnTo>
                  <a:lnTo>
                    <a:pt x="3" y="6"/>
                  </a:lnTo>
                  <a:lnTo>
                    <a:pt x="4" y="6"/>
                  </a:lnTo>
                  <a:lnTo>
                    <a:pt x="6" y="6"/>
                  </a:lnTo>
                  <a:lnTo>
                    <a:pt x="6" y="6"/>
                  </a:lnTo>
                  <a:lnTo>
                    <a:pt x="6"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 name="Freeform 500">
              <a:extLst>
                <a:ext uri="{FF2B5EF4-FFF2-40B4-BE49-F238E27FC236}">
                  <a16:creationId xmlns:a16="http://schemas.microsoft.com/office/drawing/2014/main" id="{886BBF55-D0AA-4CBB-87DE-C4F5910E1D9D}"/>
                </a:ext>
              </a:extLst>
            </p:cNvPr>
            <p:cNvSpPr>
              <a:spLocks/>
            </p:cNvSpPr>
            <p:nvPr/>
          </p:nvSpPr>
          <p:spPr bwMode="auto">
            <a:xfrm>
              <a:off x="3870326" y="1717676"/>
              <a:ext cx="61913" cy="122238"/>
            </a:xfrm>
            <a:custGeom>
              <a:avLst/>
              <a:gdLst>
                <a:gd name="T0" fmla="*/ 39 w 39"/>
                <a:gd name="T1" fmla="*/ 12 h 77"/>
                <a:gd name="T2" fmla="*/ 39 w 39"/>
                <a:gd name="T3" fmla="*/ 14 h 77"/>
                <a:gd name="T4" fmla="*/ 35 w 39"/>
                <a:gd name="T5" fmla="*/ 20 h 77"/>
                <a:gd name="T6" fmla="*/ 32 w 39"/>
                <a:gd name="T7" fmla="*/ 23 h 77"/>
                <a:gd name="T8" fmla="*/ 29 w 39"/>
                <a:gd name="T9" fmla="*/ 28 h 77"/>
                <a:gd name="T10" fmla="*/ 27 w 39"/>
                <a:gd name="T11" fmla="*/ 33 h 77"/>
                <a:gd name="T12" fmla="*/ 21 w 39"/>
                <a:gd name="T13" fmla="*/ 42 h 77"/>
                <a:gd name="T14" fmla="*/ 19 w 39"/>
                <a:gd name="T15" fmla="*/ 48 h 77"/>
                <a:gd name="T16" fmla="*/ 17 w 39"/>
                <a:gd name="T17" fmla="*/ 51 h 77"/>
                <a:gd name="T18" fmla="*/ 13 w 39"/>
                <a:gd name="T19" fmla="*/ 58 h 77"/>
                <a:gd name="T20" fmla="*/ 11 w 39"/>
                <a:gd name="T21" fmla="*/ 64 h 77"/>
                <a:gd name="T22" fmla="*/ 10 w 39"/>
                <a:gd name="T23" fmla="*/ 67 h 77"/>
                <a:gd name="T24" fmla="*/ 11 w 39"/>
                <a:gd name="T25" fmla="*/ 71 h 77"/>
                <a:gd name="T26" fmla="*/ 5 w 39"/>
                <a:gd name="T27" fmla="*/ 76 h 77"/>
                <a:gd name="T28" fmla="*/ 0 w 39"/>
                <a:gd name="T29" fmla="*/ 77 h 77"/>
                <a:gd name="T30" fmla="*/ 0 w 39"/>
                <a:gd name="T31" fmla="*/ 73 h 77"/>
                <a:gd name="T32" fmla="*/ 0 w 39"/>
                <a:gd name="T33" fmla="*/ 65 h 77"/>
                <a:gd name="T34" fmla="*/ 1 w 39"/>
                <a:gd name="T35" fmla="*/ 61 h 77"/>
                <a:gd name="T36" fmla="*/ 5 w 39"/>
                <a:gd name="T37" fmla="*/ 49 h 77"/>
                <a:gd name="T38" fmla="*/ 11 w 39"/>
                <a:gd name="T39" fmla="*/ 32 h 77"/>
                <a:gd name="T40" fmla="*/ 19 w 39"/>
                <a:gd name="T41" fmla="*/ 16 h 77"/>
                <a:gd name="T42" fmla="*/ 21 w 39"/>
                <a:gd name="T43" fmla="*/ 10 h 77"/>
                <a:gd name="T44" fmla="*/ 21 w 39"/>
                <a:gd name="T45" fmla="*/ 12 h 77"/>
                <a:gd name="T46" fmla="*/ 21 w 39"/>
                <a:gd name="T47" fmla="*/ 12 h 77"/>
                <a:gd name="T48" fmla="*/ 23 w 39"/>
                <a:gd name="T49" fmla="*/ 12 h 77"/>
                <a:gd name="T50" fmla="*/ 26 w 39"/>
                <a:gd name="T51" fmla="*/ 10 h 77"/>
                <a:gd name="T52" fmla="*/ 26 w 39"/>
                <a:gd name="T53" fmla="*/ 10 h 77"/>
                <a:gd name="T54" fmla="*/ 26 w 39"/>
                <a:gd name="T55" fmla="*/ 14 h 77"/>
                <a:gd name="T56" fmla="*/ 27 w 39"/>
                <a:gd name="T57" fmla="*/ 10 h 77"/>
                <a:gd name="T58" fmla="*/ 32 w 39"/>
                <a:gd name="T59" fmla="*/ 6 h 77"/>
                <a:gd name="T60" fmla="*/ 33 w 39"/>
                <a:gd name="T61" fmla="*/ 1 h 77"/>
                <a:gd name="T62" fmla="*/ 35 w 39"/>
                <a:gd name="T63" fmla="*/ 1 h 77"/>
                <a:gd name="T64" fmla="*/ 38 w 39"/>
                <a:gd name="T65" fmla="*/ 1 h 77"/>
                <a:gd name="T66" fmla="*/ 38 w 39"/>
                <a:gd name="T67" fmla="*/ 4 h 77"/>
                <a:gd name="T68" fmla="*/ 38 w 39"/>
                <a:gd name="T69" fmla="*/ 10 h 77"/>
                <a:gd name="T70" fmla="*/ 39 w 39"/>
                <a:gd name="T71" fmla="*/ 1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77">
                  <a:moveTo>
                    <a:pt x="39" y="10"/>
                  </a:moveTo>
                  <a:lnTo>
                    <a:pt x="39" y="12"/>
                  </a:lnTo>
                  <a:lnTo>
                    <a:pt x="39" y="12"/>
                  </a:lnTo>
                  <a:lnTo>
                    <a:pt x="39" y="14"/>
                  </a:lnTo>
                  <a:lnTo>
                    <a:pt x="38" y="17"/>
                  </a:lnTo>
                  <a:lnTo>
                    <a:pt x="35" y="20"/>
                  </a:lnTo>
                  <a:lnTo>
                    <a:pt x="33" y="22"/>
                  </a:lnTo>
                  <a:lnTo>
                    <a:pt x="32" y="23"/>
                  </a:lnTo>
                  <a:lnTo>
                    <a:pt x="29" y="26"/>
                  </a:lnTo>
                  <a:lnTo>
                    <a:pt x="29" y="28"/>
                  </a:lnTo>
                  <a:lnTo>
                    <a:pt x="27" y="30"/>
                  </a:lnTo>
                  <a:lnTo>
                    <a:pt x="27" y="33"/>
                  </a:lnTo>
                  <a:lnTo>
                    <a:pt x="21" y="42"/>
                  </a:lnTo>
                  <a:lnTo>
                    <a:pt x="21" y="42"/>
                  </a:lnTo>
                  <a:lnTo>
                    <a:pt x="19" y="45"/>
                  </a:lnTo>
                  <a:lnTo>
                    <a:pt x="19" y="48"/>
                  </a:lnTo>
                  <a:lnTo>
                    <a:pt x="17" y="49"/>
                  </a:lnTo>
                  <a:lnTo>
                    <a:pt x="17" y="51"/>
                  </a:lnTo>
                  <a:lnTo>
                    <a:pt x="16" y="54"/>
                  </a:lnTo>
                  <a:lnTo>
                    <a:pt x="13" y="58"/>
                  </a:lnTo>
                  <a:lnTo>
                    <a:pt x="13" y="58"/>
                  </a:lnTo>
                  <a:lnTo>
                    <a:pt x="11" y="64"/>
                  </a:lnTo>
                  <a:lnTo>
                    <a:pt x="11" y="65"/>
                  </a:lnTo>
                  <a:lnTo>
                    <a:pt x="10" y="67"/>
                  </a:lnTo>
                  <a:lnTo>
                    <a:pt x="11" y="67"/>
                  </a:lnTo>
                  <a:lnTo>
                    <a:pt x="11" y="71"/>
                  </a:lnTo>
                  <a:lnTo>
                    <a:pt x="10" y="76"/>
                  </a:lnTo>
                  <a:lnTo>
                    <a:pt x="5" y="76"/>
                  </a:lnTo>
                  <a:lnTo>
                    <a:pt x="1" y="76"/>
                  </a:lnTo>
                  <a:lnTo>
                    <a:pt x="0" y="77"/>
                  </a:lnTo>
                  <a:lnTo>
                    <a:pt x="0" y="76"/>
                  </a:lnTo>
                  <a:lnTo>
                    <a:pt x="0" y="73"/>
                  </a:lnTo>
                  <a:lnTo>
                    <a:pt x="0" y="71"/>
                  </a:lnTo>
                  <a:lnTo>
                    <a:pt x="0" y="65"/>
                  </a:lnTo>
                  <a:lnTo>
                    <a:pt x="1" y="61"/>
                  </a:lnTo>
                  <a:lnTo>
                    <a:pt x="1" y="61"/>
                  </a:lnTo>
                  <a:lnTo>
                    <a:pt x="4" y="55"/>
                  </a:lnTo>
                  <a:lnTo>
                    <a:pt x="5" y="49"/>
                  </a:lnTo>
                  <a:lnTo>
                    <a:pt x="7" y="39"/>
                  </a:lnTo>
                  <a:lnTo>
                    <a:pt x="11" y="32"/>
                  </a:lnTo>
                  <a:lnTo>
                    <a:pt x="16" y="22"/>
                  </a:lnTo>
                  <a:lnTo>
                    <a:pt x="19" y="16"/>
                  </a:lnTo>
                  <a:lnTo>
                    <a:pt x="19" y="14"/>
                  </a:lnTo>
                  <a:lnTo>
                    <a:pt x="21" y="10"/>
                  </a:lnTo>
                  <a:lnTo>
                    <a:pt x="23" y="10"/>
                  </a:lnTo>
                  <a:lnTo>
                    <a:pt x="21" y="12"/>
                  </a:lnTo>
                  <a:lnTo>
                    <a:pt x="23" y="12"/>
                  </a:lnTo>
                  <a:lnTo>
                    <a:pt x="21" y="12"/>
                  </a:lnTo>
                  <a:lnTo>
                    <a:pt x="23" y="12"/>
                  </a:lnTo>
                  <a:lnTo>
                    <a:pt x="23" y="12"/>
                  </a:lnTo>
                  <a:lnTo>
                    <a:pt x="23" y="12"/>
                  </a:lnTo>
                  <a:lnTo>
                    <a:pt x="26" y="10"/>
                  </a:lnTo>
                  <a:lnTo>
                    <a:pt x="26" y="10"/>
                  </a:lnTo>
                  <a:lnTo>
                    <a:pt x="26" y="10"/>
                  </a:lnTo>
                  <a:lnTo>
                    <a:pt x="26" y="10"/>
                  </a:lnTo>
                  <a:lnTo>
                    <a:pt x="26" y="14"/>
                  </a:lnTo>
                  <a:lnTo>
                    <a:pt x="27" y="12"/>
                  </a:lnTo>
                  <a:lnTo>
                    <a:pt x="27" y="10"/>
                  </a:lnTo>
                  <a:lnTo>
                    <a:pt x="29" y="8"/>
                  </a:lnTo>
                  <a:lnTo>
                    <a:pt x="32" y="6"/>
                  </a:lnTo>
                  <a:lnTo>
                    <a:pt x="33" y="0"/>
                  </a:lnTo>
                  <a:lnTo>
                    <a:pt x="33" y="1"/>
                  </a:lnTo>
                  <a:lnTo>
                    <a:pt x="35" y="0"/>
                  </a:lnTo>
                  <a:lnTo>
                    <a:pt x="35" y="1"/>
                  </a:lnTo>
                  <a:lnTo>
                    <a:pt x="35" y="1"/>
                  </a:lnTo>
                  <a:lnTo>
                    <a:pt x="38" y="1"/>
                  </a:lnTo>
                  <a:lnTo>
                    <a:pt x="38" y="4"/>
                  </a:lnTo>
                  <a:lnTo>
                    <a:pt x="38" y="4"/>
                  </a:lnTo>
                  <a:lnTo>
                    <a:pt x="38" y="8"/>
                  </a:lnTo>
                  <a:lnTo>
                    <a:pt x="38" y="10"/>
                  </a:lnTo>
                  <a:lnTo>
                    <a:pt x="39" y="10"/>
                  </a:lnTo>
                  <a:lnTo>
                    <a:pt x="39" y="1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7" name="Freeform 501">
              <a:extLst>
                <a:ext uri="{FF2B5EF4-FFF2-40B4-BE49-F238E27FC236}">
                  <a16:creationId xmlns:a16="http://schemas.microsoft.com/office/drawing/2014/main" id="{308ADD5A-1F25-417C-BA8B-260E75004842}"/>
                </a:ext>
              </a:extLst>
            </p:cNvPr>
            <p:cNvSpPr>
              <a:spLocks/>
            </p:cNvSpPr>
            <p:nvPr/>
          </p:nvSpPr>
          <p:spPr bwMode="auto">
            <a:xfrm>
              <a:off x="3932238" y="1963738"/>
              <a:ext cx="30163" cy="52388"/>
            </a:xfrm>
            <a:custGeom>
              <a:avLst/>
              <a:gdLst>
                <a:gd name="T0" fmla="*/ 19 w 19"/>
                <a:gd name="T1" fmla="*/ 33 h 33"/>
                <a:gd name="T2" fmla="*/ 18 w 19"/>
                <a:gd name="T3" fmla="*/ 33 h 33"/>
                <a:gd name="T4" fmla="*/ 16 w 19"/>
                <a:gd name="T5" fmla="*/ 33 h 33"/>
                <a:gd name="T6" fmla="*/ 16 w 19"/>
                <a:gd name="T7" fmla="*/ 29 h 33"/>
                <a:gd name="T8" fmla="*/ 15 w 19"/>
                <a:gd name="T9" fmla="*/ 26 h 33"/>
                <a:gd name="T10" fmla="*/ 15 w 19"/>
                <a:gd name="T11" fmla="*/ 22 h 33"/>
                <a:gd name="T12" fmla="*/ 10 w 19"/>
                <a:gd name="T13" fmla="*/ 17 h 33"/>
                <a:gd name="T14" fmla="*/ 6 w 19"/>
                <a:gd name="T15" fmla="*/ 16 h 33"/>
                <a:gd name="T16" fmla="*/ 6 w 19"/>
                <a:gd name="T17" fmla="*/ 14 h 33"/>
                <a:gd name="T18" fmla="*/ 4 w 19"/>
                <a:gd name="T19" fmla="*/ 16 h 33"/>
                <a:gd name="T20" fmla="*/ 0 w 19"/>
                <a:gd name="T21" fmla="*/ 14 h 33"/>
                <a:gd name="T22" fmla="*/ 2 w 19"/>
                <a:gd name="T23" fmla="*/ 10 h 33"/>
                <a:gd name="T24" fmla="*/ 4 w 19"/>
                <a:gd name="T25" fmla="*/ 6 h 33"/>
                <a:gd name="T26" fmla="*/ 6 w 19"/>
                <a:gd name="T27" fmla="*/ 1 h 33"/>
                <a:gd name="T28" fmla="*/ 6 w 19"/>
                <a:gd name="T29" fmla="*/ 1 h 33"/>
                <a:gd name="T30" fmla="*/ 8 w 19"/>
                <a:gd name="T31" fmla="*/ 1 h 33"/>
                <a:gd name="T32" fmla="*/ 10 w 19"/>
                <a:gd name="T33" fmla="*/ 0 h 33"/>
                <a:gd name="T34" fmla="*/ 10 w 19"/>
                <a:gd name="T35" fmla="*/ 4 h 33"/>
                <a:gd name="T36" fmla="*/ 10 w 19"/>
                <a:gd name="T37" fmla="*/ 10 h 33"/>
                <a:gd name="T38" fmla="*/ 10 w 19"/>
                <a:gd name="T39" fmla="*/ 14 h 33"/>
                <a:gd name="T40" fmla="*/ 12 w 19"/>
                <a:gd name="T41" fmla="*/ 14 h 33"/>
                <a:gd name="T42" fmla="*/ 12 w 19"/>
                <a:gd name="T43" fmla="*/ 17 h 33"/>
                <a:gd name="T44" fmla="*/ 12 w 19"/>
                <a:gd name="T45" fmla="*/ 17 h 33"/>
                <a:gd name="T46" fmla="*/ 15 w 19"/>
                <a:gd name="T47" fmla="*/ 22 h 33"/>
                <a:gd name="T48" fmla="*/ 16 w 19"/>
                <a:gd name="T49" fmla="*/ 26 h 33"/>
                <a:gd name="T50" fmla="*/ 18 w 19"/>
                <a:gd name="T51" fmla="*/ 27 h 33"/>
                <a:gd name="T52" fmla="*/ 18 w 19"/>
                <a:gd name="T53" fmla="*/ 29 h 33"/>
                <a:gd name="T54" fmla="*/ 19 w 19"/>
                <a:gd name="T55" fmla="*/ 33 h 33"/>
                <a:gd name="T56" fmla="*/ 19 w 19"/>
                <a:gd name="T5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 h="33">
                  <a:moveTo>
                    <a:pt x="19" y="33"/>
                  </a:moveTo>
                  <a:lnTo>
                    <a:pt x="18" y="33"/>
                  </a:lnTo>
                  <a:lnTo>
                    <a:pt x="16" y="33"/>
                  </a:lnTo>
                  <a:lnTo>
                    <a:pt x="16" y="29"/>
                  </a:lnTo>
                  <a:lnTo>
                    <a:pt x="15" y="26"/>
                  </a:lnTo>
                  <a:lnTo>
                    <a:pt x="15" y="22"/>
                  </a:lnTo>
                  <a:lnTo>
                    <a:pt x="10" y="17"/>
                  </a:lnTo>
                  <a:lnTo>
                    <a:pt x="6" y="16"/>
                  </a:lnTo>
                  <a:lnTo>
                    <a:pt x="6" y="14"/>
                  </a:lnTo>
                  <a:lnTo>
                    <a:pt x="4" y="16"/>
                  </a:lnTo>
                  <a:lnTo>
                    <a:pt x="0" y="14"/>
                  </a:lnTo>
                  <a:lnTo>
                    <a:pt x="2" y="10"/>
                  </a:lnTo>
                  <a:lnTo>
                    <a:pt x="4" y="6"/>
                  </a:lnTo>
                  <a:lnTo>
                    <a:pt x="6" y="1"/>
                  </a:lnTo>
                  <a:lnTo>
                    <a:pt x="6" y="1"/>
                  </a:lnTo>
                  <a:lnTo>
                    <a:pt x="8" y="1"/>
                  </a:lnTo>
                  <a:lnTo>
                    <a:pt x="10" y="0"/>
                  </a:lnTo>
                  <a:lnTo>
                    <a:pt x="10" y="4"/>
                  </a:lnTo>
                  <a:lnTo>
                    <a:pt x="10" y="10"/>
                  </a:lnTo>
                  <a:lnTo>
                    <a:pt x="10" y="14"/>
                  </a:lnTo>
                  <a:lnTo>
                    <a:pt x="12" y="14"/>
                  </a:lnTo>
                  <a:lnTo>
                    <a:pt x="12" y="17"/>
                  </a:lnTo>
                  <a:lnTo>
                    <a:pt x="12" y="17"/>
                  </a:lnTo>
                  <a:lnTo>
                    <a:pt x="15" y="22"/>
                  </a:lnTo>
                  <a:lnTo>
                    <a:pt x="16" y="26"/>
                  </a:lnTo>
                  <a:lnTo>
                    <a:pt x="18" y="27"/>
                  </a:lnTo>
                  <a:lnTo>
                    <a:pt x="18" y="29"/>
                  </a:lnTo>
                  <a:lnTo>
                    <a:pt x="19" y="33"/>
                  </a:lnTo>
                  <a:lnTo>
                    <a:pt x="19" y="3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8" name="Freeform 502">
              <a:extLst>
                <a:ext uri="{FF2B5EF4-FFF2-40B4-BE49-F238E27FC236}">
                  <a16:creationId xmlns:a16="http://schemas.microsoft.com/office/drawing/2014/main" id="{B120EB6A-5336-4AAB-B4A5-7592A2DF6F3C}"/>
                </a:ext>
              </a:extLst>
            </p:cNvPr>
            <p:cNvSpPr>
              <a:spLocks/>
            </p:cNvSpPr>
            <p:nvPr/>
          </p:nvSpPr>
          <p:spPr bwMode="auto">
            <a:xfrm>
              <a:off x="3895726" y="1727201"/>
              <a:ext cx="11113" cy="22225"/>
            </a:xfrm>
            <a:custGeom>
              <a:avLst/>
              <a:gdLst>
                <a:gd name="T0" fmla="*/ 7 w 7"/>
                <a:gd name="T1" fmla="*/ 0 h 14"/>
                <a:gd name="T2" fmla="*/ 5 w 7"/>
                <a:gd name="T3" fmla="*/ 4 h 14"/>
                <a:gd name="T4" fmla="*/ 3 w 7"/>
                <a:gd name="T5" fmla="*/ 8 h 14"/>
                <a:gd name="T6" fmla="*/ 3 w 7"/>
                <a:gd name="T7" fmla="*/ 10 h 14"/>
                <a:gd name="T8" fmla="*/ 0 w 7"/>
                <a:gd name="T9" fmla="*/ 14 h 14"/>
                <a:gd name="T10" fmla="*/ 3 w 7"/>
                <a:gd name="T11" fmla="*/ 8 h 14"/>
                <a:gd name="T12" fmla="*/ 3 w 7"/>
                <a:gd name="T13" fmla="*/ 8 h 14"/>
                <a:gd name="T14" fmla="*/ 3 w 7"/>
                <a:gd name="T15" fmla="*/ 8 h 14"/>
                <a:gd name="T16" fmla="*/ 3 w 7"/>
                <a:gd name="T17" fmla="*/ 6 h 14"/>
                <a:gd name="T18" fmla="*/ 3 w 7"/>
                <a:gd name="T19" fmla="*/ 6 h 14"/>
                <a:gd name="T20" fmla="*/ 3 w 7"/>
                <a:gd name="T21" fmla="*/ 6 h 14"/>
                <a:gd name="T22" fmla="*/ 5 w 7"/>
                <a:gd name="T23" fmla="*/ 6 h 14"/>
                <a:gd name="T24" fmla="*/ 5 w 7"/>
                <a:gd name="T25" fmla="*/ 4 h 14"/>
                <a:gd name="T26" fmla="*/ 5 w 7"/>
                <a:gd name="T27" fmla="*/ 4 h 14"/>
                <a:gd name="T28" fmla="*/ 5 w 7"/>
                <a:gd name="T29" fmla="*/ 4 h 14"/>
                <a:gd name="T30" fmla="*/ 5 w 7"/>
                <a:gd name="T31" fmla="*/ 4 h 14"/>
                <a:gd name="T32" fmla="*/ 5 w 7"/>
                <a:gd name="T33" fmla="*/ 4 h 14"/>
                <a:gd name="T34" fmla="*/ 5 w 7"/>
                <a:gd name="T35" fmla="*/ 2 h 14"/>
                <a:gd name="T36" fmla="*/ 5 w 7"/>
                <a:gd name="T37" fmla="*/ 2 h 14"/>
                <a:gd name="T38" fmla="*/ 7 w 7"/>
                <a:gd name="T39" fmla="*/ 2 h 14"/>
                <a:gd name="T40" fmla="*/ 7 w 7"/>
                <a:gd name="T41" fmla="*/ 2 h 14"/>
                <a:gd name="T42" fmla="*/ 7 w 7"/>
                <a:gd name="T43" fmla="*/ 2 h 14"/>
                <a:gd name="T44" fmla="*/ 7 w 7"/>
                <a:gd name="T45" fmla="*/ 0 h 14"/>
                <a:gd name="T46" fmla="*/ 7 w 7"/>
                <a:gd name="T47" fmla="*/ 0 h 14"/>
                <a:gd name="T48" fmla="*/ 7 w 7"/>
                <a:gd name="T49" fmla="*/ 0 h 14"/>
                <a:gd name="T50" fmla="*/ 7 w 7"/>
                <a:gd name="T51" fmla="*/ 0 h 14"/>
                <a:gd name="T52" fmla="*/ 7 w 7"/>
                <a:gd name="T5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 h="14">
                  <a:moveTo>
                    <a:pt x="7" y="0"/>
                  </a:moveTo>
                  <a:lnTo>
                    <a:pt x="5" y="4"/>
                  </a:lnTo>
                  <a:lnTo>
                    <a:pt x="3" y="8"/>
                  </a:lnTo>
                  <a:lnTo>
                    <a:pt x="3" y="10"/>
                  </a:lnTo>
                  <a:lnTo>
                    <a:pt x="0" y="14"/>
                  </a:lnTo>
                  <a:lnTo>
                    <a:pt x="3" y="8"/>
                  </a:lnTo>
                  <a:lnTo>
                    <a:pt x="3" y="8"/>
                  </a:lnTo>
                  <a:lnTo>
                    <a:pt x="3" y="8"/>
                  </a:lnTo>
                  <a:lnTo>
                    <a:pt x="3" y="6"/>
                  </a:lnTo>
                  <a:lnTo>
                    <a:pt x="3" y="6"/>
                  </a:lnTo>
                  <a:lnTo>
                    <a:pt x="3" y="6"/>
                  </a:lnTo>
                  <a:lnTo>
                    <a:pt x="5" y="6"/>
                  </a:lnTo>
                  <a:lnTo>
                    <a:pt x="5" y="4"/>
                  </a:lnTo>
                  <a:lnTo>
                    <a:pt x="5" y="4"/>
                  </a:lnTo>
                  <a:lnTo>
                    <a:pt x="5" y="4"/>
                  </a:lnTo>
                  <a:lnTo>
                    <a:pt x="5" y="4"/>
                  </a:lnTo>
                  <a:lnTo>
                    <a:pt x="5" y="4"/>
                  </a:lnTo>
                  <a:lnTo>
                    <a:pt x="5" y="2"/>
                  </a:lnTo>
                  <a:lnTo>
                    <a:pt x="5" y="2"/>
                  </a:lnTo>
                  <a:lnTo>
                    <a:pt x="7" y="2"/>
                  </a:lnTo>
                  <a:lnTo>
                    <a:pt x="7" y="2"/>
                  </a:lnTo>
                  <a:lnTo>
                    <a:pt x="7" y="2"/>
                  </a:lnTo>
                  <a:lnTo>
                    <a:pt x="7" y="0"/>
                  </a:lnTo>
                  <a:lnTo>
                    <a:pt x="7" y="0"/>
                  </a:lnTo>
                  <a:lnTo>
                    <a:pt x="7" y="0"/>
                  </a:lnTo>
                  <a:lnTo>
                    <a:pt x="7" y="0"/>
                  </a:lnTo>
                  <a:lnTo>
                    <a:pt x="7"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9" name="Freeform 503">
              <a:extLst>
                <a:ext uri="{FF2B5EF4-FFF2-40B4-BE49-F238E27FC236}">
                  <a16:creationId xmlns:a16="http://schemas.microsoft.com/office/drawing/2014/main" id="{C3E24B45-D8B6-4CE4-8640-0D7C85DD9F1F}"/>
                </a:ext>
              </a:extLst>
            </p:cNvPr>
            <p:cNvSpPr>
              <a:spLocks/>
            </p:cNvSpPr>
            <p:nvPr/>
          </p:nvSpPr>
          <p:spPr bwMode="auto">
            <a:xfrm>
              <a:off x="3930651" y="1657351"/>
              <a:ext cx="39688" cy="50800"/>
            </a:xfrm>
            <a:custGeom>
              <a:avLst/>
              <a:gdLst>
                <a:gd name="T0" fmla="*/ 20 w 25"/>
                <a:gd name="T1" fmla="*/ 13 h 32"/>
                <a:gd name="T2" fmla="*/ 19 w 25"/>
                <a:gd name="T3" fmla="*/ 13 h 32"/>
                <a:gd name="T4" fmla="*/ 19 w 25"/>
                <a:gd name="T5" fmla="*/ 16 h 32"/>
                <a:gd name="T6" fmla="*/ 17 w 25"/>
                <a:gd name="T7" fmla="*/ 20 h 32"/>
                <a:gd name="T8" fmla="*/ 17 w 25"/>
                <a:gd name="T9" fmla="*/ 20 h 32"/>
                <a:gd name="T10" fmla="*/ 17 w 25"/>
                <a:gd name="T11" fmla="*/ 20 h 32"/>
                <a:gd name="T12" fmla="*/ 17 w 25"/>
                <a:gd name="T13" fmla="*/ 22 h 32"/>
                <a:gd name="T14" fmla="*/ 17 w 25"/>
                <a:gd name="T15" fmla="*/ 22 h 32"/>
                <a:gd name="T16" fmla="*/ 16 w 25"/>
                <a:gd name="T17" fmla="*/ 24 h 32"/>
                <a:gd name="T18" fmla="*/ 13 w 25"/>
                <a:gd name="T19" fmla="*/ 24 h 32"/>
                <a:gd name="T20" fmla="*/ 13 w 25"/>
                <a:gd name="T21" fmla="*/ 24 h 32"/>
                <a:gd name="T22" fmla="*/ 9 w 25"/>
                <a:gd name="T23" fmla="*/ 26 h 32"/>
                <a:gd name="T24" fmla="*/ 7 w 25"/>
                <a:gd name="T25" fmla="*/ 26 h 32"/>
                <a:gd name="T26" fmla="*/ 5 w 25"/>
                <a:gd name="T27" fmla="*/ 30 h 32"/>
                <a:gd name="T28" fmla="*/ 5 w 25"/>
                <a:gd name="T29" fmla="*/ 30 h 32"/>
                <a:gd name="T30" fmla="*/ 3 w 25"/>
                <a:gd name="T31" fmla="*/ 32 h 32"/>
                <a:gd name="T32" fmla="*/ 1 w 25"/>
                <a:gd name="T33" fmla="*/ 32 h 32"/>
                <a:gd name="T34" fmla="*/ 0 w 25"/>
                <a:gd name="T35" fmla="*/ 32 h 32"/>
                <a:gd name="T36" fmla="*/ 1 w 25"/>
                <a:gd name="T37" fmla="*/ 29 h 32"/>
                <a:gd name="T38" fmla="*/ 1 w 25"/>
                <a:gd name="T39" fmla="*/ 29 h 32"/>
                <a:gd name="T40" fmla="*/ 0 w 25"/>
                <a:gd name="T41" fmla="*/ 29 h 32"/>
                <a:gd name="T42" fmla="*/ 1 w 25"/>
                <a:gd name="T43" fmla="*/ 29 h 32"/>
                <a:gd name="T44" fmla="*/ 3 w 25"/>
                <a:gd name="T45" fmla="*/ 24 h 32"/>
                <a:gd name="T46" fmla="*/ 5 w 25"/>
                <a:gd name="T47" fmla="*/ 22 h 32"/>
                <a:gd name="T48" fmla="*/ 5 w 25"/>
                <a:gd name="T49" fmla="*/ 20 h 32"/>
                <a:gd name="T50" fmla="*/ 7 w 25"/>
                <a:gd name="T51" fmla="*/ 18 h 32"/>
                <a:gd name="T52" fmla="*/ 9 w 25"/>
                <a:gd name="T53" fmla="*/ 16 h 32"/>
                <a:gd name="T54" fmla="*/ 9 w 25"/>
                <a:gd name="T55" fmla="*/ 16 h 32"/>
                <a:gd name="T56" fmla="*/ 11 w 25"/>
                <a:gd name="T57" fmla="*/ 14 h 32"/>
                <a:gd name="T58" fmla="*/ 13 w 25"/>
                <a:gd name="T59" fmla="*/ 13 h 32"/>
                <a:gd name="T60" fmla="*/ 16 w 25"/>
                <a:gd name="T61" fmla="*/ 10 h 32"/>
                <a:gd name="T62" fmla="*/ 17 w 25"/>
                <a:gd name="T63" fmla="*/ 10 h 32"/>
                <a:gd name="T64" fmla="*/ 17 w 25"/>
                <a:gd name="T65" fmla="*/ 8 h 32"/>
                <a:gd name="T66" fmla="*/ 19 w 25"/>
                <a:gd name="T67" fmla="*/ 7 h 32"/>
                <a:gd name="T68" fmla="*/ 19 w 25"/>
                <a:gd name="T69" fmla="*/ 4 h 32"/>
                <a:gd name="T70" fmla="*/ 23 w 25"/>
                <a:gd name="T71" fmla="*/ 0 h 32"/>
                <a:gd name="T72" fmla="*/ 23 w 25"/>
                <a:gd name="T73" fmla="*/ 0 h 32"/>
                <a:gd name="T74" fmla="*/ 25 w 25"/>
                <a:gd name="T75" fmla="*/ 0 h 32"/>
                <a:gd name="T76" fmla="*/ 23 w 25"/>
                <a:gd name="T77" fmla="*/ 2 h 32"/>
                <a:gd name="T78" fmla="*/ 23 w 25"/>
                <a:gd name="T79" fmla="*/ 4 h 32"/>
                <a:gd name="T80" fmla="*/ 20 w 25"/>
                <a:gd name="T81" fmla="*/ 7 h 32"/>
                <a:gd name="T82" fmla="*/ 20 w 25"/>
                <a:gd name="T83" fmla="*/ 8 h 32"/>
                <a:gd name="T84" fmla="*/ 20 w 25"/>
                <a:gd name="T85" fmla="*/ 10 h 32"/>
                <a:gd name="T86" fmla="*/ 20 w 25"/>
                <a:gd name="T87" fmla="*/ 13 h 32"/>
                <a:gd name="T88" fmla="*/ 20 w 25"/>
                <a:gd name="T89"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 h="32">
                  <a:moveTo>
                    <a:pt x="20" y="13"/>
                  </a:moveTo>
                  <a:lnTo>
                    <a:pt x="19" y="13"/>
                  </a:lnTo>
                  <a:lnTo>
                    <a:pt x="19" y="16"/>
                  </a:lnTo>
                  <a:lnTo>
                    <a:pt x="17" y="20"/>
                  </a:lnTo>
                  <a:lnTo>
                    <a:pt x="17" y="20"/>
                  </a:lnTo>
                  <a:lnTo>
                    <a:pt x="17" y="20"/>
                  </a:lnTo>
                  <a:lnTo>
                    <a:pt x="17" y="22"/>
                  </a:lnTo>
                  <a:lnTo>
                    <a:pt x="17" y="22"/>
                  </a:lnTo>
                  <a:lnTo>
                    <a:pt x="16" y="24"/>
                  </a:lnTo>
                  <a:lnTo>
                    <a:pt x="13" y="24"/>
                  </a:lnTo>
                  <a:lnTo>
                    <a:pt x="13" y="24"/>
                  </a:lnTo>
                  <a:lnTo>
                    <a:pt x="9" y="26"/>
                  </a:lnTo>
                  <a:lnTo>
                    <a:pt x="7" y="26"/>
                  </a:lnTo>
                  <a:lnTo>
                    <a:pt x="5" y="30"/>
                  </a:lnTo>
                  <a:lnTo>
                    <a:pt x="5" y="30"/>
                  </a:lnTo>
                  <a:lnTo>
                    <a:pt x="3" y="32"/>
                  </a:lnTo>
                  <a:lnTo>
                    <a:pt x="1" y="32"/>
                  </a:lnTo>
                  <a:lnTo>
                    <a:pt x="0" y="32"/>
                  </a:lnTo>
                  <a:lnTo>
                    <a:pt x="1" y="29"/>
                  </a:lnTo>
                  <a:lnTo>
                    <a:pt x="1" y="29"/>
                  </a:lnTo>
                  <a:lnTo>
                    <a:pt x="0" y="29"/>
                  </a:lnTo>
                  <a:lnTo>
                    <a:pt x="1" y="29"/>
                  </a:lnTo>
                  <a:lnTo>
                    <a:pt x="3" y="24"/>
                  </a:lnTo>
                  <a:lnTo>
                    <a:pt x="5" y="22"/>
                  </a:lnTo>
                  <a:lnTo>
                    <a:pt x="5" y="20"/>
                  </a:lnTo>
                  <a:lnTo>
                    <a:pt x="7" y="18"/>
                  </a:lnTo>
                  <a:lnTo>
                    <a:pt x="9" y="16"/>
                  </a:lnTo>
                  <a:lnTo>
                    <a:pt x="9" y="16"/>
                  </a:lnTo>
                  <a:lnTo>
                    <a:pt x="11" y="14"/>
                  </a:lnTo>
                  <a:lnTo>
                    <a:pt x="13" y="13"/>
                  </a:lnTo>
                  <a:lnTo>
                    <a:pt x="16" y="10"/>
                  </a:lnTo>
                  <a:lnTo>
                    <a:pt x="17" y="10"/>
                  </a:lnTo>
                  <a:lnTo>
                    <a:pt x="17" y="8"/>
                  </a:lnTo>
                  <a:lnTo>
                    <a:pt x="19" y="7"/>
                  </a:lnTo>
                  <a:lnTo>
                    <a:pt x="19" y="4"/>
                  </a:lnTo>
                  <a:lnTo>
                    <a:pt x="23" y="0"/>
                  </a:lnTo>
                  <a:lnTo>
                    <a:pt x="23" y="0"/>
                  </a:lnTo>
                  <a:lnTo>
                    <a:pt x="25" y="0"/>
                  </a:lnTo>
                  <a:lnTo>
                    <a:pt x="23" y="2"/>
                  </a:lnTo>
                  <a:lnTo>
                    <a:pt x="23" y="4"/>
                  </a:lnTo>
                  <a:lnTo>
                    <a:pt x="20" y="7"/>
                  </a:lnTo>
                  <a:lnTo>
                    <a:pt x="20" y="8"/>
                  </a:lnTo>
                  <a:lnTo>
                    <a:pt x="20" y="10"/>
                  </a:lnTo>
                  <a:lnTo>
                    <a:pt x="20" y="13"/>
                  </a:lnTo>
                  <a:lnTo>
                    <a:pt x="20" y="1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0" name="Freeform 504">
              <a:extLst>
                <a:ext uri="{FF2B5EF4-FFF2-40B4-BE49-F238E27FC236}">
                  <a16:creationId xmlns:a16="http://schemas.microsoft.com/office/drawing/2014/main" id="{B035084B-1171-4868-88D4-E20354EE66C5}"/>
                </a:ext>
              </a:extLst>
            </p:cNvPr>
            <p:cNvSpPr>
              <a:spLocks/>
            </p:cNvSpPr>
            <p:nvPr/>
          </p:nvSpPr>
          <p:spPr bwMode="auto">
            <a:xfrm>
              <a:off x="4067176" y="1654176"/>
              <a:ext cx="19050" cy="15875"/>
            </a:xfrm>
            <a:custGeom>
              <a:avLst/>
              <a:gdLst>
                <a:gd name="T0" fmla="*/ 12 w 12"/>
                <a:gd name="T1" fmla="*/ 4 h 10"/>
                <a:gd name="T2" fmla="*/ 9 w 12"/>
                <a:gd name="T3" fmla="*/ 6 h 10"/>
                <a:gd name="T4" fmla="*/ 6 w 12"/>
                <a:gd name="T5" fmla="*/ 9 h 10"/>
                <a:gd name="T6" fmla="*/ 4 w 12"/>
                <a:gd name="T7" fmla="*/ 9 h 10"/>
                <a:gd name="T8" fmla="*/ 4 w 12"/>
                <a:gd name="T9" fmla="*/ 10 h 10"/>
                <a:gd name="T10" fmla="*/ 3 w 12"/>
                <a:gd name="T11" fmla="*/ 9 h 10"/>
                <a:gd name="T12" fmla="*/ 3 w 12"/>
                <a:gd name="T13" fmla="*/ 6 h 10"/>
                <a:gd name="T14" fmla="*/ 0 w 12"/>
                <a:gd name="T15" fmla="*/ 4 h 10"/>
                <a:gd name="T16" fmla="*/ 3 w 12"/>
                <a:gd name="T17" fmla="*/ 4 h 10"/>
                <a:gd name="T18" fmla="*/ 3 w 12"/>
                <a:gd name="T19" fmla="*/ 2 h 10"/>
                <a:gd name="T20" fmla="*/ 6 w 12"/>
                <a:gd name="T21" fmla="*/ 0 h 10"/>
                <a:gd name="T22" fmla="*/ 9 w 12"/>
                <a:gd name="T23" fmla="*/ 0 h 10"/>
                <a:gd name="T24" fmla="*/ 10 w 12"/>
                <a:gd name="T25" fmla="*/ 2 h 10"/>
                <a:gd name="T26" fmla="*/ 10 w 12"/>
                <a:gd name="T27" fmla="*/ 2 h 10"/>
                <a:gd name="T28" fmla="*/ 12 w 12"/>
                <a:gd name="T29" fmla="*/ 4 h 10"/>
                <a:gd name="T30" fmla="*/ 12 w 12"/>
                <a:gd name="T3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0">
                  <a:moveTo>
                    <a:pt x="12" y="4"/>
                  </a:moveTo>
                  <a:lnTo>
                    <a:pt x="9" y="6"/>
                  </a:lnTo>
                  <a:lnTo>
                    <a:pt x="6" y="9"/>
                  </a:lnTo>
                  <a:lnTo>
                    <a:pt x="4" y="9"/>
                  </a:lnTo>
                  <a:lnTo>
                    <a:pt x="4" y="10"/>
                  </a:lnTo>
                  <a:lnTo>
                    <a:pt x="3" y="9"/>
                  </a:lnTo>
                  <a:lnTo>
                    <a:pt x="3" y="6"/>
                  </a:lnTo>
                  <a:lnTo>
                    <a:pt x="0" y="4"/>
                  </a:lnTo>
                  <a:lnTo>
                    <a:pt x="3" y="4"/>
                  </a:lnTo>
                  <a:lnTo>
                    <a:pt x="3" y="2"/>
                  </a:lnTo>
                  <a:lnTo>
                    <a:pt x="6" y="0"/>
                  </a:lnTo>
                  <a:lnTo>
                    <a:pt x="9" y="0"/>
                  </a:lnTo>
                  <a:lnTo>
                    <a:pt x="10" y="2"/>
                  </a:lnTo>
                  <a:lnTo>
                    <a:pt x="10" y="2"/>
                  </a:lnTo>
                  <a:lnTo>
                    <a:pt x="12" y="4"/>
                  </a:lnTo>
                  <a:lnTo>
                    <a:pt x="12" y="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1" name="Freeform 505">
              <a:extLst>
                <a:ext uri="{FF2B5EF4-FFF2-40B4-BE49-F238E27FC236}">
                  <a16:creationId xmlns:a16="http://schemas.microsoft.com/office/drawing/2014/main" id="{7FDE292B-3EA6-42A7-BA5E-778AB66D26BC}"/>
                </a:ext>
              </a:extLst>
            </p:cNvPr>
            <p:cNvSpPr>
              <a:spLocks/>
            </p:cNvSpPr>
            <p:nvPr/>
          </p:nvSpPr>
          <p:spPr bwMode="auto">
            <a:xfrm>
              <a:off x="3911601" y="1985963"/>
              <a:ext cx="74613" cy="93663"/>
            </a:xfrm>
            <a:custGeom>
              <a:avLst/>
              <a:gdLst>
                <a:gd name="T0" fmla="*/ 29 w 47"/>
                <a:gd name="T1" fmla="*/ 19 h 59"/>
                <a:gd name="T2" fmla="*/ 28 w 47"/>
                <a:gd name="T3" fmla="*/ 22 h 59"/>
                <a:gd name="T4" fmla="*/ 28 w 47"/>
                <a:gd name="T5" fmla="*/ 25 h 59"/>
                <a:gd name="T6" fmla="*/ 29 w 47"/>
                <a:gd name="T7" fmla="*/ 25 h 59"/>
                <a:gd name="T8" fmla="*/ 31 w 47"/>
                <a:gd name="T9" fmla="*/ 28 h 59"/>
                <a:gd name="T10" fmla="*/ 29 w 47"/>
                <a:gd name="T11" fmla="*/ 28 h 59"/>
                <a:gd name="T12" fmla="*/ 29 w 47"/>
                <a:gd name="T13" fmla="*/ 30 h 59"/>
                <a:gd name="T14" fmla="*/ 31 w 47"/>
                <a:gd name="T15" fmla="*/ 34 h 59"/>
                <a:gd name="T16" fmla="*/ 31 w 47"/>
                <a:gd name="T17" fmla="*/ 35 h 59"/>
                <a:gd name="T18" fmla="*/ 32 w 47"/>
                <a:gd name="T19" fmla="*/ 37 h 59"/>
                <a:gd name="T20" fmla="*/ 43 w 47"/>
                <a:gd name="T21" fmla="*/ 47 h 59"/>
                <a:gd name="T22" fmla="*/ 47 w 47"/>
                <a:gd name="T23" fmla="*/ 50 h 59"/>
                <a:gd name="T24" fmla="*/ 43 w 47"/>
                <a:gd name="T25" fmla="*/ 53 h 59"/>
                <a:gd name="T26" fmla="*/ 38 w 47"/>
                <a:gd name="T27" fmla="*/ 56 h 59"/>
                <a:gd name="T28" fmla="*/ 35 w 47"/>
                <a:gd name="T29" fmla="*/ 59 h 59"/>
                <a:gd name="T30" fmla="*/ 31 w 47"/>
                <a:gd name="T31" fmla="*/ 56 h 59"/>
                <a:gd name="T32" fmla="*/ 29 w 47"/>
                <a:gd name="T33" fmla="*/ 56 h 59"/>
                <a:gd name="T34" fmla="*/ 28 w 47"/>
                <a:gd name="T35" fmla="*/ 57 h 59"/>
                <a:gd name="T36" fmla="*/ 25 w 47"/>
                <a:gd name="T37" fmla="*/ 56 h 59"/>
                <a:gd name="T38" fmla="*/ 25 w 47"/>
                <a:gd name="T39" fmla="*/ 57 h 59"/>
                <a:gd name="T40" fmla="*/ 23 w 47"/>
                <a:gd name="T41" fmla="*/ 56 h 59"/>
                <a:gd name="T42" fmla="*/ 21 w 47"/>
                <a:gd name="T43" fmla="*/ 53 h 59"/>
                <a:gd name="T44" fmla="*/ 19 w 47"/>
                <a:gd name="T45" fmla="*/ 53 h 59"/>
                <a:gd name="T46" fmla="*/ 17 w 47"/>
                <a:gd name="T47" fmla="*/ 56 h 59"/>
                <a:gd name="T48" fmla="*/ 13 w 47"/>
                <a:gd name="T49" fmla="*/ 50 h 59"/>
                <a:gd name="T50" fmla="*/ 9 w 47"/>
                <a:gd name="T51" fmla="*/ 46 h 59"/>
                <a:gd name="T52" fmla="*/ 7 w 47"/>
                <a:gd name="T53" fmla="*/ 43 h 59"/>
                <a:gd name="T54" fmla="*/ 7 w 47"/>
                <a:gd name="T55" fmla="*/ 41 h 59"/>
                <a:gd name="T56" fmla="*/ 7 w 47"/>
                <a:gd name="T57" fmla="*/ 41 h 59"/>
                <a:gd name="T58" fmla="*/ 7 w 47"/>
                <a:gd name="T59" fmla="*/ 37 h 59"/>
                <a:gd name="T60" fmla="*/ 6 w 47"/>
                <a:gd name="T61" fmla="*/ 35 h 59"/>
                <a:gd name="T62" fmla="*/ 3 w 47"/>
                <a:gd name="T63" fmla="*/ 31 h 59"/>
                <a:gd name="T64" fmla="*/ 3 w 47"/>
                <a:gd name="T65" fmla="*/ 28 h 59"/>
                <a:gd name="T66" fmla="*/ 1 w 47"/>
                <a:gd name="T67" fmla="*/ 24 h 59"/>
                <a:gd name="T68" fmla="*/ 0 w 47"/>
                <a:gd name="T69" fmla="*/ 22 h 59"/>
                <a:gd name="T70" fmla="*/ 1 w 47"/>
                <a:gd name="T71" fmla="*/ 19 h 59"/>
                <a:gd name="T72" fmla="*/ 3 w 47"/>
                <a:gd name="T73" fmla="*/ 19 h 59"/>
                <a:gd name="T74" fmla="*/ 3 w 47"/>
                <a:gd name="T75" fmla="*/ 19 h 59"/>
                <a:gd name="T76" fmla="*/ 3 w 47"/>
                <a:gd name="T77" fmla="*/ 15 h 59"/>
                <a:gd name="T78" fmla="*/ 3 w 47"/>
                <a:gd name="T79" fmla="*/ 15 h 59"/>
                <a:gd name="T80" fmla="*/ 6 w 47"/>
                <a:gd name="T81" fmla="*/ 13 h 59"/>
                <a:gd name="T82" fmla="*/ 6 w 47"/>
                <a:gd name="T83" fmla="*/ 12 h 59"/>
                <a:gd name="T84" fmla="*/ 6 w 47"/>
                <a:gd name="T85" fmla="*/ 12 h 59"/>
                <a:gd name="T86" fmla="*/ 7 w 47"/>
                <a:gd name="T87" fmla="*/ 12 h 59"/>
                <a:gd name="T88" fmla="*/ 7 w 47"/>
                <a:gd name="T89" fmla="*/ 8 h 59"/>
                <a:gd name="T90" fmla="*/ 9 w 47"/>
                <a:gd name="T91" fmla="*/ 6 h 59"/>
                <a:gd name="T92" fmla="*/ 12 w 47"/>
                <a:gd name="T93" fmla="*/ 6 h 59"/>
                <a:gd name="T94" fmla="*/ 13 w 47"/>
                <a:gd name="T95" fmla="*/ 3 h 59"/>
                <a:gd name="T96" fmla="*/ 13 w 47"/>
                <a:gd name="T97" fmla="*/ 0 h 59"/>
                <a:gd name="T98" fmla="*/ 17 w 47"/>
                <a:gd name="T99" fmla="*/ 2 h 59"/>
                <a:gd name="T100" fmla="*/ 19 w 47"/>
                <a:gd name="T101" fmla="*/ 0 h 59"/>
                <a:gd name="T102" fmla="*/ 19 w 47"/>
                <a:gd name="T103" fmla="*/ 2 h 59"/>
                <a:gd name="T104" fmla="*/ 23 w 47"/>
                <a:gd name="T105" fmla="*/ 3 h 59"/>
                <a:gd name="T106" fmla="*/ 28 w 47"/>
                <a:gd name="T107" fmla="*/ 8 h 59"/>
                <a:gd name="T108" fmla="*/ 28 w 47"/>
                <a:gd name="T109" fmla="*/ 12 h 59"/>
                <a:gd name="T110" fmla="*/ 29 w 47"/>
                <a:gd name="T111" fmla="*/ 15 h 59"/>
                <a:gd name="T112" fmla="*/ 29 w 47"/>
                <a:gd name="T113" fmla="*/ 19 h 59"/>
                <a:gd name="T114" fmla="*/ 29 w 47"/>
                <a:gd name="T115" fmla="*/ 1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 h="59">
                  <a:moveTo>
                    <a:pt x="29" y="19"/>
                  </a:moveTo>
                  <a:lnTo>
                    <a:pt x="28" y="22"/>
                  </a:lnTo>
                  <a:lnTo>
                    <a:pt x="28" y="25"/>
                  </a:lnTo>
                  <a:lnTo>
                    <a:pt x="29" y="25"/>
                  </a:lnTo>
                  <a:lnTo>
                    <a:pt x="31" y="28"/>
                  </a:lnTo>
                  <a:lnTo>
                    <a:pt x="29" y="28"/>
                  </a:lnTo>
                  <a:lnTo>
                    <a:pt x="29" y="30"/>
                  </a:lnTo>
                  <a:lnTo>
                    <a:pt x="31" y="34"/>
                  </a:lnTo>
                  <a:lnTo>
                    <a:pt x="31" y="35"/>
                  </a:lnTo>
                  <a:lnTo>
                    <a:pt x="32" y="37"/>
                  </a:lnTo>
                  <a:lnTo>
                    <a:pt x="43" y="47"/>
                  </a:lnTo>
                  <a:lnTo>
                    <a:pt x="47" y="50"/>
                  </a:lnTo>
                  <a:lnTo>
                    <a:pt x="43" y="53"/>
                  </a:lnTo>
                  <a:lnTo>
                    <a:pt x="38" y="56"/>
                  </a:lnTo>
                  <a:lnTo>
                    <a:pt x="35" y="59"/>
                  </a:lnTo>
                  <a:lnTo>
                    <a:pt x="31" y="56"/>
                  </a:lnTo>
                  <a:lnTo>
                    <a:pt x="29" y="56"/>
                  </a:lnTo>
                  <a:lnTo>
                    <a:pt x="28" y="57"/>
                  </a:lnTo>
                  <a:lnTo>
                    <a:pt x="25" y="56"/>
                  </a:lnTo>
                  <a:lnTo>
                    <a:pt x="25" y="57"/>
                  </a:lnTo>
                  <a:lnTo>
                    <a:pt x="23" y="56"/>
                  </a:lnTo>
                  <a:lnTo>
                    <a:pt x="21" y="53"/>
                  </a:lnTo>
                  <a:lnTo>
                    <a:pt x="19" y="53"/>
                  </a:lnTo>
                  <a:lnTo>
                    <a:pt x="17" y="56"/>
                  </a:lnTo>
                  <a:lnTo>
                    <a:pt x="13" y="50"/>
                  </a:lnTo>
                  <a:lnTo>
                    <a:pt x="9" y="46"/>
                  </a:lnTo>
                  <a:lnTo>
                    <a:pt x="7" y="43"/>
                  </a:lnTo>
                  <a:lnTo>
                    <a:pt x="7" y="41"/>
                  </a:lnTo>
                  <a:lnTo>
                    <a:pt x="7" y="41"/>
                  </a:lnTo>
                  <a:lnTo>
                    <a:pt x="7" y="37"/>
                  </a:lnTo>
                  <a:lnTo>
                    <a:pt x="6" y="35"/>
                  </a:lnTo>
                  <a:lnTo>
                    <a:pt x="3" y="31"/>
                  </a:lnTo>
                  <a:lnTo>
                    <a:pt x="3" y="28"/>
                  </a:lnTo>
                  <a:lnTo>
                    <a:pt x="1" y="24"/>
                  </a:lnTo>
                  <a:lnTo>
                    <a:pt x="0" y="22"/>
                  </a:lnTo>
                  <a:lnTo>
                    <a:pt x="1" y="19"/>
                  </a:lnTo>
                  <a:lnTo>
                    <a:pt x="3" y="19"/>
                  </a:lnTo>
                  <a:lnTo>
                    <a:pt x="3" y="19"/>
                  </a:lnTo>
                  <a:lnTo>
                    <a:pt x="3" y="15"/>
                  </a:lnTo>
                  <a:lnTo>
                    <a:pt x="3" y="15"/>
                  </a:lnTo>
                  <a:lnTo>
                    <a:pt x="6" y="13"/>
                  </a:lnTo>
                  <a:lnTo>
                    <a:pt x="6" y="12"/>
                  </a:lnTo>
                  <a:lnTo>
                    <a:pt x="6" y="12"/>
                  </a:lnTo>
                  <a:lnTo>
                    <a:pt x="7" y="12"/>
                  </a:lnTo>
                  <a:lnTo>
                    <a:pt x="7" y="8"/>
                  </a:lnTo>
                  <a:lnTo>
                    <a:pt x="9" y="6"/>
                  </a:lnTo>
                  <a:lnTo>
                    <a:pt x="12" y="6"/>
                  </a:lnTo>
                  <a:lnTo>
                    <a:pt x="13" y="3"/>
                  </a:lnTo>
                  <a:lnTo>
                    <a:pt x="13" y="0"/>
                  </a:lnTo>
                  <a:lnTo>
                    <a:pt x="17" y="2"/>
                  </a:lnTo>
                  <a:lnTo>
                    <a:pt x="19" y="0"/>
                  </a:lnTo>
                  <a:lnTo>
                    <a:pt x="19" y="2"/>
                  </a:lnTo>
                  <a:lnTo>
                    <a:pt x="23" y="3"/>
                  </a:lnTo>
                  <a:lnTo>
                    <a:pt x="28" y="8"/>
                  </a:lnTo>
                  <a:lnTo>
                    <a:pt x="28" y="12"/>
                  </a:lnTo>
                  <a:lnTo>
                    <a:pt x="29" y="15"/>
                  </a:lnTo>
                  <a:lnTo>
                    <a:pt x="29" y="19"/>
                  </a:lnTo>
                  <a:lnTo>
                    <a:pt x="29" y="19"/>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 name="Freeform 506">
              <a:extLst>
                <a:ext uri="{FF2B5EF4-FFF2-40B4-BE49-F238E27FC236}">
                  <a16:creationId xmlns:a16="http://schemas.microsoft.com/office/drawing/2014/main" id="{97FCC99C-A347-41C4-B0BB-BF90DEC49D97}"/>
                </a:ext>
              </a:extLst>
            </p:cNvPr>
            <p:cNvSpPr>
              <a:spLocks/>
            </p:cNvSpPr>
            <p:nvPr/>
          </p:nvSpPr>
          <p:spPr bwMode="auto">
            <a:xfrm>
              <a:off x="4081463" y="1608138"/>
              <a:ext cx="71438" cy="46038"/>
            </a:xfrm>
            <a:custGeom>
              <a:avLst/>
              <a:gdLst>
                <a:gd name="T0" fmla="*/ 42 w 45"/>
                <a:gd name="T1" fmla="*/ 6 h 29"/>
                <a:gd name="T2" fmla="*/ 39 w 45"/>
                <a:gd name="T3" fmla="*/ 7 h 29"/>
                <a:gd name="T4" fmla="*/ 39 w 45"/>
                <a:gd name="T5" fmla="*/ 7 h 29"/>
                <a:gd name="T6" fmla="*/ 37 w 45"/>
                <a:gd name="T7" fmla="*/ 10 h 29"/>
                <a:gd name="T8" fmla="*/ 33 w 45"/>
                <a:gd name="T9" fmla="*/ 12 h 29"/>
                <a:gd name="T10" fmla="*/ 29 w 45"/>
                <a:gd name="T11" fmla="*/ 16 h 29"/>
                <a:gd name="T12" fmla="*/ 26 w 45"/>
                <a:gd name="T13" fmla="*/ 17 h 29"/>
                <a:gd name="T14" fmla="*/ 25 w 45"/>
                <a:gd name="T15" fmla="*/ 19 h 29"/>
                <a:gd name="T16" fmla="*/ 23 w 45"/>
                <a:gd name="T17" fmla="*/ 22 h 29"/>
                <a:gd name="T18" fmla="*/ 22 w 45"/>
                <a:gd name="T19" fmla="*/ 22 h 29"/>
                <a:gd name="T20" fmla="*/ 19 w 45"/>
                <a:gd name="T21" fmla="*/ 25 h 29"/>
                <a:gd name="T22" fmla="*/ 19 w 45"/>
                <a:gd name="T23" fmla="*/ 28 h 29"/>
                <a:gd name="T24" fmla="*/ 13 w 45"/>
                <a:gd name="T25" fmla="*/ 28 h 29"/>
                <a:gd name="T26" fmla="*/ 7 w 45"/>
                <a:gd name="T27" fmla="*/ 29 h 29"/>
                <a:gd name="T28" fmla="*/ 3 w 45"/>
                <a:gd name="T29" fmla="*/ 28 h 29"/>
                <a:gd name="T30" fmla="*/ 0 w 45"/>
                <a:gd name="T31" fmla="*/ 28 h 29"/>
                <a:gd name="T32" fmla="*/ 0 w 45"/>
                <a:gd name="T33" fmla="*/ 25 h 29"/>
                <a:gd name="T34" fmla="*/ 1 w 45"/>
                <a:gd name="T35" fmla="*/ 22 h 29"/>
                <a:gd name="T36" fmla="*/ 3 w 45"/>
                <a:gd name="T37" fmla="*/ 22 h 29"/>
                <a:gd name="T38" fmla="*/ 9 w 45"/>
                <a:gd name="T39" fmla="*/ 16 h 29"/>
                <a:gd name="T40" fmla="*/ 16 w 45"/>
                <a:gd name="T41" fmla="*/ 16 h 29"/>
                <a:gd name="T42" fmla="*/ 16 w 45"/>
                <a:gd name="T43" fmla="*/ 16 h 29"/>
                <a:gd name="T44" fmla="*/ 22 w 45"/>
                <a:gd name="T45" fmla="*/ 13 h 29"/>
                <a:gd name="T46" fmla="*/ 23 w 45"/>
                <a:gd name="T47" fmla="*/ 13 h 29"/>
                <a:gd name="T48" fmla="*/ 25 w 45"/>
                <a:gd name="T49" fmla="*/ 12 h 29"/>
                <a:gd name="T50" fmla="*/ 25 w 45"/>
                <a:gd name="T51" fmla="*/ 10 h 29"/>
                <a:gd name="T52" fmla="*/ 26 w 45"/>
                <a:gd name="T53" fmla="*/ 7 h 29"/>
                <a:gd name="T54" fmla="*/ 29 w 45"/>
                <a:gd name="T55" fmla="*/ 7 h 29"/>
                <a:gd name="T56" fmla="*/ 31 w 45"/>
                <a:gd name="T57" fmla="*/ 6 h 29"/>
                <a:gd name="T58" fmla="*/ 33 w 45"/>
                <a:gd name="T59" fmla="*/ 3 h 29"/>
                <a:gd name="T60" fmla="*/ 37 w 45"/>
                <a:gd name="T61" fmla="*/ 0 h 29"/>
                <a:gd name="T62" fmla="*/ 37 w 45"/>
                <a:gd name="T63" fmla="*/ 0 h 29"/>
                <a:gd name="T64" fmla="*/ 37 w 45"/>
                <a:gd name="T65" fmla="*/ 1 h 29"/>
                <a:gd name="T66" fmla="*/ 37 w 45"/>
                <a:gd name="T67" fmla="*/ 1 h 29"/>
                <a:gd name="T68" fmla="*/ 37 w 45"/>
                <a:gd name="T69" fmla="*/ 3 h 29"/>
                <a:gd name="T70" fmla="*/ 39 w 45"/>
                <a:gd name="T71" fmla="*/ 3 h 29"/>
                <a:gd name="T72" fmla="*/ 42 w 45"/>
                <a:gd name="T73" fmla="*/ 1 h 29"/>
                <a:gd name="T74" fmla="*/ 45 w 45"/>
                <a:gd name="T75" fmla="*/ 1 h 29"/>
                <a:gd name="T76" fmla="*/ 45 w 45"/>
                <a:gd name="T77" fmla="*/ 3 h 29"/>
                <a:gd name="T78" fmla="*/ 42 w 45"/>
                <a:gd name="T79" fmla="*/ 6 h 29"/>
                <a:gd name="T80" fmla="*/ 42 w 45"/>
                <a:gd name="T81"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29">
                  <a:moveTo>
                    <a:pt x="42" y="6"/>
                  </a:moveTo>
                  <a:lnTo>
                    <a:pt x="39" y="7"/>
                  </a:lnTo>
                  <a:lnTo>
                    <a:pt x="39" y="7"/>
                  </a:lnTo>
                  <a:lnTo>
                    <a:pt x="37" y="10"/>
                  </a:lnTo>
                  <a:lnTo>
                    <a:pt x="33" y="12"/>
                  </a:lnTo>
                  <a:lnTo>
                    <a:pt x="29" y="16"/>
                  </a:lnTo>
                  <a:lnTo>
                    <a:pt x="26" y="17"/>
                  </a:lnTo>
                  <a:lnTo>
                    <a:pt x="25" y="19"/>
                  </a:lnTo>
                  <a:lnTo>
                    <a:pt x="23" y="22"/>
                  </a:lnTo>
                  <a:lnTo>
                    <a:pt x="22" y="22"/>
                  </a:lnTo>
                  <a:lnTo>
                    <a:pt x="19" y="25"/>
                  </a:lnTo>
                  <a:lnTo>
                    <a:pt x="19" y="28"/>
                  </a:lnTo>
                  <a:lnTo>
                    <a:pt x="13" y="28"/>
                  </a:lnTo>
                  <a:lnTo>
                    <a:pt x="7" y="29"/>
                  </a:lnTo>
                  <a:lnTo>
                    <a:pt x="3" y="28"/>
                  </a:lnTo>
                  <a:lnTo>
                    <a:pt x="0" y="28"/>
                  </a:lnTo>
                  <a:lnTo>
                    <a:pt x="0" y="25"/>
                  </a:lnTo>
                  <a:lnTo>
                    <a:pt x="1" y="22"/>
                  </a:lnTo>
                  <a:lnTo>
                    <a:pt x="3" y="22"/>
                  </a:lnTo>
                  <a:lnTo>
                    <a:pt x="9" y="16"/>
                  </a:lnTo>
                  <a:lnTo>
                    <a:pt x="16" y="16"/>
                  </a:lnTo>
                  <a:lnTo>
                    <a:pt x="16" y="16"/>
                  </a:lnTo>
                  <a:lnTo>
                    <a:pt x="22" y="13"/>
                  </a:lnTo>
                  <a:lnTo>
                    <a:pt x="23" y="13"/>
                  </a:lnTo>
                  <a:lnTo>
                    <a:pt x="25" y="12"/>
                  </a:lnTo>
                  <a:lnTo>
                    <a:pt x="25" y="10"/>
                  </a:lnTo>
                  <a:lnTo>
                    <a:pt x="26" y="7"/>
                  </a:lnTo>
                  <a:lnTo>
                    <a:pt x="29" y="7"/>
                  </a:lnTo>
                  <a:lnTo>
                    <a:pt x="31" y="6"/>
                  </a:lnTo>
                  <a:lnTo>
                    <a:pt x="33" y="3"/>
                  </a:lnTo>
                  <a:lnTo>
                    <a:pt x="37" y="0"/>
                  </a:lnTo>
                  <a:lnTo>
                    <a:pt x="37" y="0"/>
                  </a:lnTo>
                  <a:lnTo>
                    <a:pt x="37" y="1"/>
                  </a:lnTo>
                  <a:lnTo>
                    <a:pt x="37" y="1"/>
                  </a:lnTo>
                  <a:lnTo>
                    <a:pt x="37" y="3"/>
                  </a:lnTo>
                  <a:lnTo>
                    <a:pt x="39" y="3"/>
                  </a:lnTo>
                  <a:lnTo>
                    <a:pt x="42" y="1"/>
                  </a:lnTo>
                  <a:lnTo>
                    <a:pt x="45" y="1"/>
                  </a:lnTo>
                  <a:lnTo>
                    <a:pt x="45" y="3"/>
                  </a:lnTo>
                  <a:lnTo>
                    <a:pt x="42" y="6"/>
                  </a:lnTo>
                  <a:lnTo>
                    <a:pt x="42"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 name="Freeform 507">
              <a:extLst>
                <a:ext uri="{FF2B5EF4-FFF2-40B4-BE49-F238E27FC236}">
                  <a16:creationId xmlns:a16="http://schemas.microsoft.com/office/drawing/2014/main" id="{AB2D3F22-01C0-495F-9583-8543C2C574DD}"/>
                </a:ext>
              </a:extLst>
            </p:cNvPr>
            <p:cNvSpPr>
              <a:spLocks noEditPoints="1"/>
            </p:cNvSpPr>
            <p:nvPr/>
          </p:nvSpPr>
          <p:spPr bwMode="auto">
            <a:xfrm>
              <a:off x="3956051" y="1643063"/>
              <a:ext cx="50800" cy="74613"/>
            </a:xfrm>
            <a:custGeom>
              <a:avLst/>
              <a:gdLst>
                <a:gd name="T0" fmla="*/ 32 w 32"/>
                <a:gd name="T1" fmla="*/ 3 h 47"/>
                <a:gd name="T2" fmla="*/ 31 w 32"/>
                <a:gd name="T3" fmla="*/ 6 h 47"/>
                <a:gd name="T4" fmla="*/ 26 w 32"/>
                <a:gd name="T5" fmla="*/ 13 h 47"/>
                <a:gd name="T6" fmla="*/ 26 w 32"/>
                <a:gd name="T7" fmla="*/ 16 h 47"/>
                <a:gd name="T8" fmla="*/ 25 w 32"/>
                <a:gd name="T9" fmla="*/ 16 h 47"/>
                <a:gd name="T10" fmla="*/ 25 w 32"/>
                <a:gd name="T11" fmla="*/ 17 h 47"/>
                <a:gd name="T12" fmla="*/ 25 w 32"/>
                <a:gd name="T13" fmla="*/ 19 h 47"/>
                <a:gd name="T14" fmla="*/ 20 w 32"/>
                <a:gd name="T15" fmla="*/ 22 h 47"/>
                <a:gd name="T16" fmla="*/ 19 w 32"/>
                <a:gd name="T17" fmla="*/ 23 h 47"/>
                <a:gd name="T18" fmla="*/ 19 w 32"/>
                <a:gd name="T19" fmla="*/ 23 h 47"/>
                <a:gd name="T20" fmla="*/ 15 w 32"/>
                <a:gd name="T21" fmla="*/ 23 h 47"/>
                <a:gd name="T22" fmla="*/ 15 w 32"/>
                <a:gd name="T23" fmla="*/ 25 h 47"/>
                <a:gd name="T24" fmla="*/ 13 w 32"/>
                <a:gd name="T25" fmla="*/ 27 h 47"/>
                <a:gd name="T26" fmla="*/ 13 w 32"/>
                <a:gd name="T27" fmla="*/ 27 h 47"/>
                <a:gd name="T28" fmla="*/ 10 w 32"/>
                <a:gd name="T29" fmla="*/ 29 h 47"/>
                <a:gd name="T30" fmla="*/ 9 w 32"/>
                <a:gd name="T31" fmla="*/ 31 h 47"/>
                <a:gd name="T32" fmla="*/ 7 w 32"/>
                <a:gd name="T33" fmla="*/ 33 h 47"/>
                <a:gd name="T34" fmla="*/ 7 w 32"/>
                <a:gd name="T35" fmla="*/ 35 h 47"/>
                <a:gd name="T36" fmla="*/ 7 w 32"/>
                <a:gd name="T37" fmla="*/ 35 h 47"/>
                <a:gd name="T38" fmla="*/ 7 w 32"/>
                <a:gd name="T39" fmla="*/ 35 h 47"/>
                <a:gd name="T40" fmla="*/ 7 w 32"/>
                <a:gd name="T41" fmla="*/ 35 h 47"/>
                <a:gd name="T42" fmla="*/ 4 w 32"/>
                <a:gd name="T43" fmla="*/ 35 h 47"/>
                <a:gd name="T44" fmla="*/ 3 w 32"/>
                <a:gd name="T45" fmla="*/ 35 h 47"/>
                <a:gd name="T46" fmla="*/ 4 w 32"/>
                <a:gd name="T47" fmla="*/ 31 h 47"/>
                <a:gd name="T48" fmla="*/ 4 w 32"/>
                <a:gd name="T49" fmla="*/ 29 h 47"/>
                <a:gd name="T50" fmla="*/ 3 w 32"/>
                <a:gd name="T51" fmla="*/ 29 h 47"/>
                <a:gd name="T52" fmla="*/ 3 w 32"/>
                <a:gd name="T53" fmla="*/ 31 h 47"/>
                <a:gd name="T54" fmla="*/ 1 w 32"/>
                <a:gd name="T55" fmla="*/ 31 h 47"/>
                <a:gd name="T56" fmla="*/ 1 w 32"/>
                <a:gd name="T57" fmla="*/ 31 h 47"/>
                <a:gd name="T58" fmla="*/ 1 w 32"/>
                <a:gd name="T59" fmla="*/ 29 h 47"/>
                <a:gd name="T60" fmla="*/ 1 w 32"/>
                <a:gd name="T61" fmla="*/ 29 h 47"/>
                <a:gd name="T62" fmla="*/ 3 w 32"/>
                <a:gd name="T63" fmla="*/ 25 h 47"/>
                <a:gd name="T64" fmla="*/ 3 w 32"/>
                <a:gd name="T65" fmla="*/ 22 h 47"/>
                <a:gd name="T66" fmla="*/ 4 w 32"/>
                <a:gd name="T67" fmla="*/ 22 h 47"/>
                <a:gd name="T68" fmla="*/ 4 w 32"/>
                <a:gd name="T69" fmla="*/ 19 h 47"/>
                <a:gd name="T70" fmla="*/ 9 w 32"/>
                <a:gd name="T71" fmla="*/ 17 h 47"/>
                <a:gd name="T72" fmla="*/ 13 w 32"/>
                <a:gd name="T73" fmla="*/ 13 h 47"/>
                <a:gd name="T74" fmla="*/ 15 w 32"/>
                <a:gd name="T75" fmla="*/ 11 h 47"/>
                <a:gd name="T76" fmla="*/ 17 w 32"/>
                <a:gd name="T77" fmla="*/ 9 h 47"/>
                <a:gd name="T78" fmla="*/ 19 w 32"/>
                <a:gd name="T79" fmla="*/ 6 h 47"/>
                <a:gd name="T80" fmla="*/ 20 w 32"/>
                <a:gd name="T81" fmla="*/ 3 h 47"/>
                <a:gd name="T82" fmla="*/ 25 w 32"/>
                <a:gd name="T83" fmla="*/ 0 h 47"/>
                <a:gd name="T84" fmla="*/ 25 w 32"/>
                <a:gd name="T85" fmla="*/ 1 h 47"/>
                <a:gd name="T86" fmla="*/ 23 w 32"/>
                <a:gd name="T87" fmla="*/ 3 h 47"/>
                <a:gd name="T88" fmla="*/ 23 w 32"/>
                <a:gd name="T89" fmla="*/ 6 h 47"/>
                <a:gd name="T90" fmla="*/ 25 w 32"/>
                <a:gd name="T91" fmla="*/ 3 h 47"/>
                <a:gd name="T92" fmla="*/ 25 w 32"/>
                <a:gd name="T93" fmla="*/ 3 h 47"/>
                <a:gd name="T94" fmla="*/ 25 w 32"/>
                <a:gd name="T95" fmla="*/ 6 h 47"/>
                <a:gd name="T96" fmla="*/ 26 w 32"/>
                <a:gd name="T97" fmla="*/ 6 h 47"/>
                <a:gd name="T98" fmla="*/ 26 w 32"/>
                <a:gd name="T99" fmla="*/ 6 h 47"/>
                <a:gd name="T100" fmla="*/ 29 w 32"/>
                <a:gd name="T101" fmla="*/ 6 h 47"/>
                <a:gd name="T102" fmla="*/ 31 w 32"/>
                <a:gd name="T103" fmla="*/ 3 h 47"/>
                <a:gd name="T104" fmla="*/ 32 w 32"/>
                <a:gd name="T105" fmla="*/ 3 h 47"/>
                <a:gd name="T106" fmla="*/ 32 w 32"/>
                <a:gd name="T107" fmla="*/ 3 h 47"/>
                <a:gd name="T108" fmla="*/ 3 w 32"/>
                <a:gd name="T109" fmla="*/ 44 h 47"/>
                <a:gd name="T110" fmla="*/ 1 w 32"/>
                <a:gd name="T111" fmla="*/ 45 h 47"/>
                <a:gd name="T112" fmla="*/ 0 w 32"/>
                <a:gd name="T113" fmla="*/ 47 h 47"/>
                <a:gd name="T114" fmla="*/ 0 w 32"/>
                <a:gd name="T115" fmla="*/ 45 h 47"/>
                <a:gd name="T116" fmla="*/ 3 w 32"/>
                <a:gd name="T117" fmla="*/ 41 h 47"/>
                <a:gd name="T118" fmla="*/ 3 w 32"/>
                <a:gd name="T119" fmla="*/ 41 h 47"/>
                <a:gd name="T120" fmla="*/ 3 w 32"/>
                <a:gd name="T121" fmla="*/ 44 h 47"/>
                <a:gd name="T122" fmla="*/ 3 w 32"/>
                <a:gd name="T123"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 h="47">
                  <a:moveTo>
                    <a:pt x="32" y="3"/>
                  </a:moveTo>
                  <a:lnTo>
                    <a:pt x="31" y="6"/>
                  </a:lnTo>
                  <a:lnTo>
                    <a:pt x="26" y="13"/>
                  </a:lnTo>
                  <a:lnTo>
                    <a:pt x="26" y="16"/>
                  </a:lnTo>
                  <a:lnTo>
                    <a:pt x="25" y="16"/>
                  </a:lnTo>
                  <a:lnTo>
                    <a:pt x="25" y="17"/>
                  </a:lnTo>
                  <a:lnTo>
                    <a:pt x="25" y="19"/>
                  </a:lnTo>
                  <a:lnTo>
                    <a:pt x="20" y="22"/>
                  </a:lnTo>
                  <a:lnTo>
                    <a:pt x="19" y="23"/>
                  </a:lnTo>
                  <a:lnTo>
                    <a:pt x="19" y="23"/>
                  </a:lnTo>
                  <a:lnTo>
                    <a:pt x="15" y="23"/>
                  </a:lnTo>
                  <a:lnTo>
                    <a:pt x="15" y="25"/>
                  </a:lnTo>
                  <a:lnTo>
                    <a:pt x="13" y="27"/>
                  </a:lnTo>
                  <a:lnTo>
                    <a:pt x="13" y="27"/>
                  </a:lnTo>
                  <a:lnTo>
                    <a:pt x="10" y="29"/>
                  </a:lnTo>
                  <a:lnTo>
                    <a:pt x="9" y="31"/>
                  </a:lnTo>
                  <a:lnTo>
                    <a:pt x="7" y="33"/>
                  </a:lnTo>
                  <a:lnTo>
                    <a:pt x="7" y="35"/>
                  </a:lnTo>
                  <a:lnTo>
                    <a:pt x="7" y="35"/>
                  </a:lnTo>
                  <a:lnTo>
                    <a:pt x="7" y="35"/>
                  </a:lnTo>
                  <a:lnTo>
                    <a:pt x="7" y="35"/>
                  </a:lnTo>
                  <a:lnTo>
                    <a:pt x="4" y="35"/>
                  </a:lnTo>
                  <a:lnTo>
                    <a:pt x="3" y="35"/>
                  </a:lnTo>
                  <a:lnTo>
                    <a:pt x="4" y="31"/>
                  </a:lnTo>
                  <a:lnTo>
                    <a:pt x="4" y="29"/>
                  </a:lnTo>
                  <a:lnTo>
                    <a:pt x="3" y="29"/>
                  </a:lnTo>
                  <a:lnTo>
                    <a:pt x="3" y="31"/>
                  </a:lnTo>
                  <a:lnTo>
                    <a:pt x="1" y="31"/>
                  </a:lnTo>
                  <a:lnTo>
                    <a:pt x="1" y="31"/>
                  </a:lnTo>
                  <a:lnTo>
                    <a:pt x="1" y="29"/>
                  </a:lnTo>
                  <a:lnTo>
                    <a:pt x="1" y="29"/>
                  </a:lnTo>
                  <a:lnTo>
                    <a:pt x="3" y="25"/>
                  </a:lnTo>
                  <a:lnTo>
                    <a:pt x="3" y="22"/>
                  </a:lnTo>
                  <a:lnTo>
                    <a:pt x="4" y="22"/>
                  </a:lnTo>
                  <a:lnTo>
                    <a:pt x="4" y="19"/>
                  </a:lnTo>
                  <a:lnTo>
                    <a:pt x="9" y="17"/>
                  </a:lnTo>
                  <a:lnTo>
                    <a:pt x="13" y="13"/>
                  </a:lnTo>
                  <a:lnTo>
                    <a:pt x="15" y="11"/>
                  </a:lnTo>
                  <a:lnTo>
                    <a:pt x="17" y="9"/>
                  </a:lnTo>
                  <a:lnTo>
                    <a:pt x="19" y="6"/>
                  </a:lnTo>
                  <a:lnTo>
                    <a:pt x="20" y="3"/>
                  </a:lnTo>
                  <a:lnTo>
                    <a:pt x="25" y="0"/>
                  </a:lnTo>
                  <a:lnTo>
                    <a:pt x="25" y="1"/>
                  </a:lnTo>
                  <a:lnTo>
                    <a:pt x="23" y="3"/>
                  </a:lnTo>
                  <a:lnTo>
                    <a:pt x="23" y="6"/>
                  </a:lnTo>
                  <a:lnTo>
                    <a:pt x="25" y="3"/>
                  </a:lnTo>
                  <a:lnTo>
                    <a:pt x="25" y="3"/>
                  </a:lnTo>
                  <a:lnTo>
                    <a:pt x="25" y="6"/>
                  </a:lnTo>
                  <a:lnTo>
                    <a:pt x="26" y="6"/>
                  </a:lnTo>
                  <a:lnTo>
                    <a:pt x="26" y="6"/>
                  </a:lnTo>
                  <a:lnTo>
                    <a:pt x="29" y="6"/>
                  </a:lnTo>
                  <a:lnTo>
                    <a:pt x="31" y="3"/>
                  </a:lnTo>
                  <a:lnTo>
                    <a:pt x="32" y="3"/>
                  </a:lnTo>
                  <a:lnTo>
                    <a:pt x="32" y="3"/>
                  </a:lnTo>
                  <a:close/>
                  <a:moveTo>
                    <a:pt x="3" y="44"/>
                  </a:moveTo>
                  <a:lnTo>
                    <a:pt x="1" y="45"/>
                  </a:lnTo>
                  <a:lnTo>
                    <a:pt x="0" y="47"/>
                  </a:lnTo>
                  <a:lnTo>
                    <a:pt x="0" y="45"/>
                  </a:lnTo>
                  <a:lnTo>
                    <a:pt x="3" y="41"/>
                  </a:lnTo>
                  <a:lnTo>
                    <a:pt x="3" y="41"/>
                  </a:lnTo>
                  <a:lnTo>
                    <a:pt x="3" y="44"/>
                  </a:lnTo>
                  <a:lnTo>
                    <a:pt x="3" y="4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 name="Rectangle 508">
              <a:extLst>
                <a:ext uri="{FF2B5EF4-FFF2-40B4-BE49-F238E27FC236}">
                  <a16:creationId xmlns:a16="http://schemas.microsoft.com/office/drawing/2014/main" id="{62F086D2-1D05-483B-904C-2EA295AE4A46}"/>
                </a:ext>
              </a:extLst>
            </p:cNvPr>
            <p:cNvSpPr>
              <a:spLocks noChangeArrowheads="1"/>
            </p:cNvSpPr>
            <p:nvPr/>
          </p:nvSpPr>
          <p:spPr bwMode="auto">
            <a:xfrm>
              <a:off x="4081463" y="1589088"/>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 name="Freeform 509">
              <a:extLst>
                <a:ext uri="{FF2B5EF4-FFF2-40B4-BE49-F238E27FC236}">
                  <a16:creationId xmlns:a16="http://schemas.microsoft.com/office/drawing/2014/main" id="{7BF130D8-3D5F-4B1A-B5FE-A5CC0A500992}"/>
                </a:ext>
              </a:extLst>
            </p:cNvPr>
            <p:cNvSpPr>
              <a:spLocks/>
            </p:cNvSpPr>
            <p:nvPr/>
          </p:nvSpPr>
          <p:spPr bwMode="auto">
            <a:xfrm>
              <a:off x="4713288" y="1985963"/>
              <a:ext cx="0" cy="3175"/>
            </a:xfrm>
            <a:custGeom>
              <a:avLst/>
              <a:gdLst>
                <a:gd name="T0" fmla="*/ 0 h 2"/>
                <a:gd name="T1" fmla="*/ 2 h 2"/>
                <a:gd name="T2" fmla="*/ 0 h 2"/>
                <a:gd name="T3" fmla="*/ 0 h 2"/>
                <a:gd name="T4" fmla="*/ 0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lnTo>
                    <a:pt x="0" y="2"/>
                  </a:lnTo>
                  <a:lnTo>
                    <a:pt x="0" y="0"/>
                  </a:lnTo>
                  <a:lnTo>
                    <a:pt x="0"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 name="Freeform 510">
              <a:extLst>
                <a:ext uri="{FF2B5EF4-FFF2-40B4-BE49-F238E27FC236}">
                  <a16:creationId xmlns:a16="http://schemas.microsoft.com/office/drawing/2014/main" id="{E06549FF-28C0-4827-8AEA-42A6D09BC247}"/>
                </a:ext>
              </a:extLst>
            </p:cNvPr>
            <p:cNvSpPr>
              <a:spLocks/>
            </p:cNvSpPr>
            <p:nvPr/>
          </p:nvSpPr>
          <p:spPr bwMode="auto">
            <a:xfrm>
              <a:off x="3851276" y="1979613"/>
              <a:ext cx="4763" cy="41275"/>
            </a:xfrm>
            <a:custGeom>
              <a:avLst/>
              <a:gdLst>
                <a:gd name="T0" fmla="*/ 1 w 3"/>
                <a:gd name="T1" fmla="*/ 4 h 26"/>
                <a:gd name="T2" fmla="*/ 1 w 3"/>
                <a:gd name="T3" fmla="*/ 6 h 26"/>
                <a:gd name="T4" fmla="*/ 3 w 3"/>
                <a:gd name="T5" fmla="*/ 10 h 26"/>
                <a:gd name="T6" fmla="*/ 3 w 3"/>
                <a:gd name="T7" fmla="*/ 10 h 26"/>
                <a:gd name="T8" fmla="*/ 3 w 3"/>
                <a:gd name="T9" fmla="*/ 12 h 26"/>
                <a:gd name="T10" fmla="*/ 3 w 3"/>
                <a:gd name="T11" fmla="*/ 13 h 26"/>
                <a:gd name="T12" fmla="*/ 3 w 3"/>
                <a:gd name="T13" fmla="*/ 16 h 26"/>
                <a:gd name="T14" fmla="*/ 3 w 3"/>
                <a:gd name="T15" fmla="*/ 19 h 26"/>
                <a:gd name="T16" fmla="*/ 3 w 3"/>
                <a:gd name="T17" fmla="*/ 23 h 26"/>
                <a:gd name="T18" fmla="*/ 3 w 3"/>
                <a:gd name="T19" fmla="*/ 26 h 26"/>
                <a:gd name="T20" fmla="*/ 3 w 3"/>
                <a:gd name="T21" fmla="*/ 23 h 26"/>
                <a:gd name="T22" fmla="*/ 1 w 3"/>
                <a:gd name="T23" fmla="*/ 22 h 26"/>
                <a:gd name="T24" fmla="*/ 1 w 3"/>
                <a:gd name="T25" fmla="*/ 22 h 26"/>
                <a:gd name="T26" fmla="*/ 1 w 3"/>
                <a:gd name="T27" fmla="*/ 19 h 26"/>
                <a:gd name="T28" fmla="*/ 1 w 3"/>
                <a:gd name="T29" fmla="*/ 22 h 26"/>
                <a:gd name="T30" fmla="*/ 1 w 3"/>
                <a:gd name="T31" fmla="*/ 26 h 26"/>
                <a:gd name="T32" fmla="*/ 1 w 3"/>
                <a:gd name="T33" fmla="*/ 23 h 26"/>
                <a:gd name="T34" fmla="*/ 1 w 3"/>
                <a:gd name="T35" fmla="*/ 26 h 26"/>
                <a:gd name="T36" fmla="*/ 1 w 3"/>
                <a:gd name="T37" fmla="*/ 22 h 26"/>
                <a:gd name="T38" fmla="*/ 1 w 3"/>
                <a:gd name="T39" fmla="*/ 17 h 26"/>
                <a:gd name="T40" fmla="*/ 0 w 3"/>
                <a:gd name="T41" fmla="*/ 12 h 26"/>
                <a:gd name="T42" fmla="*/ 0 w 3"/>
                <a:gd name="T43" fmla="*/ 10 h 26"/>
                <a:gd name="T44" fmla="*/ 0 w 3"/>
                <a:gd name="T45" fmla="*/ 6 h 26"/>
                <a:gd name="T46" fmla="*/ 0 w 3"/>
                <a:gd name="T47" fmla="*/ 6 h 26"/>
                <a:gd name="T48" fmla="*/ 0 w 3"/>
                <a:gd name="T49" fmla="*/ 1 h 26"/>
                <a:gd name="T50" fmla="*/ 0 w 3"/>
                <a:gd name="T51" fmla="*/ 1 h 26"/>
                <a:gd name="T52" fmla="*/ 1 w 3"/>
                <a:gd name="T53" fmla="*/ 6 h 26"/>
                <a:gd name="T54" fmla="*/ 1 w 3"/>
                <a:gd name="T55" fmla="*/ 0 h 26"/>
                <a:gd name="T56" fmla="*/ 1 w 3"/>
                <a:gd name="T57" fmla="*/ 0 h 26"/>
                <a:gd name="T58" fmla="*/ 1 w 3"/>
                <a:gd name="T59" fmla="*/ 4 h 26"/>
                <a:gd name="T60" fmla="*/ 1 w 3"/>
                <a:gd name="T61"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 h="26">
                  <a:moveTo>
                    <a:pt x="1" y="4"/>
                  </a:moveTo>
                  <a:lnTo>
                    <a:pt x="1" y="6"/>
                  </a:lnTo>
                  <a:lnTo>
                    <a:pt x="3" y="10"/>
                  </a:lnTo>
                  <a:lnTo>
                    <a:pt x="3" y="10"/>
                  </a:lnTo>
                  <a:lnTo>
                    <a:pt x="3" y="12"/>
                  </a:lnTo>
                  <a:lnTo>
                    <a:pt x="3" y="13"/>
                  </a:lnTo>
                  <a:lnTo>
                    <a:pt x="3" y="16"/>
                  </a:lnTo>
                  <a:lnTo>
                    <a:pt x="3" y="19"/>
                  </a:lnTo>
                  <a:lnTo>
                    <a:pt x="3" y="23"/>
                  </a:lnTo>
                  <a:lnTo>
                    <a:pt x="3" y="26"/>
                  </a:lnTo>
                  <a:lnTo>
                    <a:pt x="3" y="23"/>
                  </a:lnTo>
                  <a:lnTo>
                    <a:pt x="1" y="22"/>
                  </a:lnTo>
                  <a:lnTo>
                    <a:pt x="1" y="22"/>
                  </a:lnTo>
                  <a:lnTo>
                    <a:pt x="1" y="19"/>
                  </a:lnTo>
                  <a:lnTo>
                    <a:pt x="1" y="22"/>
                  </a:lnTo>
                  <a:lnTo>
                    <a:pt x="1" y="26"/>
                  </a:lnTo>
                  <a:lnTo>
                    <a:pt x="1" y="23"/>
                  </a:lnTo>
                  <a:lnTo>
                    <a:pt x="1" y="26"/>
                  </a:lnTo>
                  <a:lnTo>
                    <a:pt x="1" y="22"/>
                  </a:lnTo>
                  <a:lnTo>
                    <a:pt x="1" y="17"/>
                  </a:lnTo>
                  <a:lnTo>
                    <a:pt x="0" y="12"/>
                  </a:lnTo>
                  <a:lnTo>
                    <a:pt x="0" y="10"/>
                  </a:lnTo>
                  <a:lnTo>
                    <a:pt x="0" y="6"/>
                  </a:lnTo>
                  <a:lnTo>
                    <a:pt x="0" y="6"/>
                  </a:lnTo>
                  <a:lnTo>
                    <a:pt x="0" y="1"/>
                  </a:lnTo>
                  <a:lnTo>
                    <a:pt x="0" y="1"/>
                  </a:lnTo>
                  <a:lnTo>
                    <a:pt x="1" y="6"/>
                  </a:lnTo>
                  <a:lnTo>
                    <a:pt x="1" y="0"/>
                  </a:lnTo>
                  <a:lnTo>
                    <a:pt x="1" y="0"/>
                  </a:lnTo>
                  <a:lnTo>
                    <a:pt x="1" y="4"/>
                  </a:lnTo>
                  <a:lnTo>
                    <a:pt x="1" y="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 name="Freeform 511">
              <a:extLst>
                <a:ext uri="{FF2B5EF4-FFF2-40B4-BE49-F238E27FC236}">
                  <a16:creationId xmlns:a16="http://schemas.microsoft.com/office/drawing/2014/main" id="{4CB74EAA-ED48-4A28-80EC-A3D2A8CD7607}"/>
                </a:ext>
              </a:extLst>
            </p:cNvPr>
            <p:cNvSpPr>
              <a:spLocks noEditPoints="1"/>
            </p:cNvSpPr>
            <p:nvPr/>
          </p:nvSpPr>
          <p:spPr bwMode="auto">
            <a:xfrm>
              <a:off x="4005263" y="1603376"/>
              <a:ext cx="50800" cy="41275"/>
            </a:xfrm>
            <a:custGeom>
              <a:avLst/>
              <a:gdLst>
                <a:gd name="T0" fmla="*/ 32 w 32"/>
                <a:gd name="T1" fmla="*/ 3 h 26"/>
                <a:gd name="T2" fmla="*/ 29 w 32"/>
                <a:gd name="T3" fmla="*/ 3 h 26"/>
                <a:gd name="T4" fmla="*/ 27 w 32"/>
                <a:gd name="T5" fmla="*/ 6 h 26"/>
                <a:gd name="T6" fmla="*/ 27 w 32"/>
                <a:gd name="T7" fmla="*/ 6 h 26"/>
                <a:gd name="T8" fmla="*/ 23 w 32"/>
                <a:gd name="T9" fmla="*/ 6 h 26"/>
                <a:gd name="T10" fmla="*/ 23 w 32"/>
                <a:gd name="T11" fmla="*/ 9 h 26"/>
                <a:gd name="T12" fmla="*/ 21 w 32"/>
                <a:gd name="T13" fmla="*/ 9 h 26"/>
                <a:gd name="T14" fmla="*/ 20 w 32"/>
                <a:gd name="T15" fmla="*/ 10 h 26"/>
                <a:gd name="T16" fmla="*/ 16 w 32"/>
                <a:gd name="T17" fmla="*/ 15 h 26"/>
                <a:gd name="T18" fmla="*/ 14 w 32"/>
                <a:gd name="T19" fmla="*/ 16 h 26"/>
                <a:gd name="T20" fmla="*/ 11 w 32"/>
                <a:gd name="T21" fmla="*/ 19 h 26"/>
                <a:gd name="T22" fmla="*/ 10 w 32"/>
                <a:gd name="T23" fmla="*/ 20 h 26"/>
                <a:gd name="T24" fmla="*/ 8 w 32"/>
                <a:gd name="T25" fmla="*/ 22 h 26"/>
                <a:gd name="T26" fmla="*/ 5 w 32"/>
                <a:gd name="T27" fmla="*/ 25 h 26"/>
                <a:gd name="T28" fmla="*/ 5 w 32"/>
                <a:gd name="T29" fmla="*/ 25 h 26"/>
                <a:gd name="T30" fmla="*/ 4 w 32"/>
                <a:gd name="T31" fmla="*/ 25 h 26"/>
                <a:gd name="T32" fmla="*/ 1 w 32"/>
                <a:gd name="T33" fmla="*/ 26 h 26"/>
                <a:gd name="T34" fmla="*/ 0 w 32"/>
                <a:gd name="T35" fmla="*/ 26 h 26"/>
                <a:gd name="T36" fmla="*/ 0 w 32"/>
                <a:gd name="T37" fmla="*/ 25 h 26"/>
                <a:gd name="T38" fmla="*/ 0 w 32"/>
                <a:gd name="T39" fmla="*/ 25 h 26"/>
                <a:gd name="T40" fmla="*/ 0 w 32"/>
                <a:gd name="T41" fmla="*/ 22 h 26"/>
                <a:gd name="T42" fmla="*/ 0 w 32"/>
                <a:gd name="T43" fmla="*/ 20 h 26"/>
                <a:gd name="T44" fmla="*/ 0 w 32"/>
                <a:gd name="T45" fmla="*/ 20 h 26"/>
                <a:gd name="T46" fmla="*/ 1 w 32"/>
                <a:gd name="T47" fmla="*/ 20 h 26"/>
                <a:gd name="T48" fmla="*/ 1 w 32"/>
                <a:gd name="T49" fmla="*/ 19 h 26"/>
                <a:gd name="T50" fmla="*/ 4 w 32"/>
                <a:gd name="T51" fmla="*/ 19 h 26"/>
                <a:gd name="T52" fmla="*/ 4 w 32"/>
                <a:gd name="T53" fmla="*/ 19 h 26"/>
                <a:gd name="T54" fmla="*/ 4 w 32"/>
                <a:gd name="T55" fmla="*/ 16 h 26"/>
                <a:gd name="T56" fmla="*/ 5 w 32"/>
                <a:gd name="T57" fmla="*/ 16 h 26"/>
                <a:gd name="T58" fmla="*/ 5 w 32"/>
                <a:gd name="T59" fmla="*/ 16 h 26"/>
                <a:gd name="T60" fmla="*/ 8 w 32"/>
                <a:gd name="T61" fmla="*/ 16 h 26"/>
                <a:gd name="T62" fmla="*/ 10 w 32"/>
                <a:gd name="T63" fmla="*/ 15 h 26"/>
                <a:gd name="T64" fmla="*/ 10 w 32"/>
                <a:gd name="T65" fmla="*/ 15 h 26"/>
                <a:gd name="T66" fmla="*/ 14 w 32"/>
                <a:gd name="T67" fmla="*/ 15 h 26"/>
                <a:gd name="T68" fmla="*/ 16 w 32"/>
                <a:gd name="T69" fmla="*/ 10 h 26"/>
                <a:gd name="T70" fmla="*/ 17 w 32"/>
                <a:gd name="T71" fmla="*/ 9 h 26"/>
                <a:gd name="T72" fmla="*/ 20 w 32"/>
                <a:gd name="T73" fmla="*/ 6 h 26"/>
                <a:gd name="T74" fmla="*/ 21 w 32"/>
                <a:gd name="T75" fmla="*/ 6 h 26"/>
                <a:gd name="T76" fmla="*/ 23 w 32"/>
                <a:gd name="T77" fmla="*/ 3 h 26"/>
                <a:gd name="T78" fmla="*/ 27 w 32"/>
                <a:gd name="T79" fmla="*/ 3 h 26"/>
                <a:gd name="T80" fmla="*/ 29 w 32"/>
                <a:gd name="T81" fmla="*/ 0 h 26"/>
                <a:gd name="T82" fmla="*/ 29 w 32"/>
                <a:gd name="T83" fmla="*/ 0 h 26"/>
                <a:gd name="T84" fmla="*/ 32 w 32"/>
                <a:gd name="T85" fmla="*/ 0 h 26"/>
                <a:gd name="T86" fmla="*/ 32 w 32"/>
                <a:gd name="T87" fmla="*/ 3 h 26"/>
                <a:gd name="T88" fmla="*/ 32 w 32"/>
                <a:gd name="T89" fmla="*/ 3 h 26"/>
                <a:gd name="T90" fmla="*/ 14 w 32"/>
                <a:gd name="T91" fmla="*/ 9 h 26"/>
                <a:gd name="T92" fmla="*/ 16 w 32"/>
                <a:gd name="T93" fmla="*/ 6 h 26"/>
                <a:gd name="T94" fmla="*/ 16 w 32"/>
                <a:gd name="T95" fmla="*/ 6 h 26"/>
                <a:gd name="T96" fmla="*/ 17 w 32"/>
                <a:gd name="T97" fmla="*/ 4 h 26"/>
                <a:gd name="T98" fmla="*/ 20 w 32"/>
                <a:gd name="T99" fmla="*/ 4 h 26"/>
                <a:gd name="T100" fmla="*/ 20 w 32"/>
                <a:gd name="T101" fmla="*/ 6 h 26"/>
                <a:gd name="T102" fmla="*/ 16 w 32"/>
                <a:gd name="T103" fmla="*/ 9 h 26"/>
                <a:gd name="T104" fmla="*/ 16 w 32"/>
                <a:gd name="T105" fmla="*/ 9 h 26"/>
                <a:gd name="T106" fmla="*/ 14 w 32"/>
                <a:gd name="T107" fmla="*/ 9 h 26"/>
                <a:gd name="T108" fmla="*/ 14 w 32"/>
                <a:gd name="T109"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 h="26">
                  <a:moveTo>
                    <a:pt x="32" y="3"/>
                  </a:moveTo>
                  <a:lnTo>
                    <a:pt x="29" y="3"/>
                  </a:lnTo>
                  <a:lnTo>
                    <a:pt x="27" y="6"/>
                  </a:lnTo>
                  <a:lnTo>
                    <a:pt x="27" y="6"/>
                  </a:lnTo>
                  <a:lnTo>
                    <a:pt x="23" y="6"/>
                  </a:lnTo>
                  <a:lnTo>
                    <a:pt x="23" y="9"/>
                  </a:lnTo>
                  <a:lnTo>
                    <a:pt x="21" y="9"/>
                  </a:lnTo>
                  <a:lnTo>
                    <a:pt x="20" y="10"/>
                  </a:lnTo>
                  <a:lnTo>
                    <a:pt x="16" y="15"/>
                  </a:lnTo>
                  <a:lnTo>
                    <a:pt x="14" y="16"/>
                  </a:lnTo>
                  <a:lnTo>
                    <a:pt x="11" y="19"/>
                  </a:lnTo>
                  <a:lnTo>
                    <a:pt x="10" y="20"/>
                  </a:lnTo>
                  <a:lnTo>
                    <a:pt x="8" y="22"/>
                  </a:lnTo>
                  <a:lnTo>
                    <a:pt x="5" y="25"/>
                  </a:lnTo>
                  <a:lnTo>
                    <a:pt x="5" y="25"/>
                  </a:lnTo>
                  <a:lnTo>
                    <a:pt x="4" y="25"/>
                  </a:lnTo>
                  <a:lnTo>
                    <a:pt x="1" y="26"/>
                  </a:lnTo>
                  <a:lnTo>
                    <a:pt x="0" y="26"/>
                  </a:lnTo>
                  <a:lnTo>
                    <a:pt x="0" y="25"/>
                  </a:lnTo>
                  <a:lnTo>
                    <a:pt x="0" y="25"/>
                  </a:lnTo>
                  <a:lnTo>
                    <a:pt x="0" y="22"/>
                  </a:lnTo>
                  <a:lnTo>
                    <a:pt x="0" y="20"/>
                  </a:lnTo>
                  <a:lnTo>
                    <a:pt x="0" y="20"/>
                  </a:lnTo>
                  <a:lnTo>
                    <a:pt x="1" y="20"/>
                  </a:lnTo>
                  <a:lnTo>
                    <a:pt x="1" y="19"/>
                  </a:lnTo>
                  <a:lnTo>
                    <a:pt x="4" y="19"/>
                  </a:lnTo>
                  <a:lnTo>
                    <a:pt x="4" y="19"/>
                  </a:lnTo>
                  <a:lnTo>
                    <a:pt x="4" y="16"/>
                  </a:lnTo>
                  <a:lnTo>
                    <a:pt x="5" y="16"/>
                  </a:lnTo>
                  <a:lnTo>
                    <a:pt x="5" y="16"/>
                  </a:lnTo>
                  <a:lnTo>
                    <a:pt x="8" y="16"/>
                  </a:lnTo>
                  <a:lnTo>
                    <a:pt x="10" y="15"/>
                  </a:lnTo>
                  <a:lnTo>
                    <a:pt x="10" y="15"/>
                  </a:lnTo>
                  <a:lnTo>
                    <a:pt x="14" y="15"/>
                  </a:lnTo>
                  <a:lnTo>
                    <a:pt x="16" y="10"/>
                  </a:lnTo>
                  <a:lnTo>
                    <a:pt x="17" y="9"/>
                  </a:lnTo>
                  <a:lnTo>
                    <a:pt x="20" y="6"/>
                  </a:lnTo>
                  <a:lnTo>
                    <a:pt x="21" y="6"/>
                  </a:lnTo>
                  <a:lnTo>
                    <a:pt x="23" y="3"/>
                  </a:lnTo>
                  <a:lnTo>
                    <a:pt x="27" y="3"/>
                  </a:lnTo>
                  <a:lnTo>
                    <a:pt x="29" y="0"/>
                  </a:lnTo>
                  <a:lnTo>
                    <a:pt x="29" y="0"/>
                  </a:lnTo>
                  <a:lnTo>
                    <a:pt x="32" y="0"/>
                  </a:lnTo>
                  <a:lnTo>
                    <a:pt x="32" y="3"/>
                  </a:lnTo>
                  <a:lnTo>
                    <a:pt x="32" y="3"/>
                  </a:lnTo>
                  <a:close/>
                  <a:moveTo>
                    <a:pt x="14" y="9"/>
                  </a:moveTo>
                  <a:lnTo>
                    <a:pt x="16" y="6"/>
                  </a:lnTo>
                  <a:lnTo>
                    <a:pt x="16" y="6"/>
                  </a:lnTo>
                  <a:lnTo>
                    <a:pt x="17" y="4"/>
                  </a:lnTo>
                  <a:lnTo>
                    <a:pt x="20" y="4"/>
                  </a:lnTo>
                  <a:lnTo>
                    <a:pt x="20" y="6"/>
                  </a:lnTo>
                  <a:lnTo>
                    <a:pt x="16" y="9"/>
                  </a:lnTo>
                  <a:lnTo>
                    <a:pt x="16" y="9"/>
                  </a:lnTo>
                  <a:lnTo>
                    <a:pt x="14" y="9"/>
                  </a:lnTo>
                  <a:lnTo>
                    <a:pt x="14" y="9"/>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 name="Freeform 512">
              <a:extLst>
                <a:ext uri="{FF2B5EF4-FFF2-40B4-BE49-F238E27FC236}">
                  <a16:creationId xmlns:a16="http://schemas.microsoft.com/office/drawing/2014/main" id="{B02EB6EA-A2AE-4DA9-8F64-2970AEC0F829}"/>
                </a:ext>
              </a:extLst>
            </p:cNvPr>
            <p:cNvSpPr>
              <a:spLocks/>
            </p:cNvSpPr>
            <p:nvPr/>
          </p:nvSpPr>
          <p:spPr bwMode="auto">
            <a:xfrm>
              <a:off x="4032251" y="1784351"/>
              <a:ext cx="23813" cy="28575"/>
            </a:xfrm>
            <a:custGeom>
              <a:avLst/>
              <a:gdLst>
                <a:gd name="T0" fmla="*/ 15 w 15"/>
                <a:gd name="T1" fmla="*/ 13 h 18"/>
                <a:gd name="T2" fmla="*/ 12 w 15"/>
                <a:gd name="T3" fmla="*/ 16 h 18"/>
                <a:gd name="T4" fmla="*/ 12 w 15"/>
                <a:gd name="T5" fmla="*/ 18 h 18"/>
                <a:gd name="T6" fmla="*/ 10 w 15"/>
                <a:gd name="T7" fmla="*/ 16 h 18"/>
                <a:gd name="T8" fmla="*/ 9 w 15"/>
                <a:gd name="T9" fmla="*/ 13 h 18"/>
                <a:gd name="T10" fmla="*/ 9 w 15"/>
                <a:gd name="T11" fmla="*/ 16 h 18"/>
                <a:gd name="T12" fmla="*/ 3 w 15"/>
                <a:gd name="T13" fmla="*/ 13 h 18"/>
                <a:gd name="T14" fmla="*/ 3 w 15"/>
                <a:gd name="T15" fmla="*/ 12 h 18"/>
                <a:gd name="T16" fmla="*/ 3 w 15"/>
                <a:gd name="T17" fmla="*/ 12 h 18"/>
                <a:gd name="T18" fmla="*/ 0 w 15"/>
                <a:gd name="T19" fmla="*/ 9 h 18"/>
                <a:gd name="T20" fmla="*/ 0 w 15"/>
                <a:gd name="T21" fmla="*/ 7 h 18"/>
                <a:gd name="T22" fmla="*/ 3 w 15"/>
                <a:gd name="T23" fmla="*/ 3 h 18"/>
                <a:gd name="T24" fmla="*/ 0 w 15"/>
                <a:gd name="T25" fmla="*/ 0 h 18"/>
                <a:gd name="T26" fmla="*/ 3 w 15"/>
                <a:gd name="T27" fmla="*/ 0 h 18"/>
                <a:gd name="T28" fmla="*/ 4 w 15"/>
                <a:gd name="T29" fmla="*/ 2 h 18"/>
                <a:gd name="T30" fmla="*/ 6 w 15"/>
                <a:gd name="T31" fmla="*/ 3 h 18"/>
                <a:gd name="T32" fmla="*/ 9 w 15"/>
                <a:gd name="T33" fmla="*/ 7 h 18"/>
                <a:gd name="T34" fmla="*/ 12 w 15"/>
                <a:gd name="T35" fmla="*/ 9 h 18"/>
                <a:gd name="T36" fmla="*/ 12 w 15"/>
                <a:gd name="T37" fmla="*/ 9 h 18"/>
                <a:gd name="T38" fmla="*/ 12 w 15"/>
                <a:gd name="T39" fmla="*/ 12 h 18"/>
                <a:gd name="T40" fmla="*/ 15 w 15"/>
                <a:gd name="T41" fmla="*/ 13 h 18"/>
                <a:gd name="T42" fmla="*/ 15 w 15"/>
                <a:gd name="T43"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18">
                  <a:moveTo>
                    <a:pt x="15" y="13"/>
                  </a:moveTo>
                  <a:lnTo>
                    <a:pt x="12" y="16"/>
                  </a:lnTo>
                  <a:lnTo>
                    <a:pt x="12" y="18"/>
                  </a:lnTo>
                  <a:lnTo>
                    <a:pt x="10" y="16"/>
                  </a:lnTo>
                  <a:lnTo>
                    <a:pt x="9" y="13"/>
                  </a:lnTo>
                  <a:lnTo>
                    <a:pt x="9" y="16"/>
                  </a:lnTo>
                  <a:lnTo>
                    <a:pt x="3" y="13"/>
                  </a:lnTo>
                  <a:lnTo>
                    <a:pt x="3" y="12"/>
                  </a:lnTo>
                  <a:lnTo>
                    <a:pt x="3" y="12"/>
                  </a:lnTo>
                  <a:lnTo>
                    <a:pt x="0" y="9"/>
                  </a:lnTo>
                  <a:lnTo>
                    <a:pt x="0" y="7"/>
                  </a:lnTo>
                  <a:lnTo>
                    <a:pt x="3" y="3"/>
                  </a:lnTo>
                  <a:lnTo>
                    <a:pt x="0" y="0"/>
                  </a:lnTo>
                  <a:lnTo>
                    <a:pt x="3" y="0"/>
                  </a:lnTo>
                  <a:lnTo>
                    <a:pt x="4" y="2"/>
                  </a:lnTo>
                  <a:lnTo>
                    <a:pt x="6" y="3"/>
                  </a:lnTo>
                  <a:lnTo>
                    <a:pt x="9" y="7"/>
                  </a:lnTo>
                  <a:lnTo>
                    <a:pt x="12" y="9"/>
                  </a:lnTo>
                  <a:lnTo>
                    <a:pt x="12" y="9"/>
                  </a:lnTo>
                  <a:lnTo>
                    <a:pt x="12" y="12"/>
                  </a:lnTo>
                  <a:lnTo>
                    <a:pt x="15" y="13"/>
                  </a:lnTo>
                  <a:lnTo>
                    <a:pt x="15" y="1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 name="Freeform 513">
              <a:extLst>
                <a:ext uri="{FF2B5EF4-FFF2-40B4-BE49-F238E27FC236}">
                  <a16:creationId xmlns:a16="http://schemas.microsoft.com/office/drawing/2014/main" id="{3B5715AB-32ED-416C-9812-E11F27113813}"/>
                </a:ext>
              </a:extLst>
            </p:cNvPr>
            <p:cNvSpPr>
              <a:spLocks/>
            </p:cNvSpPr>
            <p:nvPr/>
          </p:nvSpPr>
          <p:spPr bwMode="auto">
            <a:xfrm>
              <a:off x="3851276" y="1865313"/>
              <a:ext cx="4763" cy="47625"/>
            </a:xfrm>
            <a:custGeom>
              <a:avLst/>
              <a:gdLst>
                <a:gd name="T0" fmla="*/ 1 w 3"/>
                <a:gd name="T1" fmla="*/ 8 h 30"/>
                <a:gd name="T2" fmla="*/ 1 w 3"/>
                <a:gd name="T3" fmla="*/ 12 h 30"/>
                <a:gd name="T4" fmla="*/ 0 w 3"/>
                <a:gd name="T5" fmla="*/ 18 h 30"/>
                <a:gd name="T6" fmla="*/ 0 w 3"/>
                <a:gd name="T7" fmla="*/ 24 h 30"/>
                <a:gd name="T8" fmla="*/ 0 w 3"/>
                <a:gd name="T9" fmla="*/ 30 h 30"/>
                <a:gd name="T10" fmla="*/ 0 w 3"/>
                <a:gd name="T11" fmla="*/ 30 h 30"/>
                <a:gd name="T12" fmla="*/ 0 w 3"/>
                <a:gd name="T13" fmla="*/ 30 h 30"/>
                <a:gd name="T14" fmla="*/ 0 w 3"/>
                <a:gd name="T15" fmla="*/ 28 h 30"/>
                <a:gd name="T16" fmla="*/ 0 w 3"/>
                <a:gd name="T17" fmla="*/ 28 h 30"/>
                <a:gd name="T18" fmla="*/ 0 w 3"/>
                <a:gd name="T19" fmla="*/ 26 h 30"/>
                <a:gd name="T20" fmla="*/ 0 w 3"/>
                <a:gd name="T21" fmla="*/ 26 h 30"/>
                <a:gd name="T22" fmla="*/ 0 w 3"/>
                <a:gd name="T23" fmla="*/ 24 h 30"/>
                <a:gd name="T24" fmla="*/ 0 w 3"/>
                <a:gd name="T25" fmla="*/ 24 h 30"/>
                <a:gd name="T26" fmla="*/ 0 w 3"/>
                <a:gd name="T27" fmla="*/ 22 h 30"/>
                <a:gd name="T28" fmla="*/ 0 w 3"/>
                <a:gd name="T29" fmla="*/ 22 h 30"/>
                <a:gd name="T30" fmla="*/ 0 w 3"/>
                <a:gd name="T31" fmla="*/ 21 h 30"/>
                <a:gd name="T32" fmla="*/ 0 w 3"/>
                <a:gd name="T33" fmla="*/ 21 h 30"/>
                <a:gd name="T34" fmla="*/ 0 w 3"/>
                <a:gd name="T35" fmla="*/ 18 h 30"/>
                <a:gd name="T36" fmla="*/ 0 w 3"/>
                <a:gd name="T37" fmla="*/ 18 h 30"/>
                <a:gd name="T38" fmla="*/ 0 w 3"/>
                <a:gd name="T39" fmla="*/ 16 h 30"/>
                <a:gd name="T40" fmla="*/ 0 w 3"/>
                <a:gd name="T41" fmla="*/ 16 h 30"/>
                <a:gd name="T42" fmla="*/ 0 w 3"/>
                <a:gd name="T43" fmla="*/ 15 h 30"/>
                <a:gd name="T44" fmla="*/ 1 w 3"/>
                <a:gd name="T45" fmla="*/ 15 h 30"/>
                <a:gd name="T46" fmla="*/ 1 w 3"/>
                <a:gd name="T47" fmla="*/ 12 h 30"/>
                <a:gd name="T48" fmla="*/ 1 w 3"/>
                <a:gd name="T49" fmla="*/ 12 h 30"/>
                <a:gd name="T50" fmla="*/ 1 w 3"/>
                <a:gd name="T51" fmla="*/ 10 h 30"/>
                <a:gd name="T52" fmla="*/ 1 w 3"/>
                <a:gd name="T53" fmla="*/ 10 h 30"/>
                <a:gd name="T54" fmla="*/ 1 w 3"/>
                <a:gd name="T55" fmla="*/ 8 h 30"/>
                <a:gd name="T56" fmla="*/ 1 w 3"/>
                <a:gd name="T57" fmla="*/ 8 h 30"/>
                <a:gd name="T58" fmla="*/ 1 w 3"/>
                <a:gd name="T59" fmla="*/ 6 h 30"/>
                <a:gd name="T60" fmla="*/ 1 w 3"/>
                <a:gd name="T61" fmla="*/ 6 h 30"/>
                <a:gd name="T62" fmla="*/ 1 w 3"/>
                <a:gd name="T63" fmla="*/ 5 h 30"/>
                <a:gd name="T64" fmla="*/ 1 w 3"/>
                <a:gd name="T65" fmla="*/ 5 h 30"/>
                <a:gd name="T66" fmla="*/ 1 w 3"/>
                <a:gd name="T67" fmla="*/ 2 h 30"/>
                <a:gd name="T68" fmla="*/ 1 w 3"/>
                <a:gd name="T69" fmla="*/ 2 h 30"/>
                <a:gd name="T70" fmla="*/ 3 w 3"/>
                <a:gd name="T71" fmla="*/ 0 h 30"/>
                <a:gd name="T72" fmla="*/ 1 w 3"/>
                <a:gd name="T7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 h="30">
                  <a:moveTo>
                    <a:pt x="1" y="6"/>
                  </a:moveTo>
                  <a:lnTo>
                    <a:pt x="1" y="8"/>
                  </a:lnTo>
                  <a:lnTo>
                    <a:pt x="1" y="10"/>
                  </a:lnTo>
                  <a:lnTo>
                    <a:pt x="1" y="12"/>
                  </a:lnTo>
                  <a:lnTo>
                    <a:pt x="1" y="15"/>
                  </a:lnTo>
                  <a:lnTo>
                    <a:pt x="0" y="18"/>
                  </a:lnTo>
                  <a:lnTo>
                    <a:pt x="0" y="24"/>
                  </a:lnTo>
                  <a:lnTo>
                    <a:pt x="0" y="24"/>
                  </a:lnTo>
                  <a:lnTo>
                    <a:pt x="0" y="28"/>
                  </a:lnTo>
                  <a:lnTo>
                    <a:pt x="0" y="30"/>
                  </a:lnTo>
                  <a:lnTo>
                    <a:pt x="0" y="30"/>
                  </a:lnTo>
                  <a:lnTo>
                    <a:pt x="0" y="30"/>
                  </a:lnTo>
                  <a:lnTo>
                    <a:pt x="0" y="30"/>
                  </a:lnTo>
                  <a:lnTo>
                    <a:pt x="0" y="30"/>
                  </a:lnTo>
                  <a:lnTo>
                    <a:pt x="0" y="28"/>
                  </a:lnTo>
                  <a:lnTo>
                    <a:pt x="0" y="28"/>
                  </a:lnTo>
                  <a:lnTo>
                    <a:pt x="0" y="28"/>
                  </a:lnTo>
                  <a:lnTo>
                    <a:pt x="0" y="28"/>
                  </a:lnTo>
                  <a:lnTo>
                    <a:pt x="0" y="26"/>
                  </a:lnTo>
                  <a:lnTo>
                    <a:pt x="0" y="26"/>
                  </a:lnTo>
                  <a:lnTo>
                    <a:pt x="0" y="26"/>
                  </a:lnTo>
                  <a:lnTo>
                    <a:pt x="0" y="26"/>
                  </a:lnTo>
                  <a:lnTo>
                    <a:pt x="0" y="24"/>
                  </a:lnTo>
                  <a:lnTo>
                    <a:pt x="0" y="24"/>
                  </a:lnTo>
                  <a:lnTo>
                    <a:pt x="0" y="24"/>
                  </a:lnTo>
                  <a:lnTo>
                    <a:pt x="0" y="24"/>
                  </a:lnTo>
                  <a:lnTo>
                    <a:pt x="0" y="22"/>
                  </a:lnTo>
                  <a:lnTo>
                    <a:pt x="0" y="22"/>
                  </a:lnTo>
                  <a:lnTo>
                    <a:pt x="0" y="22"/>
                  </a:lnTo>
                  <a:lnTo>
                    <a:pt x="0" y="22"/>
                  </a:lnTo>
                  <a:lnTo>
                    <a:pt x="0" y="21"/>
                  </a:lnTo>
                  <a:lnTo>
                    <a:pt x="0" y="21"/>
                  </a:lnTo>
                  <a:lnTo>
                    <a:pt x="0" y="21"/>
                  </a:lnTo>
                  <a:lnTo>
                    <a:pt x="0" y="21"/>
                  </a:lnTo>
                  <a:lnTo>
                    <a:pt x="0" y="18"/>
                  </a:lnTo>
                  <a:lnTo>
                    <a:pt x="0" y="18"/>
                  </a:lnTo>
                  <a:lnTo>
                    <a:pt x="0" y="18"/>
                  </a:lnTo>
                  <a:lnTo>
                    <a:pt x="0" y="18"/>
                  </a:lnTo>
                  <a:lnTo>
                    <a:pt x="0" y="16"/>
                  </a:lnTo>
                  <a:lnTo>
                    <a:pt x="0" y="16"/>
                  </a:lnTo>
                  <a:lnTo>
                    <a:pt x="0" y="16"/>
                  </a:lnTo>
                  <a:lnTo>
                    <a:pt x="0" y="16"/>
                  </a:lnTo>
                  <a:lnTo>
                    <a:pt x="0" y="15"/>
                  </a:lnTo>
                  <a:lnTo>
                    <a:pt x="0" y="15"/>
                  </a:lnTo>
                  <a:lnTo>
                    <a:pt x="1" y="15"/>
                  </a:lnTo>
                  <a:lnTo>
                    <a:pt x="1" y="15"/>
                  </a:lnTo>
                  <a:lnTo>
                    <a:pt x="1" y="15"/>
                  </a:lnTo>
                  <a:lnTo>
                    <a:pt x="1" y="12"/>
                  </a:lnTo>
                  <a:lnTo>
                    <a:pt x="1" y="12"/>
                  </a:lnTo>
                  <a:lnTo>
                    <a:pt x="1" y="12"/>
                  </a:lnTo>
                  <a:lnTo>
                    <a:pt x="1" y="12"/>
                  </a:lnTo>
                  <a:lnTo>
                    <a:pt x="1" y="10"/>
                  </a:lnTo>
                  <a:lnTo>
                    <a:pt x="1" y="10"/>
                  </a:lnTo>
                  <a:lnTo>
                    <a:pt x="1" y="10"/>
                  </a:lnTo>
                  <a:lnTo>
                    <a:pt x="1" y="10"/>
                  </a:lnTo>
                  <a:lnTo>
                    <a:pt x="1" y="8"/>
                  </a:lnTo>
                  <a:lnTo>
                    <a:pt x="1" y="8"/>
                  </a:lnTo>
                  <a:lnTo>
                    <a:pt x="1" y="8"/>
                  </a:lnTo>
                  <a:lnTo>
                    <a:pt x="1" y="8"/>
                  </a:lnTo>
                  <a:lnTo>
                    <a:pt x="1" y="6"/>
                  </a:lnTo>
                  <a:lnTo>
                    <a:pt x="1" y="6"/>
                  </a:lnTo>
                  <a:lnTo>
                    <a:pt x="1" y="6"/>
                  </a:lnTo>
                  <a:lnTo>
                    <a:pt x="1" y="6"/>
                  </a:lnTo>
                  <a:lnTo>
                    <a:pt x="1" y="5"/>
                  </a:lnTo>
                  <a:lnTo>
                    <a:pt x="1" y="5"/>
                  </a:lnTo>
                  <a:lnTo>
                    <a:pt x="1" y="5"/>
                  </a:lnTo>
                  <a:lnTo>
                    <a:pt x="1" y="5"/>
                  </a:lnTo>
                  <a:lnTo>
                    <a:pt x="1" y="2"/>
                  </a:lnTo>
                  <a:lnTo>
                    <a:pt x="1" y="2"/>
                  </a:lnTo>
                  <a:lnTo>
                    <a:pt x="1" y="2"/>
                  </a:lnTo>
                  <a:lnTo>
                    <a:pt x="1" y="2"/>
                  </a:lnTo>
                  <a:lnTo>
                    <a:pt x="3" y="0"/>
                  </a:lnTo>
                  <a:lnTo>
                    <a:pt x="1" y="5"/>
                  </a:lnTo>
                  <a:lnTo>
                    <a:pt x="1" y="6"/>
                  </a:lnTo>
                  <a:lnTo>
                    <a:pt x="1"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 name="Rectangle 514">
              <a:extLst>
                <a:ext uri="{FF2B5EF4-FFF2-40B4-BE49-F238E27FC236}">
                  <a16:creationId xmlns:a16="http://schemas.microsoft.com/office/drawing/2014/main" id="{FC846771-2D3E-43E6-A17A-5AEA11F01CDD}"/>
                </a:ext>
              </a:extLst>
            </p:cNvPr>
            <p:cNvSpPr>
              <a:spLocks noChangeArrowheads="1"/>
            </p:cNvSpPr>
            <p:nvPr/>
          </p:nvSpPr>
          <p:spPr bwMode="auto">
            <a:xfrm>
              <a:off x="3930651" y="1703388"/>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 name="Freeform 515">
              <a:extLst>
                <a:ext uri="{FF2B5EF4-FFF2-40B4-BE49-F238E27FC236}">
                  <a16:creationId xmlns:a16="http://schemas.microsoft.com/office/drawing/2014/main" id="{18C4DA96-1911-4DB0-9381-FD1057F5978F}"/>
                </a:ext>
              </a:extLst>
            </p:cNvPr>
            <p:cNvSpPr>
              <a:spLocks/>
            </p:cNvSpPr>
            <p:nvPr/>
          </p:nvSpPr>
          <p:spPr bwMode="auto">
            <a:xfrm>
              <a:off x="3851276" y="1973263"/>
              <a:ext cx="1588" cy="15875"/>
            </a:xfrm>
            <a:custGeom>
              <a:avLst/>
              <a:gdLst>
                <a:gd name="T0" fmla="*/ 1 w 1"/>
                <a:gd name="T1" fmla="*/ 4 h 10"/>
                <a:gd name="T2" fmla="*/ 1 w 1"/>
                <a:gd name="T3" fmla="*/ 10 h 10"/>
                <a:gd name="T4" fmla="*/ 0 w 1"/>
                <a:gd name="T5" fmla="*/ 5 h 10"/>
                <a:gd name="T6" fmla="*/ 0 w 1"/>
                <a:gd name="T7" fmla="*/ 4 h 10"/>
                <a:gd name="T8" fmla="*/ 0 w 1"/>
                <a:gd name="T9" fmla="*/ 1 h 10"/>
                <a:gd name="T10" fmla="*/ 0 w 1"/>
                <a:gd name="T11" fmla="*/ 0 h 10"/>
                <a:gd name="T12" fmla="*/ 0 w 1"/>
                <a:gd name="T13" fmla="*/ 0 h 10"/>
                <a:gd name="T14" fmla="*/ 1 w 1"/>
                <a:gd name="T15" fmla="*/ 4 h 10"/>
                <a:gd name="T16" fmla="*/ 1 w 1"/>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0">
                  <a:moveTo>
                    <a:pt x="1" y="4"/>
                  </a:moveTo>
                  <a:lnTo>
                    <a:pt x="1" y="10"/>
                  </a:lnTo>
                  <a:lnTo>
                    <a:pt x="0" y="5"/>
                  </a:lnTo>
                  <a:lnTo>
                    <a:pt x="0" y="4"/>
                  </a:lnTo>
                  <a:lnTo>
                    <a:pt x="0" y="1"/>
                  </a:lnTo>
                  <a:lnTo>
                    <a:pt x="0" y="0"/>
                  </a:lnTo>
                  <a:lnTo>
                    <a:pt x="0" y="0"/>
                  </a:lnTo>
                  <a:lnTo>
                    <a:pt x="1" y="4"/>
                  </a:lnTo>
                  <a:lnTo>
                    <a:pt x="1" y="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2" name="Freeform 516">
              <a:extLst>
                <a:ext uri="{FF2B5EF4-FFF2-40B4-BE49-F238E27FC236}">
                  <a16:creationId xmlns:a16="http://schemas.microsoft.com/office/drawing/2014/main" id="{4465A528-C399-4906-949A-FA948D4D2E8C}"/>
                </a:ext>
              </a:extLst>
            </p:cNvPr>
            <p:cNvSpPr>
              <a:spLocks noEditPoints="1"/>
            </p:cNvSpPr>
            <p:nvPr/>
          </p:nvSpPr>
          <p:spPr bwMode="auto">
            <a:xfrm>
              <a:off x="3951288" y="1752601"/>
              <a:ext cx="31750" cy="50800"/>
            </a:xfrm>
            <a:custGeom>
              <a:avLst/>
              <a:gdLst>
                <a:gd name="T0" fmla="*/ 20 w 20"/>
                <a:gd name="T1" fmla="*/ 6 h 32"/>
                <a:gd name="T2" fmla="*/ 20 w 20"/>
                <a:gd name="T3" fmla="*/ 8 h 32"/>
                <a:gd name="T4" fmla="*/ 18 w 20"/>
                <a:gd name="T5" fmla="*/ 10 h 32"/>
                <a:gd name="T6" fmla="*/ 16 w 20"/>
                <a:gd name="T7" fmla="*/ 6 h 32"/>
                <a:gd name="T8" fmla="*/ 16 w 20"/>
                <a:gd name="T9" fmla="*/ 6 h 32"/>
                <a:gd name="T10" fmla="*/ 12 w 20"/>
                <a:gd name="T11" fmla="*/ 8 h 32"/>
                <a:gd name="T12" fmla="*/ 12 w 20"/>
                <a:gd name="T13" fmla="*/ 4 h 32"/>
                <a:gd name="T14" fmla="*/ 10 w 20"/>
                <a:gd name="T15" fmla="*/ 8 h 32"/>
                <a:gd name="T16" fmla="*/ 6 w 20"/>
                <a:gd name="T17" fmla="*/ 11 h 32"/>
                <a:gd name="T18" fmla="*/ 7 w 20"/>
                <a:gd name="T19" fmla="*/ 16 h 32"/>
                <a:gd name="T20" fmla="*/ 4 w 20"/>
                <a:gd name="T21" fmla="*/ 16 h 32"/>
                <a:gd name="T22" fmla="*/ 3 w 20"/>
                <a:gd name="T23" fmla="*/ 16 h 32"/>
                <a:gd name="T24" fmla="*/ 3 w 20"/>
                <a:gd name="T25" fmla="*/ 20 h 32"/>
                <a:gd name="T26" fmla="*/ 0 w 20"/>
                <a:gd name="T27" fmla="*/ 20 h 32"/>
                <a:gd name="T28" fmla="*/ 0 w 20"/>
                <a:gd name="T29" fmla="*/ 17 h 32"/>
                <a:gd name="T30" fmla="*/ 0 w 20"/>
                <a:gd name="T31" fmla="*/ 17 h 32"/>
                <a:gd name="T32" fmla="*/ 3 w 20"/>
                <a:gd name="T33" fmla="*/ 14 h 32"/>
                <a:gd name="T34" fmla="*/ 3 w 20"/>
                <a:gd name="T35" fmla="*/ 11 h 32"/>
                <a:gd name="T36" fmla="*/ 4 w 20"/>
                <a:gd name="T37" fmla="*/ 11 h 32"/>
                <a:gd name="T38" fmla="*/ 4 w 20"/>
                <a:gd name="T39" fmla="*/ 8 h 32"/>
                <a:gd name="T40" fmla="*/ 4 w 20"/>
                <a:gd name="T41" fmla="*/ 6 h 32"/>
                <a:gd name="T42" fmla="*/ 6 w 20"/>
                <a:gd name="T43" fmla="*/ 1 h 32"/>
                <a:gd name="T44" fmla="*/ 7 w 20"/>
                <a:gd name="T45" fmla="*/ 1 h 32"/>
                <a:gd name="T46" fmla="*/ 10 w 20"/>
                <a:gd name="T47" fmla="*/ 0 h 32"/>
                <a:gd name="T48" fmla="*/ 12 w 20"/>
                <a:gd name="T49" fmla="*/ 0 h 32"/>
                <a:gd name="T50" fmla="*/ 12 w 20"/>
                <a:gd name="T51" fmla="*/ 0 h 32"/>
                <a:gd name="T52" fmla="*/ 13 w 20"/>
                <a:gd name="T53" fmla="*/ 1 h 32"/>
                <a:gd name="T54" fmla="*/ 13 w 20"/>
                <a:gd name="T55" fmla="*/ 1 h 32"/>
                <a:gd name="T56" fmla="*/ 18 w 20"/>
                <a:gd name="T57" fmla="*/ 4 h 32"/>
                <a:gd name="T58" fmla="*/ 18 w 20"/>
                <a:gd name="T59" fmla="*/ 6 h 32"/>
                <a:gd name="T60" fmla="*/ 20 w 20"/>
                <a:gd name="T61" fmla="*/ 6 h 32"/>
                <a:gd name="T62" fmla="*/ 20 w 20"/>
                <a:gd name="T63" fmla="*/ 6 h 32"/>
                <a:gd name="T64" fmla="*/ 20 w 20"/>
                <a:gd name="T65" fmla="*/ 6 h 32"/>
                <a:gd name="T66" fmla="*/ 0 w 20"/>
                <a:gd name="T67" fmla="*/ 26 h 32"/>
                <a:gd name="T68" fmla="*/ 0 w 20"/>
                <a:gd name="T69" fmla="*/ 27 h 32"/>
                <a:gd name="T70" fmla="*/ 3 w 20"/>
                <a:gd name="T71" fmla="*/ 29 h 32"/>
                <a:gd name="T72" fmla="*/ 3 w 20"/>
                <a:gd name="T73" fmla="*/ 32 h 32"/>
                <a:gd name="T74" fmla="*/ 0 w 20"/>
                <a:gd name="T75" fmla="*/ 29 h 32"/>
                <a:gd name="T76" fmla="*/ 0 w 20"/>
                <a:gd name="T77" fmla="*/ 26 h 32"/>
                <a:gd name="T78" fmla="*/ 0 w 20"/>
                <a:gd name="T7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 h="32">
                  <a:moveTo>
                    <a:pt x="20" y="6"/>
                  </a:moveTo>
                  <a:lnTo>
                    <a:pt x="20" y="8"/>
                  </a:lnTo>
                  <a:lnTo>
                    <a:pt x="18" y="10"/>
                  </a:lnTo>
                  <a:lnTo>
                    <a:pt x="16" y="6"/>
                  </a:lnTo>
                  <a:lnTo>
                    <a:pt x="16" y="6"/>
                  </a:lnTo>
                  <a:lnTo>
                    <a:pt x="12" y="8"/>
                  </a:lnTo>
                  <a:lnTo>
                    <a:pt x="12" y="4"/>
                  </a:lnTo>
                  <a:lnTo>
                    <a:pt x="10" y="8"/>
                  </a:lnTo>
                  <a:lnTo>
                    <a:pt x="6" y="11"/>
                  </a:lnTo>
                  <a:lnTo>
                    <a:pt x="7" y="16"/>
                  </a:lnTo>
                  <a:lnTo>
                    <a:pt x="4" y="16"/>
                  </a:lnTo>
                  <a:lnTo>
                    <a:pt x="3" y="16"/>
                  </a:lnTo>
                  <a:lnTo>
                    <a:pt x="3" y="20"/>
                  </a:lnTo>
                  <a:lnTo>
                    <a:pt x="0" y="20"/>
                  </a:lnTo>
                  <a:lnTo>
                    <a:pt x="0" y="17"/>
                  </a:lnTo>
                  <a:lnTo>
                    <a:pt x="0" y="17"/>
                  </a:lnTo>
                  <a:lnTo>
                    <a:pt x="3" y="14"/>
                  </a:lnTo>
                  <a:lnTo>
                    <a:pt x="3" y="11"/>
                  </a:lnTo>
                  <a:lnTo>
                    <a:pt x="4" y="11"/>
                  </a:lnTo>
                  <a:lnTo>
                    <a:pt x="4" y="8"/>
                  </a:lnTo>
                  <a:lnTo>
                    <a:pt x="4" y="6"/>
                  </a:lnTo>
                  <a:lnTo>
                    <a:pt x="6" y="1"/>
                  </a:lnTo>
                  <a:lnTo>
                    <a:pt x="7" y="1"/>
                  </a:lnTo>
                  <a:lnTo>
                    <a:pt x="10" y="0"/>
                  </a:lnTo>
                  <a:lnTo>
                    <a:pt x="12" y="0"/>
                  </a:lnTo>
                  <a:lnTo>
                    <a:pt x="12" y="0"/>
                  </a:lnTo>
                  <a:lnTo>
                    <a:pt x="13" y="1"/>
                  </a:lnTo>
                  <a:lnTo>
                    <a:pt x="13" y="1"/>
                  </a:lnTo>
                  <a:lnTo>
                    <a:pt x="18" y="4"/>
                  </a:lnTo>
                  <a:lnTo>
                    <a:pt x="18" y="6"/>
                  </a:lnTo>
                  <a:lnTo>
                    <a:pt x="20" y="6"/>
                  </a:lnTo>
                  <a:lnTo>
                    <a:pt x="20" y="6"/>
                  </a:lnTo>
                  <a:lnTo>
                    <a:pt x="20" y="6"/>
                  </a:lnTo>
                  <a:close/>
                  <a:moveTo>
                    <a:pt x="0" y="26"/>
                  </a:moveTo>
                  <a:lnTo>
                    <a:pt x="0" y="27"/>
                  </a:lnTo>
                  <a:lnTo>
                    <a:pt x="3" y="29"/>
                  </a:lnTo>
                  <a:lnTo>
                    <a:pt x="3" y="32"/>
                  </a:lnTo>
                  <a:lnTo>
                    <a:pt x="0" y="29"/>
                  </a:lnTo>
                  <a:lnTo>
                    <a:pt x="0" y="26"/>
                  </a:lnTo>
                  <a:lnTo>
                    <a:pt x="0" y="2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3" name="Freeform 517">
              <a:extLst>
                <a:ext uri="{FF2B5EF4-FFF2-40B4-BE49-F238E27FC236}">
                  <a16:creationId xmlns:a16="http://schemas.microsoft.com/office/drawing/2014/main" id="{D39B2847-7855-47C9-A04E-318E57F6A6E2}"/>
                </a:ext>
              </a:extLst>
            </p:cNvPr>
            <p:cNvSpPr>
              <a:spLocks noEditPoints="1"/>
            </p:cNvSpPr>
            <p:nvPr/>
          </p:nvSpPr>
          <p:spPr bwMode="auto">
            <a:xfrm>
              <a:off x="4130676" y="1519238"/>
              <a:ext cx="136525" cy="31750"/>
            </a:xfrm>
            <a:custGeom>
              <a:avLst/>
              <a:gdLst>
                <a:gd name="T0" fmla="*/ 67 w 86"/>
                <a:gd name="T1" fmla="*/ 18 h 20"/>
                <a:gd name="T2" fmla="*/ 61 w 86"/>
                <a:gd name="T3" fmla="*/ 18 h 20"/>
                <a:gd name="T4" fmla="*/ 59 w 86"/>
                <a:gd name="T5" fmla="*/ 20 h 20"/>
                <a:gd name="T6" fmla="*/ 49 w 86"/>
                <a:gd name="T7" fmla="*/ 18 h 20"/>
                <a:gd name="T8" fmla="*/ 42 w 86"/>
                <a:gd name="T9" fmla="*/ 18 h 20"/>
                <a:gd name="T10" fmla="*/ 39 w 86"/>
                <a:gd name="T11" fmla="*/ 18 h 20"/>
                <a:gd name="T12" fmla="*/ 33 w 86"/>
                <a:gd name="T13" fmla="*/ 18 h 20"/>
                <a:gd name="T14" fmla="*/ 30 w 86"/>
                <a:gd name="T15" fmla="*/ 18 h 20"/>
                <a:gd name="T16" fmla="*/ 26 w 86"/>
                <a:gd name="T17" fmla="*/ 18 h 20"/>
                <a:gd name="T18" fmla="*/ 24 w 86"/>
                <a:gd name="T19" fmla="*/ 18 h 20"/>
                <a:gd name="T20" fmla="*/ 14 w 86"/>
                <a:gd name="T21" fmla="*/ 20 h 20"/>
                <a:gd name="T22" fmla="*/ 20 w 86"/>
                <a:gd name="T23" fmla="*/ 18 h 20"/>
                <a:gd name="T24" fmla="*/ 17 w 86"/>
                <a:gd name="T25" fmla="*/ 15 h 20"/>
                <a:gd name="T26" fmla="*/ 11 w 86"/>
                <a:gd name="T27" fmla="*/ 20 h 20"/>
                <a:gd name="T28" fmla="*/ 11 w 86"/>
                <a:gd name="T29" fmla="*/ 14 h 20"/>
                <a:gd name="T30" fmla="*/ 8 w 86"/>
                <a:gd name="T31" fmla="*/ 14 h 20"/>
                <a:gd name="T32" fmla="*/ 11 w 86"/>
                <a:gd name="T33" fmla="*/ 9 h 20"/>
                <a:gd name="T34" fmla="*/ 10 w 86"/>
                <a:gd name="T35" fmla="*/ 9 h 20"/>
                <a:gd name="T36" fmla="*/ 6 w 86"/>
                <a:gd name="T37" fmla="*/ 9 h 20"/>
                <a:gd name="T38" fmla="*/ 0 w 86"/>
                <a:gd name="T39" fmla="*/ 9 h 20"/>
                <a:gd name="T40" fmla="*/ 6 w 86"/>
                <a:gd name="T41" fmla="*/ 8 h 20"/>
                <a:gd name="T42" fmla="*/ 20 w 86"/>
                <a:gd name="T43" fmla="*/ 5 h 20"/>
                <a:gd name="T44" fmla="*/ 26 w 86"/>
                <a:gd name="T45" fmla="*/ 5 h 20"/>
                <a:gd name="T46" fmla="*/ 33 w 86"/>
                <a:gd name="T47" fmla="*/ 2 h 20"/>
                <a:gd name="T48" fmla="*/ 39 w 86"/>
                <a:gd name="T49" fmla="*/ 2 h 20"/>
                <a:gd name="T50" fmla="*/ 48 w 86"/>
                <a:gd name="T51" fmla="*/ 0 h 20"/>
                <a:gd name="T52" fmla="*/ 48 w 86"/>
                <a:gd name="T53" fmla="*/ 2 h 20"/>
                <a:gd name="T54" fmla="*/ 52 w 86"/>
                <a:gd name="T55" fmla="*/ 0 h 20"/>
                <a:gd name="T56" fmla="*/ 55 w 86"/>
                <a:gd name="T57" fmla="*/ 2 h 20"/>
                <a:gd name="T58" fmla="*/ 61 w 86"/>
                <a:gd name="T59" fmla="*/ 2 h 20"/>
                <a:gd name="T60" fmla="*/ 70 w 86"/>
                <a:gd name="T61" fmla="*/ 2 h 20"/>
                <a:gd name="T62" fmla="*/ 76 w 86"/>
                <a:gd name="T63" fmla="*/ 0 h 20"/>
                <a:gd name="T64" fmla="*/ 81 w 86"/>
                <a:gd name="T65" fmla="*/ 0 h 20"/>
                <a:gd name="T66" fmla="*/ 86 w 86"/>
                <a:gd name="T67" fmla="*/ 2 h 20"/>
                <a:gd name="T68" fmla="*/ 81 w 86"/>
                <a:gd name="T69" fmla="*/ 5 h 20"/>
                <a:gd name="T70" fmla="*/ 81 w 86"/>
                <a:gd name="T71" fmla="*/ 6 h 20"/>
                <a:gd name="T72" fmla="*/ 77 w 86"/>
                <a:gd name="T73" fmla="*/ 9 h 20"/>
                <a:gd name="T74" fmla="*/ 76 w 86"/>
                <a:gd name="T75" fmla="*/ 12 h 20"/>
                <a:gd name="T76" fmla="*/ 76 w 86"/>
                <a:gd name="T77" fmla="*/ 12 h 20"/>
                <a:gd name="T78" fmla="*/ 73 w 86"/>
                <a:gd name="T79" fmla="*/ 15 h 20"/>
                <a:gd name="T80" fmla="*/ 22 w 86"/>
                <a:gd name="T81" fmla="*/ 18 h 20"/>
                <a:gd name="T82" fmla="*/ 22 w 86"/>
                <a:gd name="T83" fmla="*/ 18 h 20"/>
                <a:gd name="T84" fmla="*/ 17 w 86"/>
                <a:gd name="T85" fmla="*/ 15 h 20"/>
                <a:gd name="T86" fmla="*/ 16 w 86"/>
                <a:gd name="T87" fmla="*/ 18 h 20"/>
                <a:gd name="T88" fmla="*/ 43 w 86"/>
                <a:gd name="T89" fmla="*/ 0 h 20"/>
                <a:gd name="T90" fmla="*/ 43 w 86"/>
                <a:gd name="T91"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 h="20">
                  <a:moveTo>
                    <a:pt x="73" y="15"/>
                  </a:moveTo>
                  <a:lnTo>
                    <a:pt x="70" y="15"/>
                  </a:lnTo>
                  <a:lnTo>
                    <a:pt x="67" y="18"/>
                  </a:lnTo>
                  <a:lnTo>
                    <a:pt x="67" y="15"/>
                  </a:lnTo>
                  <a:lnTo>
                    <a:pt x="64" y="15"/>
                  </a:lnTo>
                  <a:lnTo>
                    <a:pt x="61" y="18"/>
                  </a:lnTo>
                  <a:lnTo>
                    <a:pt x="64" y="18"/>
                  </a:lnTo>
                  <a:lnTo>
                    <a:pt x="61" y="20"/>
                  </a:lnTo>
                  <a:lnTo>
                    <a:pt x="59" y="20"/>
                  </a:lnTo>
                  <a:lnTo>
                    <a:pt x="58" y="18"/>
                  </a:lnTo>
                  <a:lnTo>
                    <a:pt x="55" y="18"/>
                  </a:lnTo>
                  <a:lnTo>
                    <a:pt x="49" y="18"/>
                  </a:lnTo>
                  <a:lnTo>
                    <a:pt x="45" y="18"/>
                  </a:lnTo>
                  <a:lnTo>
                    <a:pt x="43" y="18"/>
                  </a:lnTo>
                  <a:lnTo>
                    <a:pt x="42" y="18"/>
                  </a:lnTo>
                  <a:lnTo>
                    <a:pt x="39" y="18"/>
                  </a:lnTo>
                  <a:lnTo>
                    <a:pt x="42" y="18"/>
                  </a:lnTo>
                  <a:lnTo>
                    <a:pt x="39" y="18"/>
                  </a:lnTo>
                  <a:lnTo>
                    <a:pt x="38" y="18"/>
                  </a:lnTo>
                  <a:lnTo>
                    <a:pt x="33" y="18"/>
                  </a:lnTo>
                  <a:lnTo>
                    <a:pt x="33" y="18"/>
                  </a:lnTo>
                  <a:lnTo>
                    <a:pt x="30" y="18"/>
                  </a:lnTo>
                  <a:lnTo>
                    <a:pt x="32" y="18"/>
                  </a:lnTo>
                  <a:lnTo>
                    <a:pt x="30" y="18"/>
                  </a:lnTo>
                  <a:lnTo>
                    <a:pt x="27" y="18"/>
                  </a:lnTo>
                  <a:lnTo>
                    <a:pt x="26" y="20"/>
                  </a:lnTo>
                  <a:lnTo>
                    <a:pt x="26" y="18"/>
                  </a:lnTo>
                  <a:lnTo>
                    <a:pt x="27" y="15"/>
                  </a:lnTo>
                  <a:lnTo>
                    <a:pt x="30" y="15"/>
                  </a:lnTo>
                  <a:lnTo>
                    <a:pt x="24" y="18"/>
                  </a:lnTo>
                  <a:lnTo>
                    <a:pt x="20" y="18"/>
                  </a:lnTo>
                  <a:lnTo>
                    <a:pt x="17" y="20"/>
                  </a:lnTo>
                  <a:lnTo>
                    <a:pt x="14" y="20"/>
                  </a:lnTo>
                  <a:lnTo>
                    <a:pt x="14" y="18"/>
                  </a:lnTo>
                  <a:lnTo>
                    <a:pt x="16" y="18"/>
                  </a:lnTo>
                  <a:lnTo>
                    <a:pt x="20" y="18"/>
                  </a:lnTo>
                  <a:lnTo>
                    <a:pt x="17" y="15"/>
                  </a:lnTo>
                  <a:lnTo>
                    <a:pt x="20" y="15"/>
                  </a:lnTo>
                  <a:lnTo>
                    <a:pt x="17" y="15"/>
                  </a:lnTo>
                  <a:lnTo>
                    <a:pt x="16" y="15"/>
                  </a:lnTo>
                  <a:lnTo>
                    <a:pt x="16" y="18"/>
                  </a:lnTo>
                  <a:lnTo>
                    <a:pt x="11" y="20"/>
                  </a:lnTo>
                  <a:lnTo>
                    <a:pt x="10" y="18"/>
                  </a:lnTo>
                  <a:lnTo>
                    <a:pt x="11" y="14"/>
                  </a:lnTo>
                  <a:lnTo>
                    <a:pt x="11" y="14"/>
                  </a:lnTo>
                  <a:lnTo>
                    <a:pt x="11" y="14"/>
                  </a:lnTo>
                  <a:lnTo>
                    <a:pt x="10" y="14"/>
                  </a:lnTo>
                  <a:lnTo>
                    <a:pt x="8" y="14"/>
                  </a:lnTo>
                  <a:lnTo>
                    <a:pt x="10" y="12"/>
                  </a:lnTo>
                  <a:lnTo>
                    <a:pt x="10" y="12"/>
                  </a:lnTo>
                  <a:lnTo>
                    <a:pt x="11" y="9"/>
                  </a:lnTo>
                  <a:lnTo>
                    <a:pt x="11" y="9"/>
                  </a:lnTo>
                  <a:lnTo>
                    <a:pt x="11" y="9"/>
                  </a:lnTo>
                  <a:lnTo>
                    <a:pt x="10" y="9"/>
                  </a:lnTo>
                  <a:lnTo>
                    <a:pt x="8" y="9"/>
                  </a:lnTo>
                  <a:lnTo>
                    <a:pt x="6" y="9"/>
                  </a:lnTo>
                  <a:lnTo>
                    <a:pt x="6" y="9"/>
                  </a:lnTo>
                  <a:lnTo>
                    <a:pt x="4" y="9"/>
                  </a:lnTo>
                  <a:lnTo>
                    <a:pt x="2" y="9"/>
                  </a:lnTo>
                  <a:lnTo>
                    <a:pt x="0" y="9"/>
                  </a:lnTo>
                  <a:lnTo>
                    <a:pt x="0" y="12"/>
                  </a:lnTo>
                  <a:lnTo>
                    <a:pt x="4" y="9"/>
                  </a:lnTo>
                  <a:lnTo>
                    <a:pt x="6" y="8"/>
                  </a:lnTo>
                  <a:lnTo>
                    <a:pt x="10" y="8"/>
                  </a:lnTo>
                  <a:lnTo>
                    <a:pt x="11" y="6"/>
                  </a:lnTo>
                  <a:lnTo>
                    <a:pt x="20" y="5"/>
                  </a:lnTo>
                  <a:lnTo>
                    <a:pt x="22" y="5"/>
                  </a:lnTo>
                  <a:lnTo>
                    <a:pt x="24" y="2"/>
                  </a:lnTo>
                  <a:lnTo>
                    <a:pt x="26" y="5"/>
                  </a:lnTo>
                  <a:lnTo>
                    <a:pt x="27" y="2"/>
                  </a:lnTo>
                  <a:lnTo>
                    <a:pt x="30" y="2"/>
                  </a:lnTo>
                  <a:lnTo>
                    <a:pt x="33" y="2"/>
                  </a:lnTo>
                  <a:lnTo>
                    <a:pt x="38" y="0"/>
                  </a:lnTo>
                  <a:lnTo>
                    <a:pt x="39" y="0"/>
                  </a:lnTo>
                  <a:lnTo>
                    <a:pt x="39" y="2"/>
                  </a:lnTo>
                  <a:lnTo>
                    <a:pt x="38" y="2"/>
                  </a:lnTo>
                  <a:lnTo>
                    <a:pt x="39" y="2"/>
                  </a:lnTo>
                  <a:lnTo>
                    <a:pt x="48" y="0"/>
                  </a:lnTo>
                  <a:lnTo>
                    <a:pt x="48" y="0"/>
                  </a:lnTo>
                  <a:lnTo>
                    <a:pt x="42" y="2"/>
                  </a:lnTo>
                  <a:lnTo>
                    <a:pt x="48" y="2"/>
                  </a:lnTo>
                  <a:lnTo>
                    <a:pt x="49" y="2"/>
                  </a:lnTo>
                  <a:lnTo>
                    <a:pt x="49" y="0"/>
                  </a:lnTo>
                  <a:lnTo>
                    <a:pt x="52" y="0"/>
                  </a:lnTo>
                  <a:lnTo>
                    <a:pt x="52" y="2"/>
                  </a:lnTo>
                  <a:lnTo>
                    <a:pt x="54" y="2"/>
                  </a:lnTo>
                  <a:lnTo>
                    <a:pt x="55" y="2"/>
                  </a:lnTo>
                  <a:lnTo>
                    <a:pt x="58" y="2"/>
                  </a:lnTo>
                  <a:lnTo>
                    <a:pt x="59" y="2"/>
                  </a:lnTo>
                  <a:lnTo>
                    <a:pt x="61" y="2"/>
                  </a:lnTo>
                  <a:lnTo>
                    <a:pt x="64" y="2"/>
                  </a:lnTo>
                  <a:lnTo>
                    <a:pt x="65" y="2"/>
                  </a:lnTo>
                  <a:lnTo>
                    <a:pt x="70" y="2"/>
                  </a:lnTo>
                  <a:lnTo>
                    <a:pt x="73" y="0"/>
                  </a:lnTo>
                  <a:lnTo>
                    <a:pt x="76" y="0"/>
                  </a:lnTo>
                  <a:lnTo>
                    <a:pt x="76" y="0"/>
                  </a:lnTo>
                  <a:lnTo>
                    <a:pt x="77" y="0"/>
                  </a:lnTo>
                  <a:lnTo>
                    <a:pt x="81" y="0"/>
                  </a:lnTo>
                  <a:lnTo>
                    <a:pt x="81" y="0"/>
                  </a:lnTo>
                  <a:lnTo>
                    <a:pt x="81" y="0"/>
                  </a:lnTo>
                  <a:lnTo>
                    <a:pt x="86" y="2"/>
                  </a:lnTo>
                  <a:lnTo>
                    <a:pt x="86" y="2"/>
                  </a:lnTo>
                  <a:lnTo>
                    <a:pt x="81" y="5"/>
                  </a:lnTo>
                  <a:lnTo>
                    <a:pt x="81" y="5"/>
                  </a:lnTo>
                  <a:lnTo>
                    <a:pt x="81" y="5"/>
                  </a:lnTo>
                  <a:lnTo>
                    <a:pt x="83" y="5"/>
                  </a:lnTo>
                  <a:lnTo>
                    <a:pt x="83" y="6"/>
                  </a:lnTo>
                  <a:lnTo>
                    <a:pt x="81" y="6"/>
                  </a:lnTo>
                  <a:lnTo>
                    <a:pt x="83" y="8"/>
                  </a:lnTo>
                  <a:lnTo>
                    <a:pt x="81" y="9"/>
                  </a:lnTo>
                  <a:lnTo>
                    <a:pt x="77" y="9"/>
                  </a:lnTo>
                  <a:lnTo>
                    <a:pt x="77" y="9"/>
                  </a:lnTo>
                  <a:lnTo>
                    <a:pt x="76" y="9"/>
                  </a:lnTo>
                  <a:lnTo>
                    <a:pt x="76" y="12"/>
                  </a:lnTo>
                  <a:lnTo>
                    <a:pt x="80" y="12"/>
                  </a:lnTo>
                  <a:lnTo>
                    <a:pt x="77" y="12"/>
                  </a:lnTo>
                  <a:lnTo>
                    <a:pt x="76" y="12"/>
                  </a:lnTo>
                  <a:lnTo>
                    <a:pt x="77" y="14"/>
                  </a:lnTo>
                  <a:lnTo>
                    <a:pt x="76" y="15"/>
                  </a:lnTo>
                  <a:lnTo>
                    <a:pt x="73" y="15"/>
                  </a:lnTo>
                  <a:lnTo>
                    <a:pt x="73" y="15"/>
                  </a:lnTo>
                  <a:close/>
                  <a:moveTo>
                    <a:pt x="22" y="18"/>
                  </a:moveTo>
                  <a:lnTo>
                    <a:pt x="22" y="18"/>
                  </a:lnTo>
                  <a:lnTo>
                    <a:pt x="24" y="15"/>
                  </a:lnTo>
                  <a:lnTo>
                    <a:pt x="26" y="18"/>
                  </a:lnTo>
                  <a:lnTo>
                    <a:pt x="22" y="18"/>
                  </a:lnTo>
                  <a:lnTo>
                    <a:pt x="22" y="18"/>
                  </a:lnTo>
                  <a:close/>
                  <a:moveTo>
                    <a:pt x="16" y="18"/>
                  </a:moveTo>
                  <a:lnTo>
                    <a:pt x="17" y="15"/>
                  </a:lnTo>
                  <a:lnTo>
                    <a:pt x="20" y="15"/>
                  </a:lnTo>
                  <a:lnTo>
                    <a:pt x="17" y="18"/>
                  </a:lnTo>
                  <a:lnTo>
                    <a:pt x="16" y="18"/>
                  </a:lnTo>
                  <a:lnTo>
                    <a:pt x="16" y="18"/>
                  </a:lnTo>
                  <a:close/>
                  <a:moveTo>
                    <a:pt x="42" y="2"/>
                  </a:moveTo>
                  <a:lnTo>
                    <a:pt x="43" y="0"/>
                  </a:lnTo>
                  <a:lnTo>
                    <a:pt x="45" y="0"/>
                  </a:lnTo>
                  <a:lnTo>
                    <a:pt x="45" y="0"/>
                  </a:lnTo>
                  <a:lnTo>
                    <a:pt x="43" y="2"/>
                  </a:lnTo>
                  <a:lnTo>
                    <a:pt x="42" y="2"/>
                  </a:lnTo>
                  <a:lnTo>
                    <a:pt x="42"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4" name="Freeform 518">
              <a:extLst>
                <a:ext uri="{FF2B5EF4-FFF2-40B4-BE49-F238E27FC236}">
                  <a16:creationId xmlns:a16="http://schemas.microsoft.com/office/drawing/2014/main" id="{43CF9410-DFC6-4E52-9CD0-06134A132D8E}"/>
                </a:ext>
              </a:extLst>
            </p:cNvPr>
            <p:cNvSpPr>
              <a:spLocks/>
            </p:cNvSpPr>
            <p:nvPr/>
          </p:nvSpPr>
          <p:spPr bwMode="auto">
            <a:xfrm>
              <a:off x="4659313" y="1985963"/>
              <a:ext cx="0" cy="3175"/>
            </a:xfrm>
            <a:custGeom>
              <a:avLst/>
              <a:gdLst>
                <a:gd name="T0" fmla="*/ 2 h 2"/>
                <a:gd name="T1" fmla="*/ 2 h 2"/>
                <a:gd name="T2" fmla="*/ 0 h 2"/>
                <a:gd name="T3" fmla="*/ 2 h 2"/>
                <a:gd name="T4" fmla="*/ 2 h 2"/>
              </a:gdLst>
              <a:ahLst/>
              <a:cxnLst>
                <a:cxn ang="0">
                  <a:pos x="0" y="T0"/>
                </a:cxn>
                <a:cxn ang="0">
                  <a:pos x="0" y="T1"/>
                </a:cxn>
                <a:cxn ang="0">
                  <a:pos x="0" y="T2"/>
                </a:cxn>
                <a:cxn ang="0">
                  <a:pos x="0" y="T3"/>
                </a:cxn>
                <a:cxn ang="0">
                  <a:pos x="0" y="T4"/>
                </a:cxn>
              </a:cxnLst>
              <a:rect l="0" t="0" r="r" b="b"/>
              <a:pathLst>
                <a:path h="2">
                  <a:moveTo>
                    <a:pt x="0" y="2"/>
                  </a:moveTo>
                  <a:lnTo>
                    <a:pt x="0" y="2"/>
                  </a:lnTo>
                  <a:lnTo>
                    <a:pt x="0" y="0"/>
                  </a:lnTo>
                  <a:lnTo>
                    <a:pt x="0" y="2"/>
                  </a:lnTo>
                  <a:lnTo>
                    <a:pt x="0"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5" name="Freeform 519">
              <a:extLst>
                <a:ext uri="{FF2B5EF4-FFF2-40B4-BE49-F238E27FC236}">
                  <a16:creationId xmlns:a16="http://schemas.microsoft.com/office/drawing/2014/main" id="{4F45C02C-A5F6-45A1-A945-A28264B4FECC}"/>
                </a:ext>
              </a:extLst>
            </p:cNvPr>
            <p:cNvSpPr>
              <a:spLocks/>
            </p:cNvSpPr>
            <p:nvPr/>
          </p:nvSpPr>
          <p:spPr bwMode="auto">
            <a:xfrm>
              <a:off x="4470401" y="1990726"/>
              <a:ext cx="3175" cy="4763"/>
            </a:xfrm>
            <a:custGeom>
              <a:avLst/>
              <a:gdLst>
                <a:gd name="T0" fmla="*/ 0 w 2"/>
                <a:gd name="T1" fmla="*/ 0 h 3"/>
                <a:gd name="T2" fmla="*/ 2 w 2"/>
                <a:gd name="T3" fmla="*/ 0 h 3"/>
                <a:gd name="T4" fmla="*/ 2 w 2"/>
                <a:gd name="T5" fmla="*/ 3 h 3"/>
                <a:gd name="T6" fmla="*/ 0 w 2"/>
                <a:gd name="T7" fmla="*/ 3 h 3"/>
                <a:gd name="T8" fmla="*/ 0 w 2"/>
                <a:gd name="T9" fmla="*/ 0 h 3"/>
                <a:gd name="T10" fmla="*/ 0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0" y="0"/>
                  </a:moveTo>
                  <a:lnTo>
                    <a:pt x="2" y="0"/>
                  </a:lnTo>
                  <a:lnTo>
                    <a:pt x="2" y="3"/>
                  </a:lnTo>
                  <a:lnTo>
                    <a:pt x="0" y="3"/>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6" name="Freeform 520">
              <a:extLst>
                <a:ext uri="{FF2B5EF4-FFF2-40B4-BE49-F238E27FC236}">
                  <a16:creationId xmlns:a16="http://schemas.microsoft.com/office/drawing/2014/main" id="{D929D97F-E8B9-4F33-AE1C-30AC71F1F6A2}"/>
                </a:ext>
              </a:extLst>
            </p:cNvPr>
            <p:cNvSpPr>
              <a:spLocks/>
            </p:cNvSpPr>
            <p:nvPr/>
          </p:nvSpPr>
          <p:spPr bwMode="auto">
            <a:xfrm>
              <a:off x="4216401" y="2387601"/>
              <a:ext cx="1588" cy="0"/>
            </a:xfrm>
            <a:custGeom>
              <a:avLst/>
              <a:gdLst>
                <a:gd name="T0" fmla="*/ 0 w 1"/>
                <a:gd name="T1" fmla="*/ 1 w 1"/>
                <a:gd name="T2" fmla="*/ 0 w 1"/>
                <a:gd name="T3" fmla="*/ 0 w 1"/>
                <a:gd name="T4" fmla="*/ 0 w 1"/>
              </a:gdLst>
              <a:ahLst/>
              <a:cxnLst>
                <a:cxn ang="0">
                  <a:pos x="T0" y="0"/>
                </a:cxn>
                <a:cxn ang="0">
                  <a:pos x="T1" y="0"/>
                </a:cxn>
                <a:cxn ang="0">
                  <a:pos x="T2" y="0"/>
                </a:cxn>
                <a:cxn ang="0">
                  <a:pos x="T3" y="0"/>
                </a:cxn>
                <a:cxn ang="0">
                  <a:pos x="T4" y="0"/>
                </a:cxn>
              </a:cxnLst>
              <a:rect l="0" t="0" r="r" b="b"/>
              <a:pathLst>
                <a:path w="1">
                  <a:moveTo>
                    <a:pt x="0" y="0"/>
                  </a:moveTo>
                  <a:lnTo>
                    <a:pt x="1" y="0"/>
                  </a:lnTo>
                  <a:lnTo>
                    <a:pt x="0"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7" name="Freeform 521">
              <a:extLst>
                <a:ext uri="{FF2B5EF4-FFF2-40B4-BE49-F238E27FC236}">
                  <a16:creationId xmlns:a16="http://schemas.microsoft.com/office/drawing/2014/main" id="{A9780580-B36E-43CE-A1DD-EAC4A7064E56}"/>
                </a:ext>
              </a:extLst>
            </p:cNvPr>
            <p:cNvSpPr>
              <a:spLocks noEditPoints="1"/>
            </p:cNvSpPr>
            <p:nvPr/>
          </p:nvSpPr>
          <p:spPr bwMode="auto">
            <a:xfrm>
              <a:off x="3970338" y="1704976"/>
              <a:ext cx="17463" cy="31750"/>
            </a:xfrm>
            <a:custGeom>
              <a:avLst/>
              <a:gdLst>
                <a:gd name="T0" fmla="*/ 11 w 11"/>
                <a:gd name="T1" fmla="*/ 2 h 20"/>
                <a:gd name="T2" fmla="*/ 11 w 11"/>
                <a:gd name="T3" fmla="*/ 5 h 20"/>
                <a:gd name="T4" fmla="*/ 11 w 11"/>
                <a:gd name="T5" fmla="*/ 6 h 20"/>
                <a:gd name="T6" fmla="*/ 11 w 11"/>
                <a:gd name="T7" fmla="*/ 6 h 20"/>
                <a:gd name="T8" fmla="*/ 10 w 11"/>
                <a:gd name="T9" fmla="*/ 9 h 20"/>
                <a:gd name="T10" fmla="*/ 10 w 11"/>
                <a:gd name="T11" fmla="*/ 12 h 20"/>
                <a:gd name="T12" fmla="*/ 10 w 11"/>
                <a:gd name="T13" fmla="*/ 9 h 20"/>
                <a:gd name="T14" fmla="*/ 8 w 11"/>
                <a:gd name="T15" fmla="*/ 6 h 20"/>
                <a:gd name="T16" fmla="*/ 8 w 11"/>
                <a:gd name="T17" fmla="*/ 5 h 20"/>
                <a:gd name="T18" fmla="*/ 6 w 11"/>
                <a:gd name="T19" fmla="*/ 6 h 20"/>
                <a:gd name="T20" fmla="*/ 4 w 11"/>
                <a:gd name="T21" fmla="*/ 9 h 20"/>
                <a:gd name="T22" fmla="*/ 1 w 11"/>
                <a:gd name="T23" fmla="*/ 14 h 20"/>
                <a:gd name="T24" fmla="*/ 1 w 11"/>
                <a:gd name="T25" fmla="*/ 16 h 20"/>
                <a:gd name="T26" fmla="*/ 1 w 11"/>
                <a:gd name="T27" fmla="*/ 14 h 20"/>
                <a:gd name="T28" fmla="*/ 1 w 11"/>
                <a:gd name="T29" fmla="*/ 9 h 20"/>
                <a:gd name="T30" fmla="*/ 4 w 11"/>
                <a:gd name="T31" fmla="*/ 8 h 20"/>
                <a:gd name="T32" fmla="*/ 6 w 11"/>
                <a:gd name="T33" fmla="*/ 5 h 20"/>
                <a:gd name="T34" fmla="*/ 6 w 11"/>
                <a:gd name="T35" fmla="*/ 2 h 20"/>
                <a:gd name="T36" fmla="*/ 4 w 11"/>
                <a:gd name="T37" fmla="*/ 2 h 20"/>
                <a:gd name="T38" fmla="*/ 6 w 11"/>
                <a:gd name="T39" fmla="*/ 0 h 20"/>
                <a:gd name="T40" fmla="*/ 8 w 11"/>
                <a:gd name="T41" fmla="*/ 2 h 20"/>
                <a:gd name="T42" fmla="*/ 10 w 11"/>
                <a:gd name="T43" fmla="*/ 2 h 20"/>
                <a:gd name="T44" fmla="*/ 10 w 11"/>
                <a:gd name="T45" fmla="*/ 0 h 20"/>
                <a:gd name="T46" fmla="*/ 11 w 11"/>
                <a:gd name="T47" fmla="*/ 2 h 20"/>
                <a:gd name="T48" fmla="*/ 11 w 11"/>
                <a:gd name="T49" fmla="*/ 2 h 20"/>
                <a:gd name="T50" fmla="*/ 1 w 11"/>
                <a:gd name="T51" fmla="*/ 16 h 20"/>
                <a:gd name="T52" fmla="*/ 1 w 11"/>
                <a:gd name="T53" fmla="*/ 18 h 20"/>
                <a:gd name="T54" fmla="*/ 0 w 11"/>
                <a:gd name="T55" fmla="*/ 20 h 20"/>
                <a:gd name="T56" fmla="*/ 1 w 11"/>
                <a:gd name="T57" fmla="*/ 16 h 20"/>
                <a:gd name="T58" fmla="*/ 1 w 11"/>
                <a:gd name="T5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 h="20">
                  <a:moveTo>
                    <a:pt x="11" y="2"/>
                  </a:moveTo>
                  <a:lnTo>
                    <a:pt x="11" y="5"/>
                  </a:lnTo>
                  <a:lnTo>
                    <a:pt x="11" y="6"/>
                  </a:lnTo>
                  <a:lnTo>
                    <a:pt x="11" y="6"/>
                  </a:lnTo>
                  <a:lnTo>
                    <a:pt x="10" y="9"/>
                  </a:lnTo>
                  <a:lnTo>
                    <a:pt x="10" y="12"/>
                  </a:lnTo>
                  <a:lnTo>
                    <a:pt x="10" y="9"/>
                  </a:lnTo>
                  <a:lnTo>
                    <a:pt x="8" y="6"/>
                  </a:lnTo>
                  <a:lnTo>
                    <a:pt x="8" y="5"/>
                  </a:lnTo>
                  <a:lnTo>
                    <a:pt x="6" y="6"/>
                  </a:lnTo>
                  <a:lnTo>
                    <a:pt x="4" y="9"/>
                  </a:lnTo>
                  <a:lnTo>
                    <a:pt x="1" y="14"/>
                  </a:lnTo>
                  <a:lnTo>
                    <a:pt x="1" y="16"/>
                  </a:lnTo>
                  <a:lnTo>
                    <a:pt x="1" y="14"/>
                  </a:lnTo>
                  <a:lnTo>
                    <a:pt x="1" y="9"/>
                  </a:lnTo>
                  <a:lnTo>
                    <a:pt x="4" y="8"/>
                  </a:lnTo>
                  <a:lnTo>
                    <a:pt x="6" y="5"/>
                  </a:lnTo>
                  <a:lnTo>
                    <a:pt x="6" y="2"/>
                  </a:lnTo>
                  <a:lnTo>
                    <a:pt x="4" y="2"/>
                  </a:lnTo>
                  <a:lnTo>
                    <a:pt x="6" y="0"/>
                  </a:lnTo>
                  <a:lnTo>
                    <a:pt x="8" y="2"/>
                  </a:lnTo>
                  <a:lnTo>
                    <a:pt x="10" y="2"/>
                  </a:lnTo>
                  <a:lnTo>
                    <a:pt x="10" y="0"/>
                  </a:lnTo>
                  <a:lnTo>
                    <a:pt x="11" y="2"/>
                  </a:lnTo>
                  <a:lnTo>
                    <a:pt x="11" y="2"/>
                  </a:lnTo>
                  <a:close/>
                  <a:moveTo>
                    <a:pt x="1" y="16"/>
                  </a:moveTo>
                  <a:lnTo>
                    <a:pt x="1" y="18"/>
                  </a:lnTo>
                  <a:lnTo>
                    <a:pt x="0" y="20"/>
                  </a:lnTo>
                  <a:lnTo>
                    <a:pt x="1" y="16"/>
                  </a:lnTo>
                  <a:lnTo>
                    <a:pt x="1" y="1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8" name="Freeform 522">
              <a:extLst>
                <a:ext uri="{FF2B5EF4-FFF2-40B4-BE49-F238E27FC236}">
                  <a16:creationId xmlns:a16="http://schemas.microsoft.com/office/drawing/2014/main" id="{1D9B44F6-6DF5-4708-9D66-736E29E3890E}"/>
                </a:ext>
              </a:extLst>
            </p:cNvPr>
            <p:cNvSpPr>
              <a:spLocks/>
            </p:cNvSpPr>
            <p:nvPr/>
          </p:nvSpPr>
          <p:spPr bwMode="auto">
            <a:xfrm>
              <a:off x="3987801" y="1698626"/>
              <a:ext cx="23813" cy="20638"/>
            </a:xfrm>
            <a:custGeom>
              <a:avLst/>
              <a:gdLst>
                <a:gd name="T0" fmla="*/ 15 w 15"/>
                <a:gd name="T1" fmla="*/ 6 h 13"/>
                <a:gd name="T2" fmla="*/ 12 w 15"/>
                <a:gd name="T3" fmla="*/ 10 h 13"/>
                <a:gd name="T4" fmla="*/ 11 w 15"/>
                <a:gd name="T5" fmla="*/ 10 h 13"/>
                <a:gd name="T6" fmla="*/ 5 w 15"/>
                <a:gd name="T7" fmla="*/ 13 h 13"/>
                <a:gd name="T8" fmla="*/ 3 w 15"/>
                <a:gd name="T9" fmla="*/ 12 h 13"/>
                <a:gd name="T10" fmla="*/ 3 w 15"/>
                <a:gd name="T11" fmla="*/ 12 h 13"/>
                <a:gd name="T12" fmla="*/ 0 w 15"/>
                <a:gd name="T13" fmla="*/ 10 h 13"/>
                <a:gd name="T14" fmla="*/ 0 w 15"/>
                <a:gd name="T15" fmla="*/ 10 h 13"/>
                <a:gd name="T16" fmla="*/ 0 w 15"/>
                <a:gd name="T17" fmla="*/ 9 h 13"/>
                <a:gd name="T18" fmla="*/ 0 w 15"/>
                <a:gd name="T19" fmla="*/ 6 h 13"/>
                <a:gd name="T20" fmla="*/ 3 w 15"/>
                <a:gd name="T21" fmla="*/ 4 h 13"/>
                <a:gd name="T22" fmla="*/ 6 w 15"/>
                <a:gd name="T23" fmla="*/ 0 h 13"/>
                <a:gd name="T24" fmla="*/ 6 w 15"/>
                <a:gd name="T25" fmla="*/ 3 h 13"/>
                <a:gd name="T26" fmla="*/ 6 w 15"/>
                <a:gd name="T27" fmla="*/ 4 h 13"/>
                <a:gd name="T28" fmla="*/ 9 w 15"/>
                <a:gd name="T29" fmla="*/ 4 h 13"/>
                <a:gd name="T30" fmla="*/ 11 w 15"/>
                <a:gd name="T31" fmla="*/ 4 h 13"/>
                <a:gd name="T32" fmla="*/ 12 w 15"/>
                <a:gd name="T33" fmla="*/ 4 h 13"/>
                <a:gd name="T34" fmla="*/ 12 w 15"/>
                <a:gd name="T35" fmla="*/ 6 h 13"/>
                <a:gd name="T36" fmla="*/ 15 w 15"/>
                <a:gd name="T37" fmla="*/ 6 h 13"/>
                <a:gd name="T38" fmla="*/ 15 w 15"/>
                <a:gd name="T39"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13">
                  <a:moveTo>
                    <a:pt x="15" y="6"/>
                  </a:moveTo>
                  <a:lnTo>
                    <a:pt x="12" y="10"/>
                  </a:lnTo>
                  <a:lnTo>
                    <a:pt x="11" y="10"/>
                  </a:lnTo>
                  <a:lnTo>
                    <a:pt x="5" y="13"/>
                  </a:lnTo>
                  <a:lnTo>
                    <a:pt x="3" y="12"/>
                  </a:lnTo>
                  <a:lnTo>
                    <a:pt x="3" y="12"/>
                  </a:lnTo>
                  <a:lnTo>
                    <a:pt x="0" y="10"/>
                  </a:lnTo>
                  <a:lnTo>
                    <a:pt x="0" y="10"/>
                  </a:lnTo>
                  <a:lnTo>
                    <a:pt x="0" y="9"/>
                  </a:lnTo>
                  <a:lnTo>
                    <a:pt x="0" y="6"/>
                  </a:lnTo>
                  <a:lnTo>
                    <a:pt x="3" y="4"/>
                  </a:lnTo>
                  <a:lnTo>
                    <a:pt x="6" y="0"/>
                  </a:lnTo>
                  <a:lnTo>
                    <a:pt x="6" y="3"/>
                  </a:lnTo>
                  <a:lnTo>
                    <a:pt x="6" y="4"/>
                  </a:lnTo>
                  <a:lnTo>
                    <a:pt x="9" y="4"/>
                  </a:lnTo>
                  <a:lnTo>
                    <a:pt x="11" y="4"/>
                  </a:lnTo>
                  <a:lnTo>
                    <a:pt x="12" y="4"/>
                  </a:lnTo>
                  <a:lnTo>
                    <a:pt x="12" y="6"/>
                  </a:lnTo>
                  <a:lnTo>
                    <a:pt x="15" y="6"/>
                  </a:lnTo>
                  <a:lnTo>
                    <a:pt x="15"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9" name="Freeform 523">
              <a:extLst>
                <a:ext uri="{FF2B5EF4-FFF2-40B4-BE49-F238E27FC236}">
                  <a16:creationId xmlns:a16="http://schemas.microsoft.com/office/drawing/2014/main" id="{4F5EC2DB-A054-4856-A751-0A942752ECDE}"/>
                </a:ext>
              </a:extLst>
            </p:cNvPr>
            <p:cNvSpPr>
              <a:spLocks noEditPoints="1"/>
            </p:cNvSpPr>
            <p:nvPr/>
          </p:nvSpPr>
          <p:spPr bwMode="auto">
            <a:xfrm>
              <a:off x="4333876" y="2111376"/>
              <a:ext cx="315913" cy="109538"/>
            </a:xfrm>
            <a:custGeom>
              <a:avLst/>
              <a:gdLst>
                <a:gd name="T0" fmla="*/ 117 w 199"/>
                <a:gd name="T1" fmla="*/ 63 h 69"/>
                <a:gd name="T2" fmla="*/ 133 w 199"/>
                <a:gd name="T3" fmla="*/ 62 h 69"/>
                <a:gd name="T4" fmla="*/ 139 w 199"/>
                <a:gd name="T5" fmla="*/ 56 h 69"/>
                <a:gd name="T6" fmla="*/ 106 w 199"/>
                <a:gd name="T7" fmla="*/ 63 h 69"/>
                <a:gd name="T8" fmla="*/ 104 w 199"/>
                <a:gd name="T9" fmla="*/ 66 h 69"/>
                <a:gd name="T10" fmla="*/ 104 w 199"/>
                <a:gd name="T11" fmla="*/ 66 h 69"/>
                <a:gd name="T12" fmla="*/ 117 w 199"/>
                <a:gd name="T13" fmla="*/ 62 h 69"/>
                <a:gd name="T14" fmla="*/ 132 w 199"/>
                <a:gd name="T15" fmla="*/ 56 h 69"/>
                <a:gd name="T16" fmla="*/ 98 w 199"/>
                <a:gd name="T17" fmla="*/ 66 h 69"/>
                <a:gd name="T18" fmla="*/ 187 w 199"/>
                <a:gd name="T19" fmla="*/ 28 h 69"/>
                <a:gd name="T20" fmla="*/ 94 w 199"/>
                <a:gd name="T21" fmla="*/ 62 h 69"/>
                <a:gd name="T22" fmla="*/ 177 w 199"/>
                <a:gd name="T23" fmla="*/ 30 h 69"/>
                <a:gd name="T24" fmla="*/ 62 w 199"/>
                <a:gd name="T25" fmla="*/ 63 h 69"/>
                <a:gd name="T26" fmla="*/ 81 w 199"/>
                <a:gd name="T27" fmla="*/ 63 h 69"/>
                <a:gd name="T28" fmla="*/ 94 w 199"/>
                <a:gd name="T29" fmla="*/ 63 h 69"/>
                <a:gd name="T30" fmla="*/ 82 w 199"/>
                <a:gd name="T31" fmla="*/ 69 h 69"/>
                <a:gd name="T32" fmla="*/ 59 w 199"/>
                <a:gd name="T33" fmla="*/ 69 h 69"/>
                <a:gd name="T34" fmla="*/ 62 w 199"/>
                <a:gd name="T35" fmla="*/ 63 h 69"/>
                <a:gd name="T36" fmla="*/ 149 w 199"/>
                <a:gd name="T37" fmla="*/ 28 h 69"/>
                <a:gd name="T38" fmla="*/ 163 w 199"/>
                <a:gd name="T39" fmla="*/ 22 h 69"/>
                <a:gd name="T40" fmla="*/ 155 w 199"/>
                <a:gd name="T41" fmla="*/ 25 h 69"/>
                <a:gd name="T42" fmla="*/ 66 w 199"/>
                <a:gd name="T43" fmla="*/ 50 h 69"/>
                <a:gd name="T44" fmla="*/ 53 w 199"/>
                <a:gd name="T45" fmla="*/ 50 h 69"/>
                <a:gd name="T46" fmla="*/ 59 w 199"/>
                <a:gd name="T47" fmla="*/ 51 h 69"/>
                <a:gd name="T48" fmla="*/ 22 w 199"/>
                <a:gd name="T49" fmla="*/ 51 h 69"/>
                <a:gd name="T50" fmla="*/ 177 w 199"/>
                <a:gd name="T51" fmla="*/ 12 h 69"/>
                <a:gd name="T52" fmla="*/ 185 w 199"/>
                <a:gd name="T53" fmla="*/ 8 h 69"/>
                <a:gd name="T54" fmla="*/ 198 w 199"/>
                <a:gd name="T55" fmla="*/ 0 h 69"/>
                <a:gd name="T56" fmla="*/ 191 w 199"/>
                <a:gd name="T57" fmla="*/ 25 h 69"/>
                <a:gd name="T58" fmla="*/ 189 w 199"/>
                <a:gd name="T59" fmla="*/ 18 h 69"/>
                <a:gd name="T60" fmla="*/ 176 w 199"/>
                <a:gd name="T61" fmla="*/ 18 h 69"/>
                <a:gd name="T62" fmla="*/ 173 w 199"/>
                <a:gd name="T63" fmla="*/ 14 h 69"/>
                <a:gd name="T64" fmla="*/ 170 w 199"/>
                <a:gd name="T65" fmla="*/ 10 h 69"/>
                <a:gd name="T66" fmla="*/ 138 w 199"/>
                <a:gd name="T67" fmla="*/ 18 h 69"/>
                <a:gd name="T68" fmla="*/ 122 w 199"/>
                <a:gd name="T69" fmla="*/ 25 h 69"/>
                <a:gd name="T70" fmla="*/ 132 w 199"/>
                <a:gd name="T71" fmla="*/ 25 h 69"/>
                <a:gd name="T72" fmla="*/ 132 w 199"/>
                <a:gd name="T73" fmla="*/ 35 h 69"/>
                <a:gd name="T74" fmla="*/ 128 w 199"/>
                <a:gd name="T75" fmla="*/ 44 h 69"/>
                <a:gd name="T76" fmla="*/ 122 w 199"/>
                <a:gd name="T77" fmla="*/ 38 h 69"/>
                <a:gd name="T78" fmla="*/ 120 w 199"/>
                <a:gd name="T79" fmla="*/ 46 h 69"/>
                <a:gd name="T80" fmla="*/ 117 w 199"/>
                <a:gd name="T81" fmla="*/ 32 h 69"/>
                <a:gd name="T82" fmla="*/ 138 w 199"/>
                <a:gd name="T83" fmla="*/ 16 h 69"/>
                <a:gd name="T84" fmla="*/ 155 w 199"/>
                <a:gd name="T85" fmla="*/ 10 h 69"/>
                <a:gd name="T86" fmla="*/ 155 w 199"/>
                <a:gd name="T87" fmla="*/ 6 h 69"/>
                <a:gd name="T88" fmla="*/ 114 w 199"/>
                <a:gd name="T89" fmla="*/ 24 h 69"/>
                <a:gd name="T90" fmla="*/ 106 w 199"/>
                <a:gd name="T91" fmla="*/ 40 h 69"/>
                <a:gd name="T92" fmla="*/ 90 w 199"/>
                <a:gd name="T93" fmla="*/ 46 h 69"/>
                <a:gd name="T94" fmla="*/ 76 w 199"/>
                <a:gd name="T95" fmla="*/ 50 h 69"/>
                <a:gd name="T96" fmla="*/ 70 w 199"/>
                <a:gd name="T97" fmla="*/ 30 h 69"/>
                <a:gd name="T98" fmla="*/ 86 w 199"/>
                <a:gd name="T99" fmla="*/ 28 h 69"/>
                <a:gd name="T100" fmla="*/ 98 w 199"/>
                <a:gd name="T101" fmla="*/ 22 h 69"/>
                <a:gd name="T102" fmla="*/ 110 w 199"/>
                <a:gd name="T103" fmla="*/ 10 h 69"/>
                <a:gd name="T104" fmla="*/ 112 w 199"/>
                <a:gd name="T105" fmla="*/ 19 h 69"/>
                <a:gd name="T106" fmla="*/ 15 w 199"/>
                <a:gd name="T107" fmla="*/ 22 h 69"/>
                <a:gd name="T108" fmla="*/ 32 w 199"/>
                <a:gd name="T109" fmla="*/ 35 h 69"/>
                <a:gd name="T110" fmla="*/ 43 w 199"/>
                <a:gd name="T111" fmla="*/ 46 h 69"/>
                <a:gd name="T112" fmla="*/ 56 w 199"/>
                <a:gd name="T113" fmla="*/ 54 h 69"/>
                <a:gd name="T114" fmla="*/ 43 w 199"/>
                <a:gd name="T115" fmla="*/ 62 h 69"/>
                <a:gd name="T116" fmla="*/ 28 w 199"/>
                <a:gd name="T117" fmla="*/ 47 h 69"/>
                <a:gd name="T118" fmla="*/ 15 w 199"/>
                <a:gd name="T119" fmla="*/ 34 h 69"/>
                <a:gd name="T120" fmla="*/ 5 w 199"/>
                <a:gd name="T121"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9" h="69">
                  <a:moveTo>
                    <a:pt x="122" y="66"/>
                  </a:moveTo>
                  <a:lnTo>
                    <a:pt x="120" y="68"/>
                  </a:lnTo>
                  <a:lnTo>
                    <a:pt x="116" y="66"/>
                  </a:lnTo>
                  <a:lnTo>
                    <a:pt x="116" y="66"/>
                  </a:lnTo>
                  <a:lnTo>
                    <a:pt x="116" y="66"/>
                  </a:lnTo>
                  <a:lnTo>
                    <a:pt x="117" y="63"/>
                  </a:lnTo>
                  <a:lnTo>
                    <a:pt x="122" y="66"/>
                  </a:lnTo>
                  <a:lnTo>
                    <a:pt x="122" y="66"/>
                  </a:lnTo>
                  <a:lnTo>
                    <a:pt x="122" y="66"/>
                  </a:lnTo>
                  <a:close/>
                  <a:moveTo>
                    <a:pt x="139" y="57"/>
                  </a:moveTo>
                  <a:lnTo>
                    <a:pt x="135" y="62"/>
                  </a:lnTo>
                  <a:lnTo>
                    <a:pt x="133" y="62"/>
                  </a:lnTo>
                  <a:lnTo>
                    <a:pt x="133" y="63"/>
                  </a:lnTo>
                  <a:lnTo>
                    <a:pt x="133" y="60"/>
                  </a:lnTo>
                  <a:lnTo>
                    <a:pt x="135" y="57"/>
                  </a:lnTo>
                  <a:lnTo>
                    <a:pt x="138" y="57"/>
                  </a:lnTo>
                  <a:lnTo>
                    <a:pt x="138" y="57"/>
                  </a:lnTo>
                  <a:lnTo>
                    <a:pt x="139" y="56"/>
                  </a:lnTo>
                  <a:lnTo>
                    <a:pt x="139" y="57"/>
                  </a:lnTo>
                  <a:lnTo>
                    <a:pt x="139" y="57"/>
                  </a:lnTo>
                  <a:close/>
                  <a:moveTo>
                    <a:pt x="116" y="62"/>
                  </a:moveTo>
                  <a:lnTo>
                    <a:pt x="106" y="68"/>
                  </a:lnTo>
                  <a:lnTo>
                    <a:pt x="106" y="63"/>
                  </a:lnTo>
                  <a:lnTo>
                    <a:pt x="106" y="63"/>
                  </a:lnTo>
                  <a:lnTo>
                    <a:pt x="110" y="63"/>
                  </a:lnTo>
                  <a:lnTo>
                    <a:pt x="112" y="62"/>
                  </a:lnTo>
                  <a:lnTo>
                    <a:pt x="116" y="62"/>
                  </a:lnTo>
                  <a:lnTo>
                    <a:pt x="116" y="62"/>
                  </a:lnTo>
                  <a:lnTo>
                    <a:pt x="116" y="62"/>
                  </a:lnTo>
                  <a:close/>
                  <a:moveTo>
                    <a:pt x="104" y="66"/>
                  </a:moveTo>
                  <a:lnTo>
                    <a:pt x="101" y="68"/>
                  </a:lnTo>
                  <a:lnTo>
                    <a:pt x="101" y="66"/>
                  </a:lnTo>
                  <a:lnTo>
                    <a:pt x="104" y="63"/>
                  </a:lnTo>
                  <a:lnTo>
                    <a:pt x="106" y="63"/>
                  </a:lnTo>
                  <a:lnTo>
                    <a:pt x="104" y="66"/>
                  </a:lnTo>
                  <a:lnTo>
                    <a:pt x="104" y="66"/>
                  </a:lnTo>
                  <a:close/>
                  <a:moveTo>
                    <a:pt x="132" y="57"/>
                  </a:moveTo>
                  <a:lnTo>
                    <a:pt x="126" y="60"/>
                  </a:lnTo>
                  <a:lnTo>
                    <a:pt x="123" y="62"/>
                  </a:lnTo>
                  <a:lnTo>
                    <a:pt x="122" y="62"/>
                  </a:lnTo>
                  <a:lnTo>
                    <a:pt x="117" y="62"/>
                  </a:lnTo>
                  <a:lnTo>
                    <a:pt x="117" y="62"/>
                  </a:lnTo>
                  <a:lnTo>
                    <a:pt x="120" y="60"/>
                  </a:lnTo>
                  <a:lnTo>
                    <a:pt x="123" y="57"/>
                  </a:lnTo>
                  <a:lnTo>
                    <a:pt x="126" y="60"/>
                  </a:lnTo>
                  <a:lnTo>
                    <a:pt x="128" y="57"/>
                  </a:lnTo>
                  <a:lnTo>
                    <a:pt x="128" y="57"/>
                  </a:lnTo>
                  <a:lnTo>
                    <a:pt x="132" y="56"/>
                  </a:lnTo>
                  <a:lnTo>
                    <a:pt x="132" y="57"/>
                  </a:lnTo>
                  <a:lnTo>
                    <a:pt x="132" y="57"/>
                  </a:lnTo>
                  <a:close/>
                  <a:moveTo>
                    <a:pt x="100" y="66"/>
                  </a:moveTo>
                  <a:lnTo>
                    <a:pt x="98" y="68"/>
                  </a:lnTo>
                  <a:lnTo>
                    <a:pt x="96" y="68"/>
                  </a:lnTo>
                  <a:lnTo>
                    <a:pt x="98" y="66"/>
                  </a:lnTo>
                  <a:lnTo>
                    <a:pt x="100" y="66"/>
                  </a:lnTo>
                  <a:lnTo>
                    <a:pt x="100" y="66"/>
                  </a:lnTo>
                  <a:lnTo>
                    <a:pt x="100" y="66"/>
                  </a:lnTo>
                  <a:close/>
                  <a:moveTo>
                    <a:pt x="189" y="30"/>
                  </a:moveTo>
                  <a:lnTo>
                    <a:pt x="185" y="30"/>
                  </a:lnTo>
                  <a:lnTo>
                    <a:pt x="187" y="28"/>
                  </a:lnTo>
                  <a:lnTo>
                    <a:pt x="191" y="24"/>
                  </a:lnTo>
                  <a:lnTo>
                    <a:pt x="191" y="25"/>
                  </a:lnTo>
                  <a:lnTo>
                    <a:pt x="189" y="28"/>
                  </a:lnTo>
                  <a:lnTo>
                    <a:pt x="189" y="30"/>
                  </a:lnTo>
                  <a:lnTo>
                    <a:pt x="189" y="30"/>
                  </a:lnTo>
                  <a:close/>
                  <a:moveTo>
                    <a:pt x="94" y="62"/>
                  </a:moveTo>
                  <a:lnTo>
                    <a:pt x="90" y="63"/>
                  </a:lnTo>
                  <a:lnTo>
                    <a:pt x="88" y="63"/>
                  </a:lnTo>
                  <a:lnTo>
                    <a:pt x="88" y="63"/>
                  </a:lnTo>
                  <a:lnTo>
                    <a:pt x="94" y="62"/>
                  </a:lnTo>
                  <a:lnTo>
                    <a:pt x="94" y="62"/>
                  </a:lnTo>
                  <a:close/>
                  <a:moveTo>
                    <a:pt x="177" y="30"/>
                  </a:moveTo>
                  <a:lnTo>
                    <a:pt x="176" y="32"/>
                  </a:lnTo>
                  <a:lnTo>
                    <a:pt x="176" y="32"/>
                  </a:lnTo>
                  <a:lnTo>
                    <a:pt x="176" y="28"/>
                  </a:lnTo>
                  <a:lnTo>
                    <a:pt x="177" y="30"/>
                  </a:lnTo>
                  <a:lnTo>
                    <a:pt x="177" y="30"/>
                  </a:lnTo>
                  <a:close/>
                  <a:moveTo>
                    <a:pt x="62" y="63"/>
                  </a:moveTo>
                  <a:lnTo>
                    <a:pt x="65" y="66"/>
                  </a:lnTo>
                  <a:lnTo>
                    <a:pt x="66" y="63"/>
                  </a:lnTo>
                  <a:lnTo>
                    <a:pt x="68" y="66"/>
                  </a:lnTo>
                  <a:lnTo>
                    <a:pt x="76" y="66"/>
                  </a:lnTo>
                  <a:lnTo>
                    <a:pt x="78" y="63"/>
                  </a:lnTo>
                  <a:lnTo>
                    <a:pt x="81" y="63"/>
                  </a:lnTo>
                  <a:lnTo>
                    <a:pt x="82" y="63"/>
                  </a:lnTo>
                  <a:lnTo>
                    <a:pt x="84" y="63"/>
                  </a:lnTo>
                  <a:lnTo>
                    <a:pt x="86" y="63"/>
                  </a:lnTo>
                  <a:lnTo>
                    <a:pt x="88" y="66"/>
                  </a:lnTo>
                  <a:lnTo>
                    <a:pt x="90" y="66"/>
                  </a:lnTo>
                  <a:lnTo>
                    <a:pt x="94" y="63"/>
                  </a:lnTo>
                  <a:lnTo>
                    <a:pt x="94" y="66"/>
                  </a:lnTo>
                  <a:lnTo>
                    <a:pt x="94" y="68"/>
                  </a:lnTo>
                  <a:lnTo>
                    <a:pt x="92" y="68"/>
                  </a:lnTo>
                  <a:lnTo>
                    <a:pt x="90" y="68"/>
                  </a:lnTo>
                  <a:lnTo>
                    <a:pt x="86" y="69"/>
                  </a:lnTo>
                  <a:lnTo>
                    <a:pt x="82" y="69"/>
                  </a:lnTo>
                  <a:lnTo>
                    <a:pt x="78" y="69"/>
                  </a:lnTo>
                  <a:lnTo>
                    <a:pt x="75" y="69"/>
                  </a:lnTo>
                  <a:lnTo>
                    <a:pt x="70" y="69"/>
                  </a:lnTo>
                  <a:lnTo>
                    <a:pt x="66" y="69"/>
                  </a:lnTo>
                  <a:lnTo>
                    <a:pt x="62" y="69"/>
                  </a:lnTo>
                  <a:lnTo>
                    <a:pt x="59" y="69"/>
                  </a:lnTo>
                  <a:lnTo>
                    <a:pt x="59" y="69"/>
                  </a:lnTo>
                  <a:lnTo>
                    <a:pt x="54" y="69"/>
                  </a:lnTo>
                  <a:lnTo>
                    <a:pt x="54" y="68"/>
                  </a:lnTo>
                  <a:lnTo>
                    <a:pt x="56" y="66"/>
                  </a:lnTo>
                  <a:lnTo>
                    <a:pt x="59" y="66"/>
                  </a:lnTo>
                  <a:lnTo>
                    <a:pt x="62" y="63"/>
                  </a:lnTo>
                  <a:lnTo>
                    <a:pt x="62" y="63"/>
                  </a:lnTo>
                  <a:close/>
                  <a:moveTo>
                    <a:pt x="151" y="30"/>
                  </a:moveTo>
                  <a:lnTo>
                    <a:pt x="149" y="32"/>
                  </a:lnTo>
                  <a:lnTo>
                    <a:pt x="145" y="32"/>
                  </a:lnTo>
                  <a:lnTo>
                    <a:pt x="148" y="30"/>
                  </a:lnTo>
                  <a:lnTo>
                    <a:pt x="149" y="28"/>
                  </a:lnTo>
                  <a:lnTo>
                    <a:pt x="151" y="30"/>
                  </a:lnTo>
                  <a:lnTo>
                    <a:pt x="151" y="30"/>
                  </a:lnTo>
                  <a:close/>
                  <a:moveTo>
                    <a:pt x="155" y="25"/>
                  </a:moveTo>
                  <a:lnTo>
                    <a:pt x="160" y="24"/>
                  </a:lnTo>
                  <a:lnTo>
                    <a:pt x="161" y="22"/>
                  </a:lnTo>
                  <a:lnTo>
                    <a:pt x="163" y="22"/>
                  </a:lnTo>
                  <a:lnTo>
                    <a:pt x="166" y="24"/>
                  </a:lnTo>
                  <a:lnTo>
                    <a:pt x="166" y="25"/>
                  </a:lnTo>
                  <a:lnTo>
                    <a:pt x="161" y="24"/>
                  </a:lnTo>
                  <a:lnTo>
                    <a:pt x="157" y="25"/>
                  </a:lnTo>
                  <a:lnTo>
                    <a:pt x="155" y="28"/>
                  </a:lnTo>
                  <a:lnTo>
                    <a:pt x="155" y="25"/>
                  </a:lnTo>
                  <a:lnTo>
                    <a:pt x="155" y="25"/>
                  </a:lnTo>
                  <a:close/>
                  <a:moveTo>
                    <a:pt x="66" y="50"/>
                  </a:moveTo>
                  <a:lnTo>
                    <a:pt x="66" y="51"/>
                  </a:lnTo>
                  <a:lnTo>
                    <a:pt x="65" y="51"/>
                  </a:lnTo>
                  <a:lnTo>
                    <a:pt x="65" y="50"/>
                  </a:lnTo>
                  <a:lnTo>
                    <a:pt x="66" y="50"/>
                  </a:lnTo>
                  <a:lnTo>
                    <a:pt x="66" y="50"/>
                  </a:lnTo>
                  <a:close/>
                  <a:moveTo>
                    <a:pt x="59" y="51"/>
                  </a:moveTo>
                  <a:lnTo>
                    <a:pt x="59" y="51"/>
                  </a:lnTo>
                  <a:lnTo>
                    <a:pt x="56" y="51"/>
                  </a:lnTo>
                  <a:lnTo>
                    <a:pt x="54" y="50"/>
                  </a:lnTo>
                  <a:lnTo>
                    <a:pt x="53" y="50"/>
                  </a:lnTo>
                  <a:lnTo>
                    <a:pt x="53" y="47"/>
                  </a:lnTo>
                  <a:lnTo>
                    <a:pt x="56" y="46"/>
                  </a:lnTo>
                  <a:lnTo>
                    <a:pt x="56" y="47"/>
                  </a:lnTo>
                  <a:lnTo>
                    <a:pt x="56" y="50"/>
                  </a:lnTo>
                  <a:lnTo>
                    <a:pt x="59" y="51"/>
                  </a:lnTo>
                  <a:lnTo>
                    <a:pt x="59" y="51"/>
                  </a:lnTo>
                  <a:close/>
                  <a:moveTo>
                    <a:pt x="22" y="51"/>
                  </a:moveTo>
                  <a:lnTo>
                    <a:pt x="21" y="51"/>
                  </a:lnTo>
                  <a:lnTo>
                    <a:pt x="19" y="50"/>
                  </a:lnTo>
                  <a:lnTo>
                    <a:pt x="21" y="47"/>
                  </a:lnTo>
                  <a:lnTo>
                    <a:pt x="22" y="51"/>
                  </a:lnTo>
                  <a:lnTo>
                    <a:pt x="22" y="51"/>
                  </a:lnTo>
                  <a:close/>
                  <a:moveTo>
                    <a:pt x="173" y="6"/>
                  </a:moveTo>
                  <a:lnTo>
                    <a:pt x="176" y="8"/>
                  </a:lnTo>
                  <a:lnTo>
                    <a:pt x="177" y="6"/>
                  </a:lnTo>
                  <a:lnTo>
                    <a:pt x="177" y="8"/>
                  </a:lnTo>
                  <a:lnTo>
                    <a:pt x="177" y="10"/>
                  </a:lnTo>
                  <a:lnTo>
                    <a:pt x="177" y="12"/>
                  </a:lnTo>
                  <a:lnTo>
                    <a:pt x="179" y="12"/>
                  </a:lnTo>
                  <a:lnTo>
                    <a:pt x="179" y="14"/>
                  </a:lnTo>
                  <a:lnTo>
                    <a:pt x="179" y="16"/>
                  </a:lnTo>
                  <a:lnTo>
                    <a:pt x="182" y="14"/>
                  </a:lnTo>
                  <a:lnTo>
                    <a:pt x="185" y="10"/>
                  </a:lnTo>
                  <a:lnTo>
                    <a:pt x="185" y="8"/>
                  </a:lnTo>
                  <a:lnTo>
                    <a:pt x="185" y="8"/>
                  </a:lnTo>
                  <a:lnTo>
                    <a:pt x="187" y="4"/>
                  </a:lnTo>
                  <a:lnTo>
                    <a:pt x="189" y="2"/>
                  </a:lnTo>
                  <a:lnTo>
                    <a:pt x="193" y="2"/>
                  </a:lnTo>
                  <a:lnTo>
                    <a:pt x="195" y="2"/>
                  </a:lnTo>
                  <a:lnTo>
                    <a:pt x="198" y="0"/>
                  </a:lnTo>
                  <a:lnTo>
                    <a:pt x="199" y="0"/>
                  </a:lnTo>
                  <a:lnTo>
                    <a:pt x="199" y="10"/>
                  </a:lnTo>
                  <a:lnTo>
                    <a:pt x="198" y="18"/>
                  </a:lnTo>
                  <a:lnTo>
                    <a:pt x="195" y="28"/>
                  </a:lnTo>
                  <a:lnTo>
                    <a:pt x="193" y="25"/>
                  </a:lnTo>
                  <a:lnTo>
                    <a:pt x="191" y="25"/>
                  </a:lnTo>
                  <a:lnTo>
                    <a:pt x="189" y="28"/>
                  </a:lnTo>
                  <a:lnTo>
                    <a:pt x="191" y="24"/>
                  </a:lnTo>
                  <a:lnTo>
                    <a:pt x="189" y="24"/>
                  </a:lnTo>
                  <a:lnTo>
                    <a:pt x="191" y="22"/>
                  </a:lnTo>
                  <a:lnTo>
                    <a:pt x="189" y="19"/>
                  </a:lnTo>
                  <a:lnTo>
                    <a:pt x="189" y="18"/>
                  </a:lnTo>
                  <a:lnTo>
                    <a:pt x="187" y="18"/>
                  </a:lnTo>
                  <a:lnTo>
                    <a:pt x="185" y="18"/>
                  </a:lnTo>
                  <a:lnTo>
                    <a:pt x="183" y="18"/>
                  </a:lnTo>
                  <a:lnTo>
                    <a:pt x="179" y="19"/>
                  </a:lnTo>
                  <a:lnTo>
                    <a:pt x="177" y="18"/>
                  </a:lnTo>
                  <a:lnTo>
                    <a:pt x="176" y="18"/>
                  </a:lnTo>
                  <a:lnTo>
                    <a:pt x="173" y="22"/>
                  </a:lnTo>
                  <a:lnTo>
                    <a:pt x="171" y="22"/>
                  </a:lnTo>
                  <a:lnTo>
                    <a:pt x="173" y="19"/>
                  </a:lnTo>
                  <a:lnTo>
                    <a:pt x="171" y="18"/>
                  </a:lnTo>
                  <a:lnTo>
                    <a:pt x="171" y="18"/>
                  </a:lnTo>
                  <a:lnTo>
                    <a:pt x="173" y="14"/>
                  </a:lnTo>
                  <a:lnTo>
                    <a:pt x="170" y="16"/>
                  </a:lnTo>
                  <a:lnTo>
                    <a:pt x="170" y="14"/>
                  </a:lnTo>
                  <a:lnTo>
                    <a:pt x="167" y="14"/>
                  </a:lnTo>
                  <a:lnTo>
                    <a:pt x="166" y="14"/>
                  </a:lnTo>
                  <a:lnTo>
                    <a:pt x="167" y="12"/>
                  </a:lnTo>
                  <a:lnTo>
                    <a:pt x="170" y="10"/>
                  </a:lnTo>
                  <a:lnTo>
                    <a:pt x="171" y="8"/>
                  </a:lnTo>
                  <a:lnTo>
                    <a:pt x="173" y="6"/>
                  </a:lnTo>
                  <a:lnTo>
                    <a:pt x="173" y="6"/>
                  </a:lnTo>
                  <a:close/>
                  <a:moveTo>
                    <a:pt x="142" y="14"/>
                  </a:moveTo>
                  <a:lnTo>
                    <a:pt x="139" y="18"/>
                  </a:lnTo>
                  <a:lnTo>
                    <a:pt x="138" y="18"/>
                  </a:lnTo>
                  <a:lnTo>
                    <a:pt x="133" y="19"/>
                  </a:lnTo>
                  <a:lnTo>
                    <a:pt x="129" y="19"/>
                  </a:lnTo>
                  <a:lnTo>
                    <a:pt x="126" y="22"/>
                  </a:lnTo>
                  <a:lnTo>
                    <a:pt x="123" y="22"/>
                  </a:lnTo>
                  <a:lnTo>
                    <a:pt x="122" y="24"/>
                  </a:lnTo>
                  <a:lnTo>
                    <a:pt x="122" y="25"/>
                  </a:lnTo>
                  <a:lnTo>
                    <a:pt x="122" y="28"/>
                  </a:lnTo>
                  <a:lnTo>
                    <a:pt x="123" y="30"/>
                  </a:lnTo>
                  <a:lnTo>
                    <a:pt x="126" y="30"/>
                  </a:lnTo>
                  <a:lnTo>
                    <a:pt x="128" y="28"/>
                  </a:lnTo>
                  <a:lnTo>
                    <a:pt x="129" y="25"/>
                  </a:lnTo>
                  <a:lnTo>
                    <a:pt x="132" y="25"/>
                  </a:lnTo>
                  <a:lnTo>
                    <a:pt x="133" y="24"/>
                  </a:lnTo>
                  <a:lnTo>
                    <a:pt x="132" y="28"/>
                  </a:lnTo>
                  <a:lnTo>
                    <a:pt x="129" y="30"/>
                  </a:lnTo>
                  <a:lnTo>
                    <a:pt x="128" y="32"/>
                  </a:lnTo>
                  <a:lnTo>
                    <a:pt x="129" y="32"/>
                  </a:lnTo>
                  <a:lnTo>
                    <a:pt x="132" y="35"/>
                  </a:lnTo>
                  <a:lnTo>
                    <a:pt x="129" y="38"/>
                  </a:lnTo>
                  <a:lnTo>
                    <a:pt x="132" y="38"/>
                  </a:lnTo>
                  <a:lnTo>
                    <a:pt x="132" y="40"/>
                  </a:lnTo>
                  <a:lnTo>
                    <a:pt x="129" y="41"/>
                  </a:lnTo>
                  <a:lnTo>
                    <a:pt x="129" y="44"/>
                  </a:lnTo>
                  <a:lnTo>
                    <a:pt x="128" y="44"/>
                  </a:lnTo>
                  <a:lnTo>
                    <a:pt x="128" y="40"/>
                  </a:lnTo>
                  <a:lnTo>
                    <a:pt x="123" y="40"/>
                  </a:lnTo>
                  <a:lnTo>
                    <a:pt x="126" y="35"/>
                  </a:lnTo>
                  <a:lnTo>
                    <a:pt x="123" y="35"/>
                  </a:lnTo>
                  <a:lnTo>
                    <a:pt x="122" y="38"/>
                  </a:lnTo>
                  <a:lnTo>
                    <a:pt x="122" y="38"/>
                  </a:lnTo>
                  <a:lnTo>
                    <a:pt x="122" y="41"/>
                  </a:lnTo>
                  <a:lnTo>
                    <a:pt x="122" y="44"/>
                  </a:lnTo>
                  <a:lnTo>
                    <a:pt x="122" y="47"/>
                  </a:lnTo>
                  <a:lnTo>
                    <a:pt x="120" y="50"/>
                  </a:lnTo>
                  <a:lnTo>
                    <a:pt x="117" y="50"/>
                  </a:lnTo>
                  <a:lnTo>
                    <a:pt x="120" y="46"/>
                  </a:lnTo>
                  <a:lnTo>
                    <a:pt x="120" y="41"/>
                  </a:lnTo>
                  <a:lnTo>
                    <a:pt x="117" y="40"/>
                  </a:lnTo>
                  <a:lnTo>
                    <a:pt x="116" y="41"/>
                  </a:lnTo>
                  <a:lnTo>
                    <a:pt x="116" y="38"/>
                  </a:lnTo>
                  <a:lnTo>
                    <a:pt x="117" y="34"/>
                  </a:lnTo>
                  <a:lnTo>
                    <a:pt x="117" y="32"/>
                  </a:lnTo>
                  <a:lnTo>
                    <a:pt x="120" y="28"/>
                  </a:lnTo>
                  <a:lnTo>
                    <a:pt x="122" y="22"/>
                  </a:lnTo>
                  <a:lnTo>
                    <a:pt x="123" y="22"/>
                  </a:lnTo>
                  <a:lnTo>
                    <a:pt x="126" y="18"/>
                  </a:lnTo>
                  <a:lnTo>
                    <a:pt x="133" y="18"/>
                  </a:lnTo>
                  <a:lnTo>
                    <a:pt x="138" y="16"/>
                  </a:lnTo>
                  <a:lnTo>
                    <a:pt x="139" y="14"/>
                  </a:lnTo>
                  <a:lnTo>
                    <a:pt x="142" y="12"/>
                  </a:lnTo>
                  <a:lnTo>
                    <a:pt x="144" y="12"/>
                  </a:lnTo>
                  <a:lnTo>
                    <a:pt x="142" y="14"/>
                  </a:lnTo>
                  <a:lnTo>
                    <a:pt x="142" y="14"/>
                  </a:lnTo>
                  <a:close/>
                  <a:moveTo>
                    <a:pt x="155" y="10"/>
                  </a:moveTo>
                  <a:lnTo>
                    <a:pt x="157" y="12"/>
                  </a:lnTo>
                  <a:lnTo>
                    <a:pt x="154" y="12"/>
                  </a:lnTo>
                  <a:lnTo>
                    <a:pt x="151" y="10"/>
                  </a:lnTo>
                  <a:lnTo>
                    <a:pt x="154" y="6"/>
                  </a:lnTo>
                  <a:lnTo>
                    <a:pt x="154" y="6"/>
                  </a:lnTo>
                  <a:lnTo>
                    <a:pt x="155" y="6"/>
                  </a:lnTo>
                  <a:lnTo>
                    <a:pt x="157" y="8"/>
                  </a:lnTo>
                  <a:lnTo>
                    <a:pt x="155" y="10"/>
                  </a:lnTo>
                  <a:lnTo>
                    <a:pt x="155" y="10"/>
                  </a:lnTo>
                  <a:close/>
                  <a:moveTo>
                    <a:pt x="116" y="22"/>
                  </a:moveTo>
                  <a:lnTo>
                    <a:pt x="116" y="24"/>
                  </a:lnTo>
                  <a:lnTo>
                    <a:pt x="114" y="24"/>
                  </a:lnTo>
                  <a:lnTo>
                    <a:pt x="112" y="25"/>
                  </a:lnTo>
                  <a:lnTo>
                    <a:pt x="110" y="28"/>
                  </a:lnTo>
                  <a:lnTo>
                    <a:pt x="110" y="30"/>
                  </a:lnTo>
                  <a:lnTo>
                    <a:pt x="107" y="34"/>
                  </a:lnTo>
                  <a:lnTo>
                    <a:pt x="106" y="35"/>
                  </a:lnTo>
                  <a:lnTo>
                    <a:pt x="106" y="40"/>
                  </a:lnTo>
                  <a:lnTo>
                    <a:pt x="104" y="46"/>
                  </a:lnTo>
                  <a:lnTo>
                    <a:pt x="101" y="46"/>
                  </a:lnTo>
                  <a:lnTo>
                    <a:pt x="96" y="50"/>
                  </a:lnTo>
                  <a:lnTo>
                    <a:pt x="96" y="47"/>
                  </a:lnTo>
                  <a:lnTo>
                    <a:pt x="92" y="47"/>
                  </a:lnTo>
                  <a:lnTo>
                    <a:pt x="90" y="46"/>
                  </a:lnTo>
                  <a:lnTo>
                    <a:pt x="88" y="50"/>
                  </a:lnTo>
                  <a:lnTo>
                    <a:pt x="84" y="50"/>
                  </a:lnTo>
                  <a:lnTo>
                    <a:pt x="84" y="47"/>
                  </a:lnTo>
                  <a:lnTo>
                    <a:pt x="82" y="47"/>
                  </a:lnTo>
                  <a:lnTo>
                    <a:pt x="81" y="50"/>
                  </a:lnTo>
                  <a:lnTo>
                    <a:pt x="76" y="50"/>
                  </a:lnTo>
                  <a:lnTo>
                    <a:pt x="76" y="46"/>
                  </a:lnTo>
                  <a:lnTo>
                    <a:pt x="76" y="41"/>
                  </a:lnTo>
                  <a:lnTo>
                    <a:pt x="72" y="41"/>
                  </a:lnTo>
                  <a:lnTo>
                    <a:pt x="70" y="38"/>
                  </a:lnTo>
                  <a:lnTo>
                    <a:pt x="70" y="34"/>
                  </a:lnTo>
                  <a:lnTo>
                    <a:pt x="70" y="30"/>
                  </a:lnTo>
                  <a:lnTo>
                    <a:pt x="75" y="28"/>
                  </a:lnTo>
                  <a:lnTo>
                    <a:pt x="75" y="30"/>
                  </a:lnTo>
                  <a:lnTo>
                    <a:pt x="78" y="32"/>
                  </a:lnTo>
                  <a:lnTo>
                    <a:pt x="82" y="30"/>
                  </a:lnTo>
                  <a:lnTo>
                    <a:pt x="84" y="30"/>
                  </a:lnTo>
                  <a:lnTo>
                    <a:pt x="86" y="28"/>
                  </a:lnTo>
                  <a:lnTo>
                    <a:pt x="90" y="28"/>
                  </a:lnTo>
                  <a:lnTo>
                    <a:pt x="92" y="28"/>
                  </a:lnTo>
                  <a:lnTo>
                    <a:pt x="94" y="25"/>
                  </a:lnTo>
                  <a:lnTo>
                    <a:pt x="98" y="25"/>
                  </a:lnTo>
                  <a:lnTo>
                    <a:pt x="98" y="24"/>
                  </a:lnTo>
                  <a:lnTo>
                    <a:pt x="98" y="22"/>
                  </a:lnTo>
                  <a:lnTo>
                    <a:pt x="100" y="18"/>
                  </a:lnTo>
                  <a:lnTo>
                    <a:pt x="101" y="18"/>
                  </a:lnTo>
                  <a:lnTo>
                    <a:pt x="101" y="12"/>
                  </a:lnTo>
                  <a:lnTo>
                    <a:pt x="104" y="12"/>
                  </a:lnTo>
                  <a:lnTo>
                    <a:pt x="110" y="10"/>
                  </a:lnTo>
                  <a:lnTo>
                    <a:pt x="110" y="10"/>
                  </a:lnTo>
                  <a:lnTo>
                    <a:pt x="112" y="12"/>
                  </a:lnTo>
                  <a:lnTo>
                    <a:pt x="110" y="12"/>
                  </a:lnTo>
                  <a:lnTo>
                    <a:pt x="112" y="14"/>
                  </a:lnTo>
                  <a:lnTo>
                    <a:pt x="112" y="16"/>
                  </a:lnTo>
                  <a:lnTo>
                    <a:pt x="114" y="18"/>
                  </a:lnTo>
                  <a:lnTo>
                    <a:pt x="112" y="19"/>
                  </a:lnTo>
                  <a:lnTo>
                    <a:pt x="116" y="22"/>
                  </a:lnTo>
                  <a:lnTo>
                    <a:pt x="116" y="22"/>
                  </a:lnTo>
                  <a:close/>
                  <a:moveTo>
                    <a:pt x="6" y="22"/>
                  </a:moveTo>
                  <a:lnTo>
                    <a:pt x="9" y="22"/>
                  </a:lnTo>
                  <a:lnTo>
                    <a:pt x="12" y="22"/>
                  </a:lnTo>
                  <a:lnTo>
                    <a:pt x="15" y="22"/>
                  </a:lnTo>
                  <a:lnTo>
                    <a:pt x="16" y="25"/>
                  </a:lnTo>
                  <a:lnTo>
                    <a:pt x="22" y="28"/>
                  </a:lnTo>
                  <a:lnTo>
                    <a:pt x="27" y="32"/>
                  </a:lnTo>
                  <a:lnTo>
                    <a:pt x="28" y="34"/>
                  </a:lnTo>
                  <a:lnTo>
                    <a:pt x="31" y="34"/>
                  </a:lnTo>
                  <a:lnTo>
                    <a:pt x="32" y="35"/>
                  </a:lnTo>
                  <a:lnTo>
                    <a:pt x="37" y="35"/>
                  </a:lnTo>
                  <a:lnTo>
                    <a:pt x="37" y="38"/>
                  </a:lnTo>
                  <a:lnTo>
                    <a:pt x="38" y="40"/>
                  </a:lnTo>
                  <a:lnTo>
                    <a:pt x="44" y="40"/>
                  </a:lnTo>
                  <a:lnTo>
                    <a:pt x="44" y="40"/>
                  </a:lnTo>
                  <a:lnTo>
                    <a:pt x="43" y="46"/>
                  </a:lnTo>
                  <a:lnTo>
                    <a:pt x="44" y="46"/>
                  </a:lnTo>
                  <a:lnTo>
                    <a:pt x="49" y="46"/>
                  </a:lnTo>
                  <a:lnTo>
                    <a:pt x="49" y="50"/>
                  </a:lnTo>
                  <a:lnTo>
                    <a:pt x="50" y="51"/>
                  </a:lnTo>
                  <a:lnTo>
                    <a:pt x="54" y="51"/>
                  </a:lnTo>
                  <a:lnTo>
                    <a:pt x="56" y="54"/>
                  </a:lnTo>
                  <a:lnTo>
                    <a:pt x="56" y="56"/>
                  </a:lnTo>
                  <a:lnTo>
                    <a:pt x="54" y="66"/>
                  </a:lnTo>
                  <a:lnTo>
                    <a:pt x="53" y="63"/>
                  </a:lnTo>
                  <a:lnTo>
                    <a:pt x="49" y="66"/>
                  </a:lnTo>
                  <a:lnTo>
                    <a:pt x="44" y="63"/>
                  </a:lnTo>
                  <a:lnTo>
                    <a:pt x="43" y="62"/>
                  </a:lnTo>
                  <a:lnTo>
                    <a:pt x="37" y="60"/>
                  </a:lnTo>
                  <a:lnTo>
                    <a:pt x="37" y="57"/>
                  </a:lnTo>
                  <a:lnTo>
                    <a:pt x="34" y="57"/>
                  </a:lnTo>
                  <a:lnTo>
                    <a:pt x="31" y="51"/>
                  </a:lnTo>
                  <a:lnTo>
                    <a:pt x="31" y="51"/>
                  </a:lnTo>
                  <a:lnTo>
                    <a:pt x="28" y="47"/>
                  </a:lnTo>
                  <a:lnTo>
                    <a:pt x="25" y="46"/>
                  </a:lnTo>
                  <a:lnTo>
                    <a:pt x="25" y="44"/>
                  </a:lnTo>
                  <a:lnTo>
                    <a:pt x="21" y="44"/>
                  </a:lnTo>
                  <a:lnTo>
                    <a:pt x="21" y="38"/>
                  </a:lnTo>
                  <a:lnTo>
                    <a:pt x="19" y="35"/>
                  </a:lnTo>
                  <a:lnTo>
                    <a:pt x="15" y="34"/>
                  </a:lnTo>
                  <a:lnTo>
                    <a:pt x="15" y="32"/>
                  </a:lnTo>
                  <a:lnTo>
                    <a:pt x="9" y="28"/>
                  </a:lnTo>
                  <a:lnTo>
                    <a:pt x="9" y="28"/>
                  </a:lnTo>
                  <a:lnTo>
                    <a:pt x="3" y="24"/>
                  </a:lnTo>
                  <a:lnTo>
                    <a:pt x="0" y="19"/>
                  </a:lnTo>
                  <a:lnTo>
                    <a:pt x="5" y="19"/>
                  </a:lnTo>
                  <a:lnTo>
                    <a:pt x="6" y="22"/>
                  </a:lnTo>
                  <a:lnTo>
                    <a:pt x="6" y="2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0" name="Freeform 524">
              <a:extLst>
                <a:ext uri="{FF2B5EF4-FFF2-40B4-BE49-F238E27FC236}">
                  <a16:creationId xmlns:a16="http://schemas.microsoft.com/office/drawing/2014/main" id="{27D6F093-30E7-47E1-9968-28C009863004}"/>
                </a:ext>
              </a:extLst>
            </p:cNvPr>
            <p:cNvSpPr>
              <a:spLocks/>
            </p:cNvSpPr>
            <p:nvPr/>
          </p:nvSpPr>
          <p:spPr bwMode="auto">
            <a:xfrm>
              <a:off x="4027488" y="1619251"/>
              <a:ext cx="3175" cy="0"/>
            </a:xfrm>
            <a:custGeom>
              <a:avLst/>
              <a:gdLst>
                <a:gd name="T0" fmla="*/ 0 w 2"/>
                <a:gd name="T1" fmla="*/ 0 w 2"/>
                <a:gd name="T2" fmla="*/ 2 w 2"/>
                <a:gd name="T3" fmla="*/ 0 w 2"/>
                <a:gd name="T4" fmla="*/ 0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0"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1" name="Freeform 525">
              <a:extLst>
                <a:ext uri="{FF2B5EF4-FFF2-40B4-BE49-F238E27FC236}">
                  <a16:creationId xmlns:a16="http://schemas.microsoft.com/office/drawing/2014/main" id="{E0ED7C7D-6DD5-4B1A-8A8D-9A1B70653A1B}"/>
                </a:ext>
              </a:extLst>
            </p:cNvPr>
            <p:cNvSpPr>
              <a:spLocks/>
            </p:cNvSpPr>
            <p:nvPr/>
          </p:nvSpPr>
          <p:spPr bwMode="auto">
            <a:xfrm>
              <a:off x="4133851" y="1919288"/>
              <a:ext cx="209550" cy="201613"/>
            </a:xfrm>
            <a:custGeom>
              <a:avLst/>
              <a:gdLst>
                <a:gd name="T0" fmla="*/ 52 w 132"/>
                <a:gd name="T1" fmla="*/ 12 h 127"/>
                <a:gd name="T2" fmla="*/ 62 w 132"/>
                <a:gd name="T3" fmla="*/ 18 h 127"/>
                <a:gd name="T4" fmla="*/ 62 w 132"/>
                <a:gd name="T5" fmla="*/ 28 h 127"/>
                <a:gd name="T6" fmla="*/ 68 w 132"/>
                <a:gd name="T7" fmla="*/ 32 h 127"/>
                <a:gd name="T8" fmla="*/ 75 w 132"/>
                <a:gd name="T9" fmla="*/ 34 h 127"/>
                <a:gd name="T10" fmla="*/ 85 w 132"/>
                <a:gd name="T11" fmla="*/ 38 h 127"/>
                <a:gd name="T12" fmla="*/ 91 w 132"/>
                <a:gd name="T13" fmla="*/ 34 h 127"/>
                <a:gd name="T14" fmla="*/ 95 w 132"/>
                <a:gd name="T15" fmla="*/ 32 h 127"/>
                <a:gd name="T16" fmla="*/ 99 w 132"/>
                <a:gd name="T17" fmla="*/ 38 h 127"/>
                <a:gd name="T18" fmla="*/ 110 w 132"/>
                <a:gd name="T19" fmla="*/ 35 h 127"/>
                <a:gd name="T20" fmla="*/ 121 w 132"/>
                <a:gd name="T21" fmla="*/ 32 h 127"/>
                <a:gd name="T22" fmla="*/ 129 w 132"/>
                <a:gd name="T23" fmla="*/ 28 h 127"/>
                <a:gd name="T24" fmla="*/ 129 w 132"/>
                <a:gd name="T25" fmla="*/ 34 h 127"/>
                <a:gd name="T26" fmla="*/ 125 w 132"/>
                <a:gd name="T27" fmla="*/ 39 h 127"/>
                <a:gd name="T28" fmla="*/ 121 w 132"/>
                <a:gd name="T29" fmla="*/ 51 h 127"/>
                <a:gd name="T30" fmla="*/ 117 w 132"/>
                <a:gd name="T31" fmla="*/ 55 h 127"/>
                <a:gd name="T32" fmla="*/ 113 w 132"/>
                <a:gd name="T33" fmla="*/ 61 h 127"/>
                <a:gd name="T34" fmla="*/ 109 w 132"/>
                <a:gd name="T35" fmla="*/ 55 h 127"/>
                <a:gd name="T36" fmla="*/ 109 w 132"/>
                <a:gd name="T37" fmla="*/ 50 h 127"/>
                <a:gd name="T38" fmla="*/ 110 w 132"/>
                <a:gd name="T39" fmla="*/ 44 h 127"/>
                <a:gd name="T40" fmla="*/ 99 w 132"/>
                <a:gd name="T41" fmla="*/ 39 h 127"/>
                <a:gd name="T42" fmla="*/ 91 w 132"/>
                <a:gd name="T43" fmla="*/ 42 h 127"/>
                <a:gd name="T44" fmla="*/ 91 w 132"/>
                <a:gd name="T45" fmla="*/ 48 h 127"/>
                <a:gd name="T46" fmla="*/ 97 w 132"/>
                <a:gd name="T47" fmla="*/ 61 h 127"/>
                <a:gd name="T48" fmla="*/ 91 w 132"/>
                <a:gd name="T49" fmla="*/ 61 h 127"/>
                <a:gd name="T50" fmla="*/ 85 w 132"/>
                <a:gd name="T51" fmla="*/ 67 h 127"/>
                <a:gd name="T52" fmla="*/ 75 w 132"/>
                <a:gd name="T53" fmla="*/ 76 h 127"/>
                <a:gd name="T54" fmla="*/ 68 w 132"/>
                <a:gd name="T55" fmla="*/ 83 h 127"/>
                <a:gd name="T56" fmla="*/ 59 w 132"/>
                <a:gd name="T57" fmla="*/ 89 h 127"/>
                <a:gd name="T58" fmla="*/ 53 w 132"/>
                <a:gd name="T59" fmla="*/ 89 h 127"/>
                <a:gd name="T60" fmla="*/ 52 w 132"/>
                <a:gd name="T61" fmla="*/ 99 h 127"/>
                <a:gd name="T62" fmla="*/ 50 w 132"/>
                <a:gd name="T63" fmla="*/ 109 h 127"/>
                <a:gd name="T64" fmla="*/ 43 w 132"/>
                <a:gd name="T65" fmla="*/ 121 h 127"/>
                <a:gd name="T66" fmla="*/ 40 w 132"/>
                <a:gd name="T67" fmla="*/ 125 h 127"/>
                <a:gd name="T68" fmla="*/ 34 w 132"/>
                <a:gd name="T69" fmla="*/ 123 h 127"/>
                <a:gd name="T70" fmla="*/ 31 w 132"/>
                <a:gd name="T71" fmla="*/ 115 h 127"/>
                <a:gd name="T72" fmla="*/ 25 w 132"/>
                <a:gd name="T73" fmla="*/ 101 h 127"/>
                <a:gd name="T74" fmla="*/ 20 w 132"/>
                <a:gd name="T75" fmla="*/ 85 h 127"/>
                <a:gd name="T76" fmla="*/ 18 w 132"/>
                <a:gd name="T77" fmla="*/ 66 h 127"/>
                <a:gd name="T78" fmla="*/ 18 w 132"/>
                <a:gd name="T79" fmla="*/ 55 h 127"/>
                <a:gd name="T80" fmla="*/ 15 w 132"/>
                <a:gd name="T81" fmla="*/ 55 h 127"/>
                <a:gd name="T82" fmla="*/ 8 w 132"/>
                <a:gd name="T83" fmla="*/ 60 h 127"/>
                <a:gd name="T84" fmla="*/ 4 w 132"/>
                <a:gd name="T85" fmla="*/ 50 h 127"/>
                <a:gd name="T86" fmla="*/ 2 w 132"/>
                <a:gd name="T87" fmla="*/ 45 h 127"/>
                <a:gd name="T88" fmla="*/ 2 w 132"/>
                <a:gd name="T89" fmla="*/ 39 h 127"/>
                <a:gd name="T90" fmla="*/ 12 w 132"/>
                <a:gd name="T91" fmla="*/ 35 h 127"/>
                <a:gd name="T92" fmla="*/ 9 w 132"/>
                <a:gd name="T93" fmla="*/ 29 h 127"/>
                <a:gd name="T94" fmla="*/ 14 w 132"/>
                <a:gd name="T95" fmla="*/ 22 h 127"/>
                <a:gd name="T96" fmla="*/ 22 w 132"/>
                <a:gd name="T97" fmla="*/ 20 h 127"/>
                <a:gd name="T98" fmla="*/ 30 w 132"/>
                <a:gd name="T99" fmla="*/ 14 h 127"/>
                <a:gd name="T100" fmla="*/ 34 w 132"/>
                <a:gd name="T101" fmla="*/ 7 h 127"/>
                <a:gd name="T102" fmla="*/ 40 w 132"/>
                <a:gd name="T103" fmla="*/ 3 h 127"/>
                <a:gd name="T104" fmla="*/ 50 w 132"/>
                <a:gd name="T105" fmla="*/ 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 h="127">
                  <a:moveTo>
                    <a:pt x="50" y="4"/>
                  </a:moveTo>
                  <a:lnTo>
                    <a:pt x="52" y="7"/>
                  </a:lnTo>
                  <a:lnTo>
                    <a:pt x="52" y="12"/>
                  </a:lnTo>
                  <a:lnTo>
                    <a:pt x="56" y="12"/>
                  </a:lnTo>
                  <a:lnTo>
                    <a:pt x="57" y="16"/>
                  </a:lnTo>
                  <a:lnTo>
                    <a:pt x="62" y="18"/>
                  </a:lnTo>
                  <a:lnTo>
                    <a:pt x="57" y="20"/>
                  </a:lnTo>
                  <a:lnTo>
                    <a:pt x="56" y="23"/>
                  </a:lnTo>
                  <a:lnTo>
                    <a:pt x="62" y="28"/>
                  </a:lnTo>
                  <a:lnTo>
                    <a:pt x="62" y="28"/>
                  </a:lnTo>
                  <a:lnTo>
                    <a:pt x="63" y="29"/>
                  </a:lnTo>
                  <a:lnTo>
                    <a:pt x="68" y="32"/>
                  </a:lnTo>
                  <a:lnTo>
                    <a:pt x="74" y="32"/>
                  </a:lnTo>
                  <a:lnTo>
                    <a:pt x="75" y="34"/>
                  </a:lnTo>
                  <a:lnTo>
                    <a:pt x="75" y="34"/>
                  </a:lnTo>
                  <a:lnTo>
                    <a:pt x="81" y="38"/>
                  </a:lnTo>
                  <a:lnTo>
                    <a:pt x="84" y="38"/>
                  </a:lnTo>
                  <a:lnTo>
                    <a:pt x="85" y="38"/>
                  </a:lnTo>
                  <a:lnTo>
                    <a:pt x="91" y="38"/>
                  </a:lnTo>
                  <a:lnTo>
                    <a:pt x="93" y="35"/>
                  </a:lnTo>
                  <a:lnTo>
                    <a:pt x="91" y="34"/>
                  </a:lnTo>
                  <a:lnTo>
                    <a:pt x="91" y="32"/>
                  </a:lnTo>
                  <a:lnTo>
                    <a:pt x="95" y="29"/>
                  </a:lnTo>
                  <a:lnTo>
                    <a:pt x="95" y="32"/>
                  </a:lnTo>
                  <a:lnTo>
                    <a:pt x="95" y="34"/>
                  </a:lnTo>
                  <a:lnTo>
                    <a:pt x="95" y="35"/>
                  </a:lnTo>
                  <a:lnTo>
                    <a:pt x="99" y="38"/>
                  </a:lnTo>
                  <a:lnTo>
                    <a:pt x="103" y="35"/>
                  </a:lnTo>
                  <a:lnTo>
                    <a:pt x="103" y="35"/>
                  </a:lnTo>
                  <a:lnTo>
                    <a:pt x="110" y="35"/>
                  </a:lnTo>
                  <a:lnTo>
                    <a:pt x="115" y="35"/>
                  </a:lnTo>
                  <a:lnTo>
                    <a:pt x="119" y="35"/>
                  </a:lnTo>
                  <a:lnTo>
                    <a:pt x="121" y="32"/>
                  </a:lnTo>
                  <a:lnTo>
                    <a:pt x="121" y="32"/>
                  </a:lnTo>
                  <a:lnTo>
                    <a:pt x="126" y="28"/>
                  </a:lnTo>
                  <a:lnTo>
                    <a:pt x="129" y="28"/>
                  </a:lnTo>
                  <a:lnTo>
                    <a:pt x="132" y="29"/>
                  </a:lnTo>
                  <a:lnTo>
                    <a:pt x="131" y="32"/>
                  </a:lnTo>
                  <a:lnTo>
                    <a:pt x="129" y="34"/>
                  </a:lnTo>
                  <a:lnTo>
                    <a:pt x="126" y="35"/>
                  </a:lnTo>
                  <a:lnTo>
                    <a:pt x="125" y="38"/>
                  </a:lnTo>
                  <a:lnTo>
                    <a:pt x="125" y="39"/>
                  </a:lnTo>
                  <a:lnTo>
                    <a:pt x="123" y="44"/>
                  </a:lnTo>
                  <a:lnTo>
                    <a:pt x="123" y="45"/>
                  </a:lnTo>
                  <a:lnTo>
                    <a:pt x="121" y="51"/>
                  </a:lnTo>
                  <a:lnTo>
                    <a:pt x="119" y="50"/>
                  </a:lnTo>
                  <a:lnTo>
                    <a:pt x="117" y="51"/>
                  </a:lnTo>
                  <a:lnTo>
                    <a:pt x="117" y="55"/>
                  </a:lnTo>
                  <a:lnTo>
                    <a:pt x="115" y="57"/>
                  </a:lnTo>
                  <a:lnTo>
                    <a:pt x="117" y="60"/>
                  </a:lnTo>
                  <a:lnTo>
                    <a:pt x="113" y="61"/>
                  </a:lnTo>
                  <a:lnTo>
                    <a:pt x="110" y="51"/>
                  </a:lnTo>
                  <a:lnTo>
                    <a:pt x="109" y="54"/>
                  </a:lnTo>
                  <a:lnTo>
                    <a:pt x="109" y="55"/>
                  </a:lnTo>
                  <a:lnTo>
                    <a:pt x="107" y="54"/>
                  </a:lnTo>
                  <a:lnTo>
                    <a:pt x="107" y="50"/>
                  </a:lnTo>
                  <a:lnTo>
                    <a:pt x="109" y="50"/>
                  </a:lnTo>
                  <a:lnTo>
                    <a:pt x="110" y="50"/>
                  </a:lnTo>
                  <a:lnTo>
                    <a:pt x="110" y="45"/>
                  </a:lnTo>
                  <a:lnTo>
                    <a:pt x="110" y="44"/>
                  </a:lnTo>
                  <a:lnTo>
                    <a:pt x="103" y="45"/>
                  </a:lnTo>
                  <a:lnTo>
                    <a:pt x="99" y="44"/>
                  </a:lnTo>
                  <a:lnTo>
                    <a:pt x="99" y="39"/>
                  </a:lnTo>
                  <a:lnTo>
                    <a:pt x="97" y="39"/>
                  </a:lnTo>
                  <a:lnTo>
                    <a:pt x="93" y="38"/>
                  </a:lnTo>
                  <a:lnTo>
                    <a:pt x="91" y="42"/>
                  </a:lnTo>
                  <a:lnTo>
                    <a:pt x="93" y="44"/>
                  </a:lnTo>
                  <a:lnTo>
                    <a:pt x="93" y="44"/>
                  </a:lnTo>
                  <a:lnTo>
                    <a:pt x="91" y="48"/>
                  </a:lnTo>
                  <a:lnTo>
                    <a:pt x="95" y="50"/>
                  </a:lnTo>
                  <a:lnTo>
                    <a:pt x="95" y="54"/>
                  </a:lnTo>
                  <a:lnTo>
                    <a:pt x="97" y="61"/>
                  </a:lnTo>
                  <a:lnTo>
                    <a:pt x="97" y="64"/>
                  </a:lnTo>
                  <a:lnTo>
                    <a:pt x="93" y="64"/>
                  </a:lnTo>
                  <a:lnTo>
                    <a:pt x="91" y="61"/>
                  </a:lnTo>
                  <a:lnTo>
                    <a:pt x="87" y="64"/>
                  </a:lnTo>
                  <a:lnTo>
                    <a:pt x="85" y="66"/>
                  </a:lnTo>
                  <a:lnTo>
                    <a:pt x="85" y="67"/>
                  </a:lnTo>
                  <a:lnTo>
                    <a:pt x="84" y="72"/>
                  </a:lnTo>
                  <a:lnTo>
                    <a:pt x="79" y="72"/>
                  </a:lnTo>
                  <a:lnTo>
                    <a:pt x="75" y="76"/>
                  </a:lnTo>
                  <a:lnTo>
                    <a:pt x="71" y="79"/>
                  </a:lnTo>
                  <a:lnTo>
                    <a:pt x="69" y="82"/>
                  </a:lnTo>
                  <a:lnTo>
                    <a:pt x="68" y="83"/>
                  </a:lnTo>
                  <a:lnTo>
                    <a:pt x="63" y="85"/>
                  </a:lnTo>
                  <a:lnTo>
                    <a:pt x="62" y="88"/>
                  </a:lnTo>
                  <a:lnTo>
                    <a:pt x="59" y="89"/>
                  </a:lnTo>
                  <a:lnTo>
                    <a:pt x="57" y="88"/>
                  </a:lnTo>
                  <a:lnTo>
                    <a:pt x="56" y="92"/>
                  </a:lnTo>
                  <a:lnTo>
                    <a:pt x="53" y="89"/>
                  </a:lnTo>
                  <a:lnTo>
                    <a:pt x="52" y="92"/>
                  </a:lnTo>
                  <a:lnTo>
                    <a:pt x="52" y="93"/>
                  </a:lnTo>
                  <a:lnTo>
                    <a:pt x="52" y="99"/>
                  </a:lnTo>
                  <a:lnTo>
                    <a:pt x="52" y="104"/>
                  </a:lnTo>
                  <a:lnTo>
                    <a:pt x="52" y="107"/>
                  </a:lnTo>
                  <a:lnTo>
                    <a:pt x="50" y="109"/>
                  </a:lnTo>
                  <a:lnTo>
                    <a:pt x="50" y="117"/>
                  </a:lnTo>
                  <a:lnTo>
                    <a:pt x="47" y="117"/>
                  </a:lnTo>
                  <a:lnTo>
                    <a:pt x="43" y="121"/>
                  </a:lnTo>
                  <a:lnTo>
                    <a:pt x="46" y="121"/>
                  </a:lnTo>
                  <a:lnTo>
                    <a:pt x="40" y="123"/>
                  </a:lnTo>
                  <a:lnTo>
                    <a:pt x="40" y="125"/>
                  </a:lnTo>
                  <a:lnTo>
                    <a:pt x="37" y="127"/>
                  </a:lnTo>
                  <a:lnTo>
                    <a:pt x="34" y="125"/>
                  </a:lnTo>
                  <a:lnTo>
                    <a:pt x="34" y="123"/>
                  </a:lnTo>
                  <a:lnTo>
                    <a:pt x="31" y="120"/>
                  </a:lnTo>
                  <a:lnTo>
                    <a:pt x="31" y="117"/>
                  </a:lnTo>
                  <a:lnTo>
                    <a:pt x="31" y="115"/>
                  </a:lnTo>
                  <a:lnTo>
                    <a:pt x="28" y="109"/>
                  </a:lnTo>
                  <a:lnTo>
                    <a:pt x="25" y="105"/>
                  </a:lnTo>
                  <a:lnTo>
                    <a:pt x="25" y="101"/>
                  </a:lnTo>
                  <a:lnTo>
                    <a:pt x="24" y="98"/>
                  </a:lnTo>
                  <a:lnTo>
                    <a:pt x="22" y="93"/>
                  </a:lnTo>
                  <a:lnTo>
                    <a:pt x="20" y="85"/>
                  </a:lnTo>
                  <a:lnTo>
                    <a:pt x="20" y="79"/>
                  </a:lnTo>
                  <a:lnTo>
                    <a:pt x="18" y="73"/>
                  </a:lnTo>
                  <a:lnTo>
                    <a:pt x="18" y="66"/>
                  </a:lnTo>
                  <a:lnTo>
                    <a:pt x="20" y="61"/>
                  </a:lnTo>
                  <a:lnTo>
                    <a:pt x="18" y="57"/>
                  </a:lnTo>
                  <a:lnTo>
                    <a:pt x="18" y="55"/>
                  </a:lnTo>
                  <a:lnTo>
                    <a:pt x="18" y="54"/>
                  </a:lnTo>
                  <a:lnTo>
                    <a:pt x="15" y="55"/>
                  </a:lnTo>
                  <a:lnTo>
                    <a:pt x="15" y="55"/>
                  </a:lnTo>
                  <a:lnTo>
                    <a:pt x="15" y="60"/>
                  </a:lnTo>
                  <a:lnTo>
                    <a:pt x="9" y="60"/>
                  </a:lnTo>
                  <a:lnTo>
                    <a:pt x="8" y="60"/>
                  </a:lnTo>
                  <a:lnTo>
                    <a:pt x="6" y="57"/>
                  </a:lnTo>
                  <a:lnTo>
                    <a:pt x="4" y="51"/>
                  </a:lnTo>
                  <a:lnTo>
                    <a:pt x="4" y="50"/>
                  </a:lnTo>
                  <a:lnTo>
                    <a:pt x="8" y="50"/>
                  </a:lnTo>
                  <a:lnTo>
                    <a:pt x="4" y="48"/>
                  </a:lnTo>
                  <a:lnTo>
                    <a:pt x="2" y="45"/>
                  </a:lnTo>
                  <a:lnTo>
                    <a:pt x="0" y="42"/>
                  </a:lnTo>
                  <a:lnTo>
                    <a:pt x="2" y="42"/>
                  </a:lnTo>
                  <a:lnTo>
                    <a:pt x="2" y="39"/>
                  </a:lnTo>
                  <a:lnTo>
                    <a:pt x="8" y="42"/>
                  </a:lnTo>
                  <a:lnTo>
                    <a:pt x="14" y="39"/>
                  </a:lnTo>
                  <a:lnTo>
                    <a:pt x="12" y="35"/>
                  </a:lnTo>
                  <a:lnTo>
                    <a:pt x="12" y="34"/>
                  </a:lnTo>
                  <a:lnTo>
                    <a:pt x="9" y="34"/>
                  </a:lnTo>
                  <a:lnTo>
                    <a:pt x="9" y="29"/>
                  </a:lnTo>
                  <a:lnTo>
                    <a:pt x="8" y="28"/>
                  </a:lnTo>
                  <a:lnTo>
                    <a:pt x="8" y="26"/>
                  </a:lnTo>
                  <a:lnTo>
                    <a:pt x="14" y="22"/>
                  </a:lnTo>
                  <a:lnTo>
                    <a:pt x="14" y="23"/>
                  </a:lnTo>
                  <a:lnTo>
                    <a:pt x="20" y="23"/>
                  </a:lnTo>
                  <a:lnTo>
                    <a:pt x="22" y="20"/>
                  </a:lnTo>
                  <a:lnTo>
                    <a:pt x="24" y="20"/>
                  </a:lnTo>
                  <a:lnTo>
                    <a:pt x="28" y="14"/>
                  </a:lnTo>
                  <a:lnTo>
                    <a:pt x="30" y="14"/>
                  </a:lnTo>
                  <a:lnTo>
                    <a:pt x="30" y="12"/>
                  </a:lnTo>
                  <a:lnTo>
                    <a:pt x="31" y="10"/>
                  </a:lnTo>
                  <a:lnTo>
                    <a:pt x="34" y="7"/>
                  </a:lnTo>
                  <a:lnTo>
                    <a:pt x="34" y="6"/>
                  </a:lnTo>
                  <a:lnTo>
                    <a:pt x="37" y="4"/>
                  </a:lnTo>
                  <a:lnTo>
                    <a:pt x="40" y="3"/>
                  </a:lnTo>
                  <a:lnTo>
                    <a:pt x="40" y="3"/>
                  </a:lnTo>
                  <a:lnTo>
                    <a:pt x="41" y="0"/>
                  </a:lnTo>
                  <a:lnTo>
                    <a:pt x="50" y="4"/>
                  </a:lnTo>
                  <a:lnTo>
                    <a:pt x="50" y="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2" name="Freeform 526">
              <a:extLst>
                <a:ext uri="{FF2B5EF4-FFF2-40B4-BE49-F238E27FC236}">
                  <a16:creationId xmlns:a16="http://schemas.microsoft.com/office/drawing/2014/main" id="{ED820A68-328A-4722-9882-28689EA07B24}"/>
                </a:ext>
              </a:extLst>
            </p:cNvPr>
            <p:cNvSpPr>
              <a:spLocks/>
            </p:cNvSpPr>
            <p:nvPr/>
          </p:nvSpPr>
          <p:spPr bwMode="auto">
            <a:xfrm>
              <a:off x="4152901" y="2220913"/>
              <a:ext cx="3175" cy="0"/>
            </a:xfrm>
            <a:custGeom>
              <a:avLst/>
              <a:gdLst>
                <a:gd name="T0" fmla="*/ 2 w 2"/>
                <a:gd name="T1" fmla="*/ 0 w 2"/>
                <a:gd name="T2" fmla="*/ 0 w 2"/>
                <a:gd name="T3" fmla="*/ 0 w 2"/>
                <a:gd name="T4" fmla="*/ 0 w 2"/>
                <a:gd name="T5" fmla="*/ 2 w 2"/>
                <a:gd name="T6" fmla="*/ 2 w 2"/>
              </a:gdLst>
              <a:ahLst/>
              <a:cxnLst>
                <a:cxn ang="0">
                  <a:pos x="T0" y="0"/>
                </a:cxn>
                <a:cxn ang="0">
                  <a:pos x="T1" y="0"/>
                </a:cxn>
                <a:cxn ang="0">
                  <a:pos x="T2" y="0"/>
                </a:cxn>
                <a:cxn ang="0">
                  <a:pos x="T3" y="0"/>
                </a:cxn>
                <a:cxn ang="0">
                  <a:pos x="T4" y="0"/>
                </a:cxn>
                <a:cxn ang="0">
                  <a:pos x="T5" y="0"/>
                </a:cxn>
                <a:cxn ang="0">
                  <a:pos x="T6" y="0"/>
                </a:cxn>
              </a:cxnLst>
              <a:rect l="0" t="0" r="r" b="b"/>
              <a:pathLst>
                <a:path w="2">
                  <a:moveTo>
                    <a:pt x="2" y="0"/>
                  </a:moveTo>
                  <a:lnTo>
                    <a:pt x="0" y="0"/>
                  </a:lnTo>
                  <a:lnTo>
                    <a:pt x="0" y="0"/>
                  </a:lnTo>
                  <a:lnTo>
                    <a:pt x="0" y="0"/>
                  </a:lnTo>
                  <a:lnTo>
                    <a:pt x="0" y="0"/>
                  </a:lnTo>
                  <a:lnTo>
                    <a:pt x="2" y="0"/>
                  </a:lnTo>
                  <a:lnTo>
                    <a:pt x="2"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3" name="Freeform 527">
              <a:extLst>
                <a:ext uri="{FF2B5EF4-FFF2-40B4-BE49-F238E27FC236}">
                  <a16:creationId xmlns:a16="http://schemas.microsoft.com/office/drawing/2014/main" id="{B18ACAB4-F7D7-4915-913C-E4B2610FB4BF}"/>
                </a:ext>
              </a:extLst>
            </p:cNvPr>
            <p:cNvSpPr>
              <a:spLocks/>
            </p:cNvSpPr>
            <p:nvPr/>
          </p:nvSpPr>
          <p:spPr bwMode="auto">
            <a:xfrm>
              <a:off x="4013201" y="1608138"/>
              <a:ext cx="23813" cy="15875"/>
            </a:xfrm>
            <a:custGeom>
              <a:avLst/>
              <a:gdLst>
                <a:gd name="T0" fmla="*/ 9 w 15"/>
                <a:gd name="T1" fmla="*/ 6 h 10"/>
                <a:gd name="T2" fmla="*/ 5 w 15"/>
                <a:gd name="T3" fmla="*/ 10 h 10"/>
                <a:gd name="T4" fmla="*/ 3 w 15"/>
                <a:gd name="T5" fmla="*/ 10 h 10"/>
                <a:gd name="T6" fmla="*/ 0 w 15"/>
                <a:gd name="T7" fmla="*/ 7 h 10"/>
                <a:gd name="T8" fmla="*/ 0 w 15"/>
                <a:gd name="T9" fmla="*/ 7 h 10"/>
                <a:gd name="T10" fmla="*/ 3 w 15"/>
                <a:gd name="T11" fmla="*/ 6 h 10"/>
                <a:gd name="T12" fmla="*/ 5 w 15"/>
                <a:gd name="T13" fmla="*/ 6 h 10"/>
                <a:gd name="T14" fmla="*/ 6 w 15"/>
                <a:gd name="T15" fmla="*/ 3 h 10"/>
                <a:gd name="T16" fmla="*/ 9 w 15"/>
                <a:gd name="T17" fmla="*/ 1 h 10"/>
                <a:gd name="T18" fmla="*/ 12 w 15"/>
                <a:gd name="T19" fmla="*/ 0 h 10"/>
                <a:gd name="T20" fmla="*/ 11 w 15"/>
                <a:gd name="T21" fmla="*/ 1 h 10"/>
                <a:gd name="T22" fmla="*/ 12 w 15"/>
                <a:gd name="T23" fmla="*/ 1 h 10"/>
                <a:gd name="T24" fmla="*/ 15 w 15"/>
                <a:gd name="T25" fmla="*/ 1 h 10"/>
                <a:gd name="T26" fmla="*/ 15 w 15"/>
                <a:gd name="T27" fmla="*/ 1 h 10"/>
                <a:gd name="T28" fmla="*/ 12 w 15"/>
                <a:gd name="T29" fmla="*/ 1 h 10"/>
                <a:gd name="T30" fmla="*/ 11 w 15"/>
                <a:gd name="T31" fmla="*/ 3 h 10"/>
                <a:gd name="T32" fmla="*/ 11 w 15"/>
                <a:gd name="T33" fmla="*/ 3 h 10"/>
                <a:gd name="T34" fmla="*/ 9 w 15"/>
                <a:gd name="T35" fmla="*/ 6 h 10"/>
                <a:gd name="T36" fmla="*/ 9 w 15"/>
                <a:gd name="T3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0">
                  <a:moveTo>
                    <a:pt x="9" y="6"/>
                  </a:moveTo>
                  <a:lnTo>
                    <a:pt x="5" y="10"/>
                  </a:lnTo>
                  <a:lnTo>
                    <a:pt x="3" y="10"/>
                  </a:lnTo>
                  <a:lnTo>
                    <a:pt x="0" y="7"/>
                  </a:lnTo>
                  <a:lnTo>
                    <a:pt x="0" y="7"/>
                  </a:lnTo>
                  <a:lnTo>
                    <a:pt x="3" y="6"/>
                  </a:lnTo>
                  <a:lnTo>
                    <a:pt x="5" y="6"/>
                  </a:lnTo>
                  <a:lnTo>
                    <a:pt x="6" y="3"/>
                  </a:lnTo>
                  <a:lnTo>
                    <a:pt x="9" y="1"/>
                  </a:lnTo>
                  <a:lnTo>
                    <a:pt x="12" y="0"/>
                  </a:lnTo>
                  <a:lnTo>
                    <a:pt x="11" y="1"/>
                  </a:lnTo>
                  <a:lnTo>
                    <a:pt x="12" y="1"/>
                  </a:lnTo>
                  <a:lnTo>
                    <a:pt x="15" y="1"/>
                  </a:lnTo>
                  <a:lnTo>
                    <a:pt x="15" y="1"/>
                  </a:lnTo>
                  <a:lnTo>
                    <a:pt x="12" y="1"/>
                  </a:lnTo>
                  <a:lnTo>
                    <a:pt x="11" y="3"/>
                  </a:lnTo>
                  <a:lnTo>
                    <a:pt x="11" y="3"/>
                  </a:lnTo>
                  <a:lnTo>
                    <a:pt x="9" y="6"/>
                  </a:lnTo>
                  <a:lnTo>
                    <a:pt x="9"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4" name="Freeform 528">
              <a:extLst>
                <a:ext uri="{FF2B5EF4-FFF2-40B4-BE49-F238E27FC236}">
                  <a16:creationId xmlns:a16="http://schemas.microsoft.com/office/drawing/2014/main" id="{9A9F57D0-53CC-4759-87A2-6BB84323CE00}"/>
                </a:ext>
              </a:extLst>
            </p:cNvPr>
            <p:cNvSpPr>
              <a:spLocks/>
            </p:cNvSpPr>
            <p:nvPr/>
          </p:nvSpPr>
          <p:spPr bwMode="auto">
            <a:xfrm>
              <a:off x="4021138" y="1819276"/>
              <a:ext cx="90488" cy="146050"/>
            </a:xfrm>
            <a:custGeom>
              <a:avLst/>
              <a:gdLst>
                <a:gd name="T0" fmla="*/ 13 w 57"/>
                <a:gd name="T1" fmla="*/ 6 h 92"/>
                <a:gd name="T2" fmla="*/ 19 w 57"/>
                <a:gd name="T3" fmla="*/ 7 h 92"/>
                <a:gd name="T4" fmla="*/ 19 w 57"/>
                <a:gd name="T5" fmla="*/ 13 h 92"/>
                <a:gd name="T6" fmla="*/ 22 w 57"/>
                <a:gd name="T7" fmla="*/ 17 h 92"/>
                <a:gd name="T8" fmla="*/ 23 w 57"/>
                <a:gd name="T9" fmla="*/ 22 h 92"/>
                <a:gd name="T10" fmla="*/ 33 w 57"/>
                <a:gd name="T11" fmla="*/ 25 h 92"/>
                <a:gd name="T12" fmla="*/ 35 w 57"/>
                <a:gd name="T13" fmla="*/ 23 h 92"/>
                <a:gd name="T14" fmla="*/ 44 w 57"/>
                <a:gd name="T15" fmla="*/ 22 h 92"/>
                <a:gd name="T16" fmla="*/ 45 w 57"/>
                <a:gd name="T17" fmla="*/ 22 h 92"/>
                <a:gd name="T18" fmla="*/ 51 w 57"/>
                <a:gd name="T19" fmla="*/ 28 h 92"/>
                <a:gd name="T20" fmla="*/ 54 w 57"/>
                <a:gd name="T21" fmla="*/ 31 h 92"/>
                <a:gd name="T22" fmla="*/ 57 w 57"/>
                <a:gd name="T23" fmla="*/ 34 h 92"/>
                <a:gd name="T24" fmla="*/ 54 w 57"/>
                <a:gd name="T25" fmla="*/ 44 h 92"/>
                <a:gd name="T26" fmla="*/ 49 w 57"/>
                <a:gd name="T27" fmla="*/ 51 h 92"/>
                <a:gd name="T28" fmla="*/ 49 w 57"/>
                <a:gd name="T29" fmla="*/ 59 h 92"/>
                <a:gd name="T30" fmla="*/ 51 w 57"/>
                <a:gd name="T31" fmla="*/ 63 h 92"/>
                <a:gd name="T32" fmla="*/ 47 w 57"/>
                <a:gd name="T33" fmla="*/ 70 h 92"/>
                <a:gd name="T34" fmla="*/ 51 w 57"/>
                <a:gd name="T35" fmla="*/ 77 h 92"/>
                <a:gd name="T36" fmla="*/ 51 w 57"/>
                <a:gd name="T37" fmla="*/ 81 h 92"/>
                <a:gd name="T38" fmla="*/ 51 w 57"/>
                <a:gd name="T39" fmla="*/ 86 h 92"/>
                <a:gd name="T40" fmla="*/ 45 w 57"/>
                <a:gd name="T41" fmla="*/ 86 h 92"/>
                <a:gd name="T42" fmla="*/ 44 w 57"/>
                <a:gd name="T43" fmla="*/ 92 h 92"/>
                <a:gd name="T44" fmla="*/ 32 w 57"/>
                <a:gd name="T45" fmla="*/ 85 h 92"/>
                <a:gd name="T46" fmla="*/ 27 w 57"/>
                <a:gd name="T47" fmla="*/ 77 h 92"/>
                <a:gd name="T48" fmla="*/ 23 w 57"/>
                <a:gd name="T49" fmla="*/ 75 h 92"/>
                <a:gd name="T50" fmla="*/ 16 w 57"/>
                <a:gd name="T51" fmla="*/ 75 h 92"/>
                <a:gd name="T52" fmla="*/ 11 w 57"/>
                <a:gd name="T53" fmla="*/ 69 h 92"/>
                <a:gd name="T54" fmla="*/ 10 w 57"/>
                <a:gd name="T55" fmla="*/ 59 h 92"/>
                <a:gd name="T56" fmla="*/ 1 w 57"/>
                <a:gd name="T57" fmla="*/ 51 h 92"/>
                <a:gd name="T58" fmla="*/ 4 w 57"/>
                <a:gd name="T59" fmla="*/ 45 h 92"/>
                <a:gd name="T60" fmla="*/ 4 w 57"/>
                <a:gd name="T61" fmla="*/ 41 h 92"/>
                <a:gd name="T62" fmla="*/ 1 w 57"/>
                <a:gd name="T63" fmla="*/ 37 h 92"/>
                <a:gd name="T64" fmla="*/ 1 w 57"/>
                <a:gd name="T65" fmla="*/ 29 h 92"/>
                <a:gd name="T66" fmla="*/ 1 w 57"/>
                <a:gd name="T67" fmla="*/ 25 h 92"/>
                <a:gd name="T68" fmla="*/ 6 w 57"/>
                <a:gd name="T69" fmla="*/ 19 h 92"/>
                <a:gd name="T70" fmla="*/ 6 w 57"/>
                <a:gd name="T71" fmla="*/ 12 h 92"/>
                <a:gd name="T72" fmla="*/ 6 w 57"/>
                <a:gd name="T73" fmla="*/ 7 h 92"/>
                <a:gd name="T74" fmla="*/ 7 w 57"/>
                <a:gd name="T75" fmla="*/ 1 h 92"/>
                <a:gd name="T76" fmla="*/ 11 w 57"/>
                <a:gd name="T77" fmla="*/ 3 h 92"/>
                <a:gd name="T78" fmla="*/ 13 w 57"/>
                <a:gd name="T79"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7" h="92">
                  <a:moveTo>
                    <a:pt x="13" y="6"/>
                  </a:moveTo>
                  <a:lnTo>
                    <a:pt x="13" y="6"/>
                  </a:lnTo>
                  <a:lnTo>
                    <a:pt x="19" y="3"/>
                  </a:lnTo>
                  <a:lnTo>
                    <a:pt x="19" y="7"/>
                  </a:lnTo>
                  <a:lnTo>
                    <a:pt x="19" y="12"/>
                  </a:lnTo>
                  <a:lnTo>
                    <a:pt x="19" y="13"/>
                  </a:lnTo>
                  <a:lnTo>
                    <a:pt x="19" y="16"/>
                  </a:lnTo>
                  <a:lnTo>
                    <a:pt x="22" y="17"/>
                  </a:lnTo>
                  <a:lnTo>
                    <a:pt x="22" y="19"/>
                  </a:lnTo>
                  <a:lnTo>
                    <a:pt x="23" y="22"/>
                  </a:lnTo>
                  <a:lnTo>
                    <a:pt x="26" y="23"/>
                  </a:lnTo>
                  <a:lnTo>
                    <a:pt x="33" y="25"/>
                  </a:lnTo>
                  <a:lnTo>
                    <a:pt x="33" y="23"/>
                  </a:lnTo>
                  <a:lnTo>
                    <a:pt x="35" y="23"/>
                  </a:lnTo>
                  <a:lnTo>
                    <a:pt x="39" y="22"/>
                  </a:lnTo>
                  <a:lnTo>
                    <a:pt x="44" y="22"/>
                  </a:lnTo>
                  <a:lnTo>
                    <a:pt x="44" y="22"/>
                  </a:lnTo>
                  <a:lnTo>
                    <a:pt x="45" y="22"/>
                  </a:lnTo>
                  <a:lnTo>
                    <a:pt x="45" y="23"/>
                  </a:lnTo>
                  <a:lnTo>
                    <a:pt x="51" y="28"/>
                  </a:lnTo>
                  <a:lnTo>
                    <a:pt x="51" y="29"/>
                  </a:lnTo>
                  <a:lnTo>
                    <a:pt x="54" y="31"/>
                  </a:lnTo>
                  <a:lnTo>
                    <a:pt x="54" y="34"/>
                  </a:lnTo>
                  <a:lnTo>
                    <a:pt x="57" y="34"/>
                  </a:lnTo>
                  <a:lnTo>
                    <a:pt x="55" y="39"/>
                  </a:lnTo>
                  <a:lnTo>
                    <a:pt x="54" y="44"/>
                  </a:lnTo>
                  <a:lnTo>
                    <a:pt x="51" y="45"/>
                  </a:lnTo>
                  <a:lnTo>
                    <a:pt x="49" y="51"/>
                  </a:lnTo>
                  <a:lnTo>
                    <a:pt x="49" y="55"/>
                  </a:lnTo>
                  <a:lnTo>
                    <a:pt x="49" y="59"/>
                  </a:lnTo>
                  <a:lnTo>
                    <a:pt x="51" y="61"/>
                  </a:lnTo>
                  <a:lnTo>
                    <a:pt x="51" y="63"/>
                  </a:lnTo>
                  <a:lnTo>
                    <a:pt x="47" y="67"/>
                  </a:lnTo>
                  <a:lnTo>
                    <a:pt x="47" y="70"/>
                  </a:lnTo>
                  <a:lnTo>
                    <a:pt x="47" y="73"/>
                  </a:lnTo>
                  <a:lnTo>
                    <a:pt x="51" y="77"/>
                  </a:lnTo>
                  <a:lnTo>
                    <a:pt x="51" y="79"/>
                  </a:lnTo>
                  <a:lnTo>
                    <a:pt x="51" y="81"/>
                  </a:lnTo>
                  <a:lnTo>
                    <a:pt x="54" y="83"/>
                  </a:lnTo>
                  <a:lnTo>
                    <a:pt x="51" y="86"/>
                  </a:lnTo>
                  <a:lnTo>
                    <a:pt x="51" y="85"/>
                  </a:lnTo>
                  <a:lnTo>
                    <a:pt x="45" y="86"/>
                  </a:lnTo>
                  <a:lnTo>
                    <a:pt x="44" y="91"/>
                  </a:lnTo>
                  <a:lnTo>
                    <a:pt x="44" y="92"/>
                  </a:lnTo>
                  <a:lnTo>
                    <a:pt x="35" y="86"/>
                  </a:lnTo>
                  <a:lnTo>
                    <a:pt x="32" y="85"/>
                  </a:lnTo>
                  <a:lnTo>
                    <a:pt x="27" y="83"/>
                  </a:lnTo>
                  <a:lnTo>
                    <a:pt x="27" y="77"/>
                  </a:lnTo>
                  <a:lnTo>
                    <a:pt x="26" y="75"/>
                  </a:lnTo>
                  <a:lnTo>
                    <a:pt x="23" y="75"/>
                  </a:lnTo>
                  <a:lnTo>
                    <a:pt x="19" y="77"/>
                  </a:lnTo>
                  <a:lnTo>
                    <a:pt x="16" y="75"/>
                  </a:lnTo>
                  <a:lnTo>
                    <a:pt x="11" y="69"/>
                  </a:lnTo>
                  <a:lnTo>
                    <a:pt x="11" y="69"/>
                  </a:lnTo>
                  <a:lnTo>
                    <a:pt x="10" y="66"/>
                  </a:lnTo>
                  <a:lnTo>
                    <a:pt x="10" y="59"/>
                  </a:lnTo>
                  <a:lnTo>
                    <a:pt x="7" y="53"/>
                  </a:lnTo>
                  <a:lnTo>
                    <a:pt x="1" y="51"/>
                  </a:lnTo>
                  <a:lnTo>
                    <a:pt x="1" y="47"/>
                  </a:lnTo>
                  <a:lnTo>
                    <a:pt x="4" y="45"/>
                  </a:lnTo>
                  <a:lnTo>
                    <a:pt x="1" y="45"/>
                  </a:lnTo>
                  <a:lnTo>
                    <a:pt x="4" y="41"/>
                  </a:lnTo>
                  <a:lnTo>
                    <a:pt x="4" y="37"/>
                  </a:lnTo>
                  <a:lnTo>
                    <a:pt x="1" y="37"/>
                  </a:lnTo>
                  <a:lnTo>
                    <a:pt x="1" y="34"/>
                  </a:lnTo>
                  <a:lnTo>
                    <a:pt x="1" y="29"/>
                  </a:lnTo>
                  <a:lnTo>
                    <a:pt x="0" y="28"/>
                  </a:lnTo>
                  <a:lnTo>
                    <a:pt x="1" y="25"/>
                  </a:lnTo>
                  <a:lnTo>
                    <a:pt x="6" y="23"/>
                  </a:lnTo>
                  <a:lnTo>
                    <a:pt x="6" y="19"/>
                  </a:lnTo>
                  <a:lnTo>
                    <a:pt x="4" y="17"/>
                  </a:lnTo>
                  <a:lnTo>
                    <a:pt x="6" y="12"/>
                  </a:lnTo>
                  <a:lnTo>
                    <a:pt x="6" y="7"/>
                  </a:lnTo>
                  <a:lnTo>
                    <a:pt x="6" y="7"/>
                  </a:lnTo>
                  <a:lnTo>
                    <a:pt x="7" y="3"/>
                  </a:lnTo>
                  <a:lnTo>
                    <a:pt x="7" y="1"/>
                  </a:lnTo>
                  <a:lnTo>
                    <a:pt x="11" y="0"/>
                  </a:lnTo>
                  <a:lnTo>
                    <a:pt x="11" y="3"/>
                  </a:lnTo>
                  <a:lnTo>
                    <a:pt x="13" y="6"/>
                  </a:lnTo>
                  <a:lnTo>
                    <a:pt x="13"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5" name="Freeform 529">
              <a:extLst>
                <a:ext uri="{FF2B5EF4-FFF2-40B4-BE49-F238E27FC236}">
                  <a16:creationId xmlns:a16="http://schemas.microsoft.com/office/drawing/2014/main" id="{99BF2E28-DE17-4B6F-9014-86855F65E291}"/>
                </a:ext>
              </a:extLst>
            </p:cNvPr>
            <p:cNvSpPr>
              <a:spLocks/>
            </p:cNvSpPr>
            <p:nvPr/>
          </p:nvSpPr>
          <p:spPr bwMode="auto">
            <a:xfrm>
              <a:off x="3987801" y="1830388"/>
              <a:ext cx="42863" cy="73025"/>
            </a:xfrm>
            <a:custGeom>
              <a:avLst/>
              <a:gdLst>
                <a:gd name="T0" fmla="*/ 27 w 27"/>
                <a:gd name="T1" fmla="*/ 5 h 46"/>
                <a:gd name="T2" fmla="*/ 25 w 27"/>
                <a:gd name="T3" fmla="*/ 10 h 46"/>
                <a:gd name="T4" fmla="*/ 27 w 27"/>
                <a:gd name="T5" fmla="*/ 12 h 46"/>
                <a:gd name="T6" fmla="*/ 27 w 27"/>
                <a:gd name="T7" fmla="*/ 16 h 46"/>
                <a:gd name="T8" fmla="*/ 22 w 27"/>
                <a:gd name="T9" fmla="*/ 18 h 46"/>
                <a:gd name="T10" fmla="*/ 21 w 27"/>
                <a:gd name="T11" fmla="*/ 21 h 46"/>
                <a:gd name="T12" fmla="*/ 22 w 27"/>
                <a:gd name="T13" fmla="*/ 22 h 46"/>
                <a:gd name="T14" fmla="*/ 22 w 27"/>
                <a:gd name="T15" fmla="*/ 27 h 46"/>
                <a:gd name="T16" fmla="*/ 22 w 27"/>
                <a:gd name="T17" fmla="*/ 30 h 46"/>
                <a:gd name="T18" fmla="*/ 25 w 27"/>
                <a:gd name="T19" fmla="*/ 30 h 46"/>
                <a:gd name="T20" fmla="*/ 25 w 27"/>
                <a:gd name="T21" fmla="*/ 34 h 46"/>
                <a:gd name="T22" fmla="*/ 22 w 27"/>
                <a:gd name="T23" fmla="*/ 38 h 46"/>
                <a:gd name="T24" fmla="*/ 25 w 27"/>
                <a:gd name="T25" fmla="*/ 38 h 46"/>
                <a:gd name="T26" fmla="*/ 22 w 27"/>
                <a:gd name="T27" fmla="*/ 40 h 46"/>
                <a:gd name="T28" fmla="*/ 22 w 27"/>
                <a:gd name="T29" fmla="*/ 44 h 46"/>
                <a:gd name="T30" fmla="*/ 21 w 27"/>
                <a:gd name="T31" fmla="*/ 43 h 46"/>
                <a:gd name="T32" fmla="*/ 21 w 27"/>
                <a:gd name="T33" fmla="*/ 43 h 46"/>
                <a:gd name="T34" fmla="*/ 15 w 27"/>
                <a:gd name="T35" fmla="*/ 46 h 46"/>
                <a:gd name="T36" fmla="*/ 11 w 27"/>
                <a:gd name="T37" fmla="*/ 43 h 46"/>
                <a:gd name="T38" fmla="*/ 6 w 27"/>
                <a:gd name="T39" fmla="*/ 28 h 46"/>
                <a:gd name="T40" fmla="*/ 5 w 27"/>
                <a:gd name="T41" fmla="*/ 27 h 46"/>
                <a:gd name="T42" fmla="*/ 3 w 27"/>
                <a:gd name="T43" fmla="*/ 22 h 46"/>
                <a:gd name="T44" fmla="*/ 0 w 27"/>
                <a:gd name="T45" fmla="*/ 18 h 46"/>
                <a:gd name="T46" fmla="*/ 0 w 27"/>
                <a:gd name="T47" fmla="*/ 12 h 46"/>
                <a:gd name="T48" fmla="*/ 9 w 27"/>
                <a:gd name="T49" fmla="*/ 12 h 46"/>
                <a:gd name="T50" fmla="*/ 11 w 27"/>
                <a:gd name="T51" fmla="*/ 10 h 46"/>
                <a:gd name="T52" fmla="*/ 15 w 27"/>
                <a:gd name="T53" fmla="*/ 2 h 46"/>
                <a:gd name="T54" fmla="*/ 16 w 27"/>
                <a:gd name="T55" fmla="*/ 2 h 46"/>
                <a:gd name="T56" fmla="*/ 19 w 27"/>
                <a:gd name="T57" fmla="*/ 0 h 46"/>
                <a:gd name="T58" fmla="*/ 21 w 27"/>
                <a:gd name="T59" fmla="*/ 0 h 46"/>
                <a:gd name="T60" fmla="*/ 22 w 27"/>
                <a:gd name="T61" fmla="*/ 2 h 46"/>
                <a:gd name="T62" fmla="*/ 27 w 27"/>
                <a:gd name="T63" fmla="*/ 5 h 46"/>
                <a:gd name="T64" fmla="*/ 27 w 27"/>
                <a:gd name="T65"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 h="46">
                  <a:moveTo>
                    <a:pt x="27" y="5"/>
                  </a:moveTo>
                  <a:lnTo>
                    <a:pt x="25" y="10"/>
                  </a:lnTo>
                  <a:lnTo>
                    <a:pt x="27" y="12"/>
                  </a:lnTo>
                  <a:lnTo>
                    <a:pt x="27" y="16"/>
                  </a:lnTo>
                  <a:lnTo>
                    <a:pt x="22" y="18"/>
                  </a:lnTo>
                  <a:lnTo>
                    <a:pt x="21" y="21"/>
                  </a:lnTo>
                  <a:lnTo>
                    <a:pt x="22" y="22"/>
                  </a:lnTo>
                  <a:lnTo>
                    <a:pt x="22" y="27"/>
                  </a:lnTo>
                  <a:lnTo>
                    <a:pt x="22" y="30"/>
                  </a:lnTo>
                  <a:lnTo>
                    <a:pt x="25" y="30"/>
                  </a:lnTo>
                  <a:lnTo>
                    <a:pt x="25" y="34"/>
                  </a:lnTo>
                  <a:lnTo>
                    <a:pt x="22" y="38"/>
                  </a:lnTo>
                  <a:lnTo>
                    <a:pt x="25" y="38"/>
                  </a:lnTo>
                  <a:lnTo>
                    <a:pt x="22" y="40"/>
                  </a:lnTo>
                  <a:lnTo>
                    <a:pt x="22" y="44"/>
                  </a:lnTo>
                  <a:lnTo>
                    <a:pt x="21" y="43"/>
                  </a:lnTo>
                  <a:lnTo>
                    <a:pt x="21" y="43"/>
                  </a:lnTo>
                  <a:lnTo>
                    <a:pt x="15" y="46"/>
                  </a:lnTo>
                  <a:lnTo>
                    <a:pt x="11" y="43"/>
                  </a:lnTo>
                  <a:lnTo>
                    <a:pt x="6" y="28"/>
                  </a:lnTo>
                  <a:lnTo>
                    <a:pt x="5" y="27"/>
                  </a:lnTo>
                  <a:lnTo>
                    <a:pt x="3" y="22"/>
                  </a:lnTo>
                  <a:lnTo>
                    <a:pt x="0" y="18"/>
                  </a:lnTo>
                  <a:lnTo>
                    <a:pt x="0" y="12"/>
                  </a:lnTo>
                  <a:lnTo>
                    <a:pt x="9" y="12"/>
                  </a:lnTo>
                  <a:lnTo>
                    <a:pt x="11" y="10"/>
                  </a:lnTo>
                  <a:lnTo>
                    <a:pt x="15" y="2"/>
                  </a:lnTo>
                  <a:lnTo>
                    <a:pt x="16" y="2"/>
                  </a:lnTo>
                  <a:lnTo>
                    <a:pt x="19" y="0"/>
                  </a:lnTo>
                  <a:lnTo>
                    <a:pt x="21" y="0"/>
                  </a:lnTo>
                  <a:lnTo>
                    <a:pt x="22" y="2"/>
                  </a:lnTo>
                  <a:lnTo>
                    <a:pt x="27" y="5"/>
                  </a:lnTo>
                  <a:lnTo>
                    <a:pt x="27" y="5"/>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6" name="Freeform 530">
              <a:extLst>
                <a:ext uri="{FF2B5EF4-FFF2-40B4-BE49-F238E27FC236}">
                  <a16:creationId xmlns:a16="http://schemas.microsoft.com/office/drawing/2014/main" id="{AF673913-3A66-411F-9F38-789EB93BB2A5}"/>
                </a:ext>
              </a:extLst>
            </p:cNvPr>
            <p:cNvSpPr>
              <a:spLocks/>
            </p:cNvSpPr>
            <p:nvPr/>
          </p:nvSpPr>
          <p:spPr bwMode="auto">
            <a:xfrm>
              <a:off x="4098926" y="1554163"/>
              <a:ext cx="28575" cy="14288"/>
            </a:xfrm>
            <a:custGeom>
              <a:avLst/>
              <a:gdLst>
                <a:gd name="T0" fmla="*/ 12 w 18"/>
                <a:gd name="T1" fmla="*/ 6 h 9"/>
                <a:gd name="T2" fmla="*/ 11 w 18"/>
                <a:gd name="T3" fmla="*/ 8 h 9"/>
                <a:gd name="T4" fmla="*/ 8 w 18"/>
                <a:gd name="T5" fmla="*/ 8 h 9"/>
                <a:gd name="T6" fmla="*/ 6 w 18"/>
                <a:gd name="T7" fmla="*/ 9 h 9"/>
                <a:gd name="T8" fmla="*/ 5 w 18"/>
                <a:gd name="T9" fmla="*/ 9 h 9"/>
                <a:gd name="T10" fmla="*/ 2 w 18"/>
                <a:gd name="T11" fmla="*/ 9 h 9"/>
                <a:gd name="T12" fmla="*/ 2 w 18"/>
                <a:gd name="T13" fmla="*/ 8 h 9"/>
                <a:gd name="T14" fmla="*/ 0 w 18"/>
                <a:gd name="T15" fmla="*/ 8 h 9"/>
                <a:gd name="T16" fmla="*/ 2 w 18"/>
                <a:gd name="T17" fmla="*/ 6 h 9"/>
                <a:gd name="T18" fmla="*/ 6 w 18"/>
                <a:gd name="T19" fmla="*/ 3 h 9"/>
                <a:gd name="T20" fmla="*/ 11 w 18"/>
                <a:gd name="T21" fmla="*/ 2 h 9"/>
                <a:gd name="T22" fmla="*/ 12 w 18"/>
                <a:gd name="T23" fmla="*/ 2 h 9"/>
                <a:gd name="T24" fmla="*/ 14 w 18"/>
                <a:gd name="T25" fmla="*/ 0 h 9"/>
                <a:gd name="T26" fmla="*/ 18 w 18"/>
                <a:gd name="T27" fmla="*/ 0 h 9"/>
                <a:gd name="T28" fmla="*/ 15 w 18"/>
                <a:gd name="T29" fmla="*/ 2 h 9"/>
                <a:gd name="T30" fmla="*/ 12 w 18"/>
                <a:gd name="T31" fmla="*/ 3 h 9"/>
                <a:gd name="T32" fmla="*/ 12 w 18"/>
                <a:gd name="T33" fmla="*/ 3 h 9"/>
                <a:gd name="T34" fmla="*/ 14 w 18"/>
                <a:gd name="T35" fmla="*/ 3 h 9"/>
                <a:gd name="T36" fmla="*/ 12 w 18"/>
                <a:gd name="T37" fmla="*/ 6 h 9"/>
                <a:gd name="T38" fmla="*/ 12 w 18"/>
                <a:gd name="T39" fmla="*/ 6 h 9"/>
                <a:gd name="T40" fmla="*/ 12 w 18"/>
                <a:gd name="T4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9">
                  <a:moveTo>
                    <a:pt x="12" y="6"/>
                  </a:moveTo>
                  <a:lnTo>
                    <a:pt x="11" y="8"/>
                  </a:lnTo>
                  <a:lnTo>
                    <a:pt x="8" y="8"/>
                  </a:lnTo>
                  <a:lnTo>
                    <a:pt x="6" y="9"/>
                  </a:lnTo>
                  <a:lnTo>
                    <a:pt x="5" y="9"/>
                  </a:lnTo>
                  <a:lnTo>
                    <a:pt x="2" y="9"/>
                  </a:lnTo>
                  <a:lnTo>
                    <a:pt x="2" y="8"/>
                  </a:lnTo>
                  <a:lnTo>
                    <a:pt x="0" y="8"/>
                  </a:lnTo>
                  <a:lnTo>
                    <a:pt x="2" y="6"/>
                  </a:lnTo>
                  <a:lnTo>
                    <a:pt x="6" y="3"/>
                  </a:lnTo>
                  <a:lnTo>
                    <a:pt x="11" y="2"/>
                  </a:lnTo>
                  <a:lnTo>
                    <a:pt x="12" y="2"/>
                  </a:lnTo>
                  <a:lnTo>
                    <a:pt x="14" y="0"/>
                  </a:lnTo>
                  <a:lnTo>
                    <a:pt x="18" y="0"/>
                  </a:lnTo>
                  <a:lnTo>
                    <a:pt x="15" y="2"/>
                  </a:lnTo>
                  <a:lnTo>
                    <a:pt x="12" y="3"/>
                  </a:lnTo>
                  <a:lnTo>
                    <a:pt x="12" y="3"/>
                  </a:lnTo>
                  <a:lnTo>
                    <a:pt x="14" y="3"/>
                  </a:lnTo>
                  <a:lnTo>
                    <a:pt x="12" y="6"/>
                  </a:lnTo>
                  <a:lnTo>
                    <a:pt x="12" y="6"/>
                  </a:lnTo>
                  <a:lnTo>
                    <a:pt x="12"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7" name="Freeform 531">
              <a:extLst>
                <a:ext uri="{FF2B5EF4-FFF2-40B4-BE49-F238E27FC236}">
                  <a16:creationId xmlns:a16="http://schemas.microsoft.com/office/drawing/2014/main" id="{109A02E5-CFA9-4F1A-B1EE-9476351D9B1F}"/>
                </a:ext>
              </a:extLst>
            </p:cNvPr>
            <p:cNvSpPr>
              <a:spLocks/>
            </p:cNvSpPr>
            <p:nvPr/>
          </p:nvSpPr>
          <p:spPr bwMode="auto">
            <a:xfrm>
              <a:off x="3962401" y="1844676"/>
              <a:ext cx="14288" cy="23813"/>
            </a:xfrm>
            <a:custGeom>
              <a:avLst/>
              <a:gdLst>
                <a:gd name="T0" fmla="*/ 9 w 9"/>
                <a:gd name="T1" fmla="*/ 0 h 15"/>
                <a:gd name="T2" fmla="*/ 9 w 9"/>
                <a:gd name="T3" fmla="*/ 1 h 15"/>
                <a:gd name="T4" fmla="*/ 6 w 9"/>
                <a:gd name="T5" fmla="*/ 3 h 15"/>
                <a:gd name="T6" fmla="*/ 5 w 9"/>
                <a:gd name="T7" fmla="*/ 3 h 15"/>
                <a:gd name="T8" fmla="*/ 5 w 9"/>
                <a:gd name="T9" fmla="*/ 6 h 15"/>
                <a:gd name="T10" fmla="*/ 5 w 9"/>
                <a:gd name="T11" fmla="*/ 7 h 15"/>
                <a:gd name="T12" fmla="*/ 5 w 9"/>
                <a:gd name="T13" fmla="*/ 9 h 15"/>
                <a:gd name="T14" fmla="*/ 3 w 9"/>
                <a:gd name="T15" fmla="*/ 12 h 15"/>
                <a:gd name="T16" fmla="*/ 0 w 9"/>
                <a:gd name="T17" fmla="*/ 15 h 15"/>
                <a:gd name="T18" fmla="*/ 0 w 9"/>
                <a:gd name="T19" fmla="*/ 15 h 15"/>
                <a:gd name="T20" fmla="*/ 0 w 9"/>
                <a:gd name="T21" fmla="*/ 6 h 15"/>
                <a:gd name="T22" fmla="*/ 3 w 9"/>
                <a:gd name="T23" fmla="*/ 6 h 15"/>
                <a:gd name="T24" fmla="*/ 5 w 9"/>
                <a:gd name="T25" fmla="*/ 3 h 15"/>
                <a:gd name="T26" fmla="*/ 9 w 9"/>
                <a:gd name="T27" fmla="*/ 0 h 15"/>
                <a:gd name="T28" fmla="*/ 9 w 9"/>
                <a:gd name="T29" fmla="*/ 0 h 15"/>
                <a:gd name="T30" fmla="*/ 9 w 9"/>
                <a:gd name="T3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5">
                  <a:moveTo>
                    <a:pt x="9" y="0"/>
                  </a:moveTo>
                  <a:lnTo>
                    <a:pt x="9" y="1"/>
                  </a:lnTo>
                  <a:lnTo>
                    <a:pt x="6" y="3"/>
                  </a:lnTo>
                  <a:lnTo>
                    <a:pt x="5" y="3"/>
                  </a:lnTo>
                  <a:lnTo>
                    <a:pt x="5" y="6"/>
                  </a:lnTo>
                  <a:lnTo>
                    <a:pt x="5" y="7"/>
                  </a:lnTo>
                  <a:lnTo>
                    <a:pt x="5" y="9"/>
                  </a:lnTo>
                  <a:lnTo>
                    <a:pt x="3" y="12"/>
                  </a:lnTo>
                  <a:lnTo>
                    <a:pt x="0" y="15"/>
                  </a:lnTo>
                  <a:lnTo>
                    <a:pt x="0" y="15"/>
                  </a:lnTo>
                  <a:lnTo>
                    <a:pt x="0" y="6"/>
                  </a:lnTo>
                  <a:lnTo>
                    <a:pt x="3" y="6"/>
                  </a:lnTo>
                  <a:lnTo>
                    <a:pt x="5" y="3"/>
                  </a:lnTo>
                  <a:lnTo>
                    <a:pt x="9" y="0"/>
                  </a:lnTo>
                  <a:lnTo>
                    <a:pt x="9" y="0"/>
                  </a:lnTo>
                  <a:lnTo>
                    <a:pt x="9"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8" name="Freeform 532">
              <a:extLst>
                <a:ext uri="{FF2B5EF4-FFF2-40B4-BE49-F238E27FC236}">
                  <a16:creationId xmlns:a16="http://schemas.microsoft.com/office/drawing/2014/main" id="{7F1459A0-2CF9-48C1-AF42-C6BFC7A32DC9}"/>
                </a:ext>
              </a:extLst>
            </p:cNvPr>
            <p:cNvSpPr>
              <a:spLocks noEditPoints="1"/>
            </p:cNvSpPr>
            <p:nvPr/>
          </p:nvSpPr>
          <p:spPr bwMode="auto">
            <a:xfrm>
              <a:off x="3938588" y="1685926"/>
              <a:ext cx="47625" cy="76200"/>
            </a:xfrm>
            <a:custGeom>
              <a:avLst/>
              <a:gdLst>
                <a:gd name="T0" fmla="*/ 30 w 30"/>
                <a:gd name="T1" fmla="*/ 8 h 48"/>
                <a:gd name="T2" fmla="*/ 28 w 30"/>
                <a:gd name="T3" fmla="*/ 11 h 48"/>
                <a:gd name="T4" fmla="*/ 24 w 30"/>
                <a:gd name="T5" fmla="*/ 12 h 48"/>
                <a:gd name="T6" fmla="*/ 21 w 30"/>
                <a:gd name="T7" fmla="*/ 14 h 48"/>
                <a:gd name="T8" fmla="*/ 18 w 30"/>
                <a:gd name="T9" fmla="*/ 21 h 48"/>
                <a:gd name="T10" fmla="*/ 15 w 30"/>
                <a:gd name="T11" fmla="*/ 28 h 48"/>
                <a:gd name="T12" fmla="*/ 15 w 30"/>
                <a:gd name="T13" fmla="*/ 30 h 48"/>
                <a:gd name="T14" fmla="*/ 14 w 30"/>
                <a:gd name="T15" fmla="*/ 40 h 48"/>
                <a:gd name="T16" fmla="*/ 11 w 30"/>
                <a:gd name="T17" fmla="*/ 37 h 48"/>
                <a:gd name="T18" fmla="*/ 8 w 30"/>
                <a:gd name="T19" fmla="*/ 42 h 48"/>
                <a:gd name="T20" fmla="*/ 6 w 30"/>
                <a:gd name="T21" fmla="*/ 43 h 48"/>
                <a:gd name="T22" fmla="*/ 4 w 30"/>
                <a:gd name="T23" fmla="*/ 43 h 48"/>
                <a:gd name="T24" fmla="*/ 8 w 30"/>
                <a:gd name="T25" fmla="*/ 40 h 48"/>
                <a:gd name="T26" fmla="*/ 11 w 30"/>
                <a:gd name="T27" fmla="*/ 34 h 48"/>
                <a:gd name="T28" fmla="*/ 12 w 30"/>
                <a:gd name="T29" fmla="*/ 30 h 48"/>
                <a:gd name="T30" fmla="*/ 12 w 30"/>
                <a:gd name="T31" fmla="*/ 26 h 48"/>
                <a:gd name="T32" fmla="*/ 14 w 30"/>
                <a:gd name="T33" fmla="*/ 20 h 48"/>
                <a:gd name="T34" fmla="*/ 18 w 30"/>
                <a:gd name="T35" fmla="*/ 12 h 48"/>
                <a:gd name="T36" fmla="*/ 20 w 30"/>
                <a:gd name="T37" fmla="*/ 8 h 48"/>
                <a:gd name="T38" fmla="*/ 18 w 30"/>
                <a:gd name="T39" fmla="*/ 8 h 48"/>
                <a:gd name="T40" fmla="*/ 18 w 30"/>
                <a:gd name="T41" fmla="*/ 6 h 48"/>
                <a:gd name="T42" fmla="*/ 21 w 30"/>
                <a:gd name="T43" fmla="*/ 2 h 48"/>
                <a:gd name="T44" fmla="*/ 24 w 30"/>
                <a:gd name="T45" fmla="*/ 0 h 48"/>
                <a:gd name="T46" fmla="*/ 28 w 30"/>
                <a:gd name="T47" fmla="*/ 0 h 48"/>
                <a:gd name="T48" fmla="*/ 28 w 30"/>
                <a:gd name="T49" fmla="*/ 4 h 48"/>
                <a:gd name="T50" fmla="*/ 30 w 30"/>
                <a:gd name="T51" fmla="*/ 4 h 48"/>
                <a:gd name="T52" fmla="*/ 30 w 30"/>
                <a:gd name="T53" fmla="*/ 8 h 48"/>
                <a:gd name="T54" fmla="*/ 20 w 30"/>
                <a:gd name="T55" fmla="*/ 17 h 48"/>
                <a:gd name="T56" fmla="*/ 20 w 30"/>
                <a:gd name="T57" fmla="*/ 17 h 48"/>
                <a:gd name="T58" fmla="*/ 14 w 30"/>
                <a:gd name="T59" fmla="*/ 21 h 48"/>
                <a:gd name="T60" fmla="*/ 14 w 30"/>
                <a:gd name="T61" fmla="*/ 21 h 48"/>
                <a:gd name="T62" fmla="*/ 2 w 30"/>
                <a:gd name="T63" fmla="*/ 46 h 48"/>
                <a:gd name="T64" fmla="*/ 0 w 30"/>
                <a:gd name="T65" fmla="*/ 48 h 48"/>
                <a:gd name="T66" fmla="*/ 0 w 30"/>
                <a:gd name="T67" fmla="*/ 37 h 48"/>
                <a:gd name="T68" fmla="*/ 2 w 30"/>
                <a:gd name="T69" fmla="*/ 40 h 48"/>
                <a:gd name="T70" fmla="*/ 4 w 30"/>
                <a:gd name="T71" fmla="*/ 42 h 48"/>
                <a:gd name="T72" fmla="*/ 8 w 30"/>
                <a:gd name="T73" fmla="*/ 21 h 48"/>
                <a:gd name="T74" fmla="*/ 4 w 30"/>
                <a:gd name="T75" fmla="*/ 28 h 48"/>
                <a:gd name="T76" fmla="*/ 2 w 30"/>
                <a:gd name="T77" fmla="*/ 28 h 48"/>
                <a:gd name="T78" fmla="*/ 6 w 30"/>
                <a:gd name="T79" fmla="*/ 21 h 48"/>
                <a:gd name="T80" fmla="*/ 8 w 30"/>
                <a:gd name="T81" fmla="*/ 20 h 48"/>
                <a:gd name="T82" fmla="*/ 8 w 30"/>
                <a:gd name="T83" fmla="*/ 2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48">
                  <a:moveTo>
                    <a:pt x="30" y="8"/>
                  </a:moveTo>
                  <a:lnTo>
                    <a:pt x="30" y="8"/>
                  </a:lnTo>
                  <a:lnTo>
                    <a:pt x="28" y="12"/>
                  </a:lnTo>
                  <a:lnTo>
                    <a:pt x="28" y="11"/>
                  </a:lnTo>
                  <a:lnTo>
                    <a:pt x="24" y="11"/>
                  </a:lnTo>
                  <a:lnTo>
                    <a:pt x="24" y="12"/>
                  </a:lnTo>
                  <a:lnTo>
                    <a:pt x="21" y="12"/>
                  </a:lnTo>
                  <a:lnTo>
                    <a:pt x="21" y="14"/>
                  </a:lnTo>
                  <a:lnTo>
                    <a:pt x="20" y="18"/>
                  </a:lnTo>
                  <a:lnTo>
                    <a:pt x="18" y="21"/>
                  </a:lnTo>
                  <a:lnTo>
                    <a:pt x="15" y="26"/>
                  </a:lnTo>
                  <a:lnTo>
                    <a:pt x="15" y="28"/>
                  </a:lnTo>
                  <a:lnTo>
                    <a:pt x="15" y="28"/>
                  </a:lnTo>
                  <a:lnTo>
                    <a:pt x="15" y="30"/>
                  </a:lnTo>
                  <a:lnTo>
                    <a:pt x="14" y="37"/>
                  </a:lnTo>
                  <a:lnTo>
                    <a:pt x="14" y="40"/>
                  </a:lnTo>
                  <a:lnTo>
                    <a:pt x="14" y="36"/>
                  </a:lnTo>
                  <a:lnTo>
                    <a:pt x="11" y="37"/>
                  </a:lnTo>
                  <a:lnTo>
                    <a:pt x="11" y="40"/>
                  </a:lnTo>
                  <a:lnTo>
                    <a:pt x="8" y="42"/>
                  </a:lnTo>
                  <a:lnTo>
                    <a:pt x="8" y="42"/>
                  </a:lnTo>
                  <a:lnTo>
                    <a:pt x="6" y="43"/>
                  </a:lnTo>
                  <a:lnTo>
                    <a:pt x="4" y="43"/>
                  </a:lnTo>
                  <a:lnTo>
                    <a:pt x="4" y="43"/>
                  </a:lnTo>
                  <a:lnTo>
                    <a:pt x="6" y="42"/>
                  </a:lnTo>
                  <a:lnTo>
                    <a:pt x="8" y="40"/>
                  </a:lnTo>
                  <a:lnTo>
                    <a:pt x="11" y="36"/>
                  </a:lnTo>
                  <a:lnTo>
                    <a:pt x="11" y="34"/>
                  </a:lnTo>
                  <a:lnTo>
                    <a:pt x="12" y="32"/>
                  </a:lnTo>
                  <a:lnTo>
                    <a:pt x="12" y="30"/>
                  </a:lnTo>
                  <a:lnTo>
                    <a:pt x="12" y="28"/>
                  </a:lnTo>
                  <a:lnTo>
                    <a:pt x="12" y="26"/>
                  </a:lnTo>
                  <a:lnTo>
                    <a:pt x="14" y="21"/>
                  </a:lnTo>
                  <a:lnTo>
                    <a:pt x="14" y="20"/>
                  </a:lnTo>
                  <a:lnTo>
                    <a:pt x="15" y="17"/>
                  </a:lnTo>
                  <a:lnTo>
                    <a:pt x="18" y="12"/>
                  </a:lnTo>
                  <a:lnTo>
                    <a:pt x="20" y="8"/>
                  </a:lnTo>
                  <a:lnTo>
                    <a:pt x="20" y="8"/>
                  </a:lnTo>
                  <a:lnTo>
                    <a:pt x="18" y="8"/>
                  </a:lnTo>
                  <a:lnTo>
                    <a:pt x="18" y="8"/>
                  </a:lnTo>
                  <a:lnTo>
                    <a:pt x="18" y="8"/>
                  </a:lnTo>
                  <a:lnTo>
                    <a:pt x="18" y="6"/>
                  </a:lnTo>
                  <a:lnTo>
                    <a:pt x="20" y="4"/>
                  </a:lnTo>
                  <a:lnTo>
                    <a:pt x="21" y="2"/>
                  </a:lnTo>
                  <a:lnTo>
                    <a:pt x="24" y="0"/>
                  </a:lnTo>
                  <a:lnTo>
                    <a:pt x="24" y="0"/>
                  </a:lnTo>
                  <a:lnTo>
                    <a:pt x="26" y="2"/>
                  </a:lnTo>
                  <a:lnTo>
                    <a:pt x="28" y="0"/>
                  </a:lnTo>
                  <a:lnTo>
                    <a:pt x="26" y="2"/>
                  </a:lnTo>
                  <a:lnTo>
                    <a:pt x="28" y="4"/>
                  </a:lnTo>
                  <a:lnTo>
                    <a:pt x="30" y="2"/>
                  </a:lnTo>
                  <a:lnTo>
                    <a:pt x="30" y="4"/>
                  </a:lnTo>
                  <a:lnTo>
                    <a:pt x="30" y="6"/>
                  </a:lnTo>
                  <a:lnTo>
                    <a:pt x="30" y="8"/>
                  </a:lnTo>
                  <a:lnTo>
                    <a:pt x="30" y="8"/>
                  </a:lnTo>
                  <a:close/>
                  <a:moveTo>
                    <a:pt x="20" y="17"/>
                  </a:moveTo>
                  <a:lnTo>
                    <a:pt x="20" y="17"/>
                  </a:lnTo>
                  <a:lnTo>
                    <a:pt x="20" y="17"/>
                  </a:lnTo>
                  <a:lnTo>
                    <a:pt x="20" y="17"/>
                  </a:lnTo>
                  <a:close/>
                  <a:moveTo>
                    <a:pt x="14" y="21"/>
                  </a:moveTo>
                  <a:lnTo>
                    <a:pt x="14" y="21"/>
                  </a:lnTo>
                  <a:lnTo>
                    <a:pt x="14" y="21"/>
                  </a:lnTo>
                  <a:close/>
                  <a:moveTo>
                    <a:pt x="4" y="42"/>
                  </a:moveTo>
                  <a:lnTo>
                    <a:pt x="2" y="46"/>
                  </a:lnTo>
                  <a:lnTo>
                    <a:pt x="0" y="46"/>
                  </a:lnTo>
                  <a:lnTo>
                    <a:pt x="0" y="48"/>
                  </a:lnTo>
                  <a:lnTo>
                    <a:pt x="0" y="46"/>
                  </a:lnTo>
                  <a:lnTo>
                    <a:pt x="0" y="37"/>
                  </a:lnTo>
                  <a:lnTo>
                    <a:pt x="2" y="37"/>
                  </a:lnTo>
                  <a:lnTo>
                    <a:pt x="2" y="40"/>
                  </a:lnTo>
                  <a:lnTo>
                    <a:pt x="4" y="42"/>
                  </a:lnTo>
                  <a:lnTo>
                    <a:pt x="4" y="42"/>
                  </a:lnTo>
                  <a:lnTo>
                    <a:pt x="4" y="42"/>
                  </a:lnTo>
                  <a:close/>
                  <a:moveTo>
                    <a:pt x="8" y="21"/>
                  </a:moveTo>
                  <a:lnTo>
                    <a:pt x="8" y="24"/>
                  </a:lnTo>
                  <a:lnTo>
                    <a:pt x="4" y="28"/>
                  </a:lnTo>
                  <a:lnTo>
                    <a:pt x="4" y="28"/>
                  </a:lnTo>
                  <a:lnTo>
                    <a:pt x="2" y="28"/>
                  </a:lnTo>
                  <a:lnTo>
                    <a:pt x="4" y="26"/>
                  </a:lnTo>
                  <a:lnTo>
                    <a:pt x="6" y="21"/>
                  </a:lnTo>
                  <a:lnTo>
                    <a:pt x="8" y="20"/>
                  </a:lnTo>
                  <a:lnTo>
                    <a:pt x="8" y="20"/>
                  </a:lnTo>
                  <a:lnTo>
                    <a:pt x="11" y="20"/>
                  </a:lnTo>
                  <a:lnTo>
                    <a:pt x="8" y="21"/>
                  </a:lnTo>
                  <a:lnTo>
                    <a:pt x="8" y="2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9" name="Freeform 533">
              <a:extLst>
                <a:ext uri="{FF2B5EF4-FFF2-40B4-BE49-F238E27FC236}">
                  <a16:creationId xmlns:a16="http://schemas.microsoft.com/office/drawing/2014/main" id="{FCB962A3-9089-4885-A5C0-F77956EA703C}"/>
                </a:ext>
              </a:extLst>
            </p:cNvPr>
            <p:cNvSpPr>
              <a:spLocks/>
            </p:cNvSpPr>
            <p:nvPr/>
          </p:nvSpPr>
          <p:spPr bwMode="auto">
            <a:xfrm>
              <a:off x="3960813" y="1846263"/>
              <a:ext cx="26988" cy="28575"/>
            </a:xfrm>
            <a:custGeom>
              <a:avLst/>
              <a:gdLst>
                <a:gd name="T0" fmla="*/ 17 w 17"/>
                <a:gd name="T1" fmla="*/ 8 h 18"/>
                <a:gd name="T2" fmla="*/ 16 w 17"/>
                <a:gd name="T3" fmla="*/ 11 h 18"/>
                <a:gd name="T4" fmla="*/ 10 w 17"/>
                <a:gd name="T5" fmla="*/ 8 h 18"/>
                <a:gd name="T6" fmla="*/ 10 w 17"/>
                <a:gd name="T7" fmla="*/ 14 h 18"/>
                <a:gd name="T8" fmla="*/ 7 w 17"/>
                <a:gd name="T9" fmla="*/ 17 h 18"/>
                <a:gd name="T10" fmla="*/ 6 w 17"/>
                <a:gd name="T11" fmla="*/ 17 h 18"/>
                <a:gd name="T12" fmla="*/ 4 w 17"/>
                <a:gd name="T13" fmla="*/ 18 h 18"/>
                <a:gd name="T14" fmla="*/ 0 w 17"/>
                <a:gd name="T15" fmla="*/ 14 h 18"/>
                <a:gd name="T16" fmla="*/ 1 w 17"/>
                <a:gd name="T17" fmla="*/ 14 h 18"/>
                <a:gd name="T18" fmla="*/ 4 w 17"/>
                <a:gd name="T19" fmla="*/ 11 h 18"/>
                <a:gd name="T20" fmla="*/ 6 w 17"/>
                <a:gd name="T21" fmla="*/ 8 h 18"/>
                <a:gd name="T22" fmla="*/ 6 w 17"/>
                <a:gd name="T23" fmla="*/ 6 h 18"/>
                <a:gd name="T24" fmla="*/ 7 w 17"/>
                <a:gd name="T25" fmla="*/ 2 h 18"/>
                <a:gd name="T26" fmla="*/ 10 w 17"/>
                <a:gd name="T27" fmla="*/ 0 h 18"/>
                <a:gd name="T28" fmla="*/ 12 w 17"/>
                <a:gd name="T29" fmla="*/ 5 h 18"/>
                <a:gd name="T30" fmla="*/ 17 w 17"/>
                <a:gd name="T31" fmla="*/ 2 h 18"/>
                <a:gd name="T32" fmla="*/ 17 w 17"/>
                <a:gd name="T33" fmla="*/ 8 h 18"/>
                <a:gd name="T34" fmla="*/ 17 w 17"/>
                <a:gd name="T35"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8">
                  <a:moveTo>
                    <a:pt x="17" y="8"/>
                  </a:moveTo>
                  <a:lnTo>
                    <a:pt x="16" y="11"/>
                  </a:lnTo>
                  <a:lnTo>
                    <a:pt x="10" y="8"/>
                  </a:lnTo>
                  <a:lnTo>
                    <a:pt x="10" y="14"/>
                  </a:lnTo>
                  <a:lnTo>
                    <a:pt x="7" y="17"/>
                  </a:lnTo>
                  <a:lnTo>
                    <a:pt x="6" y="17"/>
                  </a:lnTo>
                  <a:lnTo>
                    <a:pt x="4" y="18"/>
                  </a:lnTo>
                  <a:lnTo>
                    <a:pt x="0" y="14"/>
                  </a:lnTo>
                  <a:lnTo>
                    <a:pt x="1" y="14"/>
                  </a:lnTo>
                  <a:lnTo>
                    <a:pt x="4" y="11"/>
                  </a:lnTo>
                  <a:lnTo>
                    <a:pt x="6" y="8"/>
                  </a:lnTo>
                  <a:lnTo>
                    <a:pt x="6" y="6"/>
                  </a:lnTo>
                  <a:lnTo>
                    <a:pt x="7" y="2"/>
                  </a:lnTo>
                  <a:lnTo>
                    <a:pt x="10" y="0"/>
                  </a:lnTo>
                  <a:lnTo>
                    <a:pt x="12" y="5"/>
                  </a:lnTo>
                  <a:lnTo>
                    <a:pt x="17" y="2"/>
                  </a:lnTo>
                  <a:lnTo>
                    <a:pt x="17" y="8"/>
                  </a:lnTo>
                  <a:lnTo>
                    <a:pt x="17" y="8"/>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0" name="Freeform 534">
              <a:extLst>
                <a:ext uri="{FF2B5EF4-FFF2-40B4-BE49-F238E27FC236}">
                  <a16:creationId xmlns:a16="http://schemas.microsoft.com/office/drawing/2014/main" id="{B1D69169-92F6-4B94-8E4A-75B67C2E0045}"/>
                </a:ext>
              </a:extLst>
            </p:cNvPr>
            <p:cNvSpPr>
              <a:spLocks noEditPoints="1"/>
            </p:cNvSpPr>
            <p:nvPr/>
          </p:nvSpPr>
          <p:spPr bwMode="auto">
            <a:xfrm>
              <a:off x="4545013" y="1765301"/>
              <a:ext cx="42863" cy="128588"/>
            </a:xfrm>
            <a:custGeom>
              <a:avLst/>
              <a:gdLst>
                <a:gd name="T0" fmla="*/ 16 w 27"/>
                <a:gd name="T1" fmla="*/ 19 h 81"/>
                <a:gd name="T2" fmla="*/ 21 w 27"/>
                <a:gd name="T3" fmla="*/ 25 h 81"/>
                <a:gd name="T4" fmla="*/ 22 w 27"/>
                <a:gd name="T5" fmla="*/ 31 h 81"/>
                <a:gd name="T6" fmla="*/ 24 w 27"/>
                <a:gd name="T7" fmla="*/ 37 h 81"/>
                <a:gd name="T8" fmla="*/ 24 w 27"/>
                <a:gd name="T9" fmla="*/ 41 h 81"/>
                <a:gd name="T10" fmla="*/ 27 w 27"/>
                <a:gd name="T11" fmla="*/ 47 h 81"/>
                <a:gd name="T12" fmla="*/ 24 w 27"/>
                <a:gd name="T13" fmla="*/ 47 h 81"/>
                <a:gd name="T14" fmla="*/ 22 w 27"/>
                <a:gd name="T15" fmla="*/ 50 h 81"/>
                <a:gd name="T16" fmla="*/ 21 w 27"/>
                <a:gd name="T17" fmla="*/ 53 h 81"/>
                <a:gd name="T18" fmla="*/ 18 w 27"/>
                <a:gd name="T19" fmla="*/ 62 h 81"/>
                <a:gd name="T20" fmla="*/ 15 w 27"/>
                <a:gd name="T21" fmla="*/ 59 h 81"/>
                <a:gd name="T22" fmla="*/ 12 w 27"/>
                <a:gd name="T23" fmla="*/ 57 h 81"/>
                <a:gd name="T24" fmla="*/ 9 w 27"/>
                <a:gd name="T25" fmla="*/ 62 h 81"/>
                <a:gd name="T26" fmla="*/ 2 w 27"/>
                <a:gd name="T27" fmla="*/ 68 h 81"/>
                <a:gd name="T28" fmla="*/ 2 w 27"/>
                <a:gd name="T29" fmla="*/ 62 h 81"/>
                <a:gd name="T30" fmla="*/ 6 w 27"/>
                <a:gd name="T31" fmla="*/ 56 h 81"/>
                <a:gd name="T32" fmla="*/ 12 w 27"/>
                <a:gd name="T33" fmla="*/ 53 h 81"/>
                <a:gd name="T34" fmla="*/ 16 w 27"/>
                <a:gd name="T35" fmla="*/ 41 h 81"/>
                <a:gd name="T36" fmla="*/ 16 w 27"/>
                <a:gd name="T37" fmla="*/ 35 h 81"/>
                <a:gd name="T38" fmla="*/ 12 w 27"/>
                <a:gd name="T39" fmla="*/ 24 h 81"/>
                <a:gd name="T40" fmla="*/ 15 w 27"/>
                <a:gd name="T41" fmla="*/ 19 h 81"/>
                <a:gd name="T42" fmla="*/ 15 w 27"/>
                <a:gd name="T43" fmla="*/ 18 h 81"/>
                <a:gd name="T44" fmla="*/ 15 w 27"/>
                <a:gd name="T45" fmla="*/ 2 h 81"/>
                <a:gd name="T46" fmla="*/ 16 w 27"/>
                <a:gd name="T47" fmla="*/ 6 h 81"/>
                <a:gd name="T48" fmla="*/ 16 w 27"/>
                <a:gd name="T49" fmla="*/ 12 h 81"/>
                <a:gd name="T50" fmla="*/ 12 w 27"/>
                <a:gd name="T51" fmla="*/ 12 h 81"/>
                <a:gd name="T52" fmla="*/ 11 w 27"/>
                <a:gd name="T53" fmla="*/ 14 h 81"/>
                <a:gd name="T54" fmla="*/ 9 w 27"/>
                <a:gd name="T55" fmla="*/ 18 h 81"/>
                <a:gd name="T56" fmla="*/ 6 w 27"/>
                <a:gd name="T57" fmla="*/ 14 h 81"/>
                <a:gd name="T58" fmla="*/ 9 w 27"/>
                <a:gd name="T59" fmla="*/ 9 h 81"/>
                <a:gd name="T60" fmla="*/ 6 w 27"/>
                <a:gd name="T61" fmla="*/ 6 h 81"/>
                <a:gd name="T62" fmla="*/ 5 w 27"/>
                <a:gd name="T63" fmla="*/ 2 h 81"/>
                <a:gd name="T64" fmla="*/ 9 w 27"/>
                <a:gd name="T65" fmla="*/ 2 h 81"/>
                <a:gd name="T66" fmla="*/ 12 w 27"/>
                <a:gd name="T67" fmla="*/ 2 h 81"/>
                <a:gd name="T68" fmla="*/ 5 w 27"/>
                <a:gd name="T69" fmla="*/ 68 h 81"/>
                <a:gd name="T70" fmla="*/ 6 w 27"/>
                <a:gd name="T71" fmla="*/ 73 h 81"/>
                <a:gd name="T72" fmla="*/ 6 w 27"/>
                <a:gd name="T73" fmla="*/ 81 h 81"/>
                <a:gd name="T74" fmla="*/ 2 w 27"/>
                <a:gd name="T75" fmla="*/ 78 h 81"/>
                <a:gd name="T76" fmla="*/ 2 w 27"/>
                <a:gd name="T77" fmla="*/ 73 h 81"/>
                <a:gd name="T78" fmla="*/ 0 w 27"/>
                <a:gd name="T79" fmla="*/ 71 h 81"/>
                <a:gd name="T80" fmla="*/ 5 w 27"/>
                <a:gd name="T81" fmla="*/ 68 h 81"/>
                <a:gd name="T82" fmla="*/ 11 w 27"/>
                <a:gd name="T83" fmla="*/ 59 h 81"/>
                <a:gd name="T84" fmla="*/ 12 w 27"/>
                <a:gd name="T85" fmla="*/ 63 h 81"/>
                <a:gd name="T86" fmla="*/ 11 w 27"/>
                <a:gd name="T87" fmla="*/ 69 h 81"/>
                <a:gd name="T88" fmla="*/ 9 w 27"/>
                <a:gd name="T89" fmla="*/ 63 h 81"/>
                <a:gd name="T90" fmla="*/ 11 w 27"/>
                <a:gd name="T91" fmla="*/ 62 h 81"/>
                <a:gd name="T92" fmla="*/ 11 w 27"/>
                <a:gd name="T93" fmla="*/ 5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 h="81">
                  <a:moveTo>
                    <a:pt x="15" y="18"/>
                  </a:moveTo>
                  <a:lnTo>
                    <a:pt x="16" y="19"/>
                  </a:lnTo>
                  <a:lnTo>
                    <a:pt x="18" y="21"/>
                  </a:lnTo>
                  <a:lnTo>
                    <a:pt x="21" y="25"/>
                  </a:lnTo>
                  <a:lnTo>
                    <a:pt x="21" y="28"/>
                  </a:lnTo>
                  <a:lnTo>
                    <a:pt x="22" y="31"/>
                  </a:lnTo>
                  <a:lnTo>
                    <a:pt x="21" y="31"/>
                  </a:lnTo>
                  <a:lnTo>
                    <a:pt x="24" y="37"/>
                  </a:lnTo>
                  <a:lnTo>
                    <a:pt x="24" y="40"/>
                  </a:lnTo>
                  <a:lnTo>
                    <a:pt x="24" y="41"/>
                  </a:lnTo>
                  <a:lnTo>
                    <a:pt x="27" y="43"/>
                  </a:lnTo>
                  <a:lnTo>
                    <a:pt x="27" y="47"/>
                  </a:lnTo>
                  <a:lnTo>
                    <a:pt x="27" y="50"/>
                  </a:lnTo>
                  <a:lnTo>
                    <a:pt x="24" y="47"/>
                  </a:lnTo>
                  <a:lnTo>
                    <a:pt x="24" y="50"/>
                  </a:lnTo>
                  <a:lnTo>
                    <a:pt x="22" y="50"/>
                  </a:lnTo>
                  <a:lnTo>
                    <a:pt x="22" y="53"/>
                  </a:lnTo>
                  <a:lnTo>
                    <a:pt x="21" y="53"/>
                  </a:lnTo>
                  <a:lnTo>
                    <a:pt x="18" y="57"/>
                  </a:lnTo>
                  <a:lnTo>
                    <a:pt x="18" y="62"/>
                  </a:lnTo>
                  <a:lnTo>
                    <a:pt x="15" y="62"/>
                  </a:lnTo>
                  <a:lnTo>
                    <a:pt x="15" y="59"/>
                  </a:lnTo>
                  <a:lnTo>
                    <a:pt x="15" y="57"/>
                  </a:lnTo>
                  <a:lnTo>
                    <a:pt x="12" y="57"/>
                  </a:lnTo>
                  <a:lnTo>
                    <a:pt x="11" y="59"/>
                  </a:lnTo>
                  <a:lnTo>
                    <a:pt x="9" y="62"/>
                  </a:lnTo>
                  <a:lnTo>
                    <a:pt x="6" y="63"/>
                  </a:lnTo>
                  <a:lnTo>
                    <a:pt x="2" y="68"/>
                  </a:lnTo>
                  <a:lnTo>
                    <a:pt x="0" y="65"/>
                  </a:lnTo>
                  <a:lnTo>
                    <a:pt x="2" y="62"/>
                  </a:lnTo>
                  <a:lnTo>
                    <a:pt x="5" y="57"/>
                  </a:lnTo>
                  <a:lnTo>
                    <a:pt x="6" y="56"/>
                  </a:lnTo>
                  <a:lnTo>
                    <a:pt x="11" y="53"/>
                  </a:lnTo>
                  <a:lnTo>
                    <a:pt x="12" y="53"/>
                  </a:lnTo>
                  <a:lnTo>
                    <a:pt x="12" y="46"/>
                  </a:lnTo>
                  <a:lnTo>
                    <a:pt x="16" y="41"/>
                  </a:lnTo>
                  <a:lnTo>
                    <a:pt x="16" y="37"/>
                  </a:lnTo>
                  <a:lnTo>
                    <a:pt x="16" y="35"/>
                  </a:lnTo>
                  <a:lnTo>
                    <a:pt x="15" y="28"/>
                  </a:lnTo>
                  <a:lnTo>
                    <a:pt x="12" y="24"/>
                  </a:lnTo>
                  <a:lnTo>
                    <a:pt x="12" y="19"/>
                  </a:lnTo>
                  <a:lnTo>
                    <a:pt x="15" y="19"/>
                  </a:lnTo>
                  <a:lnTo>
                    <a:pt x="15" y="18"/>
                  </a:lnTo>
                  <a:lnTo>
                    <a:pt x="15" y="18"/>
                  </a:lnTo>
                  <a:close/>
                  <a:moveTo>
                    <a:pt x="12" y="2"/>
                  </a:moveTo>
                  <a:lnTo>
                    <a:pt x="15" y="2"/>
                  </a:lnTo>
                  <a:lnTo>
                    <a:pt x="16" y="3"/>
                  </a:lnTo>
                  <a:lnTo>
                    <a:pt x="16" y="6"/>
                  </a:lnTo>
                  <a:lnTo>
                    <a:pt x="15" y="8"/>
                  </a:lnTo>
                  <a:lnTo>
                    <a:pt x="16" y="12"/>
                  </a:lnTo>
                  <a:lnTo>
                    <a:pt x="16" y="12"/>
                  </a:lnTo>
                  <a:lnTo>
                    <a:pt x="12" y="12"/>
                  </a:lnTo>
                  <a:lnTo>
                    <a:pt x="11" y="12"/>
                  </a:lnTo>
                  <a:lnTo>
                    <a:pt x="11" y="14"/>
                  </a:lnTo>
                  <a:lnTo>
                    <a:pt x="12" y="15"/>
                  </a:lnTo>
                  <a:lnTo>
                    <a:pt x="9" y="18"/>
                  </a:lnTo>
                  <a:lnTo>
                    <a:pt x="9" y="15"/>
                  </a:lnTo>
                  <a:lnTo>
                    <a:pt x="6" y="14"/>
                  </a:lnTo>
                  <a:lnTo>
                    <a:pt x="6" y="12"/>
                  </a:lnTo>
                  <a:lnTo>
                    <a:pt x="9" y="9"/>
                  </a:lnTo>
                  <a:lnTo>
                    <a:pt x="6" y="8"/>
                  </a:lnTo>
                  <a:lnTo>
                    <a:pt x="6" y="6"/>
                  </a:lnTo>
                  <a:lnTo>
                    <a:pt x="6" y="2"/>
                  </a:lnTo>
                  <a:lnTo>
                    <a:pt x="5" y="2"/>
                  </a:lnTo>
                  <a:lnTo>
                    <a:pt x="5" y="0"/>
                  </a:lnTo>
                  <a:lnTo>
                    <a:pt x="9" y="2"/>
                  </a:lnTo>
                  <a:lnTo>
                    <a:pt x="12" y="2"/>
                  </a:lnTo>
                  <a:lnTo>
                    <a:pt x="12" y="2"/>
                  </a:lnTo>
                  <a:close/>
                  <a:moveTo>
                    <a:pt x="5" y="68"/>
                  </a:moveTo>
                  <a:lnTo>
                    <a:pt x="5" y="68"/>
                  </a:lnTo>
                  <a:lnTo>
                    <a:pt x="6" y="69"/>
                  </a:lnTo>
                  <a:lnTo>
                    <a:pt x="6" y="73"/>
                  </a:lnTo>
                  <a:lnTo>
                    <a:pt x="9" y="79"/>
                  </a:lnTo>
                  <a:lnTo>
                    <a:pt x="6" y="81"/>
                  </a:lnTo>
                  <a:lnTo>
                    <a:pt x="5" y="78"/>
                  </a:lnTo>
                  <a:lnTo>
                    <a:pt x="2" y="78"/>
                  </a:lnTo>
                  <a:lnTo>
                    <a:pt x="5" y="75"/>
                  </a:lnTo>
                  <a:lnTo>
                    <a:pt x="2" y="73"/>
                  </a:lnTo>
                  <a:lnTo>
                    <a:pt x="0" y="73"/>
                  </a:lnTo>
                  <a:lnTo>
                    <a:pt x="0" y="71"/>
                  </a:lnTo>
                  <a:lnTo>
                    <a:pt x="0" y="68"/>
                  </a:lnTo>
                  <a:lnTo>
                    <a:pt x="5" y="68"/>
                  </a:lnTo>
                  <a:lnTo>
                    <a:pt x="5" y="68"/>
                  </a:lnTo>
                  <a:close/>
                  <a:moveTo>
                    <a:pt x="11" y="59"/>
                  </a:moveTo>
                  <a:lnTo>
                    <a:pt x="15" y="62"/>
                  </a:lnTo>
                  <a:lnTo>
                    <a:pt x="12" y="63"/>
                  </a:lnTo>
                  <a:lnTo>
                    <a:pt x="11" y="65"/>
                  </a:lnTo>
                  <a:lnTo>
                    <a:pt x="11" y="69"/>
                  </a:lnTo>
                  <a:lnTo>
                    <a:pt x="9" y="68"/>
                  </a:lnTo>
                  <a:lnTo>
                    <a:pt x="9" y="63"/>
                  </a:lnTo>
                  <a:lnTo>
                    <a:pt x="11" y="63"/>
                  </a:lnTo>
                  <a:lnTo>
                    <a:pt x="11" y="62"/>
                  </a:lnTo>
                  <a:lnTo>
                    <a:pt x="11" y="59"/>
                  </a:lnTo>
                  <a:lnTo>
                    <a:pt x="11" y="59"/>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1" name="Freeform 535">
              <a:extLst>
                <a:ext uri="{FF2B5EF4-FFF2-40B4-BE49-F238E27FC236}">
                  <a16:creationId xmlns:a16="http://schemas.microsoft.com/office/drawing/2014/main" id="{76C7B8BB-B44C-43EA-AC2C-8498194950F4}"/>
                </a:ext>
              </a:extLst>
            </p:cNvPr>
            <p:cNvSpPr>
              <a:spLocks/>
            </p:cNvSpPr>
            <p:nvPr/>
          </p:nvSpPr>
          <p:spPr bwMode="auto">
            <a:xfrm>
              <a:off x="4081463" y="1739901"/>
              <a:ext cx="196850" cy="109538"/>
            </a:xfrm>
            <a:custGeom>
              <a:avLst/>
              <a:gdLst>
                <a:gd name="T0" fmla="*/ 1 w 124"/>
                <a:gd name="T1" fmla="*/ 18 h 69"/>
                <a:gd name="T2" fmla="*/ 0 w 124"/>
                <a:gd name="T3" fmla="*/ 14 h 69"/>
                <a:gd name="T4" fmla="*/ 7 w 124"/>
                <a:gd name="T5" fmla="*/ 6 h 69"/>
                <a:gd name="T6" fmla="*/ 9 w 124"/>
                <a:gd name="T7" fmla="*/ 6 h 69"/>
                <a:gd name="T8" fmla="*/ 17 w 124"/>
                <a:gd name="T9" fmla="*/ 3 h 69"/>
                <a:gd name="T10" fmla="*/ 25 w 124"/>
                <a:gd name="T11" fmla="*/ 6 h 69"/>
                <a:gd name="T12" fmla="*/ 26 w 124"/>
                <a:gd name="T13" fmla="*/ 14 h 69"/>
                <a:gd name="T14" fmla="*/ 37 w 124"/>
                <a:gd name="T15" fmla="*/ 16 h 69"/>
                <a:gd name="T16" fmla="*/ 42 w 124"/>
                <a:gd name="T17" fmla="*/ 16 h 69"/>
                <a:gd name="T18" fmla="*/ 42 w 124"/>
                <a:gd name="T19" fmla="*/ 12 h 69"/>
                <a:gd name="T20" fmla="*/ 47 w 124"/>
                <a:gd name="T21" fmla="*/ 8 h 69"/>
                <a:gd name="T22" fmla="*/ 55 w 124"/>
                <a:gd name="T23" fmla="*/ 3 h 69"/>
                <a:gd name="T24" fmla="*/ 73 w 124"/>
                <a:gd name="T25" fmla="*/ 0 h 69"/>
                <a:gd name="T26" fmla="*/ 79 w 124"/>
                <a:gd name="T27" fmla="*/ 6 h 69"/>
                <a:gd name="T28" fmla="*/ 80 w 124"/>
                <a:gd name="T29" fmla="*/ 8 h 69"/>
                <a:gd name="T30" fmla="*/ 89 w 124"/>
                <a:gd name="T31" fmla="*/ 9 h 69"/>
                <a:gd name="T32" fmla="*/ 96 w 124"/>
                <a:gd name="T33" fmla="*/ 14 h 69"/>
                <a:gd name="T34" fmla="*/ 104 w 124"/>
                <a:gd name="T35" fmla="*/ 24 h 69"/>
                <a:gd name="T36" fmla="*/ 112 w 124"/>
                <a:gd name="T37" fmla="*/ 25 h 69"/>
                <a:gd name="T38" fmla="*/ 117 w 124"/>
                <a:gd name="T39" fmla="*/ 30 h 69"/>
                <a:gd name="T40" fmla="*/ 123 w 124"/>
                <a:gd name="T41" fmla="*/ 34 h 69"/>
                <a:gd name="T42" fmla="*/ 118 w 124"/>
                <a:gd name="T43" fmla="*/ 40 h 69"/>
                <a:gd name="T44" fmla="*/ 118 w 124"/>
                <a:gd name="T45" fmla="*/ 46 h 69"/>
                <a:gd name="T46" fmla="*/ 107 w 124"/>
                <a:gd name="T47" fmla="*/ 51 h 69"/>
                <a:gd name="T48" fmla="*/ 98 w 124"/>
                <a:gd name="T49" fmla="*/ 56 h 69"/>
                <a:gd name="T50" fmla="*/ 96 w 124"/>
                <a:gd name="T51" fmla="*/ 63 h 69"/>
                <a:gd name="T52" fmla="*/ 95 w 124"/>
                <a:gd name="T53" fmla="*/ 67 h 69"/>
                <a:gd name="T54" fmla="*/ 80 w 124"/>
                <a:gd name="T55" fmla="*/ 63 h 69"/>
                <a:gd name="T56" fmla="*/ 73 w 124"/>
                <a:gd name="T57" fmla="*/ 62 h 69"/>
                <a:gd name="T58" fmla="*/ 67 w 124"/>
                <a:gd name="T59" fmla="*/ 62 h 69"/>
                <a:gd name="T60" fmla="*/ 58 w 124"/>
                <a:gd name="T61" fmla="*/ 66 h 69"/>
                <a:gd name="T62" fmla="*/ 51 w 124"/>
                <a:gd name="T63" fmla="*/ 69 h 69"/>
                <a:gd name="T64" fmla="*/ 45 w 124"/>
                <a:gd name="T65" fmla="*/ 66 h 69"/>
                <a:gd name="T66" fmla="*/ 45 w 124"/>
                <a:gd name="T67" fmla="*/ 57 h 69"/>
                <a:gd name="T68" fmla="*/ 37 w 124"/>
                <a:gd name="T69" fmla="*/ 51 h 69"/>
                <a:gd name="T70" fmla="*/ 25 w 124"/>
                <a:gd name="T71" fmla="*/ 37 h 69"/>
                <a:gd name="T72" fmla="*/ 9 w 124"/>
                <a:gd name="T73" fmla="*/ 56 h 69"/>
                <a:gd name="T74" fmla="*/ 6 w 124"/>
                <a:gd name="T75" fmla="*/ 50 h 69"/>
                <a:gd name="T76" fmla="*/ 0 w 124"/>
                <a:gd name="T77" fmla="*/ 47 h 69"/>
                <a:gd name="T78" fmla="*/ 0 w 124"/>
                <a:gd name="T79" fmla="*/ 41 h 69"/>
                <a:gd name="T80" fmla="*/ 0 w 124"/>
                <a:gd name="T81" fmla="*/ 34 h 69"/>
                <a:gd name="T82" fmla="*/ 3 w 124"/>
                <a:gd name="T83" fmla="*/ 31 h 69"/>
                <a:gd name="T84" fmla="*/ 13 w 124"/>
                <a:gd name="T85" fmla="*/ 28 h 69"/>
                <a:gd name="T86" fmla="*/ 7 w 124"/>
                <a:gd name="T87" fmla="*/ 2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 h="69">
                  <a:moveTo>
                    <a:pt x="1" y="25"/>
                  </a:moveTo>
                  <a:lnTo>
                    <a:pt x="1" y="19"/>
                  </a:lnTo>
                  <a:lnTo>
                    <a:pt x="1" y="18"/>
                  </a:lnTo>
                  <a:lnTo>
                    <a:pt x="0" y="16"/>
                  </a:lnTo>
                  <a:lnTo>
                    <a:pt x="0" y="14"/>
                  </a:lnTo>
                  <a:lnTo>
                    <a:pt x="0" y="14"/>
                  </a:lnTo>
                  <a:lnTo>
                    <a:pt x="1" y="12"/>
                  </a:lnTo>
                  <a:lnTo>
                    <a:pt x="3" y="8"/>
                  </a:lnTo>
                  <a:lnTo>
                    <a:pt x="7" y="6"/>
                  </a:lnTo>
                  <a:lnTo>
                    <a:pt x="7" y="9"/>
                  </a:lnTo>
                  <a:lnTo>
                    <a:pt x="9" y="8"/>
                  </a:lnTo>
                  <a:lnTo>
                    <a:pt x="9" y="6"/>
                  </a:lnTo>
                  <a:lnTo>
                    <a:pt x="13" y="3"/>
                  </a:lnTo>
                  <a:lnTo>
                    <a:pt x="16" y="3"/>
                  </a:lnTo>
                  <a:lnTo>
                    <a:pt x="17" y="3"/>
                  </a:lnTo>
                  <a:lnTo>
                    <a:pt x="22" y="3"/>
                  </a:lnTo>
                  <a:lnTo>
                    <a:pt x="22" y="6"/>
                  </a:lnTo>
                  <a:lnTo>
                    <a:pt x="25" y="6"/>
                  </a:lnTo>
                  <a:lnTo>
                    <a:pt x="25" y="8"/>
                  </a:lnTo>
                  <a:lnTo>
                    <a:pt x="25" y="9"/>
                  </a:lnTo>
                  <a:lnTo>
                    <a:pt x="26" y="14"/>
                  </a:lnTo>
                  <a:lnTo>
                    <a:pt x="31" y="12"/>
                  </a:lnTo>
                  <a:lnTo>
                    <a:pt x="37" y="14"/>
                  </a:lnTo>
                  <a:lnTo>
                    <a:pt x="37" y="16"/>
                  </a:lnTo>
                  <a:lnTo>
                    <a:pt x="39" y="16"/>
                  </a:lnTo>
                  <a:lnTo>
                    <a:pt x="41" y="16"/>
                  </a:lnTo>
                  <a:lnTo>
                    <a:pt x="42" y="16"/>
                  </a:lnTo>
                  <a:lnTo>
                    <a:pt x="42" y="16"/>
                  </a:lnTo>
                  <a:lnTo>
                    <a:pt x="45" y="14"/>
                  </a:lnTo>
                  <a:lnTo>
                    <a:pt x="42" y="12"/>
                  </a:lnTo>
                  <a:lnTo>
                    <a:pt x="45" y="9"/>
                  </a:lnTo>
                  <a:lnTo>
                    <a:pt x="47" y="9"/>
                  </a:lnTo>
                  <a:lnTo>
                    <a:pt x="47" y="8"/>
                  </a:lnTo>
                  <a:lnTo>
                    <a:pt x="47" y="6"/>
                  </a:lnTo>
                  <a:lnTo>
                    <a:pt x="51" y="2"/>
                  </a:lnTo>
                  <a:lnTo>
                    <a:pt x="55" y="3"/>
                  </a:lnTo>
                  <a:lnTo>
                    <a:pt x="63" y="2"/>
                  </a:lnTo>
                  <a:lnTo>
                    <a:pt x="70" y="2"/>
                  </a:lnTo>
                  <a:lnTo>
                    <a:pt x="73" y="0"/>
                  </a:lnTo>
                  <a:lnTo>
                    <a:pt x="76" y="2"/>
                  </a:lnTo>
                  <a:lnTo>
                    <a:pt x="79" y="2"/>
                  </a:lnTo>
                  <a:lnTo>
                    <a:pt x="79" y="6"/>
                  </a:lnTo>
                  <a:lnTo>
                    <a:pt x="76" y="8"/>
                  </a:lnTo>
                  <a:lnTo>
                    <a:pt x="80" y="8"/>
                  </a:lnTo>
                  <a:lnTo>
                    <a:pt x="80" y="8"/>
                  </a:lnTo>
                  <a:lnTo>
                    <a:pt x="85" y="9"/>
                  </a:lnTo>
                  <a:lnTo>
                    <a:pt x="85" y="12"/>
                  </a:lnTo>
                  <a:lnTo>
                    <a:pt x="89" y="9"/>
                  </a:lnTo>
                  <a:lnTo>
                    <a:pt x="92" y="8"/>
                  </a:lnTo>
                  <a:lnTo>
                    <a:pt x="92" y="9"/>
                  </a:lnTo>
                  <a:lnTo>
                    <a:pt x="96" y="14"/>
                  </a:lnTo>
                  <a:lnTo>
                    <a:pt x="101" y="24"/>
                  </a:lnTo>
                  <a:lnTo>
                    <a:pt x="101" y="25"/>
                  </a:lnTo>
                  <a:lnTo>
                    <a:pt x="104" y="24"/>
                  </a:lnTo>
                  <a:lnTo>
                    <a:pt x="107" y="28"/>
                  </a:lnTo>
                  <a:lnTo>
                    <a:pt x="108" y="28"/>
                  </a:lnTo>
                  <a:lnTo>
                    <a:pt x="112" y="25"/>
                  </a:lnTo>
                  <a:lnTo>
                    <a:pt x="114" y="28"/>
                  </a:lnTo>
                  <a:lnTo>
                    <a:pt x="114" y="30"/>
                  </a:lnTo>
                  <a:lnTo>
                    <a:pt x="117" y="30"/>
                  </a:lnTo>
                  <a:lnTo>
                    <a:pt x="118" y="34"/>
                  </a:lnTo>
                  <a:lnTo>
                    <a:pt x="120" y="34"/>
                  </a:lnTo>
                  <a:lnTo>
                    <a:pt x="123" y="34"/>
                  </a:lnTo>
                  <a:lnTo>
                    <a:pt x="124" y="35"/>
                  </a:lnTo>
                  <a:lnTo>
                    <a:pt x="123" y="37"/>
                  </a:lnTo>
                  <a:lnTo>
                    <a:pt x="118" y="40"/>
                  </a:lnTo>
                  <a:lnTo>
                    <a:pt x="118" y="41"/>
                  </a:lnTo>
                  <a:lnTo>
                    <a:pt x="118" y="44"/>
                  </a:lnTo>
                  <a:lnTo>
                    <a:pt x="118" y="46"/>
                  </a:lnTo>
                  <a:lnTo>
                    <a:pt x="117" y="46"/>
                  </a:lnTo>
                  <a:lnTo>
                    <a:pt x="108" y="46"/>
                  </a:lnTo>
                  <a:lnTo>
                    <a:pt x="107" y="51"/>
                  </a:lnTo>
                  <a:lnTo>
                    <a:pt x="102" y="53"/>
                  </a:lnTo>
                  <a:lnTo>
                    <a:pt x="96" y="53"/>
                  </a:lnTo>
                  <a:lnTo>
                    <a:pt x="98" y="56"/>
                  </a:lnTo>
                  <a:lnTo>
                    <a:pt x="98" y="59"/>
                  </a:lnTo>
                  <a:lnTo>
                    <a:pt x="98" y="63"/>
                  </a:lnTo>
                  <a:lnTo>
                    <a:pt x="96" y="63"/>
                  </a:lnTo>
                  <a:lnTo>
                    <a:pt x="96" y="66"/>
                  </a:lnTo>
                  <a:lnTo>
                    <a:pt x="96" y="69"/>
                  </a:lnTo>
                  <a:lnTo>
                    <a:pt x="95" y="67"/>
                  </a:lnTo>
                  <a:lnTo>
                    <a:pt x="92" y="66"/>
                  </a:lnTo>
                  <a:lnTo>
                    <a:pt x="90" y="63"/>
                  </a:lnTo>
                  <a:lnTo>
                    <a:pt x="80" y="63"/>
                  </a:lnTo>
                  <a:lnTo>
                    <a:pt x="76" y="62"/>
                  </a:lnTo>
                  <a:lnTo>
                    <a:pt x="74" y="62"/>
                  </a:lnTo>
                  <a:lnTo>
                    <a:pt x="73" y="62"/>
                  </a:lnTo>
                  <a:lnTo>
                    <a:pt x="70" y="63"/>
                  </a:lnTo>
                  <a:lnTo>
                    <a:pt x="69" y="63"/>
                  </a:lnTo>
                  <a:lnTo>
                    <a:pt x="67" y="62"/>
                  </a:lnTo>
                  <a:lnTo>
                    <a:pt x="63" y="62"/>
                  </a:lnTo>
                  <a:lnTo>
                    <a:pt x="63" y="63"/>
                  </a:lnTo>
                  <a:lnTo>
                    <a:pt x="58" y="66"/>
                  </a:lnTo>
                  <a:lnTo>
                    <a:pt x="57" y="66"/>
                  </a:lnTo>
                  <a:lnTo>
                    <a:pt x="55" y="67"/>
                  </a:lnTo>
                  <a:lnTo>
                    <a:pt x="51" y="69"/>
                  </a:lnTo>
                  <a:lnTo>
                    <a:pt x="48" y="69"/>
                  </a:lnTo>
                  <a:lnTo>
                    <a:pt x="48" y="67"/>
                  </a:lnTo>
                  <a:lnTo>
                    <a:pt x="45" y="66"/>
                  </a:lnTo>
                  <a:lnTo>
                    <a:pt x="45" y="62"/>
                  </a:lnTo>
                  <a:lnTo>
                    <a:pt x="42" y="62"/>
                  </a:lnTo>
                  <a:lnTo>
                    <a:pt x="45" y="57"/>
                  </a:lnTo>
                  <a:lnTo>
                    <a:pt x="42" y="51"/>
                  </a:lnTo>
                  <a:lnTo>
                    <a:pt x="41" y="53"/>
                  </a:lnTo>
                  <a:lnTo>
                    <a:pt x="37" y="51"/>
                  </a:lnTo>
                  <a:lnTo>
                    <a:pt x="33" y="51"/>
                  </a:lnTo>
                  <a:lnTo>
                    <a:pt x="31" y="47"/>
                  </a:lnTo>
                  <a:lnTo>
                    <a:pt x="25" y="37"/>
                  </a:lnTo>
                  <a:lnTo>
                    <a:pt x="17" y="37"/>
                  </a:lnTo>
                  <a:lnTo>
                    <a:pt x="16" y="44"/>
                  </a:lnTo>
                  <a:lnTo>
                    <a:pt x="9" y="56"/>
                  </a:lnTo>
                  <a:lnTo>
                    <a:pt x="7" y="56"/>
                  </a:lnTo>
                  <a:lnTo>
                    <a:pt x="7" y="51"/>
                  </a:lnTo>
                  <a:lnTo>
                    <a:pt x="6" y="50"/>
                  </a:lnTo>
                  <a:lnTo>
                    <a:pt x="1" y="50"/>
                  </a:lnTo>
                  <a:lnTo>
                    <a:pt x="0" y="50"/>
                  </a:lnTo>
                  <a:lnTo>
                    <a:pt x="0" y="47"/>
                  </a:lnTo>
                  <a:lnTo>
                    <a:pt x="1" y="46"/>
                  </a:lnTo>
                  <a:lnTo>
                    <a:pt x="0" y="44"/>
                  </a:lnTo>
                  <a:lnTo>
                    <a:pt x="0" y="41"/>
                  </a:lnTo>
                  <a:lnTo>
                    <a:pt x="0" y="37"/>
                  </a:lnTo>
                  <a:lnTo>
                    <a:pt x="0" y="35"/>
                  </a:lnTo>
                  <a:lnTo>
                    <a:pt x="0" y="34"/>
                  </a:lnTo>
                  <a:lnTo>
                    <a:pt x="1" y="35"/>
                  </a:lnTo>
                  <a:lnTo>
                    <a:pt x="1" y="34"/>
                  </a:lnTo>
                  <a:lnTo>
                    <a:pt x="3" y="31"/>
                  </a:lnTo>
                  <a:lnTo>
                    <a:pt x="7" y="34"/>
                  </a:lnTo>
                  <a:lnTo>
                    <a:pt x="11" y="31"/>
                  </a:lnTo>
                  <a:lnTo>
                    <a:pt x="13" y="28"/>
                  </a:lnTo>
                  <a:lnTo>
                    <a:pt x="11" y="25"/>
                  </a:lnTo>
                  <a:lnTo>
                    <a:pt x="9" y="25"/>
                  </a:lnTo>
                  <a:lnTo>
                    <a:pt x="7" y="24"/>
                  </a:lnTo>
                  <a:lnTo>
                    <a:pt x="1" y="25"/>
                  </a:lnTo>
                  <a:lnTo>
                    <a:pt x="1" y="25"/>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2" name="Freeform 536">
              <a:extLst>
                <a:ext uri="{FF2B5EF4-FFF2-40B4-BE49-F238E27FC236}">
                  <a16:creationId xmlns:a16="http://schemas.microsoft.com/office/drawing/2014/main" id="{4201D6B1-859B-42E7-9C32-603CBC040236}"/>
                </a:ext>
              </a:extLst>
            </p:cNvPr>
            <p:cNvSpPr>
              <a:spLocks/>
            </p:cNvSpPr>
            <p:nvPr/>
          </p:nvSpPr>
          <p:spPr bwMode="auto">
            <a:xfrm>
              <a:off x="3913188" y="2049463"/>
              <a:ext cx="38100" cy="77788"/>
            </a:xfrm>
            <a:custGeom>
              <a:avLst/>
              <a:gdLst>
                <a:gd name="T0" fmla="*/ 24 w 24"/>
                <a:gd name="T1" fmla="*/ 17 h 49"/>
                <a:gd name="T2" fmla="*/ 22 w 24"/>
                <a:gd name="T3" fmla="*/ 19 h 49"/>
                <a:gd name="T4" fmla="*/ 20 w 24"/>
                <a:gd name="T5" fmla="*/ 19 h 49"/>
                <a:gd name="T6" fmla="*/ 20 w 24"/>
                <a:gd name="T7" fmla="*/ 27 h 49"/>
                <a:gd name="T8" fmla="*/ 20 w 24"/>
                <a:gd name="T9" fmla="*/ 35 h 49"/>
                <a:gd name="T10" fmla="*/ 22 w 24"/>
                <a:gd name="T11" fmla="*/ 41 h 49"/>
                <a:gd name="T12" fmla="*/ 22 w 24"/>
                <a:gd name="T13" fmla="*/ 41 h 49"/>
                <a:gd name="T14" fmla="*/ 20 w 24"/>
                <a:gd name="T15" fmla="*/ 41 h 49"/>
                <a:gd name="T16" fmla="*/ 20 w 24"/>
                <a:gd name="T17" fmla="*/ 43 h 49"/>
                <a:gd name="T18" fmla="*/ 18 w 24"/>
                <a:gd name="T19" fmla="*/ 43 h 49"/>
                <a:gd name="T20" fmla="*/ 18 w 24"/>
                <a:gd name="T21" fmla="*/ 45 h 49"/>
                <a:gd name="T22" fmla="*/ 16 w 24"/>
                <a:gd name="T23" fmla="*/ 49 h 49"/>
                <a:gd name="T24" fmla="*/ 16 w 24"/>
                <a:gd name="T25" fmla="*/ 49 h 49"/>
                <a:gd name="T26" fmla="*/ 12 w 24"/>
                <a:gd name="T27" fmla="*/ 41 h 49"/>
                <a:gd name="T28" fmla="*/ 12 w 24"/>
                <a:gd name="T29" fmla="*/ 39 h 49"/>
                <a:gd name="T30" fmla="*/ 5 w 24"/>
                <a:gd name="T31" fmla="*/ 27 h 49"/>
                <a:gd name="T32" fmla="*/ 0 w 24"/>
                <a:gd name="T33" fmla="*/ 22 h 49"/>
                <a:gd name="T34" fmla="*/ 0 w 24"/>
                <a:gd name="T35" fmla="*/ 17 h 49"/>
                <a:gd name="T36" fmla="*/ 0 w 24"/>
                <a:gd name="T37" fmla="*/ 16 h 49"/>
                <a:gd name="T38" fmla="*/ 2 w 24"/>
                <a:gd name="T39" fmla="*/ 13 h 49"/>
                <a:gd name="T40" fmla="*/ 2 w 24"/>
                <a:gd name="T41" fmla="*/ 10 h 49"/>
                <a:gd name="T42" fmla="*/ 2 w 24"/>
                <a:gd name="T43" fmla="*/ 7 h 49"/>
                <a:gd name="T44" fmla="*/ 0 w 24"/>
                <a:gd name="T45" fmla="*/ 0 h 49"/>
                <a:gd name="T46" fmla="*/ 2 w 24"/>
                <a:gd name="T47" fmla="*/ 0 h 49"/>
                <a:gd name="T48" fmla="*/ 6 w 24"/>
                <a:gd name="T49" fmla="*/ 1 h 49"/>
                <a:gd name="T50" fmla="*/ 6 w 24"/>
                <a:gd name="T51" fmla="*/ 3 h 49"/>
                <a:gd name="T52" fmla="*/ 8 w 24"/>
                <a:gd name="T53" fmla="*/ 6 h 49"/>
                <a:gd name="T54" fmla="*/ 12 w 24"/>
                <a:gd name="T55" fmla="*/ 10 h 49"/>
                <a:gd name="T56" fmla="*/ 16 w 24"/>
                <a:gd name="T57" fmla="*/ 16 h 49"/>
                <a:gd name="T58" fmla="*/ 18 w 24"/>
                <a:gd name="T59" fmla="*/ 13 h 49"/>
                <a:gd name="T60" fmla="*/ 20 w 24"/>
                <a:gd name="T61" fmla="*/ 13 h 49"/>
                <a:gd name="T62" fmla="*/ 22 w 24"/>
                <a:gd name="T63" fmla="*/ 16 h 49"/>
                <a:gd name="T64" fmla="*/ 24 w 24"/>
                <a:gd name="T65" fmla="*/ 17 h 49"/>
                <a:gd name="T66" fmla="*/ 24 w 24"/>
                <a:gd name="T67" fmla="*/ 1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 h="49">
                  <a:moveTo>
                    <a:pt x="24" y="17"/>
                  </a:moveTo>
                  <a:lnTo>
                    <a:pt x="22" y="19"/>
                  </a:lnTo>
                  <a:lnTo>
                    <a:pt x="20" y="19"/>
                  </a:lnTo>
                  <a:lnTo>
                    <a:pt x="20" y="27"/>
                  </a:lnTo>
                  <a:lnTo>
                    <a:pt x="20" y="35"/>
                  </a:lnTo>
                  <a:lnTo>
                    <a:pt x="22" y="41"/>
                  </a:lnTo>
                  <a:lnTo>
                    <a:pt x="22" y="41"/>
                  </a:lnTo>
                  <a:lnTo>
                    <a:pt x="20" y="41"/>
                  </a:lnTo>
                  <a:lnTo>
                    <a:pt x="20" y="43"/>
                  </a:lnTo>
                  <a:lnTo>
                    <a:pt x="18" y="43"/>
                  </a:lnTo>
                  <a:lnTo>
                    <a:pt x="18" y="45"/>
                  </a:lnTo>
                  <a:lnTo>
                    <a:pt x="16" y="49"/>
                  </a:lnTo>
                  <a:lnTo>
                    <a:pt x="16" y="49"/>
                  </a:lnTo>
                  <a:lnTo>
                    <a:pt x="12" y="41"/>
                  </a:lnTo>
                  <a:lnTo>
                    <a:pt x="12" y="39"/>
                  </a:lnTo>
                  <a:lnTo>
                    <a:pt x="5" y="27"/>
                  </a:lnTo>
                  <a:lnTo>
                    <a:pt x="0" y="22"/>
                  </a:lnTo>
                  <a:lnTo>
                    <a:pt x="0" y="17"/>
                  </a:lnTo>
                  <a:lnTo>
                    <a:pt x="0" y="16"/>
                  </a:lnTo>
                  <a:lnTo>
                    <a:pt x="2" y="13"/>
                  </a:lnTo>
                  <a:lnTo>
                    <a:pt x="2" y="10"/>
                  </a:lnTo>
                  <a:lnTo>
                    <a:pt x="2" y="7"/>
                  </a:lnTo>
                  <a:lnTo>
                    <a:pt x="0" y="0"/>
                  </a:lnTo>
                  <a:lnTo>
                    <a:pt x="2" y="0"/>
                  </a:lnTo>
                  <a:lnTo>
                    <a:pt x="6" y="1"/>
                  </a:lnTo>
                  <a:lnTo>
                    <a:pt x="6" y="3"/>
                  </a:lnTo>
                  <a:lnTo>
                    <a:pt x="8" y="6"/>
                  </a:lnTo>
                  <a:lnTo>
                    <a:pt x="12" y="10"/>
                  </a:lnTo>
                  <a:lnTo>
                    <a:pt x="16" y="16"/>
                  </a:lnTo>
                  <a:lnTo>
                    <a:pt x="18" y="13"/>
                  </a:lnTo>
                  <a:lnTo>
                    <a:pt x="20" y="13"/>
                  </a:lnTo>
                  <a:lnTo>
                    <a:pt x="22" y="16"/>
                  </a:lnTo>
                  <a:lnTo>
                    <a:pt x="24" y="17"/>
                  </a:lnTo>
                  <a:lnTo>
                    <a:pt x="24" y="17"/>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3" name="Freeform 537">
              <a:extLst>
                <a:ext uri="{FF2B5EF4-FFF2-40B4-BE49-F238E27FC236}">
                  <a16:creationId xmlns:a16="http://schemas.microsoft.com/office/drawing/2014/main" id="{97707696-E6BB-4DAD-A908-ACA6CF91F508}"/>
                </a:ext>
              </a:extLst>
            </p:cNvPr>
            <p:cNvSpPr>
              <a:spLocks/>
            </p:cNvSpPr>
            <p:nvPr/>
          </p:nvSpPr>
          <p:spPr bwMode="auto">
            <a:xfrm>
              <a:off x="4165601" y="1838326"/>
              <a:ext cx="68263" cy="26988"/>
            </a:xfrm>
            <a:custGeom>
              <a:avLst/>
              <a:gdLst>
                <a:gd name="T0" fmla="*/ 43 w 43"/>
                <a:gd name="T1" fmla="*/ 7 h 17"/>
                <a:gd name="T2" fmla="*/ 36 w 43"/>
                <a:gd name="T3" fmla="*/ 10 h 17"/>
                <a:gd name="T4" fmla="*/ 33 w 43"/>
                <a:gd name="T5" fmla="*/ 11 h 17"/>
                <a:gd name="T6" fmla="*/ 30 w 43"/>
                <a:gd name="T7" fmla="*/ 11 h 17"/>
                <a:gd name="T8" fmla="*/ 27 w 43"/>
                <a:gd name="T9" fmla="*/ 13 h 17"/>
                <a:gd name="T10" fmla="*/ 23 w 43"/>
                <a:gd name="T11" fmla="*/ 13 h 17"/>
                <a:gd name="T12" fmla="*/ 23 w 43"/>
                <a:gd name="T13" fmla="*/ 13 h 17"/>
                <a:gd name="T14" fmla="*/ 21 w 43"/>
                <a:gd name="T15" fmla="*/ 13 h 17"/>
                <a:gd name="T16" fmla="*/ 17 w 43"/>
                <a:gd name="T17" fmla="*/ 16 h 17"/>
                <a:gd name="T18" fmla="*/ 16 w 43"/>
                <a:gd name="T19" fmla="*/ 17 h 17"/>
                <a:gd name="T20" fmla="*/ 14 w 43"/>
                <a:gd name="T21" fmla="*/ 17 h 17"/>
                <a:gd name="T22" fmla="*/ 10 w 43"/>
                <a:gd name="T23" fmla="*/ 17 h 17"/>
                <a:gd name="T24" fmla="*/ 8 w 43"/>
                <a:gd name="T25" fmla="*/ 16 h 17"/>
                <a:gd name="T26" fmla="*/ 0 w 43"/>
                <a:gd name="T27" fmla="*/ 16 h 17"/>
                <a:gd name="T28" fmla="*/ 0 w 43"/>
                <a:gd name="T29" fmla="*/ 11 h 17"/>
                <a:gd name="T30" fmla="*/ 4 w 43"/>
                <a:gd name="T31" fmla="*/ 11 h 17"/>
                <a:gd name="T32" fmla="*/ 5 w 43"/>
                <a:gd name="T33" fmla="*/ 13 h 17"/>
                <a:gd name="T34" fmla="*/ 5 w 43"/>
                <a:gd name="T35" fmla="*/ 11 h 17"/>
                <a:gd name="T36" fmla="*/ 10 w 43"/>
                <a:gd name="T37" fmla="*/ 13 h 17"/>
                <a:gd name="T38" fmla="*/ 11 w 43"/>
                <a:gd name="T39" fmla="*/ 11 h 17"/>
                <a:gd name="T40" fmla="*/ 14 w 43"/>
                <a:gd name="T41" fmla="*/ 11 h 17"/>
                <a:gd name="T42" fmla="*/ 14 w 43"/>
                <a:gd name="T43" fmla="*/ 10 h 17"/>
                <a:gd name="T44" fmla="*/ 11 w 43"/>
                <a:gd name="T45" fmla="*/ 7 h 17"/>
                <a:gd name="T46" fmla="*/ 8 w 43"/>
                <a:gd name="T47" fmla="*/ 7 h 17"/>
                <a:gd name="T48" fmla="*/ 5 w 43"/>
                <a:gd name="T49" fmla="*/ 5 h 17"/>
                <a:gd name="T50" fmla="*/ 10 w 43"/>
                <a:gd name="T51" fmla="*/ 1 h 17"/>
                <a:gd name="T52" fmla="*/ 10 w 43"/>
                <a:gd name="T53" fmla="*/ 0 h 17"/>
                <a:gd name="T54" fmla="*/ 14 w 43"/>
                <a:gd name="T55" fmla="*/ 0 h 17"/>
                <a:gd name="T56" fmla="*/ 16 w 43"/>
                <a:gd name="T57" fmla="*/ 1 h 17"/>
                <a:gd name="T58" fmla="*/ 17 w 43"/>
                <a:gd name="T59" fmla="*/ 1 h 17"/>
                <a:gd name="T60" fmla="*/ 20 w 43"/>
                <a:gd name="T61" fmla="*/ 0 h 17"/>
                <a:gd name="T62" fmla="*/ 21 w 43"/>
                <a:gd name="T63" fmla="*/ 0 h 17"/>
                <a:gd name="T64" fmla="*/ 23 w 43"/>
                <a:gd name="T65" fmla="*/ 0 h 17"/>
                <a:gd name="T66" fmla="*/ 27 w 43"/>
                <a:gd name="T67" fmla="*/ 1 h 17"/>
                <a:gd name="T68" fmla="*/ 37 w 43"/>
                <a:gd name="T69" fmla="*/ 1 h 17"/>
                <a:gd name="T70" fmla="*/ 39 w 43"/>
                <a:gd name="T71" fmla="*/ 4 h 17"/>
                <a:gd name="T72" fmla="*/ 42 w 43"/>
                <a:gd name="T73" fmla="*/ 5 h 17"/>
                <a:gd name="T74" fmla="*/ 43 w 43"/>
                <a:gd name="T75" fmla="*/ 7 h 17"/>
                <a:gd name="T76" fmla="*/ 43 w 43"/>
                <a:gd name="T77"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 h="17">
                  <a:moveTo>
                    <a:pt x="43" y="7"/>
                  </a:moveTo>
                  <a:lnTo>
                    <a:pt x="36" y="10"/>
                  </a:lnTo>
                  <a:lnTo>
                    <a:pt x="33" y="11"/>
                  </a:lnTo>
                  <a:lnTo>
                    <a:pt x="30" y="11"/>
                  </a:lnTo>
                  <a:lnTo>
                    <a:pt x="27" y="13"/>
                  </a:lnTo>
                  <a:lnTo>
                    <a:pt x="23" y="13"/>
                  </a:lnTo>
                  <a:lnTo>
                    <a:pt x="23" y="13"/>
                  </a:lnTo>
                  <a:lnTo>
                    <a:pt x="21" y="13"/>
                  </a:lnTo>
                  <a:lnTo>
                    <a:pt x="17" y="16"/>
                  </a:lnTo>
                  <a:lnTo>
                    <a:pt x="16" y="17"/>
                  </a:lnTo>
                  <a:lnTo>
                    <a:pt x="14" y="17"/>
                  </a:lnTo>
                  <a:lnTo>
                    <a:pt x="10" y="17"/>
                  </a:lnTo>
                  <a:lnTo>
                    <a:pt x="8" y="16"/>
                  </a:lnTo>
                  <a:lnTo>
                    <a:pt x="0" y="16"/>
                  </a:lnTo>
                  <a:lnTo>
                    <a:pt x="0" y="11"/>
                  </a:lnTo>
                  <a:lnTo>
                    <a:pt x="4" y="11"/>
                  </a:lnTo>
                  <a:lnTo>
                    <a:pt x="5" y="13"/>
                  </a:lnTo>
                  <a:lnTo>
                    <a:pt x="5" y="11"/>
                  </a:lnTo>
                  <a:lnTo>
                    <a:pt x="10" y="13"/>
                  </a:lnTo>
                  <a:lnTo>
                    <a:pt x="11" y="11"/>
                  </a:lnTo>
                  <a:lnTo>
                    <a:pt x="14" y="11"/>
                  </a:lnTo>
                  <a:lnTo>
                    <a:pt x="14" y="10"/>
                  </a:lnTo>
                  <a:lnTo>
                    <a:pt x="11" y="7"/>
                  </a:lnTo>
                  <a:lnTo>
                    <a:pt x="8" y="7"/>
                  </a:lnTo>
                  <a:lnTo>
                    <a:pt x="5" y="5"/>
                  </a:lnTo>
                  <a:lnTo>
                    <a:pt x="10" y="1"/>
                  </a:lnTo>
                  <a:lnTo>
                    <a:pt x="10" y="0"/>
                  </a:lnTo>
                  <a:lnTo>
                    <a:pt x="14" y="0"/>
                  </a:lnTo>
                  <a:lnTo>
                    <a:pt x="16" y="1"/>
                  </a:lnTo>
                  <a:lnTo>
                    <a:pt x="17" y="1"/>
                  </a:lnTo>
                  <a:lnTo>
                    <a:pt x="20" y="0"/>
                  </a:lnTo>
                  <a:lnTo>
                    <a:pt x="21" y="0"/>
                  </a:lnTo>
                  <a:lnTo>
                    <a:pt x="23" y="0"/>
                  </a:lnTo>
                  <a:lnTo>
                    <a:pt x="27" y="1"/>
                  </a:lnTo>
                  <a:lnTo>
                    <a:pt x="37" y="1"/>
                  </a:lnTo>
                  <a:lnTo>
                    <a:pt x="39" y="4"/>
                  </a:lnTo>
                  <a:lnTo>
                    <a:pt x="42" y="5"/>
                  </a:lnTo>
                  <a:lnTo>
                    <a:pt x="43" y="7"/>
                  </a:lnTo>
                  <a:lnTo>
                    <a:pt x="43" y="7"/>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4" name="Freeform 538">
              <a:extLst>
                <a:ext uri="{FF2B5EF4-FFF2-40B4-BE49-F238E27FC236}">
                  <a16:creationId xmlns:a16="http://schemas.microsoft.com/office/drawing/2014/main" id="{2DA3A649-4E93-4E2F-9D75-788C14B503C2}"/>
                </a:ext>
              </a:extLst>
            </p:cNvPr>
            <p:cNvSpPr>
              <a:spLocks/>
            </p:cNvSpPr>
            <p:nvPr/>
          </p:nvSpPr>
          <p:spPr bwMode="auto">
            <a:xfrm>
              <a:off x="4392613" y="2065338"/>
              <a:ext cx="39688" cy="36513"/>
            </a:xfrm>
            <a:custGeom>
              <a:avLst/>
              <a:gdLst>
                <a:gd name="T0" fmla="*/ 10 w 25"/>
                <a:gd name="T1" fmla="*/ 23 h 23"/>
                <a:gd name="T2" fmla="*/ 7 w 25"/>
                <a:gd name="T3" fmla="*/ 22 h 23"/>
                <a:gd name="T4" fmla="*/ 3 w 25"/>
                <a:gd name="T5" fmla="*/ 17 h 23"/>
                <a:gd name="T6" fmla="*/ 1 w 25"/>
                <a:gd name="T7" fmla="*/ 15 h 23"/>
                <a:gd name="T8" fmla="*/ 1 w 25"/>
                <a:gd name="T9" fmla="*/ 13 h 23"/>
                <a:gd name="T10" fmla="*/ 0 w 25"/>
                <a:gd name="T11" fmla="*/ 13 h 23"/>
                <a:gd name="T12" fmla="*/ 0 w 25"/>
                <a:gd name="T13" fmla="*/ 7 h 23"/>
                <a:gd name="T14" fmla="*/ 1 w 25"/>
                <a:gd name="T15" fmla="*/ 7 h 23"/>
                <a:gd name="T16" fmla="*/ 1 w 25"/>
                <a:gd name="T17" fmla="*/ 6 h 23"/>
                <a:gd name="T18" fmla="*/ 6 w 25"/>
                <a:gd name="T19" fmla="*/ 3 h 23"/>
                <a:gd name="T20" fmla="*/ 7 w 25"/>
                <a:gd name="T21" fmla="*/ 3 h 23"/>
                <a:gd name="T22" fmla="*/ 12 w 25"/>
                <a:gd name="T23" fmla="*/ 3 h 23"/>
                <a:gd name="T24" fmla="*/ 13 w 25"/>
                <a:gd name="T25" fmla="*/ 3 h 23"/>
                <a:gd name="T26" fmla="*/ 13 w 25"/>
                <a:gd name="T27" fmla="*/ 3 h 23"/>
                <a:gd name="T28" fmla="*/ 19 w 25"/>
                <a:gd name="T29" fmla="*/ 1 h 23"/>
                <a:gd name="T30" fmla="*/ 22 w 25"/>
                <a:gd name="T31" fmla="*/ 1 h 23"/>
                <a:gd name="T32" fmla="*/ 23 w 25"/>
                <a:gd name="T33" fmla="*/ 0 h 23"/>
                <a:gd name="T34" fmla="*/ 23 w 25"/>
                <a:gd name="T35" fmla="*/ 1 h 23"/>
                <a:gd name="T36" fmla="*/ 25 w 25"/>
                <a:gd name="T37" fmla="*/ 6 h 23"/>
                <a:gd name="T38" fmla="*/ 25 w 25"/>
                <a:gd name="T39" fmla="*/ 7 h 23"/>
                <a:gd name="T40" fmla="*/ 25 w 25"/>
                <a:gd name="T41" fmla="*/ 12 h 23"/>
                <a:gd name="T42" fmla="*/ 23 w 25"/>
                <a:gd name="T43" fmla="*/ 12 h 23"/>
                <a:gd name="T44" fmla="*/ 19 w 25"/>
                <a:gd name="T45" fmla="*/ 15 h 23"/>
                <a:gd name="T46" fmla="*/ 17 w 25"/>
                <a:gd name="T47" fmla="*/ 15 h 23"/>
                <a:gd name="T48" fmla="*/ 17 w 25"/>
                <a:gd name="T49" fmla="*/ 19 h 23"/>
                <a:gd name="T50" fmla="*/ 13 w 25"/>
                <a:gd name="T51" fmla="*/ 22 h 23"/>
                <a:gd name="T52" fmla="*/ 10 w 25"/>
                <a:gd name="T53" fmla="*/ 23 h 23"/>
                <a:gd name="T54" fmla="*/ 10 w 25"/>
                <a:gd name="T5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 h="23">
                  <a:moveTo>
                    <a:pt x="10" y="23"/>
                  </a:moveTo>
                  <a:lnTo>
                    <a:pt x="7" y="22"/>
                  </a:lnTo>
                  <a:lnTo>
                    <a:pt x="3" y="17"/>
                  </a:lnTo>
                  <a:lnTo>
                    <a:pt x="1" y="15"/>
                  </a:lnTo>
                  <a:lnTo>
                    <a:pt x="1" y="13"/>
                  </a:lnTo>
                  <a:lnTo>
                    <a:pt x="0" y="13"/>
                  </a:lnTo>
                  <a:lnTo>
                    <a:pt x="0" y="7"/>
                  </a:lnTo>
                  <a:lnTo>
                    <a:pt x="1" y="7"/>
                  </a:lnTo>
                  <a:lnTo>
                    <a:pt x="1" y="6"/>
                  </a:lnTo>
                  <a:lnTo>
                    <a:pt x="6" y="3"/>
                  </a:lnTo>
                  <a:lnTo>
                    <a:pt x="7" y="3"/>
                  </a:lnTo>
                  <a:lnTo>
                    <a:pt x="12" y="3"/>
                  </a:lnTo>
                  <a:lnTo>
                    <a:pt x="13" y="3"/>
                  </a:lnTo>
                  <a:lnTo>
                    <a:pt x="13" y="3"/>
                  </a:lnTo>
                  <a:lnTo>
                    <a:pt x="19" y="1"/>
                  </a:lnTo>
                  <a:lnTo>
                    <a:pt x="22" y="1"/>
                  </a:lnTo>
                  <a:lnTo>
                    <a:pt x="23" y="0"/>
                  </a:lnTo>
                  <a:lnTo>
                    <a:pt x="23" y="1"/>
                  </a:lnTo>
                  <a:lnTo>
                    <a:pt x="25" y="6"/>
                  </a:lnTo>
                  <a:lnTo>
                    <a:pt x="25" y="7"/>
                  </a:lnTo>
                  <a:lnTo>
                    <a:pt x="25" y="12"/>
                  </a:lnTo>
                  <a:lnTo>
                    <a:pt x="23" y="12"/>
                  </a:lnTo>
                  <a:lnTo>
                    <a:pt x="19" y="15"/>
                  </a:lnTo>
                  <a:lnTo>
                    <a:pt x="17" y="15"/>
                  </a:lnTo>
                  <a:lnTo>
                    <a:pt x="17" y="19"/>
                  </a:lnTo>
                  <a:lnTo>
                    <a:pt x="13" y="22"/>
                  </a:lnTo>
                  <a:lnTo>
                    <a:pt x="10" y="23"/>
                  </a:lnTo>
                  <a:lnTo>
                    <a:pt x="10" y="2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5" name="Freeform 539">
              <a:extLst>
                <a:ext uri="{FF2B5EF4-FFF2-40B4-BE49-F238E27FC236}">
                  <a16:creationId xmlns:a16="http://schemas.microsoft.com/office/drawing/2014/main" id="{8FC7F287-8DEB-477E-869B-109F97B3EB77}"/>
                </a:ext>
              </a:extLst>
            </p:cNvPr>
            <p:cNvSpPr>
              <a:spLocks/>
            </p:cNvSpPr>
            <p:nvPr/>
          </p:nvSpPr>
          <p:spPr bwMode="auto">
            <a:xfrm>
              <a:off x="4514851" y="1839913"/>
              <a:ext cx="22225" cy="34925"/>
            </a:xfrm>
            <a:custGeom>
              <a:avLst/>
              <a:gdLst>
                <a:gd name="T0" fmla="*/ 0 w 14"/>
                <a:gd name="T1" fmla="*/ 6 h 22"/>
                <a:gd name="T2" fmla="*/ 2 w 14"/>
                <a:gd name="T3" fmla="*/ 4 h 22"/>
                <a:gd name="T4" fmla="*/ 3 w 14"/>
                <a:gd name="T5" fmla="*/ 3 h 22"/>
                <a:gd name="T6" fmla="*/ 3 w 14"/>
                <a:gd name="T7" fmla="*/ 0 h 22"/>
                <a:gd name="T8" fmla="*/ 6 w 14"/>
                <a:gd name="T9" fmla="*/ 3 h 22"/>
                <a:gd name="T10" fmla="*/ 9 w 14"/>
                <a:gd name="T11" fmla="*/ 6 h 22"/>
                <a:gd name="T12" fmla="*/ 12 w 14"/>
                <a:gd name="T13" fmla="*/ 9 h 22"/>
                <a:gd name="T14" fmla="*/ 14 w 14"/>
                <a:gd name="T15" fmla="*/ 15 h 22"/>
                <a:gd name="T16" fmla="*/ 14 w 14"/>
                <a:gd name="T17" fmla="*/ 16 h 22"/>
                <a:gd name="T18" fmla="*/ 12 w 14"/>
                <a:gd name="T19" fmla="*/ 18 h 22"/>
                <a:gd name="T20" fmla="*/ 9 w 14"/>
                <a:gd name="T21" fmla="*/ 18 h 22"/>
                <a:gd name="T22" fmla="*/ 6 w 14"/>
                <a:gd name="T23" fmla="*/ 22 h 22"/>
                <a:gd name="T24" fmla="*/ 6 w 14"/>
                <a:gd name="T25" fmla="*/ 22 h 22"/>
                <a:gd name="T26" fmla="*/ 3 w 14"/>
                <a:gd name="T27" fmla="*/ 15 h 22"/>
                <a:gd name="T28" fmla="*/ 2 w 14"/>
                <a:gd name="T29" fmla="*/ 12 h 22"/>
                <a:gd name="T30" fmla="*/ 2 w 14"/>
                <a:gd name="T31" fmla="*/ 9 h 22"/>
                <a:gd name="T32" fmla="*/ 0 w 14"/>
                <a:gd name="T33" fmla="*/ 6 h 22"/>
                <a:gd name="T34" fmla="*/ 0 w 14"/>
                <a:gd name="T35"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22">
                  <a:moveTo>
                    <a:pt x="0" y="6"/>
                  </a:moveTo>
                  <a:lnTo>
                    <a:pt x="2" y="4"/>
                  </a:lnTo>
                  <a:lnTo>
                    <a:pt x="3" y="3"/>
                  </a:lnTo>
                  <a:lnTo>
                    <a:pt x="3" y="0"/>
                  </a:lnTo>
                  <a:lnTo>
                    <a:pt x="6" y="3"/>
                  </a:lnTo>
                  <a:lnTo>
                    <a:pt x="9" y="6"/>
                  </a:lnTo>
                  <a:lnTo>
                    <a:pt x="12" y="9"/>
                  </a:lnTo>
                  <a:lnTo>
                    <a:pt x="14" y="15"/>
                  </a:lnTo>
                  <a:lnTo>
                    <a:pt x="14" y="16"/>
                  </a:lnTo>
                  <a:lnTo>
                    <a:pt x="12" y="18"/>
                  </a:lnTo>
                  <a:lnTo>
                    <a:pt x="9" y="18"/>
                  </a:lnTo>
                  <a:lnTo>
                    <a:pt x="6" y="22"/>
                  </a:lnTo>
                  <a:lnTo>
                    <a:pt x="6" y="22"/>
                  </a:lnTo>
                  <a:lnTo>
                    <a:pt x="3" y="15"/>
                  </a:lnTo>
                  <a:lnTo>
                    <a:pt x="2" y="12"/>
                  </a:lnTo>
                  <a:lnTo>
                    <a:pt x="2" y="9"/>
                  </a:lnTo>
                  <a:lnTo>
                    <a:pt x="0" y="6"/>
                  </a:lnTo>
                  <a:lnTo>
                    <a:pt x="0"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6" name="Freeform 540">
              <a:extLst>
                <a:ext uri="{FF2B5EF4-FFF2-40B4-BE49-F238E27FC236}">
                  <a16:creationId xmlns:a16="http://schemas.microsoft.com/office/drawing/2014/main" id="{68EA0F40-6395-4BDD-9E07-866CBB336538}"/>
                </a:ext>
              </a:extLst>
            </p:cNvPr>
            <p:cNvSpPr>
              <a:spLocks/>
            </p:cNvSpPr>
            <p:nvPr/>
          </p:nvSpPr>
          <p:spPr bwMode="auto">
            <a:xfrm>
              <a:off x="4011613" y="1898651"/>
              <a:ext cx="9525" cy="11113"/>
            </a:xfrm>
            <a:custGeom>
              <a:avLst/>
              <a:gdLst>
                <a:gd name="T0" fmla="*/ 6 w 6"/>
                <a:gd name="T1" fmla="*/ 7 h 7"/>
                <a:gd name="T2" fmla="*/ 4 w 6"/>
                <a:gd name="T3" fmla="*/ 7 h 7"/>
                <a:gd name="T4" fmla="*/ 4 w 6"/>
                <a:gd name="T5" fmla="*/ 5 h 7"/>
                <a:gd name="T6" fmla="*/ 0 w 6"/>
                <a:gd name="T7" fmla="*/ 3 h 7"/>
                <a:gd name="T8" fmla="*/ 6 w 6"/>
                <a:gd name="T9" fmla="*/ 0 h 7"/>
                <a:gd name="T10" fmla="*/ 6 w 6"/>
                <a:gd name="T11" fmla="*/ 0 h 7"/>
                <a:gd name="T12" fmla="*/ 6 w 6"/>
                <a:gd name="T13" fmla="*/ 3 h 7"/>
                <a:gd name="T14" fmla="*/ 6 w 6"/>
                <a:gd name="T15" fmla="*/ 7 h 7"/>
                <a:gd name="T16" fmla="*/ 6 w 6"/>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7">
                  <a:moveTo>
                    <a:pt x="6" y="7"/>
                  </a:moveTo>
                  <a:lnTo>
                    <a:pt x="4" y="7"/>
                  </a:lnTo>
                  <a:lnTo>
                    <a:pt x="4" y="5"/>
                  </a:lnTo>
                  <a:lnTo>
                    <a:pt x="0" y="3"/>
                  </a:lnTo>
                  <a:lnTo>
                    <a:pt x="6" y="0"/>
                  </a:lnTo>
                  <a:lnTo>
                    <a:pt x="6" y="0"/>
                  </a:lnTo>
                  <a:lnTo>
                    <a:pt x="6" y="3"/>
                  </a:lnTo>
                  <a:lnTo>
                    <a:pt x="6" y="7"/>
                  </a:lnTo>
                  <a:lnTo>
                    <a:pt x="6" y="7"/>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7" name="Freeform 541">
              <a:extLst>
                <a:ext uri="{FF2B5EF4-FFF2-40B4-BE49-F238E27FC236}">
                  <a16:creationId xmlns:a16="http://schemas.microsoft.com/office/drawing/2014/main" id="{A5967D50-DAFB-4585-AB07-4837F5E86A27}"/>
                </a:ext>
              </a:extLst>
            </p:cNvPr>
            <p:cNvSpPr>
              <a:spLocks/>
            </p:cNvSpPr>
            <p:nvPr/>
          </p:nvSpPr>
          <p:spPr bwMode="auto">
            <a:xfrm>
              <a:off x="4368801" y="2006601"/>
              <a:ext cx="63500" cy="63500"/>
            </a:xfrm>
            <a:custGeom>
              <a:avLst/>
              <a:gdLst>
                <a:gd name="T0" fmla="*/ 10 w 40"/>
                <a:gd name="T1" fmla="*/ 0 h 40"/>
                <a:gd name="T2" fmla="*/ 12 w 40"/>
                <a:gd name="T3" fmla="*/ 2 h 40"/>
                <a:gd name="T4" fmla="*/ 15 w 40"/>
                <a:gd name="T5" fmla="*/ 5 h 40"/>
                <a:gd name="T6" fmla="*/ 15 w 40"/>
                <a:gd name="T7" fmla="*/ 6 h 40"/>
                <a:gd name="T8" fmla="*/ 16 w 40"/>
                <a:gd name="T9" fmla="*/ 9 h 40"/>
                <a:gd name="T10" fmla="*/ 18 w 40"/>
                <a:gd name="T11" fmla="*/ 9 h 40"/>
                <a:gd name="T12" fmla="*/ 21 w 40"/>
                <a:gd name="T13" fmla="*/ 6 h 40"/>
                <a:gd name="T14" fmla="*/ 22 w 40"/>
                <a:gd name="T15" fmla="*/ 9 h 40"/>
                <a:gd name="T16" fmla="*/ 25 w 40"/>
                <a:gd name="T17" fmla="*/ 11 h 40"/>
                <a:gd name="T18" fmla="*/ 25 w 40"/>
                <a:gd name="T19" fmla="*/ 15 h 40"/>
                <a:gd name="T20" fmla="*/ 22 w 40"/>
                <a:gd name="T21" fmla="*/ 12 h 40"/>
                <a:gd name="T22" fmla="*/ 21 w 40"/>
                <a:gd name="T23" fmla="*/ 17 h 40"/>
                <a:gd name="T24" fmla="*/ 25 w 40"/>
                <a:gd name="T25" fmla="*/ 18 h 40"/>
                <a:gd name="T26" fmla="*/ 28 w 40"/>
                <a:gd name="T27" fmla="*/ 21 h 40"/>
                <a:gd name="T28" fmla="*/ 31 w 40"/>
                <a:gd name="T29" fmla="*/ 22 h 40"/>
                <a:gd name="T30" fmla="*/ 34 w 40"/>
                <a:gd name="T31" fmla="*/ 27 h 40"/>
                <a:gd name="T32" fmla="*/ 38 w 40"/>
                <a:gd name="T33" fmla="*/ 30 h 40"/>
                <a:gd name="T34" fmla="*/ 37 w 40"/>
                <a:gd name="T35" fmla="*/ 30 h 40"/>
                <a:gd name="T36" fmla="*/ 40 w 40"/>
                <a:gd name="T37" fmla="*/ 33 h 40"/>
                <a:gd name="T38" fmla="*/ 38 w 40"/>
                <a:gd name="T39" fmla="*/ 37 h 40"/>
                <a:gd name="T40" fmla="*/ 37 w 40"/>
                <a:gd name="T41" fmla="*/ 38 h 40"/>
                <a:gd name="T42" fmla="*/ 34 w 40"/>
                <a:gd name="T43" fmla="*/ 38 h 40"/>
                <a:gd name="T44" fmla="*/ 28 w 40"/>
                <a:gd name="T45" fmla="*/ 40 h 40"/>
                <a:gd name="T46" fmla="*/ 28 w 40"/>
                <a:gd name="T47" fmla="*/ 40 h 40"/>
                <a:gd name="T48" fmla="*/ 31 w 40"/>
                <a:gd name="T49" fmla="*/ 38 h 40"/>
                <a:gd name="T50" fmla="*/ 28 w 40"/>
                <a:gd name="T51" fmla="*/ 37 h 40"/>
                <a:gd name="T52" fmla="*/ 31 w 40"/>
                <a:gd name="T53" fmla="*/ 33 h 40"/>
                <a:gd name="T54" fmla="*/ 27 w 40"/>
                <a:gd name="T55" fmla="*/ 30 h 40"/>
                <a:gd name="T56" fmla="*/ 25 w 40"/>
                <a:gd name="T57" fmla="*/ 28 h 40"/>
                <a:gd name="T58" fmla="*/ 25 w 40"/>
                <a:gd name="T59" fmla="*/ 27 h 40"/>
                <a:gd name="T60" fmla="*/ 21 w 40"/>
                <a:gd name="T61" fmla="*/ 21 h 40"/>
                <a:gd name="T62" fmla="*/ 18 w 40"/>
                <a:gd name="T63" fmla="*/ 21 h 40"/>
                <a:gd name="T64" fmla="*/ 15 w 40"/>
                <a:gd name="T65" fmla="*/ 24 h 40"/>
                <a:gd name="T66" fmla="*/ 12 w 40"/>
                <a:gd name="T67" fmla="*/ 22 h 40"/>
                <a:gd name="T68" fmla="*/ 6 w 40"/>
                <a:gd name="T69" fmla="*/ 27 h 40"/>
                <a:gd name="T70" fmla="*/ 6 w 40"/>
                <a:gd name="T71" fmla="*/ 27 h 40"/>
                <a:gd name="T72" fmla="*/ 6 w 40"/>
                <a:gd name="T73" fmla="*/ 24 h 40"/>
                <a:gd name="T74" fmla="*/ 6 w 40"/>
                <a:gd name="T75" fmla="*/ 22 h 40"/>
                <a:gd name="T76" fmla="*/ 9 w 40"/>
                <a:gd name="T77" fmla="*/ 18 h 40"/>
                <a:gd name="T78" fmla="*/ 6 w 40"/>
                <a:gd name="T79" fmla="*/ 17 h 40"/>
                <a:gd name="T80" fmla="*/ 5 w 40"/>
                <a:gd name="T81" fmla="*/ 17 h 40"/>
                <a:gd name="T82" fmla="*/ 5 w 40"/>
                <a:gd name="T83" fmla="*/ 12 h 40"/>
                <a:gd name="T84" fmla="*/ 0 w 40"/>
                <a:gd name="T85" fmla="*/ 12 h 40"/>
                <a:gd name="T86" fmla="*/ 3 w 40"/>
                <a:gd name="T87" fmla="*/ 11 h 40"/>
                <a:gd name="T88" fmla="*/ 5 w 40"/>
                <a:gd name="T89" fmla="*/ 6 h 40"/>
                <a:gd name="T90" fmla="*/ 6 w 40"/>
                <a:gd name="T91" fmla="*/ 6 h 40"/>
                <a:gd name="T92" fmla="*/ 6 w 40"/>
                <a:gd name="T93" fmla="*/ 9 h 40"/>
                <a:gd name="T94" fmla="*/ 9 w 40"/>
                <a:gd name="T95" fmla="*/ 6 h 40"/>
                <a:gd name="T96" fmla="*/ 9 w 40"/>
                <a:gd name="T97" fmla="*/ 5 h 40"/>
                <a:gd name="T98" fmla="*/ 9 w 40"/>
                <a:gd name="T99" fmla="*/ 2 h 40"/>
                <a:gd name="T100" fmla="*/ 10 w 40"/>
                <a:gd name="T101" fmla="*/ 0 h 40"/>
                <a:gd name="T102" fmla="*/ 10 w 40"/>
                <a:gd name="T10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 h="40">
                  <a:moveTo>
                    <a:pt x="10" y="0"/>
                  </a:moveTo>
                  <a:lnTo>
                    <a:pt x="12" y="2"/>
                  </a:lnTo>
                  <a:lnTo>
                    <a:pt x="15" y="5"/>
                  </a:lnTo>
                  <a:lnTo>
                    <a:pt x="15" y="6"/>
                  </a:lnTo>
                  <a:lnTo>
                    <a:pt x="16" y="9"/>
                  </a:lnTo>
                  <a:lnTo>
                    <a:pt x="18" y="9"/>
                  </a:lnTo>
                  <a:lnTo>
                    <a:pt x="21" y="6"/>
                  </a:lnTo>
                  <a:lnTo>
                    <a:pt x="22" y="9"/>
                  </a:lnTo>
                  <a:lnTo>
                    <a:pt x="25" y="11"/>
                  </a:lnTo>
                  <a:lnTo>
                    <a:pt x="25" y="15"/>
                  </a:lnTo>
                  <a:lnTo>
                    <a:pt x="22" y="12"/>
                  </a:lnTo>
                  <a:lnTo>
                    <a:pt x="21" y="17"/>
                  </a:lnTo>
                  <a:lnTo>
                    <a:pt x="25" y="18"/>
                  </a:lnTo>
                  <a:lnTo>
                    <a:pt x="28" y="21"/>
                  </a:lnTo>
                  <a:lnTo>
                    <a:pt x="31" y="22"/>
                  </a:lnTo>
                  <a:lnTo>
                    <a:pt x="34" y="27"/>
                  </a:lnTo>
                  <a:lnTo>
                    <a:pt x="38" y="30"/>
                  </a:lnTo>
                  <a:lnTo>
                    <a:pt x="37" y="30"/>
                  </a:lnTo>
                  <a:lnTo>
                    <a:pt x="40" y="33"/>
                  </a:lnTo>
                  <a:lnTo>
                    <a:pt x="38" y="37"/>
                  </a:lnTo>
                  <a:lnTo>
                    <a:pt x="37" y="38"/>
                  </a:lnTo>
                  <a:lnTo>
                    <a:pt x="34" y="38"/>
                  </a:lnTo>
                  <a:lnTo>
                    <a:pt x="28" y="40"/>
                  </a:lnTo>
                  <a:lnTo>
                    <a:pt x="28" y="40"/>
                  </a:lnTo>
                  <a:lnTo>
                    <a:pt x="31" y="38"/>
                  </a:lnTo>
                  <a:lnTo>
                    <a:pt x="28" y="37"/>
                  </a:lnTo>
                  <a:lnTo>
                    <a:pt x="31" y="33"/>
                  </a:lnTo>
                  <a:lnTo>
                    <a:pt x="27" y="30"/>
                  </a:lnTo>
                  <a:lnTo>
                    <a:pt x="25" y="28"/>
                  </a:lnTo>
                  <a:lnTo>
                    <a:pt x="25" y="27"/>
                  </a:lnTo>
                  <a:lnTo>
                    <a:pt x="21" y="21"/>
                  </a:lnTo>
                  <a:lnTo>
                    <a:pt x="18" y="21"/>
                  </a:lnTo>
                  <a:lnTo>
                    <a:pt x="15" y="24"/>
                  </a:lnTo>
                  <a:lnTo>
                    <a:pt x="12" y="22"/>
                  </a:lnTo>
                  <a:lnTo>
                    <a:pt x="6" y="27"/>
                  </a:lnTo>
                  <a:lnTo>
                    <a:pt x="6" y="27"/>
                  </a:lnTo>
                  <a:lnTo>
                    <a:pt x="6" y="24"/>
                  </a:lnTo>
                  <a:lnTo>
                    <a:pt x="6" y="22"/>
                  </a:lnTo>
                  <a:lnTo>
                    <a:pt x="9" y="18"/>
                  </a:lnTo>
                  <a:lnTo>
                    <a:pt x="6" y="17"/>
                  </a:lnTo>
                  <a:lnTo>
                    <a:pt x="5" y="17"/>
                  </a:lnTo>
                  <a:lnTo>
                    <a:pt x="5" y="12"/>
                  </a:lnTo>
                  <a:lnTo>
                    <a:pt x="0" y="12"/>
                  </a:lnTo>
                  <a:lnTo>
                    <a:pt x="3" y="11"/>
                  </a:lnTo>
                  <a:lnTo>
                    <a:pt x="5" y="6"/>
                  </a:lnTo>
                  <a:lnTo>
                    <a:pt x="6" y="6"/>
                  </a:lnTo>
                  <a:lnTo>
                    <a:pt x="6" y="9"/>
                  </a:lnTo>
                  <a:lnTo>
                    <a:pt x="9" y="6"/>
                  </a:lnTo>
                  <a:lnTo>
                    <a:pt x="9" y="5"/>
                  </a:lnTo>
                  <a:lnTo>
                    <a:pt x="9" y="2"/>
                  </a:lnTo>
                  <a:lnTo>
                    <a:pt x="10" y="0"/>
                  </a:lnTo>
                  <a:lnTo>
                    <a:pt x="1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8" name="Freeform 542">
              <a:extLst>
                <a:ext uri="{FF2B5EF4-FFF2-40B4-BE49-F238E27FC236}">
                  <a16:creationId xmlns:a16="http://schemas.microsoft.com/office/drawing/2014/main" id="{7D8EAFDA-52FA-4507-AF4E-E51E90DF60C4}"/>
                </a:ext>
              </a:extLst>
            </p:cNvPr>
            <p:cNvSpPr>
              <a:spLocks/>
            </p:cNvSpPr>
            <p:nvPr/>
          </p:nvSpPr>
          <p:spPr bwMode="auto">
            <a:xfrm>
              <a:off x="3976688" y="1833563"/>
              <a:ext cx="9525" cy="11113"/>
            </a:xfrm>
            <a:custGeom>
              <a:avLst/>
              <a:gdLst>
                <a:gd name="T0" fmla="*/ 4 w 6"/>
                <a:gd name="T1" fmla="*/ 0 h 7"/>
                <a:gd name="T2" fmla="*/ 6 w 6"/>
                <a:gd name="T3" fmla="*/ 0 h 7"/>
                <a:gd name="T4" fmla="*/ 6 w 6"/>
                <a:gd name="T5" fmla="*/ 3 h 7"/>
                <a:gd name="T6" fmla="*/ 2 w 6"/>
                <a:gd name="T7" fmla="*/ 4 h 7"/>
                <a:gd name="T8" fmla="*/ 0 w 6"/>
                <a:gd name="T9" fmla="*/ 7 h 7"/>
                <a:gd name="T10" fmla="*/ 0 w 6"/>
                <a:gd name="T11" fmla="*/ 7 h 7"/>
                <a:gd name="T12" fmla="*/ 4 w 6"/>
                <a:gd name="T13" fmla="*/ 0 h 7"/>
                <a:gd name="T14" fmla="*/ 4 w 6"/>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7">
                  <a:moveTo>
                    <a:pt x="4" y="0"/>
                  </a:moveTo>
                  <a:lnTo>
                    <a:pt x="6" y="0"/>
                  </a:lnTo>
                  <a:lnTo>
                    <a:pt x="6" y="3"/>
                  </a:lnTo>
                  <a:lnTo>
                    <a:pt x="2" y="4"/>
                  </a:lnTo>
                  <a:lnTo>
                    <a:pt x="0" y="7"/>
                  </a:lnTo>
                  <a:lnTo>
                    <a:pt x="0" y="7"/>
                  </a:lnTo>
                  <a:lnTo>
                    <a:pt x="4" y="0"/>
                  </a:lnTo>
                  <a:lnTo>
                    <a:pt x="4"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9" name="Freeform 543">
              <a:extLst>
                <a:ext uri="{FF2B5EF4-FFF2-40B4-BE49-F238E27FC236}">
                  <a16:creationId xmlns:a16="http://schemas.microsoft.com/office/drawing/2014/main" id="{601D9F92-996F-4CF6-958E-92817C853D79}"/>
                </a:ext>
              </a:extLst>
            </p:cNvPr>
            <p:cNvSpPr>
              <a:spLocks/>
            </p:cNvSpPr>
            <p:nvPr/>
          </p:nvSpPr>
          <p:spPr bwMode="auto">
            <a:xfrm>
              <a:off x="3886201" y="1770063"/>
              <a:ext cx="52388" cy="136525"/>
            </a:xfrm>
            <a:custGeom>
              <a:avLst/>
              <a:gdLst>
                <a:gd name="T0" fmla="*/ 33 w 33"/>
                <a:gd name="T1" fmla="*/ 34 h 86"/>
                <a:gd name="T2" fmla="*/ 31 w 33"/>
                <a:gd name="T3" fmla="*/ 34 h 86"/>
                <a:gd name="T4" fmla="*/ 31 w 33"/>
                <a:gd name="T5" fmla="*/ 38 h 86"/>
                <a:gd name="T6" fmla="*/ 29 w 33"/>
                <a:gd name="T7" fmla="*/ 40 h 86"/>
                <a:gd name="T8" fmla="*/ 28 w 33"/>
                <a:gd name="T9" fmla="*/ 44 h 86"/>
                <a:gd name="T10" fmla="*/ 23 w 33"/>
                <a:gd name="T11" fmla="*/ 54 h 86"/>
                <a:gd name="T12" fmla="*/ 19 w 33"/>
                <a:gd name="T13" fmla="*/ 62 h 86"/>
                <a:gd name="T14" fmla="*/ 13 w 33"/>
                <a:gd name="T15" fmla="*/ 76 h 86"/>
                <a:gd name="T16" fmla="*/ 9 w 33"/>
                <a:gd name="T17" fmla="*/ 86 h 86"/>
                <a:gd name="T18" fmla="*/ 9 w 33"/>
                <a:gd name="T19" fmla="*/ 84 h 86"/>
                <a:gd name="T20" fmla="*/ 7 w 33"/>
                <a:gd name="T21" fmla="*/ 86 h 86"/>
                <a:gd name="T22" fmla="*/ 6 w 33"/>
                <a:gd name="T23" fmla="*/ 76 h 86"/>
                <a:gd name="T24" fmla="*/ 6 w 33"/>
                <a:gd name="T25" fmla="*/ 68 h 86"/>
                <a:gd name="T26" fmla="*/ 3 w 33"/>
                <a:gd name="T27" fmla="*/ 60 h 86"/>
                <a:gd name="T28" fmla="*/ 3 w 33"/>
                <a:gd name="T29" fmla="*/ 50 h 86"/>
                <a:gd name="T30" fmla="*/ 1 w 33"/>
                <a:gd name="T31" fmla="*/ 50 h 86"/>
                <a:gd name="T32" fmla="*/ 0 w 33"/>
                <a:gd name="T33" fmla="*/ 50 h 86"/>
                <a:gd name="T34" fmla="*/ 0 w 33"/>
                <a:gd name="T35" fmla="*/ 47 h 86"/>
                <a:gd name="T36" fmla="*/ 0 w 33"/>
                <a:gd name="T37" fmla="*/ 43 h 86"/>
                <a:gd name="T38" fmla="*/ 1 w 33"/>
                <a:gd name="T39" fmla="*/ 38 h 86"/>
                <a:gd name="T40" fmla="*/ 1 w 33"/>
                <a:gd name="T41" fmla="*/ 34 h 86"/>
                <a:gd name="T42" fmla="*/ 0 w 33"/>
                <a:gd name="T43" fmla="*/ 34 h 86"/>
                <a:gd name="T44" fmla="*/ 1 w 33"/>
                <a:gd name="T45" fmla="*/ 32 h 86"/>
                <a:gd name="T46" fmla="*/ 1 w 33"/>
                <a:gd name="T47" fmla="*/ 31 h 86"/>
                <a:gd name="T48" fmla="*/ 3 w 33"/>
                <a:gd name="T49" fmla="*/ 25 h 86"/>
                <a:gd name="T50" fmla="*/ 3 w 33"/>
                <a:gd name="T51" fmla="*/ 25 h 86"/>
                <a:gd name="T52" fmla="*/ 6 w 33"/>
                <a:gd name="T53" fmla="*/ 21 h 86"/>
                <a:gd name="T54" fmla="*/ 7 w 33"/>
                <a:gd name="T55" fmla="*/ 18 h 86"/>
                <a:gd name="T56" fmla="*/ 7 w 33"/>
                <a:gd name="T57" fmla="*/ 16 h 86"/>
                <a:gd name="T58" fmla="*/ 9 w 33"/>
                <a:gd name="T59" fmla="*/ 15 h 86"/>
                <a:gd name="T60" fmla="*/ 9 w 33"/>
                <a:gd name="T61" fmla="*/ 12 h 86"/>
                <a:gd name="T62" fmla="*/ 11 w 33"/>
                <a:gd name="T63" fmla="*/ 9 h 86"/>
                <a:gd name="T64" fmla="*/ 11 w 33"/>
                <a:gd name="T65" fmla="*/ 9 h 86"/>
                <a:gd name="T66" fmla="*/ 13 w 33"/>
                <a:gd name="T67" fmla="*/ 9 h 86"/>
                <a:gd name="T68" fmla="*/ 13 w 33"/>
                <a:gd name="T69" fmla="*/ 9 h 86"/>
                <a:gd name="T70" fmla="*/ 16 w 33"/>
                <a:gd name="T71" fmla="*/ 5 h 86"/>
                <a:gd name="T72" fmla="*/ 17 w 33"/>
                <a:gd name="T73" fmla="*/ 5 h 86"/>
                <a:gd name="T74" fmla="*/ 19 w 33"/>
                <a:gd name="T75" fmla="*/ 5 h 86"/>
                <a:gd name="T76" fmla="*/ 22 w 33"/>
                <a:gd name="T77" fmla="*/ 0 h 86"/>
                <a:gd name="T78" fmla="*/ 19 w 33"/>
                <a:gd name="T79" fmla="*/ 5 h 86"/>
                <a:gd name="T80" fmla="*/ 22 w 33"/>
                <a:gd name="T81" fmla="*/ 6 h 86"/>
                <a:gd name="T82" fmla="*/ 22 w 33"/>
                <a:gd name="T83" fmla="*/ 11 h 86"/>
                <a:gd name="T84" fmla="*/ 19 w 33"/>
                <a:gd name="T85" fmla="*/ 16 h 86"/>
                <a:gd name="T86" fmla="*/ 19 w 33"/>
                <a:gd name="T87" fmla="*/ 18 h 86"/>
                <a:gd name="T88" fmla="*/ 22 w 33"/>
                <a:gd name="T89" fmla="*/ 22 h 86"/>
                <a:gd name="T90" fmla="*/ 22 w 33"/>
                <a:gd name="T91" fmla="*/ 25 h 86"/>
                <a:gd name="T92" fmla="*/ 22 w 33"/>
                <a:gd name="T93" fmla="*/ 28 h 86"/>
                <a:gd name="T94" fmla="*/ 22 w 33"/>
                <a:gd name="T95" fmla="*/ 28 h 86"/>
                <a:gd name="T96" fmla="*/ 23 w 33"/>
                <a:gd name="T97" fmla="*/ 28 h 86"/>
                <a:gd name="T98" fmla="*/ 25 w 33"/>
                <a:gd name="T99" fmla="*/ 27 h 86"/>
                <a:gd name="T100" fmla="*/ 25 w 33"/>
                <a:gd name="T101" fmla="*/ 22 h 86"/>
                <a:gd name="T102" fmla="*/ 28 w 33"/>
                <a:gd name="T103" fmla="*/ 22 h 86"/>
                <a:gd name="T104" fmla="*/ 31 w 33"/>
                <a:gd name="T105" fmla="*/ 22 h 86"/>
                <a:gd name="T106" fmla="*/ 31 w 33"/>
                <a:gd name="T107" fmla="*/ 25 h 86"/>
                <a:gd name="T108" fmla="*/ 31 w 33"/>
                <a:gd name="T109" fmla="*/ 27 h 86"/>
                <a:gd name="T110" fmla="*/ 31 w 33"/>
                <a:gd name="T111" fmla="*/ 28 h 86"/>
                <a:gd name="T112" fmla="*/ 31 w 33"/>
                <a:gd name="T113" fmla="*/ 31 h 86"/>
                <a:gd name="T114" fmla="*/ 33 w 33"/>
                <a:gd name="T115" fmla="*/ 32 h 86"/>
                <a:gd name="T116" fmla="*/ 33 w 33"/>
                <a:gd name="T117" fmla="*/ 34 h 86"/>
                <a:gd name="T118" fmla="*/ 33 w 33"/>
                <a:gd name="T119" fmla="*/ 3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 h="86">
                  <a:moveTo>
                    <a:pt x="33" y="34"/>
                  </a:moveTo>
                  <a:lnTo>
                    <a:pt x="31" y="34"/>
                  </a:lnTo>
                  <a:lnTo>
                    <a:pt x="31" y="38"/>
                  </a:lnTo>
                  <a:lnTo>
                    <a:pt x="29" y="40"/>
                  </a:lnTo>
                  <a:lnTo>
                    <a:pt x="28" y="44"/>
                  </a:lnTo>
                  <a:lnTo>
                    <a:pt x="23" y="54"/>
                  </a:lnTo>
                  <a:lnTo>
                    <a:pt x="19" y="62"/>
                  </a:lnTo>
                  <a:lnTo>
                    <a:pt x="13" y="76"/>
                  </a:lnTo>
                  <a:lnTo>
                    <a:pt x="9" y="86"/>
                  </a:lnTo>
                  <a:lnTo>
                    <a:pt x="9" y="84"/>
                  </a:lnTo>
                  <a:lnTo>
                    <a:pt x="7" y="86"/>
                  </a:lnTo>
                  <a:lnTo>
                    <a:pt x="6" y="76"/>
                  </a:lnTo>
                  <a:lnTo>
                    <a:pt x="6" y="68"/>
                  </a:lnTo>
                  <a:lnTo>
                    <a:pt x="3" y="60"/>
                  </a:lnTo>
                  <a:lnTo>
                    <a:pt x="3" y="50"/>
                  </a:lnTo>
                  <a:lnTo>
                    <a:pt x="1" y="50"/>
                  </a:lnTo>
                  <a:lnTo>
                    <a:pt x="0" y="50"/>
                  </a:lnTo>
                  <a:lnTo>
                    <a:pt x="0" y="47"/>
                  </a:lnTo>
                  <a:lnTo>
                    <a:pt x="0" y="43"/>
                  </a:lnTo>
                  <a:lnTo>
                    <a:pt x="1" y="38"/>
                  </a:lnTo>
                  <a:lnTo>
                    <a:pt x="1" y="34"/>
                  </a:lnTo>
                  <a:lnTo>
                    <a:pt x="0" y="34"/>
                  </a:lnTo>
                  <a:lnTo>
                    <a:pt x="1" y="32"/>
                  </a:lnTo>
                  <a:lnTo>
                    <a:pt x="1" y="31"/>
                  </a:lnTo>
                  <a:lnTo>
                    <a:pt x="3" y="25"/>
                  </a:lnTo>
                  <a:lnTo>
                    <a:pt x="3" y="25"/>
                  </a:lnTo>
                  <a:lnTo>
                    <a:pt x="6" y="21"/>
                  </a:lnTo>
                  <a:lnTo>
                    <a:pt x="7" y="18"/>
                  </a:lnTo>
                  <a:lnTo>
                    <a:pt x="7" y="16"/>
                  </a:lnTo>
                  <a:lnTo>
                    <a:pt x="9" y="15"/>
                  </a:lnTo>
                  <a:lnTo>
                    <a:pt x="9" y="12"/>
                  </a:lnTo>
                  <a:lnTo>
                    <a:pt x="11" y="9"/>
                  </a:lnTo>
                  <a:lnTo>
                    <a:pt x="11" y="9"/>
                  </a:lnTo>
                  <a:lnTo>
                    <a:pt x="13" y="9"/>
                  </a:lnTo>
                  <a:lnTo>
                    <a:pt x="13" y="9"/>
                  </a:lnTo>
                  <a:lnTo>
                    <a:pt x="16" y="5"/>
                  </a:lnTo>
                  <a:lnTo>
                    <a:pt x="17" y="5"/>
                  </a:lnTo>
                  <a:lnTo>
                    <a:pt x="19" y="5"/>
                  </a:lnTo>
                  <a:lnTo>
                    <a:pt x="22" y="0"/>
                  </a:lnTo>
                  <a:lnTo>
                    <a:pt x="19" y="5"/>
                  </a:lnTo>
                  <a:lnTo>
                    <a:pt x="22" y="6"/>
                  </a:lnTo>
                  <a:lnTo>
                    <a:pt x="22" y="11"/>
                  </a:lnTo>
                  <a:lnTo>
                    <a:pt x="19" y="16"/>
                  </a:lnTo>
                  <a:lnTo>
                    <a:pt x="19" y="18"/>
                  </a:lnTo>
                  <a:lnTo>
                    <a:pt x="22" y="22"/>
                  </a:lnTo>
                  <a:lnTo>
                    <a:pt x="22" y="25"/>
                  </a:lnTo>
                  <a:lnTo>
                    <a:pt x="22" y="28"/>
                  </a:lnTo>
                  <a:lnTo>
                    <a:pt x="22" y="28"/>
                  </a:lnTo>
                  <a:lnTo>
                    <a:pt x="23" y="28"/>
                  </a:lnTo>
                  <a:lnTo>
                    <a:pt x="25" y="27"/>
                  </a:lnTo>
                  <a:lnTo>
                    <a:pt x="25" y="22"/>
                  </a:lnTo>
                  <a:lnTo>
                    <a:pt x="28" y="22"/>
                  </a:lnTo>
                  <a:lnTo>
                    <a:pt x="31" y="22"/>
                  </a:lnTo>
                  <a:lnTo>
                    <a:pt x="31" y="25"/>
                  </a:lnTo>
                  <a:lnTo>
                    <a:pt x="31" y="27"/>
                  </a:lnTo>
                  <a:lnTo>
                    <a:pt x="31" y="28"/>
                  </a:lnTo>
                  <a:lnTo>
                    <a:pt x="31" y="31"/>
                  </a:lnTo>
                  <a:lnTo>
                    <a:pt x="33" y="32"/>
                  </a:lnTo>
                  <a:lnTo>
                    <a:pt x="33" y="34"/>
                  </a:lnTo>
                  <a:lnTo>
                    <a:pt x="33" y="3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0" name="Rectangle 544">
              <a:extLst>
                <a:ext uri="{FF2B5EF4-FFF2-40B4-BE49-F238E27FC236}">
                  <a16:creationId xmlns:a16="http://schemas.microsoft.com/office/drawing/2014/main" id="{F7E1A874-70B0-4860-ACE6-E4CAE1E9F57B}"/>
                </a:ext>
              </a:extLst>
            </p:cNvPr>
            <p:cNvSpPr>
              <a:spLocks noChangeArrowheads="1"/>
            </p:cNvSpPr>
            <p:nvPr/>
          </p:nvSpPr>
          <p:spPr bwMode="auto">
            <a:xfrm>
              <a:off x="3986213" y="1685926"/>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1" name="Freeform 545">
              <a:extLst>
                <a:ext uri="{FF2B5EF4-FFF2-40B4-BE49-F238E27FC236}">
                  <a16:creationId xmlns:a16="http://schemas.microsoft.com/office/drawing/2014/main" id="{DBDC5E74-AE56-483E-8D87-DDB97D420AEC}"/>
                </a:ext>
              </a:extLst>
            </p:cNvPr>
            <p:cNvSpPr>
              <a:spLocks/>
            </p:cNvSpPr>
            <p:nvPr/>
          </p:nvSpPr>
          <p:spPr bwMode="auto">
            <a:xfrm>
              <a:off x="4213226" y="2109788"/>
              <a:ext cx="14288" cy="30163"/>
            </a:xfrm>
            <a:custGeom>
              <a:avLst/>
              <a:gdLst>
                <a:gd name="T0" fmla="*/ 2 w 9"/>
                <a:gd name="T1" fmla="*/ 0 h 19"/>
                <a:gd name="T2" fmla="*/ 3 w 9"/>
                <a:gd name="T3" fmla="*/ 3 h 19"/>
                <a:gd name="T4" fmla="*/ 7 w 9"/>
                <a:gd name="T5" fmla="*/ 7 h 19"/>
                <a:gd name="T6" fmla="*/ 9 w 9"/>
                <a:gd name="T7" fmla="*/ 13 h 19"/>
                <a:gd name="T8" fmla="*/ 9 w 9"/>
                <a:gd name="T9" fmla="*/ 13 h 19"/>
                <a:gd name="T10" fmla="*/ 7 w 9"/>
                <a:gd name="T11" fmla="*/ 17 h 19"/>
                <a:gd name="T12" fmla="*/ 2 w 9"/>
                <a:gd name="T13" fmla="*/ 19 h 19"/>
                <a:gd name="T14" fmla="*/ 0 w 9"/>
                <a:gd name="T15" fmla="*/ 17 h 19"/>
                <a:gd name="T16" fmla="*/ 0 w 9"/>
                <a:gd name="T17" fmla="*/ 13 h 19"/>
                <a:gd name="T18" fmla="*/ 0 w 9"/>
                <a:gd name="T19" fmla="*/ 7 h 19"/>
                <a:gd name="T20" fmla="*/ 0 w 9"/>
                <a:gd name="T21" fmla="*/ 1 h 19"/>
                <a:gd name="T22" fmla="*/ 2 w 9"/>
                <a:gd name="T23" fmla="*/ 0 h 19"/>
                <a:gd name="T24" fmla="*/ 2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2" y="0"/>
                  </a:moveTo>
                  <a:lnTo>
                    <a:pt x="3" y="3"/>
                  </a:lnTo>
                  <a:lnTo>
                    <a:pt x="7" y="7"/>
                  </a:lnTo>
                  <a:lnTo>
                    <a:pt x="9" y="13"/>
                  </a:lnTo>
                  <a:lnTo>
                    <a:pt x="9" y="13"/>
                  </a:lnTo>
                  <a:lnTo>
                    <a:pt x="7" y="17"/>
                  </a:lnTo>
                  <a:lnTo>
                    <a:pt x="2" y="19"/>
                  </a:lnTo>
                  <a:lnTo>
                    <a:pt x="0" y="17"/>
                  </a:lnTo>
                  <a:lnTo>
                    <a:pt x="0" y="13"/>
                  </a:lnTo>
                  <a:lnTo>
                    <a:pt x="0" y="7"/>
                  </a:lnTo>
                  <a:lnTo>
                    <a:pt x="0" y="1"/>
                  </a:lnTo>
                  <a:lnTo>
                    <a:pt x="2" y="0"/>
                  </a:lnTo>
                  <a:lnTo>
                    <a:pt x="2"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2" name="Freeform 546">
              <a:extLst>
                <a:ext uri="{FF2B5EF4-FFF2-40B4-BE49-F238E27FC236}">
                  <a16:creationId xmlns:a16="http://schemas.microsoft.com/office/drawing/2014/main" id="{909C581B-AC3C-4BE3-975A-1D7DC8B3569A}"/>
                </a:ext>
              </a:extLst>
            </p:cNvPr>
            <p:cNvSpPr>
              <a:spLocks/>
            </p:cNvSpPr>
            <p:nvPr/>
          </p:nvSpPr>
          <p:spPr bwMode="auto">
            <a:xfrm>
              <a:off x="3944938" y="2227263"/>
              <a:ext cx="11113" cy="9525"/>
            </a:xfrm>
            <a:custGeom>
              <a:avLst/>
              <a:gdLst>
                <a:gd name="T0" fmla="*/ 2 w 7"/>
                <a:gd name="T1" fmla="*/ 0 h 6"/>
                <a:gd name="T2" fmla="*/ 4 w 7"/>
                <a:gd name="T3" fmla="*/ 5 h 6"/>
                <a:gd name="T4" fmla="*/ 7 w 7"/>
                <a:gd name="T5" fmla="*/ 5 h 6"/>
                <a:gd name="T6" fmla="*/ 7 w 7"/>
                <a:gd name="T7" fmla="*/ 6 h 6"/>
                <a:gd name="T8" fmla="*/ 4 w 7"/>
                <a:gd name="T9" fmla="*/ 5 h 6"/>
                <a:gd name="T10" fmla="*/ 7 w 7"/>
                <a:gd name="T11" fmla="*/ 6 h 6"/>
                <a:gd name="T12" fmla="*/ 4 w 7"/>
                <a:gd name="T13" fmla="*/ 5 h 6"/>
                <a:gd name="T14" fmla="*/ 0 w 7"/>
                <a:gd name="T15" fmla="*/ 0 h 6"/>
                <a:gd name="T16" fmla="*/ 2 w 7"/>
                <a:gd name="T17" fmla="*/ 0 h 6"/>
                <a:gd name="T18" fmla="*/ 0 w 7"/>
                <a:gd name="T19" fmla="*/ 0 h 6"/>
                <a:gd name="T20" fmla="*/ 2 w 7"/>
                <a:gd name="T21" fmla="*/ 0 h 6"/>
                <a:gd name="T22" fmla="*/ 2 w 7"/>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2" y="0"/>
                  </a:moveTo>
                  <a:lnTo>
                    <a:pt x="4" y="5"/>
                  </a:lnTo>
                  <a:lnTo>
                    <a:pt x="7" y="5"/>
                  </a:lnTo>
                  <a:lnTo>
                    <a:pt x="7" y="6"/>
                  </a:lnTo>
                  <a:lnTo>
                    <a:pt x="4" y="5"/>
                  </a:lnTo>
                  <a:lnTo>
                    <a:pt x="7" y="6"/>
                  </a:lnTo>
                  <a:lnTo>
                    <a:pt x="4" y="5"/>
                  </a:lnTo>
                  <a:lnTo>
                    <a:pt x="0" y="0"/>
                  </a:lnTo>
                  <a:lnTo>
                    <a:pt x="2" y="0"/>
                  </a:lnTo>
                  <a:lnTo>
                    <a:pt x="0" y="0"/>
                  </a:lnTo>
                  <a:lnTo>
                    <a:pt x="2" y="0"/>
                  </a:lnTo>
                  <a:lnTo>
                    <a:pt x="2"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3" name="Freeform 547">
              <a:extLst>
                <a:ext uri="{FF2B5EF4-FFF2-40B4-BE49-F238E27FC236}">
                  <a16:creationId xmlns:a16="http://schemas.microsoft.com/office/drawing/2014/main" id="{C7AB6EFD-FD5F-4D48-99F5-92A27A9042B6}"/>
                </a:ext>
              </a:extLst>
            </p:cNvPr>
            <p:cNvSpPr>
              <a:spLocks/>
            </p:cNvSpPr>
            <p:nvPr/>
          </p:nvSpPr>
          <p:spPr bwMode="auto">
            <a:xfrm>
              <a:off x="4041776" y="1663701"/>
              <a:ext cx="20638" cy="19050"/>
            </a:xfrm>
            <a:custGeom>
              <a:avLst/>
              <a:gdLst>
                <a:gd name="T0" fmla="*/ 10 w 13"/>
                <a:gd name="T1" fmla="*/ 9 h 12"/>
                <a:gd name="T2" fmla="*/ 9 w 13"/>
                <a:gd name="T3" fmla="*/ 10 h 12"/>
                <a:gd name="T4" fmla="*/ 6 w 13"/>
                <a:gd name="T5" fmla="*/ 12 h 12"/>
                <a:gd name="T6" fmla="*/ 4 w 13"/>
                <a:gd name="T7" fmla="*/ 12 h 12"/>
                <a:gd name="T8" fmla="*/ 3 w 13"/>
                <a:gd name="T9" fmla="*/ 12 h 12"/>
                <a:gd name="T10" fmla="*/ 0 w 13"/>
                <a:gd name="T11" fmla="*/ 12 h 12"/>
                <a:gd name="T12" fmla="*/ 3 w 13"/>
                <a:gd name="T13" fmla="*/ 9 h 12"/>
                <a:gd name="T14" fmla="*/ 4 w 13"/>
                <a:gd name="T15" fmla="*/ 6 h 12"/>
                <a:gd name="T16" fmla="*/ 4 w 13"/>
                <a:gd name="T17" fmla="*/ 4 h 12"/>
                <a:gd name="T18" fmla="*/ 6 w 13"/>
                <a:gd name="T19" fmla="*/ 0 h 12"/>
                <a:gd name="T20" fmla="*/ 9 w 13"/>
                <a:gd name="T21" fmla="*/ 0 h 12"/>
                <a:gd name="T22" fmla="*/ 10 w 13"/>
                <a:gd name="T23" fmla="*/ 4 h 12"/>
                <a:gd name="T24" fmla="*/ 13 w 13"/>
                <a:gd name="T25" fmla="*/ 6 h 12"/>
                <a:gd name="T26" fmla="*/ 10 w 13"/>
                <a:gd name="T27" fmla="*/ 9 h 12"/>
                <a:gd name="T28" fmla="*/ 10 w 13"/>
                <a:gd name="T29"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2">
                  <a:moveTo>
                    <a:pt x="10" y="9"/>
                  </a:moveTo>
                  <a:lnTo>
                    <a:pt x="9" y="10"/>
                  </a:lnTo>
                  <a:lnTo>
                    <a:pt x="6" y="12"/>
                  </a:lnTo>
                  <a:lnTo>
                    <a:pt x="4" y="12"/>
                  </a:lnTo>
                  <a:lnTo>
                    <a:pt x="3" y="12"/>
                  </a:lnTo>
                  <a:lnTo>
                    <a:pt x="0" y="12"/>
                  </a:lnTo>
                  <a:lnTo>
                    <a:pt x="3" y="9"/>
                  </a:lnTo>
                  <a:lnTo>
                    <a:pt x="4" y="6"/>
                  </a:lnTo>
                  <a:lnTo>
                    <a:pt x="4" y="4"/>
                  </a:lnTo>
                  <a:lnTo>
                    <a:pt x="6" y="0"/>
                  </a:lnTo>
                  <a:lnTo>
                    <a:pt x="9" y="0"/>
                  </a:lnTo>
                  <a:lnTo>
                    <a:pt x="10" y="4"/>
                  </a:lnTo>
                  <a:lnTo>
                    <a:pt x="13" y="6"/>
                  </a:lnTo>
                  <a:lnTo>
                    <a:pt x="10" y="9"/>
                  </a:lnTo>
                  <a:lnTo>
                    <a:pt x="10" y="9"/>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4" name="Freeform 548">
              <a:extLst>
                <a:ext uri="{FF2B5EF4-FFF2-40B4-BE49-F238E27FC236}">
                  <a16:creationId xmlns:a16="http://schemas.microsoft.com/office/drawing/2014/main" id="{1CAD9499-67F6-4E75-9D7E-A10273027953}"/>
                </a:ext>
              </a:extLst>
            </p:cNvPr>
            <p:cNvSpPr>
              <a:spLocks/>
            </p:cNvSpPr>
            <p:nvPr/>
          </p:nvSpPr>
          <p:spPr bwMode="auto">
            <a:xfrm>
              <a:off x="3997326" y="1660526"/>
              <a:ext cx="4763" cy="7938"/>
            </a:xfrm>
            <a:custGeom>
              <a:avLst/>
              <a:gdLst>
                <a:gd name="T0" fmla="*/ 0 w 3"/>
                <a:gd name="T1" fmla="*/ 5 h 5"/>
                <a:gd name="T2" fmla="*/ 0 w 3"/>
                <a:gd name="T3" fmla="*/ 2 h 5"/>
                <a:gd name="T4" fmla="*/ 3 w 3"/>
                <a:gd name="T5" fmla="*/ 0 h 5"/>
                <a:gd name="T6" fmla="*/ 0 w 3"/>
                <a:gd name="T7" fmla="*/ 5 h 5"/>
                <a:gd name="T8" fmla="*/ 0 w 3"/>
                <a:gd name="T9" fmla="*/ 5 h 5"/>
              </a:gdLst>
              <a:ahLst/>
              <a:cxnLst>
                <a:cxn ang="0">
                  <a:pos x="T0" y="T1"/>
                </a:cxn>
                <a:cxn ang="0">
                  <a:pos x="T2" y="T3"/>
                </a:cxn>
                <a:cxn ang="0">
                  <a:pos x="T4" y="T5"/>
                </a:cxn>
                <a:cxn ang="0">
                  <a:pos x="T6" y="T7"/>
                </a:cxn>
                <a:cxn ang="0">
                  <a:pos x="T8" y="T9"/>
                </a:cxn>
              </a:cxnLst>
              <a:rect l="0" t="0" r="r" b="b"/>
              <a:pathLst>
                <a:path w="3" h="5">
                  <a:moveTo>
                    <a:pt x="0" y="5"/>
                  </a:moveTo>
                  <a:lnTo>
                    <a:pt x="0" y="2"/>
                  </a:lnTo>
                  <a:lnTo>
                    <a:pt x="3" y="0"/>
                  </a:lnTo>
                  <a:lnTo>
                    <a:pt x="0" y="5"/>
                  </a:lnTo>
                  <a:lnTo>
                    <a:pt x="0" y="5"/>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5" name="Freeform 549">
              <a:extLst>
                <a:ext uri="{FF2B5EF4-FFF2-40B4-BE49-F238E27FC236}">
                  <a16:creationId xmlns:a16="http://schemas.microsoft.com/office/drawing/2014/main" id="{A24EC436-F2CF-428F-BC4E-75FA0A789178}"/>
                </a:ext>
              </a:extLst>
            </p:cNvPr>
            <p:cNvSpPr>
              <a:spLocks/>
            </p:cNvSpPr>
            <p:nvPr/>
          </p:nvSpPr>
          <p:spPr bwMode="auto">
            <a:xfrm>
              <a:off x="4051301" y="1657351"/>
              <a:ext cx="22225" cy="22225"/>
            </a:xfrm>
            <a:custGeom>
              <a:avLst/>
              <a:gdLst>
                <a:gd name="T0" fmla="*/ 14 w 14"/>
                <a:gd name="T1" fmla="*/ 8 h 14"/>
                <a:gd name="T2" fmla="*/ 13 w 14"/>
                <a:gd name="T3" fmla="*/ 8 h 14"/>
                <a:gd name="T4" fmla="*/ 13 w 14"/>
                <a:gd name="T5" fmla="*/ 10 h 14"/>
                <a:gd name="T6" fmla="*/ 8 w 14"/>
                <a:gd name="T7" fmla="*/ 14 h 14"/>
                <a:gd name="T8" fmla="*/ 7 w 14"/>
                <a:gd name="T9" fmla="*/ 14 h 14"/>
                <a:gd name="T10" fmla="*/ 4 w 14"/>
                <a:gd name="T11" fmla="*/ 13 h 14"/>
                <a:gd name="T12" fmla="*/ 7 w 14"/>
                <a:gd name="T13" fmla="*/ 10 h 14"/>
                <a:gd name="T14" fmla="*/ 4 w 14"/>
                <a:gd name="T15" fmla="*/ 8 h 14"/>
                <a:gd name="T16" fmla="*/ 3 w 14"/>
                <a:gd name="T17" fmla="*/ 4 h 14"/>
                <a:gd name="T18" fmla="*/ 0 w 14"/>
                <a:gd name="T19" fmla="*/ 4 h 14"/>
                <a:gd name="T20" fmla="*/ 4 w 14"/>
                <a:gd name="T21" fmla="*/ 2 h 14"/>
                <a:gd name="T22" fmla="*/ 8 w 14"/>
                <a:gd name="T23" fmla="*/ 0 h 14"/>
                <a:gd name="T24" fmla="*/ 8 w 14"/>
                <a:gd name="T25" fmla="*/ 2 h 14"/>
                <a:gd name="T26" fmla="*/ 7 w 14"/>
                <a:gd name="T27" fmla="*/ 4 h 14"/>
                <a:gd name="T28" fmla="*/ 8 w 14"/>
                <a:gd name="T29" fmla="*/ 4 h 14"/>
                <a:gd name="T30" fmla="*/ 10 w 14"/>
                <a:gd name="T31" fmla="*/ 2 h 14"/>
                <a:gd name="T32" fmla="*/ 13 w 14"/>
                <a:gd name="T33" fmla="*/ 4 h 14"/>
                <a:gd name="T34" fmla="*/ 13 w 14"/>
                <a:gd name="T35" fmla="*/ 7 h 14"/>
                <a:gd name="T36" fmla="*/ 14 w 14"/>
                <a:gd name="T37" fmla="*/ 8 h 14"/>
                <a:gd name="T38" fmla="*/ 14 w 14"/>
                <a:gd name="T39"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14">
                  <a:moveTo>
                    <a:pt x="14" y="8"/>
                  </a:moveTo>
                  <a:lnTo>
                    <a:pt x="13" y="8"/>
                  </a:lnTo>
                  <a:lnTo>
                    <a:pt x="13" y="10"/>
                  </a:lnTo>
                  <a:lnTo>
                    <a:pt x="8" y="14"/>
                  </a:lnTo>
                  <a:lnTo>
                    <a:pt x="7" y="14"/>
                  </a:lnTo>
                  <a:lnTo>
                    <a:pt x="4" y="13"/>
                  </a:lnTo>
                  <a:lnTo>
                    <a:pt x="7" y="10"/>
                  </a:lnTo>
                  <a:lnTo>
                    <a:pt x="4" y="8"/>
                  </a:lnTo>
                  <a:lnTo>
                    <a:pt x="3" y="4"/>
                  </a:lnTo>
                  <a:lnTo>
                    <a:pt x="0" y="4"/>
                  </a:lnTo>
                  <a:lnTo>
                    <a:pt x="4" y="2"/>
                  </a:lnTo>
                  <a:lnTo>
                    <a:pt x="8" y="0"/>
                  </a:lnTo>
                  <a:lnTo>
                    <a:pt x="8" y="2"/>
                  </a:lnTo>
                  <a:lnTo>
                    <a:pt x="7" y="4"/>
                  </a:lnTo>
                  <a:lnTo>
                    <a:pt x="8" y="4"/>
                  </a:lnTo>
                  <a:lnTo>
                    <a:pt x="10" y="2"/>
                  </a:lnTo>
                  <a:lnTo>
                    <a:pt x="13" y="4"/>
                  </a:lnTo>
                  <a:lnTo>
                    <a:pt x="13" y="7"/>
                  </a:lnTo>
                  <a:lnTo>
                    <a:pt x="14" y="8"/>
                  </a:lnTo>
                  <a:lnTo>
                    <a:pt x="14" y="8"/>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6" name="Freeform 550">
              <a:extLst>
                <a:ext uri="{FF2B5EF4-FFF2-40B4-BE49-F238E27FC236}">
                  <a16:creationId xmlns:a16="http://schemas.microsoft.com/office/drawing/2014/main" id="{137A44E7-DD6A-44AD-8DC5-A849AED4D090}"/>
                </a:ext>
              </a:extLst>
            </p:cNvPr>
            <p:cNvSpPr>
              <a:spLocks/>
            </p:cNvSpPr>
            <p:nvPr/>
          </p:nvSpPr>
          <p:spPr bwMode="auto">
            <a:xfrm>
              <a:off x="4467226" y="19954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7" name="Freeform 551">
              <a:extLst>
                <a:ext uri="{FF2B5EF4-FFF2-40B4-BE49-F238E27FC236}">
                  <a16:creationId xmlns:a16="http://schemas.microsoft.com/office/drawing/2014/main" id="{06C3EC6A-067C-4465-8A80-940819E06825}"/>
                </a:ext>
              </a:extLst>
            </p:cNvPr>
            <p:cNvSpPr>
              <a:spLocks/>
            </p:cNvSpPr>
            <p:nvPr/>
          </p:nvSpPr>
          <p:spPr bwMode="auto">
            <a:xfrm>
              <a:off x="3900488" y="1703388"/>
              <a:ext cx="30163" cy="36513"/>
            </a:xfrm>
            <a:custGeom>
              <a:avLst/>
              <a:gdLst>
                <a:gd name="T0" fmla="*/ 16 w 19"/>
                <a:gd name="T1" fmla="*/ 1 h 23"/>
                <a:gd name="T2" fmla="*/ 16 w 19"/>
                <a:gd name="T3" fmla="*/ 6 h 23"/>
                <a:gd name="T4" fmla="*/ 16 w 19"/>
                <a:gd name="T5" fmla="*/ 7 h 23"/>
                <a:gd name="T6" fmla="*/ 16 w 19"/>
                <a:gd name="T7" fmla="*/ 7 h 23"/>
                <a:gd name="T8" fmla="*/ 14 w 19"/>
                <a:gd name="T9" fmla="*/ 9 h 23"/>
                <a:gd name="T10" fmla="*/ 13 w 19"/>
                <a:gd name="T11" fmla="*/ 15 h 23"/>
                <a:gd name="T12" fmla="*/ 10 w 19"/>
                <a:gd name="T13" fmla="*/ 17 h 23"/>
                <a:gd name="T14" fmla="*/ 8 w 19"/>
                <a:gd name="T15" fmla="*/ 19 h 23"/>
                <a:gd name="T16" fmla="*/ 8 w 19"/>
                <a:gd name="T17" fmla="*/ 21 h 23"/>
                <a:gd name="T18" fmla="*/ 7 w 19"/>
                <a:gd name="T19" fmla="*/ 23 h 23"/>
                <a:gd name="T20" fmla="*/ 7 w 19"/>
                <a:gd name="T21" fmla="*/ 19 h 23"/>
                <a:gd name="T22" fmla="*/ 7 w 19"/>
                <a:gd name="T23" fmla="*/ 19 h 23"/>
                <a:gd name="T24" fmla="*/ 7 w 19"/>
                <a:gd name="T25" fmla="*/ 19 h 23"/>
                <a:gd name="T26" fmla="*/ 7 w 19"/>
                <a:gd name="T27" fmla="*/ 19 h 23"/>
                <a:gd name="T28" fmla="*/ 4 w 19"/>
                <a:gd name="T29" fmla="*/ 21 h 23"/>
                <a:gd name="T30" fmla="*/ 4 w 19"/>
                <a:gd name="T31" fmla="*/ 21 h 23"/>
                <a:gd name="T32" fmla="*/ 4 w 19"/>
                <a:gd name="T33" fmla="*/ 21 h 23"/>
                <a:gd name="T34" fmla="*/ 2 w 19"/>
                <a:gd name="T35" fmla="*/ 21 h 23"/>
                <a:gd name="T36" fmla="*/ 4 w 19"/>
                <a:gd name="T37" fmla="*/ 21 h 23"/>
                <a:gd name="T38" fmla="*/ 2 w 19"/>
                <a:gd name="T39" fmla="*/ 21 h 23"/>
                <a:gd name="T40" fmla="*/ 4 w 19"/>
                <a:gd name="T41" fmla="*/ 19 h 23"/>
                <a:gd name="T42" fmla="*/ 2 w 19"/>
                <a:gd name="T43" fmla="*/ 19 h 23"/>
                <a:gd name="T44" fmla="*/ 0 w 19"/>
                <a:gd name="T45" fmla="*/ 23 h 23"/>
                <a:gd name="T46" fmla="*/ 2 w 19"/>
                <a:gd name="T47" fmla="*/ 19 h 23"/>
                <a:gd name="T48" fmla="*/ 4 w 19"/>
                <a:gd name="T49" fmla="*/ 15 h 23"/>
                <a:gd name="T50" fmla="*/ 4 w 19"/>
                <a:gd name="T51" fmla="*/ 13 h 23"/>
                <a:gd name="T52" fmla="*/ 4 w 19"/>
                <a:gd name="T53" fmla="*/ 13 h 23"/>
                <a:gd name="T54" fmla="*/ 4 w 19"/>
                <a:gd name="T55" fmla="*/ 15 h 23"/>
                <a:gd name="T56" fmla="*/ 4 w 19"/>
                <a:gd name="T57" fmla="*/ 15 h 23"/>
                <a:gd name="T58" fmla="*/ 4 w 19"/>
                <a:gd name="T59" fmla="*/ 15 h 23"/>
                <a:gd name="T60" fmla="*/ 4 w 19"/>
                <a:gd name="T61" fmla="*/ 15 h 23"/>
                <a:gd name="T62" fmla="*/ 7 w 19"/>
                <a:gd name="T63" fmla="*/ 13 h 23"/>
                <a:gd name="T64" fmla="*/ 7 w 19"/>
                <a:gd name="T65" fmla="*/ 13 h 23"/>
                <a:gd name="T66" fmla="*/ 8 w 19"/>
                <a:gd name="T67" fmla="*/ 10 h 23"/>
                <a:gd name="T68" fmla="*/ 10 w 19"/>
                <a:gd name="T69" fmla="*/ 7 h 23"/>
                <a:gd name="T70" fmla="*/ 10 w 19"/>
                <a:gd name="T71" fmla="*/ 6 h 23"/>
                <a:gd name="T72" fmla="*/ 13 w 19"/>
                <a:gd name="T73" fmla="*/ 6 h 23"/>
                <a:gd name="T74" fmla="*/ 14 w 19"/>
                <a:gd name="T75" fmla="*/ 3 h 23"/>
                <a:gd name="T76" fmla="*/ 14 w 19"/>
                <a:gd name="T77" fmla="*/ 6 h 23"/>
                <a:gd name="T78" fmla="*/ 14 w 19"/>
                <a:gd name="T79" fmla="*/ 6 h 23"/>
                <a:gd name="T80" fmla="*/ 16 w 19"/>
                <a:gd name="T81" fmla="*/ 3 h 23"/>
                <a:gd name="T82" fmla="*/ 19 w 19"/>
                <a:gd name="T83" fmla="*/ 0 h 23"/>
                <a:gd name="T84" fmla="*/ 19 w 19"/>
                <a:gd name="T85" fmla="*/ 1 h 23"/>
                <a:gd name="T86" fmla="*/ 19 w 19"/>
                <a:gd name="T87" fmla="*/ 1 h 23"/>
                <a:gd name="T88" fmla="*/ 16 w 19"/>
                <a:gd name="T89" fmla="*/ 1 h 23"/>
                <a:gd name="T90" fmla="*/ 16 w 19"/>
                <a:gd name="T91"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 h="23">
                  <a:moveTo>
                    <a:pt x="16" y="1"/>
                  </a:moveTo>
                  <a:lnTo>
                    <a:pt x="16" y="6"/>
                  </a:lnTo>
                  <a:lnTo>
                    <a:pt x="16" y="7"/>
                  </a:lnTo>
                  <a:lnTo>
                    <a:pt x="16" y="7"/>
                  </a:lnTo>
                  <a:lnTo>
                    <a:pt x="14" y="9"/>
                  </a:lnTo>
                  <a:lnTo>
                    <a:pt x="13" y="15"/>
                  </a:lnTo>
                  <a:lnTo>
                    <a:pt x="10" y="17"/>
                  </a:lnTo>
                  <a:lnTo>
                    <a:pt x="8" y="19"/>
                  </a:lnTo>
                  <a:lnTo>
                    <a:pt x="8" y="21"/>
                  </a:lnTo>
                  <a:lnTo>
                    <a:pt x="7" y="23"/>
                  </a:lnTo>
                  <a:lnTo>
                    <a:pt x="7" y="19"/>
                  </a:lnTo>
                  <a:lnTo>
                    <a:pt x="7" y="19"/>
                  </a:lnTo>
                  <a:lnTo>
                    <a:pt x="7" y="19"/>
                  </a:lnTo>
                  <a:lnTo>
                    <a:pt x="7" y="19"/>
                  </a:lnTo>
                  <a:lnTo>
                    <a:pt x="4" y="21"/>
                  </a:lnTo>
                  <a:lnTo>
                    <a:pt x="4" y="21"/>
                  </a:lnTo>
                  <a:lnTo>
                    <a:pt x="4" y="21"/>
                  </a:lnTo>
                  <a:lnTo>
                    <a:pt x="2" y="21"/>
                  </a:lnTo>
                  <a:lnTo>
                    <a:pt x="4" y="21"/>
                  </a:lnTo>
                  <a:lnTo>
                    <a:pt x="2" y="21"/>
                  </a:lnTo>
                  <a:lnTo>
                    <a:pt x="4" y="19"/>
                  </a:lnTo>
                  <a:lnTo>
                    <a:pt x="2" y="19"/>
                  </a:lnTo>
                  <a:lnTo>
                    <a:pt x="0" y="23"/>
                  </a:lnTo>
                  <a:lnTo>
                    <a:pt x="2" y="19"/>
                  </a:lnTo>
                  <a:lnTo>
                    <a:pt x="4" y="15"/>
                  </a:lnTo>
                  <a:lnTo>
                    <a:pt x="4" y="13"/>
                  </a:lnTo>
                  <a:lnTo>
                    <a:pt x="4" y="13"/>
                  </a:lnTo>
                  <a:lnTo>
                    <a:pt x="4" y="15"/>
                  </a:lnTo>
                  <a:lnTo>
                    <a:pt x="4" y="15"/>
                  </a:lnTo>
                  <a:lnTo>
                    <a:pt x="4" y="15"/>
                  </a:lnTo>
                  <a:lnTo>
                    <a:pt x="4" y="15"/>
                  </a:lnTo>
                  <a:lnTo>
                    <a:pt x="7" y="13"/>
                  </a:lnTo>
                  <a:lnTo>
                    <a:pt x="7" y="13"/>
                  </a:lnTo>
                  <a:lnTo>
                    <a:pt x="8" y="10"/>
                  </a:lnTo>
                  <a:lnTo>
                    <a:pt x="10" y="7"/>
                  </a:lnTo>
                  <a:lnTo>
                    <a:pt x="10" y="6"/>
                  </a:lnTo>
                  <a:lnTo>
                    <a:pt x="13" y="6"/>
                  </a:lnTo>
                  <a:lnTo>
                    <a:pt x="14" y="3"/>
                  </a:lnTo>
                  <a:lnTo>
                    <a:pt x="14" y="6"/>
                  </a:lnTo>
                  <a:lnTo>
                    <a:pt x="14" y="6"/>
                  </a:lnTo>
                  <a:lnTo>
                    <a:pt x="16" y="3"/>
                  </a:lnTo>
                  <a:lnTo>
                    <a:pt x="19" y="0"/>
                  </a:lnTo>
                  <a:lnTo>
                    <a:pt x="19" y="1"/>
                  </a:lnTo>
                  <a:lnTo>
                    <a:pt x="19" y="1"/>
                  </a:lnTo>
                  <a:lnTo>
                    <a:pt x="16" y="1"/>
                  </a:lnTo>
                  <a:lnTo>
                    <a:pt x="16" y="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8" name="Rectangle 552">
              <a:extLst>
                <a:ext uri="{FF2B5EF4-FFF2-40B4-BE49-F238E27FC236}">
                  <a16:creationId xmlns:a16="http://schemas.microsoft.com/office/drawing/2014/main" id="{739CBF67-1D83-408F-BE95-7162F9AC49E8}"/>
                </a:ext>
              </a:extLst>
            </p:cNvPr>
            <p:cNvSpPr>
              <a:spLocks noChangeArrowheads="1"/>
            </p:cNvSpPr>
            <p:nvPr/>
          </p:nvSpPr>
          <p:spPr bwMode="auto">
            <a:xfrm>
              <a:off x="3967163" y="1698626"/>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9" name="Freeform 553">
              <a:extLst>
                <a:ext uri="{FF2B5EF4-FFF2-40B4-BE49-F238E27FC236}">
                  <a16:creationId xmlns:a16="http://schemas.microsoft.com/office/drawing/2014/main" id="{0DBB3CF4-AD92-49FF-A5A2-F27E14C9A237}"/>
                </a:ext>
              </a:extLst>
            </p:cNvPr>
            <p:cNvSpPr>
              <a:spLocks/>
            </p:cNvSpPr>
            <p:nvPr/>
          </p:nvSpPr>
          <p:spPr bwMode="auto">
            <a:xfrm>
              <a:off x="4006851" y="1719263"/>
              <a:ext cx="15875" cy="23813"/>
            </a:xfrm>
            <a:custGeom>
              <a:avLst/>
              <a:gdLst>
                <a:gd name="T0" fmla="*/ 0 w 10"/>
                <a:gd name="T1" fmla="*/ 15 h 15"/>
                <a:gd name="T2" fmla="*/ 3 w 10"/>
                <a:gd name="T3" fmla="*/ 13 h 15"/>
                <a:gd name="T4" fmla="*/ 3 w 10"/>
                <a:gd name="T5" fmla="*/ 11 h 15"/>
                <a:gd name="T6" fmla="*/ 4 w 10"/>
                <a:gd name="T7" fmla="*/ 7 h 15"/>
                <a:gd name="T8" fmla="*/ 7 w 10"/>
                <a:gd name="T9" fmla="*/ 5 h 15"/>
                <a:gd name="T10" fmla="*/ 7 w 10"/>
                <a:gd name="T11" fmla="*/ 0 h 15"/>
                <a:gd name="T12" fmla="*/ 7 w 10"/>
                <a:gd name="T13" fmla="*/ 0 h 15"/>
                <a:gd name="T14" fmla="*/ 9 w 10"/>
                <a:gd name="T15" fmla="*/ 0 h 15"/>
                <a:gd name="T16" fmla="*/ 10 w 10"/>
                <a:gd name="T17" fmla="*/ 5 h 15"/>
                <a:gd name="T18" fmla="*/ 7 w 10"/>
                <a:gd name="T19" fmla="*/ 11 h 15"/>
                <a:gd name="T20" fmla="*/ 7 w 10"/>
                <a:gd name="T21" fmla="*/ 11 h 15"/>
                <a:gd name="T22" fmla="*/ 4 w 10"/>
                <a:gd name="T23" fmla="*/ 13 h 15"/>
                <a:gd name="T24" fmla="*/ 4 w 10"/>
                <a:gd name="T25" fmla="*/ 11 h 15"/>
                <a:gd name="T26" fmla="*/ 3 w 10"/>
                <a:gd name="T27" fmla="*/ 13 h 15"/>
                <a:gd name="T28" fmla="*/ 0 w 10"/>
                <a:gd name="T29" fmla="*/ 15 h 15"/>
                <a:gd name="T30" fmla="*/ 0 w 10"/>
                <a:gd name="T3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5">
                  <a:moveTo>
                    <a:pt x="0" y="15"/>
                  </a:moveTo>
                  <a:lnTo>
                    <a:pt x="3" y="13"/>
                  </a:lnTo>
                  <a:lnTo>
                    <a:pt x="3" y="11"/>
                  </a:lnTo>
                  <a:lnTo>
                    <a:pt x="4" y="7"/>
                  </a:lnTo>
                  <a:lnTo>
                    <a:pt x="7" y="5"/>
                  </a:lnTo>
                  <a:lnTo>
                    <a:pt x="7" y="0"/>
                  </a:lnTo>
                  <a:lnTo>
                    <a:pt x="7" y="0"/>
                  </a:lnTo>
                  <a:lnTo>
                    <a:pt x="9" y="0"/>
                  </a:lnTo>
                  <a:lnTo>
                    <a:pt x="10" y="5"/>
                  </a:lnTo>
                  <a:lnTo>
                    <a:pt x="7" y="11"/>
                  </a:lnTo>
                  <a:lnTo>
                    <a:pt x="7" y="11"/>
                  </a:lnTo>
                  <a:lnTo>
                    <a:pt x="4" y="13"/>
                  </a:lnTo>
                  <a:lnTo>
                    <a:pt x="4" y="11"/>
                  </a:lnTo>
                  <a:lnTo>
                    <a:pt x="3" y="13"/>
                  </a:lnTo>
                  <a:lnTo>
                    <a:pt x="0" y="15"/>
                  </a:lnTo>
                  <a:lnTo>
                    <a:pt x="0" y="15"/>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0" name="Freeform 554">
              <a:extLst>
                <a:ext uri="{FF2B5EF4-FFF2-40B4-BE49-F238E27FC236}">
                  <a16:creationId xmlns:a16="http://schemas.microsoft.com/office/drawing/2014/main" id="{3DB34FBB-9E45-400D-8F8D-17EF0F5641BB}"/>
                </a:ext>
              </a:extLst>
            </p:cNvPr>
            <p:cNvSpPr>
              <a:spLocks/>
            </p:cNvSpPr>
            <p:nvPr/>
          </p:nvSpPr>
          <p:spPr bwMode="auto">
            <a:xfrm>
              <a:off x="3979863" y="2201863"/>
              <a:ext cx="31750" cy="63500"/>
            </a:xfrm>
            <a:custGeom>
              <a:avLst/>
              <a:gdLst>
                <a:gd name="T0" fmla="*/ 14 w 20"/>
                <a:gd name="T1" fmla="*/ 0 h 40"/>
                <a:gd name="T2" fmla="*/ 16 w 20"/>
                <a:gd name="T3" fmla="*/ 5 h 40"/>
                <a:gd name="T4" fmla="*/ 17 w 20"/>
                <a:gd name="T5" fmla="*/ 9 h 40"/>
                <a:gd name="T6" fmla="*/ 17 w 20"/>
                <a:gd name="T7" fmla="*/ 12 h 40"/>
                <a:gd name="T8" fmla="*/ 20 w 20"/>
                <a:gd name="T9" fmla="*/ 15 h 40"/>
                <a:gd name="T10" fmla="*/ 20 w 20"/>
                <a:gd name="T11" fmla="*/ 16 h 40"/>
                <a:gd name="T12" fmla="*/ 17 w 20"/>
                <a:gd name="T13" fmla="*/ 15 h 40"/>
                <a:gd name="T14" fmla="*/ 20 w 20"/>
                <a:gd name="T15" fmla="*/ 18 h 40"/>
                <a:gd name="T16" fmla="*/ 17 w 20"/>
                <a:gd name="T17" fmla="*/ 21 h 40"/>
                <a:gd name="T18" fmla="*/ 20 w 20"/>
                <a:gd name="T19" fmla="*/ 21 h 40"/>
                <a:gd name="T20" fmla="*/ 20 w 20"/>
                <a:gd name="T21" fmla="*/ 22 h 40"/>
                <a:gd name="T22" fmla="*/ 20 w 20"/>
                <a:gd name="T23" fmla="*/ 28 h 40"/>
                <a:gd name="T24" fmla="*/ 20 w 20"/>
                <a:gd name="T25" fmla="*/ 32 h 40"/>
                <a:gd name="T26" fmla="*/ 20 w 20"/>
                <a:gd name="T27" fmla="*/ 34 h 40"/>
                <a:gd name="T28" fmla="*/ 20 w 20"/>
                <a:gd name="T29" fmla="*/ 38 h 40"/>
                <a:gd name="T30" fmla="*/ 20 w 20"/>
                <a:gd name="T31" fmla="*/ 40 h 40"/>
                <a:gd name="T32" fmla="*/ 17 w 20"/>
                <a:gd name="T33" fmla="*/ 40 h 40"/>
                <a:gd name="T34" fmla="*/ 17 w 20"/>
                <a:gd name="T35" fmla="*/ 40 h 40"/>
                <a:gd name="T36" fmla="*/ 16 w 20"/>
                <a:gd name="T37" fmla="*/ 40 h 40"/>
                <a:gd name="T38" fmla="*/ 11 w 20"/>
                <a:gd name="T39" fmla="*/ 37 h 40"/>
                <a:gd name="T40" fmla="*/ 10 w 20"/>
                <a:gd name="T41" fmla="*/ 32 h 40"/>
                <a:gd name="T42" fmla="*/ 8 w 20"/>
                <a:gd name="T43" fmla="*/ 28 h 40"/>
                <a:gd name="T44" fmla="*/ 5 w 20"/>
                <a:gd name="T45" fmla="*/ 28 h 40"/>
                <a:gd name="T46" fmla="*/ 4 w 20"/>
                <a:gd name="T47" fmla="*/ 27 h 40"/>
                <a:gd name="T48" fmla="*/ 4 w 20"/>
                <a:gd name="T49" fmla="*/ 22 h 40"/>
                <a:gd name="T50" fmla="*/ 5 w 20"/>
                <a:gd name="T51" fmla="*/ 21 h 40"/>
                <a:gd name="T52" fmla="*/ 4 w 20"/>
                <a:gd name="T53" fmla="*/ 18 h 40"/>
                <a:gd name="T54" fmla="*/ 2 w 20"/>
                <a:gd name="T55" fmla="*/ 15 h 40"/>
                <a:gd name="T56" fmla="*/ 0 w 20"/>
                <a:gd name="T57" fmla="*/ 11 h 40"/>
                <a:gd name="T58" fmla="*/ 0 w 20"/>
                <a:gd name="T59" fmla="*/ 9 h 40"/>
                <a:gd name="T60" fmla="*/ 0 w 20"/>
                <a:gd name="T61" fmla="*/ 6 h 40"/>
                <a:gd name="T62" fmla="*/ 2 w 20"/>
                <a:gd name="T63" fmla="*/ 9 h 40"/>
                <a:gd name="T64" fmla="*/ 2 w 20"/>
                <a:gd name="T65" fmla="*/ 9 h 40"/>
                <a:gd name="T66" fmla="*/ 5 w 20"/>
                <a:gd name="T67" fmla="*/ 9 h 40"/>
                <a:gd name="T68" fmla="*/ 8 w 20"/>
                <a:gd name="T69" fmla="*/ 9 h 40"/>
                <a:gd name="T70" fmla="*/ 10 w 20"/>
                <a:gd name="T71" fmla="*/ 9 h 40"/>
                <a:gd name="T72" fmla="*/ 10 w 20"/>
                <a:gd name="T73" fmla="*/ 6 h 40"/>
                <a:gd name="T74" fmla="*/ 10 w 20"/>
                <a:gd name="T75" fmla="*/ 6 h 40"/>
                <a:gd name="T76" fmla="*/ 10 w 20"/>
                <a:gd name="T77" fmla="*/ 5 h 40"/>
                <a:gd name="T78" fmla="*/ 11 w 20"/>
                <a:gd name="T79" fmla="*/ 5 h 40"/>
                <a:gd name="T80" fmla="*/ 11 w 20"/>
                <a:gd name="T81" fmla="*/ 3 h 40"/>
                <a:gd name="T82" fmla="*/ 11 w 20"/>
                <a:gd name="T83" fmla="*/ 0 h 40"/>
                <a:gd name="T84" fmla="*/ 14 w 20"/>
                <a:gd name="T85" fmla="*/ 0 h 40"/>
                <a:gd name="T86" fmla="*/ 14 w 20"/>
                <a:gd name="T8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 h="40">
                  <a:moveTo>
                    <a:pt x="14" y="0"/>
                  </a:moveTo>
                  <a:lnTo>
                    <a:pt x="16" y="5"/>
                  </a:lnTo>
                  <a:lnTo>
                    <a:pt x="17" y="9"/>
                  </a:lnTo>
                  <a:lnTo>
                    <a:pt x="17" y="12"/>
                  </a:lnTo>
                  <a:lnTo>
                    <a:pt x="20" y="15"/>
                  </a:lnTo>
                  <a:lnTo>
                    <a:pt x="20" y="16"/>
                  </a:lnTo>
                  <a:lnTo>
                    <a:pt x="17" y="15"/>
                  </a:lnTo>
                  <a:lnTo>
                    <a:pt x="20" y="18"/>
                  </a:lnTo>
                  <a:lnTo>
                    <a:pt x="17" y="21"/>
                  </a:lnTo>
                  <a:lnTo>
                    <a:pt x="20" y="21"/>
                  </a:lnTo>
                  <a:lnTo>
                    <a:pt x="20" y="22"/>
                  </a:lnTo>
                  <a:lnTo>
                    <a:pt x="20" y="28"/>
                  </a:lnTo>
                  <a:lnTo>
                    <a:pt x="20" y="32"/>
                  </a:lnTo>
                  <a:lnTo>
                    <a:pt x="20" y="34"/>
                  </a:lnTo>
                  <a:lnTo>
                    <a:pt x="20" y="38"/>
                  </a:lnTo>
                  <a:lnTo>
                    <a:pt x="20" y="40"/>
                  </a:lnTo>
                  <a:lnTo>
                    <a:pt x="17" y="40"/>
                  </a:lnTo>
                  <a:lnTo>
                    <a:pt x="17" y="40"/>
                  </a:lnTo>
                  <a:lnTo>
                    <a:pt x="16" y="40"/>
                  </a:lnTo>
                  <a:lnTo>
                    <a:pt x="11" y="37"/>
                  </a:lnTo>
                  <a:lnTo>
                    <a:pt x="10" y="32"/>
                  </a:lnTo>
                  <a:lnTo>
                    <a:pt x="8" y="28"/>
                  </a:lnTo>
                  <a:lnTo>
                    <a:pt x="5" y="28"/>
                  </a:lnTo>
                  <a:lnTo>
                    <a:pt x="4" y="27"/>
                  </a:lnTo>
                  <a:lnTo>
                    <a:pt x="4" y="22"/>
                  </a:lnTo>
                  <a:lnTo>
                    <a:pt x="5" y="21"/>
                  </a:lnTo>
                  <a:lnTo>
                    <a:pt x="4" y="18"/>
                  </a:lnTo>
                  <a:lnTo>
                    <a:pt x="2" y="15"/>
                  </a:lnTo>
                  <a:lnTo>
                    <a:pt x="0" y="11"/>
                  </a:lnTo>
                  <a:lnTo>
                    <a:pt x="0" y="9"/>
                  </a:lnTo>
                  <a:lnTo>
                    <a:pt x="0" y="6"/>
                  </a:lnTo>
                  <a:lnTo>
                    <a:pt x="2" y="9"/>
                  </a:lnTo>
                  <a:lnTo>
                    <a:pt x="2" y="9"/>
                  </a:lnTo>
                  <a:lnTo>
                    <a:pt x="5" y="9"/>
                  </a:lnTo>
                  <a:lnTo>
                    <a:pt x="8" y="9"/>
                  </a:lnTo>
                  <a:lnTo>
                    <a:pt x="10" y="9"/>
                  </a:lnTo>
                  <a:lnTo>
                    <a:pt x="10" y="6"/>
                  </a:lnTo>
                  <a:lnTo>
                    <a:pt x="10" y="6"/>
                  </a:lnTo>
                  <a:lnTo>
                    <a:pt x="10" y="5"/>
                  </a:lnTo>
                  <a:lnTo>
                    <a:pt x="11" y="5"/>
                  </a:lnTo>
                  <a:lnTo>
                    <a:pt x="11" y="3"/>
                  </a:lnTo>
                  <a:lnTo>
                    <a:pt x="11" y="0"/>
                  </a:lnTo>
                  <a:lnTo>
                    <a:pt x="14" y="0"/>
                  </a:lnTo>
                  <a:lnTo>
                    <a:pt x="14"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1" name="Rectangle 555">
              <a:extLst>
                <a:ext uri="{FF2B5EF4-FFF2-40B4-BE49-F238E27FC236}">
                  <a16:creationId xmlns:a16="http://schemas.microsoft.com/office/drawing/2014/main" id="{CF0FB3C9-B6F2-4CA1-8220-BCDD01E501F7}"/>
                </a:ext>
              </a:extLst>
            </p:cNvPr>
            <p:cNvSpPr>
              <a:spLocks noChangeArrowheads="1"/>
            </p:cNvSpPr>
            <p:nvPr/>
          </p:nvSpPr>
          <p:spPr bwMode="auto">
            <a:xfrm>
              <a:off x="4157663" y="2124076"/>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2" name="Rectangle 556">
              <a:extLst>
                <a:ext uri="{FF2B5EF4-FFF2-40B4-BE49-F238E27FC236}">
                  <a16:creationId xmlns:a16="http://schemas.microsoft.com/office/drawing/2014/main" id="{9E860DEA-BA11-4EAD-8912-FED0DBE4C97C}"/>
                </a:ext>
              </a:extLst>
            </p:cNvPr>
            <p:cNvSpPr>
              <a:spLocks noChangeArrowheads="1"/>
            </p:cNvSpPr>
            <p:nvPr/>
          </p:nvSpPr>
          <p:spPr bwMode="auto">
            <a:xfrm>
              <a:off x="4730751" y="1944688"/>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3" name="Freeform 557">
              <a:extLst>
                <a:ext uri="{FF2B5EF4-FFF2-40B4-BE49-F238E27FC236}">
                  <a16:creationId xmlns:a16="http://schemas.microsoft.com/office/drawing/2014/main" id="{861766C0-DB54-4955-97AC-2D89B339929F}"/>
                </a:ext>
              </a:extLst>
            </p:cNvPr>
            <p:cNvSpPr>
              <a:spLocks/>
            </p:cNvSpPr>
            <p:nvPr/>
          </p:nvSpPr>
          <p:spPr bwMode="auto">
            <a:xfrm>
              <a:off x="3967163" y="1743076"/>
              <a:ext cx="9525" cy="11113"/>
            </a:xfrm>
            <a:custGeom>
              <a:avLst/>
              <a:gdLst>
                <a:gd name="T0" fmla="*/ 6 w 6"/>
                <a:gd name="T1" fmla="*/ 1 h 7"/>
                <a:gd name="T2" fmla="*/ 6 w 6"/>
                <a:gd name="T3" fmla="*/ 4 h 7"/>
                <a:gd name="T4" fmla="*/ 3 w 6"/>
                <a:gd name="T5" fmla="*/ 7 h 7"/>
                <a:gd name="T6" fmla="*/ 3 w 6"/>
                <a:gd name="T7" fmla="*/ 7 h 7"/>
                <a:gd name="T8" fmla="*/ 2 w 6"/>
                <a:gd name="T9" fmla="*/ 6 h 7"/>
                <a:gd name="T10" fmla="*/ 2 w 6"/>
                <a:gd name="T11" fmla="*/ 6 h 7"/>
                <a:gd name="T12" fmla="*/ 0 w 6"/>
                <a:gd name="T13" fmla="*/ 6 h 7"/>
                <a:gd name="T14" fmla="*/ 2 w 6"/>
                <a:gd name="T15" fmla="*/ 1 h 7"/>
                <a:gd name="T16" fmla="*/ 3 w 6"/>
                <a:gd name="T17" fmla="*/ 1 h 7"/>
                <a:gd name="T18" fmla="*/ 3 w 6"/>
                <a:gd name="T19" fmla="*/ 0 h 7"/>
                <a:gd name="T20" fmla="*/ 6 w 6"/>
                <a:gd name="T21" fmla="*/ 1 h 7"/>
                <a:gd name="T22" fmla="*/ 6 w 6"/>
                <a:gd name="T23"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7">
                  <a:moveTo>
                    <a:pt x="6" y="1"/>
                  </a:moveTo>
                  <a:lnTo>
                    <a:pt x="6" y="4"/>
                  </a:lnTo>
                  <a:lnTo>
                    <a:pt x="3" y="7"/>
                  </a:lnTo>
                  <a:lnTo>
                    <a:pt x="3" y="7"/>
                  </a:lnTo>
                  <a:lnTo>
                    <a:pt x="2" y="6"/>
                  </a:lnTo>
                  <a:lnTo>
                    <a:pt x="2" y="6"/>
                  </a:lnTo>
                  <a:lnTo>
                    <a:pt x="0" y="6"/>
                  </a:lnTo>
                  <a:lnTo>
                    <a:pt x="2" y="1"/>
                  </a:lnTo>
                  <a:lnTo>
                    <a:pt x="3" y="1"/>
                  </a:lnTo>
                  <a:lnTo>
                    <a:pt x="3" y="0"/>
                  </a:lnTo>
                  <a:lnTo>
                    <a:pt x="6" y="1"/>
                  </a:lnTo>
                  <a:lnTo>
                    <a:pt x="6" y="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4" name="Freeform 558">
              <a:extLst>
                <a:ext uri="{FF2B5EF4-FFF2-40B4-BE49-F238E27FC236}">
                  <a16:creationId xmlns:a16="http://schemas.microsoft.com/office/drawing/2014/main" id="{6CD7F89A-901D-4507-A471-4DA09ED06B9E}"/>
                </a:ext>
              </a:extLst>
            </p:cNvPr>
            <p:cNvSpPr>
              <a:spLocks/>
            </p:cNvSpPr>
            <p:nvPr/>
          </p:nvSpPr>
          <p:spPr bwMode="auto">
            <a:xfrm>
              <a:off x="3860801" y="1762126"/>
              <a:ext cx="26988" cy="96838"/>
            </a:xfrm>
            <a:custGeom>
              <a:avLst/>
              <a:gdLst>
                <a:gd name="T0" fmla="*/ 6 w 17"/>
                <a:gd name="T1" fmla="*/ 43 h 61"/>
                <a:gd name="T2" fmla="*/ 6 w 17"/>
                <a:gd name="T3" fmla="*/ 45 h 61"/>
                <a:gd name="T4" fmla="*/ 6 w 17"/>
                <a:gd name="T5" fmla="*/ 48 h 61"/>
                <a:gd name="T6" fmla="*/ 1 w 17"/>
                <a:gd name="T7" fmla="*/ 58 h 61"/>
                <a:gd name="T8" fmla="*/ 1 w 17"/>
                <a:gd name="T9" fmla="*/ 59 h 61"/>
                <a:gd name="T10" fmla="*/ 0 w 17"/>
                <a:gd name="T11" fmla="*/ 61 h 61"/>
                <a:gd name="T12" fmla="*/ 0 w 17"/>
                <a:gd name="T13" fmla="*/ 61 h 61"/>
                <a:gd name="T14" fmla="*/ 0 w 17"/>
                <a:gd name="T15" fmla="*/ 58 h 61"/>
                <a:gd name="T16" fmla="*/ 0 w 17"/>
                <a:gd name="T17" fmla="*/ 58 h 61"/>
                <a:gd name="T18" fmla="*/ 0 w 17"/>
                <a:gd name="T19" fmla="*/ 55 h 61"/>
                <a:gd name="T20" fmla="*/ 0 w 17"/>
                <a:gd name="T21" fmla="*/ 53 h 61"/>
                <a:gd name="T22" fmla="*/ 0 w 17"/>
                <a:gd name="T23" fmla="*/ 53 h 61"/>
                <a:gd name="T24" fmla="*/ 0 w 17"/>
                <a:gd name="T25" fmla="*/ 52 h 61"/>
                <a:gd name="T26" fmla="*/ 0 w 17"/>
                <a:gd name="T27" fmla="*/ 52 h 61"/>
                <a:gd name="T28" fmla="*/ 0 w 17"/>
                <a:gd name="T29" fmla="*/ 55 h 61"/>
                <a:gd name="T30" fmla="*/ 0 w 17"/>
                <a:gd name="T31" fmla="*/ 53 h 61"/>
                <a:gd name="T32" fmla="*/ 0 w 17"/>
                <a:gd name="T33" fmla="*/ 53 h 61"/>
                <a:gd name="T34" fmla="*/ 0 w 17"/>
                <a:gd name="T35" fmla="*/ 53 h 61"/>
                <a:gd name="T36" fmla="*/ 0 w 17"/>
                <a:gd name="T37" fmla="*/ 52 h 61"/>
                <a:gd name="T38" fmla="*/ 0 w 17"/>
                <a:gd name="T39" fmla="*/ 52 h 61"/>
                <a:gd name="T40" fmla="*/ 0 w 17"/>
                <a:gd name="T41" fmla="*/ 52 h 61"/>
                <a:gd name="T42" fmla="*/ 0 w 17"/>
                <a:gd name="T43" fmla="*/ 52 h 61"/>
                <a:gd name="T44" fmla="*/ 0 w 17"/>
                <a:gd name="T45" fmla="*/ 49 h 61"/>
                <a:gd name="T46" fmla="*/ 0 w 17"/>
                <a:gd name="T47" fmla="*/ 49 h 61"/>
                <a:gd name="T48" fmla="*/ 0 w 17"/>
                <a:gd name="T49" fmla="*/ 49 h 61"/>
                <a:gd name="T50" fmla="*/ 0 w 17"/>
                <a:gd name="T51" fmla="*/ 49 h 61"/>
                <a:gd name="T52" fmla="*/ 0 w 17"/>
                <a:gd name="T53" fmla="*/ 49 h 61"/>
                <a:gd name="T54" fmla="*/ 1 w 17"/>
                <a:gd name="T55" fmla="*/ 48 h 61"/>
                <a:gd name="T56" fmla="*/ 1 w 17"/>
                <a:gd name="T57" fmla="*/ 48 h 61"/>
                <a:gd name="T58" fmla="*/ 1 w 17"/>
                <a:gd name="T59" fmla="*/ 48 h 61"/>
                <a:gd name="T60" fmla="*/ 1 w 17"/>
                <a:gd name="T61" fmla="*/ 48 h 61"/>
                <a:gd name="T62" fmla="*/ 1 w 17"/>
                <a:gd name="T63" fmla="*/ 45 h 61"/>
                <a:gd name="T64" fmla="*/ 1 w 17"/>
                <a:gd name="T65" fmla="*/ 45 h 61"/>
                <a:gd name="T66" fmla="*/ 1 w 17"/>
                <a:gd name="T67" fmla="*/ 45 h 61"/>
                <a:gd name="T68" fmla="*/ 1 w 17"/>
                <a:gd name="T69" fmla="*/ 45 h 61"/>
                <a:gd name="T70" fmla="*/ 1 w 17"/>
                <a:gd name="T71" fmla="*/ 43 h 61"/>
                <a:gd name="T72" fmla="*/ 1 w 17"/>
                <a:gd name="T73" fmla="*/ 43 h 61"/>
                <a:gd name="T74" fmla="*/ 1 w 17"/>
                <a:gd name="T75" fmla="*/ 43 h 61"/>
                <a:gd name="T76" fmla="*/ 1 w 17"/>
                <a:gd name="T77" fmla="*/ 43 h 61"/>
                <a:gd name="T78" fmla="*/ 1 w 17"/>
                <a:gd name="T79" fmla="*/ 42 h 61"/>
                <a:gd name="T80" fmla="*/ 1 w 17"/>
                <a:gd name="T81" fmla="*/ 42 h 61"/>
                <a:gd name="T82" fmla="*/ 1 w 17"/>
                <a:gd name="T83" fmla="*/ 42 h 61"/>
                <a:gd name="T84" fmla="*/ 4 w 17"/>
                <a:gd name="T85" fmla="*/ 42 h 61"/>
                <a:gd name="T86" fmla="*/ 4 w 17"/>
                <a:gd name="T87" fmla="*/ 39 h 61"/>
                <a:gd name="T88" fmla="*/ 4 w 17"/>
                <a:gd name="T89" fmla="*/ 39 h 61"/>
                <a:gd name="T90" fmla="*/ 4 w 17"/>
                <a:gd name="T91" fmla="*/ 39 h 61"/>
                <a:gd name="T92" fmla="*/ 4 w 17"/>
                <a:gd name="T93" fmla="*/ 39 h 61"/>
                <a:gd name="T94" fmla="*/ 4 w 17"/>
                <a:gd name="T95" fmla="*/ 37 h 61"/>
                <a:gd name="T96" fmla="*/ 4 w 17"/>
                <a:gd name="T97" fmla="*/ 37 h 61"/>
                <a:gd name="T98" fmla="*/ 4 w 17"/>
                <a:gd name="T99" fmla="*/ 37 h 61"/>
                <a:gd name="T100" fmla="*/ 4 w 17"/>
                <a:gd name="T101" fmla="*/ 36 h 61"/>
                <a:gd name="T102" fmla="*/ 7 w 17"/>
                <a:gd name="T103" fmla="*/ 26 h 61"/>
                <a:gd name="T104" fmla="*/ 13 w 17"/>
                <a:gd name="T105" fmla="*/ 11 h 61"/>
                <a:gd name="T106" fmla="*/ 17 w 17"/>
                <a:gd name="T107" fmla="*/ 0 h 61"/>
                <a:gd name="T108" fmla="*/ 17 w 17"/>
                <a:gd name="T109" fmla="*/ 4 h 61"/>
                <a:gd name="T110" fmla="*/ 13 w 17"/>
                <a:gd name="T111" fmla="*/ 11 h 61"/>
                <a:gd name="T112" fmla="*/ 11 w 17"/>
                <a:gd name="T113" fmla="*/ 21 h 61"/>
                <a:gd name="T114" fmla="*/ 10 w 17"/>
                <a:gd name="T115" fmla="*/ 27 h 61"/>
                <a:gd name="T116" fmla="*/ 7 w 17"/>
                <a:gd name="T117" fmla="*/ 33 h 61"/>
                <a:gd name="T118" fmla="*/ 7 w 17"/>
                <a:gd name="T119" fmla="*/ 33 h 61"/>
                <a:gd name="T120" fmla="*/ 6 w 17"/>
                <a:gd name="T121" fmla="*/ 37 h 61"/>
                <a:gd name="T122" fmla="*/ 6 w 17"/>
                <a:gd name="T123" fmla="*/ 43 h 61"/>
                <a:gd name="T124" fmla="*/ 6 w 17"/>
                <a:gd name="T125" fmla="*/ 4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 h="61">
                  <a:moveTo>
                    <a:pt x="6" y="43"/>
                  </a:moveTo>
                  <a:lnTo>
                    <a:pt x="6" y="45"/>
                  </a:lnTo>
                  <a:lnTo>
                    <a:pt x="6" y="48"/>
                  </a:lnTo>
                  <a:lnTo>
                    <a:pt x="1" y="58"/>
                  </a:lnTo>
                  <a:lnTo>
                    <a:pt x="1" y="59"/>
                  </a:lnTo>
                  <a:lnTo>
                    <a:pt x="0" y="61"/>
                  </a:lnTo>
                  <a:lnTo>
                    <a:pt x="0" y="61"/>
                  </a:lnTo>
                  <a:lnTo>
                    <a:pt x="0" y="58"/>
                  </a:lnTo>
                  <a:lnTo>
                    <a:pt x="0" y="58"/>
                  </a:lnTo>
                  <a:lnTo>
                    <a:pt x="0" y="55"/>
                  </a:lnTo>
                  <a:lnTo>
                    <a:pt x="0" y="53"/>
                  </a:lnTo>
                  <a:lnTo>
                    <a:pt x="0" y="53"/>
                  </a:lnTo>
                  <a:lnTo>
                    <a:pt x="0" y="52"/>
                  </a:lnTo>
                  <a:lnTo>
                    <a:pt x="0" y="52"/>
                  </a:lnTo>
                  <a:lnTo>
                    <a:pt x="0" y="55"/>
                  </a:lnTo>
                  <a:lnTo>
                    <a:pt x="0" y="53"/>
                  </a:lnTo>
                  <a:lnTo>
                    <a:pt x="0" y="53"/>
                  </a:lnTo>
                  <a:lnTo>
                    <a:pt x="0" y="53"/>
                  </a:lnTo>
                  <a:lnTo>
                    <a:pt x="0" y="52"/>
                  </a:lnTo>
                  <a:lnTo>
                    <a:pt x="0" y="52"/>
                  </a:lnTo>
                  <a:lnTo>
                    <a:pt x="0" y="52"/>
                  </a:lnTo>
                  <a:lnTo>
                    <a:pt x="0" y="52"/>
                  </a:lnTo>
                  <a:lnTo>
                    <a:pt x="0" y="49"/>
                  </a:lnTo>
                  <a:lnTo>
                    <a:pt x="0" y="49"/>
                  </a:lnTo>
                  <a:lnTo>
                    <a:pt x="0" y="49"/>
                  </a:lnTo>
                  <a:lnTo>
                    <a:pt x="0" y="49"/>
                  </a:lnTo>
                  <a:lnTo>
                    <a:pt x="0" y="49"/>
                  </a:lnTo>
                  <a:lnTo>
                    <a:pt x="1" y="48"/>
                  </a:lnTo>
                  <a:lnTo>
                    <a:pt x="1" y="48"/>
                  </a:lnTo>
                  <a:lnTo>
                    <a:pt x="1" y="48"/>
                  </a:lnTo>
                  <a:lnTo>
                    <a:pt x="1" y="48"/>
                  </a:lnTo>
                  <a:lnTo>
                    <a:pt x="1" y="45"/>
                  </a:lnTo>
                  <a:lnTo>
                    <a:pt x="1" y="45"/>
                  </a:lnTo>
                  <a:lnTo>
                    <a:pt x="1" y="45"/>
                  </a:lnTo>
                  <a:lnTo>
                    <a:pt x="1" y="45"/>
                  </a:lnTo>
                  <a:lnTo>
                    <a:pt x="1" y="43"/>
                  </a:lnTo>
                  <a:lnTo>
                    <a:pt x="1" y="43"/>
                  </a:lnTo>
                  <a:lnTo>
                    <a:pt x="1" y="43"/>
                  </a:lnTo>
                  <a:lnTo>
                    <a:pt x="1" y="43"/>
                  </a:lnTo>
                  <a:lnTo>
                    <a:pt x="1" y="42"/>
                  </a:lnTo>
                  <a:lnTo>
                    <a:pt x="1" y="42"/>
                  </a:lnTo>
                  <a:lnTo>
                    <a:pt x="1" y="42"/>
                  </a:lnTo>
                  <a:lnTo>
                    <a:pt x="4" y="42"/>
                  </a:lnTo>
                  <a:lnTo>
                    <a:pt x="4" y="39"/>
                  </a:lnTo>
                  <a:lnTo>
                    <a:pt x="4" y="39"/>
                  </a:lnTo>
                  <a:lnTo>
                    <a:pt x="4" y="39"/>
                  </a:lnTo>
                  <a:lnTo>
                    <a:pt x="4" y="39"/>
                  </a:lnTo>
                  <a:lnTo>
                    <a:pt x="4" y="37"/>
                  </a:lnTo>
                  <a:lnTo>
                    <a:pt x="4" y="37"/>
                  </a:lnTo>
                  <a:lnTo>
                    <a:pt x="4" y="37"/>
                  </a:lnTo>
                  <a:lnTo>
                    <a:pt x="4" y="36"/>
                  </a:lnTo>
                  <a:lnTo>
                    <a:pt x="7" y="26"/>
                  </a:lnTo>
                  <a:lnTo>
                    <a:pt x="13" y="11"/>
                  </a:lnTo>
                  <a:lnTo>
                    <a:pt x="17" y="0"/>
                  </a:lnTo>
                  <a:lnTo>
                    <a:pt x="17" y="4"/>
                  </a:lnTo>
                  <a:lnTo>
                    <a:pt x="13" y="11"/>
                  </a:lnTo>
                  <a:lnTo>
                    <a:pt x="11" y="21"/>
                  </a:lnTo>
                  <a:lnTo>
                    <a:pt x="10" y="27"/>
                  </a:lnTo>
                  <a:lnTo>
                    <a:pt x="7" y="33"/>
                  </a:lnTo>
                  <a:lnTo>
                    <a:pt x="7" y="33"/>
                  </a:lnTo>
                  <a:lnTo>
                    <a:pt x="6" y="37"/>
                  </a:lnTo>
                  <a:lnTo>
                    <a:pt x="6" y="43"/>
                  </a:lnTo>
                  <a:lnTo>
                    <a:pt x="6" y="4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5" name="Freeform 559">
              <a:extLst>
                <a:ext uri="{FF2B5EF4-FFF2-40B4-BE49-F238E27FC236}">
                  <a16:creationId xmlns:a16="http://schemas.microsoft.com/office/drawing/2014/main" id="{1DE2E61E-6B05-40FD-A620-161FB68F5D25}"/>
                </a:ext>
              </a:extLst>
            </p:cNvPr>
            <p:cNvSpPr>
              <a:spLocks/>
            </p:cNvSpPr>
            <p:nvPr/>
          </p:nvSpPr>
          <p:spPr bwMode="auto">
            <a:xfrm>
              <a:off x="3932238" y="1765301"/>
              <a:ext cx="3175" cy="0"/>
            </a:xfrm>
            <a:custGeom>
              <a:avLst/>
              <a:gdLst>
                <a:gd name="T0" fmla="*/ 0 w 2"/>
                <a:gd name="T1" fmla="*/ 0 w 2"/>
                <a:gd name="T2" fmla="*/ 0 w 2"/>
                <a:gd name="T3" fmla="*/ 2 w 2"/>
                <a:gd name="T4" fmla="*/ 2 w 2"/>
                <a:gd name="T5" fmla="*/ 0 w 2"/>
                <a:gd name="T6" fmla="*/ 0 w 2"/>
              </a:gdLst>
              <a:ahLst/>
              <a:cxnLst>
                <a:cxn ang="0">
                  <a:pos x="T0" y="0"/>
                </a:cxn>
                <a:cxn ang="0">
                  <a:pos x="T1" y="0"/>
                </a:cxn>
                <a:cxn ang="0">
                  <a:pos x="T2" y="0"/>
                </a:cxn>
                <a:cxn ang="0">
                  <a:pos x="T3" y="0"/>
                </a:cxn>
                <a:cxn ang="0">
                  <a:pos x="T4" y="0"/>
                </a:cxn>
                <a:cxn ang="0">
                  <a:pos x="T5" y="0"/>
                </a:cxn>
                <a:cxn ang="0">
                  <a:pos x="T6" y="0"/>
                </a:cxn>
              </a:cxnLst>
              <a:rect l="0" t="0" r="r" b="b"/>
              <a:pathLst>
                <a:path w="2">
                  <a:moveTo>
                    <a:pt x="0" y="0"/>
                  </a:moveTo>
                  <a:lnTo>
                    <a:pt x="0" y="0"/>
                  </a:lnTo>
                  <a:lnTo>
                    <a:pt x="0" y="0"/>
                  </a:lnTo>
                  <a:lnTo>
                    <a:pt x="2" y="0"/>
                  </a:lnTo>
                  <a:lnTo>
                    <a:pt x="2"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6" name="Freeform 560">
              <a:extLst>
                <a:ext uri="{FF2B5EF4-FFF2-40B4-BE49-F238E27FC236}">
                  <a16:creationId xmlns:a16="http://schemas.microsoft.com/office/drawing/2014/main" id="{1859D482-C2D7-4FED-9851-A637192B61CE}"/>
                </a:ext>
              </a:extLst>
            </p:cNvPr>
            <p:cNvSpPr>
              <a:spLocks/>
            </p:cNvSpPr>
            <p:nvPr/>
          </p:nvSpPr>
          <p:spPr bwMode="auto">
            <a:xfrm>
              <a:off x="4308476" y="1960563"/>
              <a:ext cx="69850" cy="144463"/>
            </a:xfrm>
            <a:custGeom>
              <a:avLst/>
              <a:gdLst>
                <a:gd name="T0" fmla="*/ 43 w 44"/>
                <a:gd name="T1" fmla="*/ 35 h 91"/>
                <a:gd name="T2" fmla="*/ 38 w 44"/>
                <a:gd name="T3" fmla="*/ 41 h 91"/>
                <a:gd name="T4" fmla="*/ 31 w 44"/>
                <a:gd name="T5" fmla="*/ 46 h 91"/>
                <a:gd name="T6" fmla="*/ 28 w 44"/>
                <a:gd name="T7" fmla="*/ 51 h 91"/>
                <a:gd name="T8" fmla="*/ 28 w 44"/>
                <a:gd name="T9" fmla="*/ 56 h 91"/>
                <a:gd name="T10" fmla="*/ 35 w 44"/>
                <a:gd name="T11" fmla="*/ 63 h 91"/>
                <a:gd name="T12" fmla="*/ 32 w 44"/>
                <a:gd name="T13" fmla="*/ 67 h 91"/>
                <a:gd name="T14" fmla="*/ 37 w 44"/>
                <a:gd name="T15" fmla="*/ 75 h 91"/>
                <a:gd name="T16" fmla="*/ 38 w 44"/>
                <a:gd name="T17" fmla="*/ 83 h 91"/>
                <a:gd name="T18" fmla="*/ 35 w 44"/>
                <a:gd name="T19" fmla="*/ 89 h 91"/>
                <a:gd name="T20" fmla="*/ 32 w 44"/>
                <a:gd name="T21" fmla="*/ 89 h 91"/>
                <a:gd name="T22" fmla="*/ 35 w 44"/>
                <a:gd name="T23" fmla="*/ 85 h 91"/>
                <a:gd name="T24" fmla="*/ 35 w 44"/>
                <a:gd name="T25" fmla="*/ 78 h 91"/>
                <a:gd name="T26" fmla="*/ 28 w 44"/>
                <a:gd name="T27" fmla="*/ 69 h 91"/>
                <a:gd name="T28" fmla="*/ 27 w 44"/>
                <a:gd name="T29" fmla="*/ 59 h 91"/>
                <a:gd name="T30" fmla="*/ 19 w 44"/>
                <a:gd name="T31" fmla="*/ 63 h 91"/>
                <a:gd name="T32" fmla="*/ 15 w 44"/>
                <a:gd name="T33" fmla="*/ 66 h 91"/>
                <a:gd name="T34" fmla="*/ 13 w 44"/>
                <a:gd name="T35" fmla="*/ 57 h 91"/>
                <a:gd name="T36" fmla="*/ 7 w 44"/>
                <a:gd name="T37" fmla="*/ 46 h 91"/>
                <a:gd name="T38" fmla="*/ 5 w 44"/>
                <a:gd name="T39" fmla="*/ 44 h 91"/>
                <a:gd name="T40" fmla="*/ 0 w 44"/>
                <a:gd name="T41" fmla="*/ 40 h 91"/>
                <a:gd name="T42" fmla="*/ 3 w 44"/>
                <a:gd name="T43" fmla="*/ 35 h 91"/>
                <a:gd name="T44" fmla="*/ 5 w 44"/>
                <a:gd name="T45" fmla="*/ 31 h 91"/>
                <a:gd name="T46" fmla="*/ 7 w 44"/>
                <a:gd name="T47" fmla="*/ 25 h 91"/>
                <a:gd name="T48" fmla="*/ 11 w 44"/>
                <a:gd name="T49" fmla="*/ 25 h 91"/>
                <a:gd name="T50" fmla="*/ 13 w 44"/>
                <a:gd name="T51" fmla="*/ 18 h 91"/>
                <a:gd name="T52" fmla="*/ 15 w 44"/>
                <a:gd name="T53" fmla="*/ 12 h 91"/>
                <a:gd name="T54" fmla="*/ 19 w 44"/>
                <a:gd name="T55" fmla="*/ 8 h 91"/>
                <a:gd name="T56" fmla="*/ 22 w 44"/>
                <a:gd name="T57" fmla="*/ 3 h 91"/>
                <a:gd name="T58" fmla="*/ 27 w 44"/>
                <a:gd name="T59" fmla="*/ 0 h 91"/>
                <a:gd name="T60" fmla="*/ 28 w 44"/>
                <a:gd name="T61" fmla="*/ 6 h 91"/>
                <a:gd name="T62" fmla="*/ 31 w 44"/>
                <a:gd name="T63" fmla="*/ 9 h 91"/>
                <a:gd name="T64" fmla="*/ 31 w 44"/>
                <a:gd name="T65" fmla="*/ 16 h 91"/>
                <a:gd name="T66" fmla="*/ 27 w 44"/>
                <a:gd name="T67" fmla="*/ 22 h 91"/>
                <a:gd name="T68" fmla="*/ 31 w 44"/>
                <a:gd name="T69" fmla="*/ 24 h 91"/>
                <a:gd name="T70" fmla="*/ 32 w 44"/>
                <a:gd name="T71" fmla="*/ 28 h 91"/>
                <a:gd name="T72" fmla="*/ 35 w 44"/>
                <a:gd name="T73" fmla="*/ 34 h 91"/>
                <a:gd name="T74" fmla="*/ 38 w 44"/>
                <a:gd name="T75" fmla="*/ 35 h 91"/>
                <a:gd name="T76" fmla="*/ 44 w 44"/>
                <a:gd name="T77" fmla="*/ 3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91">
                  <a:moveTo>
                    <a:pt x="44" y="35"/>
                  </a:moveTo>
                  <a:lnTo>
                    <a:pt x="43" y="35"/>
                  </a:lnTo>
                  <a:lnTo>
                    <a:pt x="41" y="40"/>
                  </a:lnTo>
                  <a:lnTo>
                    <a:pt x="38" y="41"/>
                  </a:lnTo>
                  <a:lnTo>
                    <a:pt x="35" y="46"/>
                  </a:lnTo>
                  <a:lnTo>
                    <a:pt x="31" y="46"/>
                  </a:lnTo>
                  <a:lnTo>
                    <a:pt x="28" y="47"/>
                  </a:lnTo>
                  <a:lnTo>
                    <a:pt x="28" y="51"/>
                  </a:lnTo>
                  <a:lnTo>
                    <a:pt x="27" y="51"/>
                  </a:lnTo>
                  <a:lnTo>
                    <a:pt x="28" y="56"/>
                  </a:lnTo>
                  <a:lnTo>
                    <a:pt x="32" y="59"/>
                  </a:lnTo>
                  <a:lnTo>
                    <a:pt x="35" y="63"/>
                  </a:lnTo>
                  <a:lnTo>
                    <a:pt x="32" y="67"/>
                  </a:lnTo>
                  <a:lnTo>
                    <a:pt x="32" y="67"/>
                  </a:lnTo>
                  <a:lnTo>
                    <a:pt x="32" y="69"/>
                  </a:lnTo>
                  <a:lnTo>
                    <a:pt x="37" y="75"/>
                  </a:lnTo>
                  <a:lnTo>
                    <a:pt x="37" y="79"/>
                  </a:lnTo>
                  <a:lnTo>
                    <a:pt x="38" y="83"/>
                  </a:lnTo>
                  <a:lnTo>
                    <a:pt x="37" y="89"/>
                  </a:lnTo>
                  <a:lnTo>
                    <a:pt x="35" y="89"/>
                  </a:lnTo>
                  <a:lnTo>
                    <a:pt x="35" y="91"/>
                  </a:lnTo>
                  <a:lnTo>
                    <a:pt x="32" y="89"/>
                  </a:lnTo>
                  <a:lnTo>
                    <a:pt x="35" y="89"/>
                  </a:lnTo>
                  <a:lnTo>
                    <a:pt x="35" y="85"/>
                  </a:lnTo>
                  <a:lnTo>
                    <a:pt x="35" y="81"/>
                  </a:lnTo>
                  <a:lnTo>
                    <a:pt x="35" y="78"/>
                  </a:lnTo>
                  <a:lnTo>
                    <a:pt x="32" y="75"/>
                  </a:lnTo>
                  <a:lnTo>
                    <a:pt x="28" y="69"/>
                  </a:lnTo>
                  <a:lnTo>
                    <a:pt x="28" y="67"/>
                  </a:lnTo>
                  <a:lnTo>
                    <a:pt x="27" y="59"/>
                  </a:lnTo>
                  <a:lnTo>
                    <a:pt x="25" y="62"/>
                  </a:lnTo>
                  <a:lnTo>
                    <a:pt x="19" y="63"/>
                  </a:lnTo>
                  <a:lnTo>
                    <a:pt x="16" y="66"/>
                  </a:lnTo>
                  <a:lnTo>
                    <a:pt x="15" y="66"/>
                  </a:lnTo>
                  <a:lnTo>
                    <a:pt x="11" y="66"/>
                  </a:lnTo>
                  <a:lnTo>
                    <a:pt x="13" y="57"/>
                  </a:lnTo>
                  <a:lnTo>
                    <a:pt x="11" y="47"/>
                  </a:lnTo>
                  <a:lnTo>
                    <a:pt x="7" y="46"/>
                  </a:lnTo>
                  <a:lnTo>
                    <a:pt x="5" y="46"/>
                  </a:lnTo>
                  <a:lnTo>
                    <a:pt x="5" y="44"/>
                  </a:lnTo>
                  <a:lnTo>
                    <a:pt x="3" y="41"/>
                  </a:lnTo>
                  <a:lnTo>
                    <a:pt x="0" y="40"/>
                  </a:lnTo>
                  <a:lnTo>
                    <a:pt x="3" y="38"/>
                  </a:lnTo>
                  <a:lnTo>
                    <a:pt x="3" y="35"/>
                  </a:lnTo>
                  <a:lnTo>
                    <a:pt x="7" y="34"/>
                  </a:lnTo>
                  <a:lnTo>
                    <a:pt x="5" y="31"/>
                  </a:lnTo>
                  <a:lnTo>
                    <a:pt x="7" y="29"/>
                  </a:lnTo>
                  <a:lnTo>
                    <a:pt x="7" y="25"/>
                  </a:lnTo>
                  <a:lnTo>
                    <a:pt x="9" y="24"/>
                  </a:lnTo>
                  <a:lnTo>
                    <a:pt x="11" y="25"/>
                  </a:lnTo>
                  <a:lnTo>
                    <a:pt x="13" y="19"/>
                  </a:lnTo>
                  <a:lnTo>
                    <a:pt x="13" y="18"/>
                  </a:lnTo>
                  <a:lnTo>
                    <a:pt x="15" y="13"/>
                  </a:lnTo>
                  <a:lnTo>
                    <a:pt x="15" y="12"/>
                  </a:lnTo>
                  <a:lnTo>
                    <a:pt x="16" y="9"/>
                  </a:lnTo>
                  <a:lnTo>
                    <a:pt x="19" y="8"/>
                  </a:lnTo>
                  <a:lnTo>
                    <a:pt x="21" y="6"/>
                  </a:lnTo>
                  <a:lnTo>
                    <a:pt x="22" y="3"/>
                  </a:lnTo>
                  <a:lnTo>
                    <a:pt x="25" y="2"/>
                  </a:lnTo>
                  <a:lnTo>
                    <a:pt x="27" y="0"/>
                  </a:lnTo>
                  <a:lnTo>
                    <a:pt x="28" y="2"/>
                  </a:lnTo>
                  <a:lnTo>
                    <a:pt x="28" y="6"/>
                  </a:lnTo>
                  <a:lnTo>
                    <a:pt x="31" y="6"/>
                  </a:lnTo>
                  <a:lnTo>
                    <a:pt x="31" y="9"/>
                  </a:lnTo>
                  <a:lnTo>
                    <a:pt x="31" y="12"/>
                  </a:lnTo>
                  <a:lnTo>
                    <a:pt x="31" y="16"/>
                  </a:lnTo>
                  <a:lnTo>
                    <a:pt x="27" y="18"/>
                  </a:lnTo>
                  <a:lnTo>
                    <a:pt x="27" y="22"/>
                  </a:lnTo>
                  <a:lnTo>
                    <a:pt x="28" y="24"/>
                  </a:lnTo>
                  <a:lnTo>
                    <a:pt x="31" y="24"/>
                  </a:lnTo>
                  <a:lnTo>
                    <a:pt x="32" y="24"/>
                  </a:lnTo>
                  <a:lnTo>
                    <a:pt x="32" y="28"/>
                  </a:lnTo>
                  <a:lnTo>
                    <a:pt x="37" y="28"/>
                  </a:lnTo>
                  <a:lnTo>
                    <a:pt x="35" y="34"/>
                  </a:lnTo>
                  <a:lnTo>
                    <a:pt x="38" y="34"/>
                  </a:lnTo>
                  <a:lnTo>
                    <a:pt x="38" y="35"/>
                  </a:lnTo>
                  <a:lnTo>
                    <a:pt x="41" y="35"/>
                  </a:lnTo>
                  <a:lnTo>
                    <a:pt x="44" y="35"/>
                  </a:lnTo>
                  <a:lnTo>
                    <a:pt x="44" y="35"/>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7" name="Freeform 561">
              <a:extLst>
                <a:ext uri="{FF2B5EF4-FFF2-40B4-BE49-F238E27FC236}">
                  <a16:creationId xmlns:a16="http://schemas.microsoft.com/office/drawing/2014/main" id="{5A00DE9E-B1C5-4D05-B24C-FF804FF941AB}"/>
                </a:ext>
              </a:extLst>
            </p:cNvPr>
            <p:cNvSpPr>
              <a:spLocks/>
            </p:cNvSpPr>
            <p:nvPr/>
          </p:nvSpPr>
          <p:spPr bwMode="auto">
            <a:xfrm>
              <a:off x="3970338" y="1730376"/>
              <a:ext cx="6350" cy="12700"/>
            </a:xfrm>
            <a:custGeom>
              <a:avLst/>
              <a:gdLst>
                <a:gd name="T0" fmla="*/ 1 w 4"/>
                <a:gd name="T1" fmla="*/ 6 h 8"/>
                <a:gd name="T2" fmla="*/ 1 w 4"/>
                <a:gd name="T3" fmla="*/ 6 h 8"/>
                <a:gd name="T4" fmla="*/ 0 w 4"/>
                <a:gd name="T5" fmla="*/ 6 h 8"/>
                <a:gd name="T6" fmla="*/ 0 w 4"/>
                <a:gd name="T7" fmla="*/ 8 h 8"/>
                <a:gd name="T8" fmla="*/ 0 w 4"/>
                <a:gd name="T9" fmla="*/ 4 h 8"/>
                <a:gd name="T10" fmla="*/ 1 w 4"/>
                <a:gd name="T11" fmla="*/ 2 h 8"/>
                <a:gd name="T12" fmla="*/ 4 w 4"/>
                <a:gd name="T13" fmla="*/ 0 h 8"/>
                <a:gd name="T14" fmla="*/ 4 w 4"/>
                <a:gd name="T15" fmla="*/ 0 h 8"/>
                <a:gd name="T16" fmla="*/ 4 w 4"/>
                <a:gd name="T17" fmla="*/ 4 h 8"/>
                <a:gd name="T18" fmla="*/ 1 w 4"/>
                <a:gd name="T19" fmla="*/ 6 h 8"/>
                <a:gd name="T20" fmla="*/ 1 w 4"/>
                <a:gd name="T21"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8">
                  <a:moveTo>
                    <a:pt x="1" y="6"/>
                  </a:moveTo>
                  <a:lnTo>
                    <a:pt x="1" y="6"/>
                  </a:lnTo>
                  <a:lnTo>
                    <a:pt x="0" y="6"/>
                  </a:lnTo>
                  <a:lnTo>
                    <a:pt x="0" y="8"/>
                  </a:lnTo>
                  <a:lnTo>
                    <a:pt x="0" y="4"/>
                  </a:lnTo>
                  <a:lnTo>
                    <a:pt x="1" y="2"/>
                  </a:lnTo>
                  <a:lnTo>
                    <a:pt x="4" y="0"/>
                  </a:lnTo>
                  <a:lnTo>
                    <a:pt x="4" y="0"/>
                  </a:lnTo>
                  <a:lnTo>
                    <a:pt x="4" y="4"/>
                  </a:lnTo>
                  <a:lnTo>
                    <a:pt x="1" y="6"/>
                  </a:lnTo>
                  <a:lnTo>
                    <a:pt x="1"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8" name="Freeform 562">
              <a:extLst>
                <a:ext uri="{FF2B5EF4-FFF2-40B4-BE49-F238E27FC236}">
                  <a16:creationId xmlns:a16="http://schemas.microsoft.com/office/drawing/2014/main" id="{1ED7E50F-D2E9-411A-8F36-F7301771A684}"/>
                </a:ext>
              </a:extLst>
            </p:cNvPr>
            <p:cNvSpPr>
              <a:spLocks/>
            </p:cNvSpPr>
            <p:nvPr/>
          </p:nvSpPr>
          <p:spPr bwMode="auto">
            <a:xfrm>
              <a:off x="4281488" y="1770063"/>
              <a:ext cx="173038" cy="79375"/>
            </a:xfrm>
            <a:custGeom>
              <a:avLst/>
              <a:gdLst>
                <a:gd name="T0" fmla="*/ 93 w 109"/>
                <a:gd name="T1" fmla="*/ 11 h 50"/>
                <a:gd name="T2" fmla="*/ 98 w 109"/>
                <a:gd name="T3" fmla="*/ 12 h 50"/>
                <a:gd name="T4" fmla="*/ 99 w 109"/>
                <a:gd name="T5" fmla="*/ 11 h 50"/>
                <a:gd name="T6" fmla="*/ 108 w 109"/>
                <a:gd name="T7" fmla="*/ 12 h 50"/>
                <a:gd name="T8" fmla="*/ 103 w 109"/>
                <a:gd name="T9" fmla="*/ 16 h 50"/>
                <a:gd name="T10" fmla="*/ 99 w 109"/>
                <a:gd name="T11" fmla="*/ 21 h 50"/>
                <a:gd name="T12" fmla="*/ 98 w 109"/>
                <a:gd name="T13" fmla="*/ 25 h 50"/>
                <a:gd name="T14" fmla="*/ 92 w 109"/>
                <a:gd name="T15" fmla="*/ 31 h 50"/>
                <a:gd name="T16" fmla="*/ 86 w 109"/>
                <a:gd name="T17" fmla="*/ 32 h 50"/>
                <a:gd name="T18" fmla="*/ 86 w 109"/>
                <a:gd name="T19" fmla="*/ 38 h 50"/>
                <a:gd name="T20" fmla="*/ 82 w 109"/>
                <a:gd name="T21" fmla="*/ 44 h 50"/>
                <a:gd name="T22" fmla="*/ 71 w 109"/>
                <a:gd name="T23" fmla="*/ 47 h 50"/>
                <a:gd name="T24" fmla="*/ 64 w 109"/>
                <a:gd name="T25" fmla="*/ 48 h 50"/>
                <a:gd name="T26" fmla="*/ 55 w 109"/>
                <a:gd name="T27" fmla="*/ 48 h 50"/>
                <a:gd name="T28" fmla="*/ 52 w 109"/>
                <a:gd name="T29" fmla="*/ 47 h 50"/>
                <a:gd name="T30" fmla="*/ 44 w 109"/>
                <a:gd name="T31" fmla="*/ 48 h 50"/>
                <a:gd name="T32" fmla="*/ 36 w 109"/>
                <a:gd name="T33" fmla="*/ 47 h 50"/>
                <a:gd name="T34" fmla="*/ 30 w 109"/>
                <a:gd name="T35" fmla="*/ 44 h 50"/>
                <a:gd name="T36" fmla="*/ 26 w 109"/>
                <a:gd name="T37" fmla="*/ 40 h 50"/>
                <a:gd name="T38" fmla="*/ 14 w 109"/>
                <a:gd name="T39" fmla="*/ 37 h 50"/>
                <a:gd name="T40" fmla="*/ 10 w 109"/>
                <a:gd name="T41" fmla="*/ 32 h 50"/>
                <a:gd name="T42" fmla="*/ 10 w 109"/>
                <a:gd name="T43" fmla="*/ 27 h 50"/>
                <a:gd name="T44" fmla="*/ 4 w 109"/>
                <a:gd name="T45" fmla="*/ 22 h 50"/>
                <a:gd name="T46" fmla="*/ 0 w 109"/>
                <a:gd name="T47" fmla="*/ 16 h 50"/>
                <a:gd name="T48" fmla="*/ 4 w 109"/>
                <a:gd name="T49" fmla="*/ 15 h 50"/>
                <a:gd name="T50" fmla="*/ 14 w 109"/>
                <a:gd name="T51" fmla="*/ 9 h 50"/>
                <a:gd name="T52" fmla="*/ 17 w 109"/>
                <a:gd name="T53" fmla="*/ 9 h 50"/>
                <a:gd name="T54" fmla="*/ 24 w 109"/>
                <a:gd name="T55" fmla="*/ 12 h 50"/>
                <a:gd name="T56" fmla="*/ 28 w 109"/>
                <a:gd name="T57" fmla="*/ 12 h 50"/>
                <a:gd name="T58" fmla="*/ 33 w 109"/>
                <a:gd name="T59" fmla="*/ 11 h 50"/>
                <a:gd name="T60" fmla="*/ 33 w 109"/>
                <a:gd name="T61" fmla="*/ 6 h 50"/>
                <a:gd name="T62" fmla="*/ 36 w 109"/>
                <a:gd name="T63" fmla="*/ 0 h 50"/>
                <a:gd name="T64" fmla="*/ 42 w 109"/>
                <a:gd name="T65" fmla="*/ 3 h 50"/>
                <a:gd name="T66" fmla="*/ 48 w 109"/>
                <a:gd name="T67" fmla="*/ 6 h 50"/>
                <a:gd name="T68" fmla="*/ 58 w 109"/>
                <a:gd name="T69" fmla="*/ 6 h 50"/>
                <a:gd name="T70" fmla="*/ 70 w 109"/>
                <a:gd name="T71" fmla="*/ 11 h 50"/>
                <a:gd name="T72" fmla="*/ 77 w 109"/>
                <a:gd name="T73" fmla="*/ 9 h 50"/>
                <a:gd name="T74" fmla="*/ 83 w 109"/>
                <a:gd name="T75" fmla="*/ 6 h 50"/>
                <a:gd name="T76" fmla="*/ 87 w 109"/>
                <a:gd name="T77" fmla="*/ 3 h 50"/>
                <a:gd name="T78" fmla="*/ 92 w 109"/>
                <a:gd name="T79" fmla="*/ 3 h 50"/>
                <a:gd name="T80" fmla="*/ 93 w 109"/>
                <a:gd name="T81" fmla="*/ 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9" h="50">
                  <a:moveTo>
                    <a:pt x="93" y="3"/>
                  </a:moveTo>
                  <a:lnTo>
                    <a:pt x="93" y="11"/>
                  </a:lnTo>
                  <a:lnTo>
                    <a:pt x="93" y="12"/>
                  </a:lnTo>
                  <a:lnTo>
                    <a:pt x="98" y="12"/>
                  </a:lnTo>
                  <a:lnTo>
                    <a:pt x="99" y="12"/>
                  </a:lnTo>
                  <a:lnTo>
                    <a:pt x="99" y="11"/>
                  </a:lnTo>
                  <a:lnTo>
                    <a:pt x="103" y="11"/>
                  </a:lnTo>
                  <a:lnTo>
                    <a:pt x="108" y="12"/>
                  </a:lnTo>
                  <a:lnTo>
                    <a:pt x="109" y="16"/>
                  </a:lnTo>
                  <a:lnTo>
                    <a:pt x="103" y="16"/>
                  </a:lnTo>
                  <a:lnTo>
                    <a:pt x="101" y="18"/>
                  </a:lnTo>
                  <a:lnTo>
                    <a:pt x="99" y="21"/>
                  </a:lnTo>
                  <a:lnTo>
                    <a:pt x="99" y="22"/>
                  </a:lnTo>
                  <a:lnTo>
                    <a:pt x="98" y="25"/>
                  </a:lnTo>
                  <a:lnTo>
                    <a:pt x="95" y="27"/>
                  </a:lnTo>
                  <a:lnTo>
                    <a:pt x="92" y="31"/>
                  </a:lnTo>
                  <a:lnTo>
                    <a:pt x="86" y="31"/>
                  </a:lnTo>
                  <a:lnTo>
                    <a:pt x="86" y="32"/>
                  </a:lnTo>
                  <a:lnTo>
                    <a:pt x="87" y="34"/>
                  </a:lnTo>
                  <a:lnTo>
                    <a:pt x="86" y="38"/>
                  </a:lnTo>
                  <a:lnTo>
                    <a:pt x="83" y="40"/>
                  </a:lnTo>
                  <a:lnTo>
                    <a:pt x="82" y="44"/>
                  </a:lnTo>
                  <a:lnTo>
                    <a:pt x="76" y="44"/>
                  </a:lnTo>
                  <a:lnTo>
                    <a:pt x="71" y="47"/>
                  </a:lnTo>
                  <a:lnTo>
                    <a:pt x="65" y="50"/>
                  </a:lnTo>
                  <a:lnTo>
                    <a:pt x="64" y="48"/>
                  </a:lnTo>
                  <a:lnTo>
                    <a:pt x="61" y="50"/>
                  </a:lnTo>
                  <a:lnTo>
                    <a:pt x="55" y="48"/>
                  </a:lnTo>
                  <a:lnTo>
                    <a:pt x="54" y="48"/>
                  </a:lnTo>
                  <a:lnTo>
                    <a:pt x="52" y="47"/>
                  </a:lnTo>
                  <a:lnTo>
                    <a:pt x="49" y="47"/>
                  </a:lnTo>
                  <a:lnTo>
                    <a:pt x="44" y="48"/>
                  </a:lnTo>
                  <a:lnTo>
                    <a:pt x="39" y="48"/>
                  </a:lnTo>
                  <a:lnTo>
                    <a:pt x="36" y="47"/>
                  </a:lnTo>
                  <a:lnTo>
                    <a:pt x="32" y="48"/>
                  </a:lnTo>
                  <a:lnTo>
                    <a:pt x="30" y="44"/>
                  </a:lnTo>
                  <a:lnTo>
                    <a:pt x="28" y="40"/>
                  </a:lnTo>
                  <a:lnTo>
                    <a:pt x="26" y="40"/>
                  </a:lnTo>
                  <a:lnTo>
                    <a:pt x="20" y="37"/>
                  </a:lnTo>
                  <a:lnTo>
                    <a:pt x="14" y="37"/>
                  </a:lnTo>
                  <a:lnTo>
                    <a:pt x="10" y="37"/>
                  </a:lnTo>
                  <a:lnTo>
                    <a:pt x="10" y="32"/>
                  </a:lnTo>
                  <a:lnTo>
                    <a:pt x="13" y="32"/>
                  </a:lnTo>
                  <a:lnTo>
                    <a:pt x="10" y="27"/>
                  </a:lnTo>
                  <a:lnTo>
                    <a:pt x="8" y="22"/>
                  </a:lnTo>
                  <a:lnTo>
                    <a:pt x="4" y="22"/>
                  </a:lnTo>
                  <a:lnTo>
                    <a:pt x="0" y="18"/>
                  </a:lnTo>
                  <a:lnTo>
                    <a:pt x="0" y="16"/>
                  </a:lnTo>
                  <a:lnTo>
                    <a:pt x="2" y="15"/>
                  </a:lnTo>
                  <a:lnTo>
                    <a:pt x="4" y="15"/>
                  </a:lnTo>
                  <a:lnTo>
                    <a:pt x="6" y="12"/>
                  </a:lnTo>
                  <a:lnTo>
                    <a:pt x="14" y="9"/>
                  </a:lnTo>
                  <a:lnTo>
                    <a:pt x="16" y="9"/>
                  </a:lnTo>
                  <a:lnTo>
                    <a:pt x="17" y="9"/>
                  </a:lnTo>
                  <a:lnTo>
                    <a:pt x="22" y="9"/>
                  </a:lnTo>
                  <a:lnTo>
                    <a:pt x="24" y="12"/>
                  </a:lnTo>
                  <a:lnTo>
                    <a:pt x="26" y="12"/>
                  </a:lnTo>
                  <a:lnTo>
                    <a:pt x="28" y="12"/>
                  </a:lnTo>
                  <a:lnTo>
                    <a:pt x="32" y="12"/>
                  </a:lnTo>
                  <a:lnTo>
                    <a:pt x="33" y="11"/>
                  </a:lnTo>
                  <a:lnTo>
                    <a:pt x="36" y="9"/>
                  </a:lnTo>
                  <a:lnTo>
                    <a:pt x="33" y="6"/>
                  </a:lnTo>
                  <a:lnTo>
                    <a:pt x="33" y="5"/>
                  </a:lnTo>
                  <a:lnTo>
                    <a:pt x="36" y="0"/>
                  </a:lnTo>
                  <a:lnTo>
                    <a:pt x="39" y="3"/>
                  </a:lnTo>
                  <a:lnTo>
                    <a:pt x="42" y="3"/>
                  </a:lnTo>
                  <a:lnTo>
                    <a:pt x="48" y="5"/>
                  </a:lnTo>
                  <a:lnTo>
                    <a:pt x="48" y="6"/>
                  </a:lnTo>
                  <a:lnTo>
                    <a:pt x="52" y="9"/>
                  </a:lnTo>
                  <a:lnTo>
                    <a:pt x="58" y="6"/>
                  </a:lnTo>
                  <a:lnTo>
                    <a:pt x="61" y="6"/>
                  </a:lnTo>
                  <a:lnTo>
                    <a:pt x="70" y="11"/>
                  </a:lnTo>
                  <a:lnTo>
                    <a:pt x="77" y="11"/>
                  </a:lnTo>
                  <a:lnTo>
                    <a:pt x="77" y="9"/>
                  </a:lnTo>
                  <a:lnTo>
                    <a:pt x="83" y="6"/>
                  </a:lnTo>
                  <a:lnTo>
                    <a:pt x="83" y="6"/>
                  </a:lnTo>
                  <a:lnTo>
                    <a:pt x="86" y="3"/>
                  </a:lnTo>
                  <a:lnTo>
                    <a:pt x="87" y="3"/>
                  </a:lnTo>
                  <a:lnTo>
                    <a:pt x="89" y="5"/>
                  </a:lnTo>
                  <a:lnTo>
                    <a:pt x="92" y="3"/>
                  </a:lnTo>
                  <a:lnTo>
                    <a:pt x="93" y="3"/>
                  </a:lnTo>
                  <a:lnTo>
                    <a:pt x="93"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9" name="Rectangle 563">
              <a:extLst>
                <a:ext uri="{FF2B5EF4-FFF2-40B4-BE49-F238E27FC236}">
                  <a16:creationId xmlns:a16="http://schemas.microsoft.com/office/drawing/2014/main" id="{0C56A7A3-DD0D-4E09-A263-E7922A13024D}"/>
                </a:ext>
              </a:extLst>
            </p:cNvPr>
            <p:cNvSpPr>
              <a:spLocks noChangeArrowheads="1"/>
            </p:cNvSpPr>
            <p:nvPr/>
          </p:nvSpPr>
          <p:spPr bwMode="auto">
            <a:xfrm>
              <a:off x="4662488" y="1970088"/>
              <a:ext cx="1588" cy="3175"/>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0" name="Freeform 564">
              <a:extLst>
                <a:ext uri="{FF2B5EF4-FFF2-40B4-BE49-F238E27FC236}">
                  <a16:creationId xmlns:a16="http://schemas.microsoft.com/office/drawing/2014/main" id="{5A59DE8B-70A2-4CBF-96B9-930114FB3B50}"/>
                </a:ext>
              </a:extLst>
            </p:cNvPr>
            <p:cNvSpPr>
              <a:spLocks/>
            </p:cNvSpPr>
            <p:nvPr/>
          </p:nvSpPr>
          <p:spPr bwMode="auto">
            <a:xfrm>
              <a:off x="3916363" y="2155826"/>
              <a:ext cx="44450" cy="79375"/>
            </a:xfrm>
            <a:custGeom>
              <a:avLst/>
              <a:gdLst>
                <a:gd name="T0" fmla="*/ 25 w 28"/>
                <a:gd name="T1" fmla="*/ 47 h 50"/>
                <a:gd name="T2" fmla="*/ 18 w 28"/>
                <a:gd name="T3" fmla="*/ 40 h 50"/>
                <a:gd name="T4" fmla="*/ 16 w 28"/>
                <a:gd name="T5" fmla="*/ 35 h 50"/>
                <a:gd name="T6" fmla="*/ 14 w 28"/>
                <a:gd name="T7" fmla="*/ 29 h 50"/>
                <a:gd name="T8" fmla="*/ 12 w 28"/>
                <a:gd name="T9" fmla="*/ 28 h 50"/>
                <a:gd name="T10" fmla="*/ 12 w 28"/>
                <a:gd name="T11" fmla="*/ 26 h 50"/>
                <a:gd name="T12" fmla="*/ 9 w 28"/>
                <a:gd name="T13" fmla="*/ 18 h 50"/>
                <a:gd name="T14" fmla="*/ 6 w 28"/>
                <a:gd name="T15" fmla="*/ 12 h 50"/>
                <a:gd name="T16" fmla="*/ 0 w 28"/>
                <a:gd name="T17" fmla="*/ 7 h 50"/>
                <a:gd name="T18" fmla="*/ 0 w 28"/>
                <a:gd name="T19" fmla="*/ 4 h 50"/>
                <a:gd name="T20" fmla="*/ 6 w 28"/>
                <a:gd name="T21" fmla="*/ 7 h 50"/>
                <a:gd name="T22" fmla="*/ 10 w 28"/>
                <a:gd name="T23" fmla="*/ 12 h 50"/>
                <a:gd name="T24" fmla="*/ 10 w 28"/>
                <a:gd name="T25" fmla="*/ 16 h 50"/>
                <a:gd name="T26" fmla="*/ 14 w 28"/>
                <a:gd name="T27" fmla="*/ 22 h 50"/>
                <a:gd name="T28" fmla="*/ 14 w 28"/>
                <a:gd name="T29" fmla="*/ 18 h 50"/>
                <a:gd name="T30" fmla="*/ 10 w 28"/>
                <a:gd name="T31" fmla="*/ 7 h 50"/>
                <a:gd name="T32" fmla="*/ 6 w 28"/>
                <a:gd name="T33" fmla="*/ 2 h 50"/>
                <a:gd name="T34" fmla="*/ 6 w 28"/>
                <a:gd name="T35" fmla="*/ 0 h 50"/>
                <a:gd name="T36" fmla="*/ 10 w 28"/>
                <a:gd name="T37" fmla="*/ 2 h 50"/>
                <a:gd name="T38" fmla="*/ 12 w 28"/>
                <a:gd name="T39" fmla="*/ 4 h 50"/>
                <a:gd name="T40" fmla="*/ 16 w 28"/>
                <a:gd name="T41" fmla="*/ 6 h 50"/>
                <a:gd name="T42" fmla="*/ 18 w 28"/>
                <a:gd name="T43" fmla="*/ 7 h 50"/>
                <a:gd name="T44" fmla="*/ 22 w 28"/>
                <a:gd name="T45" fmla="*/ 10 h 50"/>
                <a:gd name="T46" fmla="*/ 25 w 28"/>
                <a:gd name="T47" fmla="*/ 16 h 50"/>
                <a:gd name="T48" fmla="*/ 26 w 28"/>
                <a:gd name="T49" fmla="*/ 19 h 50"/>
                <a:gd name="T50" fmla="*/ 28 w 28"/>
                <a:gd name="T51" fmla="*/ 23 h 50"/>
                <a:gd name="T52" fmla="*/ 26 w 28"/>
                <a:gd name="T53" fmla="*/ 28 h 50"/>
                <a:gd name="T54" fmla="*/ 22 w 28"/>
                <a:gd name="T55" fmla="*/ 28 h 50"/>
                <a:gd name="T56" fmla="*/ 20 w 28"/>
                <a:gd name="T57" fmla="*/ 29 h 50"/>
                <a:gd name="T58" fmla="*/ 18 w 28"/>
                <a:gd name="T59" fmla="*/ 29 h 50"/>
                <a:gd name="T60" fmla="*/ 20 w 28"/>
                <a:gd name="T61" fmla="*/ 35 h 50"/>
                <a:gd name="T62" fmla="*/ 22 w 28"/>
                <a:gd name="T63" fmla="*/ 40 h 50"/>
                <a:gd name="T64" fmla="*/ 25 w 28"/>
                <a:gd name="T65" fmla="*/ 44 h 50"/>
                <a:gd name="T66" fmla="*/ 26 w 28"/>
                <a:gd name="T67" fmla="*/ 47 h 50"/>
                <a:gd name="T68" fmla="*/ 22 w 28"/>
                <a:gd name="T69" fmla="*/ 45 h 50"/>
                <a:gd name="T70" fmla="*/ 25 w 28"/>
                <a:gd name="T7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50">
                  <a:moveTo>
                    <a:pt x="25" y="50"/>
                  </a:moveTo>
                  <a:lnTo>
                    <a:pt x="25" y="47"/>
                  </a:lnTo>
                  <a:lnTo>
                    <a:pt x="22" y="45"/>
                  </a:lnTo>
                  <a:lnTo>
                    <a:pt x="18" y="40"/>
                  </a:lnTo>
                  <a:lnTo>
                    <a:pt x="18" y="38"/>
                  </a:lnTo>
                  <a:lnTo>
                    <a:pt x="16" y="35"/>
                  </a:lnTo>
                  <a:lnTo>
                    <a:pt x="12" y="32"/>
                  </a:lnTo>
                  <a:lnTo>
                    <a:pt x="14" y="29"/>
                  </a:lnTo>
                  <a:lnTo>
                    <a:pt x="12" y="28"/>
                  </a:lnTo>
                  <a:lnTo>
                    <a:pt x="12" y="28"/>
                  </a:lnTo>
                  <a:lnTo>
                    <a:pt x="12" y="26"/>
                  </a:lnTo>
                  <a:lnTo>
                    <a:pt x="12" y="26"/>
                  </a:lnTo>
                  <a:lnTo>
                    <a:pt x="10" y="22"/>
                  </a:lnTo>
                  <a:lnTo>
                    <a:pt x="9" y="18"/>
                  </a:lnTo>
                  <a:lnTo>
                    <a:pt x="9" y="13"/>
                  </a:lnTo>
                  <a:lnTo>
                    <a:pt x="6" y="12"/>
                  </a:lnTo>
                  <a:lnTo>
                    <a:pt x="4" y="10"/>
                  </a:lnTo>
                  <a:lnTo>
                    <a:pt x="0" y="7"/>
                  </a:lnTo>
                  <a:lnTo>
                    <a:pt x="0" y="6"/>
                  </a:lnTo>
                  <a:lnTo>
                    <a:pt x="0" y="4"/>
                  </a:lnTo>
                  <a:lnTo>
                    <a:pt x="6" y="6"/>
                  </a:lnTo>
                  <a:lnTo>
                    <a:pt x="6" y="7"/>
                  </a:lnTo>
                  <a:lnTo>
                    <a:pt x="9" y="10"/>
                  </a:lnTo>
                  <a:lnTo>
                    <a:pt x="10" y="12"/>
                  </a:lnTo>
                  <a:lnTo>
                    <a:pt x="10" y="13"/>
                  </a:lnTo>
                  <a:lnTo>
                    <a:pt x="10" y="16"/>
                  </a:lnTo>
                  <a:lnTo>
                    <a:pt x="10" y="16"/>
                  </a:lnTo>
                  <a:lnTo>
                    <a:pt x="14" y="22"/>
                  </a:lnTo>
                  <a:lnTo>
                    <a:pt x="14" y="18"/>
                  </a:lnTo>
                  <a:lnTo>
                    <a:pt x="14" y="18"/>
                  </a:lnTo>
                  <a:lnTo>
                    <a:pt x="12" y="13"/>
                  </a:lnTo>
                  <a:lnTo>
                    <a:pt x="10" y="7"/>
                  </a:lnTo>
                  <a:lnTo>
                    <a:pt x="9" y="6"/>
                  </a:lnTo>
                  <a:lnTo>
                    <a:pt x="6" y="2"/>
                  </a:lnTo>
                  <a:lnTo>
                    <a:pt x="6" y="0"/>
                  </a:lnTo>
                  <a:lnTo>
                    <a:pt x="6" y="0"/>
                  </a:lnTo>
                  <a:lnTo>
                    <a:pt x="9" y="2"/>
                  </a:lnTo>
                  <a:lnTo>
                    <a:pt x="10" y="2"/>
                  </a:lnTo>
                  <a:lnTo>
                    <a:pt x="10" y="4"/>
                  </a:lnTo>
                  <a:lnTo>
                    <a:pt x="12" y="4"/>
                  </a:lnTo>
                  <a:lnTo>
                    <a:pt x="14" y="6"/>
                  </a:lnTo>
                  <a:lnTo>
                    <a:pt x="16" y="6"/>
                  </a:lnTo>
                  <a:lnTo>
                    <a:pt x="16" y="7"/>
                  </a:lnTo>
                  <a:lnTo>
                    <a:pt x="18" y="7"/>
                  </a:lnTo>
                  <a:lnTo>
                    <a:pt x="22" y="7"/>
                  </a:lnTo>
                  <a:lnTo>
                    <a:pt x="22" y="10"/>
                  </a:lnTo>
                  <a:lnTo>
                    <a:pt x="22" y="10"/>
                  </a:lnTo>
                  <a:lnTo>
                    <a:pt x="25" y="16"/>
                  </a:lnTo>
                  <a:lnTo>
                    <a:pt x="25" y="16"/>
                  </a:lnTo>
                  <a:lnTo>
                    <a:pt x="26" y="19"/>
                  </a:lnTo>
                  <a:lnTo>
                    <a:pt x="26" y="22"/>
                  </a:lnTo>
                  <a:lnTo>
                    <a:pt x="28" y="23"/>
                  </a:lnTo>
                  <a:lnTo>
                    <a:pt x="28" y="26"/>
                  </a:lnTo>
                  <a:lnTo>
                    <a:pt x="26" y="28"/>
                  </a:lnTo>
                  <a:lnTo>
                    <a:pt x="25" y="28"/>
                  </a:lnTo>
                  <a:lnTo>
                    <a:pt x="22" y="28"/>
                  </a:lnTo>
                  <a:lnTo>
                    <a:pt x="20" y="28"/>
                  </a:lnTo>
                  <a:lnTo>
                    <a:pt x="20" y="29"/>
                  </a:lnTo>
                  <a:lnTo>
                    <a:pt x="18" y="29"/>
                  </a:lnTo>
                  <a:lnTo>
                    <a:pt x="18" y="29"/>
                  </a:lnTo>
                  <a:lnTo>
                    <a:pt x="18" y="32"/>
                  </a:lnTo>
                  <a:lnTo>
                    <a:pt x="20" y="35"/>
                  </a:lnTo>
                  <a:lnTo>
                    <a:pt x="20" y="35"/>
                  </a:lnTo>
                  <a:lnTo>
                    <a:pt x="22" y="40"/>
                  </a:lnTo>
                  <a:lnTo>
                    <a:pt x="25" y="41"/>
                  </a:lnTo>
                  <a:lnTo>
                    <a:pt x="25" y="44"/>
                  </a:lnTo>
                  <a:lnTo>
                    <a:pt x="26" y="45"/>
                  </a:lnTo>
                  <a:lnTo>
                    <a:pt x="26" y="47"/>
                  </a:lnTo>
                  <a:lnTo>
                    <a:pt x="25" y="45"/>
                  </a:lnTo>
                  <a:lnTo>
                    <a:pt x="22" y="45"/>
                  </a:lnTo>
                  <a:lnTo>
                    <a:pt x="22" y="45"/>
                  </a:lnTo>
                  <a:lnTo>
                    <a:pt x="25" y="50"/>
                  </a:lnTo>
                  <a:lnTo>
                    <a:pt x="25" y="5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1" name="Freeform 565">
              <a:extLst>
                <a:ext uri="{FF2B5EF4-FFF2-40B4-BE49-F238E27FC236}">
                  <a16:creationId xmlns:a16="http://schemas.microsoft.com/office/drawing/2014/main" id="{F646AD75-4534-4710-8FBF-05A72861A484}"/>
                </a:ext>
              </a:extLst>
            </p:cNvPr>
            <p:cNvSpPr>
              <a:spLocks/>
            </p:cNvSpPr>
            <p:nvPr/>
          </p:nvSpPr>
          <p:spPr bwMode="auto">
            <a:xfrm>
              <a:off x="3867151" y="1739901"/>
              <a:ext cx="33338" cy="80963"/>
            </a:xfrm>
            <a:custGeom>
              <a:avLst/>
              <a:gdLst>
                <a:gd name="T0" fmla="*/ 0 w 21"/>
                <a:gd name="T1" fmla="*/ 51 h 51"/>
                <a:gd name="T2" fmla="*/ 0 w 21"/>
                <a:gd name="T3" fmla="*/ 51 h 51"/>
                <a:gd name="T4" fmla="*/ 0 w 21"/>
                <a:gd name="T5" fmla="*/ 50 h 51"/>
                <a:gd name="T6" fmla="*/ 2 w 21"/>
                <a:gd name="T7" fmla="*/ 47 h 51"/>
                <a:gd name="T8" fmla="*/ 2 w 21"/>
                <a:gd name="T9" fmla="*/ 47 h 51"/>
                <a:gd name="T10" fmla="*/ 2 w 21"/>
                <a:gd name="T11" fmla="*/ 46 h 51"/>
                <a:gd name="T12" fmla="*/ 2 w 21"/>
                <a:gd name="T13" fmla="*/ 44 h 51"/>
                <a:gd name="T14" fmla="*/ 2 w 21"/>
                <a:gd name="T15" fmla="*/ 41 h 51"/>
                <a:gd name="T16" fmla="*/ 3 w 21"/>
                <a:gd name="T17" fmla="*/ 41 h 51"/>
                <a:gd name="T18" fmla="*/ 3 w 21"/>
                <a:gd name="T19" fmla="*/ 40 h 51"/>
                <a:gd name="T20" fmla="*/ 3 w 21"/>
                <a:gd name="T21" fmla="*/ 37 h 51"/>
                <a:gd name="T22" fmla="*/ 3 w 21"/>
                <a:gd name="T23" fmla="*/ 37 h 51"/>
                <a:gd name="T24" fmla="*/ 6 w 21"/>
                <a:gd name="T25" fmla="*/ 35 h 51"/>
                <a:gd name="T26" fmla="*/ 6 w 21"/>
                <a:gd name="T27" fmla="*/ 34 h 51"/>
                <a:gd name="T28" fmla="*/ 6 w 21"/>
                <a:gd name="T29" fmla="*/ 34 h 51"/>
                <a:gd name="T30" fmla="*/ 7 w 21"/>
                <a:gd name="T31" fmla="*/ 31 h 51"/>
                <a:gd name="T32" fmla="*/ 7 w 21"/>
                <a:gd name="T33" fmla="*/ 30 h 51"/>
                <a:gd name="T34" fmla="*/ 7 w 21"/>
                <a:gd name="T35" fmla="*/ 30 h 51"/>
                <a:gd name="T36" fmla="*/ 7 w 21"/>
                <a:gd name="T37" fmla="*/ 28 h 51"/>
                <a:gd name="T38" fmla="*/ 9 w 21"/>
                <a:gd name="T39" fmla="*/ 25 h 51"/>
                <a:gd name="T40" fmla="*/ 9 w 21"/>
                <a:gd name="T41" fmla="*/ 24 h 51"/>
                <a:gd name="T42" fmla="*/ 9 w 21"/>
                <a:gd name="T43" fmla="*/ 24 h 51"/>
                <a:gd name="T44" fmla="*/ 9 w 21"/>
                <a:gd name="T45" fmla="*/ 22 h 51"/>
                <a:gd name="T46" fmla="*/ 12 w 21"/>
                <a:gd name="T47" fmla="*/ 19 h 51"/>
                <a:gd name="T48" fmla="*/ 12 w 21"/>
                <a:gd name="T49" fmla="*/ 19 h 51"/>
                <a:gd name="T50" fmla="*/ 12 w 21"/>
                <a:gd name="T51" fmla="*/ 18 h 51"/>
                <a:gd name="T52" fmla="*/ 13 w 21"/>
                <a:gd name="T53" fmla="*/ 16 h 51"/>
                <a:gd name="T54" fmla="*/ 13 w 21"/>
                <a:gd name="T55" fmla="*/ 16 h 51"/>
                <a:gd name="T56" fmla="*/ 13 w 21"/>
                <a:gd name="T57" fmla="*/ 14 h 51"/>
                <a:gd name="T58" fmla="*/ 15 w 21"/>
                <a:gd name="T59" fmla="*/ 12 h 51"/>
                <a:gd name="T60" fmla="*/ 15 w 21"/>
                <a:gd name="T61" fmla="*/ 12 h 51"/>
                <a:gd name="T62" fmla="*/ 15 w 21"/>
                <a:gd name="T63" fmla="*/ 9 h 51"/>
                <a:gd name="T64" fmla="*/ 18 w 21"/>
                <a:gd name="T65" fmla="*/ 8 h 51"/>
                <a:gd name="T66" fmla="*/ 18 w 21"/>
                <a:gd name="T67" fmla="*/ 8 h 51"/>
                <a:gd name="T68" fmla="*/ 18 w 21"/>
                <a:gd name="T69" fmla="*/ 6 h 51"/>
                <a:gd name="T70" fmla="*/ 19 w 21"/>
                <a:gd name="T71" fmla="*/ 3 h 51"/>
                <a:gd name="T72" fmla="*/ 19 w 21"/>
                <a:gd name="T73" fmla="*/ 3 h 51"/>
                <a:gd name="T74" fmla="*/ 19 w 21"/>
                <a:gd name="T75" fmla="*/ 2 h 51"/>
                <a:gd name="T76" fmla="*/ 21 w 21"/>
                <a:gd name="T77" fmla="*/ 0 h 51"/>
                <a:gd name="T78" fmla="*/ 18 w 21"/>
                <a:gd name="T79" fmla="*/ 6 h 51"/>
                <a:gd name="T80" fmla="*/ 13 w 21"/>
                <a:gd name="T81" fmla="*/ 18 h 51"/>
                <a:gd name="T82" fmla="*/ 3 w 21"/>
                <a:gd name="T83" fmla="*/ 40 h 51"/>
                <a:gd name="T84" fmla="*/ 0 w 21"/>
                <a:gd name="T8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 h="51">
                  <a:moveTo>
                    <a:pt x="0" y="51"/>
                  </a:moveTo>
                  <a:lnTo>
                    <a:pt x="0" y="51"/>
                  </a:lnTo>
                  <a:lnTo>
                    <a:pt x="0" y="51"/>
                  </a:lnTo>
                  <a:lnTo>
                    <a:pt x="0" y="51"/>
                  </a:lnTo>
                  <a:lnTo>
                    <a:pt x="0" y="51"/>
                  </a:lnTo>
                  <a:lnTo>
                    <a:pt x="0" y="51"/>
                  </a:lnTo>
                  <a:lnTo>
                    <a:pt x="0" y="50"/>
                  </a:lnTo>
                  <a:lnTo>
                    <a:pt x="0" y="50"/>
                  </a:lnTo>
                  <a:lnTo>
                    <a:pt x="0" y="50"/>
                  </a:lnTo>
                  <a:lnTo>
                    <a:pt x="0" y="50"/>
                  </a:lnTo>
                  <a:lnTo>
                    <a:pt x="2" y="47"/>
                  </a:lnTo>
                  <a:lnTo>
                    <a:pt x="2" y="47"/>
                  </a:lnTo>
                  <a:lnTo>
                    <a:pt x="2" y="47"/>
                  </a:lnTo>
                  <a:lnTo>
                    <a:pt x="2" y="47"/>
                  </a:lnTo>
                  <a:lnTo>
                    <a:pt x="2" y="47"/>
                  </a:lnTo>
                  <a:lnTo>
                    <a:pt x="2" y="46"/>
                  </a:lnTo>
                  <a:lnTo>
                    <a:pt x="2" y="46"/>
                  </a:lnTo>
                  <a:lnTo>
                    <a:pt x="2" y="46"/>
                  </a:lnTo>
                  <a:lnTo>
                    <a:pt x="2" y="46"/>
                  </a:lnTo>
                  <a:lnTo>
                    <a:pt x="2" y="44"/>
                  </a:lnTo>
                  <a:lnTo>
                    <a:pt x="2" y="44"/>
                  </a:lnTo>
                  <a:lnTo>
                    <a:pt x="2" y="44"/>
                  </a:lnTo>
                  <a:lnTo>
                    <a:pt x="2" y="44"/>
                  </a:lnTo>
                  <a:lnTo>
                    <a:pt x="2" y="41"/>
                  </a:lnTo>
                  <a:lnTo>
                    <a:pt x="3" y="41"/>
                  </a:lnTo>
                  <a:lnTo>
                    <a:pt x="3" y="41"/>
                  </a:lnTo>
                  <a:lnTo>
                    <a:pt x="3" y="41"/>
                  </a:lnTo>
                  <a:lnTo>
                    <a:pt x="3" y="41"/>
                  </a:lnTo>
                  <a:lnTo>
                    <a:pt x="3" y="40"/>
                  </a:lnTo>
                  <a:lnTo>
                    <a:pt x="3" y="40"/>
                  </a:lnTo>
                  <a:lnTo>
                    <a:pt x="3" y="40"/>
                  </a:lnTo>
                  <a:lnTo>
                    <a:pt x="3" y="40"/>
                  </a:lnTo>
                  <a:lnTo>
                    <a:pt x="3" y="37"/>
                  </a:lnTo>
                  <a:lnTo>
                    <a:pt x="3" y="37"/>
                  </a:lnTo>
                  <a:lnTo>
                    <a:pt x="3" y="37"/>
                  </a:lnTo>
                  <a:lnTo>
                    <a:pt x="3" y="37"/>
                  </a:lnTo>
                  <a:lnTo>
                    <a:pt x="6" y="35"/>
                  </a:lnTo>
                  <a:lnTo>
                    <a:pt x="6" y="35"/>
                  </a:lnTo>
                  <a:lnTo>
                    <a:pt x="6" y="35"/>
                  </a:lnTo>
                  <a:lnTo>
                    <a:pt x="6" y="35"/>
                  </a:lnTo>
                  <a:lnTo>
                    <a:pt x="6" y="34"/>
                  </a:lnTo>
                  <a:lnTo>
                    <a:pt x="6" y="34"/>
                  </a:lnTo>
                  <a:lnTo>
                    <a:pt x="6" y="34"/>
                  </a:lnTo>
                  <a:lnTo>
                    <a:pt x="6" y="34"/>
                  </a:lnTo>
                  <a:lnTo>
                    <a:pt x="6" y="34"/>
                  </a:lnTo>
                  <a:lnTo>
                    <a:pt x="6" y="31"/>
                  </a:lnTo>
                  <a:lnTo>
                    <a:pt x="6" y="31"/>
                  </a:lnTo>
                  <a:lnTo>
                    <a:pt x="7" y="31"/>
                  </a:lnTo>
                  <a:lnTo>
                    <a:pt x="7" y="31"/>
                  </a:lnTo>
                  <a:lnTo>
                    <a:pt x="7" y="30"/>
                  </a:lnTo>
                  <a:lnTo>
                    <a:pt x="7" y="30"/>
                  </a:lnTo>
                  <a:lnTo>
                    <a:pt x="7" y="30"/>
                  </a:lnTo>
                  <a:lnTo>
                    <a:pt x="7" y="30"/>
                  </a:lnTo>
                  <a:lnTo>
                    <a:pt x="7" y="30"/>
                  </a:lnTo>
                  <a:lnTo>
                    <a:pt x="7" y="28"/>
                  </a:lnTo>
                  <a:lnTo>
                    <a:pt x="7" y="28"/>
                  </a:lnTo>
                  <a:lnTo>
                    <a:pt x="7" y="28"/>
                  </a:lnTo>
                  <a:lnTo>
                    <a:pt x="7" y="28"/>
                  </a:lnTo>
                  <a:lnTo>
                    <a:pt x="7" y="25"/>
                  </a:lnTo>
                  <a:lnTo>
                    <a:pt x="9" y="25"/>
                  </a:lnTo>
                  <a:lnTo>
                    <a:pt x="9" y="25"/>
                  </a:lnTo>
                  <a:lnTo>
                    <a:pt x="9" y="25"/>
                  </a:lnTo>
                  <a:lnTo>
                    <a:pt x="9" y="24"/>
                  </a:lnTo>
                  <a:lnTo>
                    <a:pt x="9" y="24"/>
                  </a:lnTo>
                  <a:lnTo>
                    <a:pt x="9" y="24"/>
                  </a:lnTo>
                  <a:lnTo>
                    <a:pt x="9" y="24"/>
                  </a:lnTo>
                  <a:lnTo>
                    <a:pt x="9" y="24"/>
                  </a:lnTo>
                  <a:lnTo>
                    <a:pt x="9" y="22"/>
                  </a:lnTo>
                  <a:lnTo>
                    <a:pt x="9" y="22"/>
                  </a:lnTo>
                  <a:lnTo>
                    <a:pt x="12" y="22"/>
                  </a:lnTo>
                  <a:lnTo>
                    <a:pt x="12" y="22"/>
                  </a:lnTo>
                  <a:lnTo>
                    <a:pt x="12" y="19"/>
                  </a:lnTo>
                  <a:lnTo>
                    <a:pt x="12" y="19"/>
                  </a:lnTo>
                  <a:lnTo>
                    <a:pt x="12" y="19"/>
                  </a:lnTo>
                  <a:lnTo>
                    <a:pt x="12" y="19"/>
                  </a:lnTo>
                  <a:lnTo>
                    <a:pt x="12" y="18"/>
                  </a:lnTo>
                  <a:lnTo>
                    <a:pt x="12" y="18"/>
                  </a:lnTo>
                  <a:lnTo>
                    <a:pt x="12" y="18"/>
                  </a:lnTo>
                  <a:lnTo>
                    <a:pt x="13" y="18"/>
                  </a:lnTo>
                  <a:lnTo>
                    <a:pt x="13" y="18"/>
                  </a:lnTo>
                  <a:lnTo>
                    <a:pt x="13" y="16"/>
                  </a:lnTo>
                  <a:lnTo>
                    <a:pt x="13" y="16"/>
                  </a:lnTo>
                  <a:lnTo>
                    <a:pt x="13" y="16"/>
                  </a:lnTo>
                  <a:lnTo>
                    <a:pt x="13" y="16"/>
                  </a:lnTo>
                  <a:lnTo>
                    <a:pt x="13" y="14"/>
                  </a:lnTo>
                  <a:lnTo>
                    <a:pt x="13" y="14"/>
                  </a:lnTo>
                  <a:lnTo>
                    <a:pt x="13" y="14"/>
                  </a:lnTo>
                  <a:lnTo>
                    <a:pt x="13" y="14"/>
                  </a:lnTo>
                  <a:lnTo>
                    <a:pt x="13" y="14"/>
                  </a:lnTo>
                  <a:lnTo>
                    <a:pt x="15" y="12"/>
                  </a:lnTo>
                  <a:lnTo>
                    <a:pt x="15" y="12"/>
                  </a:lnTo>
                  <a:lnTo>
                    <a:pt x="15" y="12"/>
                  </a:lnTo>
                  <a:lnTo>
                    <a:pt x="15" y="12"/>
                  </a:lnTo>
                  <a:lnTo>
                    <a:pt x="15" y="9"/>
                  </a:lnTo>
                  <a:lnTo>
                    <a:pt x="15" y="9"/>
                  </a:lnTo>
                  <a:lnTo>
                    <a:pt x="15" y="9"/>
                  </a:lnTo>
                  <a:lnTo>
                    <a:pt x="15" y="9"/>
                  </a:lnTo>
                  <a:lnTo>
                    <a:pt x="15" y="9"/>
                  </a:lnTo>
                  <a:lnTo>
                    <a:pt x="18" y="8"/>
                  </a:lnTo>
                  <a:lnTo>
                    <a:pt x="18" y="8"/>
                  </a:lnTo>
                  <a:lnTo>
                    <a:pt x="18" y="8"/>
                  </a:lnTo>
                  <a:lnTo>
                    <a:pt x="18" y="8"/>
                  </a:lnTo>
                  <a:lnTo>
                    <a:pt x="18" y="6"/>
                  </a:lnTo>
                  <a:lnTo>
                    <a:pt x="18" y="6"/>
                  </a:lnTo>
                  <a:lnTo>
                    <a:pt x="18" y="6"/>
                  </a:lnTo>
                  <a:lnTo>
                    <a:pt x="18" y="6"/>
                  </a:lnTo>
                  <a:lnTo>
                    <a:pt x="18" y="6"/>
                  </a:lnTo>
                  <a:lnTo>
                    <a:pt x="19" y="3"/>
                  </a:lnTo>
                  <a:lnTo>
                    <a:pt x="19" y="3"/>
                  </a:lnTo>
                  <a:lnTo>
                    <a:pt x="19" y="3"/>
                  </a:lnTo>
                  <a:lnTo>
                    <a:pt x="19" y="3"/>
                  </a:lnTo>
                  <a:lnTo>
                    <a:pt x="19" y="2"/>
                  </a:lnTo>
                  <a:lnTo>
                    <a:pt x="19" y="2"/>
                  </a:lnTo>
                  <a:lnTo>
                    <a:pt x="19" y="2"/>
                  </a:lnTo>
                  <a:lnTo>
                    <a:pt x="19" y="2"/>
                  </a:lnTo>
                  <a:lnTo>
                    <a:pt x="19" y="2"/>
                  </a:lnTo>
                  <a:lnTo>
                    <a:pt x="21" y="0"/>
                  </a:lnTo>
                  <a:lnTo>
                    <a:pt x="21" y="0"/>
                  </a:lnTo>
                  <a:lnTo>
                    <a:pt x="21" y="0"/>
                  </a:lnTo>
                  <a:lnTo>
                    <a:pt x="18" y="6"/>
                  </a:lnTo>
                  <a:lnTo>
                    <a:pt x="21" y="2"/>
                  </a:lnTo>
                  <a:lnTo>
                    <a:pt x="18" y="8"/>
                  </a:lnTo>
                  <a:lnTo>
                    <a:pt x="13" y="18"/>
                  </a:lnTo>
                  <a:lnTo>
                    <a:pt x="13" y="14"/>
                  </a:lnTo>
                  <a:lnTo>
                    <a:pt x="9" y="25"/>
                  </a:lnTo>
                  <a:lnTo>
                    <a:pt x="3" y="40"/>
                  </a:lnTo>
                  <a:lnTo>
                    <a:pt x="0" y="50"/>
                  </a:lnTo>
                  <a:lnTo>
                    <a:pt x="0" y="51"/>
                  </a:lnTo>
                  <a:lnTo>
                    <a:pt x="0" y="5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2" name="Freeform 566">
              <a:extLst>
                <a:ext uri="{FF2B5EF4-FFF2-40B4-BE49-F238E27FC236}">
                  <a16:creationId xmlns:a16="http://schemas.microsoft.com/office/drawing/2014/main" id="{538FE8E9-E362-411F-949E-203667D7232A}"/>
                </a:ext>
              </a:extLst>
            </p:cNvPr>
            <p:cNvSpPr>
              <a:spLocks/>
            </p:cNvSpPr>
            <p:nvPr/>
          </p:nvSpPr>
          <p:spPr bwMode="auto">
            <a:xfrm>
              <a:off x="4062413" y="2270126"/>
              <a:ext cx="1588" cy="0"/>
            </a:xfrm>
            <a:custGeom>
              <a:avLst/>
              <a:gdLst>
                <a:gd name="T0" fmla="*/ 1 w 1"/>
                <a:gd name="T1" fmla="*/ 0 w 1"/>
                <a:gd name="T2" fmla="*/ 0 w 1"/>
                <a:gd name="T3" fmla="*/ 1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lnTo>
                    <a:pt x="0" y="0"/>
                  </a:lnTo>
                  <a:lnTo>
                    <a:pt x="0" y="0"/>
                  </a:lnTo>
                  <a:lnTo>
                    <a:pt x="1" y="0"/>
                  </a:lnTo>
                  <a:lnTo>
                    <a:pt x="1" y="0"/>
                  </a:lnTo>
                  <a:lnTo>
                    <a:pt x="1"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3" name="Freeform 567">
              <a:extLst>
                <a:ext uri="{FF2B5EF4-FFF2-40B4-BE49-F238E27FC236}">
                  <a16:creationId xmlns:a16="http://schemas.microsoft.com/office/drawing/2014/main" id="{CBFD3023-1355-4BDD-8945-1F2B9D228A1E}"/>
                </a:ext>
              </a:extLst>
            </p:cNvPr>
            <p:cNvSpPr>
              <a:spLocks/>
            </p:cNvSpPr>
            <p:nvPr/>
          </p:nvSpPr>
          <p:spPr bwMode="auto">
            <a:xfrm>
              <a:off x="3916363" y="2136776"/>
              <a:ext cx="22225" cy="53975"/>
            </a:xfrm>
            <a:custGeom>
              <a:avLst/>
              <a:gdLst>
                <a:gd name="T0" fmla="*/ 6 w 14"/>
                <a:gd name="T1" fmla="*/ 12 h 34"/>
                <a:gd name="T2" fmla="*/ 6 w 14"/>
                <a:gd name="T3" fmla="*/ 12 h 34"/>
                <a:gd name="T4" fmla="*/ 6 w 14"/>
                <a:gd name="T5" fmla="*/ 14 h 34"/>
                <a:gd name="T6" fmla="*/ 9 w 14"/>
                <a:gd name="T7" fmla="*/ 18 h 34"/>
                <a:gd name="T8" fmla="*/ 10 w 14"/>
                <a:gd name="T9" fmla="*/ 19 h 34"/>
                <a:gd name="T10" fmla="*/ 12 w 14"/>
                <a:gd name="T11" fmla="*/ 25 h 34"/>
                <a:gd name="T12" fmla="*/ 14 w 14"/>
                <a:gd name="T13" fmla="*/ 30 h 34"/>
                <a:gd name="T14" fmla="*/ 14 w 14"/>
                <a:gd name="T15" fmla="*/ 30 h 34"/>
                <a:gd name="T16" fmla="*/ 14 w 14"/>
                <a:gd name="T17" fmla="*/ 34 h 34"/>
                <a:gd name="T18" fmla="*/ 10 w 14"/>
                <a:gd name="T19" fmla="*/ 28 h 34"/>
                <a:gd name="T20" fmla="*/ 10 w 14"/>
                <a:gd name="T21" fmla="*/ 28 h 34"/>
                <a:gd name="T22" fmla="*/ 10 w 14"/>
                <a:gd name="T23" fmla="*/ 25 h 34"/>
                <a:gd name="T24" fmla="*/ 10 w 14"/>
                <a:gd name="T25" fmla="*/ 24 h 34"/>
                <a:gd name="T26" fmla="*/ 9 w 14"/>
                <a:gd name="T27" fmla="*/ 22 h 34"/>
                <a:gd name="T28" fmla="*/ 6 w 14"/>
                <a:gd name="T29" fmla="*/ 19 h 34"/>
                <a:gd name="T30" fmla="*/ 6 w 14"/>
                <a:gd name="T31" fmla="*/ 18 h 34"/>
                <a:gd name="T32" fmla="*/ 4 w 14"/>
                <a:gd name="T33" fmla="*/ 16 h 34"/>
                <a:gd name="T34" fmla="*/ 4 w 14"/>
                <a:gd name="T35" fmla="*/ 14 h 34"/>
                <a:gd name="T36" fmla="*/ 4 w 14"/>
                <a:gd name="T37" fmla="*/ 12 h 34"/>
                <a:gd name="T38" fmla="*/ 4 w 14"/>
                <a:gd name="T39" fmla="*/ 12 h 34"/>
                <a:gd name="T40" fmla="*/ 3 w 14"/>
                <a:gd name="T41" fmla="*/ 8 h 34"/>
                <a:gd name="T42" fmla="*/ 3 w 14"/>
                <a:gd name="T43" fmla="*/ 6 h 34"/>
                <a:gd name="T44" fmla="*/ 3 w 14"/>
                <a:gd name="T45" fmla="*/ 6 h 34"/>
                <a:gd name="T46" fmla="*/ 0 w 14"/>
                <a:gd name="T47" fmla="*/ 0 h 34"/>
                <a:gd name="T48" fmla="*/ 0 w 14"/>
                <a:gd name="T49" fmla="*/ 0 h 34"/>
                <a:gd name="T50" fmla="*/ 3 w 14"/>
                <a:gd name="T51" fmla="*/ 2 h 34"/>
                <a:gd name="T52" fmla="*/ 3 w 14"/>
                <a:gd name="T53" fmla="*/ 2 h 34"/>
                <a:gd name="T54" fmla="*/ 4 w 14"/>
                <a:gd name="T55" fmla="*/ 6 h 34"/>
                <a:gd name="T56" fmla="*/ 6 w 14"/>
                <a:gd name="T57" fmla="*/ 9 h 34"/>
                <a:gd name="T58" fmla="*/ 6 w 14"/>
                <a:gd name="T59" fmla="*/ 12 h 34"/>
                <a:gd name="T60" fmla="*/ 6 w 14"/>
                <a:gd name="T61"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 h="34">
                  <a:moveTo>
                    <a:pt x="6" y="12"/>
                  </a:moveTo>
                  <a:lnTo>
                    <a:pt x="6" y="12"/>
                  </a:lnTo>
                  <a:lnTo>
                    <a:pt x="6" y="14"/>
                  </a:lnTo>
                  <a:lnTo>
                    <a:pt x="9" y="18"/>
                  </a:lnTo>
                  <a:lnTo>
                    <a:pt x="10" y="19"/>
                  </a:lnTo>
                  <a:lnTo>
                    <a:pt x="12" y="25"/>
                  </a:lnTo>
                  <a:lnTo>
                    <a:pt x="14" y="30"/>
                  </a:lnTo>
                  <a:lnTo>
                    <a:pt x="14" y="30"/>
                  </a:lnTo>
                  <a:lnTo>
                    <a:pt x="14" y="34"/>
                  </a:lnTo>
                  <a:lnTo>
                    <a:pt x="10" y="28"/>
                  </a:lnTo>
                  <a:lnTo>
                    <a:pt x="10" y="28"/>
                  </a:lnTo>
                  <a:lnTo>
                    <a:pt x="10" y="25"/>
                  </a:lnTo>
                  <a:lnTo>
                    <a:pt x="10" y="24"/>
                  </a:lnTo>
                  <a:lnTo>
                    <a:pt x="9" y="22"/>
                  </a:lnTo>
                  <a:lnTo>
                    <a:pt x="6" y="19"/>
                  </a:lnTo>
                  <a:lnTo>
                    <a:pt x="6" y="18"/>
                  </a:lnTo>
                  <a:lnTo>
                    <a:pt x="4" y="16"/>
                  </a:lnTo>
                  <a:lnTo>
                    <a:pt x="4" y="14"/>
                  </a:lnTo>
                  <a:lnTo>
                    <a:pt x="4" y="12"/>
                  </a:lnTo>
                  <a:lnTo>
                    <a:pt x="4" y="12"/>
                  </a:lnTo>
                  <a:lnTo>
                    <a:pt x="3" y="8"/>
                  </a:lnTo>
                  <a:lnTo>
                    <a:pt x="3" y="6"/>
                  </a:lnTo>
                  <a:lnTo>
                    <a:pt x="3" y="6"/>
                  </a:lnTo>
                  <a:lnTo>
                    <a:pt x="0" y="0"/>
                  </a:lnTo>
                  <a:lnTo>
                    <a:pt x="0" y="0"/>
                  </a:lnTo>
                  <a:lnTo>
                    <a:pt x="3" y="2"/>
                  </a:lnTo>
                  <a:lnTo>
                    <a:pt x="3" y="2"/>
                  </a:lnTo>
                  <a:lnTo>
                    <a:pt x="4" y="6"/>
                  </a:lnTo>
                  <a:lnTo>
                    <a:pt x="6" y="9"/>
                  </a:lnTo>
                  <a:lnTo>
                    <a:pt x="6" y="12"/>
                  </a:lnTo>
                  <a:lnTo>
                    <a:pt x="6" y="1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4" name="Freeform 568">
              <a:extLst>
                <a:ext uri="{FF2B5EF4-FFF2-40B4-BE49-F238E27FC236}">
                  <a16:creationId xmlns:a16="http://schemas.microsoft.com/office/drawing/2014/main" id="{F2B52CC3-F117-405A-9D08-6EC373723EFC}"/>
                </a:ext>
              </a:extLst>
            </p:cNvPr>
            <p:cNvSpPr>
              <a:spLocks noEditPoints="1"/>
            </p:cNvSpPr>
            <p:nvPr/>
          </p:nvSpPr>
          <p:spPr bwMode="auto">
            <a:xfrm>
              <a:off x="4376738" y="2111376"/>
              <a:ext cx="142875" cy="55563"/>
            </a:xfrm>
            <a:custGeom>
              <a:avLst/>
              <a:gdLst>
                <a:gd name="T0" fmla="*/ 83 w 90"/>
                <a:gd name="T1" fmla="*/ 10 h 35"/>
                <a:gd name="T2" fmla="*/ 74 w 90"/>
                <a:gd name="T3" fmla="*/ 12 h 35"/>
                <a:gd name="T4" fmla="*/ 73 w 90"/>
                <a:gd name="T5" fmla="*/ 18 h 35"/>
                <a:gd name="T6" fmla="*/ 71 w 90"/>
                <a:gd name="T7" fmla="*/ 24 h 35"/>
                <a:gd name="T8" fmla="*/ 67 w 90"/>
                <a:gd name="T9" fmla="*/ 25 h 35"/>
                <a:gd name="T10" fmla="*/ 63 w 90"/>
                <a:gd name="T11" fmla="*/ 28 h 35"/>
                <a:gd name="T12" fmla="*/ 57 w 90"/>
                <a:gd name="T13" fmla="*/ 30 h 35"/>
                <a:gd name="T14" fmla="*/ 51 w 90"/>
                <a:gd name="T15" fmla="*/ 32 h 35"/>
                <a:gd name="T16" fmla="*/ 48 w 90"/>
                <a:gd name="T17" fmla="*/ 28 h 35"/>
                <a:gd name="T18" fmla="*/ 54 w 90"/>
                <a:gd name="T19" fmla="*/ 30 h 35"/>
                <a:gd name="T20" fmla="*/ 57 w 90"/>
                <a:gd name="T21" fmla="*/ 22 h 35"/>
                <a:gd name="T22" fmla="*/ 67 w 90"/>
                <a:gd name="T23" fmla="*/ 14 h 35"/>
                <a:gd name="T24" fmla="*/ 71 w 90"/>
                <a:gd name="T25" fmla="*/ 14 h 35"/>
                <a:gd name="T26" fmla="*/ 73 w 90"/>
                <a:gd name="T27" fmla="*/ 10 h 35"/>
                <a:gd name="T28" fmla="*/ 74 w 90"/>
                <a:gd name="T29" fmla="*/ 8 h 35"/>
                <a:gd name="T30" fmla="*/ 79 w 90"/>
                <a:gd name="T31" fmla="*/ 0 h 35"/>
                <a:gd name="T32" fmla="*/ 85 w 90"/>
                <a:gd name="T33" fmla="*/ 0 h 35"/>
                <a:gd name="T34" fmla="*/ 87 w 90"/>
                <a:gd name="T35" fmla="*/ 2 h 35"/>
                <a:gd name="T36" fmla="*/ 87 w 90"/>
                <a:gd name="T37" fmla="*/ 6 h 35"/>
                <a:gd name="T38" fmla="*/ 83 w 90"/>
                <a:gd name="T39" fmla="*/ 10 h 35"/>
                <a:gd name="T40" fmla="*/ 10 w 90"/>
                <a:gd name="T41" fmla="*/ 14 h 35"/>
                <a:gd name="T42" fmla="*/ 16 w 90"/>
                <a:gd name="T43" fmla="*/ 19 h 35"/>
                <a:gd name="T44" fmla="*/ 16 w 90"/>
                <a:gd name="T45" fmla="*/ 25 h 35"/>
                <a:gd name="T46" fmla="*/ 17 w 90"/>
                <a:gd name="T47" fmla="*/ 30 h 35"/>
                <a:gd name="T48" fmla="*/ 16 w 90"/>
                <a:gd name="T49" fmla="*/ 35 h 35"/>
                <a:gd name="T50" fmla="*/ 5 w 90"/>
                <a:gd name="T51" fmla="*/ 30 h 35"/>
                <a:gd name="T52" fmla="*/ 1 w 90"/>
                <a:gd name="T53" fmla="*/ 25 h 35"/>
                <a:gd name="T54" fmla="*/ 1 w 90"/>
                <a:gd name="T55" fmla="*/ 19 h 35"/>
                <a:gd name="T56" fmla="*/ 0 w 90"/>
                <a:gd name="T57" fmla="*/ 14 h 35"/>
                <a:gd name="T58" fmla="*/ 4 w 90"/>
                <a:gd name="T59" fmla="*/ 14 h 35"/>
                <a:gd name="T60" fmla="*/ 7 w 90"/>
                <a:gd name="T61" fmla="*/ 16 h 35"/>
                <a:gd name="T62" fmla="*/ 10 w 90"/>
                <a:gd name="T63" fmla="*/ 1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0" h="35">
                  <a:moveTo>
                    <a:pt x="83" y="10"/>
                  </a:moveTo>
                  <a:lnTo>
                    <a:pt x="83" y="10"/>
                  </a:lnTo>
                  <a:lnTo>
                    <a:pt x="77" y="12"/>
                  </a:lnTo>
                  <a:lnTo>
                    <a:pt x="74" y="12"/>
                  </a:lnTo>
                  <a:lnTo>
                    <a:pt x="74" y="18"/>
                  </a:lnTo>
                  <a:lnTo>
                    <a:pt x="73" y="18"/>
                  </a:lnTo>
                  <a:lnTo>
                    <a:pt x="71" y="22"/>
                  </a:lnTo>
                  <a:lnTo>
                    <a:pt x="71" y="24"/>
                  </a:lnTo>
                  <a:lnTo>
                    <a:pt x="71" y="25"/>
                  </a:lnTo>
                  <a:lnTo>
                    <a:pt x="67" y="25"/>
                  </a:lnTo>
                  <a:lnTo>
                    <a:pt x="65" y="28"/>
                  </a:lnTo>
                  <a:lnTo>
                    <a:pt x="63" y="28"/>
                  </a:lnTo>
                  <a:lnTo>
                    <a:pt x="59" y="28"/>
                  </a:lnTo>
                  <a:lnTo>
                    <a:pt x="57" y="30"/>
                  </a:lnTo>
                  <a:lnTo>
                    <a:pt x="55" y="30"/>
                  </a:lnTo>
                  <a:lnTo>
                    <a:pt x="51" y="32"/>
                  </a:lnTo>
                  <a:lnTo>
                    <a:pt x="48" y="30"/>
                  </a:lnTo>
                  <a:lnTo>
                    <a:pt x="48" y="28"/>
                  </a:lnTo>
                  <a:lnTo>
                    <a:pt x="49" y="30"/>
                  </a:lnTo>
                  <a:lnTo>
                    <a:pt x="54" y="30"/>
                  </a:lnTo>
                  <a:lnTo>
                    <a:pt x="55" y="24"/>
                  </a:lnTo>
                  <a:lnTo>
                    <a:pt x="57" y="22"/>
                  </a:lnTo>
                  <a:lnTo>
                    <a:pt x="63" y="19"/>
                  </a:lnTo>
                  <a:lnTo>
                    <a:pt x="67" y="14"/>
                  </a:lnTo>
                  <a:lnTo>
                    <a:pt x="67" y="12"/>
                  </a:lnTo>
                  <a:lnTo>
                    <a:pt x="71" y="14"/>
                  </a:lnTo>
                  <a:lnTo>
                    <a:pt x="73" y="10"/>
                  </a:lnTo>
                  <a:lnTo>
                    <a:pt x="73" y="10"/>
                  </a:lnTo>
                  <a:lnTo>
                    <a:pt x="73" y="10"/>
                  </a:lnTo>
                  <a:lnTo>
                    <a:pt x="74" y="8"/>
                  </a:lnTo>
                  <a:lnTo>
                    <a:pt x="77" y="2"/>
                  </a:lnTo>
                  <a:lnTo>
                    <a:pt x="79" y="0"/>
                  </a:lnTo>
                  <a:lnTo>
                    <a:pt x="83" y="0"/>
                  </a:lnTo>
                  <a:lnTo>
                    <a:pt x="85" y="0"/>
                  </a:lnTo>
                  <a:lnTo>
                    <a:pt x="85" y="2"/>
                  </a:lnTo>
                  <a:lnTo>
                    <a:pt x="87" y="2"/>
                  </a:lnTo>
                  <a:lnTo>
                    <a:pt x="90" y="4"/>
                  </a:lnTo>
                  <a:lnTo>
                    <a:pt x="87" y="6"/>
                  </a:lnTo>
                  <a:lnTo>
                    <a:pt x="89" y="8"/>
                  </a:lnTo>
                  <a:lnTo>
                    <a:pt x="83" y="10"/>
                  </a:lnTo>
                  <a:lnTo>
                    <a:pt x="83" y="10"/>
                  </a:lnTo>
                  <a:close/>
                  <a:moveTo>
                    <a:pt x="10" y="14"/>
                  </a:moveTo>
                  <a:lnTo>
                    <a:pt x="16" y="18"/>
                  </a:lnTo>
                  <a:lnTo>
                    <a:pt x="16" y="19"/>
                  </a:lnTo>
                  <a:lnTo>
                    <a:pt x="17" y="22"/>
                  </a:lnTo>
                  <a:lnTo>
                    <a:pt x="16" y="25"/>
                  </a:lnTo>
                  <a:lnTo>
                    <a:pt x="16" y="28"/>
                  </a:lnTo>
                  <a:lnTo>
                    <a:pt x="17" y="30"/>
                  </a:lnTo>
                  <a:lnTo>
                    <a:pt x="22" y="34"/>
                  </a:lnTo>
                  <a:lnTo>
                    <a:pt x="16" y="35"/>
                  </a:lnTo>
                  <a:lnTo>
                    <a:pt x="10" y="34"/>
                  </a:lnTo>
                  <a:lnTo>
                    <a:pt x="5" y="30"/>
                  </a:lnTo>
                  <a:lnTo>
                    <a:pt x="5" y="28"/>
                  </a:lnTo>
                  <a:lnTo>
                    <a:pt x="1" y="25"/>
                  </a:lnTo>
                  <a:lnTo>
                    <a:pt x="1" y="22"/>
                  </a:lnTo>
                  <a:lnTo>
                    <a:pt x="1" y="19"/>
                  </a:lnTo>
                  <a:lnTo>
                    <a:pt x="1" y="16"/>
                  </a:lnTo>
                  <a:lnTo>
                    <a:pt x="0" y="14"/>
                  </a:lnTo>
                  <a:lnTo>
                    <a:pt x="1" y="14"/>
                  </a:lnTo>
                  <a:lnTo>
                    <a:pt x="4" y="14"/>
                  </a:lnTo>
                  <a:lnTo>
                    <a:pt x="5" y="18"/>
                  </a:lnTo>
                  <a:lnTo>
                    <a:pt x="7" y="16"/>
                  </a:lnTo>
                  <a:lnTo>
                    <a:pt x="7" y="16"/>
                  </a:lnTo>
                  <a:lnTo>
                    <a:pt x="10" y="14"/>
                  </a:lnTo>
                  <a:lnTo>
                    <a:pt x="10" y="1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5" name="Freeform 569">
              <a:extLst>
                <a:ext uri="{FF2B5EF4-FFF2-40B4-BE49-F238E27FC236}">
                  <a16:creationId xmlns:a16="http://schemas.microsoft.com/office/drawing/2014/main" id="{34CD6195-5594-4CD2-9220-AB6CDEE88E3D}"/>
                </a:ext>
              </a:extLst>
            </p:cNvPr>
            <p:cNvSpPr>
              <a:spLocks/>
            </p:cNvSpPr>
            <p:nvPr/>
          </p:nvSpPr>
          <p:spPr bwMode="auto">
            <a:xfrm>
              <a:off x="3976688" y="2192338"/>
              <a:ext cx="3175" cy="4763"/>
            </a:xfrm>
            <a:custGeom>
              <a:avLst/>
              <a:gdLst>
                <a:gd name="T0" fmla="*/ 2 w 2"/>
                <a:gd name="T1" fmla="*/ 3 h 3"/>
                <a:gd name="T2" fmla="*/ 0 w 2"/>
                <a:gd name="T3" fmla="*/ 3 h 3"/>
                <a:gd name="T4" fmla="*/ 0 w 2"/>
                <a:gd name="T5" fmla="*/ 0 h 3"/>
                <a:gd name="T6" fmla="*/ 2 w 2"/>
                <a:gd name="T7" fmla="*/ 3 h 3"/>
                <a:gd name="T8" fmla="*/ 2 w 2"/>
                <a:gd name="T9" fmla="*/ 3 h 3"/>
                <a:gd name="T10" fmla="*/ 2 w 2"/>
                <a:gd name="T11" fmla="*/ 3 h 3"/>
              </a:gdLst>
              <a:ahLst/>
              <a:cxnLst>
                <a:cxn ang="0">
                  <a:pos x="T0" y="T1"/>
                </a:cxn>
                <a:cxn ang="0">
                  <a:pos x="T2" y="T3"/>
                </a:cxn>
                <a:cxn ang="0">
                  <a:pos x="T4" y="T5"/>
                </a:cxn>
                <a:cxn ang="0">
                  <a:pos x="T6" y="T7"/>
                </a:cxn>
                <a:cxn ang="0">
                  <a:pos x="T8" y="T9"/>
                </a:cxn>
                <a:cxn ang="0">
                  <a:pos x="T10" y="T11"/>
                </a:cxn>
              </a:cxnLst>
              <a:rect l="0" t="0" r="r" b="b"/>
              <a:pathLst>
                <a:path w="2" h="3">
                  <a:moveTo>
                    <a:pt x="2" y="3"/>
                  </a:moveTo>
                  <a:lnTo>
                    <a:pt x="0" y="3"/>
                  </a:lnTo>
                  <a:lnTo>
                    <a:pt x="0" y="0"/>
                  </a:lnTo>
                  <a:lnTo>
                    <a:pt x="2" y="3"/>
                  </a:lnTo>
                  <a:lnTo>
                    <a:pt x="2" y="3"/>
                  </a:lnTo>
                  <a:lnTo>
                    <a:pt x="2"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6" name="Freeform 570">
              <a:extLst>
                <a:ext uri="{FF2B5EF4-FFF2-40B4-BE49-F238E27FC236}">
                  <a16:creationId xmlns:a16="http://schemas.microsoft.com/office/drawing/2014/main" id="{5A9AE5AD-68FF-4A97-95A7-011DE040ED69}"/>
                </a:ext>
              </a:extLst>
            </p:cNvPr>
            <p:cNvSpPr>
              <a:spLocks/>
            </p:cNvSpPr>
            <p:nvPr/>
          </p:nvSpPr>
          <p:spPr bwMode="auto">
            <a:xfrm>
              <a:off x="3881438" y="2117726"/>
              <a:ext cx="31750" cy="63500"/>
            </a:xfrm>
            <a:custGeom>
              <a:avLst/>
              <a:gdLst>
                <a:gd name="T0" fmla="*/ 6 w 20"/>
                <a:gd name="T1" fmla="*/ 14 h 40"/>
                <a:gd name="T2" fmla="*/ 9 w 20"/>
                <a:gd name="T3" fmla="*/ 18 h 40"/>
                <a:gd name="T4" fmla="*/ 12 w 20"/>
                <a:gd name="T5" fmla="*/ 24 h 40"/>
                <a:gd name="T6" fmla="*/ 16 w 20"/>
                <a:gd name="T7" fmla="*/ 26 h 40"/>
                <a:gd name="T8" fmla="*/ 14 w 20"/>
                <a:gd name="T9" fmla="*/ 26 h 40"/>
                <a:gd name="T10" fmla="*/ 10 w 20"/>
                <a:gd name="T11" fmla="*/ 20 h 40"/>
                <a:gd name="T12" fmla="*/ 12 w 20"/>
                <a:gd name="T13" fmla="*/ 28 h 40"/>
                <a:gd name="T14" fmla="*/ 14 w 20"/>
                <a:gd name="T15" fmla="*/ 30 h 40"/>
                <a:gd name="T16" fmla="*/ 19 w 20"/>
                <a:gd name="T17" fmla="*/ 40 h 40"/>
                <a:gd name="T18" fmla="*/ 19 w 20"/>
                <a:gd name="T19" fmla="*/ 37 h 40"/>
                <a:gd name="T20" fmla="*/ 19 w 20"/>
                <a:gd name="T21" fmla="*/ 37 h 40"/>
                <a:gd name="T22" fmla="*/ 19 w 20"/>
                <a:gd name="T23" fmla="*/ 36 h 40"/>
                <a:gd name="T24" fmla="*/ 16 w 20"/>
                <a:gd name="T25" fmla="*/ 36 h 40"/>
                <a:gd name="T26" fmla="*/ 16 w 20"/>
                <a:gd name="T27" fmla="*/ 36 h 40"/>
                <a:gd name="T28" fmla="*/ 16 w 20"/>
                <a:gd name="T29" fmla="*/ 34 h 40"/>
                <a:gd name="T30" fmla="*/ 16 w 20"/>
                <a:gd name="T31" fmla="*/ 34 h 40"/>
                <a:gd name="T32" fmla="*/ 16 w 20"/>
                <a:gd name="T33" fmla="*/ 31 h 40"/>
                <a:gd name="T34" fmla="*/ 14 w 20"/>
                <a:gd name="T35" fmla="*/ 31 h 40"/>
                <a:gd name="T36" fmla="*/ 14 w 20"/>
                <a:gd name="T37" fmla="*/ 30 h 40"/>
                <a:gd name="T38" fmla="*/ 14 w 20"/>
                <a:gd name="T39" fmla="*/ 30 h 40"/>
                <a:gd name="T40" fmla="*/ 14 w 20"/>
                <a:gd name="T41" fmla="*/ 30 h 40"/>
                <a:gd name="T42" fmla="*/ 12 w 20"/>
                <a:gd name="T43" fmla="*/ 28 h 40"/>
                <a:gd name="T44" fmla="*/ 12 w 20"/>
                <a:gd name="T45" fmla="*/ 28 h 40"/>
                <a:gd name="T46" fmla="*/ 12 w 20"/>
                <a:gd name="T47" fmla="*/ 26 h 40"/>
                <a:gd name="T48" fmla="*/ 12 w 20"/>
                <a:gd name="T49" fmla="*/ 26 h 40"/>
                <a:gd name="T50" fmla="*/ 10 w 20"/>
                <a:gd name="T51" fmla="*/ 24 h 40"/>
                <a:gd name="T52" fmla="*/ 10 w 20"/>
                <a:gd name="T53" fmla="*/ 24 h 40"/>
                <a:gd name="T54" fmla="*/ 10 w 20"/>
                <a:gd name="T55" fmla="*/ 24 h 40"/>
                <a:gd name="T56" fmla="*/ 10 w 20"/>
                <a:gd name="T57" fmla="*/ 21 h 40"/>
                <a:gd name="T58" fmla="*/ 9 w 20"/>
                <a:gd name="T59" fmla="*/ 21 h 40"/>
                <a:gd name="T60" fmla="*/ 9 w 20"/>
                <a:gd name="T61" fmla="*/ 20 h 40"/>
                <a:gd name="T62" fmla="*/ 9 w 20"/>
                <a:gd name="T63" fmla="*/ 20 h 40"/>
                <a:gd name="T64" fmla="*/ 9 w 20"/>
                <a:gd name="T65" fmla="*/ 18 h 40"/>
                <a:gd name="T66" fmla="*/ 9 w 20"/>
                <a:gd name="T67" fmla="*/ 18 h 40"/>
                <a:gd name="T68" fmla="*/ 6 w 20"/>
                <a:gd name="T69" fmla="*/ 15 h 40"/>
                <a:gd name="T70" fmla="*/ 6 w 20"/>
                <a:gd name="T71" fmla="*/ 15 h 40"/>
                <a:gd name="T72" fmla="*/ 6 w 20"/>
                <a:gd name="T73" fmla="*/ 15 h 40"/>
                <a:gd name="T74" fmla="*/ 6 w 20"/>
                <a:gd name="T75" fmla="*/ 14 h 40"/>
                <a:gd name="T76" fmla="*/ 4 w 20"/>
                <a:gd name="T77" fmla="*/ 14 h 40"/>
                <a:gd name="T78" fmla="*/ 4 w 20"/>
                <a:gd name="T79" fmla="*/ 12 h 40"/>
                <a:gd name="T80" fmla="*/ 4 w 20"/>
                <a:gd name="T81" fmla="*/ 12 h 40"/>
                <a:gd name="T82" fmla="*/ 4 w 20"/>
                <a:gd name="T83" fmla="*/ 10 h 40"/>
                <a:gd name="T84" fmla="*/ 4 w 20"/>
                <a:gd name="T85" fmla="*/ 10 h 40"/>
                <a:gd name="T86" fmla="*/ 4 w 20"/>
                <a:gd name="T87" fmla="*/ 8 h 40"/>
                <a:gd name="T88" fmla="*/ 3 w 20"/>
                <a:gd name="T89" fmla="*/ 8 h 40"/>
                <a:gd name="T90" fmla="*/ 3 w 20"/>
                <a:gd name="T91" fmla="*/ 8 h 40"/>
                <a:gd name="T92" fmla="*/ 3 w 20"/>
                <a:gd name="T93" fmla="*/ 6 h 40"/>
                <a:gd name="T94" fmla="*/ 3 w 20"/>
                <a:gd name="T95" fmla="*/ 6 h 40"/>
                <a:gd name="T96" fmla="*/ 0 w 20"/>
                <a:gd name="T97" fmla="*/ 4 h 40"/>
                <a:gd name="T98" fmla="*/ 0 w 20"/>
                <a:gd name="T99" fmla="*/ 4 h 40"/>
                <a:gd name="T100" fmla="*/ 0 w 20"/>
                <a:gd name="T101" fmla="*/ 2 h 40"/>
                <a:gd name="T102" fmla="*/ 0 w 20"/>
                <a:gd name="T103" fmla="*/ 2 h 40"/>
                <a:gd name="T104" fmla="*/ 0 w 20"/>
                <a:gd name="T105" fmla="*/ 0 h 40"/>
                <a:gd name="T106" fmla="*/ 0 w 20"/>
                <a:gd name="T107" fmla="*/ 4 h 40"/>
                <a:gd name="T108" fmla="*/ 4 w 20"/>
                <a:gd name="T109"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 h="40">
                  <a:moveTo>
                    <a:pt x="4" y="12"/>
                  </a:moveTo>
                  <a:lnTo>
                    <a:pt x="6" y="14"/>
                  </a:lnTo>
                  <a:lnTo>
                    <a:pt x="6" y="15"/>
                  </a:lnTo>
                  <a:lnTo>
                    <a:pt x="9" y="18"/>
                  </a:lnTo>
                  <a:lnTo>
                    <a:pt x="12" y="21"/>
                  </a:lnTo>
                  <a:lnTo>
                    <a:pt x="12" y="24"/>
                  </a:lnTo>
                  <a:lnTo>
                    <a:pt x="14" y="26"/>
                  </a:lnTo>
                  <a:lnTo>
                    <a:pt x="16" y="26"/>
                  </a:lnTo>
                  <a:lnTo>
                    <a:pt x="14" y="26"/>
                  </a:lnTo>
                  <a:lnTo>
                    <a:pt x="14" y="26"/>
                  </a:lnTo>
                  <a:lnTo>
                    <a:pt x="12" y="21"/>
                  </a:lnTo>
                  <a:lnTo>
                    <a:pt x="10" y="20"/>
                  </a:lnTo>
                  <a:lnTo>
                    <a:pt x="9" y="18"/>
                  </a:lnTo>
                  <a:lnTo>
                    <a:pt x="12" y="28"/>
                  </a:lnTo>
                  <a:lnTo>
                    <a:pt x="16" y="31"/>
                  </a:lnTo>
                  <a:lnTo>
                    <a:pt x="14" y="30"/>
                  </a:lnTo>
                  <a:lnTo>
                    <a:pt x="20" y="40"/>
                  </a:lnTo>
                  <a:lnTo>
                    <a:pt x="19" y="40"/>
                  </a:lnTo>
                  <a:lnTo>
                    <a:pt x="19" y="37"/>
                  </a:lnTo>
                  <a:lnTo>
                    <a:pt x="19" y="37"/>
                  </a:lnTo>
                  <a:lnTo>
                    <a:pt x="19" y="37"/>
                  </a:lnTo>
                  <a:lnTo>
                    <a:pt x="19" y="37"/>
                  </a:lnTo>
                  <a:lnTo>
                    <a:pt x="19" y="37"/>
                  </a:lnTo>
                  <a:lnTo>
                    <a:pt x="19" y="36"/>
                  </a:lnTo>
                  <a:lnTo>
                    <a:pt x="19" y="36"/>
                  </a:lnTo>
                  <a:lnTo>
                    <a:pt x="16" y="36"/>
                  </a:lnTo>
                  <a:lnTo>
                    <a:pt x="16" y="36"/>
                  </a:lnTo>
                  <a:lnTo>
                    <a:pt x="16" y="36"/>
                  </a:lnTo>
                  <a:lnTo>
                    <a:pt x="16" y="34"/>
                  </a:lnTo>
                  <a:lnTo>
                    <a:pt x="16" y="34"/>
                  </a:lnTo>
                  <a:lnTo>
                    <a:pt x="16" y="34"/>
                  </a:lnTo>
                  <a:lnTo>
                    <a:pt x="16" y="34"/>
                  </a:lnTo>
                  <a:lnTo>
                    <a:pt x="16" y="31"/>
                  </a:lnTo>
                  <a:lnTo>
                    <a:pt x="16" y="31"/>
                  </a:lnTo>
                  <a:lnTo>
                    <a:pt x="14" y="31"/>
                  </a:lnTo>
                  <a:lnTo>
                    <a:pt x="14" y="31"/>
                  </a:lnTo>
                  <a:lnTo>
                    <a:pt x="14" y="31"/>
                  </a:lnTo>
                  <a:lnTo>
                    <a:pt x="14" y="30"/>
                  </a:lnTo>
                  <a:lnTo>
                    <a:pt x="14" y="30"/>
                  </a:lnTo>
                  <a:lnTo>
                    <a:pt x="14" y="30"/>
                  </a:lnTo>
                  <a:lnTo>
                    <a:pt x="14" y="30"/>
                  </a:lnTo>
                  <a:lnTo>
                    <a:pt x="14" y="30"/>
                  </a:lnTo>
                  <a:lnTo>
                    <a:pt x="12" y="28"/>
                  </a:lnTo>
                  <a:lnTo>
                    <a:pt x="12" y="28"/>
                  </a:lnTo>
                  <a:lnTo>
                    <a:pt x="12" y="28"/>
                  </a:lnTo>
                  <a:lnTo>
                    <a:pt x="12" y="28"/>
                  </a:lnTo>
                  <a:lnTo>
                    <a:pt x="12" y="26"/>
                  </a:lnTo>
                  <a:lnTo>
                    <a:pt x="12" y="26"/>
                  </a:lnTo>
                  <a:lnTo>
                    <a:pt x="12" y="26"/>
                  </a:lnTo>
                  <a:lnTo>
                    <a:pt x="12" y="26"/>
                  </a:lnTo>
                  <a:lnTo>
                    <a:pt x="10" y="26"/>
                  </a:lnTo>
                  <a:lnTo>
                    <a:pt x="10" y="24"/>
                  </a:lnTo>
                  <a:lnTo>
                    <a:pt x="10" y="24"/>
                  </a:lnTo>
                  <a:lnTo>
                    <a:pt x="10" y="24"/>
                  </a:lnTo>
                  <a:lnTo>
                    <a:pt x="10" y="24"/>
                  </a:lnTo>
                  <a:lnTo>
                    <a:pt x="10" y="24"/>
                  </a:lnTo>
                  <a:lnTo>
                    <a:pt x="10" y="21"/>
                  </a:lnTo>
                  <a:lnTo>
                    <a:pt x="10" y="21"/>
                  </a:lnTo>
                  <a:lnTo>
                    <a:pt x="10" y="21"/>
                  </a:lnTo>
                  <a:lnTo>
                    <a:pt x="9" y="21"/>
                  </a:lnTo>
                  <a:lnTo>
                    <a:pt x="9" y="20"/>
                  </a:lnTo>
                  <a:lnTo>
                    <a:pt x="9" y="20"/>
                  </a:lnTo>
                  <a:lnTo>
                    <a:pt x="9" y="20"/>
                  </a:lnTo>
                  <a:lnTo>
                    <a:pt x="9" y="20"/>
                  </a:lnTo>
                  <a:lnTo>
                    <a:pt x="9" y="18"/>
                  </a:lnTo>
                  <a:lnTo>
                    <a:pt x="9" y="18"/>
                  </a:lnTo>
                  <a:lnTo>
                    <a:pt x="9" y="18"/>
                  </a:lnTo>
                  <a:lnTo>
                    <a:pt x="9" y="18"/>
                  </a:lnTo>
                  <a:lnTo>
                    <a:pt x="6" y="18"/>
                  </a:lnTo>
                  <a:lnTo>
                    <a:pt x="6" y="15"/>
                  </a:lnTo>
                  <a:lnTo>
                    <a:pt x="6" y="15"/>
                  </a:lnTo>
                  <a:lnTo>
                    <a:pt x="6" y="15"/>
                  </a:lnTo>
                  <a:lnTo>
                    <a:pt x="6" y="15"/>
                  </a:lnTo>
                  <a:lnTo>
                    <a:pt x="6" y="15"/>
                  </a:lnTo>
                  <a:lnTo>
                    <a:pt x="6" y="14"/>
                  </a:lnTo>
                  <a:lnTo>
                    <a:pt x="6" y="14"/>
                  </a:lnTo>
                  <a:lnTo>
                    <a:pt x="6" y="14"/>
                  </a:lnTo>
                  <a:lnTo>
                    <a:pt x="4" y="14"/>
                  </a:lnTo>
                  <a:lnTo>
                    <a:pt x="4" y="12"/>
                  </a:lnTo>
                  <a:lnTo>
                    <a:pt x="4" y="12"/>
                  </a:lnTo>
                  <a:lnTo>
                    <a:pt x="4" y="12"/>
                  </a:lnTo>
                  <a:lnTo>
                    <a:pt x="4" y="12"/>
                  </a:lnTo>
                  <a:lnTo>
                    <a:pt x="4" y="12"/>
                  </a:lnTo>
                  <a:lnTo>
                    <a:pt x="4" y="10"/>
                  </a:lnTo>
                  <a:lnTo>
                    <a:pt x="4" y="10"/>
                  </a:lnTo>
                  <a:lnTo>
                    <a:pt x="4" y="10"/>
                  </a:lnTo>
                  <a:lnTo>
                    <a:pt x="4" y="10"/>
                  </a:lnTo>
                  <a:lnTo>
                    <a:pt x="4" y="8"/>
                  </a:lnTo>
                  <a:lnTo>
                    <a:pt x="3" y="8"/>
                  </a:lnTo>
                  <a:lnTo>
                    <a:pt x="3" y="8"/>
                  </a:lnTo>
                  <a:lnTo>
                    <a:pt x="3" y="8"/>
                  </a:lnTo>
                  <a:lnTo>
                    <a:pt x="3" y="8"/>
                  </a:lnTo>
                  <a:lnTo>
                    <a:pt x="3" y="6"/>
                  </a:lnTo>
                  <a:lnTo>
                    <a:pt x="3" y="6"/>
                  </a:lnTo>
                  <a:lnTo>
                    <a:pt x="3" y="6"/>
                  </a:lnTo>
                  <a:lnTo>
                    <a:pt x="3" y="6"/>
                  </a:lnTo>
                  <a:lnTo>
                    <a:pt x="3" y="4"/>
                  </a:lnTo>
                  <a:lnTo>
                    <a:pt x="0" y="4"/>
                  </a:lnTo>
                  <a:lnTo>
                    <a:pt x="0" y="4"/>
                  </a:lnTo>
                  <a:lnTo>
                    <a:pt x="0" y="4"/>
                  </a:lnTo>
                  <a:lnTo>
                    <a:pt x="0" y="2"/>
                  </a:lnTo>
                  <a:lnTo>
                    <a:pt x="0" y="2"/>
                  </a:lnTo>
                  <a:lnTo>
                    <a:pt x="0" y="2"/>
                  </a:lnTo>
                  <a:lnTo>
                    <a:pt x="0" y="2"/>
                  </a:lnTo>
                  <a:lnTo>
                    <a:pt x="0" y="2"/>
                  </a:lnTo>
                  <a:lnTo>
                    <a:pt x="0" y="0"/>
                  </a:lnTo>
                  <a:lnTo>
                    <a:pt x="0" y="0"/>
                  </a:lnTo>
                  <a:lnTo>
                    <a:pt x="0" y="4"/>
                  </a:lnTo>
                  <a:lnTo>
                    <a:pt x="4" y="10"/>
                  </a:lnTo>
                  <a:lnTo>
                    <a:pt x="4" y="12"/>
                  </a:lnTo>
                  <a:lnTo>
                    <a:pt x="4" y="1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7" name="Freeform 571">
              <a:extLst>
                <a:ext uri="{FF2B5EF4-FFF2-40B4-BE49-F238E27FC236}">
                  <a16:creationId xmlns:a16="http://schemas.microsoft.com/office/drawing/2014/main" id="{BB108F03-B838-48EF-825E-076AE1C0446C}"/>
                </a:ext>
              </a:extLst>
            </p:cNvPr>
            <p:cNvSpPr>
              <a:spLocks/>
            </p:cNvSpPr>
            <p:nvPr/>
          </p:nvSpPr>
          <p:spPr bwMode="auto">
            <a:xfrm>
              <a:off x="3852863" y="1838326"/>
              <a:ext cx="34925" cy="71438"/>
            </a:xfrm>
            <a:custGeom>
              <a:avLst/>
              <a:gdLst>
                <a:gd name="T0" fmla="*/ 22 w 22"/>
                <a:gd name="T1" fmla="*/ 7 h 45"/>
                <a:gd name="T2" fmla="*/ 21 w 22"/>
                <a:gd name="T3" fmla="*/ 13 h 45"/>
                <a:gd name="T4" fmla="*/ 18 w 22"/>
                <a:gd name="T5" fmla="*/ 17 h 45"/>
                <a:gd name="T6" fmla="*/ 18 w 22"/>
                <a:gd name="T7" fmla="*/ 22 h 45"/>
                <a:gd name="T8" fmla="*/ 18 w 22"/>
                <a:gd name="T9" fmla="*/ 23 h 45"/>
                <a:gd name="T10" fmla="*/ 16 w 22"/>
                <a:gd name="T11" fmla="*/ 27 h 45"/>
                <a:gd name="T12" fmla="*/ 12 w 22"/>
                <a:gd name="T13" fmla="*/ 35 h 45"/>
                <a:gd name="T14" fmla="*/ 11 w 22"/>
                <a:gd name="T15" fmla="*/ 38 h 45"/>
                <a:gd name="T16" fmla="*/ 9 w 22"/>
                <a:gd name="T17" fmla="*/ 41 h 45"/>
                <a:gd name="T18" fmla="*/ 9 w 22"/>
                <a:gd name="T19" fmla="*/ 45 h 45"/>
                <a:gd name="T20" fmla="*/ 6 w 22"/>
                <a:gd name="T21" fmla="*/ 43 h 45"/>
                <a:gd name="T22" fmla="*/ 6 w 22"/>
                <a:gd name="T23" fmla="*/ 45 h 45"/>
                <a:gd name="T24" fmla="*/ 6 w 22"/>
                <a:gd name="T25" fmla="*/ 41 h 45"/>
                <a:gd name="T26" fmla="*/ 5 w 22"/>
                <a:gd name="T27" fmla="*/ 39 h 45"/>
                <a:gd name="T28" fmla="*/ 5 w 22"/>
                <a:gd name="T29" fmla="*/ 39 h 45"/>
                <a:gd name="T30" fmla="*/ 5 w 22"/>
                <a:gd name="T31" fmla="*/ 35 h 45"/>
                <a:gd name="T32" fmla="*/ 5 w 22"/>
                <a:gd name="T33" fmla="*/ 33 h 45"/>
                <a:gd name="T34" fmla="*/ 2 w 22"/>
                <a:gd name="T35" fmla="*/ 32 h 45"/>
                <a:gd name="T36" fmla="*/ 2 w 22"/>
                <a:gd name="T37" fmla="*/ 32 h 45"/>
                <a:gd name="T38" fmla="*/ 2 w 22"/>
                <a:gd name="T39" fmla="*/ 27 h 45"/>
                <a:gd name="T40" fmla="*/ 2 w 22"/>
                <a:gd name="T41" fmla="*/ 25 h 45"/>
                <a:gd name="T42" fmla="*/ 2 w 22"/>
                <a:gd name="T43" fmla="*/ 25 h 45"/>
                <a:gd name="T44" fmla="*/ 2 w 22"/>
                <a:gd name="T45" fmla="*/ 23 h 45"/>
                <a:gd name="T46" fmla="*/ 2 w 22"/>
                <a:gd name="T47" fmla="*/ 23 h 45"/>
                <a:gd name="T48" fmla="*/ 2 w 22"/>
                <a:gd name="T49" fmla="*/ 25 h 45"/>
                <a:gd name="T50" fmla="*/ 2 w 22"/>
                <a:gd name="T51" fmla="*/ 25 h 45"/>
                <a:gd name="T52" fmla="*/ 0 w 22"/>
                <a:gd name="T53" fmla="*/ 29 h 45"/>
                <a:gd name="T54" fmla="*/ 2 w 22"/>
                <a:gd name="T55" fmla="*/ 25 h 45"/>
                <a:gd name="T56" fmla="*/ 0 w 22"/>
                <a:gd name="T57" fmla="*/ 23 h 45"/>
                <a:gd name="T58" fmla="*/ 0 w 22"/>
                <a:gd name="T59" fmla="*/ 25 h 45"/>
                <a:gd name="T60" fmla="*/ 2 w 22"/>
                <a:gd name="T61" fmla="*/ 23 h 45"/>
                <a:gd name="T62" fmla="*/ 2 w 22"/>
                <a:gd name="T63" fmla="*/ 17 h 45"/>
                <a:gd name="T64" fmla="*/ 2 w 22"/>
                <a:gd name="T65" fmla="*/ 16 h 45"/>
                <a:gd name="T66" fmla="*/ 2 w 22"/>
                <a:gd name="T67" fmla="*/ 13 h 45"/>
                <a:gd name="T68" fmla="*/ 5 w 22"/>
                <a:gd name="T69" fmla="*/ 10 h 45"/>
                <a:gd name="T70" fmla="*/ 5 w 22"/>
                <a:gd name="T71" fmla="*/ 7 h 45"/>
                <a:gd name="T72" fmla="*/ 5 w 22"/>
                <a:gd name="T73" fmla="*/ 10 h 45"/>
                <a:gd name="T74" fmla="*/ 5 w 22"/>
                <a:gd name="T75" fmla="*/ 10 h 45"/>
                <a:gd name="T76" fmla="*/ 5 w 22"/>
                <a:gd name="T77" fmla="*/ 13 h 45"/>
                <a:gd name="T78" fmla="*/ 5 w 22"/>
                <a:gd name="T79" fmla="*/ 13 h 45"/>
                <a:gd name="T80" fmla="*/ 6 w 22"/>
                <a:gd name="T81" fmla="*/ 11 h 45"/>
                <a:gd name="T82" fmla="*/ 6 w 22"/>
                <a:gd name="T83" fmla="*/ 10 h 45"/>
                <a:gd name="T84" fmla="*/ 11 w 22"/>
                <a:gd name="T85" fmla="*/ 0 h 45"/>
                <a:gd name="T86" fmla="*/ 11 w 22"/>
                <a:gd name="T87" fmla="*/ 1 h 45"/>
                <a:gd name="T88" fmla="*/ 12 w 22"/>
                <a:gd name="T89" fmla="*/ 0 h 45"/>
                <a:gd name="T90" fmla="*/ 16 w 22"/>
                <a:gd name="T91" fmla="*/ 0 h 45"/>
                <a:gd name="T92" fmla="*/ 21 w 22"/>
                <a:gd name="T93" fmla="*/ 0 h 45"/>
                <a:gd name="T94" fmla="*/ 21 w 22"/>
                <a:gd name="T95" fmla="*/ 4 h 45"/>
                <a:gd name="T96" fmla="*/ 21 w 22"/>
                <a:gd name="T97" fmla="*/ 7 h 45"/>
                <a:gd name="T98" fmla="*/ 22 w 22"/>
                <a:gd name="T99" fmla="*/ 7 h 45"/>
                <a:gd name="T100" fmla="*/ 22 w 22"/>
                <a:gd name="T101"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 h="45">
                  <a:moveTo>
                    <a:pt x="22" y="7"/>
                  </a:moveTo>
                  <a:lnTo>
                    <a:pt x="21" y="13"/>
                  </a:lnTo>
                  <a:lnTo>
                    <a:pt x="18" y="17"/>
                  </a:lnTo>
                  <a:lnTo>
                    <a:pt x="18" y="22"/>
                  </a:lnTo>
                  <a:lnTo>
                    <a:pt x="18" y="23"/>
                  </a:lnTo>
                  <a:lnTo>
                    <a:pt x="16" y="27"/>
                  </a:lnTo>
                  <a:lnTo>
                    <a:pt x="12" y="35"/>
                  </a:lnTo>
                  <a:lnTo>
                    <a:pt x="11" y="38"/>
                  </a:lnTo>
                  <a:lnTo>
                    <a:pt x="9" y="41"/>
                  </a:lnTo>
                  <a:lnTo>
                    <a:pt x="9" y="45"/>
                  </a:lnTo>
                  <a:lnTo>
                    <a:pt x="6" y="43"/>
                  </a:lnTo>
                  <a:lnTo>
                    <a:pt x="6" y="45"/>
                  </a:lnTo>
                  <a:lnTo>
                    <a:pt x="6" y="41"/>
                  </a:lnTo>
                  <a:lnTo>
                    <a:pt x="5" y="39"/>
                  </a:lnTo>
                  <a:lnTo>
                    <a:pt x="5" y="39"/>
                  </a:lnTo>
                  <a:lnTo>
                    <a:pt x="5" y="35"/>
                  </a:lnTo>
                  <a:lnTo>
                    <a:pt x="5" y="33"/>
                  </a:lnTo>
                  <a:lnTo>
                    <a:pt x="2" y="32"/>
                  </a:lnTo>
                  <a:lnTo>
                    <a:pt x="2" y="32"/>
                  </a:lnTo>
                  <a:lnTo>
                    <a:pt x="2" y="27"/>
                  </a:lnTo>
                  <a:lnTo>
                    <a:pt x="2" y="25"/>
                  </a:lnTo>
                  <a:lnTo>
                    <a:pt x="2" y="25"/>
                  </a:lnTo>
                  <a:lnTo>
                    <a:pt x="2" y="23"/>
                  </a:lnTo>
                  <a:lnTo>
                    <a:pt x="2" y="23"/>
                  </a:lnTo>
                  <a:lnTo>
                    <a:pt x="2" y="25"/>
                  </a:lnTo>
                  <a:lnTo>
                    <a:pt x="2" y="25"/>
                  </a:lnTo>
                  <a:lnTo>
                    <a:pt x="0" y="29"/>
                  </a:lnTo>
                  <a:lnTo>
                    <a:pt x="2" y="25"/>
                  </a:lnTo>
                  <a:lnTo>
                    <a:pt x="0" y="23"/>
                  </a:lnTo>
                  <a:lnTo>
                    <a:pt x="0" y="25"/>
                  </a:lnTo>
                  <a:lnTo>
                    <a:pt x="2" y="23"/>
                  </a:lnTo>
                  <a:lnTo>
                    <a:pt x="2" y="17"/>
                  </a:lnTo>
                  <a:lnTo>
                    <a:pt x="2" y="16"/>
                  </a:lnTo>
                  <a:lnTo>
                    <a:pt x="2" y="13"/>
                  </a:lnTo>
                  <a:lnTo>
                    <a:pt x="5" y="10"/>
                  </a:lnTo>
                  <a:lnTo>
                    <a:pt x="5" y="7"/>
                  </a:lnTo>
                  <a:lnTo>
                    <a:pt x="5" y="10"/>
                  </a:lnTo>
                  <a:lnTo>
                    <a:pt x="5" y="10"/>
                  </a:lnTo>
                  <a:lnTo>
                    <a:pt x="5" y="13"/>
                  </a:lnTo>
                  <a:lnTo>
                    <a:pt x="5" y="13"/>
                  </a:lnTo>
                  <a:lnTo>
                    <a:pt x="6" y="11"/>
                  </a:lnTo>
                  <a:lnTo>
                    <a:pt x="6" y="10"/>
                  </a:lnTo>
                  <a:lnTo>
                    <a:pt x="11" y="0"/>
                  </a:lnTo>
                  <a:lnTo>
                    <a:pt x="11" y="1"/>
                  </a:lnTo>
                  <a:lnTo>
                    <a:pt x="12" y="0"/>
                  </a:lnTo>
                  <a:lnTo>
                    <a:pt x="16" y="0"/>
                  </a:lnTo>
                  <a:lnTo>
                    <a:pt x="21" y="0"/>
                  </a:lnTo>
                  <a:lnTo>
                    <a:pt x="21" y="4"/>
                  </a:lnTo>
                  <a:lnTo>
                    <a:pt x="21" y="7"/>
                  </a:lnTo>
                  <a:lnTo>
                    <a:pt x="22" y="7"/>
                  </a:lnTo>
                  <a:lnTo>
                    <a:pt x="22" y="7"/>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8" name="Freeform 572">
              <a:extLst>
                <a:ext uri="{FF2B5EF4-FFF2-40B4-BE49-F238E27FC236}">
                  <a16:creationId xmlns:a16="http://schemas.microsoft.com/office/drawing/2014/main" id="{B9E08FB6-4588-403A-B4F3-DEE534016766}"/>
                </a:ext>
              </a:extLst>
            </p:cNvPr>
            <p:cNvSpPr>
              <a:spLocks/>
            </p:cNvSpPr>
            <p:nvPr/>
          </p:nvSpPr>
          <p:spPr bwMode="auto">
            <a:xfrm>
              <a:off x="3846513" y="1874838"/>
              <a:ext cx="20638" cy="76200"/>
            </a:xfrm>
            <a:custGeom>
              <a:avLst/>
              <a:gdLst>
                <a:gd name="T0" fmla="*/ 13 w 13"/>
                <a:gd name="T1" fmla="*/ 22 h 48"/>
                <a:gd name="T2" fmla="*/ 13 w 13"/>
                <a:gd name="T3" fmla="*/ 26 h 48"/>
                <a:gd name="T4" fmla="*/ 10 w 13"/>
                <a:gd name="T5" fmla="*/ 28 h 48"/>
                <a:gd name="T6" fmla="*/ 10 w 13"/>
                <a:gd name="T7" fmla="*/ 31 h 48"/>
                <a:gd name="T8" fmla="*/ 10 w 13"/>
                <a:gd name="T9" fmla="*/ 34 h 48"/>
                <a:gd name="T10" fmla="*/ 10 w 13"/>
                <a:gd name="T11" fmla="*/ 32 h 48"/>
                <a:gd name="T12" fmla="*/ 9 w 13"/>
                <a:gd name="T13" fmla="*/ 35 h 48"/>
                <a:gd name="T14" fmla="*/ 9 w 13"/>
                <a:gd name="T15" fmla="*/ 38 h 48"/>
                <a:gd name="T16" fmla="*/ 6 w 13"/>
                <a:gd name="T17" fmla="*/ 38 h 48"/>
                <a:gd name="T18" fmla="*/ 6 w 13"/>
                <a:gd name="T19" fmla="*/ 40 h 48"/>
                <a:gd name="T20" fmla="*/ 6 w 13"/>
                <a:gd name="T21" fmla="*/ 42 h 48"/>
                <a:gd name="T22" fmla="*/ 6 w 13"/>
                <a:gd name="T23" fmla="*/ 44 h 48"/>
                <a:gd name="T24" fmla="*/ 4 w 13"/>
                <a:gd name="T25" fmla="*/ 48 h 48"/>
                <a:gd name="T26" fmla="*/ 4 w 13"/>
                <a:gd name="T27" fmla="*/ 44 h 48"/>
                <a:gd name="T28" fmla="*/ 4 w 13"/>
                <a:gd name="T29" fmla="*/ 42 h 48"/>
                <a:gd name="T30" fmla="*/ 4 w 13"/>
                <a:gd name="T31" fmla="*/ 44 h 48"/>
                <a:gd name="T32" fmla="*/ 3 w 13"/>
                <a:gd name="T33" fmla="*/ 44 h 48"/>
                <a:gd name="T34" fmla="*/ 3 w 13"/>
                <a:gd name="T35" fmla="*/ 46 h 48"/>
                <a:gd name="T36" fmla="*/ 3 w 13"/>
                <a:gd name="T37" fmla="*/ 48 h 48"/>
                <a:gd name="T38" fmla="*/ 3 w 13"/>
                <a:gd name="T39" fmla="*/ 48 h 48"/>
                <a:gd name="T40" fmla="*/ 3 w 13"/>
                <a:gd name="T41" fmla="*/ 46 h 48"/>
                <a:gd name="T42" fmla="*/ 3 w 13"/>
                <a:gd name="T43" fmla="*/ 46 h 48"/>
                <a:gd name="T44" fmla="*/ 0 w 13"/>
                <a:gd name="T45" fmla="*/ 44 h 48"/>
                <a:gd name="T46" fmla="*/ 0 w 13"/>
                <a:gd name="T47" fmla="*/ 40 h 48"/>
                <a:gd name="T48" fmla="*/ 3 w 13"/>
                <a:gd name="T49" fmla="*/ 38 h 48"/>
                <a:gd name="T50" fmla="*/ 3 w 13"/>
                <a:gd name="T51" fmla="*/ 32 h 48"/>
                <a:gd name="T52" fmla="*/ 3 w 13"/>
                <a:gd name="T53" fmla="*/ 31 h 48"/>
                <a:gd name="T54" fmla="*/ 3 w 13"/>
                <a:gd name="T55" fmla="*/ 28 h 48"/>
                <a:gd name="T56" fmla="*/ 3 w 13"/>
                <a:gd name="T57" fmla="*/ 26 h 48"/>
                <a:gd name="T58" fmla="*/ 3 w 13"/>
                <a:gd name="T59" fmla="*/ 24 h 48"/>
                <a:gd name="T60" fmla="*/ 3 w 13"/>
                <a:gd name="T61" fmla="*/ 20 h 48"/>
                <a:gd name="T62" fmla="*/ 3 w 13"/>
                <a:gd name="T63" fmla="*/ 16 h 48"/>
                <a:gd name="T64" fmla="*/ 4 w 13"/>
                <a:gd name="T65" fmla="*/ 15 h 48"/>
                <a:gd name="T66" fmla="*/ 4 w 13"/>
                <a:gd name="T67" fmla="*/ 10 h 48"/>
                <a:gd name="T68" fmla="*/ 4 w 13"/>
                <a:gd name="T69" fmla="*/ 9 h 48"/>
                <a:gd name="T70" fmla="*/ 4 w 13"/>
                <a:gd name="T71" fmla="*/ 6 h 48"/>
                <a:gd name="T72" fmla="*/ 6 w 13"/>
                <a:gd name="T73" fmla="*/ 2 h 48"/>
                <a:gd name="T74" fmla="*/ 6 w 13"/>
                <a:gd name="T75" fmla="*/ 2 h 48"/>
                <a:gd name="T76" fmla="*/ 6 w 13"/>
                <a:gd name="T77" fmla="*/ 0 h 48"/>
                <a:gd name="T78" fmla="*/ 6 w 13"/>
                <a:gd name="T79" fmla="*/ 0 h 48"/>
                <a:gd name="T80" fmla="*/ 6 w 13"/>
                <a:gd name="T81" fmla="*/ 2 h 48"/>
                <a:gd name="T82" fmla="*/ 6 w 13"/>
                <a:gd name="T83" fmla="*/ 2 h 48"/>
                <a:gd name="T84" fmla="*/ 6 w 13"/>
                <a:gd name="T85" fmla="*/ 4 h 48"/>
                <a:gd name="T86" fmla="*/ 6 w 13"/>
                <a:gd name="T87" fmla="*/ 9 h 48"/>
                <a:gd name="T88" fmla="*/ 6 w 13"/>
                <a:gd name="T89" fmla="*/ 9 h 48"/>
                <a:gd name="T90" fmla="*/ 9 w 13"/>
                <a:gd name="T91" fmla="*/ 10 h 48"/>
                <a:gd name="T92" fmla="*/ 9 w 13"/>
                <a:gd name="T93" fmla="*/ 12 h 48"/>
                <a:gd name="T94" fmla="*/ 9 w 13"/>
                <a:gd name="T95" fmla="*/ 16 h 48"/>
                <a:gd name="T96" fmla="*/ 9 w 13"/>
                <a:gd name="T97" fmla="*/ 16 h 48"/>
                <a:gd name="T98" fmla="*/ 10 w 13"/>
                <a:gd name="T99" fmla="*/ 18 h 48"/>
                <a:gd name="T100" fmla="*/ 10 w 13"/>
                <a:gd name="T101" fmla="*/ 22 h 48"/>
                <a:gd name="T102" fmla="*/ 10 w 13"/>
                <a:gd name="T103" fmla="*/ 20 h 48"/>
                <a:gd name="T104" fmla="*/ 13 w 13"/>
                <a:gd name="T105" fmla="*/ 22 h 48"/>
                <a:gd name="T106" fmla="*/ 13 w 13"/>
                <a:gd name="T107" fmla="*/ 2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 h="48">
                  <a:moveTo>
                    <a:pt x="13" y="22"/>
                  </a:moveTo>
                  <a:lnTo>
                    <a:pt x="13" y="26"/>
                  </a:lnTo>
                  <a:lnTo>
                    <a:pt x="10" y="28"/>
                  </a:lnTo>
                  <a:lnTo>
                    <a:pt x="10" y="31"/>
                  </a:lnTo>
                  <a:lnTo>
                    <a:pt x="10" y="34"/>
                  </a:lnTo>
                  <a:lnTo>
                    <a:pt x="10" y="32"/>
                  </a:lnTo>
                  <a:lnTo>
                    <a:pt x="9" y="35"/>
                  </a:lnTo>
                  <a:lnTo>
                    <a:pt x="9" y="38"/>
                  </a:lnTo>
                  <a:lnTo>
                    <a:pt x="6" y="38"/>
                  </a:lnTo>
                  <a:lnTo>
                    <a:pt x="6" y="40"/>
                  </a:lnTo>
                  <a:lnTo>
                    <a:pt x="6" y="42"/>
                  </a:lnTo>
                  <a:lnTo>
                    <a:pt x="6" y="44"/>
                  </a:lnTo>
                  <a:lnTo>
                    <a:pt x="4" y="48"/>
                  </a:lnTo>
                  <a:lnTo>
                    <a:pt x="4" y="44"/>
                  </a:lnTo>
                  <a:lnTo>
                    <a:pt x="4" y="42"/>
                  </a:lnTo>
                  <a:lnTo>
                    <a:pt x="4" y="44"/>
                  </a:lnTo>
                  <a:lnTo>
                    <a:pt x="3" y="44"/>
                  </a:lnTo>
                  <a:lnTo>
                    <a:pt x="3" y="46"/>
                  </a:lnTo>
                  <a:lnTo>
                    <a:pt x="3" y="48"/>
                  </a:lnTo>
                  <a:lnTo>
                    <a:pt x="3" y="48"/>
                  </a:lnTo>
                  <a:lnTo>
                    <a:pt x="3" y="46"/>
                  </a:lnTo>
                  <a:lnTo>
                    <a:pt x="3" y="46"/>
                  </a:lnTo>
                  <a:lnTo>
                    <a:pt x="0" y="44"/>
                  </a:lnTo>
                  <a:lnTo>
                    <a:pt x="0" y="40"/>
                  </a:lnTo>
                  <a:lnTo>
                    <a:pt x="3" y="38"/>
                  </a:lnTo>
                  <a:lnTo>
                    <a:pt x="3" y="32"/>
                  </a:lnTo>
                  <a:lnTo>
                    <a:pt x="3" y="31"/>
                  </a:lnTo>
                  <a:lnTo>
                    <a:pt x="3" y="28"/>
                  </a:lnTo>
                  <a:lnTo>
                    <a:pt x="3" y="26"/>
                  </a:lnTo>
                  <a:lnTo>
                    <a:pt x="3" y="24"/>
                  </a:lnTo>
                  <a:lnTo>
                    <a:pt x="3" y="20"/>
                  </a:lnTo>
                  <a:lnTo>
                    <a:pt x="3" y="16"/>
                  </a:lnTo>
                  <a:lnTo>
                    <a:pt x="4" y="15"/>
                  </a:lnTo>
                  <a:lnTo>
                    <a:pt x="4" y="10"/>
                  </a:lnTo>
                  <a:lnTo>
                    <a:pt x="4" y="9"/>
                  </a:lnTo>
                  <a:lnTo>
                    <a:pt x="4" y="6"/>
                  </a:lnTo>
                  <a:lnTo>
                    <a:pt x="6" y="2"/>
                  </a:lnTo>
                  <a:lnTo>
                    <a:pt x="6" y="2"/>
                  </a:lnTo>
                  <a:lnTo>
                    <a:pt x="6" y="0"/>
                  </a:lnTo>
                  <a:lnTo>
                    <a:pt x="6" y="0"/>
                  </a:lnTo>
                  <a:lnTo>
                    <a:pt x="6" y="2"/>
                  </a:lnTo>
                  <a:lnTo>
                    <a:pt x="6" y="2"/>
                  </a:lnTo>
                  <a:lnTo>
                    <a:pt x="6" y="4"/>
                  </a:lnTo>
                  <a:lnTo>
                    <a:pt x="6" y="9"/>
                  </a:lnTo>
                  <a:lnTo>
                    <a:pt x="6" y="9"/>
                  </a:lnTo>
                  <a:lnTo>
                    <a:pt x="9" y="10"/>
                  </a:lnTo>
                  <a:lnTo>
                    <a:pt x="9" y="12"/>
                  </a:lnTo>
                  <a:lnTo>
                    <a:pt x="9" y="16"/>
                  </a:lnTo>
                  <a:lnTo>
                    <a:pt x="9" y="16"/>
                  </a:lnTo>
                  <a:lnTo>
                    <a:pt x="10" y="18"/>
                  </a:lnTo>
                  <a:lnTo>
                    <a:pt x="10" y="22"/>
                  </a:lnTo>
                  <a:lnTo>
                    <a:pt x="10" y="20"/>
                  </a:lnTo>
                  <a:lnTo>
                    <a:pt x="13" y="22"/>
                  </a:lnTo>
                  <a:lnTo>
                    <a:pt x="13" y="2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9" name="Freeform 573">
              <a:extLst>
                <a:ext uri="{FF2B5EF4-FFF2-40B4-BE49-F238E27FC236}">
                  <a16:creationId xmlns:a16="http://schemas.microsoft.com/office/drawing/2014/main" id="{310D040E-A83A-41D1-B199-64F1A5C900C1}"/>
                </a:ext>
              </a:extLst>
            </p:cNvPr>
            <p:cNvSpPr>
              <a:spLocks/>
            </p:cNvSpPr>
            <p:nvPr/>
          </p:nvSpPr>
          <p:spPr bwMode="auto">
            <a:xfrm>
              <a:off x="4005263" y="1644651"/>
              <a:ext cx="17463" cy="12700"/>
            </a:xfrm>
            <a:custGeom>
              <a:avLst/>
              <a:gdLst>
                <a:gd name="T0" fmla="*/ 10 w 11"/>
                <a:gd name="T1" fmla="*/ 5 h 8"/>
                <a:gd name="T2" fmla="*/ 5 w 11"/>
                <a:gd name="T3" fmla="*/ 6 h 8"/>
                <a:gd name="T4" fmla="*/ 4 w 11"/>
                <a:gd name="T5" fmla="*/ 6 h 8"/>
                <a:gd name="T6" fmla="*/ 0 w 11"/>
                <a:gd name="T7" fmla="*/ 8 h 8"/>
                <a:gd name="T8" fmla="*/ 1 w 11"/>
                <a:gd name="T9" fmla="*/ 8 h 8"/>
                <a:gd name="T10" fmla="*/ 4 w 11"/>
                <a:gd name="T11" fmla="*/ 5 h 8"/>
                <a:gd name="T12" fmla="*/ 1 w 11"/>
                <a:gd name="T13" fmla="*/ 5 h 8"/>
                <a:gd name="T14" fmla="*/ 4 w 11"/>
                <a:gd name="T15" fmla="*/ 5 h 8"/>
                <a:gd name="T16" fmla="*/ 5 w 11"/>
                <a:gd name="T17" fmla="*/ 2 h 8"/>
                <a:gd name="T18" fmla="*/ 5 w 11"/>
                <a:gd name="T19" fmla="*/ 5 h 8"/>
                <a:gd name="T20" fmla="*/ 8 w 11"/>
                <a:gd name="T21" fmla="*/ 5 h 8"/>
                <a:gd name="T22" fmla="*/ 8 w 11"/>
                <a:gd name="T23" fmla="*/ 2 h 8"/>
                <a:gd name="T24" fmla="*/ 10 w 11"/>
                <a:gd name="T25" fmla="*/ 0 h 8"/>
                <a:gd name="T26" fmla="*/ 11 w 11"/>
                <a:gd name="T27" fmla="*/ 2 h 8"/>
                <a:gd name="T28" fmla="*/ 10 w 11"/>
                <a:gd name="T29" fmla="*/ 5 h 8"/>
                <a:gd name="T30" fmla="*/ 10 w 11"/>
                <a:gd name="T3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8">
                  <a:moveTo>
                    <a:pt x="10" y="5"/>
                  </a:moveTo>
                  <a:lnTo>
                    <a:pt x="5" y="6"/>
                  </a:lnTo>
                  <a:lnTo>
                    <a:pt x="4" y="6"/>
                  </a:lnTo>
                  <a:lnTo>
                    <a:pt x="0" y="8"/>
                  </a:lnTo>
                  <a:lnTo>
                    <a:pt x="1" y="8"/>
                  </a:lnTo>
                  <a:lnTo>
                    <a:pt x="4" y="5"/>
                  </a:lnTo>
                  <a:lnTo>
                    <a:pt x="1" y="5"/>
                  </a:lnTo>
                  <a:lnTo>
                    <a:pt x="4" y="5"/>
                  </a:lnTo>
                  <a:lnTo>
                    <a:pt x="5" y="2"/>
                  </a:lnTo>
                  <a:lnTo>
                    <a:pt x="5" y="5"/>
                  </a:lnTo>
                  <a:lnTo>
                    <a:pt x="8" y="5"/>
                  </a:lnTo>
                  <a:lnTo>
                    <a:pt x="8" y="2"/>
                  </a:lnTo>
                  <a:lnTo>
                    <a:pt x="10" y="0"/>
                  </a:lnTo>
                  <a:lnTo>
                    <a:pt x="11" y="2"/>
                  </a:lnTo>
                  <a:lnTo>
                    <a:pt x="10" y="5"/>
                  </a:lnTo>
                  <a:lnTo>
                    <a:pt x="10" y="5"/>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0" name="Freeform 574">
              <a:extLst>
                <a:ext uri="{FF2B5EF4-FFF2-40B4-BE49-F238E27FC236}">
                  <a16:creationId xmlns:a16="http://schemas.microsoft.com/office/drawing/2014/main" id="{2EA13135-88BA-411A-90FC-54DB63BF1A2C}"/>
                </a:ext>
              </a:extLst>
            </p:cNvPr>
            <p:cNvSpPr>
              <a:spLocks/>
            </p:cNvSpPr>
            <p:nvPr/>
          </p:nvSpPr>
          <p:spPr bwMode="auto">
            <a:xfrm>
              <a:off x="4051301" y="1601788"/>
              <a:ext cx="111125" cy="31750"/>
            </a:xfrm>
            <a:custGeom>
              <a:avLst/>
              <a:gdLst>
                <a:gd name="T0" fmla="*/ 66 w 70"/>
                <a:gd name="T1" fmla="*/ 10 h 20"/>
                <a:gd name="T2" fmla="*/ 61 w 70"/>
                <a:gd name="T3" fmla="*/ 10 h 20"/>
                <a:gd name="T4" fmla="*/ 64 w 70"/>
                <a:gd name="T5" fmla="*/ 5 h 20"/>
                <a:gd name="T6" fmla="*/ 58 w 70"/>
                <a:gd name="T7" fmla="*/ 7 h 20"/>
                <a:gd name="T8" fmla="*/ 56 w 70"/>
                <a:gd name="T9" fmla="*/ 5 h 20"/>
                <a:gd name="T10" fmla="*/ 56 w 70"/>
                <a:gd name="T11" fmla="*/ 4 h 20"/>
                <a:gd name="T12" fmla="*/ 52 w 70"/>
                <a:gd name="T13" fmla="*/ 4 h 20"/>
                <a:gd name="T14" fmla="*/ 50 w 70"/>
                <a:gd name="T15" fmla="*/ 4 h 20"/>
                <a:gd name="T16" fmla="*/ 45 w 70"/>
                <a:gd name="T17" fmla="*/ 4 h 20"/>
                <a:gd name="T18" fmla="*/ 41 w 70"/>
                <a:gd name="T19" fmla="*/ 5 h 20"/>
                <a:gd name="T20" fmla="*/ 36 w 70"/>
                <a:gd name="T21" fmla="*/ 7 h 20"/>
                <a:gd name="T22" fmla="*/ 28 w 70"/>
                <a:gd name="T23" fmla="*/ 10 h 20"/>
                <a:gd name="T24" fmla="*/ 25 w 70"/>
                <a:gd name="T25" fmla="*/ 10 h 20"/>
                <a:gd name="T26" fmla="*/ 19 w 70"/>
                <a:gd name="T27" fmla="*/ 14 h 20"/>
                <a:gd name="T28" fmla="*/ 14 w 70"/>
                <a:gd name="T29" fmla="*/ 16 h 20"/>
                <a:gd name="T30" fmla="*/ 10 w 70"/>
                <a:gd name="T31" fmla="*/ 17 h 20"/>
                <a:gd name="T32" fmla="*/ 7 w 70"/>
                <a:gd name="T33" fmla="*/ 20 h 20"/>
                <a:gd name="T34" fmla="*/ 0 w 70"/>
                <a:gd name="T35" fmla="*/ 17 h 20"/>
                <a:gd name="T36" fmla="*/ 3 w 70"/>
                <a:gd name="T37" fmla="*/ 14 h 20"/>
                <a:gd name="T38" fmla="*/ 8 w 70"/>
                <a:gd name="T39" fmla="*/ 10 h 20"/>
                <a:gd name="T40" fmla="*/ 14 w 70"/>
                <a:gd name="T41" fmla="*/ 5 h 20"/>
                <a:gd name="T42" fmla="*/ 22 w 70"/>
                <a:gd name="T43" fmla="*/ 5 h 20"/>
                <a:gd name="T44" fmla="*/ 25 w 70"/>
                <a:gd name="T45" fmla="*/ 5 h 20"/>
                <a:gd name="T46" fmla="*/ 30 w 70"/>
                <a:gd name="T47" fmla="*/ 5 h 20"/>
                <a:gd name="T48" fmla="*/ 32 w 70"/>
                <a:gd name="T49" fmla="*/ 5 h 20"/>
                <a:gd name="T50" fmla="*/ 36 w 70"/>
                <a:gd name="T51" fmla="*/ 4 h 20"/>
                <a:gd name="T52" fmla="*/ 42 w 70"/>
                <a:gd name="T53" fmla="*/ 4 h 20"/>
                <a:gd name="T54" fmla="*/ 50 w 70"/>
                <a:gd name="T55" fmla="*/ 1 h 20"/>
                <a:gd name="T56" fmla="*/ 58 w 70"/>
                <a:gd name="T57" fmla="*/ 0 h 20"/>
                <a:gd name="T58" fmla="*/ 60 w 70"/>
                <a:gd name="T59" fmla="*/ 1 h 20"/>
                <a:gd name="T60" fmla="*/ 66 w 70"/>
                <a:gd name="T61" fmla="*/ 1 h 20"/>
                <a:gd name="T62" fmla="*/ 70 w 70"/>
                <a:gd name="T63" fmla="*/ 4 h 20"/>
                <a:gd name="T64" fmla="*/ 66 w 70"/>
                <a:gd name="T65" fmla="*/ 7 h 20"/>
                <a:gd name="T66" fmla="*/ 66 w 70"/>
                <a:gd name="T6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 h="20">
                  <a:moveTo>
                    <a:pt x="66" y="10"/>
                  </a:moveTo>
                  <a:lnTo>
                    <a:pt x="66" y="10"/>
                  </a:lnTo>
                  <a:lnTo>
                    <a:pt x="61" y="10"/>
                  </a:lnTo>
                  <a:lnTo>
                    <a:pt x="61" y="10"/>
                  </a:lnTo>
                  <a:lnTo>
                    <a:pt x="64" y="7"/>
                  </a:lnTo>
                  <a:lnTo>
                    <a:pt x="64" y="5"/>
                  </a:lnTo>
                  <a:lnTo>
                    <a:pt x="61" y="5"/>
                  </a:lnTo>
                  <a:lnTo>
                    <a:pt x="58" y="7"/>
                  </a:lnTo>
                  <a:lnTo>
                    <a:pt x="56" y="7"/>
                  </a:lnTo>
                  <a:lnTo>
                    <a:pt x="56" y="5"/>
                  </a:lnTo>
                  <a:lnTo>
                    <a:pt x="56" y="5"/>
                  </a:lnTo>
                  <a:lnTo>
                    <a:pt x="56" y="4"/>
                  </a:lnTo>
                  <a:lnTo>
                    <a:pt x="56" y="4"/>
                  </a:lnTo>
                  <a:lnTo>
                    <a:pt x="52" y="4"/>
                  </a:lnTo>
                  <a:lnTo>
                    <a:pt x="52" y="1"/>
                  </a:lnTo>
                  <a:lnTo>
                    <a:pt x="50" y="4"/>
                  </a:lnTo>
                  <a:lnTo>
                    <a:pt x="48" y="4"/>
                  </a:lnTo>
                  <a:lnTo>
                    <a:pt x="45" y="4"/>
                  </a:lnTo>
                  <a:lnTo>
                    <a:pt x="44" y="4"/>
                  </a:lnTo>
                  <a:lnTo>
                    <a:pt x="41" y="5"/>
                  </a:lnTo>
                  <a:lnTo>
                    <a:pt x="38" y="5"/>
                  </a:lnTo>
                  <a:lnTo>
                    <a:pt x="36" y="7"/>
                  </a:lnTo>
                  <a:lnTo>
                    <a:pt x="32" y="7"/>
                  </a:lnTo>
                  <a:lnTo>
                    <a:pt x="28" y="10"/>
                  </a:lnTo>
                  <a:lnTo>
                    <a:pt x="28" y="7"/>
                  </a:lnTo>
                  <a:lnTo>
                    <a:pt x="25" y="10"/>
                  </a:lnTo>
                  <a:lnTo>
                    <a:pt x="20" y="11"/>
                  </a:lnTo>
                  <a:lnTo>
                    <a:pt x="19" y="14"/>
                  </a:lnTo>
                  <a:lnTo>
                    <a:pt x="16" y="16"/>
                  </a:lnTo>
                  <a:lnTo>
                    <a:pt x="14" y="16"/>
                  </a:lnTo>
                  <a:lnTo>
                    <a:pt x="13" y="17"/>
                  </a:lnTo>
                  <a:lnTo>
                    <a:pt x="10" y="17"/>
                  </a:lnTo>
                  <a:lnTo>
                    <a:pt x="8" y="17"/>
                  </a:lnTo>
                  <a:lnTo>
                    <a:pt x="7" y="20"/>
                  </a:lnTo>
                  <a:lnTo>
                    <a:pt x="7" y="17"/>
                  </a:lnTo>
                  <a:lnTo>
                    <a:pt x="0" y="17"/>
                  </a:lnTo>
                  <a:lnTo>
                    <a:pt x="0" y="17"/>
                  </a:lnTo>
                  <a:lnTo>
                    <a:pt x="3" y="14"/>
                  </a:lnTo>
                  <a:lnTo>
                    <a:pt x="7" y="11"/>
                  </a:lnTo>
                  <a:lnTo>
                    <a:pt x="8" y="10"/>
                  </a:lnTo>
                  <a:lnTo>
                    <a:pt x="10" y="10"/>
                  </a:lnTo>
                  <a:lnTo>
                    <a:pt x="14" y="5"/>
                  </a:lnTo>
                  <a:lnTo>
                    <a:pt x="19" y="5"/>
                  </a:lnTo>
                  <a:lnTo>
                    <a:pt x="22" y="5"/>
                  </a:lnTo>
                  <a:lnTo>
                    <a:pt x="22" y="5"/>
                  </a:lnTo>
                  <a:lnTo>
                    <a:pt x="25" y="5"/>
                  </a:lnTo>
                  <a:lnTo>
                    <a:pt x="26" y="5"/>
                  </a:lnTo>
                  <a:lnTo>
                    <a:pt x="30" y="5"/>
                  </a:lnTo>
                  <a:lnTo>
                    <a:pt x="30" y="5"/>
                  </a:lnTo>
                  <a:lnTo>
                    <a:pt x="32" y="5"/>
                  </a:lnTo>
                  <a:lnTo>
                    <a:pt x="32" y="5"/>
                  </a:lnTo>
                  <a:lnTo>
                    <a:pt x="36" y="4"/>
                  </a:lnTo>
                  <a:lnTo>
                    <a:pt x="41" y="1"/>
                  </a:lnTo>
                  <a:lnTo>
                    <a:pt x="42" y="4"/>
                  </a:lnTo>
                  <a:lnTo>
                    <a:pt x="45" y="1"/>
                  </a:lnTo>
                  <a:lnTo>
                    <a:pt x="50" y="1"/>
                  </a:lnTo>
                  <a:lnTo>
                    <a:pt x="56" y="0"/>
                  </a:lnTo>
                  <a:lnTo>
                    <a:pt x="58" y="0"/>
                  </a:lnTo>
                  <a:lnTo>
                    <a:pt x="58" y="1"/>
                  </a:lnTo>
                  <a:lnTo>
                    <a:pt x="60" y="1"/>
                  </a:lnTo>
                  <a:lnTo>
                    <a:pt x="61" y="1"/>
                  </a:lnTo>
                  <a:lnTo>
                    <a:pt x="66" y="1"/>
                  </a:lnTo>
                  <a:lnTo>
                    <a:pt x="66" y="4"/>
                  </a:lnTo>
                  <a:lnTo>
                    <a:pt x="70" y="4"/>
                  </a:lnTo>
                  <a:lnTo>
                    <a:pt x="67" y="7"/>
                  </a:lnTo>
                  <a:lnTo>
                    <a:pt x="66" y="7"/>
                  </a:lnTo>
                  <a:lnTo>
                    <a:pt x="66" y="10"/>
                  </a:lnTo>
                  <a:lnTo>
                    <a:pt x="66" y="1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1" name="Freeform 575">
              <a:extLst>
                <a:ext uri="{FF2B5EF4-FFF2-40B4-BE49-F238E27FC236}">
                  <a16:creationId xmlns:a16="http://schemas.microsoft.com/office/drawing/2014/main" id="{6570F5F5-FF16-4EF3-BA14-EA904B3C56CD}"/>
                </a:ext>
              </a:extLst>
            </p:cNvPr>
            <p:cNvSpPr>
              <a:spLocks/>
            </p:cNvSpPr>
            <p:nvPr/>
          </p:nvSpPr>
          <p:spPr bwMode="auto">
            <a:xfrm>
              <a:off x="4222751" y="1944688"/>
              <a:ext cx="58738" cy="34925"/>
            </a:xfrm>
            <a:custGeom>
              <a:avLst/>
              <a:gdLst>
                <a:gd name="T0" fmla="*/ 35 w 37"/>
                <a:gd name="T1" fmla="*/ 16 h 22"/>
                <a:gd name="T2" fmla="*/ 35 w 37"/>
                <a:gd name="T3" fmla="*/ 18 h 22"/>
                <a:gd name="T4" fmla="*/ 37 w 37"/>
                <a:gd name="T5" fmla="*/ 19 h 22"/>
                <a:gd name="T6" fmla="*/ 35 w 37"/>
                <a:gd name="T7" fmla="*/ 22 h 22"/>
                <a:gd name="T8" fmla="*/ 29 w 37"/>
                <a:gd name="T9" fmla="*/ 22 h 22"/>
                <a:gd name="T10" fmla="*/ 28 w 37"/>
                <a:gd name="T11" fmla="*/ 22 h 22"/>
                <a:gd name="T12" fmla="*/ 25 w 37"/>
                <a:gd name="T13" fmla="*/ 22 h 22"/>
                <a:gd name="T14" fmla="*/ 19 w 37"/>
                <a:gd name="T15" fmla="*/ 18 h 22"/>
                <a:gd name="T16" fmla="*/ 19 w 37"/>
                <a:gd name="T17" fmla="*/ 18 h 22"/>
                <a:gd name="T18" fmla="*/ 18 w 37"/>
                <a:gd name="T19" fmla="*/ 16 h 22"/>
                <a:gd name="T20" fmla="*/ 12 w 37"/>
                <a:gd name="T21" fmla="*/ 16 h 22"/>
                <a:gd name="T22" fmla="*/ 7 w 37"/>
                <a:gd name="T23" fmla="*/ 13 h 22"/>
                <a:gd name="T24" fmla="*/ 6 w 37"/>
                <a:gd name="T25" fmla="*/ 12 h 22"/>
                <a:gd name="T26" fmla="*/ 6 w 37"/>
                <a:gd name="T27" fmla="*/ 12 h 22"/>
                <a:gd name="T28" fmla="*/ 0 w 37"/>
                <a:gd name="T29" fmla="*/ 7 h 22"/>
                <a:gd name="T30" fmla="*/ 1 w 37"/>
                <a:gd name="T31" fmla="*/ 4 h 22"/>
                <a:gd name="T32" fmla="*/ 6 w 37"/>
                <a:gd name="T33" fmla="*/ 2 h 22"/>
                <a:gd name="T34" fmla="*/ 6 w 37"/>
                <a:gd name="T35" fmla="*/ 0 h 22"/>
                <a:gd name="T36" fmla="*/ 9 w 37"/>
                <a:gd name="T37" fmla="*/ 0 h 22"/>
                <a:gd name="T38" fmla="*/ 9 w 37"/>
                <a:gd name="T39" fmla="*/ 2 h 22"/>
                <a:gd name="T40" fmla="*/ 13 w 37"/>
                <a:gd name="T41" fmla="*/ 4 h 22"/>
                <a:gd name="T42" fmla="*/ 13 w 37"/>
                <a:gd name="T43" fmla="*/ 6 h 22"/>
                <a:gd name="T44" fmla="*/ 15 w 37"/>
                <a:gd name="T45" fmla="*/ 7 h 22"/>
                <a:gd name="T46" fmla="*/ 18 w 37"/>
                <a:gd name="T47" fmla="*/ 6 h 22"/>
                <a:gd name="T48" fmla="*/ 19 w 37"/>
                <a:gd name="T49" fmla="*/ 10 h 22"/>
                <a:gd name="T50" fmla="*/ 23 w 37"/>
                <a:gd name="T51" fmla="*/ 12 h 22"/>
                <a:gd name="T52" fmla="*/ 25 w 37"/>
                <a:gd name="T53" fmla="*/ 12 h 22"/>
                <a:gd name="T54" fmla="*/ 29 w 37"/>
                <a:gd name="T55" fmla="*/ 13 h 22"/>
                <a:gd name="T56" fmla="*/ 35 w 37"/>
                <a:gd name="T57" fmla="*/ 16 h 22"/>
                <a:gd name="T58" fmla="*/ 35 w 37"/>
                <a:gd name="T59"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22">
                  <a:moveTo>
                    <a:pt x="35" y="16"/>
                  </a:moveTo>
                  <a:lnTo>
                    <a:pt x="35" y="18"/>
                  </a:lnTo>
                  <a:lnTo>
                    <a:pt x="37" y="19"/>
                  </a:lnTo>
                  <a:lnTo>
                    <a:pt x="35" y="22"/>
                  </a:lnTo>
                  <a:lnTo>
                    <a:pt x="29" y="22"/>
                  </a:lnTo>
                  <a:lnTo>
                    <a:pt x="28" y="22"/>
                  </a:lnTo>
                  <a:lnTo>
                    <a:pt x="25" y="22"/>
                  </a:lnTo>
                  <a:lnTo>
                    <a:pt x="19" y="18"/>
                  </a:lnTo>
                  <a:lnTo>
                    <a:pt x="19" y="18"/>
                  </a:lnTo>
                  <a:lnTo>
                    <a:pt x="18" y="16"/>
                  </a:lnTo>
                  <a:lnTo>
                    <a:pt x="12" y="16"/>
                  </a:lnTo>
                  <a:lnTo>
                    <a:pt x="7" y="13"/>
                  </a:lnTo>
                  <a:lnTo>
                    <a:pt x="6" y="12"/>
                  </a:lnTo>
                  <a:lnTo>
                    <a:pt x="6" y="12"/>
                  </a:lnTo>
                  <a:lnTo>
                    <a:pt x="0" y="7"/>
                  </a:lnTo>
                  <a:lnTo>
                    <a:pt x="1" y="4"/>
                  </a:lnTo>
                  <a:lnTo>
                    <a:pt x="6" y="2"/>
                  </a:lnTo>
                  <a:lnTo>
                    <a:pt x="6" y="0"/>
                  </a:lnTo>
                  <a:lnTo>
                    <a:pt x="9" y="0"/>
                  </a:lnTo>
                  <a:lnTo>
                    <a:pt x="9" y="2"/>
                  </a:lnTo>
                  <a:lnTo>
                    <a:pt x="13" y="4"/>
                  </a:lnTo>
                  <a:lnTo>
                    <a:pt x="13" y="6"/>
                  </a:lnTo>
                  <a:lnTo>
                    <a:pt x="15" y="7"/>
                  </a:lnTo>
                  <a:lnTo>
                    <a:pt x="18" y="6"/>
                  </a:lnTo>
                  <a:lnTo>
                    <a:pt x="19" y="10"/>
                  </a:lnTo>
                  <a:lnTo>
                    <a:pt x="23" y="12"/>
                  </a:lnTo>
                  <a:lnTo>
                    <a:pt x="25" y="12"/>
                  </a:lnTo>
                  <a:lnTo>
                    <a:pt x="29" y="13"/>
                  </a:lnTo>
                  <a:lnTo>
                    <a:pt x="35" y="16"/>
                  </a:lnTo>
                  <a:lnTo>
                    <a:pt x="35" y="1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2" name="Rectangle 576">
              <a:extLst>
                <a:ext uri="{FF2B5EF4-FFF2-40B4-BE49-F238E27FC236}">
                  <a16:creationId xmlns:a16="http://schemas.microsoft.com/office/drawing/2014/main" id="{D8B413E2-D439-414B-95A8-39CD27B3F4EC}"/>
                </a:ext>
              </a:extLst>
            </p:cNvPr>
            <p:cNvSpPr>
              <a:spLocks noChangeArrowheads="1"/>
            </p:cNvSpPr>
            <p:nvPr/>
          </p:nvSpPr>
          <p:spPr bwMode="auto">
            <a:xfrm>
              <a:off x="4730751" y="2005013"/>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3" name="Freeform 577">
              <a:extLst>
                <a:ext uri="{FF2B5EF4-FFF2-40B4-BE49-F238E27FC236}">
                  <a16:creationId xmlns:a16="http://schemas.microsoft.com/office/drawing/2014/main" id="{C6B1CCEB-91A4-45B7-A345-53C9C2D616C1}"/>
                </a:ext>
              </a:extLst>
            </p:cNvPr>
            <p:cNvSpPr>
              <a:spLocks/>
            </p:cNvSpPr>
            <p:nvPr/>
          </p:nvSpPr>
          <p:spPr bwMode="auto">
            <a:xfrm>
              <a:off x="4021138" y="1955801"/>
              <a:ext cx="52388" cy="58738"/>
            </a:xfrm>
            <a:custGeom>
              <a:avLst/>
              <a:gdLst>
                <a:gd name="T0" fmla="*/ 23 w 33"/>
                <a:gd name="T1" fmla="*/ 0 h 37"/>
                <a:gd name="T2" fmla="*/ 23 w 33"/>
                <a:gd name="T3" fmla="*/ 3 h 37"/>
                <a:gd name="T4" fmla="*/ 26 w 33"/>
                <a:gd name="T5" fmla="*/ 6 h 37"/>
                <a:gd name="T6" fmla="*/ 29 w 33"/>
                <a:gd name="T7" fmla="*/ 9 h 37"/>
                <a:gd name="T8" fmla="*/ 32 w 33"/>
                <a:gd name="T9" fmla="*/ 11 h 37"/>
                <a:gd name="T10" fmla="*/ 33 w 33"/>
                <a:gd name="T11" fmla="*/ 19 h 37"/>
                <a:gd name="T12" fmla="*/ 32 w 33"/>
                <a:gd name="T13" fmla="*/ 21 h 37"/>
                <a:gd name="T14" fmla="*/ 29 w 33"/>
                <a:gd name="T15" fmla="*/ 22 h 37"/>
                <a:gd name="T16" fmla="*/ 27 w 33"/>
                <a:gd name="T17" fmla="*/ 27 h 37"/>
                <a:gd name="T18" fmla="*/ 26 w 33"/>
                <a:gd name="T19" fmla="*/ 25 h 37"/>
                <a:gd name="T20" fmla="*/ 23 w 33"/>
                <a:gd name="T21" fmla="*/ 28 h 37"/>
                <a:gd name="T22" fmla="*/ 23 w 33"/>
                <a:gd name="T23" fmla="*/ 31 h 37"/>
                <a:gd name="T24" fmla="*/ 19 w 33"/>
                <a:gd name="T25" fmla="*/ 31 h 37"/>
                <a:gd name="T26" fmla="*/ 17 w 33"/>
                <a:gd name="T27" fmla="*/ 32 h 37"/>
                <a:gd name="T28" fmla="*/ 16 w 33"/>
                <a:gd name="T29" fmla="*/ 34 h 37"/>
                <a:gd name="T30" fmla="*/ 13 w 33"/>
                <a:gd name="T31" fmla="*/ 34 h 37"/>
                <a:gd name="T32" fmla="*/ 11 w 33"/>
                <a:gd name="T33" fmla="*/ 34 h 37"/>
                <a:gd name="T34" fmla="*/ 10 w 33"/>
                <a:gd name="T35" fmla="*/ 37 h 37"/>
                <a:gd name="T36" fmla="*/ 6 w 33"/>
                <a:gd name="T37" fmla="*/ 37 h 37"/>
                <a:gd name="T38" fmla="*/ 1 w 33"/>
                <a:gd name="T39" fmla="*/ 37 h 37"/>
                <a:gd name="T40" fmla="*/ 0 w 33"/>
                <a:gd name="T41" fmla="*/ 22 h 37"/>
                <a:gd name="T42" fmla="*/ 11 w 33"/>
                <a:gd name="T43" fmla="*/ 22 h 37"/>
                <a:gd name="T44" fmla="*/ 17 w 33"/>
                <a:gd name="T45" fmla="*/ 15 h 37"/>
                <a:gd name="T46" fmla="*/ 16 w 33"/>
                <a:gd name="T47" fmla="*/ 11 h 37"/>
                <a:gd name="T48" fmla="*/ 19 w 33"/>
                <a:gd name="T49" fmla="*/ 5 h 37"/>
                <a:gd name="T50" fmla="*/ 19 w 33"/>
                <a:gd name="T51" fmla="*/ 5 h 37"/>
                <a:gd name="T52" fmla="*/ 22 w 33"/>
                <a:gd name="T53" fmla="*/ 0 h 37"/>
                <a:gd name="T54" fmla="*/ 23 w 33"/>
                <a:gd name="T55" fmla="*/ 0 h 37"/>
                <a:gd name="T56" fmla="*/ 23 w 33"/>
                <a:gd name="T5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 h="37">
                  <a:moveTo>
                    <a:pt x="23" y="0"/>
                  </a:moveTo>
                  <a:lnTo>
                    <a:pt x="23" y="3"/>
                  </a:lnTo>
                  <a:lnTo>
                    <a:pt x="26" y="6"/>
                  </a:lnTo>
                  <a:lnTo>
                    <a:pt x="29" y="9"/>
                  </a:lnTo>
                  <a:lnTo>
                    <a:pt x="32" y="11"/>
                  </a:lnTo>
                  <a:lnTo>
                    <a:pt x="33" y="19"/>
                  </a:lnTo>
                  <a:lnTo>
                    <a:pt x="32" y="21"/>
                  </a:lnTo>
                  <a:lnTo>
                    <a:pt x="29" y="22"/>
                  </a:lnTo>
                  <a:lnTo>
                    <a:pt x="27" y="27"/>
                  </a:lnTo>
                  <a:lnTo>
                    <a:pt x="26" y="25"/>
                  </a:lnTo>
                  <a:lnTo>
                    <a:pt x="23" y="28"/>
                  </a:lnTo>
                  <a:lnTo>
                    <a:pt x="23" y="31"/>
                  </a:lnTo>
                  <a:lnTo>
                    <a:pt x="19" y="31"/>
                  </a:lnTo>
                  <a:lnTo>
                    <a:pt x="17" y="32"/>
                  </a:lnTo>
                  <a:lnTo>
                    <a:pt x="16" y="34"/>
                  </a:lnTo>
                  <a:lnTo>
                    <a:pt x="13" y="34"/>
                  </a:lnTo>
                  <a:lnTo>
                    <a:pt x="11" y="34"/>
                  </a:lnTo>
                  <a:lnTo>
                    <a:pt x="10" y="37"/>
                  </a:lnTo>
                  <a:lnTo>
                    <a:pt x="6" y="37"/>
                  </a:lnTo>
                  <a:lnTo>
                    <a:pt x="1" y="37"/>
                  </a:lnTo>
                  <a:lnTo>
                    <a:pt x="0" y="22"/>
                  </a:lnTo>
                  <a:lnTo>
                    <a:pt x="11" y="22"/>
                  </a:lnTo>
                  <a:lnTo>
                    <a:pt x="17" y="15"/>
                  </a:lnTo>
                  <a:lnTo>
                    <a:pt x="16" y="11"/>
                  </a:lnTo>
                  <a:lnTo>
                    <a:pt x="19" y="5"/>
                  </a:lnTo>
                  <a:lnTo>
                    <a:pt x="19" y="5"/>
                  </a:lnTo>
                  <a:lnTo>
                    <a:pt x="22" y="0"/>
                  </a:lnTo>
                  <a:lnTo>
                    <a:pt x="23" y="0"/>
                  </a:lnTo>
                  <a:lnTo>
                    <a:pt x="23"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4" name="Freeform 578">
              <a:extLst>
                <a:ext uri="{FF2B5EF4-FFF2-40B4-BE49-F238E27FC236}">
                  <a16:creationId xmlns:a16="http://schemas.microsoft.com/office/drawing/2014/main" id="{B891F082-1FC0-427A-81AF-6183C338DE9B}"/>
                </a:ext>
              </a:extLst>
            </p:cNvPr>
            <p:cNvSpPr>
              <a:spLocks/>
            </p:cNvSpPr>
            <p:nvPr/>
          </p:nvSpPr>
          <p:spPr bwMode="auto">
            <a:xfrm>
              <a:off x="4090988" y="1884363"/>
              <a:ext cx="101600" cy="101600"/>
            </a:xfrm>
            <a:custGeom>
              <a:avLst/>
              <a:gdLst>
                <a:gd name="T0" fmla="*/ 61 w 64"/>
                <a:gd name="T1" fmla="*/ 28 h 64"/>
                <a:gd name="T2" fmla="*/ 58 w 64"/>
                <a:gd name="T3" fmla="*/ 32 h 64"/>
                <a:gd name="T4" fmla="*/ 57 w 64"/>
                <a:gd name="T5" fmla="*/ 36 h 64"/>
                <a:gd name="T6" fmla="*/ 51 w 64"/>
                <a:gd name="T7" fmla="*/ 42 h 64"/>
                <a:gd name="T8" fmla="*/ 47 w 64"/>
                <a:gd name="T9" fmla="*/ 45 h 64"/>
                <a:gd name="T10" fmla="*/ 41 w 64"/>
                <a:gd name="T11" fmla="*/ 44 h 64"/>
                <a:gd name="T12" fmla="*/ 35 w 64"/>
                <a:gd name="T13" fmla="*/ 50 h 64"/>
                <a:gd name="T14" fmla="*/ 36 w 64"/>
                <a:gd name="T15" fmla="*/ 56 h 64"/>
                <a:gd name="T16" fmla="*/ 39 w 64"/>
                <a:gd name="T17" fmla="*/ 57 h 64"/>
                <a:gd name="T18" fmla="*/ 35 w 64"/>
                <a:gd name="T19" fmla="*/ 64 h 64"/>
                <a:gd name="T20" fmla="*/ 29 w 64"/>
                <a:gd name="T21" fmla="*/ 64 h 64"/>
                <a:gd name="T22" fmla="*/ 23 w 64"/>
                <a:gd name="T23" fmla="*/ 64 h 64"/>
                <a:gd name="T24" fmla="*/ 20 w 64"/>
                <a:gd name="T25" fmla="*/ 57 h 64"/>
                <a:gd name="T26" fmla="*/ 19 w 64"/>
                <a:gd name="T27" fmla="*/ 54 h 64"/>
                <a:gd name="T28" fmla="*/ 10 w 64"/>
                <a:gd name="T29" fmla="*/ 51 h 64"/>
                <a:gd name="T30" fmla="*/ 3 w 64"/>
                <a:gd name="T31" fmla="*/ 51 h 64"/>
                <a:gd name="T32" fmla="*/ 0 w 64"/>
                <a:gd name="T33" fmla="*/ 50 h 64"/>
                <a:gd name="T34" fmla="*/ 7 w 64"/>
                <a:gd name="T35" fmla="*/ 44 h 64"/>
                <a:gd name="T36" fmla="*/ 10 w 64"/>
                <a:gd name="T37" fmla="*/ 42 h 64"/>
                <a:gd name="T38" fmla="*/ 7 w 64"/>
                <a:gd name="T39" fmla="*/ 38 h 64"/>
                <a:gd name="T40" fmla="*/ 3 w 64"/>
                <a:gd name="T41" fmla="*/ 32 h 64"/>
                <a:gd name="T42" fmla="*/ 3 w 64"/>
                <a:gd name="T43" fmla="*/ 26 h 64"/>
                <a:gd name="T44" fmla="*/ 16 w 64"/>
                <a:gd name="T45" fmla="*/ 32 h 64"/>
                <a:gd name="T46" fmla="*/ 23 w 64"/>
                <a:gd name="T47" fmla="*/ 32 h 64"/>
                <a:gd name="T48" fmla="*/ 27 w 64"/>
                <a:gd name="T49" fmla="*/ 26 h 64"/>
                <a:gd name="T50" fmla="*/ 33 w 64"/>
                <a:gd name="T51" fmla="*/ 25 h 64"/>
                <a:gd name="T52" fmla="*/ 39 w 64"/>
                <a:gd name="T53" fmla="*/ 25 h 64"/>
                <a:gd name="T54" fmla="*/ 41 w 64"/>
                <a:gd name="T55" fmla="*/ 18 h 64"/>
                <a:gd name="T56" fmla="*/ 42 w 64"/>
                <a:gd name="T57" fmla="*/ 14 h 64"/>
                <a:gd name="T58" fmla="*/ 47 w 64"/>
                <a:gd name="T59" fmla="*/ 14 h 64"/>
                <a:gd name="T60" fmla="*/ 51 w 64"/>
                <a:gd name="T61" fmla="*/ 10 h 64"/>
                <a:gd name="T62" fmla="*/ 51 w 64"/>
                <a:gd name="T63" fmla="*/ 4 h 64"/>
                <a:gd name="T64" fmla="*/ 61 w 64"/>
                <a:gd name="T65" fmla="*/ 3 h 64"/>
                <a:gd name="T66" fmla="*/ 55 w 64"/>
                <a:gd name="T67" fmla="*/ 4 h 64"/>
                <a:gd name="T68" fmla="*/ 57 w 64"/>
                <a:gd name="T69" fmla="*/ 6 h 64"/>
                <a:gd name="T70" fmla="*/ 61 w 64"/>
                <a:gd name="T71" fmla="*/ 12 h 64"/>
                <a:gd name="T72" fmla="*/ 58 w 64"/>
                <a:gd name="T73" fmla="*/ 16 h 64"/>
                <a:gd name="T74" fmla="*/ 61 w 64"/>
                <a:gd name="T75" fmla="*/ 25 h 64"/>
                <a:gd name="T76" fmla="*/ 64 w 64"/>
                <a:gd name="T77" fmla="*/ 2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4" h="64">
                  <a:moveTo>
                    <a:pt x="64" y="26"/>
                  </a:moveTo>
                  <a:lnTo>
                    <a:pt x="61" y="28"/>
                  </a:lnTo>
                  <a:lnTo>
                    <a:pt x="61" y="29"/>
                  </a:lnTo>
                  <a:lnTo>
                    <a:pt x="58" y="32"/>
                  </a:lnTo>
                  <a:lnTo>
                    <a:pt x="57" y="34"/>
                  </a:lnTo>
                  <a:lnTo>
                    <a:pt x="57" y="36"/>
                  </a:lnTo>
                  <a:lnTo>
                    <a:pt x="55" y="36"/>
                  </a:lnTo>
                  <a:lnTo>
                    <a:pt x="51" y="42"/>
                  </a:lnTo>
                  <a:lnTo>
                    <a:pt x="49" y="42"/>
                  </a:lnTo>
                  <a:lnTo>
                    <a:pt x="47" y="45"/>
                  </a:lnTo>
                  <a:lnTo>
                    <a:pt x="41" y="45"/>
                  </a:lnTo>
                  <a:lnTo>
                    <a:pt x="41" y="44"/>
                  </a:lnTo>
                  <a:lnTo>
                    <a:pt x="35" y="48"/>
                  </a:lnTo>
                  <a:lnTo>
                    <a:pt x="35" y="50"/>
                  </a:lnTo>
                  <a:lnTo>
                    <a:pt x="36" y="51"/>
                  </a:lnTo>
                  <a:lnTo>
                    <a:pt x="36" y="56"/>
                  </a:lnTo>
                  <a:lnTo>
                    <a:pt x="39" y="56"/>
                  </a:lnTo>
                  <a:lnTo>
                    <a:pt x="39" y="57"/>
                  </a:lnTo>
                  <a:lnTo>
                    <a:pt x="41" y="61"/>
                  </a:lnTo>
                  <a:lnTo>
                    <a:pt x="35" y="64"/>
                  </a:lnTo>
                  <a:lnTo>
                    <a:pt x="29" y="61"/>
                  </a:lnTo>
                  <a:lnTo>
                    <a:pt x="29" y="64"/>
                  </a:lnTo>
                  <a:lnTo>
                    <a:pt x="27" y="64"/>
                  </a:lnTo>
                  <a:lnTo>
                    <a:pt x="23" y="64"/>
                  </a:lnTo>
                  <a:lnTo>
                    <a:pt x="23" y="60"/>
                  </a:lnTo>
                  <a:lnTo>
                    <a:pt x="20" y="57"/>
                  </a:lnTo>
                  <a:lnTo>
                    <a:pt x="20" y="56"/>
                  </a:lnTo>
                  <a:lnTo>
                    <a:pt x="19" y="54"/>
                  </a:lnTo>
                  <a:lnTo>
                    <a:pt x="13" y="54"/>
                  </a:lnTo>
                  <a:lnTo>
                    <a:pt x="10" y="51"/>
                  </a:lnTo>
                  <a:lnTo>
                    <a:pt x="7" y="51"/>
                  </a:lnTo>
                  <a:lnTo>
                    <a:pt x="3" y="51"/>
                  </a:lnTo>
                  <a:lnTo>
                    <a:pt x="1" y="51"/>
                  </a:lnTo>
                  <a:lnTo>
                    <a:pt x="0" y="50"/>
                  </a:lnTo>
                  <a:lnTo>
                    <a:pt x="1" y="45"/>
                  </a:lnTo>
                  <a:lnTo>
                    <a:pt x="7" y="44"/>
                  </a:lnTo>
                  <a:lnTo>
                    <a:pt x="7" y="45"/>
                  </a:lnTo>
                  <a:lnTo>
                    <a:pt x="10" y="42"/>
                  </a:lnTo>
                  <a:lnTo>
                    <a:pt x="7" y="40"/>
                  </a:lnTo>
                  <a:lnTo>
                    <a:pt x="7" y="38"/>
                  </a:lnTo>
                  <a:lnTo>
                    <a:pt x="7" y="36"/>
                  </a:lnTo>
                  <a:lnTo>
                    <a:pt x="3" y="32"/>
                  </a:lnTo>
                  <a:lnTo>
                    <a:pt x="3" y="29"/>
                  </a:lnTo>
                  <a:lnTo>
                    <a:pt x="3" y="26"/>
                  </a:lnTo>
                  <a:lnTo>
                    <a:pt x="7" y="29"/>
                  </a:lnTo>
                  <a:lnTo>
                    <a:pt x="16" y="32"/>
                  </a:lnTo>
                  <a:lnTo>
                    <a:pt x="19" y="32"/>
                  </a:lnTo>
                  <a:lnTo>
                    <a:pt x="23" y="32"/>
                  </a:lnTo>
                  <a:lnTo>
                    <a:pt x="25" y="26"/>
                  </a:lnTo>
                  <a:lnTo>
                    <a:pt x="27" y="26"/>
                  </a:lnTo>
                  <a:lnTo>
                    <a:pt x="29" y="26"/>
                  </a:lnTo>
                  <a:lnTo>
                    <a:pt x="33" y="25"/>
                  </a:lnTo>
                  <a:lnTo>
                    <a:pt x="36" y="26"/>
                  </a:lnTo>
                  <a:lnTo>
                    <a:pt x="39" y="25"/>
                  </a:lnTo>
                  <a:lnTo>
                    <a:pt x="39" y="20"/>
                  </a:lnTo>
                  <a:lnTo>
                    <a:pt x="41" y="18"/>
                  </a:lnTo>
                  <a:lnTo>
                    <a:pt x="42" y="18"/>
                  </a:lnTo>
                  <a:lnTo>
                    <a:pt x="42" y="14"/>
                  </a:lnTo>
                  <a:lnTo>
                    <a:pt x="45" y="14"/>
                  </a:lnTo>
                  <a:lnTo>
                    <a:pt x="47" y="14"/>
                  </a:lnTo>
                  <a:lnTo>
                    <a:pt x="49" y="10"/>
                  </a:lnTo>
                  <a:lnTo>
                    <a:pt x="51" y="10"/>
                  </a:lnTo>
                  <a:lnTo>
                    <a:pt x="51" y="9"/>
                  </a:lnTo>
                  <a:lnTo>
                    <a:pt x="51" y="4"/>
                  </a:lnTo>
                  <a:lnTo>
                    <a:pt x="57" y="0"/>
                  </a:lnTo>
                  <a:lnTo>
                    <a:pt x="61" y="3"/>
                  </a:lnTo>
                  <a:lnTo>
                    <a:pt x="58" y="3"/>
                  </a:lnTo>
                  <a:lnTo>
                    <a:pt x="55" y="4"/>
                  </a:lnTo>
                  <a:lnTo>
                    <a:pt x="55" y="6"/>
                  </a:lnTo>
                  <a:lnTo>
                    <a:pt x="57" y="6"/>
                  </a:lnTo>
                  <a:lnTo>
                    <a:pt x="61" y="9"/>
                  </a:lnTo>
                  <a:lnTo>
                    <a:pt x="61" y="12"/>
                  </a:lnTo>
                  <a:lnTo>
                    <a:pt x="57" y="14"/>
                  </a:lnTo>
                  <a:lnTo>
                    <a:pt x="58" y="16"/>
                  </a:lnTo>
                  <a:lnTo>
                    <a:pt x="57" y="20"/>
                  </a:lnTo>
                  <a:lnTo>
                    <a:pt x="61" y="25"/>
                  </a:lnTo>
                  <a:lnTo>
                    <a:pt x="61" y="25"/>
                  </a:lnTo>
                  <a:lnTo>
                    <a:pt x="64" y="26"/>
                  </a:lnTo>
                  <a:lnTo>
                    <a:pt x="64" y="2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5" name="Freeform 579">
              <a:extLst>
                <a:ext uri="{FF2B5EF4-FFF2-40B4-BE49-F238E27FC236}">
                  <a16:creationId xmlns:a16="http://schemas.microsoft.com/office/drawing/2014/main" id="{7905C91A-92E7-4160-B800-F43074C3D837}"/>
                </a:ext>
              </a:extLst>
            </p:cNvPr>
            <p:cNvSpPr>
              <a:spLocks noEditPoints="1"/>
            </p:cNvSpPr>
            <p:nvPr/>
          </p:nvSpPr>
          <p:spPr bwMode="auto">
            <a:xfrm>
              <a:off x="4503738" y="2009776"/>
              <a:ext cx="65088" cy="90488"/>
            </a:xfrm>
            <a:custGeom>
              <a:avLst/>
              <a:gdLst>
                <a:gd name="T0" fmla="*/ 41 w 41"/>
                <a:gd name="T1" fmla="*/ 44 h 57"/>
                <a:gd name="T2" fmla="*/ 38 w 41"/>
                <a:gd name="T3" fmla="*/ 48 h 57"/>
                <a:gd name="T4" fmla="*/ 37 w 41"/>
                <a:gd name="T5" fmla="*/ 57 h 57"/>
                <a:gd name="T6" fmla="*/ 31 w 41"/>
                <a:gd name="T7" fmla="*/ 54 h 57"/>
                <a:gd name="T8" fmla="*/ 28 w 41"/>
                <a:gd name="T9" fmla="*/ 48 h 57"/>
                <a:gd name="T10" fmla="*/ 25 w 41"/>
                <a:gd name="T11" fmla="*/ 50 h 57"/>
                <a:gd name="T12" fmla="*/ 22 w 41"/>
                <a:gd name="T13" fmla="*/ 50 h 57"/>
                <a:gd name="T14" fmla="*/ 28 w 41"/>
                <a:gd name="T15" fmla="*/ 44 h 57"/>
                <a:gd name="T16" fmla="*/ 35 w 41"/>
                <a:gd name="T17" fmla="*/ 42 h 57"/>
                <a:gd name="T18" fmla="*/ 38 w 41"/>
                <a:gd name="T19" fmla="*/ 38 h 57"/>
                <a:gd name="T20" fmla="*/ 32 w 41"/>
                <a:gd name="T21" fmla="*/ 38 h 57"/>
                <a:gd name="T22" fmla="*/ 31 w 41"/>
                <a:gd name="T23" fmla="*/ 38 h 57"/>
                <a:gd name="T24" fmla="*/ 26 w 41"/>
                <a:gd name="T25" fmla="*/ 42 h 57"/>
                <a:gd name="T26" fmla="*/ 31 w 41"/>
                <a:gd name="T27" fmla="*/ 36 h 57"/>
                <a:gd name="T28" fmla="*/ 26 w 41"/>
                <a:gd name="T29" fmla="*/ 42 h 57"/>
                <a:gd name="T30" fmla="*/ 25 w 41"/>
                <a:gd name="T31" fmla="*/ 42 h 57"/>
                <a:gd name="T32" fmla="*/ 25 w 41"/>
                <a:gd name="T33" fmla="*/ 36 h 57"/>
                <a:gd name="T34" fmla="*/ 26 w 41"/>
                <a:gd name="T35" fmla="*/ 41 h 57"/>
                <a:gd name="T36" fmla="*/ 10 w 41"/>
                <a:gd name="T37" fmla="*/ 41 h 57"/>
                <a:gd name="T38" fmla="*/ 7 w 41"/>
                <a:gd name="T39" fmla="*/ 47 h 57"/>
                <a:gd name="T40" fmla="*/ 3 w 41"/>
                <a:gd name="T41" fmla="*/ 54 h 57"/>
                <a:gd name="T42" fmla="*/ 9 w 41"/>
                <a:gd name="T43" fmla="*/ 41 h 57"/>
                <a:gd name="T44" fmla="*/ 10 w 41"/>
                <a:gd name="T45" fmla="*/ 38 h 57"/>
                <a:gd name="T46" fmla="*/ 32 w 41"/>
                <a:gd name="T47" fmla="*/ 31 h 57"/>
                <a:gd name="T48" fmla="*/ 32 w 41"/>
                <a:gd name="T49" fmla="*/ 36 h 57"/>
                <a:gd name="T50" fmla="*/ 32 w 41"/>
                <a:gd name="T51" fmla="*/ 31 h 57"/>
                <a:gd name="T52" fmla="*/ 26 w 41"/>
                <a:gd name="T53" fmla="*/ 35 h 57"/>
                <a:gd name="T54" fmla="*/ 21 w 41"/>
                <a:gd name="T55" fmla="*/ 32 h 57"/>
                <a:gd name="T56" fmla="*/ 35 w 41"/>
                <a:gd name="T57" fmla="*/ 26 h 57"/>
                <a:gd name="T58" fmla="*/ 31 w 41"/>
                <a:gd name="T59" fmla="*/ 28 h 57"/>
                <a:gd name="T60" fmla="*/ 32 w 41"/>
                <a:gd name="T61" fmla="*/ 25 h 57"/>
                <a:gd name="T62" fmla="*/ 19 w 41"/>
                <a:gd name="T63" fmla="*/ 26 h 57"/>
                <a:gd name="T64" fmla="*/ 15 w 41"/>
                <a:gd name="T65" fmla="*/ 31 h 57"/>
                <a:gd name="T66" fmla="*/ 13 w 41"/>
                <a:gd name="T67" fmla="*/ 0 h 57"/>
                <a:gd name="T68" fmla="*/ 19 w 41"/>
                <a:gd name="T69" fmla="*/ 7 h 57"/>
                <a:gd name="T70" fmla="*/ 19 w 41"/>
                <a:gd name="T71" fmla="*/ 22 h 57"/>
                <a:gd name="T72" fmla="*/ 25 w 41"/>
                <a:gd name="T73" fmla="*/ 20 h 57"/>
                <a:gd name="T74" fmla="*/ 25 w 41"/>
                <a:gd name="T75" fmla="*/ 22 h 57"/>
                <a:gd name="T76" fmla="*/ 19 w 41"/>
                <a:gd name="T77" fmla="*/ 22 h 57"/>
                <a:gd name="T78" fmla="*/ 13 w 41"/>
                <a:gd name="T79" fmla="*/ 22 h 57"/>
                <a:gd name="T80" fmla="*/ 9 w 41"/>
                <a:gd name="T81" fmla="*/ 16 h 57"/>
                <a:gd name="T82" fmla="*/ 10 w 41"/>
                <a:gd name="T83" fmla="*/ 10 h 57"/>
                <a:gd name="T84" fmla="*/ 13 w 41"/>
                <a:gd name="T8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 h="57">
                  <a:moveTo>
                    <a:pt x="38" y="38"/>
                  </a:moveTo>
                  <a:lnTo>
                    <a:pt x="38" y="41"/>
                  </a:lnTo>
                  <a:lnTo>
                    <a:pt x="41" y="44"/>
                  </a:lnTo>
                  <a:lnTo>
                    <a:pt x="41" y="48"/>
                  </a:lnTo>
                  <a:lnTo>
                    <a:pt x="38" y="50"/>
                  </a:lnTo>
                  <a:lnTo>
                    <a:pt x="38" y="48"/>
                  </a:lnTo>
                  <a:lnTo>
                    <a:pt x="37" y="50"/>
                  </a:lnTo>
                  <a:lnTo>
                    <a:pt x="38" y="54"/>
                  </a:lnTo>
                  <a:lnTo>
                    <a:pt x="37" y="57"/>
                  </a:lnTo>
                  <a:lnTo>
                    <a:pt x="37" y="57"/>
                  </a:lnTo>
                  <a:lnTo>
                    <a:pt x="32" y="57"/>
                  </a:lnTo>
                  <a:lnTo>
                    <a:pt x="31" y="54"/>
                  </a:lnTo>
                  <a:lnTo>
                    <a:pt x="31" y="52"/>
                  </a:lnTo>
                  <a:lnTo>
                    <a:pt x="32" y="50"/>
                  </a:lnTo>
                  <a:lnTo>
                    <a:pt x="28" y="48"/>
                  </a:lnTo>
                  <a:lnTo>
                    <a:pt x="26" y="50"/>
                  </a:lnTo>
                  <a:lnTo>
                    <a:pt x="26" y="52"/>
                  </a:lnTo>
                  <a:lnTo>
                    <a:pt x="25" y="50"/>
                  </a:lnTo>
                  <a:lnTo>
                    <a:pt x="22" y="54"/>
                  </a:lnTo>
                  <a:lnTo>
                    <a:pt x="22" y="54"/>
                  </a:lnTo>
                  <a:lnTo>
                    <a:pt x="22" y="50"/>
                  </a:lnTo>
                  <a:lnTo>
                    <a:pt x="26" y="48"/>
                  </a:lnTo>
                  <a:lnTo>
                    <a:pt x="26" y="47"/>
                  </a:lnTo>
                  <a:lnTo>
                    <a:pt x="28" y="44"/>
                  </a:lnTo>
                  <a:lnTo>
                    <a:pt x="31" y="47"/>
                  </a:lnTo>
                  <a:lnTo>
                    <a:pt x="32" y="42"/>
                  </a:lnTo>
                  <a:lnTo>
                    <a:pt x="35" y="42"/>
                  </a:lnTo>
                  <a:lnTo>
                    <a:pt x="37" y="41"/>
                  </a:lnTo>
                  <a:lnTo>
                    <a:pt x="37" y="38"/>
                  </a:lnTo>
                  <a:lnTo>
                    <a:pt x="38" y="38"/>
                  </a:lnTo>
                  <a:lnTo>
                    <a:pt x="38" y="38"/>
                  </a:lnTo>
                  <a:lnTo>
                    <a:pt x="38" y="38"/>
                  </a:lnTo>
                  <a:close/>
                  <a:moveTo>
                    <a:pt x="32" y="38"/>
                  </a:moveTo>
                  <a:lnTo>
                    <a:pt x="31" y="41"/>
                  </a:lnTo>
                  <a:lnTo>
                    <a:pt x="28" y="41"/>
                  </a:lnTo>
                  <a:lnTo>
                    <a:pt x="31" y="38"/>
                  </a:lnTo>
                  <a:lnTo>
                    <a:pt x="32" y="38"/>
                  </a:lnTo>
                  <a:lnTo>
                    <a:pt x="32" y="38"/>
                  </a:lnTo>
                  <a:close/>
                  <a:moveTo>
                    <a:pt x="26" y="42"/>
                  </a:moveTo>
                  <a:lnTo>
                    <a:pt x="26" y="41"/>
                  </a:lnTo>
                  <a:lnTo>
                    <a:pt x="28" y="35"/>
                  </a:lnTo>
                  <a:lnTo>
                    <a:pt x="31" y="36"/>
                  </a:lnTo>
                  <a:lnTo>
                    <a:pt x="28" y="38"/>
                  </a:lnTo>
                  <a:lnTo>
                    <a:pt x="26" y="42"/>
                  </a:lnTo>
                  <a:lnTo>
                    <a:pt x="26" y="42"/>
                  </a:lnTo>
                  <a:close/>
                  <a:moveTo>
                    <a:pt x="26" y="41"/>
                  </a:moveTo>
                  <a:lnTo>
                    <a:pt x="26" y="42"/>
                  </a:lnTo>
                  <a:lnTo>
                    <a:pt x="25" y="42"/>
                  </a:lnTo>
                  <a:lnTo>
                    <a:pt x="22" y="41"/>
                  </a:lnTo>
                  <a:lnTo>
                    <a:pt x="25" y="41"/>
                  </a:lnTo>
                  <a:lnTo>
                    <a:pt x="25" y="36"/>
                  </a:lnTo>
                  <a:lnTo>
                    <a:pt x="26" y="35"/>
                  </a:lnTo>
                  <a:lnTo>
                    <a:pt x="26" y="41"/>
                  </a:lnTo>
                  <a:lnTo>
                    <a:pt x="26" y="41"/>
                  </a:lnTo>
                  <a:close/>
                  <a:moveTo>
                    <a:pt x="10" y="38"/>
                  </a:moveTo>
                  <a:lnTo>
                    <a:pt x="10" y="41"/>
                  </a:lnTo>
                  <a:lnTo>
                    <a:pt x="10" y="41"/>
                  </a:lnTo>
                  <a:lnTo>
                    <a:pt x="10" y="42"/>
                  </a:lnTo>
                  <a:lnTo>
                    <a:pt x="9" y="44"/>
                  </a:lnTo>
                  <a:lnTo>
                    <a:pt x="7" y="47"/>
                  </a:lnTo>
                  <a:lnTo>
                    <a:pt x="7" y="47"/>
                  </a:lnTo>
                  <a:lnTo>
                    <a:pt x="5" y="52"/>
                  </a:lnTo>
                  <a:lnTo>
                    <a:pt x="3" y="54"/>
                  </a:lnTo>
                  <a:lnTo>
                    <a:pt x="0" y="52"/>
                  </a:lnTo>
                  <a:lnTo>
                    <a:pt x="5" y="50"/>
                  </a:lnTo>
                  <a:lnTo>
                    <a:pt x="9" y="41"/>
                  </a:lnTo>
                  <a:lnTo>
                    <a:pt x="10" y="41"/>
                  </a:lnTo>
                  <a:lnTo>
                    <a:pt x="9" y="38"/>
                  </a:lnTo>
                  <a:lnTo>
                    <a:pt x="10" y="38"/>
                  </a:lnTo>
                  <a:lnTo>
                    <a:pt x="10" y="38"/>
                  </a:lnTo>
                  <a:close/>
                  <a:moveTo>
                    <a:pt x="32" y="31"/>
                  </a:moveTo>
                  <a:lnTo>
                    <a:pt x="32" y="31"/>
                  </a:lnTo>
                  <a:lnTo>
                    <a:pt x="32" y="35"/>
                  </a:lnTo>
                  <a:lnTo>
                    <a:pt x="35" y="35"/>
                  </a:lnTo>
                  <a:lnTo>
                    <a:pt x="32" y="36"/>
                  </a:lnTo>
                  <a:lnTo>
                    <a:pt x="32" y="35"/>
                  </a:lnTo>
                  <a:lnTo>
                    <a:pt x="32" y="31"/>
                  </a:lnTo>
                  <a:lnTo>
                    <a:pt x="32" y="31"/>
                  </a:lnTo>
                  <a:close/>
                  <a:moveTo>
                    <a:pt x="21" y="32"/>
                  </a:moveTo>
                  <a:lnTo>
                    <a:pt x="25" y="32"/>
                  </a:lnTo>
                  <a:lnTo>
                    <a:pt x="26" y="35"/>
                  </a:lnTo>
                  <a:lnTo>
                    <a:pt x="25" y="36"/>
                  </a:lnTo>
                  <a:lnTo>
                    <a:pt x="21" y="38"/>
                  </a:lnTo>
                  <a:lnTo>
                    <a:pt x="21" y="32"/>
                  </a:lnTo>
                  <a:lnTo>
                    <a:pt x="21" y="32"/>
                  </a:lnTo>
                  <a:close/>
                  <a:moveTo>
                    <a:pt x="32" y="25"/>
                  </a:moveTo>
                  <a:lnTo>
                    <a:pt x="35" y="26"/>
                  </a:lnTo>
                  <a:lnTo>
                    <a:pt x="35" y="28"/>
                  </a:lnTo>
                  <a:lnTo>
                    <a:pt x="32" y="28"/>
                  </a:lnTo>
                  <a:lnTo>
                    <a:pt x="31" y="28"/>
                  </a:lnTo>
                  <a:lnTo>
                    <a:pt x="28" y="26"/>
                  </a:lnTo>
                  <a:lnTo>
                    <a:pt x="32" y="25"/>
                  </a:lnTo>
                  <a:lnTo>
                    <a:pt x="32" y="25"/>
                  </a:lnTo>
                  <a:close/>
                  <a:moveTo>
                    <a:pt x="15" y="26"/>
                  </a:moveTo>
                  <a:lnTo>
                    <a:pt x="15" y="26"/>
                  </a:lnTo>
                  <a:lnTo>
                    <a:pt x="19" y="26"/>
                  </a:lnTo>
                  <a:lnTo>
                    <a:pt x="19" y="28"/>
                  </a:lnTo>
                  <a:lnTo>
                    <a:pt x="16" y="32"/>
                  </a:lnTo>
                  <a:lnTo>
                    <a:pt x="15" y="31"/>
                  </a:lnTo>
                  <a:lnTo>
                    <a:pt x="15" y="26"/>
                  </a:lnTo>
                  <a:lnTo>
                    <a:pt x="15" y="26"/>
                  </a:lnTo>
                  <a:close/>
                  <a:moveTo>
                    <a:pt x="13" y="0"/>
                  </a:moveTo>
                  <a:lnTo>
                    <a:pt x="16" y="0"/>
                  </a:lnTo>
                  <a:lnTo>
                    <a:pt x="19" y="4"/>
                  </a:lnTo>
                  <a:lnTo>
                    <a:pt x="19" y="7"/>
                  </a:lnTo>
                  <a:lnTo>
                    <a:pt x="19" y="9"/>
                  </a:lnTo>
                  <a:lnTo>
                    <a:pt x="16" y="16"/>
                  </a:lnTo>
                  <a:lnTo>
                    <a:pt x="19" y="22"/>
                  </a:lnTo>
                  <a:lnTo>
                    <a:pt x="21" y="22"/>
                  </a:lnTo>
                  <a:lnTo>
                    <a:pt x="21" y="20"/>
                  </a:lnTo>
                  <a:lnTo>
                    <a:pt x="25" y="20"/>
                  </a:lnTo>
                  <a:lnTo>
                    <a:pt x="26" y="25"/>
                  </a:lnTo>
                  <a:lnTo>
                    <a:pt x="26" y="25"/>
                  </a:lnTo>
                  <a:lnTo>
                    <a:pt x="25" y="22"/>
                  </a:lnTo>
                  <a:lnTo>
                    <a:pt x="22" y="22"/>
                  </a:lnTo>
                  <a:lnTo>
                    <a:pt x="21" y="22"/>
                  </a:lnTo>
                  <a:lnTo>
                    <a:pt x="19" y="22"/>
                  </a:lnTo>
                  <a:lnTo>
                    <a:pt x="16" y="25"/>
                  </a:lnTo>
                  <a:lnTo>
                    <a:pt x="15" y="25"/>
                  </a:lnTo>
                  <a:lnTo>
                    <a:pt x="13" y="22"/>
                  </a:lnTo>
                  <a:lnTo>
                    <a:pt x="15" y="20"/>
                  </a:lnTo>
                  <a:lnTo>
                    <a:pt x="10" y="20"/>
                  </a:lnTo>
                  <a:lnTo>
                    <a:pt x="9" y="16"/>
                  </a:lnTo>
                  <a:lnTo>
                    <a:pt x="10" y="15"/>
                  </a:lnTo>
                  <a:lnTo>
                    <a:pt x="10" y="10"/>
                  </a:lnTo>
                  <a:lnTo>
                    <a:pt x="10" y="10"/>
                  </a:lnTo>
                  <a:lnTo>
                    <a:pt x="10" y="7"/>
                  </a:lnTo>
                  <a:lnTo>
                    <a:pt x="10" y="3"/>
                  </a:lnTo>
                  <a:lnTo>
                    <a:pt x="13" y="0"/>
                  </a:lnTo>
                  <a:lnTo>
                    <a:pt x="13"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6" name="Freeform 580">
              <a:extLst>
                <a:ext uri="{FF2B5EF4-FFF2-40B4-BE49-F238E27FC236}">
                  <a16:creationId xmlns:a16="http://schemas.microsoft.com/office/drawing/2014/main" id="{D51EE3F8-B403-4D64-873F-BCDA93F907BC}"/>
                </a:ext>
              </a:extLst>
            </p:cNvPr>
            <p:cNvSpPr>
              <a:spLocks/>
            </p:cNvSpPr>
            <p:nvPr/>
          </p:nvSpPr>
          <p:spPr bwMode="auto">
            <a:xfrm>
              <a:off x="4614863" y="2060576"/>
              <a:ext cx="3175" cy="0"/>
            </a:xfrm>
            <a:custGeom>
              <a:avLst/>
              <a:gdLst>
                <a:gd name="T0" fmla="*/ 0 w 2"/>
                <a:gd name="T1" fmla="*/ 0 w 2"/>
                <a:gd name="T2" fmla="*/ 0 w 2"/>
                <a:gd name="T3" fmla="*/ 2 w 2"/>
                <a:gd name="T4" fmla="*/ 0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0" y="0"/>
                  </a:lnTo>
                  <a:lnTo>
                    <a:pt x="2"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7" name="Freeform 581">
              <a:extLst>
                <a:ext uri="{FF2B5EF4-FFF2-40B4-BE49-F238E27FC236}">
                  <a16:creationId xmlns:a16="http://schemas.microsoft.com/office/drawing/2014/main" id="{CD25CD0E-F3C8-463D-AA64-D6F3524278A7}"/>
                </a:ext>
              </a:extLst>
            </p:cNvPr>
            <p:cNvSpPr>
              <a:spLocks noEditPoints="1"/>
            </p:cNvSpPr>
            <p:nvPr/>
          </p:nvSpPr>
          <p:spPr bwMode="auto">
            <a:xfrm>
              <a:off x="4643438" y="2076451"/>
              <a:ext cx="60325" cy="79375"/>
            </a:xfrm>
            <a:custGeom>
              <a:avLst/>
              <a:gdLst>
                <a:gd name="T0" fmla="*/ 38 w 38"/>
                <a:gd name="T1" fmla="*/ 5 h 50"/>
                <a:gd name="T2" fmla="*/ 38 w 38"/>
                <a:gd name="T3" fmla="*/ 6 h 50"/>
                <a:gd name="T4" fmla="*/ 38 w 38"/>
                <a:gd name="T5" fmla="*/ 8 h 50"/>
                <a:gd name="T6" fmla="*/ 38 w 38"/>
                <a:gd name="T7" fmla="*/ 6 h 50"/>
                <a:gd name="T8" fmla="*/ 38 w 38"/>
                <a:gd name="T9" fmla="*/ 5 h 50"/>
                <a:gd name="T10" fmla="*/ 32 w 38"/>
                <a:gd name="T11" fmla="*/ 6 h 50"/>
                <a:gd name="T12" fmla="*/ 32 w 38"/>
                <a:gd name="T13" fmla="*/ 12 h 50"/>
                <a:gd name="T14" fmla="*/ 26 w 38"/>
                <a:gd name="T15" fmla="*/ 21 h 50"/>
                <a:gd name="T16" fmla="*/ 23 w 38"/>
                <a:gd name="T17" fmla="*/ 18 h 50"/>
                <a:gd name="T18" fmla="*/ 28 w 38"/>
                <a:gd name="T19" fmla="*/ 15 h 50"/>
                <a:gd name="T20" fmla="*/ 29 w 38"/>
                <a:gd name="T21" fmla="*/ 10 h 50"/>
                <a:gd name="T22" fmla="*/ 32 w 38"/>
                <a:gd name="T23" fmla="*/ 6 h 50"/>
                <a:gd name="T24" fmla="*/ 32 w 38"/>
                <a:gd name="T25" fmla="*/ 5 h 50"/>
                <a:gd name="T26" fmla="*/ 3 w 38"/>
                <a:gd name="T27" fmla="*/ 40 h 50"/>
                <a:gd name="T28" fmla="*/ 4 w 38"/>
                <a:gd name="T29" fmla="*/ 22 h 50"/>
                <a:gd name="T30" fmla="*/ 12 w 38"/>
                <a:gd name="T31" fmla="*/ 21 h 50"/>
                <a:gd name="T32" fmla="*/ 14 w 38"/>
                <a:gd name="T33" fmla="*/ 21 h 50"/>
                <a:gd name="T34" fmla="*/ 16 w 38"/>
                <a:gd name="T35" fmla="*/ 22 h 50"/>
                <a:gd name="T36" fmla="*/ 18 w 38"/>
                <a:gd name="T37" fmla="*/ 24 h 50"/>
                <a:gd name="T38" fmla="*/ 20 w 38"/>
                <a:gd name="T39" fmla="*/ 22 h 50"/>
                <a:gd name="T40" fmla="*/ 22 w 38"/>
                <a:gd name="T41" fmla="*/ 24 h 50"/>
                <a:gd name="T42" fmla="*/ 20 w 38"/>
                <a:gd name="T43" fmla="*/ 30 h 50"/>
                <a:gd name="T44" fmla="*/ 22 w 38"/>
                <a:gd name="T45" fmla="*/ 32 h 50"/>
                <a:gd name="T46" fmla="*/ 23 w 38"/>
                <a:gd name="T47" fmla="*/ 36 h 50"/>
                <a:gd name="T48" fmla="*/ 18 w 38"/>
                <a:gd name="T49" fmla="*/ 38 h 50"/>
                <a:gd name="T50" fmla="*/ 18 w 38"/>
                <a:gd name="T51" fmla="*/ 38 h 50"/>
                <a:gd name="T52" fmla="*/ 16 w 38"/>
                <a:gd name="T53" fmla="*/ 34 h 50"/>
                <a:gd name="T54" fmla="*/ 12 w 38"/>
                <a:gd name="T55" fmla="*/ 38 h 50"/>
                <a:gd name="T56" fmla="*/ 7 w 38"/>
                <a:gd name="T57" fmla="*/ 44 h 50"/>
                <a:gd name="T58" fmla="*/ 4 w 38"/>
                <a:gd name="T59" fmla="*/ 46 h 50"/>
                <a:gd name="T60" fmla="*/ 0 w 38"/>
                <a:gd name="T61" fmla="*/ 50 h 50"/>
                <a:gd name="T62" fmla="*/ 29 w 38"/>
                <a:gd name="T63" fmla="*/ 0 h 50"/>
                <a:gd name="T64" fmla="*/ 34 w 38"/>
                <a:gd name="T65" fmla="*/ 2 h 50"/>
                <a:gd name="T66" fmla="*/ 34 w 38"/>
                <a:gd name="T67" fmla="*/ 2 h 50"/>
                <a:gd name="T68" fmla="*/ 32 w 38"/>
                <a:gd name="T69" fmla="*/ 2 h 50"/>
                <a:gd name="T70" fmla="*/ 29 w 38"/>
                <a:gd name="T7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 h="50">
                  <a:moveTo>
                    <a:pt x="38" y="5"/>
                  </a:moveTo>
                  <a:lnTo>
                    <a:pt x="38" y="5"/>
                  </a:lnTo>
                  <a:lnTo>
                    <a:pt x="38" y="6"/>
                  </a:lnTo>
                  <a:lnTo>
                    <a:pt x="38" y="6"/>
                  </a:lnTo>
                  <a:lnTo>
                    <a:pt x="38" y="8"/>
                  </a:lnTo>
                  <a:lnTo>
                    <a:pt x="38" y="8"/>
                  </a:lnTo>
                  <a:lnTo>
                    <a:pt x="38" y="6"/>
                  </a:lnTo>
                  <a:lnTo>
                    <a:pt x="38" y="6"/>
                  </a:lnTo>
                  <a:lnTo>
                    <a:pt x="38" y="5"/>
                  </a:lnTo>
                  <a:lnTo>
                    <a:pt x="38" y="5"/>
                  </a:lnTo>
                  <a:close/>
                  <a:moveTo>
                    <a:pt x="32" y="5"/>
                  </a:moveTo>
                  <a:lnTo>
                    <a:pt x="32" y="6"/>
                  </a:lnTo>
                  <a:lnTo>
                    <a:pt x="32" y="10"/>
                  </a:lnTo>
                  <a:lnTo>
                    <a:pt x="32" y="12"/>
                  </a:lnTo>
                  <a:lnTo>
                    <a:pt x="28" y="18"/>
                  </a:lnTo>
                  <a:lnTo>
                    <a:pt x="26" y="21"/>
                  </a:lnTo>
                  <a:lnTo>
                    <a:pt x="23" y="21"/>
                  </a:lnTo>
                  <a:lnTo>
                    <a:pt x="23" y="18"/>
                  </a:lnTo>
                  <a:lnTo>
                    <a:pt x="26" y="18"/>
                  </a:lnTo>
                  <a:lnTo>
                    <a:pt x="28" y="15"/>
                  </a:lnTo>
                  <a:lnTo>
                    <a:pt x="29" y="12"/>
                  </a:lnTo>
                  <a:lnTo>
                    <a:pt x="29" y="10"/>
                  </a:lnTo>
                  <a:lnTo>
                    <a:pt x="32" y="8"/>
                  </a:lnTo>
                  <a:lnTo>
                    <a:pt x="32" y="6"/>
                  </a:lnTo>
                  <a:lnTo>
                    <a:pt x="32" y="5"/>
                  </a:lnTo>
                  <a:lnTo>
                    <a:pt x="32" y="5"/>
                  </a:lnTo>
                  <a:close/>
                  <a:moveTo>
                    <a:pt x="0" y="50"/>
                  </a:moveTo>
                  <a:lnTo>
                    <a:pt x="3" y="40"/>
                  </a:lnTo>
                  <a:lnTo>
                    <a:pt x="4" y="32"/>
                  </a:lnTo>
                  <a:lnTo>
                    <a:pt x="4" y="22"/>
                  </a:lnTo>
                  <a:lnTo>
                    <a:pt x="10" y="22"/>
                  </a:lnTo>
                  <a:lnTo>
                    <a:pt x="12" y="21"/>
                  </a:lnTo>
                  <a:lnTo>
                    <a:pt x="12" y="22"/>
                  </a:lnTo>
                  <a:lnTo>
                    <a:pt x="14" y="21"/>
                  </a:lnTo>
                  <a:lnTo>
                    <a:pt x="16" y="22"/>
                  </a:lnTo>
                  <a:lnTo>
                    <a:pt x="16" y="22"/>
                  </a:lnTo>
                  <a:lnTo>
                    <a:pt x="16" y="24"/>
                  </a:lnTo>
                  <a:lnTo>
                    <a:pt x="18" y="24"/>
                  </a:lnTo>
                  <a:lnTo>
                    <a:pt x="20" y="24"/>
                  </a:lnTo>
                  <a:lnTo>
                    <a:pt x="20" y="22"/>
                  </a:lnTo>
                  <a:lnTo>
                    <a:pt x="22" y="24"/>
                  </a:lnTo>
                  <a:lnTo>
                    <a:pt x="22" y="24"/>
                  </a:lnTo>
                  <a:lnTo>
                    <a:pt x="20" y="28"/>
                  </a:lnTo>
                  <a:lnTo>
                    <a:pt x="20" y="30"/>
                  </a:lnTo>
                  <a:lnTo>
                    <a:pt x="20" y="30"/>
                  </a:lnTo>
                  <a:lnTo>
                    <a:pt x="22" y="32"/>
                  </a:lnTo>
                  <a:lnTo>
                    <a:pt x="23" y="34"/>
                  </a:lnTo>
                  <a:lnTo>
                    <a:pt x="23" y="36"/>
                  </a:lnTo>
                  <a:lnTo>
                    <a:pt x="22" y="36"/>
                  </a:lnTo>
                  <a:lnTo>
                    <a:pt x="18" y="38"/>
                  </a:lnTo>
                  <a:lnTo>
                    <a:pt x="18" y="38"/>
                  </a:lnTo>
                  <a:lnTo>
                    <a:pt x="18" y="38"/>
                  </a:lnTo>
                  <a:lnTo>
                    <a:pt x="16" y="36"/>
                  </a:lnTo>
                  <a:lnTo>
                    <a:pt x="16" y="34"/>
                  </a:lnTo>
                  <a:lnTo>
                    <a:pt x="12" y="36"/>
                  </a:lnTo>
                  <a:lnTo>
                    <a:pt x="12" y="38"/>
                  </a:lnTo>
                  <a:lnTo>
                    <a:pt x="7" y="41"/>
                  </a:lnTo>
                  <a:lnTo>
                    <a:pt x="7" y="44"/>
                  </a:lnTo>
                  <a:lnTo>
                    <a:pt x="6" y="46"/>
                  </a:lnTo>
                  <a:lnTo>
                    <a:pt x="4" y="46"/>
                  </a:lnTo>
                  <a:lnTo>
                    <a:pt x="3" y="47"/>
                  </a:lnTo>
                  <a:lnTo>
                    <a:pt x="0" y="50"/>
                  </a:lnTo>
                  <a:lnTo>
                    <a:pt x="0" y="50"/>
                  </a:lnTo>
                  <a:close/>
                  <a:moveTo>
                    <a:pt x="29" y="0"/>
                  </a:moveTo>
                  <a:lnTo>
                    <a:pt x="32" y="2"/>
                  </a:lnTo>
                  <a:lnTo>
                    <a:pt x="34" y="2"/>
                  </a:lnTo>
                  <a:lnTo>
                    <a:pt x="34" y="5"/>
                  </a:lnTo>
                  <a:lnTo>
                    <a:pt x="34" y="2"/>
                  </a:lnTo>
                  <a:lnTo>
                    <a:pt x="32" y="2"/>
                  </a:lnTo>
                  <a:lnTo>
                    <a:pt x="32" y="2"/>
                  </a:lnTo>
                  <a:lnTo>
                    <a:pt x="29" y="2"/>
                  </a:lnTo>
                  <a:lnTo>
                    <a:pt x="29" y="0"/>
                  </a:lnTo>
                  <a:lnTo>
                    <a:pt x="29"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8" name="Freeform 582">
              <a:extLst>
                <a:ext uri="{FF2B5EF4-FFF2-40B4-BE49-F238E27FC236}">
                  <a16:creationId xmlns:a16="http://schemas.microsoft.com/office/drawing/2014/main" id="{BAA65713-38E3-4B1B-8F07-DC1E87780325}"/>
                </a:ext>
              </a:extLst>
            </p:cNvPr>
            <p:cNvSpPr>
              <a:spLocks/>
            </p:cNvSpPr>
            <p:nvPr/>
          </p:nvSpPr>
          <p:spPr bwMode="auto">
            <a:xfrm>
              <a:off x="4011613" y="1660526"/>
              <a:ext cx="34925" cy="47625"/>
            </a:xfrm>
            <a:custGeom>
              <a:avLst/>
              <a:gdLst>
                <a:gd name="T0" fmla="*/ 17 w 22"/>
                <a:gd name="T1" fmla="*/ 6 h 30"/>
                <a:gd name="T2" fmla="*/ 17 w 22"/>
                <a:gd name="T3" fmla="*/ 6 h 30"/>
                <a:gd name="T4" fmla="*/ 19 w 22"/>
                <a:gd name="T5" fmla="*/ 8 h 30"/>
                <a:gd name="T6" fmla="*/ 22 w 22"/>
                <a:gd name="T7" fmla="*/ 11 h 30"/>
                <a:gd name="T8" fmla="*/ 19 w 22"/>
                <a:gd name="T9" fmla="*/ 14 h 30"/>
                <a:gd name="T10" fmla="*/ 16 w 22"/>
                <a:gd name="T11" fmla="*/ 18 h 30"/>
                <a:gd name="T12" fmla="*/ 13 w 22"/>
                <a:gd name="T13" fmla="*/ 18 h 30"/>
                <a:gd name="T14" fmla="*/ 13 w 22"/>
                <a:gd name="T15" fmla="*/ 20 h 30"/>
                <a:gd name="T16" fmla="*/ 12 w 22"/>
                <a:gd name="T17" fmla="*/ 22 h 30"/>
                <a:gd name="T18" fmla="*/ 10 w 22"/>
                <a:gd name="T19" fmla="*/ 24 h 30"/>
                <a:gd name="T20" fmla="*/ 7 w 22"/>
                <a:gd name="T21" fmla="*/ 27 h 30"/>
                <a:gd name="T22" fmla="*/ 4 w 22"/>
                <a:gd name="T23" fmla="*/ 28 h 30"/>
                <a:gd name="T24" fmla="*/ 1 w 22"/>
                <a:gd name="T25" fmla="*/ 30 h 30"/>
                <a:gd name="T26" fmla="*/ 1 w 22"/>
                <a:gd name="T27" fmla="*/ 27 h 30"/>
                <a:gd name="T28" fmla="*/ 0 w 22"/>
                <a:gd name="T29" fmla="*/ 24 h 30"/>
                <a:gd name="T30" fmla="*/ 0 w 22"/>
                <a:gd name="T31" fmla="*/ 24 h 30"/>
                <a:gd name="T32" fmla="*/ 0 w 22"/>
                <a:gd name="T33" fmla="*/ 22 h 30"/>
                <a:gd name="T34" fmla="*/ 0 w 22"/>
                <a:gd name="T35" fmla="*/ 22 h 30"/>
                <a:gd name="T36" fmla="*/ 0 w 22"/>
                <a:gd name="T37" fmla="*/ 20 h 30"/>
                <a:gd name="T38" fmla="*/ 0 w 22"/>
                <a:gd name="T39" fmla="*/ 18 h 30"/>
                <a:gd name="T40" fmla="*/ 0 w 22"/>
                <a:gd name="T41" fmla="*/ 16 h 30"/>
                <a:gd name="T42" fmla="*/ 0 w 22"/>
                <a:gd name="T43" fmla="*/ 12 h 30"/>
                <a:gd name="T44" fmla="*/ 1 w 22"/>
                <a:gd name="T45" fmla="*/ 11 h 30"/>
                <a:gd name="T46" fmla="*/ 4 w 22"/>
                <a:gd name="T47" fmla="*/ 8 h 30"/>
                <a:gd name="T48" fmla="*/ 7 w 22"/>
                <a:gd name="T49" fmla="*/ 6 h 30"/>
                <a:gd name="T50" fmla="*/ 7 w 22"/>
                <a:gd name="T51" fmla="*/ 5 h 30"/>
                <a:gd name="T52" fmla="*/ 10 w 22"/>
                <a:gd name="T53" fmla="*/ 2 h 30"/>
                <a:gd name="T54" fmla="*/ 12 w 22"/>
                <a:gd name="T55" fmla="*/ 2 h 30"/>
                <a:gd name="T56" fmla="*/ 12 w 22"/>
                <a:gd name="T57" fmla="*/ 0 h 30"/>
                <a:gd name="T58" fmla="*/ 12 w 22"/>
                <a:gd name="T59" fmla="*/ 0 h 30"/>
                <a:gd name="T60" fmla="*/ 16 w 22"/>
                <a:gd name="T61" fmla="*/ 2 h 30"/>
                <a:gd name="T62" fmla="*/ 16 w 22"/>
                <a:gd name="T63" fmla="*/ 2 h 30"/>
                <a:gd name="T64" fmla="*/ 19 w 22"/>
                <a:gd name="T65" fmla="*/ 5 h 30"/>
                <a:gd name="T66" fmla="*/ 17 w 22"/>
                <a:gd name="T67" fmla="*/ 6 h 30"/>
                <a:gd name="T68" fmla="*/ 17 w 22"/>
                <a:gd name="T69" fmla="*/ 6 h 30"/>
                <a:gd name="T70" fmla="*/ 17 w 22"/>
                <a:gd name="T71"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 h="30">
                  <a:moveTo>
                    <a:pt x="17" y="6"/>
                  </a:moveTo>
                  <a:lnTo>
                    <a:pt x="17" y="6"/>
                  </a:lnTo>
                  <a:lnTo>
                    <a:pt x="19" y="8"/>
                  </a:lnTo>
                  <a:lnTo>
                    <a:pt x="22" y="11"/>
                  </a:lnTo>
                  <a:lnTo>
                    <a:pt x="19" y="14"/>
                  </a:lnTo>
                  <a:lnTo>
                    <a:pt x="16" y="18"/>
                  </a:lnTo>
                  <a:lnTo>
                    <a:pt x="13" y="18"/>
                  </a:lnTo>
                  <a:lnTo>
                    <a:pt x="13" y="20"/>
                  </a:lnTo>
                  <a:lnTo>
                    <a:pt x="12" y="22"/>
                  </a:lnTo>
                  <a:lnTo>
                    <a:pt x="10" y="24"/>
                  </a:lnTo>
                  <a:lnTo>
                    <a:pt x="7" y="27"/>
                  </a:lnTo>
                  <a:lnTo>
                    <a:pt x="4" y="28"/>
                  </a:lnTo>
                  <a:lnTo>
                    <a:pt x="1" y="30"/>
                  </a:lnTo>
                  <a:lnTo>
                    <a:pt x="1" y="27"/>
                  </a:lnTo>
                  <a:lnTo>
                    <a:pt x="0" y="24"/>
                  </a:lnTo>
                  <a:lnTo>
                    <a:pt x="0" y="24"/>
                  </a:lnTo>
                  <a:lnTo>
                    <a:pt x="0" y="22"/>
                  </a:lnTo>
                  <a:lnTo>
                    <a:pt x="0" y="22"/>
                  </a:lnTo>
                  <a:lnTo>
                    <a:pt x="0" y="20"/>
                  </a:lnTo>
                  <a:lnTo>
                    <a:pt x="0" y="18"/>
                  </a:lnTo>
                  <a:lnTo>
                    <a:pt x="0" y="16"/>
                  </a:lnTo>
                  <a:lnTo>
                    <a:pt x="0" y="12"/>
                  </a:lnTo>
                  <a:lnTo>
                    <a:pt x="1" y="11"/>
                  </a:lnTo>
                  <a:lnTo>
                    <a:pt x="4" y="8"/>
                  </a:lnTo>
                  <a:lnTo>
                    <a:pt x="7" y="6"/>
                  </a:lnTo>
                  <a:lnTo>
                    <a:pt x="7" y="5"/>
                  </a:lnTo>
                  <a:lnTo>
                    <a:pt x="10" y="2"/>
                  </a:lnTo>
                  <a:lnTo>
                    <a:pt x="12" y="2"/>
                  </a:lnTo>
                  <a:lnTo>
                    <a:pt x="12" y="0"/>
                  </a:lnTo>
                  <a:lnTo>
                    <a:pt x="12" y="0"/>
                  </a:lnTo>
                  <a:lnTo>
                    <a:pt x="16" y="2"/>
                  </a:lnTo>
                  <a:lnTo>
                    <a:pt x="16" y="2"/>
                  </a:lnTo>
                  <a:lnTo>
                    <a:pt x="19" y="5"/>
                  </a:lnTo>
                  <a:lnTo>
                    <a:pt x="17" y="6"/>
                  </a:lnTo>
                  <a:lnTo>
                    <a:pt x="17" y="6"/>
                  </a:lnTo>
                  <a:lnTo>
                    <a:pt x="17"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9" name="Freeform 583">
              <a:extLst>
                <a:ext uri="{FF2B5EF4-FFF2-40B4-BE49-F238E27FC236}">
                  <a16:creationId xmlns:a16="http://schemas.microsoft.com/office/drawing/2014/main" id="{8B9C7692-34B6-4841-A7C6-A454DD9890A9}"/>
                </a:ext>
              </a:extLst>
            </p:cNvPr>
            <p:cNvSpPr>
              <a:spLocks/>
            </p:cNvSpPr>
            <p:nvPr/>
          </p:nvSpPr>
          <p:spPr bwMode="auto">
            <a:xfrm>
              <a:off x="4494213" y="1804988"/>
              <a:ext cx="25400" cy="49213"/>
            </a:xfrm>
            <a:custGeom>
              <a:avLst/>
              <a:gdLst>
                <a:gd name="T0" fmla="*/ 16 w 16"/>
                <a:gd name="T1" fmla="*/ 3 h 31"/>
                <a:gd name="T2" fmla="*/ 15 w 16"/>
                <a:gd name="T3" fmla="*/ 3 h 31"/>
                <a:gd name="T4" fmla="*/ 15 w 16"/>
                <a:gd name="T5" fmla="*/ 6 h 31"/>
                <a:gd name="T6" fmla="*/ 16 w 16"/>
                <a:gd name="T7" fmla="*/ 10 h 31"/>
                <a:gd name="T8" fmla="*/ 15 w 16"/>
                <a:gd name="T9" fmla="*/ 16 h 31"/>
                <a:gd name="T10" fmla="*/ 13 w 16"/>
                <a:gd name="T11" fmla="*/ 18 h 31"/>
                <a:gd name="T12" fmla="*/ 13 w 16"/>
                <a:gd name="T13" fmla="*/ 21 h 31"/>
                <a:gd name="T14" fmla="*/ 16 w 16"/>
                <a:gd name="T15" fmla="*/ 22 h 31"/>
                <a:gd name="T16" fmla="*/ 16 w 16"/>
                <a:gd name="T17" fmla="*/ 25 h 31"/>
                <a:gd name="T18" fmla="*/ 15 w 16"/>
                <a:gd name="T19" fmla="*/ 26 h 31"/>
                <a:gd name="T20" fmla="*/ 13 w 16"/>
                <a:gd name="T21" fmla="*/ 28 h 31"/>
                <a:gd name="T22" fmla="*/ 11 w 16"/>
                <a:gd name="T23" fmla="*/ 31 h 31"/>
                <a:gd name="T24" fmla="*/ 6 w 16"/>
                <a:gd name="T25" fmla="*/ 28 h 31"/>
                <a:gd name="T26" fmla="*/ 6 w 16"/>
                <a:gd name="T27" fmla="*/ 25 h 31"/>
                <a:gd name="T28" fmla="*/ 5 w 16"/>
                <a:gd name="T29" fmla="*/ 22 h 31"/>
                <a:gd name="T30" fmla="*/ 3 w 16"/>
                <a:gd name="T31" fmla="*/ 22 h 31"/>
                <a:gd name="T32" fmla="*/ 0 w 16"/>
                <a:gd name="T33" fmla="*/ 21 h 31"/>
                <a:gd name="T34" fmla="*/ 3 w 16"/>
                <a:gd name="T35" fmla="*/ 18 h 31"/>
                <a:gd name="T36" fmla="*/ 5 w 16"/>
                <a:gd name="T37" fmla="*/ 15 h 31"/>
                <a:gd name="T38" fmla="*/ 6 w 16"/>
                <a:gd name="T39" fmla="*/ 9 h 31"/>
                <a:gd name="T40" fmla="*/ 6 w 16"/>
                <a:gd name="T41" fmla="*/ 10 h 31"/>
                <a:gd name="T42" fmla="*/ 11 w 16"/>
                <a:gd name="T43" fmla="*/ 10 h 31"/>
                <a:gd name="T44" fmla="*/ 9 w 16"/>
                <a:gd name="T45" fmla="*/ 6 h 31"/>
                <a:gd name="T46" fmla="*/ 11 w 16"/>
                <a:gd name="T47" fmla="*/ 6 h 31"/>
                <a:gd name="T48" fmla="*/ 13 w 16"/>
                <a:gd name="T49" fmla="*/ 5 h 31"/>
                <a:gd name="T50" fmla="*/ 13 w 16"/>
                <a:gd name="T51" fmla="*/ 3 h 31"/>
                <a:gd name="T52" fmla="*/ 13 w 16"/>
                <a:gd name="T53" fmla="*/ 0 h 31"/>
                <a:gd name="T54" fmla="*/ 15 w 16"/>
                <a:gd name="T55" fmla="*/ 3 h 31"/>
                <a:gd name="T56" fmla="*/ 16 w 16"/>
                <a:gd name="T57" fmla="*/ 3 h 31"/>
                <a:gd name="T58" fmla="*/ 16 w 16"/>
                <a:gd name="T59"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 h="31">
                  <a:moveTo>
                    <a:pt x="16" y="3"/>
                  </a:moveTo>
                  <a:lnTo>
                    <a:pt x="15" y="3"/>
                  </a:lnTo>
                  <a:lnTo>
                    <a:pt x="15" y="6"/>
                  </a:lnTo>
                  <a:lnTo>
                    <a:pt x="16" y="10"/>
                  </a:lnTo>
                  <a:lnTo>
                    <a:pt x="15" y="16"/>
                  </a:lnTo>
                  <a:lnTo>
                    <a:pt x="13" y="18"/>
                  </a:lnTo>
                  <a:lnTo>
                    <a:pt x="13" y="21"/>
                  </a:lnTo>
                  <a:lnTo>
                    <a:pt x="16" y="22"/>
                  </a:lnTo>
                  <a:lnTo>
                    <a:pt x="16" y="25"/>
                  </a:lnTo>
                  <a:lnTo>
                    <a:pt x="15" y="26"/>
                  </a:lnTo>
                  <a:lnTo>
                    <a:pt x="13" y="28"/>
                  </a:lnTo>
                  <a:lnTo>
                    <a:pt x="11" y="31"/>
                  </a:lnTo>
                  <a:lnTo>
                    <a:pt x="6" y="28"/>
                  </a:lnTo>
                  <a:lnTo>
                    <a:pt x="6" y="25"/>
                  </a:lnTo>
                  <a:lnTo>
                    <a:pt x="5" y="22"/>
                  </a:lnTo>
                  <a:lnTo>
                    <a:pt x="3" y="22"/>
                  </a:lnTo>
                  <a:lnTo>
                    <a:pt x="0" y="21"/>
                  </a:lnTo>
                  <a:lnTo>
                    <a:pt x="3" y="18"/>
                  </a:lnTo>
                  <a:lnTo>
                    <a:pt x="5" y="15"/>
                  </a:lnTo>
                  <a:lnTo>
                    <a:pt x="6" y="9"/>
                  </a:lnTo>
                  <a:lnTo>
                    <a:pt x="6" y="10"/>
                  </a:lnTo>
                  <a:lnTo>
                    <a:pt x="11" y="10"/>
                  </a:lnTo>
                  <a:lnTo>
                    <a:pt x="9" y="6"/>
                  </a:lnTo>
                  <a:lnTo>
                    <a:pt x="11" y="6"/>
                  </a:lnTo>
                  <a:lnTo>
                    <a:pt x="13" y="5"/>
                  </a:lnTo>
                  <a:lnTo>
                    <a:pt x="13" y="3"/>
                  </a:lnTo>
                  <a:lnTo>
                    <a:pt x="13" y="0"/>
                  </a:lnTo>
                  <a:lnTo>
                    <a:pt x="15" y="3"/>
                  </a:lnTo>
                  <a:lnTo>
                    <a:pt x="16" y="3"/>
                  </a:lnTo>
                  <a:lnTo>
                    <a:pt x="16"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0" name="Freeform 584">
              <a:extLst>
                <a:ext uri="{FF2B5EF4-FFF2-40B4-BE49-F238E27FC236}">
                  <a16:creationId xmlns:a16="http://schemas.microsoft.com/office/drawing/2014/main" id="{E3DEE1EC-3FB0-438A-BC87-FDBF579E3E27}"/>
                </a:ext>
              </a:extLst>
            </p:cNvPr>
            <p:cNvSpPr>
              <a:spLocks/>
            </p:cNvSpPr>
            <p:nvPr/>
          </p:nvSpPr>
          <p:spPr bwMode="auto">
            <a:xfrm>
              <a:off x="3935413" y="1663701"/>
              <a:ext cx="25400" cy="28575"/>
            </a:xfrm>
            <a:custGeom>
              <a:avLst/>
              <a:gdLst>
                <a:gd name="T0" fmla="*/ 2 w 16"/>
                <a:gd name="T1" fmla="*/ 18 h 18"/>
                <a:gd name="T2" fmla="*/ 0 w 16"/>
                <a:gd name="T3" fmla="*/ 18 h 18"/>
                <a:gd name="T4" fmla="*/ 2 w 16"/>
                <a:gd name="T5" fmla="*/ 16 h 18"/>
                <a:gd name="T6" fmla="*/ 2 w 16"/>
                <a:gd name="T7" fmla="*/ 14 h 18"/>
                <a:gd name="T8" fmla="*/ 6 w 16"/>
                <a:gd name="T9" fmla="*/ 10 h 18"/>
                <a:gd name="T10" fmla="*/ 6 w 16"/>
                <a:gd name="T11" fmla="*/ 9 h 18"/>
                <a:gd name="T12" fmla="*/ 8 w 16"/>
                <a:gd name="T13" fmla="*/ 6 h 18"/>
                <a:gd name="T14" fmla="*/ 10 w 16"/>
                <a:gd name="T15" fmla="*/ 6 h 18"/>
                <a:gd name="T16" fmla="*/ 14 w 16"/>
                <a:gd name="T17" fmla="*/ 3 h 18"/>
                <a:gd name="T18" fmla="*/ 16 w 16"/>
                <a:gd name="T19" fmla="*/ 0 h 18"/>
                <a:gd name="T20" fmla="*/ 16 w 16"/>
                <a:gd name="T21" fmla="*/ 0 h 18"/>
                <a:gd name="T22" fmla="*/ 16 w 16"/>
                <a:gd name="T23" fmla="*/ 3 h 18"/>
                <a:gd name="T24" fmla="*/ 14 w 16"/>
                <a:gd name="T25" fmla="*/ 4 h 18"/>
                <a:gd name="T26" fmla="*/ 14 w 16"/>
                <a:gd name="T27" fmla="*/ 6 h 18"/>
                <a:gd name="T28" fmla="*/ 13 w 16"/>
                <a:gd name="T29" fmla="*/ 6 h 18"/>
                <a:gd name="T30" fmla="*/ 10 w 16"/>
                <a:gd name="T31" fmla="*/ 9 h 18"/>
                <a:gd name="T32" fmla="*/ 8 w 16"/>
                <a:gd name="T33" fmla="*/ 10 h 18"/>
                <a:gd name="T34" fmla="*/ 6 w 16"/>
                <a:gd name="T35" fmla="*/ 12 h 18"/>
                <a:gd name="T36" fmla="*/ 6 w 16"/>
                <a:gd name="T37" fmla="*/ 12 h 18"/>
                <a:gd name="T38" fmla="*/ 4 w 16"/>
                <a:gd name="T39" fmla="*/ 14 h 18"/>
                <a:gd name="T40" fmla="*/ 2 w 16"/>
                <a:gd name="T41" fmla="*/ 16 h 18"/>
                <a:gd name="T42" fmla="*/ 2 w 16"/>
                <a:gd name="T43" fmla="*/ 18 h 18"/>
                <a:gd name="T44" fmla="*/ 2 w 16"/>
                <a:gd name="T4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8">
                  <a:moveTo>
                    <a:pt x="2" y="18"/>
                  </a:moveTo>
                  <a:lnTo>
                    <a:pt x="0" y="18"/>
                  </a:lnTo>
                  <a:lnTo>
                    <a:pt x="2" y="16"/>
                  </a:lnTo>
                  <a:lnTo>
                    <a:pt x="2" y="14"/>
                  </a:lnTo>
                  <a:lnTo>
                    <a:pt x="6" y="10"/>
                  </a:lnTo>
                  <a:lnTo>
                    <a:pt x="6" y="9"/>
                  </a:lnTo>
                  <a:lnTo>
                    <a:pt x="8" y="6"/>
                  </a:lnTo>
                  <a:lnTo>
                    <a:pt x="10" y="6"/>
                  </a:lnTo>
                  <a:lnTo>
                    <a:pt x="14" y="3"/>
                  </a:lnTo>
                  <a:lnTo>
                    <a:pt x="16" y="0"/>
                  </a:lnTo>
                  <a:lnTo>
                    <a:pt x="16" y="0"/>
                  </a:lnTo>
                  <a:lnTo>
                    <a:pt x="16" y="3"/>
                  </a:lnTo>
                  <a:lnTo>
                    <a:pt x="14" y="4"/>
                  </a:lnTo>
                  <a:lnTo>
                    <a:pt x="14" y="6"/>
                  </a:lnTo>
                  <a:lnTo>
                    <a:pt x="13" y="6"/>
                  </a:lnTo>
                  <a:lnTo>
                    <a:pt x="10" y="9"/>
                  </a:lnTo>
                  <a:lnTo>
                    <a:pt x="8" y="10"/>
                  </a:lnTo>
                  <a:lnTo>
                    <a:pt x="6" y="12"/>
                  </a:lnTo>
                  <a:lnTo>
                    <a:pt x="6" y="12"/>
                  </a:lnTo>
                  <a:lnTo>
                    <a:pt x="4" y="14"/>
                  </a:lnTo>
                  <a:lnTo>
                    <a:pt x="2" y="16"/>
                  </a:lnTo>
                  <a:lnTo>
                    <a:pt x="2" y="18"/>
                  </a:lnTo>
                  <a:lnTo>
                    <a:pt x="2" y="18"/>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1" name="Freeform 585">
              <a:extLst>
                <a:ext uri="{FF2B5EF4-FFF2-40B4-BE49-F238E27FC236}">
                  <a16:creationId xmlns:a16="http://schemas.microsoft.com/office/drawing/2014/main" id="{384569DD-280C-40D4-AD62-402EF3CD6B84}"/>
                </a:ext>
              </a:extLst>
            </p:cNvPr>
            <p:cNvSpPr>
              <a:spLocks/>
            </p:cNvSpPr>
            <p:nvPr/>
          </p:nvSpPr>
          <p:spPr bwMode="auto">
            <a:xfrm>
              <a:off x="4022726" y="1935163"/>
              <a:ext cx="9525" cy="12700"/>
            </a:xfrm>
            <a:custGeom>
              <a:avLst/>
              <a:gdLst>
                <a:gd name="T0" fmla="*/ 3 w 6"/>
                <a:gd name="T1" fmla="*/ 8 h 8"/>
                <a:gd name="T2" fmla="*/ 0 w 6"/>
                <a:gd name="T3" fmla="*/ 6 h 8"/>
                <a:gd name="T4" fmla="*/ 3 w 6"/>
                <a:gd name="T5" fmla="*/ 2 h 8"/>
                <a:gd name="T6" fmla="*/ 5 w 6"/>
                <a:gd name="T7" fmla="*/ 0 h 8"/>
                <a:gd name="T8" fmla="*/ 6 w 6"/>
                <a:gd name="T9" fmla="*/ 2 h 8"/>
                <a:gd name="T10" fmla="*/ 5 w 6"/>
                <a:gd name="T11" fmla="*/ 6 h 8"/>
                <a:gd name="T12" fmla="*/ 3 w 6"/>
                <a:gd name="T13" fmla="*/ 8 h 8"/>
                <a:gd name="T14" fmla="*/ 3 w 6"/>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8"/>
                  </a:moveTo>
                  <a:lnTo>
                    <a:pt x="0" y="6"/>
                  </a:lnTo>
                  <a:lnTo>
                    <a:pt x="3" y="2"/>
                  </a:lnTo>
                  <a:lnTo>
                    <a:pt x="5" y="0"/>
                  </a:lnTo>
                  <a:lnTo>
                    <a:pt x="6" y="2"/>
                  </a:lnTo>
                  <a:lnTo>
                    <a:pt x="5" y="6"/>
                  </a:lnTo>
                  <a:lnTo>
                    <a:pt x="3" y="8"/>
                  </a:lnTo>
                  <a:lnTo>
                    <a:pt x="3" y="8"/>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2" name="Freeform 586">
              <a:extLst>
                <a:ext uri="{FF2B5EF4-FFF2-40B4-BE49-F238E27FC236}">
                  <a16:creationId xmlns:a16="http://schemas.microsoft.com/office/drawing/2014/main" id="{457F3AA5-DD68-4260-AB24-085748BE9E22}"/>
                </a:ext>
              </a:extLst>
            </p:cNvPr>
            <p:cNvSpPr>
              <a:spLocks/>
            </p:cNvSpPr>
            <p:nvPr/>
          </p:nvSpPr>
          <p:spPr bwMode="auto">
            <a:xfrm>
              <a:off x="4051301" y="2265363"/>
              <a:ext cx="0" cy="4763"/>
            </a:xfrm>
            <a:custGeom>
              <a:avLst/>
              <a:gdLst>
                <a:gd name="T0" fmla="*/ 3 h 3"/>
                <a:gd name="T1" fmla="*/ 3 h 3"/>
                <a:gd name="T2" fmla="*/ 0 h 3"/>
                <a:gd name="T3" fmla="*/ 3 h 3"/>
                <a:gd name="T4" fmla="*/ 3 h 3"/>
                <a:gd name="T5" fmla="*/ 3 h 3"/>
              </a:gdLst>
              <a:ahLst/>
              <a:cxnLst>
                <a:cxn ang="0">
                  <a:pos x="0" y="T0"/>
                </a:cxn>
                <a:cxn ang="0">
                  <a:pos x="0" y="T1"/>
                </a:cxn>
                <a:cxn ang="0">
                  <a:pos x="0" y="T2"/>
                </a:cxn>
                <a:cxn ang="0">
                  <a:pos x="0" y="T3"/>
                </a:cxn>
                <a:cxn ang="0">
                  <a:pos x="0" y="T4"/>
                </a:cxn>
                <a:cxn ang="0">
                  <a:pos x="0" y="T5"/>
                </a:cxn>
              </a:cxnLst>
              <a:rect l="0" t="0" r="r" b="b"/>
              <a:pathLst>
                <a:path h="3">
                  <a:moveTo>
                    <a:pt x="0" y="3"/>
                  </a:moveTo>
                  <a:lnTo>
                    <a:pt x="0" y="3"/>
                  </a:lnTo>
                  <a:lnTo>
                    <a:pt x="0" y="0"/>
                  </a:lnTo>
                  <a:lnTo>
                    <a:pt x="0" y="3"/>
                  </a:lnTo>
                  <a:lnTo>
                    <a:pt x="0" y="3"/>
                  </a:lnTo>
                  <a:lnTo>
                    <a:pt x="0"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3" name="Freeform 587">
              <a:extLst>
                <a:ext uri="{FF2B5EF4-FFF2-40B4-BE49-F238E27FC236}">
                  <a16:creationId xmlns:a16="http://schemas.microsoft.com/office/drawing/2014/main" id="{2305B2E6-1972-425C-B4A4-01C083CE8DE5}"/>
                </a:ext>
              </a:extLst>
            </p:cNvPr>
            <p:cNvSpPr>
              <a:spLocks/>
            </p:cNvSpPr>
            <p:nvPr/>
          </p:nvSpPr>
          <p:spPr bwMode="auto">
            <a:xfrm>
              <a:off x="3986213" y="1714501"/>
              <a:ext cx="31750" cy="38100"/>
            </a:xfrm>
            <a:custGeom>
              <a:avLst/>
              <a:gdLst>
                <a:gd name="T0" fmla="*/ 13 w 20"/>
                <a:gd name="T1" fmla="*/ 18 h 24"/>
                <a:gd name="T2" fmla="*/ 13 w 20"/>
                <a:gd name="T3" fmla="*/ 18 h 24"/>
                <a:gd name="T4" fmla="*/ 16 w 20"/>
                <a:gd name="T5" fmla="*/ 18 h 24"/>
                <a:gd name="T6" fmla="*/ 16 w 20"/>
                <a:gd name="T7" fmla="*/ 19 h 24"/>
                <a:gd name="T8" fmla="*/ 13 w 20"/>
                <a:gd name="T9" fmla="*/ 22 h 24"/>
                <a:gd name="T10" fmla="*/ 12 w 20"/>
                <a:gd name="T11" fmla="*/ 22 h 24"/>
                <a:gd name="T12" fmla="*/ 7 w 20"/>
                <a:gd name="T13" fmla="*/ 24 h 24"/>
                <a:gd name="T14" fmla="*/ 7 w 20"/>
                <a:gd name="T15" fmla="*/ 19 h 24"/>
                <a:gd name="T16" fmla="*/ 6 w 20"/>
                <a:gd name="T17" fmla="*/ 19 h 24"/>
                <a:gd name="T18" fmla="*/ 4 w 20"/>
                <a:gd name="T19" fmla="*/ 19 h 24"/>
                <a:gd name="T20" fmla="*/ 1 w 20"/>
                <a:gd name="T21" fmla="*/ 18 h 24"/>
                <a:gd name="T22" fmla="*/ 0 w 20"/>
                <a:gd name="T23" fmla="*/ 16 h 24"/>
                <a:gd name="T24" fmla="*/ 1 w 20"/>
                <a:gd name="T25" fmla="*/ 14 h 24"/>
                <a:gd name="T26" fmla="*/ 1 w 20"/>
                <a:gd name="T27" fmla="*/ 12 h 24"/>
                <a:gd name="T28" fmla="*/ 1 w 20"/>
                <a:gd name="T29" fmla="*/ 10 h 24"/>
                <a:gd name="T30" fmla="*/ 4 w 20"/>
                <a:gd name="T31" fmla="*/ 8 h 24"/>
                <a:gd name="T32" fmla="*/ 4 w 20"/>
                <a:gd name="T33" fmla="*/ 6 h 24"/>
                <a:gd name="T34" fmla="*/ 4 w 20"/>
                <a:gd name="T35" fmla="*/ 2 h 24"/>
                <a:gd name="T36" fmla="*/ 6 w 20"/>
                <a:gd name="T37" fmla="*/ 3 h 24"/>
                <a:gd name="T38" fmla="*/ 12 w 20"/>
                <a:gd name="T39" fmla="*/ 0 h 24"/>
                <a:gd name="T40" fmla="*/ 13 w 20"/>
                <a:gd name="T41" fmla="*/ 0 h 24"/>
                <a:gd name="T42" fmla="*/ 16 w 20"/>
                <a:gd name="T43" fmla="*/ 0 h 24"/>
                <a:gd name="T44" fmla="*/ 16 w 20"/>
                <a:gd name="T45" fmla="*/ 3 h 24"/>
                <a:gd name="T46" fmla="*/ 17 w 20"/>
                <a:gd name="T47" fmla="*/ 3 h 24"/>
                <a:gd name="T48" fmla="*/ 17 w 20"/>
                <a:gd name="T49" fmla="*/ 3 h 24"/>
                <a:gd name="T50" fmla="*/ 20 w 20"/>
                <a:gd name="T51" fmla="*/ 3 h 24"/>
                <a:gd name="T52" fmla="*/ 20 w 20"/>
                <a:gd name="T53" fmla="*/ 3 h 24"/>
                <a:gd name="T54" fmla="*/ 20 w 20"/>
                <a:gd name="T55" fmla="*/ 8 h 24"/>
                <a:gd name="T56" fmla="*/ 17 w 20"/>
                <a:gd name="T57" fmla="*/ 10 h 24"/>
                <a:gd name="T58" fmla="*/ 16 w 20"/>
                <a:gd name="T59" fmla="*/ 14 h 24"/>
                <a:gd name="T60" fmla="*/ 16 w 20"/>
                <a:gd name="T61" fmla="*/ 16 h 24"/>
                <a:gd name="T62" fmla="*/ 13 w 20"/>
                <a:gd name="T63" fmla="*/ 18 h 24"/>
                <a:gd name="T64" fmla="*/ 13 w 20"/>
                <a:gd name="T65"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24">
                  <a:moveTo>
                    <a:pt x="13" y="18"/>
                  </a:moveTo>
                  <a:lnTo>
                    <a:pt x="13" y="18"/>
                  </a:lnTo>
                  <a:lnTo>
                    <a:pt x="16" y="18"/>
                  </a:lnTo>
                  <a:lnTo>
                    <a:pt x="16" y="19"/>
                  </a:lnTo>
                  <a:lnTo>
                    <a:pt x="13" y="22"/>
                  </a:lnTo>
                  <a:lnTo>
                    <a:pt x="12" y="22"/>
                  </a:lnTo>
                  <a:lnTo>
                    <a:pt x="7" y="24"/>
                  </a:lnTo>
                  <a:lnTo>
                    <a:pt x="7" y="19"/>
                  </a:lnTo>
                  <a:lnTo>
                    <a:pt x="6" y="19"/>
                  </a:lnTo>
                  <a:lnTo>
                    <a:pt x="4" y="19"/>
                  </a:lnTo>
                  <a:lnTo>
                    <a:pt x="1" y="18"/>
                  </a:lnTo>
                  <a:lnTo>
                    <a:pt x="0" y="16"/>
                  </a:lnTo>
                  <a:lnTo>
                    <a:pt x="1" y="14"/>
                  </a:lnTo>
                  <a:lnTo>
                    <a:pt x="1" y="12"/>
                  </a:lnTo>
                  <a:lnTo>
                    <a:pt x="1" y="10"/>
                  </a:lnTo>
                  <a:lnTo>
                    <a:pt x="4" y="8"/>
                  </a:lnTo>
                  <a:lnTo>
                    <a:pt x="4" y="6"/>
                  </a:lnTo>
                  <a:lnTo>
                    <a:pt x="4" y="2"/>
                  </a:lnTo>
                  <a:lnTo>
                    <a:pt x="6" y="3"/>
                  </a:lnTo>
                  <a:lnTo>
                    <a:pt x="12" y="0"/>
                  </a:lnTo>
                  <a:lnTo>
                    <a:pt x="13" y="0"/>
                  </a:lnTo>
                  <a:lnTo>
                    <a:pt x="16" y="0"/>
                  </a:lnTo>
                  <a:lnTo>
                    <a:pt x="16" y="3"/>
                  </a:lnTo>
                  <a:lnTo>
                    <a:pt x="17" y="3"/>
                  </a:lnTo>
                  <a:lnTo>
                    <a:pt x="17" y="3"/>
                  </a:lnTo>
                  <a:lnTo>
                    <a:pt x="20" y="3"/>
                  </a:lnTo>
                  <a:lnTo>
                    <a:pt x="20" y="3"/>
                  </a:lnTo>
                  <a:lnTo>
                    <a:pt x="20" y="8"/>
                  </a:lnTo>
                  <a:lnTo>
                    <a:pt x="17" y="10"/>
                  </a:lnTo>
                  <a:lnTo>
                    <a:pt x="16" y="14"/>
                  </a:lnTo>
                  <a:lnTo>
                    <a:pt x="16" y="16"/>
                  </a:lnTo>
                  <a:lnTo>
                    <a:pt x="13" y="18"/>
                  </a:lnTo>
                  <a:lnTo>
                    <a:pt x="13" y="18"/>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4" name="Freeform 588">
              <a:extLst>
                <a:ext uri="{FF2B5EF4-FFF2-40B4-BE49-F238E27FC236}">
                  <a16:creationId xmlns:a16="http://schemas.microsoft.com/office/drawing/2014/main" id="{D70E6331-AEB1-48AA-B064-E7E5E661344C}"/>
                </a:ext>
              </a:extLst>
            </p:cNvPr>
            <p:cNvSpPr>
              <a:spLocks noEditPoints="1"/>
            </p:cNvSpPr>
            <p:nvPr/>
          </p:nvSpPr>
          <p:spPr bwMode="auto">
            <a:xfrm>
              <a:off x="4030663" y="1573213"/>
              <a:ext cx="531813" cy="241300"/>
            </a:xfrm>
            <a:custGeom>
              <a:avLst/>
              <a:gdLst>
                <a:gd name="T0" fmla="*/ 171 w 335"/>
                <a:gd name="T1" fmla="*/ 18 h 152"/>
                <a:gd name="T2" fmla="*/ 182 w 335"/>
                <a:gd name="T3" fmla="*/ 18 h 152"/>
                <a:gd name="T4" fmla="*/ 194 w 335"/>
                <a:gd name="T5" fmla="*/ 32 h 152"/>
                <a:gd name="T6" fmla="*/ 229 w 335"/>
                <a:gd name="T7" fmla="*/ 35 h 152"/>
                <a:gd name="T8" fmla="*/ 245 w 335"/>
                <a:gd name="T9" fmla="*/ 22 h 152"/>
                <a:gd name="T10" fmla="*/ 266 w 335"/>
                <a:gd name="T11" fmla="*/ 13 h 152"/>
                <a:gd name="T12" fmla="*/ 298 w 335"/>
                <a:gd name="T13" fmla="*/ 16 h 152"/>
                <a:gd name="T14" fmla="*/ 305 w 335"/>
                <a:gd name="T15" fmla="*/ 41 h 152"/>
                <a:gd name="T16" fmla="*/ 320 w 335"/>
                <a:gd name="T17" fmla="*/ 55 h 152"/>
                <a:gd name="T18" fmla="*/ 326 w 335"/>
                <a:gd name="T19" fmla="*/ 73 h 152"/>
                <a:gd name="T20" fmla="*/ 297 w 335"/>
                <a:gd name="T21" fmla="*/ 35 h 152"/>
                <a:gd name="T22" fmla="*/ 301 w 335"/>
                <a:gd name="T23" fmla="*/ 53 h 152"/>
                <a:gd name="T24" fmla="*/ 287 w 335"/>
                <a:gd name="T25" fmla="*/ 73 h 152"/>
                <a:gd name="T26" fmla="*/ 303 w 335"/>
                <a:gd name="T27" fmla="*/ 91 h 152"/>
                <a:gd name="T28" fmla="*/ 317 w 335"/>
                <a:gd name="T29" fmla="*/ 129 h 152"/>
                <a:gd name="T30" fmla="*/ 307 w 335"/>
                <a:gd name="T31" fmla="*/ 145 h 152"/>
                <a:gd name="T32" fmla="*/ 297 w 335"/>
                <a:gd name="T33" fmla="*/ 124 h 152"/>
                <a:gd name="T34" fmla="*/ 257 w 335"/>
                <a:gd name="T35" fmla="*/ 113 h 152"/>
                <a:gd name="T36" fmla="*/ 244 w 335"/>
                <a:gd name="T37" fmla="*/ 127 h 152"/>
                <a:gd name="T38" fmla="*/ 200 w 335"/>
                <a:gd name="T39" fmla="*/ 127 h 152"/>
                <a:gd name="T40" fmla="*/ 180 w 335"/>
                <a:gd name="T41" fmla="*/ 133 h 152"/>
                <a:gd name="T42" fmla="*/ 150 w 335"/>
                <a:gd name="T43" fmla="*/ 139 h 152"/>
                <a:gd name="T44" fmla="*/ 124 w 335"/>
                <a:gd name="T45" fmla="*/ 114 h 152"/>
                <a:gd name="T46" fmla="*/ 105 w 335"/>
                <a:gd name="T47" fmla="*/ 105 h 152"/>
                <a:gd name="T48" fmla="*/ 74 w 335"/>
                <a:gd name="T49" fmla="*/ 121 h 152"/>
                <a:gd name="T50" fmla="*/ 54 w 335"/>
                <a:gd name="T51" fmla="*/ 111 h 152"/>
                <a:gd name="T52" fmla="*/ 32 w 335"/>
                <a:gd name="T53" fmla="*/ 119 h 152"/>
                <a:gd name="T54" fmla="*/ 21 w 335"/>
                <a:gd name="T55" fmla="*/ 136 h 152"/>
                <a:gd name="T56" fmla="*/ 10 w 335"/>
                <a:gd name="T57" fmla="*/ 140 h 152"/>
                <a:gd name="T58" fmla="*/ 10 w 335"/>
                <a:gd name="T59" fmla="*/ 113 h 152"/>
                <a:gd name="T60" fmla="*/ 13 w 335"/>
                <a:gd name="T61" fmla="*/ 97 h 152"/>
                <a:gd name="T62" fmla="*/ 20 w 335"/>
                <a:gd name="T63" fmla="*/ 77 h 152"/>
                <a:gd name="T64" fmla="*/ 35 w 335"/>
                <a:gd name="T65" fmla="*/ 55 h 152"/>
                <a:gd name="T66" fmla="*/ 61 w 335"/>
                <a:gd name="T67" fmla="*/ 38 h 152"/>
                <a:gd name="T68" fmla="*/ 80 w 335"/>
                <a:gd name="T69" fmla="*/ 32 h 152"/>
                <a:gd name="T70" fmla="*/ 63 w 335"/>
                <a:gd name="T71" fmla="*/ 45 h 152"/>
                <a:gd name="T72" fmla="*/ 74 w 335"/>
                <a:gd name="T73" fmla="*/ 45 h 152"/>
                <a:gd name="T74" fmla="*/ 87 w 335"/>
                <a:gd name="T75" fmla="*/ 44 h 152"/>
                <a:gd name="T76" fmla="*/ 115 w 335"/>
                <a:gd name="T77" fmla="*/ 47 h 152"/>
                <a:gd name="T78" fmla="*/ 128 w 335"/>
                <a:gd name="T79" fmla="*/ 41 h 152"/>
                <a:gd name="T80" fmla="*/ 134 w 335"/>
                <a:gd name="T81" fmla="*/ 55 h 152"/>
                <a:gd name="T82" fmla="*/ 139 w 335"/>
                <a:gd name="T83" fmla="*/ 44 h 152"/>
                <a:gd name="T84" fmla="*/ 156 w 335"/>
                <a:gd name="T85" fmla="*/ 35 h 152"/>
                <a:gd name="T86" fmla="*/ 184 w 335"/>
                <a:gd name="T87" fmla="*/ 22 h 152"/>
                <a:gd name="T88" fmla="*/ 118 w 335"/>
                <a:gd name="T89" fmla="*/ 29 h 152"/>
                <a:gd name="T90" fmla="*/ 222 w 335"/>
                <a:gd name="T91" fmla="*/ 16 h 152"/>
                <a:gd name="T92" fmla="*/ 231 w 335"/>
                <a:gd name="T93" fmla="*/ 16 h 152"/>
                <a:gd name="T94" fmla="*/ 231 w 335"/>
                <a:gd name="T95" fmla="*/ 19 h 152"/>
                <a:gd name="T96" fmla="*/ 218 w 335"/>
                <a:gd name="T97" fmla="*/ 32 h 152"/>
                <a:gd name="T98" fmla="*/ 219 w 335"/>
                <a:gd name="T99" fmla="*/ 29 h 152"/>
                <a:gd name="T100" fmla="*/ 115 w 335"/>
                <a:gd name="T101" fmla="*/ 29 h 152"/>
                <a:gd name="T102" fmla="*/ 259 w 335"/>
                <a:gd name="T103" fmla="*/ 0 h 152"/>
                <a:gd name="T104" fmla="*/ 279 w 335"/>
                <a:gd name="T105" fmla="*/ 0 h 152"/>
                <a:gd name="T106" fmla="*/ 283 w 335"/>
                <a:gd name="T107" fmla="*/ 7 h 152"/>
                <a:gd name="T108" fmla="*/ 10 w 335"/>
                <a:gd name="T109" fmla="*/ 66 h 152"/>
                <a:gd name="T110" fmla="*/ 324 w 335"/>
                <a:gd name="T111" fmla="*/ 114 h 152"/>
                <a:gd name="T112" fmla="*/ 303 w 335"/>
                <a:gd name="T113" fmla="*/ 88 h 152"/>
                <a:gd name="T114" fmla="*/ 323 w 335"/>
                <a:gd name="T115" fmla="*/ 11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5" h="152">
                  <a:moveTo>
                    <a:pt x="171" y="13"/>
                  </a:moveTo>
                  <a:lnTo>
                    <a:pt x="168" y="13"/>
                  </a:lnTo>
                  <a:lnTo>
                    <a:pt x="168" y="13"/>
                  </a:lnTo>
                  <a:lnTo>
                    <a:pt x="168" y="12"/>
                  </a:lnTo>
                  <a:lnTo>
                    <a:pt x="171" y="10"/>
                  </a:lnTo>
                  <a:lnTo>
                    <a:pt x="172" y="13"/>
                  </a:lnTo>
                  <a:lnTo>
                    <a:pt x="171" y="13"/>
                  </a:lnTo>
                  <a:lnTo>
                    <a:pt x="171" y="13"/>
                  </a:lnTo>
                  <a:close/>
                  <a:moveTo>
                    <a:pt x="174" y="16"/>
                  </a:moveTo>
                  <a:lnTo>
                    <a:pt x="174" y="18"/>
                  </a:lnTo>
                  <a:lnTo>
                    <a:pt x="171" y="18"/>
                  </a:lnTo>
                  <a:lnTo>
                    <a:pt x="168" y="16"/>
                  </a:lnTo>
                  <a:lnTo>
                    <a:pt x="171" y="13"/>
                  </a:lnTo>
                  <a:lnTo>
                    <a:pt x="172" y="13"/>
                  </a:lnTo>
                  <a:lnTo>
                    <a:pt x="174" y="16"/>
                  </a:lnTo>
                  <a:lnTo>
                    <a:pt x="174" y="16"/>
                  </a:lnTo>
                  <a:close/>
                  <a:moveTo>
                    <a:pt x="180" y="19"/>
                  </a:moveTo>
                  <a:lnTo>
                    <a:pt x="175" y="19"/>
                  </a:lnTo>
                  <a:lnTo>
                    <a:pt x="175" y="16"/>
                  </a:lnTo>
                  <a:lnTo>
                    <a:pt x="178" y="16"/>
                  </a:lnTo>
                  <a:lnTo>
                    <a:pt x="180" y="18"/>
                  </a:lnTo>
                  <a:lnTo>
                    <a:pt x="182" y="18"/>
                  </a:lnTo>
                  <a:lnTo>
                    <a:pt x="180" y="19"/>
                  </a:lnTo>
                  <a:lnTo>
                    <a:pt x="180" y="19"/>
                  </a:lnTo>
                  <a:close/>
                  <a:moveTo>
                    <a:pt x="194" y="23"/>
                  </a:moveTo>
                  <a:lnTo>
                    <a:pt x="194" y="25"/>
                  </a:lnTo>
                  <a:lnTo>
                    <a:pt x="196" y="28"/>
                  </a:lnTo>
                  <a:lnTo>
                    <a:pt x="194" y="29"/>
                  </a:lnTo>
                  <a:lnTo>
                    <a:pt x="191" y="32"/>
                  </a:lnTo>
                  <a:lnTo>
                    <a:pt x="191" y="34"/>
                  </a:lnTo>
                  <a:lnTo>
                    <a:pt x="191" y="35"/>
                  </a:lnTo>
                  <a:lnTo>
                    <a:pt x="194" y="34"/>
                  </a:lnTo>
                  <a:lnTo>
                    <a:pt x="194" y="32"/>
                  </a:lnTo>
                  <a:lnTo>
                    <a:pt x="196" y="34"/>
                  </a:lnTo>
                  <a:lnTo>
                    <a:pt x="200" y="32"/>
                  </a:lnTo>
                  <a:lnTo>
                    <a:pt x="202" y="32"/>
                  </a:lnTo>
                  <a:lnTo>
                    <a:pt x="206" y="32"/>
                  </a:lnTo>
                  <a:lnTo>
                    <a:pt x="206" y="32"/>
                  </a:lnTo>
                  <a:lnTo>
                    <a:pt x="207" y="34"/>
                  </a:lnTo>
                  <a:lnTo>
                    <a:pt x="216" y="32"/>
                  </a:lnTo>
                  <a:lnTo>
                    <a:pt x="218" y="34"/>
                  </a:lnTo>
                  <a:lnTo>
                    <a:pt x="219" y="32"/>
                  </a:lnTo>
                  <a:lnTo>
                    <a:pt x="225" y="35"/>
                  </a:lnTo>
                  <a:lnTo>
                    <a:pt x="229" y="35"/>
                  </a:lnTo>
                  <a:lnTo>
                    <a:pt x="228" y="32"/>
                  </a:lnTo>
                  <a:lnTo>
                    <a:pt x="231" y="32"/>
                  </a:lnTo>
                  <a:lnTo>
                    <a:pt x="231" y="29"/>
                  </a:lnTo>
                  <a:lnTo>
                    <a:pt x="235" y="29"/>
                  </a:lnTo>
                  <a:lnTo>
                    <a:pt x="235" y="28"/>
                  </a:lnTo>
                  <a:lnTo>
                    <a:pt x="234" y="23"/>
                  </a:lnTo>
                  <a:lnTo>
                    <a:pt x="238" y="22"/>
                  </a:lnTo>
                  <a:lnTo>
                    <a:pt x="238" y="23"/>
                  </a:lnTo>
                  <a:lnTo>
                    <a:pt x="241" y="22"/>
                  </a:lnTo>
                  <a:lnTo>
                    <a:pt x="244" y="19"/>
                  </a:lnTo>
                  <a:lnTo>
                    <a:pt x="245" y="22"/>
                  </a:lnTo>
                  <a:lnTo>
                    <a:pt x="247" y="22"/>
                  </a:lnTo>
                  <a:lnTo>
                    <a:pt x="251" y="22"/>
                  </a:lnTo>
                  <a:lnTo>
                    <a:pt x="251" y="19"/>
                  </a:lnTo>
                  <a:lnTo>
                    <a:pt x="253" y="18"/>
                  </a:lnTo>
                  <a:lnTo>
                    <a:pt x="256" y="18"/>
                  </a:lnTo>
                  <a:lnTo>
                    <a:pt x="257" y="18"/>
                  </a:lnTo>
                  <a:lnTo>
                    <a:pt x="259" y="19"/>
                  </a:lnTo>
                  <a:lnTo>
                    <a:pt x="263" y="19"/>
                  </a:lnTo>
                  <a:lnTo>
                    <a:pt x="261" y="18"/>
                  </a:lnTo>
                  <a:lnTo>
                    <a:pt x="263" y="16"/>
                  </a:lnTo>
                  <a:lnTo>
                    <a:pt x="266" y="13"/>
                  </a:lnTo>
                  <a:lnTo>
                    <a:pt x="269" y="13"/>
                  </a:lnTo>
                  <a:lnTo>
                    <a:pt x="269" y="12"/>
                  </a:lnTo>
                  <a:lnTo>
                    <a:pt x="263" y="10"/>
                  </a:lnTo>
                  <a:lnTo>
                    <a:pt x="266" y="7"/>
                  </a:lnTo>
                  <a:lnTo>
                    <a:pt x="266" y="6"/>
                  </a:lnTo>
                  <a:lnTo>
                    <a:pt x="269" y="3"/>
                  </a:lnTo>
                  <a:lnTo>
                    <a:pt x="283" y="10"/>
                  </a:lnTo>
                  <a:lnTo>
                    <a:pt x="287" y="12"/>
                  </a:lnTo>
                  <a:lnTo>
                    <a:pt x="291" y="13"/>
                  </a:lnTo>
                  <a:lnTo>
                    <a:pt x="295" y="16"/>
                  </a:lnTo>
                  <a:lnTo>
                    <a:pt x="298" y="16"/>
                  </a:lnTo>
                  <a:lnTo>
                    <a:pt x="298" y="18"/>
                  </a:lnTo>
                  <a:lnTo>
                    <a:pt x="298" y="19"/>
                  </a:lnTo>
                  <a:lnTo>
                    <a:pt x="303" y="28"/>
                  </a:lnTo>
                  <a:lnTo>
                    <a:pt x="305" y="29"/>
                  </a:lnTo>
                  <a:lnTo>
                    <a:pt x="308" y="34"/>
                  </a:lnTo>
                  <a:lnTo>
                    <a:pt x="307" y="34"/>
                  </a:lnTo>
                  <a:lnTo>
                    <a:pt x="305" y="34"/>
                  </a:lnTo>
                  <a:lnTo>
                    <a:pt x="305" y="35"/>
                  </a:lnTo>
                  <a:lnTo>
                    <a:pt x="305" y="35"/>
                  </a:lnTo>
                  <a:lnTo>
                    <a:pt x="305" y="39"/>
                  </a:lnTo>
                  <a:lnTo>
                    <a:pt x="305" y="41"/>
                  </a:lnTo>
                  <a:lnTo>
                    <a:pt x="308" y="44"/>
                  </a:lnTo>
                  <a:lnTo>
                    <a:pt x="311" y="47"/>
                  </a:lnTo>
                  <a:lnTo>
                    <a:pt x="313" y="47"/>
                  </a:lnTo>
                  <a:lnTo>
                    <a:pt x="314" y="47"/>
                  </a:lnTo>
                  <a:lnTo>
                    <a:pt x="314" y="50"/>
                  </a:lnTo>
                  <a:lnTo>
                    <a:pt x="319" y="51"/>
                  </a:lnTo>
                  <a:lnTo>
                    <a:pt x="319" y="51"/>
                  </a:lnTo>
                  <a:lnTo>
                    <a:pt x="320" y="53"/>
                  </a:lnTo>
                  <a:lnTo>
                    <a:pt x="319" y="53"/>
                  </a:lnTo>
                  <a:lnTo>
                    <a:pt x="320" y="53"/>
                  </a:lnTo>
                  <a:lnTo>
                    <a:pt x="320" y="55"/>
                  </a:lnTo>
                  <a:lnTo>
                    <a:pt x="324" y="57"/>
                  </a:lnTo>
                  <a:lnTo>
                    <a:pt x="326" y="60"/>
                  </a:lnTo>
                  <a:lnTo>
                    <a:pt x="324" y="61"/>
                  </a:lnTo>
                  <a:lnTo>
                    <a:pt x="326" y="63"/>
                  </a:lnTo>
                  <a:lnTo>
                    <a:pt x="329" y="67"/>
                  </a:lnTo>
                  <a:lnTo>
                    <a:pt x="330" y="69"/>
                  </a:lnTo>
                  <a:lnTo>
                    <a:pt x="333" y="73"/>
                  </a:lnTo>
                  <a:lnTo>
                    <a:pt x="335" y="79"/>
                  </a:lnTo>
                  <a:lnTo>
                    <a:pt x="333" y="77"/>
                  </a:lnTo>
                  <a:lnTo>
                    <a:pt x="329" y="75"/>
                  </a:lnTo>
                  <a:lnTo>
                    <a:pt x="326" y="73"/>
                  </a:lnTo>
                  <a:lnTo>
                    <a:pt x="317" y="66"/>
                  </a:lnTo>
                  <a:lnTo>
                    <a:pt x="313" y="60"/>
                  </a:lnTo>
                  <a:lnTo>
                    <a:pt x="311" y="57"/>
                  </a:lnTo>
                  <a:lnTo>
                    <a:pt x="308" y="53"/>
                  </a:lnTo>
                  <a:lnTo>
                    <a:pt x="308" y="53"/>
                  </a:lnTo>
                  <a:lnTo>
                    <a:pt x="307" y="50"/>
                  </a:lnTo>
                  <a:lnTo>
                    <a:pt x="307" y="47"/>
                  </a:lnTo>
                  <a:lnTo>
                    <a:pt x="303" y="41"/>
                  </a:lnTo>
                  <a:lnTo>
                    <a:pt x="303" y="41"/>
                  </a:lnTo>
                  <a:lnTo>
                    <a:pt x="301" y="39"/>
                  </a:lnTo>
                  <a:lnTo>
                    <a:pt x="297" y="35"/>
                  </a:lnTo>
                  <a:lnTo>
                    <a:pt x="295" y="34"/>
                  </a:lnTo>
                  <a:lnTo>
                    <a:pt x="295" y="34"/>
                  </a:lnTo>
                  <a:lnTo>
                    <a:pt x="297" y="38"/>
                  </a:lnTo>
                  <a:lnTo>
                    <a:pt x="298" y="41"/>
                  </a:lnTo>
                  <a:lnTo>
                    <a:pt x="297" y="41"/>
                  </a:lnTo>
                  <a:lnTo>
                    <a:pt x="295" y="39"/>
                  </a:lnTo>
                  <a:lnTo>
                    <a:pt x="292" y="41"/>
                  </a:lnTo>
                  <a:lnTo>
                    <a:pt x="292" y="44"/>
                  </a:lnTo>
                  <a:lnTo>
                    <a:pt x="295" y="47"/>
                  </a:lnTo>
                  <a:lnTo>
                    <a:pt x="297" y="51"/>
                  </a:lnTo>
                  <a:lnTo>
                    <a:pt x="301" y="53"/>
                  </a:lnTo>
                  <a:lnTo>
                    <a:pt x="298" y="55"/>
                  </a:lnTo>
                  <a:lnTo>
                    <a:pt x="298" y="55"/>
                  </a:lnTo>
                  <a:lnTo>
                    <a:pt x="295" y="55"/>
                  </a:lnTo>
                  <a:lnTo>
                    <a:pt x="292" y="57"/>
                  </a:lnTo>
                  <a:lnTo>
                    <a:pt x="292" y="61"/>
                  </a:lnTo>
                  <a:lnTo>
                    <a:pt x="289" y="61"/>
                  </a:lnTo>
                  <a:lnTo>
                    <a:pt x="285" y="66"/>
                  </a:lnTo>
                  <a:lnTo>
                    <a:pt x="285" y="66"/>
                  </a:lnTo>
                  <a:lnTo>
                    <a:pt x="285" y="69"/>
                  </a:lnTo>
                  <a:lnTo>
                    <a:pt x="285" y="71"/>
                  </a:lnTo>
                  <a:lnTo>
                    <a:pt x="287" y="73"/>
                  </a:lnTo>
                  <a:lnTo>
                    <a:pt x="287" y="79"/>
                  </a:lnTo>
                  <a:lnTo>
                    <a:pt x="287" y="83"/>
                  </a:lnTo>
                  <a:lnTo>
                    <a:pt x="285" y="89"/>
                  </a:lnTo>
                  <a:lnTo>
                    <a:pt x="287" y="91"/>
                  </a:lnTo>
                  <a:lnTo>
                    <a:pt x="291" y="89"/>
                  </a:lnTo>
                  <a:lnTo>
                    <a:pt x="291" y="91"/>
                  </a:lnTo>
                  <a:lnTo>
                    <a:pt x="297" y="91"/>
                  </a:lnTo>
                  <a:lnTo>
                    <a:pt x="295" y="89"/>
                  </a:lnTo>
                  <a:lnTo>
                    <a:pt x="297" y="88"/>
                  </a:lnTo>
                  <a:lnTo>
                    <a:pt x="303" y="89"/>
                  </a:lnTo>
                  <a:lnTo>
                    <a:pt x="303" y="91"/>
                  </a:lnTo>
                  <a:lnTo>
                    <a:pt x="305" y="92"/>
                  </a:lnTo>
                  <a:lnTo>
                    <a:pt x="307" y="92"/>
                  </a:lnTo>
                  <a:lnTo>
                    <a:pt x="307" y="97"/>
                  </a:lnTo>
                  <a:lnTo>
                    <a:pt x="308" y="101"/>
                  </a:lnTo>
                  <a:lnTo>
                    <a:pt x="313" y="105"/>
                  </a:lnTo>
                  <a:lnTo>
                    <a:pt x="314" y="111"/>
                  </a:lnTo>
                  <a:lnTo>
                    <a:pt x="314" y="113"/>
                  </a:lnTo>
                  <a:lnTo>
                    <a:pt x="317" y="117"/>
                  </a:lnTo>
                  <a:lnTo>
                    <a:pt x="317" y="121"/>
                  </a:lnTo>
                  <a:lnTo>
                    <a:pt x="317" y="124"/>
                  </a:lnTo>
                  <a:lnTo>
                    <a:pt x="317" y="129"/>
                  </a:lnTo>
                  <a:lnTo>
                    <a:pt x="317" y="133"/>
                  </a:lnTo>
                  <a:lnTo>
                    <a:pt x="317" y="133"/>
                  </a:lnTo>
                  <a:lnTo>
                    <a:pt x="317" y="139"/>
                  </a:lnTo>
                  <a:lnTo>
                    <a:pt x="314" y="142"/>
                  </a:lnTo>
                  <a:lnTo>
                    <a:pt x="313" y="145"/>
                  </a:lnTo>
                  <a:lnTo>
                    <a:pt x="311" y="145"/>
                  </a:lnTo>
                  <a:lnTo>
                    <a:pt x="311" y="142"/>
                  </a:lnTo>
                  <a:lnTo>
                    <a:pt x="308" y="146"/>
                  </a:lnTo>
                  <a:lnTo>
                    <a:pt x="308" y="149"/>
                  </a:lnTo>
                  <a:lnTo>
                    <a:pt x="307" y="149"/>
                  </a:lnTo>
                  <a:lnTo>
                    <a:pt x="307" y="145"/>
                  </a:lnTo>
                  <a:lnTo>
                    <a:pt x="305" y="140"/>
                  </a:lnTo>
                  <a:lnTo>
                    <a:pt x="303" y="136"/>
                  </a:lnTo>
                  <a:lnTo>
                    <a:pt x="305" y="135"/>
                  </a:lnTo>
                  <a:lnTo>
                    <a:pt x="307" y="135"/>
                  </a:lnTo>
                  <a:lnTo>
                    <a:pt x="307" y="127"/>
                  </a:lnTo>
                  <a:lnTo>
                    <a:pt x="305" y="123"/>
                  </a:lnTo>
                  <a:lnTo>
                    <a:pt x="305" y="119"/>
                  </a:lnTo>
                  <a:lnTo>
                    <a:pt x="303" y="117"/>
                  </a:lnTo>
                  <a:lnTo>
                    <a:pt x="301" y="121"/>
                  </a:lnTo>
                  <a:lnTo>
                    <a:pt x="301" y="123"/>
                  </a:lnTo>
                  <a:lnTo>
                    <a:pt x="297" y="124"/>
                  </a:lnTo>
                  <a:lnTo>
                    <a:pt x="295" y="121"/>
                  </a:lnTo>
                  <a:lnTo>
                    <a:pt x="287" y="119"/>
                  </a:lnTo>
                  <a:lnTo>
                    <a:pt x="283" y="119"/>
                  </a:lnTo>
                  <a:lnTo>
                    <a:pt x="281" y="119"/>
                  </a:lnTo>
                  <a:lnTo>
                    <a:pt x="279" y="114"/>
                  </a:lnTo>
                  <a:lnTo>
                    <a:pt x="269" y="107"/>
                  </a:lnTo>
                  <a:lnTo>
                    <a:pt x="266" y="107"/>
                  </a:lnTo>
                  <a:lnTo>
                    <a:pt x="263" y="105"/>
                  </a:lnTo>
                  <a:lnTo>
                    <a:pt x="257" y="108"/>
                  </a:lnTo>
                  <a:lnTo>
                    <a:pt x="256" y="111"/>
                  </a:lnTo>
                  <a:lnTo>
                    <a:pt x="257" y="113"/>
                  </a:lnTo>
                  <a:lnTo>
                    <a:pt x="259" y="114"/>
                  </a:lnTo>
                  <a:lnTo>
                    <a:pt x="257" y="117"/>
                  </a:lnTo>
                  <a:lnTo>
                    <a:pt x="257" y="123"/>
                  </a:lnTo>
                  <a:lnTo>
                    <a:pt x="259" y="124"/>
                  </a:lnTo>
                  <a:lnTo>
                    <a:pt x="257" y="124"/>
                  </a:lnTo>
                  <a:lnTo>
                    <a:pt x="256" y="129"/>
                  </a:lnTo>
                  <a:lnTo>
                    <a:pt x="251" y="127"/>
                  </a:lnTo>
                  <a:lnTo>
                    <a:pt x="250" y="127"/>
                  </a:lnTo>
                  <a:lnTo>
                    <a:pt x="247" y="129"/>
                  </a:lnTo>
                  <a:lnTo>
                    <a:pt x="245" y="127"/>
                  </a:lnTo>
                  <a:lnTo>
                    <a:pt x="244" y="127"/>
                  </a:lnTo>
                  <a:lnTo>
                    <a:pt x="241" y="130"/>
                  </a:lnTo>
                  <a:lnTo>
                    <a:pt x="241" y="130"/>
                  </a:lnTo>
                  <a:lnTo>
                    <a:pt x="235" y="133"/>
                  </a:lnTo>
                  <a:lnTo>
                    <a:pt x="235" y="135"/>
                  </a:lnTo>
                  <a:lnTo>
                    <a:pt x="228" y="135"/>
                  </a:lnTo>
                  <a:lnTo>
                    <a:pt x="219" y="130"/>
                  </a:lnTo>
                  <a:lnTo>
                    <a:pt x="216" y="130"/>
                  </a:lnTo>
                  <a:lnTo>
                    <a:pt x="210" y="133"/>
                  </a:lnTo>
                  <a:lnTo>
                    <a:pt x="206" y="130"/>
                  </a:lnTo>
                  <a:lnTo>
                    <a:pt x="206" y="129"/>
                  </a:lnTo>
                  <a:lnTo>
                    <a:pt x="200" y="127"/>
                  </a:lnTo>
                  <a:lnTo>
                    <a:pt x="197" y="127"/>
                  </a:lnTo>
                  <a:lnTo>
                    <a:pt x="194" y="124"/>
                  </a:lnTo>
                  <a:lnTo>
                    <a:pt x="191" y="129"/>
                  </a:lnTo>
                  <a:lnTo>
                    <a:pt x="191" y="130"/>
                  </a:lnTo>
                  <a:lnTo>
                    <a:pt x="194" y="133"/>
                  </a:lnTo>
                  <a:lnTo>
                    <a:pt x="191" y="135"/>
                  </a:lnTo>
                  <a:lnTo>
                    <a:pt x="190" y="136"/>
                  </a:lnTo>
                  <a:lnTo>
                    <a:pt x="186" y="136"/>
                  </a:lnTo>
                  <a:lnTo>
                    <a:pt x="184" y="136"/>
                  </a:lnTo>
                  <a:lnTo>
                    <a:pt x="182" y="136"/>
                  </a:lnTo>
                  <a:lnTo>
                    <a:pt x="180" y="133"/>
                  </a:lnTo>
                  <a:lnTo>
                    <a:pt x="175" y="133"/>
                  </a:lnTo>
                  <a:lnTo>
                    <a:pt x="174" y="133"/>
                  </a:lnTo>
                  <a:lnTo>
                    <a:pt x="172" y="133"/>
                  </a:lnTo>
                  <a:lnTo>
                    <a:pt x="164" y="136"/>
                  </a:lnTo>
                  <a:lnTo>
                    <a:pt x="162" y="139"/>
                  </a:lnTo>
                  <a:lnTo>
                    <a:pt x="160" y="139"/>
                  </a:lnTo>
                  <a:lnTo>
                    <a:pt x="158" y="140"/>
                  </a:lnTo>
                  <a:lnTo>
                    <a:pt x="156" y="140"/>
                  </a:lnTo>
                  <a:lnTo>
                    <a:pt x="155" y="139"/>
                  </a:lnTo>
                  <a:lnTo>
                    <a:pt x="152" y="139"/>
                  </a:lnTo>
                  <a:lnTo>
                    <a:pt x="150" y="139"/>
                  </a:lnTo>
                  <a:lnTo>
                    <a:pt x="149" y="135"/>
                  </a:lnTo>
                  <a:lnTo>
                    <a:pt x="146" y="135"/>
                  </a:lnTo>
                  <a:lnTo>
                    <a:pt x="146" y="133"/>
                  </a:lnTo>
                  <a:lnTo>
                    <a:pt x="144" y="130"/>
                  </a:lnTo>
                  <a:lnTo>
                    <a:pt x="140" y="133"/>
                  </a:lnTo>
                  <a:lnTo>
                    <a:pt x="139" y="133"/>
                  </a:lnTo>
                  <a:lnTo>
                    <a:pt x="136" y="129"/>
                  </a:lnTo>
                  <a:lnTo>
                    <a:pt x="133" y="130"/>
                  </a:lnTo>
                  <a:lnTo>
                    <a:pt x="133" y="129"/>
                  </a:lnTo>
                  <a:lnTo>
                    <a:pt x="128" y="119"/>
                  </a:lnTo>
                  <a:lnTo>
                    <a:pt x="124" y="114"/>
                  </a:lnTo>
                  <a:lnTo>
                    <a:pt x="124" y="113"/>
                  </a:lnTo>
                  <a:lnTo>
                    <a:pt x="121" y="114"/>
                  </a:lnTo>
                  <a:lnTo>
                    <a:pt x="117" y="117"/>
                  </a:lnTo>
                  <a:lnTo>
                    <a:pt x="117" y="114"/>
                  </a:lnTo>
                  <a:lnTo>
                    <a:pt x="112" y="113"/>
                  </a:lnTo>
                  <a:lnTo>
                    <a:pt x="112" y="113"/>
                  </a:lnTo>
                  <a:lnTo>
                    <a:pt x="108" y="113"/>
                  </a:lnTo>
                  <a:lnTo>
                    <a:pt x="111" y="111"/>
                  </a:lnTo>
                  <a:lnTo>
                    <a:pt x="111" y="107"/>
                  </a:lnTo>
                  <a:lnTo>
                    <a:pt x="108" y="107"/>
                  </a:lnTo>
                  <a:lnTo>
                    <a:pt x="105" y="105"/>
                  </a:lnTo>
                  <a:lnTo>
                    <a:pt x="102" y="107"/>
                  </a:lnTo>
                  <a:lnTo>
                    <a:pt x="95" y="107"/>
                  </a:lnTo>
                  <a:lnTo>
                    <a:pt x="87" y="108"/>
                  </a:lnTo>
                  <a:lnTo>
                    <a:pt x="83" y="107"/>
                  </a:lnTo>
                  <a:lnTo>
                    <a:pt x="79" y="111"/>
                  </a:lnTo>
                  <a:lnTo>
                    <a:pt x="79" y="113"/>
                  </a:lnTo>
                  <a:lnTo>
                    <a:pt x="79" y="114"/>
                  </a:lnTo>
                  <a:lnTo>
                    <a:pt x="77" y="114"/>
                  </a:lnTo>
                  <a:lnTo>
                    <a:pt x="74" y="117"/>
                  </a:lnTo>
                  <a:lnTo>
                    <a:pt x="77" y="119"/>
                  </a:lnTo>
                  <a:lnTo>
                    <a:pt x="74" y="121"/>
                  </a:lnTo>
                  <a:lnTo>
                    <a:pt x="74" y="121"/>
                  </a:lnTo>
                  <a:lnTo>
                    <a:pt x="73" y="121"/>
                  </a:lnTo>
                  <a:lnTo>
                    <a:pt x="71" y="121"/>
                  </a:lnTo>
                  <a:lnTo>
                    <a:pt x="69" y="121"/>
                  </a:lnTo>
                  <a:lnTo>
                    <a:pt x="69" y="119"/>
                  </a:lnTo>
                  <a:lnTo>
                    <a:pt x="63" y="117"/>
                  </a:lnTo>
                  <a:lnTo>
                    <a:pt x="58" y="119"/>
                  </a:lnTo>
                  <a:lnTo>
                    <a:pt x="57" y="114"/>
                  </a:lnTo>
                  <a:lnTo>
                    <a:pt x="57" y="113"/>
                  </a:lnTo>
                  <a:lnTo>
                    <a:pt x="57" y="111"/>
                  </a:lnTo>
                  <a:lnTo>
                    <a:pt x="54" y="111"/>
                  </a:lnTo>
                  <a:lnTo>
                    <a:pt x="54" y="108"/>
                  </a:lnTo>
                  <a:lnTo>
                    <a:pt x="49" y="108"/>
                  </a:lnTo>
                  <a:lnTo>
                    <a:pt x="48" y="108"/>
                  </a:lnTo>
                  <a:lnTo>
                    <a:pt x="45" y="108"/>
                  </a:lnTo>
                  <a:lnTo>
                    <a:pt x="41" y="111"/>
                  </a:lnTo>
                  <a:lnTo>
                    <a:pt x="41" y="113"/>
                  </a:lnTo>
                  <a:lnTo>
                    <a:pt x="39" y="114"/>
                  </a:lnTo>
                  <a:lnTo>
                    <a:pt x="39" y="111"/>
                  </a:lnTo>
                  <a:lnTo>
                    <a:pt x="35" y="113"/>
                  </a:lnTo>
                  <a:lnTo>
                    <a:pt x="33" y="117"/>
                  </a:lnTo>
                  <a:lnTo>
                    <a:pt x="32" y="119"/>
                  </a:lnTo>
                  <a:lnTo>
                    <a:pt x="32" y="119"/>
                  </a:lnTo>
                  <a:lnTo>
                    <a:pt x="32" y="121"/>
                  </a:lnTo>
                  <a:lnTo>
                    <a:pt x="33" y="123"/>
                  </a:lnTo>
                  <a:lnTo>
                    <a:pt x="33" y="124"/>
                  </a:lnTo>
                  <a:lnTo>
                    <a:pt x="33" y="130"/>
                  </a:lnTo>
                  <a:lnTo>
                    <a:pt x="33" y="130"/>
                  </a:lnTo>
                  <a:lnTo>
                    <a:pt x="29" y="133"/>
                  </a:lnTo>
                  <a:lnTo>
                    <a:pt x="27" y="130"/>
                  </a:lnTo>
                  <a:lnTo>
                    <a:pt x="26" y="133"/>
                  </a:lnTo>
                  <a:lnTo>
                    <a:pt x="21" y="135"/>
                  </a:lnTo>
                  <a:lnTo>
                    <a:pt x="21" y="136"/>
                  </a:lnTo>
                  <a:lnTo>
                    <a:pt x="21" y="139"/>
                  </a:lnTo>
                  <a:lnTo>
                    <a:pt x="21" y="140"/>
                  </a:lnTo>
                  <a:lnTo>
                    <a:pt x="20" y="142"/>
                  </a:lnTo>
                  <a:lnTo>
                    <a:pt x="20" y="151"/>
                  </a:lnTo>
                  <a:lnTo>
                    <a:pt x="17" y="152"/>
                  </a:lnTo>
                  <a:lnTo>
                    <a:pt x="16" y="152"/>
                  </a:lnTo>
                  <a:lnTo>
                    <a:pt x="16" y="146"/>
                  </a:lnTo>
                  <a:lnTo>
                    <a:pt x="13" y="145"/>
                  </a:lnTo>
                  <a:lnTo>
                    <a:pt x="13" y="142"/>
                  </a:lnTo>
                  <a:lnTo>
                    <a:pt x="13" y="142"/>
                  </a:lnTo>
                  <a:lnTo>
                    <a:pt x="10" y="140"/>
                  </a:lnTo>
                  <a:lnTo>
                    <a:pt x="7" y="136"/>
                  </a:lnTo>
                  <a:lnTo>
                    <a:pt x="5" y="135"/>
                  </a:lnTo>
                  <a:lnTo>
                    <a:pt x="4" y="133"/>
                  </a:lnTo>
                  <a:lnTo>
                    <a:pt x="1" y="133"/>
                  </a:lnTo>
                  <a:lnTo>
                    <a:pt x="1" y="127"/>
                  </a:lnTo>
                  <a:lnTo>
                    <a:pt x="1" y="124"/>
                  </a:lnTo>
                  <a:lnTo>
                    <a:pt x="0" y="121"/>
                  </a:lnTo>
                  <a:lnTo>
                    <a:pt x="5" y="117"/>
                  </a:lnTo>
                  <a:lnTo>
                    <a:pt x="5" y="114"/>
                  </a:lnTo>
                  <a:lnTo>
                    <a:pt x="7" y="114"/>
                  </a:lnTo>
                  <a:lnTo>
                    <a:pt x="10" y="113"/>
                  </a:lnTo>
                  <a:lnTo>
                    <a:pt x="10" y="111"/>
                  </a:lnTo>
                  <a:lnTo>
                    <a:pt x="11" y="111"/>
                  </a:lnTo>
                  <a:lnTo>
                    <a:pt x="13" y="113"/>
                  </a:lnTo>
                  <a:lnTo>
                    <a:pt x="16" y="111"/>
                  </a:lnTo>
                  <a:lnTo>
                    <a:pt x="16" y="108"/>
                  </a:lnTo>
                  <a:lnTo>
                    <a:pt x="20" y="107"/>
                  </a:lnTo>
                  <a:lnTo>
                    <a:pt x="20" y="105"/>
                  </a:lnTo>
                  <a:lnTo>
                    <a:pt x="17" y="101"/>
                  </a:lnTo>
                  <a:lnTo>
                    <a:pt x="17" y="99"/>
                  </a:lnTo>
                  <a:lnTo>
                    <a:pt x="16" y="99"/>
                  </a:lnTo>
                  <a:lnTo>
                    <a:pt x="13" y="97"/>
                  </a:lnTo>
                  <a:lnTo>
                    <a:pt x="16" y="92"/>
                  </a:lnTo>
                  <a:lnTo>
                    <a:pt x="13" y="91"/>
                  </a:lnTo>
                  <a:lnTo>
                    <a:pt x="16" y="91"/>
                  </a:lnTo>
                  <a:lnTo>
                    <a:pt x="17" y="88"/>
                  </a:lnTo>
                  <a:lnTo>
                    <a:pt x="16" y="85"/>
                  </a:lnTo>
                  <a:lnTo>
                    <a:pt x="13" y="85"/>
                  </a:lnTo>
                  <a:lnTo>
                    <a:pt x="16" y="82"/>
                  </a:lnTo>
                  <a:lnTo>
                    <a:pt x="17" y="82"/>
                  </a:lnTo>
                  <a:lnTo>
                    <a:pt x="20" y="82"/>
                  </a:lnTo>
                  <a:lnTo>
                    <a:pt x="20" y="82"/>
                  </a:lnTo>
                  <a:lnTo>
                    <a:pt x="20" y="77"/>
                  </a:lnTo>
                  <a:lnTo>
                    <a:pt x="21" y="75"/>
                  </a:lnTo>
                  <a:lnTo>
                    <a:pt x="23" y="73"/>
                  </a:lnTo>
                  <a:lnTo>
                    <a:pt x="23" y="71"/>
                  </a:lnTo>
                  <a:lnTo>
                    <a:pt x="21" y="67"/>
                  </a:lnTo>
                  <a:lnTo>
                    <a:pt x="26" y="63"/>
                  </a:lnTo>
                  <a:lnTo>
                    <a:pt x="26" y="61"/>
                  </a:lnTo>
                  <a:lnTo>
                    <a:pt x="27" y="61"/>
                  </a:lnTo>
                  <a:lnTo>
                    <a:pt x="27" y="60"/>
                  </a:lnTo>
                  <a:lnTo>
                    <a:pt x="29" y="60"/>
                  </a:lnTo>
                  <a:lnTo>
                    <a:pt x="32" y="57"/>
                  </a:lnTo>
                  <a:lnTo>
                    <a:pt x="35" y="55"/>
                  </a:lnTo>
                  <a:lnTo>
                    <a:pt x="38" y="55"/>
                  </a:lnTo>
                  <a:lnTo>
                    <a:pt x="39" y="53"/>
                  </a:lnTo>
                  <a:lnTo>
                    <a:pt x="39" y="51"/>
                  </a:lnTo>
                  <a:lnTo>
                    <a:pt x="45" y="50"/>
                  </a:lnTo>
                  <a:lnTo>
                    <a:pt x="51" y="50"/>
                  </a:lnTo>
                  <a:lnTo>
                    <a:pt x="51" y="47"/>
                  </a:lnTo>
                  <a:lnTo>
                    <a:pt x="54" y="44"/>
                  </a:lnTo>
                  <a:lnTo>
                    <a:pt x="55" y="44"/>
                  </a:lnTo>
                  <a:lnTo>
                    <a:pt x="57" y="41"/>
                  </a:lnTo>
                  <a:lnTo>
                    <a:pt x="58" y="39"/>
                  </a:lnTo>
                  <a:lnTo>
                    <a:pt x="61" y="38"/>
                  </a:lnTo>
                  <a:lnTo>
                    <a:pt x="65" y="34"/>
                  </a:lnTo>
                  <a:lnTo>
                    <a:pt x="69" y="32"/>
                  </a:lnTo>
                  <a:lnTo>
                    <a:pt x="71" y="29"/>
                  </a:lnTo>
                  <a:lnTo>
                    <a:pt x="71" y="29"/>
                  </a:lnTo>
                  <a:lnTo>
                    <a:pt x="74" y="28"/>
                  </a:lnTo>
                  <a:lnTo>
                    <a:pt x="74" y="28"/>
                  </a:lnTo>
                  <a:lnTo>
                    <a:pt x="79" y="28"/>
                  </a:lnTo>
                  <a:lnTo>
                    <a:pt x="79" y="28"/>
                  </a:lnTo>
                  <a:lnTo>
                    <a:pt x="80" y="28"/>
                  </a:lnTo>
                  <a:lnTo>
                    <a:pt x="79" y="29"/>
                  </a:lnTo>
                  <a:lnTo>
                    <a:pt x="80" y="32"/>
                  </a:lnTo>
                  <a:lnTo>
                    <a:pt x="80" y="38"/>
                  </a:lnTo>
                  <a:lnTo>
                    <a:pt x="80" y="39"/>
                  </a:lnTo>
                  <a:lnTo>
                    <a:pt x="79" y="44"/>
                  </a:lnTo>
                  <a:lnTo>
                    <a:pt x="77" y="44"/>
                  </a:lnTo>
                  <a:lnTo>
                    <a:pt x="73" y="44"/>
                  </a:lnTo>
                  <a:lnTo>
                    <a:pt x="71" y="39"/>
                  </a:lnTo>
                  <a:lnTo>
                    <a:pt x="71" y="39"/>
                  </a:lnTo>
                  <a:lnTo>
                    <a:pt x="69" y="38"/>
                  </a:lnTo>
                  <a:lnTo>
                    <a:pt x="67" y="41"/>
                  </a:lnTo>
                  <a:lnTo>
                    <a:pt x="65" y="44"/>
                  </a:lnTo>
                  <a:lnTo>
                    <a:pt x="63" y="45"/>
                  </a:lnTo>
                  <a:lnTo>
                    <a:pt x="63" y="47"/>
                  </a:lnTo>
                  <a:lnTo>
                    <a:pt x="63" y="47"/>
                  </a:lnTo>
                  <a:lnTo>
                    <a:pt x="63" y="50"/>
                  </a:lnTo>
                  <a:lnTo>
                    <a:pt x="65" y="50"/>
                  </a:lnTo>
                  <a:lnTo>
                    <a:pt x="65" y="45"/>
                  </a:lnTo>
                  <a:lnTo>
                    <a:pt x="67" y="45"/>
                  </a:lnTo>
                  <a:lnTo>
                    <a:pt x="67" y="47"/>
                  </a:lnTo>
                  <a:lnTo>
                    <a:pt x="69" y="50"/>
                  </a:lnTo>
                  <a:lnTo>
                    <a:pt x="71" y="50"/>
                  </a:lnTo>
                  <a:lnTo>
                    <a:pt x="71" y="47"/>
                  </a:lnTo>
                  <a:lnTo>
                    <a:pt x="74" y="45"/>
                  </a:lnTo>
                  <a:lnTo>
                    <a:pt x="77" y="45"/>
                  </a:lnTo>
                  <a:lnTo>
                    <a:pt x="79" y="45"/>
                  </a:lnTo>
                  <a:lnTo>
                    <a:pt x="80" y="45"/>
                  </a:lnTo>
                  <a:lnTo>
                    <a:pt x="80" y="47"/>
                  </a:lnTo>
                  <a:lnTo>
                    <a:pt x="83" y="45"/>
                  </a:lnTo>
                  <a:lnTo>
                    <a:pt x="83" y="44"/>
                  </a:lnTo>
                  <a:lnTo>
                    <a:pt x="89" y="39"/>
                  </a:lnTo>
                  <a:lnTo>
                    <a:pt x="90" y="41"/>
                  </a:lnTo>
                  <a:lnTo>
                    <a:pt x="89" y="44"/>
                  </a:lnTo>
                  <a:lnTo>
                    <a:pt x="87" y="44"/>
                  </a:lnTo>
                  <a:lnTo>
                    <a:pt x="87" y="44"/>
                  </a:lnTo>
                  <a:lnTo>
                    <a:pt x="85" y="45"/>
                  </a:lnTo>
                  <a:lnTo>
                    <a:pt x="89" y="47"/>
                  </a:lnTo>
                  <a:lnTo>
                    <a:pt x="90" y="45"/>
                  </a:lnTo>
                  <a:lnTo>
                    <a:pt x="93" y="45"/>
                  </a:lnTo>
                  <a:lnTo>
                    <a:pt x="96" y="44"/>
                  </a:lnTo>
                  <a:lnTo>
                    <a:pt x="102" y="44"/>
                  </a:lnTo>
                  <a:lnTo>
                    <a:pt x="102" y="45"/>
                  </a:lnTo>
                  <a:lnTo>
                    <a:pt x="108" y="47"/>
                  </a:lnTo>
                  <a:lnTo>
                    <a:pt x="111" y="45"/>
                  </a:lnTo>
                  <a:lnTo>
                    <a:pt x="112" y="47"/>
                  </a:lnTo>
                  <a:lnTo>
                    <a:pt x="115" y="47"/>
                  </a:lnTo>
                  <a:lnTo>
                    <a:pt x="115" y="44"/>
                  </a:lnTo>
                  <a:lnTo>
                    <a:pt x="117" y="44"/>
                  </a:lnTo>
                  <a:lnTo>
                    <a:pt x="121" y="45"/>
                  </a:lnTo>
                  <a:lnTo>
                    <a:pt x="122" y="47"/>
                  </a:lnTo>
                  <a:lnTo>
                    <a:pt x="124" y="50"/>
                  </a:lnTo>
                  <a:lnTo>
                    <a:pt x="124" y="51"/>
                  </a:lnTo>
                  <a:lnTo>
                    <a:pt x="128" y="50"/>
                  </a:lnTo>
                  <a:lnTo>
                    <a:pt x="127" y="47"/>
                  </a:lnTo>
                  <a:lnTo>
                    <a:pt x="127" y="45"/>
                  </a:lnTo>
                  <a:lnTo>
                    <a:pt x="128" y="44"/>
                  </a:lnTo>
                  <a:lnTo>
                    <a:pt x="128" y="41"/>
                  </a:lnTo>
                  <a:lnTo>
                    <a:pt x="133" y="39"/>
                  </a:lnTo>
                  <a:lnTo>
                    <a:pt x="134" y="35"/>
                  </a:lnTo>
                  <a:lnTo>
                    <a:pt x="136" y="35"/>
                  </a:lnTo>
                  <a:lnTo>
                    <a:pt x="139" y="35"/>
                  </a:lnTo>
                  <a:lnTo>
                    <a:pt x="140" y="38"/>
                  </a:lnTo>
                  <a:lnTo>
                    <a:pt x="139" y="39"/>
                  </a:lnTo>
                  <a:lnTo>
                    <a:pt x="139" y="41"/>
                  </a:lnTo>
                  <a:lnTo>
                    <a:pt x="136" y="45"/>
                  </a:lnTo>
                  <a:lnTo>
                    <a:pt x="134" y="50"/>
                  </a:lnTo>
                  <a:lnTo>
                    <a:pt x="134" y="53"/>
                  </a:lnTo>
                  <a:lnTo>
                    <a:pt x="134" y="55"/>
                  </a:lnTo>
                  <a:lnTo>
                    <a:pt x="128" y="60"/>
                  </a:lnTo>
                  <a:lnTo>
                    <a:pt x="130" y="60"/>
                  </a:lnTo>
                  <a:lnTo>
                    <a:pt x="133" y="60"/>
                  </a:lnTo>
                  <a:lnTo>
                    <a:pt x="136" y="55"/>
                  </a:lnTo>
                  <a:lnTo>
                    <a:pt x="136" y="51"/>
                  </a:lnTo>
                  <a:lnTo>
                    <a:pt x="140" y="51"/>
                  </a:lnTo>
                  <a:lnTo>
                    <a:pt x="140" y="50"/>
                  </a:lnTo>
                  <a:lnTo>
                    <a:pt x="136" y="50"/>
                  </a:lnTo>
                  <a:lnTo>
                    <a:pt x="136" y="47"/>
                  </a:lnTo>
                  <a:lnTo>
                    <a:pt x="139" y="45"/>
                  </a:lnTo>
                  <a:lnTo>
                    <a:pt x="139" y="44"/>
                  </a:lnTo>
                  <a:lnTo>
                    <a:pt x="140" y="41"/>
                  </a:lnTo>
                  <a:lnTo>
                    <a:pt x="144" y="41"/>
                  </a:lnTo>
                  <a:lnTo>
                    <a:pt x="149" y="39"/>
                  </a:lnTo>
                  <a:lnTo>
                    <a:pt x="150" y="39"/>
                  </a:lnTo>
                  <a:lnTo>
                    <a:pt x="152" y="41"/>
                  </a:lnTo>
                  <a:lnTo>
                    <a:pt x="155" y="45"/>
                  </a:lnTo>
                  <a:lnTo>
                    <a:pt x="156" y="44"/>
                  </a:lnTo>
                  <a:lnTo>
                    <a:pt x="155" y="39"/>
                  </a:lnTo>
                  <a:lnTo>
                    <a:pt x="152" y="39"/>
                  </a:lnTo>
                  <a:lnTo>
                    <a:pt x="152" y="35"/>
                  </a:lnTo>
                  <a:lnTo>
                    <a:pt x="156" y="35"/>
                  </a:lnTo>
                  <a:lnTo>
                    <a:pt x="162" y="35"/>
                  </a:lnTo>
                  <a:lnTo>
                    <a:pt x="162" y="32"/>
                  </a:lnTo>
                  <a:lnTo>
                    <a:pt x="164" y="29"/>
                  </a:lnTo>
                  <a:lnTo>
                    <a:pt x="171" y="28"/>
                  </a:lnTo>
                  <a:lnTo>
                    <a:pt x="172" y="28"/>
                  </a:lnTo>
                  <a:lnTo>
                    <a:pt x="174" y="28"/>
                  </a:lnTo>
                  <a:lnTo>
                    <a:pt x="178" y="25"/>
                  </a:lnTo>
                  <a:lnTo>
                    <a:pt x="178" y="23"/>
                  </a:lnTo>
                  <a:lnTo>
                    <a:pt x="180" y="22"/>
                  </a:lnTo>
                  <a:lnTo>
                    <a:pt x="184" y="22"/>
                  </a:lnTo>
                  <a:lnTo>
                    <a:pt x="184" y="22"/>
                  </a:lnTo>
                  <a:lnTo>
                    <a:pt x="186" y="23"/>
                  </a:lnTo>
                  <a:lnTo>
                    <a:pt x="190" y="23"/>
                  </a:lnTo>
                  <a:lnTo>
                    <a:pt x="194" y="23"/>
                  </a:lnTo>
                  <a:lnTo>
                    <a:pt x="194" y="23"/>
                  </a:lnTo>
                  <a:close/>
                  <a:moveTo>
                    <a:pt x="140" y="22"/>
                  </a:moveTo>
                  <a:lnTo>
                    <a:pt x="140" y="23"/>
                  </a:lnTo>
                  <a:lnTo>
                    <a:pt x="130" y="25"/>
                  </a:lnTo>
                  <a:lnTo>
                    <a:pt x="127" y="28"/>
                  </a:lnTo>
                  <a:lnTo>
                    <a:pt x="122" y="29"/>
                  </a:lnTo>
                  <a:lnTo>
                    <a:pt x="118" y="29"/>
                  </a:lnTo>
                  <a:lnTo>
                    <a:pt x="118" y="29"/>
                  </a:lnTo>
                  <a:lnTo>
                    <a:pt x="117" y="28"/>
                  </a:lnTo>
                  <a:lnTo>
                    <a:pt x="121" y="28"/>
                  </a:lnTo>
                  <a:lnTo>
                    <a:pt x="122" y="23"/>
                  </a:lnTo>
                  <a:lnTo>
                    <a:pt x="124" y="23"/>
                  </a:lnTo>
                  <a:lnTo>
                    <a:pt x="128" y="23"/>
                  </a:lnTo>
                  <a:lnTo>
                    <a:pt x="133" y="22"/>
                  </a:lnTo>
                  <a:lnTo>
                    <a:pt x="134" y="23"/>
                  </a:lnTo>
                  <a:lnTo>
                    <a:pt x="139" y="22"/>
                  </a:lnTo>
                  <a:lnTo>
                    <a:pt x="140" y="22"/>
                  </a:lnTo>
                  <a:lnTo>
                    <a:pt x="140" y="22"/>
                  </a:lnTo>
                  <a:close/>
                  <a:moveTo>
                    <a:pt x="222" y="16"/>
                  </a:moveTo>
                  <a:lnTo>
                    <a:pt x="225" y="13"/>
                  </a:lnTo>
                  <a:lnTo>
                    <a:pt x="228" y="18"/>
                  </a:lnTo>
                  <a:lnTo>
                    <a:pt x="223" y="19"/>
                  </a:lnTo>
                  <a:lnTo>
                    <a:pt x="219" y="19"/>
                  </a:lnTo>
                  <a:lnTo>
                    <a:pt x="218" y="18"/>
                  </a:lnTo>
                  <a:lnTo>
                    <a:pt x="219" y="16"/>
                  </a:lnTo>
                  <a:lnTo>
                    <a:pt x="222" y="16"/>
                  </a:lnTo>
                  <a:lnTo>
                    <a:pt x="222" y="16"/>
                  </a:lnTo>
                  <a:lnTo>
                    <a:pt x="222" y="16"/>
                  </a:lnTo>
                  <a:close/>
                  <a:moveTo>
                    <a:pt x="231" y="13"/>
                  </a:moveTo>
                  <a:lnTo>
                    <a:pt x="231" y="16"/>
                  </a:lnTo>
                  <a:lnTo>
                    <a:pt x="228" y="13"/>
                  </a:lnTo>
                  <a:lnTo>
                    <a:pt x="228" y="13"/>
                  </a:lnTo>
                  <a:lnTo>
                    <a:pt x="229" y="13"/>
                  </a:lnTo>
                  <a:lnTo>
                    <a:pt x="231" y="13"/>
                  </a:lnTo>
                  <a:lnTo>
                    <a:pt x="231" y="13"/>
                  </a:lnTo>
                  <a:close/>
                  <a:moveTo>
                    <a:pt x="231" y="19"/>
                  </a:moveTo>
                  <a:lnTo>
                    <a:pt x="234" y="22"/>
                  </a:lnTo>
                  <a:lnTo>
                    <a:pt x="229" y="22"/>
                  </a:lnTo>
                  <a:lnTo>
                    <a:pt x="229" y="22"/>
                  </a:lnTo>
                  <a:lnTo>
                    <a:pt x="229" y="19"/>
                  </a:lnTo>
                  <a:lnTo>
                    <a:pt x="231" y="19"/>
                  </a:lnTo>
                  <a:lnTo>
                    <a:pt x="231" y="19"/>
                  </a:lnTo>
                  <a:close/>
                  <a:moveTo>
                    <a:pt x="218" y="32"/>
                  </a:moveTo>
                  <a:lnTo>
                    <a:pt x="218" y="32"/>
                  </a:lnTo>
                  <a:lnTo>
                    <a:pt x="216" y="32"/>
                  </a:lnTo>
                  <a:lnTo>
                    <a:pt x="213" y="32"/>
                  </a:lnTo>
                  <a:lnTo>
                    <a:pt x="212" y="29"/>
                  </a:lnTo>
                  <a:lnTo>
                    <a:pt x="212" y="29"/>
                  </a:lnTo>
                  <a:lnTo>
                    <a:pt x="216" y="29"/>
                  </a:lnTo>
                  <a:lnTo>
                    <a:pt x="218" y="29"/>
                  </a:lnTo>
                  <a:lnTo>
                    <a:pt x="218" y="29"/>
                  </a:lnTo>
                  <a:lnTo>
                    <a:pt x="218" y="32"/>
                  </a:lnTo>
                  <a:lnTo>
                    <a:pt x="218" y="32"/>
                  </a:lnTo>
                  <a:close/>
                  <a:moveTo>
                    <a:pt x="219" y="29"/>
                  </a:moveTo>
                  <a:lnTo>
                    <a:pt x="218" y="32"/>
                  </a:lnTo>
                  <a:lnTo>
                    <a:pt x="218" y="32"/>
                  </a:lnTo>
                  <a:lnTo>
                    <a:pt x="218" y="29"/>
                  </a:lnTo>
                  <a:lnTo>
                    <a:pt x="218" y="29"/>
                  </a:lnTo>
                  <a:lnTo>
                    <a:pt x="216" y="29"/>
                  </a:lnTo>
                  <a:lnTo>
                    <a:pt x="216" y="28"/>
                  </a:lnTo>
                  <a:lnTo>
                    <a:pt x="219" y="29"/>
                  </a:lnTo>
                  <a:lnTo>
                    <a:pt x="219" y="29"/>
                  </a:lnTo>
                  <a:lnTo>
                    <a:pt x="219" y="29"/>
                  </a:lnTo>
                  <a:close/>
                  <a:moveTo>
                    <a:pt x="115" y="34"/>
                  </a:moveTo>
                  <a:lnTo>
                    <a:pt x="112" y="38"/>
                  </a:lnTo>
                  <a:lnTo>
                    <a:pt x="112" y="39"/>
                  </a:lnTo>
                  <a:lnTo>
                    <a:pt x="111" y="39"/>
                  </a:lnTo>
                  <a:lnTo>
                    <a:pt x="108" y="38"/>
                  </a:lnTo>
                  <a:lnTo>
                    <a:pt x="111" y="35"/>
                  </a:lnTo>
                  <a:lnTo>
                    <a:pt x="108" y="34"/>
                  </a:lnTo>
                  <a:lnTo>
                    <a:pt x="108" y="32"/>
                  </a:lnTo>
                  <a:lnTo>
                    <a:pt x="112" y="32"/>
                  </a:lnTo>
                  <a:lnTo>
                    <a:pt x="112" y="29"/>
                  </a:lnTo>
                  <a:lnTo>
                    <a:pt x="115" y="29"/>
                  </a:lnTo>
                  <a:lnTo>
                    <a:pt x="118" y="29"/>
                  </a:lnTo>
                  <a:lnTo>
                    <a:pt x="118" y="29"/>
                  </a:lnTo>
                  <a:lnTo>
                    <a:pt x="115" y="34"/>
                  </a:lnTo>
                  <a:lnTo>
                    <a:pt x="115" y="34"/>
                  </a:lnTo>
                  <a:lnTo>
                    <a:pt x="115" y="34"/>
                  </a:lnTo>
                  <a:close/>
                  <a:moveTo>
                    <a:pt x="259" y="0"/>
                  </a:moveTo>
                  <a:lnTo>
                    <a:pt x="259" y="2"/>
                  </a:lnTo>
                  <a:lnTo>
                    <a:pt x="257" y="0"/>
                  </a:lnTo>
                  <a:lnTo>
                    <a:pt x="257" y="0"/>
                  </a:lnTo>
                  <a:lnTo>
                    <a:pt x="259" y="0"/>
                  </a:lnTo>
                  <a:lnTo>
                    <a:pt x="259" y="0"/>
                  </a:lnTo>
                  <a:close/>
                  <a:moveTo>
                    <a:pt x="99" y="41"/>
                  </a:moveTo>
                  <a:lnTo>
                    <a:pt x="95" y="41"/>
                  </a:lnTo>
                  <a:lnTo>
                    <a:pt x="95" y="41"/>
                  </a:lnTo>
                  <a:lnTo>
                    <a:pt x="96" y="39"/>
                  </a:lnTo>
                  <a:lnTo>
                    <a:pt x="99" y="39"/>
                  </a:lnTo>
                  <a:lnTo>
                    <a:pt x="99" y="41"/>
                  </a:lnTo>
                  <a:lnTo>
                    <a:pt x="99" y="41"/>
                  </a:lnTo>
                  <a:close/>
                  <a:moveTo>
                    <a:pt x="277" y="2"/>
                  </a:moveTo>
                  <a:lnTo>
                    <a:pt x="277" y="2"/>
                  </a:lnTo>
                  <a:lnTo>
                    <a:pt x="277" y="0"/>
                  </a:lnTo>
                  <a:lnTo>
                    <a:pt x="279" y="0"/>
                  </a:lnTo>
                  <a:lnTo>
                    <a:pt x="283" y="2"/>
                  </a:lnTo>
                  <a:lnTo>
                    <a:pt x="283" y="2"/>
                  </a:lnTo>
                  <a:lnTo>
                    <a:pt x="283" y="3"/>
                  </a:lnTo>
                  <a:lnTo>
                    <a:pt x="285" y="3"/>
                  </a:lnTo>
                  <a:lnTo>
                    <a:pt x="289" y="6"/>
                  </a:lnTo>
                  <a:lnTo>
                    <a:pt x="291" y="6"/>
                  </a:lnTo>
                  <a:lnTo>
                    <a:pt x="287" y="7"/>
                  </a:lnTo>
                  <a:lnTo>
                    <a:pt x="285" y="7"/>
                  </a:lnTo>
                  <a:lnTo>
                    <a:pt x="285" y="7"/>
                  </a:lnTo>
                  <a:lnTo>
                    <a:pt x="285" y="10"/>
                  </a:lnTo>
                  <a:lnTo>
                    <a:pt x="283" y="7"/>
                  </a:lnTo>
                  <a:lnTo>
                    <a:pt x="283" y="10"/>
                  </a:lnTo>
                  <a:lnTo>
                    <a:pt x="285" y="10"/>
                  </a:lnTo>
                  <a:lnTo>
                    <a:pt x="287" y="12"/>
                  </a:lnTo>
                  <a:lnTo>
                    <a:pt x="279" y="7"/>
                  </a:lnTo>
                  <a:lnTo>
                    <a:pt x="269" y="3"/>
                  </a:lnTo>
                  <a:lnTo>
                    <a:pt x="269" y="3"/>
                  </a:lnTo>
                  <a:lnTo>
                    <a:pt x="273" y="3"/>
                  </a:lnTo>
                  <a:lnTo>
                    <a:pt x="275" y="2"/>
                  </a:lnTo>
                  <a:lnTo>
                    <a:pt x="277" y="2"/>
                  </a:lnTo>
                  <a:lnTo>
                    <a:pt x="277" y="2"/>
                  </a:lnTo>
                  <a:close/>
                  <a:moveTo>
                    <a:pt x="10" y="66"/>
                  </a:moveTo>
                  <a:lnTo>
                    <a:pt x="7" y="63"/>
                  </a:lnTo>
                  <a:lnTo>
                    <a:pt x="5" y="61"/>
                  </a:lnTo>
                  <a:lnTo>
                    <a:pt x="7" y="61"/>
                  </a:lnTo>
                  <a:lnTo>
                    <a:pt x="11" y="61"/>
                  </a:lnTo>
                  <a:lnTo>
                    <a:pt x="11" y="61"/>
                  </a:lnTo>
                  <a:lnTo>
                    <a:pt x="11" y="61"/>
                  </a:lnTo>
                  <a:lnTo>
                    <a:pt x="11" y="63"/>
                  </a:lnTo>
                  <a:lnTo>
                    <a:pt x="10" y="66"/>
                  </a:lnTo>
                  <a:lnTo>
                    <a:pt x="10" y="66"/>
                  </a:lnTo>
                  <a:close/>
                  <a:moveTo>
                    <a:pt x="326" y="113"/>
                  </a:moveTo>
                  <a:lnTo>
                    <a:pt x="324" y="114"/>
                  </a:lnTo>
                  <a:lnTo>
                    <a:pt x="323" y="113"/>
                  </a:lnTo>
                  <a:lnTo>
                    <a:pt x="320" y="111"/>
                  </a:lnTo>
                  <a:lnTo>
                    <a:pt x="320" y="108"/>
                  </a:lnTo>
                  <a:lnTo>
                    <a:pt x="319" y="107"/>
                  </a:lnTo>
                  <a:lnTo>
                    <a:pt x="317" y="103"/>
                  </a:lnTo>
                  <a:lnTo>
                    <a:pt x="313" y="99"/>
                  </a:lnTo>
                  <a:lnTo>
                    <a:pt x="311" y="97"/>
                  </a:lnTo>
                  <a:lnTo>
                    <a:pt x="307" y="95"/>
                  </a:lnTo>
                  <a:lnTo>
                    <a:pt x="305" y="89"/>
                  </a:lnTo>
                  <a:lnTo>
                    <a:pt x="303" y="89"/>
                  </a:lnTo>
                  <a:lnTo>
                    <a:pt x="303" y="88"/>
                  </a:lnTo>
                  <a:lnTo>
                    <a:pt x="303" y="83"/>
                  </a:lnTo>
                  <a:lnTo>
                    <a:pt x="303" y="85"/>
                  </a:lnTo>
                  <a:lnTo>
                    <a:pt x="307" y="88"/>
                  </a:lnTo>
                  <a:lnTo>
                    <a:pt x="311" y="92"/>
                  </a:lnTo>
                  <a:lnTo>
                    <a:pt x="313" y="92"/>
                  </a:lnTo>
                  <a:lnTo>
                    <a:pt x="317" y="99"/>
                  </a:lnTo>
                  <a:lnTo>
                    <a:pt x="320" y="101"/>
                  </a:lnTo>
                  <a:lnTo>
                    <a:pt x="319" y="103"/>
                  </a:lnTo>
                  <a:lnTo>
                    <a:pt x="319" y="105"/>
                  </a:lnTo>
                  <a:lnTo>
                    <a:pt x="320" y="108"/>
                  </a:lnTo>
                  <a:lnTo>
                    <a:pt x="323" y="111"/>
                  </a:lnTo>
                  <a:lnTo>
                    <a:pt x="324" y="111"/>
                  </a:lnTo>
                  <a:lnTo>
                    <a:pt x="326" y="113"/>
                  </a:lnTo>
                  <a:lnTo>
                    <a:pt x="326" y="11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5" name="Freeform 589">
              <a:extLst>
                <a:ext uri="{FF2B5EF4-FFF2-40B4-BE49-F238E27FC236}">
                  <a16:creationId xmlns:a16="http://schemas.microsoft.com/office/drawing/2014/main" id="{5CFB2717-7910-417C-A785-17E94E272919}"/>
                </a:ext>
              </a:extLst>
            </p:cNvPr>
            <p:cNvSpPr>
              <a:spLocks/>
            </p:cNvSpPr>
            <p:nvPr/>
          </p:nvSpPr>
          <p:spPr bwMode="auto">
            <a:xfrm>
              <a:off x="3895726" y="2070101"/>
              <a:ext cx="4763" cy="14288"/>
            </a:xfrm>
            <a:custGeom>
              <a:avLst/>
              <a:gdLst>
                <a:gd name="T0" fmla="*/ 3 w 3"/>
                <a:gd name="T1" fmla="*/ 9 h 9"/>
                <a:gd name="T2" fmla="*/ 1 w 3"/>
                <a:gd name="T3" fmla="*/ 6 h 9"/>
                <a:gd name="T4" fmla="*/ 1 w 3"/>
                <a:gd name="T5" fmla="*/ 9 h 9"/>
                <a:gd name="T6" fmla="*/ 0 w 3"/>
                <a:gd name="T7" fmla="*/ 6 h 9"/>
                <a:gd name="T8" fmla="*/ 0 w 3"/>
                <a:gd name="T9" fmla="*/ 4 h 9"/>
                <a:gd name="T10" fmla="*/ 0 w 3"/>
                <a:gd name="T11" fmla="*/ 3 h 9"/>
                <a:gd name="T12" fmla="*/ 0 w 3"/>
                <a:gd name="T13" fmla="*/ 3 h 9"/>
                <a:gd name="T14" fmla="*/ 1 w 3"/>
                <a:gd name="T15" fmla="*/ 0 h 9"/>
                <a:gd name="T16" fmla="*/ 1 w 3"/>
                <a:gd name="T17" fmla="*/ 3 h 9"/>
                <a:gd name="T18" fmla="*/ 3 w 3"/>
                <a:gd name="T19" fmla="*/ 3 h 9"/>
                <a:gd name="T20" fmla="*/ 3 w 3"/>
                <a:gd name="T21" fmla="*/ 4 h 9"/>
                <a:gd name="T22" fmla="*/ 3 w 3"/>
                <a:gd name="T23" fmla="*/ 9 h 9"/>
                <a:gd name="T24" fmla="*/ 3 w 3"/>
                <a:gd name="T25" fmla="*/ 9 h 9"/>
                <a:gd name="T26" fmla="*/ 3 w 3"/>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9">
                  <a:moveTo>
                    <a:pt x="3" y="9"/>
                  </a:moveTo>
                  <a:lnTo>
                    <a:pt x="1" y="6"/>
                  </a:lnTo>
                  <a:lnTo>
                    <a:pt x="1" y="9"/>
                  </a:lnTo>
                  <a:lnTo>
                    <a:pt x="0" y="6"/>
                  </a:lnTo>
                  <a:lnTo>
                    <a:pt x="0" y="4"/>
                  </a:lnTo>
                  <a:lnTo>
                    <a:pt x="0" y="3"/>
                  </a:lnTo>
                  <a:lnTo>
                    <a:pt x="0" y="3"/>
                  </a:lnTo>
                  <a:lnTo>
                    <a:pt x="1" y="0"/>
                  </a:lnTo>
                  <a:lnTo>
                    <a:pt x="1" y="3"/>
                  </a:lnTo>
                  <a:lnTo>
                    <a:pt x="3" y="3"/>
                  </a:lnTo>
                  <a:lnTo>
                    <a:pt x="3" y="4"/>
                  </a:lnTo>
                  <a:lnTo>
                    <a:pt x="3" y="9"/>
                  </a:lnTo>
                  <a:lnTo>
                    <a:pt x="3" y="9"/>
                  </a:lnTo>
                  <a:lnTo>
                    <a:pt x="3" y="9"/>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6" name="Freeform 590">
              <a:extLst>
                <a:ext uri="{FF2B5EF4-FFF2-40B4-BE49-F238E27FC236}">
                  <a16:creationId xmlns:a16="http://schemas.microsoft.com/office/drawing/2014/main" id="{CD871C2C-78FA-4D95-9D21-A237A3EC9330}"/>
                </a:ext>
              </a:extLst>
            </p:cNvPr>
            <p:cNvSpPr>
              <a:spLocks/>
            </p:cNvSpPr>
            <p:nvPr/>
          </p:nvSpPr>
          <p:spPr bwMode="auto">
            <a:xfrm>
              <a:off x="3957638" y="1858963"/>
              <a:ext cx="90488" cy="136525"/>
            </a:xfrm>
            <a:custGeom>
              <a:avLst/>
              <a:gdLst>
                <a:gd name="T0" fmla="*/ 38 w 57"/>
                <a:gd name="T1" fmla="*/ 30 h 86"/>
                <a:gd name="T2" fmla="*/ 40 w 57"/>
                <a:gd name="T3" fmla="*/ 32 h 86"/>
                <a:gd name="T4" fmla="*/ 41 w 57"/>
                <a:gd name="T5" fmla="*/ 41 h 86"/>
                <a:gd name="T6" fmla="*/ 41 w 57"/>
                <a:gd name="T7" fmla="*/ 45 h 86"/>
                <a:gd name="T8" fmla="*/ 41 w 57"/>
                <a:gd name="T9" fmla="*/ 50 h 86"/>
                <a:gd name="T10" fmla="*/ 44 w 57"/>
                <a:gd name="T11" fmla="*/ 56 h 86"/>
                <a:gd name="T12" fmla="*/ 44 w 57"/>
                <a:gd name="T13" fmla="*/ 60 h 86"/>
                <a:gd name="T14" fmla="*/ 56 w 57"/>
                <a:gd name="T15" fmla="*/ 72 h 86"/>
                <a:gd name="T16" fmla="*/ 57 w 57"/>
                <a:gd name="T17" fmla="*/ 76 h 86"/>
                <a:gd name="T18" fmla="*/ 40 w 57"/>
                <a:gd name="T19" fmla="*/ 83 h 86"/>
                <a:gd name="T20" fmla="*/ 30 w 57"/>
                <a:gd name="T21" fmla="*/ 82 h 86"/>
                <a:gd name="T22" fmla="*/ 22 w 57"/>
                <a:gd name="T23" fmla="*/ 86 h 86"/>
                <a:gd name="T24" fmla="*/ 19 w 57"/>
                <a:gd name="T25" fmla="*/ 86 h 86"/>
                <a:gd name="T26" fmla="*/ 18 w 57"/>
                <a:gd name="T27" fmla="*/ 83 h 86"/>
                <a:gd name="T28" fmla="*/ 12 w 57"/>
                <a:gd name="T29" fmla="*/ 80 h 86"/>
                <a:gd name="T30" fmla="*/ 8 w 57"/>
                <a:gd name="T31" fmla="*/ 77 h 86"/>
                <a:gd name="T32" fmla="*/ 8 w 57"/>
                <a:gd name="T33" fmla="*/ 82 h 86"/>
                <a:gd name="T34" fmla="*/ 6 w 57"/>
                <a:gd name="T35" fmla="*/ 76 h 86"/>
                <a:gd name="T36" fmla="*/ 3 w 57"/>
                <a:gd name="T37" fmla="*/ 67 h 86"/>
                <a:gd name="T38" fmla="*/ 2 w 57"/>
                <a:gd name="T39" fmla="*/ 60 h 86"/>
                <a:gd name="T40" fmla="*/ 0 w 57"/>
                <a:gd name="T41" fmla="*/ 52 h 86"/>
                <a:gd name="T42" fmla="*/ 2 w 57"/>
                <a:gd name="T43" fmla="*/ 45 h 86"/>
                <a:gd name="T44" fmla="*/ 0 w 57"/>
                <a:gd name="T45" fmla="*/ 36 h 86"/>
                <a:gd name="T46" fmla="*/ 0 w 57"/>
                <a:gd name="T47" fmla="*/ 30 h 86"/>
                <a:gd name="T48" fmla="*/ 0 w 57"/>
                <a:gd name="T49" fmla="*/ 22 h 86"/>
                <a:gd name="T50" fmla="*/ 0 w 57"/>
                <a:gd name="T51" fmla="*/ 10 h 86"/>
                <a:gd name="T52" fmla="*/ 6 w 57"/>
                <a:gd name="T53" fmla="*/ 10 h 86"/>
                <a:gd name="T54" fmla="*/ 9 w 57"/>
                <a:gd name="T55" fmla="*/ 9 h 86"/>
                <a:gd name="T56" fmla="*/ 12 w 57"/>
                <a:gd name="T57" fmla="*/ 0 h 86"/>
                <a:gd name="T58" fmla="*/ 19 w 57"/>
                <a:gd name="T59" fmla="*/ 0 h 86"/>
                <a:gd name="T60" fmla="*/ 24 w 57"/>
                <a:gd name="T61" fmla="*/ 9 h 86"/>
                <a:gd name="T62" fmla="*/ 30 w 57"/>
                <a:gd name="T63" fmla="*/ 25 h 86"/>
                <a:gd name="T64" fmla="*/ 34 w 57"/>
                <a:gd name="T65" fmla="*/ 2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86">
                  <a:moveTo>
                    <a:pt x="34" y="28"/>
                  </a:moveTo>
                  <a:lnTo>
                    <a:pt x="38" y="30"/>
                  </a:lnTo>
                  <a:lnTo>
                    <a:pt x="38" y="32"/>
                  </a:lnTo>
                  <a:lnTo>
                    <a:pt x="40" y="32"/>
                  </a:lnTo>
                  <a:lnTo>
                    <a:pt x="40" y="36"/>
                  </a:lnTo>
                  <a:lnTo>
                    <a:pt x="41" y="41"/>
                  </a:lnTo>
                  <a:lnTo>
                    <a:pt x="41" y="44"/>
                  </a:lnTo>
                  <a:lnTo>
                    <a:pt x="41" y="45"/>
                  </a:lnTo>
                  <a:lnTo>
                    <a:pt x="41" y="48"/>
                  </a:lnTo>
                  <a:lnTo>
                    <a:pt x="41" y="50"/>
                  </a:lnTo>
                  <a:lnTo>
                    <a:pt x="41" y="54"/>
                  </a:lnTo>
                  <a:lnTo>
                    <a:pt x="44" y="56"/>
                  </a:lnTo>
                  <a:lnTo>
                    <a:pt x="44" y="58"/>
                  </a:lnTo>
                  <a:lnTo>
                    <a:pt x="44" y="60"/>
                  </a:lnTo>
                  <a:lnTo>
                    <a:pt x="46" y="66"/>
                  </a:lnTo>
                  <a:lnTo>
                    <a:pt x="56" y="72"/>
                  </a:lnTo>
                  <a:lnTo>
                    <a:pt x="56" y="72"/>
                  </a:lnTo>
                  <a:lnTo>
                    <a:pt x="57" y="76"/>
                  </a:lnTo>
                  <a:lnTo>
                    <a:pt x="51" y="83"/>
                  </a:lnTo>
                  <a:lnTo>
                    <a:pt x="40" y="83"/>
                  </a:lnTo>
                  <a:lnTo>
                    <a:pt x="35" y="83"/>
                  </a:lnTo>
                  <a:lnTo>
                    <a:pt x="30" y="82"/>
                  </a:lnTo>
                  <a:lnTo>
                    <a:pt x="25" y="82"/>
                  </a:lnTo>
                  <a:lnTo>
                    <a:pt x="22" y="86"/>
                  </a:lnTo>
                  <a:lnTo>
                    <a:pt x="22" y="86"/>
                  </a:lnTo>
                  <a:lnTo>
                    <a:pt x="19" y="86"/>
                  </a:lnTo>
                  <a:lnTo>
                    <a:pt x="19" y="83"/>
                  </a:lnTo>
                  <a:lnTo>
                    <a:pt x="18" y="83"/>
                  </a:lnTo>
                  <a:lnTo>
                    <a:pt x="14" y="82"/>
                  </a:lnTo>
                  <a:lnTo>
                    <a:pt x="12" y="80"/>
                  </a:lnTo>
                  <a:lnTo>
                    <a:pt x="9" y="80"/>
                  </a:lnTo>
                  <a:lnTo>
                    <a:pt x="8" y="77"/>
                  </a:lnTo>
                  <a:lnTo>
                    <a:pt x="8" y="77"/>
                  </a:lnTo>
                  <a:lnTo>
                    <a:pt x="8" y="82"/>
                  </a:lnTo>
                  <a:lnTo>
                    <a:pt x="6" y="82"/>
                  </a:lnTo>
                  <a:lnTo>
                    <a:pt x="6" y="76"/>
                  </a:lnTo>
                  <a:lnTo>
                    <a:pt x="3" y="72"/>
                  </a:lnTo>
                  <a:lnTo>
                    <a:pt x="3" y="67"/>
                  </a:lnTo>
                  <a:lnTo>
                    <a:pt x="3" y="66"/>
                  </a:lnTo>
                  <a:lnTo>
                    <a:pt x="2" y="60"/>
                  </a:lnTo>
                  <a:lnTo>
                    <a:pt x="0" y="56"/>
                  </a:lnTo>
                  <a:lnTo>
                    <a:pt x="0" y="52"/>
                  </a:lnTo>
                  <a:lnTo>
                    <a:pt x="0" y="48"/>
                  </a:lnTo>
                  <a:lnTo>
                    <a:pt x="2" y="45"/>
                  </a:lnTo>
                  <a:lnTo>
                    <a:pt x="2" y="38"/>
                  </a:lnTo>
                  <a:lnTo>
                    <a:pt x="0" y="36"/>
                  </a:lnTo>
                  <a:lnTo>
                    <a:pt x="0" y="32"/>
                  </a:lnTo>
                  <a:lnTo>
                    <a:pt x="0" y="30"/>
                  </a:lnTo>
                  <a:lnTo>
                    <a:pt x="0" y="26"/>
                  </a:lnTo>
                  <a:lnTo>
                    <a:pt x="0" y="22"/>
                  </a:lnTo>
                  <a:lnTo>
                    <a:pt x="0" y="14"/>
                  </a:lnTo>
                  <a:lnTo>
                    <a:pt x="0" y="10"/>
                  </a:lnTo>
                  <a:lnTo>
                    <a:pt x="2" y="6"/>
                  </a:lnTo>
                  <a:lnTo>
                    <a:pt x="6" y="10"/>
                  </a:lnTo>
                  <a:lnTo>
                    <a:pt x="8" y="9"/>
                  </a:lnTo>
                  <a:lnTo>
                    <a:pt x="9" y="9"/>
                  </a:lnTo>
                  <a:lnTo>
                    <a:pt x="12" y="6"/>
                  </a:lnTo>
                  <a:lnTo>
                    <a:pt x="12" y="0"/>
                  </a:lnTo>
                  <a:lnTo>
                    <a:pt x="18" y="3"/>
                  </a:lnTo>
                  <a:lnTo>
                    <a:pt x="19" y="0"/>
                  </a:lnTo>
                  <a:lnTo>
                    <a:pt x="22" y="4"/>
                  </a:lnTo>
                  <a:lnTo>
                    <a:pt x="24" y="9"/>
                  </a:lnTo>
                  <a:lnTo>
                    <a:pt x="25" y="10"/>
                  </a:lnTo>
                  <a:lnTo>
                    <a:pt x="30" y="25"/>
                  </a:lnTo>
                  <a:lnTo>
                    <a:pt x="34" y="28"/>
                  </a:lnTo>
                  <a:lnTo>
                    <a:pt x="34" y="28"/>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7" name="Freeform 591">
              <a:extLst>
                <a:ext uri="{FF2B5EF4-FFF2-40B4-BE49-F238E27FC236}">
                  <a16:creationId xmlns:a16="http://schemas.microsoft.com/office/drawing/2014/main" id="{DFD55348-D331-45B7-99A5-2D3B921DD281}"/>
                </a:ext>
              </a:extLst>
            </p:cNvPr>
            <p:cNvSpPr>
              <a:spLocks/>
            </p:cNvSpPr>
            <p:nvPr/>
          </p:nvSpPr>
          <p:spPr bwMode="auto">
            <a:xfrm>
              <a:off x="3895726" y="1985963"/>
              <a:ext cx="1588" cy="9525"/>
            </a:xfrm>
            <a:custGeom>
              <a:avLst/>
              <a:gdLst>
                <a:gd name="T0" fmla="*/ 0 w 1"/>
                <a:gd name="T1" fmla="*/ 2 h 6"/>
                <a:gd name="T2" fmla="*/ 0 w 1"/>
                <a:gd name="T3" fmla="*/ 0 h 6"/>
                <a:gd name="T4" fmla="*/ 1 w 1"/>
                <a:gd name="T5" fmla="*/ 2 h 6"/>
                <a:gd name="T6" fmla="*/ 1 w 1"/>
                <a:gd name="T7" fmla="*/ 3 h 6"/>
                <a:gd name="T8" fmla="*/ 1 w 1"/>
                <a:gd name="T9" fmla="*/ 3 h 6"/>
                <a:gd name="T10" fmla="*/ 1 w 1"/>
                <a:gd name="T11" fmla="*/ 6 h 6"/>
                <a:gd name="T12" fmla="*/ 0 w 1"/>
                <a:gd name="T13" fmla="*/ 3 h 6"/>
                <a:gd name="T14" fmla="*/ 0 w 1"/>
                <a:gd name="T15" fmla="*/ 2 h 6"/>
                <a:gd name="T16" fmla="*/ 0 w 1"/>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6">
                  <a:moveTo>
                    <a:pt x="0" y="2"/>
                  </a:moveTo>
                  <a:lnTo>
                    <a:pt x="0" y="0"/>
                  </a:lnTo>
                  <a:lnTo>
                    <a:pt x="1" y="2"/>
                  </a:lnTo>
                  <a:lnTo>
                    <a:pt x="1" y="3"/>
                  </a:lnTo>
                  <a:lnTo>
                    <a:pt x="1" y="3"/>
                  </a:lnTo>
                  <a:lnTo>
                    <a:pt x="1" y="6"/>
                  </a:lnTo>
                  <a:lnTo>
                    <a:pt x="0" y="3"/>
                  </a:lnTo>
                  <a:lnTo>
                    <a:pt x="0" y="2"/>
                  </a:lnTo>
                  <a:lnTo>
                    <a:pt x="0"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8" name="Freeform 592">
              <a:extLst>
                <a:ext uri="{FF2B5EF4-FFF2-40B4-BE49-F238E27FC236}">
                  <a16:creationId xmlns:a16="http://schemas.microsoft.com/office/drawing/2014/main" id="{444D8691-42D1-475F-81D7-AFA5B1669436}"/>
                </a:ext>
              </a:extLst>
            </p:cNvPr>
            <p:cNvSpPr>
              <a:spLocks/>
            </p:cNvSpPr>
            <p:nvPr/>
          </p:nvSpPr>
          <p:spPr bwMode="auto">
            <a:xfrm>
              <a:off x="4403726" y="2166938"/>
              <a:ext cx="4763" cy="0"/>
            </a:xfrm>
            <a:custGeom>
              <a:avLst/>
              <a:gdLst>
                <a:gd name="T0" fmla="*/ 3 w 3"/>
                <a:gd name="T1" fmla="*/ 0 w 3"/>
                <a:gd name="T2" fmla="*/ 0 w 3"/>
                <a:gd name="T3" fmla="*/ 0 w 3"/>
                <a:gd name="T4" fmla="*/ 3 w 3"/>
                <a:gd name="T5" fmla="*/ 3 w 3"/>
              </a:gdLst>
              <a:ahLst/>
              <a:cxnLst>
                <a:cxn ang="0">
                  <a:pos x="T0" y="0"/>
                </a:cxn>
                <a:cxn ang="0">
                  <a:pos x="T1" y="0"/>
                </a:cxn>
                <a:cxn ang="0">
                  <a:pos x="T2" y="0"/>
                </a:cxn>
                <a:cxn ang="0">
                  <a:pos x="T3" y="0"/>
                </a:cxn>
                <a:cxn ang="0">
                  <a:pos x="T4" y="0"/>
                </a:cxn>
                <a:cxn ang="0">
                  <a:pos x="T5" y="0"/>
                </a:cxn>
              </a:cxnLst>
              <a:rect l="0" t="0" r="r" b="b"/>
              <a:pathLst>
                <a:path w="3">
                  <a:moveTo>
                    <a:pt x="3" y="0"/>
                  </a:moveTo>
                  <a:lnTo>
                    <a:pt x="0" y="0"/>
                  </a:lnTo>
                  <a:lnTo>
                    <a:pt x="0" y="0"/>
                  </a:lnTo>
                  <a:lnTo>
                    <a:pt x="0" y="0"/>
                  </a:lnTo>
                  <a:lnTo>
                    <a:pt x="3" y="0"/>
                  </a:lnTo>
                  <a:lnTo>
                    <a:pt x="3"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9" name="Freeform 593">
              <a:extLst>
                <a:ext uri="{FF2B5EF4-FFF2-40B4-BE49-F238E27FC236}">
                  <a16:creationId xmlns:a16="http://schemas.microsoft.com/office/drawing/2014/main" id="{6D1E90C3-F36B-4F8C-BDD9-B0F02F64C960}"/>
                </a:ext>
              </a:extLst>
            </p:cNvPr>
            <p:cNvSpPr>
              <a:spLocks noEditPoints="1"/>
            </p:cNvSpPr>
            <p:nvPr/>
          </p:nvSpPr>
          <p:spPr bwMode="auto">
            <a:xfrm>
              <a:off x="4192588" y="1566863"/>
              <a:ext cx="30163" cy="15875"/>
            </a:xfrm>
            <a:custGeom>
              <a:avLst/>
              <a:gdLst>
                <a:gd name="T0" fmla="*/ 15 w 19"/>
                <a:gd name="T1" fmla="*/ 1 h 10"/>
                <a:gd name="T2" fmla="*/ 15 w 19"/>
                <a:gd name="T3" fmla="*/ 4 h 10"/>
                <a:gd name="T4" fmla="*/ 13 w 19"/>
                <a:gd name="T5" fmla="*/ 4 h 10"/>
                <a:gd name="T6" fmla="*/ 10 w 19"/>
                <a:gd name="T7" fmla="*/ 6 h 10"/>
                <a:gd name="T8" fmla="*/ 9 w 19"/>
                <a:gd name="T9" fmla="*/ 6 h 10"/>
                <a:gd name="T10" fmla="*/ 0 w 19"/>
                <a:gd name="T11" fmla="*/ 7 h 10"/>
                <a:gd name="T12" fmla="*/ 0 w 19"/>
                <a:gd name="T13" fmla="*/ 6 h 10"/>
                <a:gd name="T14" fmla="*/ 4 w 19"/>
                <a:gd name="T15" fmla="*/ 4 h 10"/>
                <a:gd name="T16" fmla="*/ 9 w 19"/>
                <a:gd name="T17" fmla="*/ 1 h 10"/>
                <a:gd name="T18" fmla="*/ 13 w 19"/>
                <a:gd name="T19" fmla="*/ 0 h 10"/>
                <a:gd name="T20" fmla="*/ 15 w 19"/>
                <a:gd name="T21" fmla="*/ 1 h 10"/>
                <a:gd name="T22" fmla="*/ 15 w 19"/>
                <a:gd name="T23" fmla="*/ 1 h 10"/>
                <a:gd name="T24" fmla="*/ 19 w 19"/>
                <a:gd name="T25" fmla="*/ 1 h 10"/>
                <a:gd name="T26" fmla="*/ 19 w 19"/>
                <a:gd name="T27" fmla="*/ 4 h 10"/>
                <a:gd name="T28" fmla="*/ 19 w 19"/>
                <a:gd name="T29" fmla="*/ 4 h 10"/>
                <a:gd name="T30" fmla="*/ 19 w 19"/>
                <a:gd name="T31" fmla="*/ 6 h 10"/>
                <a:gd name="T32" fmla="*/ 16 w 19"/>
                <a:gd name="T33" fmla="*/ 6 h 10"/>
                <a:gd name="T34" fmla="*/ 15 w 19"/>
                <a:gd name="T35" fmla="*/ 6 h 10"/>
                <a:gd name="T36" fmla="*/ 13 w 19"/>
                <a:gd name="T37" fmla="*/ 4 h 10"/>
                <a:gd name="T38" fmla="*/ 15 w 19"/>
                <a:gd name="T39" fmla="*/ 4 h 10"/>
                <a:gd name="T40" fmla="*/ 16 w 19"/>
                <a:gd name="T41" fmla="*/ 1 h 10"/>
                <a:gd name="T42" fmla="*/ 19 w 19"/>
                <a:gd name="T43" fmla="*/ 1 h 10"/>
                <a:gd name="T44" fmla="*/ 19 w 19"/>
                <a:gd name="T45" fmla="*/ 1 h 10"/>
                <a:gd name="T46" fmla="*/ 9 w 19"/>
                <a:gd name="T47" fmla="*/ 7 h 10"/>
                <a:gd name="T48" fmla="*/ 9 w 19"/>
                <a:gd name="T49" fmla="*/ 7 h 10"/>
                <a:gd name="T50" fmla="*/ 6 w 19"/>
                <a:gd name="T51" fmla="*/ 10 h 10"/>
                <a:gd name="T52" fmla="*/ 4 w 19"/>
                <a:gd name="T53" fmla="*/ 7 h 10"/>
                <a:gd name="T54" fmla="*/ 6 w 19"/>
                <a:gd name="T55" fmla="*/ 7 h 10"/>
                <a:gd name="T56" fmla="*/ 9 w 19"/>
                <a:gd name="T57" fmla="*/ 7 h 10"/>
                <a:gd name="T58" fmla="*/ 9 w 19"/>
                <a:gd name="T59"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 h="10">
                  <a:moveTo>
                    <a:pt x="15" y="1"/>
                  </a:moveTo>
                  <a:lnTo>
                    <a:pt x="15" y="4"/>
                  </a:lnTo>
                  <a:lnTo>
                    <a:pt x="13" y="4"/>
                  </a:lnTo>
                  <a:lnTo>
                    <a:pt x="10" y="6"/>
                  </a:lnTo>
                  <a:lnTo>
                    <a:pt x="9" y="6"/>
                  </a:lnTo>
                  <a:lnTo>
                    <a:pt x="0" y="7"/>
                  </a:lnTo>
                  <a:lnTo>
                    <a:pt x="0" y="6"/>
                  </a:lnTo>
                  <a:lnTo>
                    <a:pt x="4" y="4"/>
                  </a:lnTo>
                  <a:lnTo>
                    <a:pt x="9" y="1"/>
                  </a:lnTo>
                  <a:lnTo>
                    <a:pt x="13" y="0"/>
                  </a:lnTo>
                  <a:lnTo>
                    <a:pt x="15" y="1"/>
                  </a:lnTo>
                  <a:lnTo>
                    <a:pt x="15" y="1"/>
                  </a:lnTo>
                  <a:close/>
                  <a:moveTo>
                    <a:pt x="19" y="1"/>
                  </a:moveTo>
                  <a:lnTo>
                    <a:pt x="19" y="4"/>
                  </a:lnTo>
                  <a:lnTo>
                    <a:pt x="19" y="4"/>
                  </a:lnTo>
                  <a:lnTo>
                    <a:pt x="19" y="6"/>
                  </a:lnTo>
                  <a:lnTo>
                    <a:pt x="16" y="6"/>
                  </a:lnTo>
                  <a:lnTo>
                    <a:pt x="15" y="6"/>
                  </a:lnTo>
                  <a:lnTo>
                    <a:pt x="13" y="4"/>
                  </a:lnTo>
                  <a:lnTo>
                    <a:pt x="15" y="4"/>
                  </a:lnTo>
                  <a:lnTo>
                    <a:pt x="16" y="1"/>
                  </a:lnTo>
                  <a:lnTo>
                    <a:pt x="19" y="1"/>
                  </a:lnTo>
                  <a:lnTo>
                    <a:pt x="19" y="1"/>
                  </a:lnTo>
                  <a:close/>
                  <a:moveTo>
                    <a:pt x="9" y="7"/>
                  </a:moveTo>
                  <a:lnTo>
                    <a:pt x="9" y="7"/>
                  </a:lnTo>
                  <a:lnTo>
                    <a:pt x="6" y="10"/>
                  </a:lnTo>
                  <a:lnTo>
                    <a:pt x="4" y="7"/>
                  </a:lnTo>
                  <a:lnTo>
                    <a:pt x="6" y="7"/>
                  </a:lnTo>
                  <a:lnTo>
                    <a:pt x="9" y="7"/>
                  </a:lnTo>
                  <a:lnTo>
                    <a:pt x="9" y="7"/>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0" name="Freeform 594">
              <a:extLst>
                <a:ext uri="{FF2B5EF4-FFF2-40B4-BE49-F238E27FC236}">
                  <a16:creationId xmlns:a16="http://schemas.microsoft.com/office/drawing/2014/main" id="{9DD7C189-15CE-41E1-A0F7-7E38551EE2C0}"/>
                </a:ext>
              </a:extLst>
            </p:cNvPr>
            <p:cNvSpPr>
              <a:spLocks noEditPoints="1"/>
            </p:cNvSpPr>
            <p:nvPr/>
          </p:nvSpPr>
          <p:spPr bwMode="auto">
            <a:xfrm>
              <a:off x="4710113" y="2084388"/>
              <a:ext cx="4763" cy="7938"/>
            </a:xfrm>
            <a:custGeom>
              <a:avLst/>
              <a:gdLst>
                <a:gd name="T0" fmla="*/ 2 w 3"/>
                <a:gd name="T1" fmla="*/ 3 h 5"/>
                <a:gd name="T2" fmla="*/ 3 w 3"/>
                <a:gd name="T3" fmla="*/ 3 h 5"/>
                <a:gd name="T4" fmla="*/ 2 w 3"/>
                <a:gd name="T5" fmla="*/ 3 h 5"/>
                <a:gd name="T6" fmla="*/ 2 w 3"/>
                <a:gd name="T7" fmla="*/ 3 h 5"/>
                <a:gd name="T8" fmla="*/ 2 w 3"/>
                <a:gd name="T9" fmla="*/ 3 h 5"/>
                <a:gd name="T10" fmla="*/ 2 w 3"/>
                <a:gd name="T11" fmla="*/ 3 h 5"/>
                <a:gd name="T12" fmla="*/ 2 w 3"/>
                <a:gd name="T13" fmla="*/ 3 h 5"/>
                <a:gd name="T14" fmla="*/ 2 w 3"/>
                <a:gd name="T15" fmla="*/ 3 h 5"/>
                <a:gd name="T16" fmla="*/ 2 w 3"/>
                <a:gd name="T17" fmla="*/ 3 h 5"/>
                <a:gd name="T18" fmla="*/ 2 w 3"/>
                <a:gd name="T19" fmla="*/ 3 h 5"/>
                <a:gd name="T20" fmla="*/ 2 w 3"/>
                <a:gd name="T21" fmla="*/ 1 h 5"/>
                <a:gd name="T22" fmla="*/ 2 w 3"/>
                <a:gd name="T23" fmla="*/ 3 h 5"/>
                <a:gd name="T24" fmla="*/ 0 w 3"/>
                <a:gd name="T25" fmla="*/ 5 h 5"/>
                <a:gd name="T26" fmla="*/ 2 w 3"/>
                <a:gd name="T27" fmla="*/ 3 h 5"/>
                <a:gd name="T28" fmla="*/ 2 w 3"/>
                <a:gd name="T29" fmla="*/ 3 h 5"/>
                <a:gd name="T30" fmla="*/ 2 w 3"/>
                <a:gd name="T31" fmla="*/ 0 h 5"/>
                <a:gd name="T32" fmla="*/ 2 w 3"/>
                <a:gd name="T33" fmla="*/ 0 h 5"/>
                <a:gd name="T34" fmla="*/ 0 w 3"/>
                <a:gd name="T35" fmla="*/ 0 h 5"/>
                <a:gd name="T36" fmla="*/ 0 w 3"/>
                <a:gd name="T37" fmla="*/ 0 h 5"/>
                <a:gd name="T38" fmla="*/ 2 w 3"/>
                <a:gd name="T39" fmla="*/ 0 h 5"/>
                <a:gd name="T40" fmla="*/ 2 w 3"/>
                <a:gd name="T4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 h="5">
                  <a:moveTo>
                    <a:pt x="2" y="3"/>
                  </a:moveTo>
                  <a:lnTo>
                    <a:pt x="3" y="3"/>
                  </a:lnTo>
                  <a:lnTo>
                    <a:pt x="2" y="3"/>
                  </a:lnTo>
                  <a:lnTo>
                    <a:pt x="2" y="3"/>
                  </a:lnTo>
                  <a:lnTo>
                    <a:pt x="2" y="3"/>
                  </a:lnTo>
                  <a:lnTo>
                    <a:pt x="2" y="3"/>
                  </a:lnTo>
                  <a:lnTo>
                    <a:pt x="2" y="3"/>
                  </a:lnTo>
                  <a:lnTo>
                    <a:pt x="2" y="3"/>
                  </a:lnTo>
                  <a:lnTo>
                    <a:pt x="2" y="3"/>
                  </a:lnTo>
                  <a:close/>
                  <a:moveTo>
                    <a:pt x="2" y="3"/>
                  </a:moveTo>
                  <a:lnTo>
                    <a:pt x="2" y="1"/>
                  </a:lnTo>
                  <a:lnTo>
                    <a:pt x="2" y="3"/>
                  </a:lnTo>
                  <a:lnTo>
                    <a:pt x="0" y="5"/>
                  </a:lnTo>
                  <a:lnTo>
                    <a:pt x="2" y="3"/>
                  </a:lnTo>
                  <a:lnTo>
                    <a:pt x="2" y="3"/>
                  </a:lnTo>
                  <a:close/>
                  <a:moveTo>
                    <a:pt x="2" y="0"/>
                  </a:moveTo>
                  <a:lnTo>
                    <a:pt x="2" y="0"/>
                  </a:lnTo>
                  <a:lnTo>
                    <a:pt x="0" y="0"/>
                  </a:lnTo>
                  <a:lnTo>
                    <a:pt x="0" y="0"/>
                  </a:lnTo>
                  <a:lnTo>
                    <a:pt x="2" y="0"/>
                  </a:lnTo>
                  <a:lnTo>
                    <a:pt x="2"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1" name="Rectangle 595">
              <a:extLst>
                <a:ext uri="{FF2B5EF4-FFF2-40B4-BE49-F238E27FC236}">
                  <a16:creationId xmlns:a16="http://schemas.microsoft.com/office/drawing/2014/main" id="{564C7611-347A-4616-A713-CBD11DD582F4}"/>
                </a:ext>
              </a:extLst>
            </p:cNvPr>
            <p:cNvSpPr>
              <a:spLocks noChangeArrowheads="1"/>
            </p:cNvSpPr>
            <p:nvPr/>
          </p:nvSpPr>
          <p:spPr bwMode="auto">
            <a:xfrm>
              <a:off x="3970338" y="1712913"/>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2" name="Freeform 596">
              <a:extLst>
                <a:ext uri="{FF2B5EF4-FFF2-40B4-BE49-F238E27FC236}">
                  <a16:creationId xmlns:a16="http://schemas.microsoft.com/office/drawing/2014/main" id="{8D00DF64-14FC-4FE0-8CDE-677484DFB460}"/>
                </a:ext>
              </a:extLst>
            </p:cNvPr>
            <p:cNvSpPr>
              <a:spLocks/>
            </p:cNvSpPr>
            <p:nvPr/>
          </p:nvSpPr>
          <p:spPr bwMode="auto">
            <a:xfrm>
              <a:off x="3944938" y="2025651"/>
              <a:ext cx="61913" cy="88900"/>
            </a:xfrm>
            <a:custGeom>
              <a:avLst/>
              <a:gdLst>
                <a:gd name="T0" fmla="*/ 2 w 39"/>
                <a:gd name="T1" fmla="*/ 56 h 56"/>
                <a:gd name="T2" fmla="*/ 0 w 39"/>
                <a:gd name="T3" fmla="*/ 50 h 56"/>
                <a:gd name="T4" fmla="*/ 0 w 39"/>
                <a:gd name="T5" fmla="*/ 42 h 56"/>
                <a:gd name="T6" fmla="*/ 0 w 39"/>
                <a:gd name="T7" fmla="*/ 34 h 56"/>
                <a:gd name="T8" fmla="*/ 2 w 39"/>
                <a:gd name="T9" fmla="*/ 34 h 56"/>
                <a:gd name="T10" fmla="*/ 4 w 39"/>
                <a:gd name="T11" fmla="*/ 32 h 56"/>
                <a:gd name="T12" fmla="*/ 4 w 39"/>
                <a:gd name="T13" fmla="*/ 31 h 56"/>
                <a:gd name="T14" fmla="*/ 7 w 39"/>
                <a:gd name="T15" fmla="*/ 32 h 56"/>
                <a:gd name="T16" fmla="*/ 8 w 39"/>
                <a:gd name="T17" fmla="*/ 31 h 56"/>
                <a:gd name="T18" fmla="*/ 10 w 39"/>
                <a:gd name="T19" fmla="*/ 31 h 56"/>
                <a:gd name="T20" fmla="*/ 14 w 39"/>
                <a:gd name="T21" fmla="*/ 34 h 56"/>
                <a:gd name="T22" fmla="*/ 17 w 39"/>
                <a:gd name="T23" fmla="*/ 31 h 56"/>
                <a:gd name="T24" fmla="*/ 22 w 39"/>
                <a:gd name="T25" fmla="*/ 28 h 56"/>
                <a:gd name="T26" fmla="*/ 26 w 39"/>
                <a:gd name="T27" fmla="*/ 25 h 56"/>
                <a:gd name="T28" fmla="*/ 22 w 39"/>
                <a:gd name="T29" fmla="*/ 22 h 56"/>
                <a:gd name="T30" fmla="*/ 11 w 39"/>
                <a:gd name="T31" fmla="*/ 12 h 56"/>
                <a:gd name="T32" fmla="*/ 10 w 39"/>
                <a:gd name="T33" fmla="*/ 10 h 56"/>
                <a:gd name="T34" fmla="*/ 10 w 39"/>
                <a:gd name="T35" fmla="*/ 9 h 56"/>
                <a:gd name="T36" fmla="*/ 8 w 39"/>
                <a:gd name="T37" fmla="*/ 5 h 56"/>
                <a:gd name="T38" fmla="*/ 8 w 39"/>
                <a:gd name="T39" fmla="*/ 3 h 56"/>
                <a:gd name="T40" fmla="*/ 10 w 39"/>
                <a:gd name="T41" fmla="*/ 3 h 56"/>
                <a:gd name="T42" fmla="*/ 11 w 39"/>
                <a:gd name="T43" fmla="*/ 0 h 56"/>
                <a:gd name="T44" fmla="*/ 11 w 39"/>
                <a:gd name="T45" fmla="*/ 5 h 56"/>
                <a:gd name="T46" fmla="*/ 14 w 39"/>
                <a:gd name="T47" fmla="*/ 6 h 56"/>
                <a:gd name="T48" fmla="*/ 16 w 39"/>
                <a:gd name="T49" fmla="*/ 9 h 56"/>
                <a:gd name="T50" fmla="*/ 20 w 39"/>
                <a:gd name="T51" fmla="*/ 9 h 56"/>
                <a:gd name="T52" fmla="*/ 22 w 39"/>
                <a:gd name="T53" fmla="*/ 10 h 56"/>
                <a:gd name="T54" fmla="*/ 26 w 39"/>
                <a:gd name="T55" fmla="*/ 9 h 56"/>
                <a:gd name="T56" fmla="*/ 27 w 39"/>
                <a:gd name="T57" fmla="*/ 10 h 56"/>
                <a:gd name="T58" fmla="*/ 30 w 39"/>
                <a:gd name="T59" fmla="*/ 10 h 56"/>
                <a:gd name="T60" fmla="*/ 32 w 39"/>
                <a:gd name="T61" fmla="*/ 12 h 56"/>
                <a:gd name="T62" fmla="*/ 36 w 39"/>
                <a:gd name="T63" fmla="*/ 12 h 56"/>
                <a:gd name="T64" fmla="*/ 38 w 39"/>
                <a:gd name="T65" fmla="*/ 10 h 56"/>
                <a:gd name="T66" fmla="*/ 39 w 39"/>
                <a:gd name="T67" fmla="*/ 12 h 56"/>
                <a:gd name="T68" fmla="*/ 38 w 39"/>
                <a:gd name="T69" fmla="*/ 15 h 56"/>
                <a:gd name="T70" fmla="*/ 38 w 39"/>
                <a:gd name="T71" fmla="*/ 18 h 56"/>
                <a:gd name="T72" fmla="*/ 38 w 39"/>
                <a:gd name="T73" fmla="*/ 18 h 56"/>
                <a:gd name="T74" fmla="*/ 38 w 39"/>
                <a:gd name="T75" fmla="*/ 22 h 56"/>
                <a:gd name="T76" fmla="*/ 33 w 39"/>
                <a:gd name="T77" fmla="*/ 26 h 56"/>
                <a:gd name="T78" fmla="*/ 32 w 39"/>
                <a:gd name="T79" fmla="*/ 28 h 56"/>
                <a:gd name="T80" fmla="*/ 32 w 39"/>
                <a:gd name="T81" fmla="*/ 31 h 56"/>
                <a:gd name="T82" fmla="*/ 30 w 39"/>
                <a:gd name="T83" fmla="*/ 32 h 56"/>
                <a:gd name="T84" fmla="*/ 30 w 39"/>
                <a:gd name="T85" fmla="*/ 34 h 56"/>
                <a:gd name="T86" fmla="*/ 24 w 39"/>
                <a:gd name="T87" fmla="*/ 40 h 56"/>
                <a:gd name="T88" fmla="*/ 20 w 39"/>
                <a:gd name="T89" fmla="*/ 44 h 56"/>
                <a:gd name="T90" fmla="*/ 17 w 39"/>
                <a:gd name="T91" fmla="*/ 47 h 56"/>
                <a:gd name="T92" fmla="*/ 11 w 39"/>
                <a:gd name="T93" fmla="*/ 48 h 56"/>
                <a:gd name="T94" fmla="*/ 8 w 39"/>
                <a:gd name="T95" fmla="*/ 50 h 56"/>
                <a:gd name="T96" fmla="*/ 7 w 39"/>
                <a:gd name="T97" fmla="*/ 53 h 56"/>
                <a:gd name="T98" fmla="*/ 4 w 39"/>
                <a:gd name="T99" fmla="*/ 54 h 56"/>
                <a:gd name="T100" fmla="*/ 2 w 39"/>
                <a:gd name="T101" fmla="*/ 56 h 56"/>
                <a:gd name="T102" fmla="*/ 2 w 39"/>
                <a:gd name="T10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 h="56">
                  <a:moveTo>
                    <a:pt x="2" y="56"/>
                  </a:moveTo>
                  <a:lnTo>
                    <a:pt x="0" y="50"/>
                  </a:lnTo>
                  <a:lnTo>
                    <a:pt x="0" y="42"/>
                  </a:lnTo>
                  <a:lnTo>
                    <a:pt x="0" y="34"/>
                  </a:lnTo>
                  <a:lnTo>
                    <a:pt x="2" y="34"/>
                  </a:lnTo>
                  <a:lnTo>
                    <a:pt x="4" y="32"/>
                  </a:lnTo>
                  <a:lnTo>
                    <a:pt x="4" y="31"/>
                  </a:lnTo>
                  <a:lnTo>
                    <a:pt x="7" y="32"/>
                  </a:lnTo>
                  <a:lnTo>
                    <a:pt x="8" y="31"/>
                  </a:lnTo>
                  <a:lnTo>
                    <a:pt x="10" y="31"/>
                  </a:lnTo>
                  <a:lnTo>
                    <a:pt x="14" y="34"/>
                  </a:lnTo>
                  <a:lnTo>
                    <a:pt x="17" y="31"/>
                  </a:lnTo>
                  <a:lnTo>
                    <a:pt x="22" y="28"/>
                  </a:lnTo>
                  <a:lnTo>
                    <a:pt x="26" y="25"/>
                  </a:lnTo>
                  <a:lnTo>
                    <a:pt x="22" y="22"/>
                  </a:lnTo>
                  <a:lnTo>
                    <a:pt x="11" y="12"/>
                  </a:lnTo>
                  <a:lnTo>
                    <a:pt x="10" y="10"/>
                  </a:lnTo>
                  <a:lnTo>
                    <a:pt x="10" y="9"/>
                  </a:lnTo>
                  <a:lnTo>
                    <a:pt x="8" y="5"/>
                  </a:lnTo>
                  <a:lnTo>
                    <a:pt x="8" y="3"/>
                  </a:lnTo>
                  <a:lnTo>
                    <a:pt x="10" y="3"/>
                  </a:lnTo>
                  <a:lnTo>
                    <a:pt x="11" y="0"/>
                  </a:lnTo>
                  <a:lnTo>
                    <a:pt x="11" y="5"/>
                  </a:lnTo>
                  <a:lnTo>
                    <a:pt x="14" y="6"/>
                  </a:lnTo>
                  <a:lnTo>
                    <a:pt x="16" y="9"/>
                  </a:lnTo>
                  <a:lnTo>
                    <a:pt x="20" y="9"/>
                  </a:lnTo>
                  <a:lnTo>
                    <a:pt x="22" y="10"/>
                  </a:lnTo>
                  <a:lnTo>
                    <a:pt x="26" y="9"/>
                  </a:lnTo>
                  <a:lnTo>
                    <a:pt x="27" y="10"/>
                  </a:lnTo>
                  <a:lnTo>
                    <a:pt x="30" y="10"/>
                  </a:lnTo>
                  <a:lnTo>
                    <a:pt x="32" y="12"/>
                  </a:lnTo>
                  <a:lnTo>
                    <a:pt x="36" y="12"/>
                  </a:lnTo>
                  <a:lnTo>
                    <a:pt x="38" y="10"/>
                  </a:lnTo>
                  <a:lnTo>
                    <a:pt x="39" y="12"/>
                  </a:lnTo>
                  <a:lnTo>
                    <a:pt x="38" y="15"/>
                  </a:lnTo>
                  <a:lnTo>
                    <a:pt x="38" y="18"/>
                  </a:lnTo>
                  <a:lnTo>
                    <a:pt x="38" y="18"/>
                  </a:lnTo>
                  <a:lnTo>
                    <a:pt x="38" y="22"/>
                  </a:lnTo>
                  <a:lnTo>
                    <a:pt x="33" y="26"/>
                  </a:lnTo>
                  <a:lnTo>
                    <a:pt x="32" y="28"/>
                  </a:lnTo>
                  <a:lnTo>
                    <a:pt x="32" y="31"/>
                  </a:lnTo>
                  <a:lnTo>
                    <a:pt x="30" y="32"/>
                  </a:lnTo>
                  <a:lnTo>
                    <a:pt x="30" y="34"/>
                  </a:lnTo>
                  <a:lnTo>
                    <a:pt x="24" y="40"/>
                  </a:lnTo>
                  <a:lnTo>
                    <a:pt x="20" y="44"/>
                  </a:lnTo>
                  <a:lnTo>
                    <a:pt x="17" y="47"/>
                  </a:lnTo>
                  <a:lnTo>
                    <a:pt x="11" y="48"/>
                  </a:lnTo>
                  <a:lnTo>
                    <a:pt x="8" y="50"/>
                  </a:lnTo>
                  <a:lnTo>
                    <a:pt x="7" y="53"/>
                  </a:lnTo>
                  <a:lnTo>
                    <a:pt x="4" y="54"/>
                  </a:lnTo>
                  <a:lnTo>
                    <a:pt x="2" y="56"/>
                  </a:lnTo>
                  <a:lnTo>
                    <a:pt x="2" y="5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3" name="Freeform 597">
              <a:extLst>
                <a:ext uri="{FF2B5EF4-FFF2-40B4-BE49-F238E27FC236}">
                  <a16:creationId xmlns:a16="http://schemas.microsoft.com/office/drawing/2014/main" id="{31F664DC-028E-4841-B4DD-2D545E0CACFD}"/>
                </a:ext>
              </a:extLst>
            </p:cNvPr>
            <p:cNvSpPr>
              <a:spLocks/>
            </p:cNvSpPr>
            <p:nvPr/>
          </p:nvSpPr>
          <p:spPr bwMode="auto">
            <a:xfrm>
              <a:off x="3971926" y="1714501"/>
              <a:ext cx="20638" cy="30163"/>
            </a:xfrm>
            <a:custGeom>
              <a:avLst/>
              <a:gdLst>
                <a:gd name="T0" fmla="*/ 13 w 13"/>
                <a:gd name="T1" fmla="*/ 2 h 19"/>
                <a:gd name="T2" fmla="*/ 13 w 13"/>
                <a:gd name="T3" fmla="*/ 6 h 19"/>
                <a:gd name="T4" fmla="*/ 13 w 13"/>
                <a:gd name="T5" fmla="*/ 8 h 19"/>
                <a:gd name="T6" fmla="*/ 10 w 13"/>
                <a:gd name="T7" fmla="*/ 10 h 19"/>
                <a:gd name="T8" fmla="*/ 10 w 13"/>
                <a:gd name="T9" fmla="*/ 12 h 19"/>
                <a:gd name="T10" fmla="*/ 10 w 13"/>
                <a:gd name="T11" fmla="*/ 14 h 19"/>
                <a:gd name="T12" fmla="*/ 9 w 13"/>
                <a:gd name="T13" fmla="*/ 14 h 19"/>
                <a:gd name="T14" fmla="*/ 7 w 13"/>
                <a:gd name="T15" fmla="*/ 18 h 19"/>
                <a:gd name="T16" fmla="*/ 5 w 13"/>
                <a:gd name="T17" fmla="*/ 18 h 19"/>
                <a:gd name="T18" fmla="*/ 3 w 13"/>
                <a:gd name="T19" fmla="*/ 19 h 19"/>
                <a:gd name="T20" fmla="*/ 0 w 13"/>
                <a:gd name="T21" fmla="*/ 18 h 19"/>
                <a:gd name="T22" fmla="*/ 0 w 13"/>
                <a:gd name="T23" fmla="*/ 19 h 19"/>
                <a:gd name="T24" fmla="*/ 0 w 13"/>
                <a:gd name="T25" fmla="*/ 18 h 19"/>
                <a:gd name="T26" fmla="*/ 0 w 13"/>
                <a:gd name="T27" fmla="*/ 16 h 19"/>
                <a:gd name="T28" fmla="*/ 3 w 13"/>
                <a:gd name="T29" fmla="*/ 14 h 19"/>
                <a:gd name="T30" fmla="*/ 3 w 13"/>
                <a:gd name="T31" fmla="*/ 10 h 19"/>
                <a:gd name="T32" fmla="*/ 7 w 13"/>
                <a:gd name="T33" fmla="*/ 10 h 19"/>
                <a:gd name="T34" fmla="*/ 7 w 13"/>
                <a:gd name="T35" fmla="*/ 8 h 19"/>
                <a:gd name="T36" fmla="*/ 9 w 13"/>
                <a:gd name="T37" fmla="*/ 6 h 19"/>
                <a:gd name="T38" fmla="*/ 9 w 13"/>
                <a:gd name="T39" fmla="*/ 3 h 19"/>
                <a:gd name="T40" fmla="*/ 10 w 13"/>
                <a:gd name="T41" fmla="*/ 0 h 19"/>
                <a:gd name="T42" fmla="*/ 13 w 13"/>
                <a:gd name="T43" fmla="*/ 2 h 19"/>
                <a:gd name="T44" fmla="*/ 13 w 13"/>
                <a:gd name="T45" fmla="*/ 2 h 19"/>
                <a:gd name="T46" fmla="*/ 13 w 13"/>
                <a:gd name="T47"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19">
                  <a:moveTo>
                    <a:pt x="13" y="2"/>
                  </a:moveTo>
                  <a:lnTo>
                    <a:pt x="13" y="6"/>
                  </a:lnTo>
                  <a:lnTo>
                    <a:pt x="13" y="8"/>
                  </a:lnTo>
                  <a:lnTo>
                    <a:pt x="10" y="10"/>
                  </a:lnTo>
                  <a:lnTo>
                    <a:pt x="10" y="12"/>
                  </a:lnTo>
                  <a:lnTo>
                    <a:pt x="10" y="14"/>
                  </a:lnTo>
                  <a:lnTo>
                    <a:pt x="9" y="14"/>
                  </a:lnTo>
                  <a:lnTo>
                    <a:pt x="7" y="18"/>
                  </a:lnTo>
                  <a:lnTo>
                    <a:pt x="5" y="18"/>
                  </a:lnTo>
                  <a:lnTo>
                    <a:pt x="3" y="19"/>
                  </a:lnTo>
                  <a:lnTo>
                    <a:pt x="0" y="18"/>
                  </a:lnTo>
                  <a:lnTo>
                    <a:pt x="0" y="19"/>
                  </a:lnTo>
                  <a:lnTo>
                    <a:pt x="0" y="18"/>
                  </a:lnTo>
                  <a:lnTo>
                    <a:pt x="0" y="16"/>
                  </a:lnTo>
                  <a:lnTo>
                    <a:pt x="3" y="14"/>
                  </a:lnTo>
                  <a:lnTo>
                    <a:pt x="3" y="10"/>
                  </a:lnTo>
                  <a:lnTo>
                    <a:pt x="7" y="10"/>
                  </a:lnTo>
                  <a:lnTo>
                    <a:pt x="7" y="8"/>
                  </a:lnTo>
                  <a:lnTo>
                    <a:pt x="9" y="6"/>
                  </a:lnTo>
                  <a:lnTo>
                    <a:pt x="9" y="3"/>
                  </a:lnTo>
                  <a:lnTo>
                    <a:pt x="10" y="0"/>
                  </a:lnTo>
                  <a:lnTo>
                    <a:pt x="13" y="2"/>
                  </a:lnTo>
                  <a:lnTo>
                    <a:pt x="13" y="2"/>
                  </a:lnTo>
                  <a:lnTo>
                    <a:pt x="13"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4" name="Freeform 598">
              <a:extLst>
                <a:ext uri="{FF2B5EF4-FFF2-40B4-BE49-F238E27FC236}">
                  <a16:creationId xmlns:a16="http://schemas.microsoft.com/office/drawing/2014/main" id="{812E75C9-3104-45B3-96A6-F30EA5B98562}"/>
                </a:ext>
              </a:extLst>
            </p:cNvPr>
            <p:cNvSpPr>
              <a:spLocks/>
            </p:cNvSpPr>
            <p:nvPr/>
          </p:nvSpPr>
          <p:spPr bwMode="auto">
            <a:xfrm>
              <a:off x="3846513" y="1973263"/>
              <a:ext cx="0" cy="1588"/>
            </a:xfrm>
            <a:custGeom>
              <a:avLst/>
              <a:gdLst>
                <a:gd name="T0" fmla="*/ 1 h 1"/>
                <a:gd name="T1" fmla="*/ 0 h 1"/>
                <a:gd name="T2" fmla="*/ 0 h 1"/>
                <a:gd name="T3" fmla="*/ 0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lnTo>
                    <a:pt x="0" y="0"/>
                  </a:lnTo>
                  <a:lnTo>
                    <a:pt x="0" y="0"/>
                  </a:lnTo>
                  <a:lnTo>
                    <a:pt x="0" y="0"/>
                  </a:lnTo>
                  <a:lnTo>
                    <a:pt x="0" y="1"/>
                  </a:lnTo>
                  <a:lnTo>
                    <a:pt x="0" y="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5" name="Freeform 599">
              <a:extLst>
                <a:ext uri="{FF2B5EF4-FFF2-40B4-BE49-F238E27FC236}">
                  <a16:creationId xmlns:a16="http://schemas.microsoft.com/office/drawing/2014/main" id="{A0C7C231-8F5E-4672-8A7C-F0171BC293F7}"/>
                </a:ext>
              </a:extLst>
            </p:cNvPr>
            <p:cNvSpPr>
              <a:spLocks/>
            </p:cNvSpPr>
            <p:nvPr/>
          </p:nvSpPr>
          <p:spPr bwMode="auto">
            <a:xfrm>
              <a:off x="3997326" y="1695451"/>
              <a:ext cx="15875" cy="12700"/>
            </a:xfrm>
            <a:custGeom>
              <a:avLst/>
              <a:gdLst>
                <a:gd name="T0" fmla="*/ 10 w 10"/>
                <a:gd name="T1" fmla="*/ 8 h 8"/>
                <a:gd name="T2" fmla="*/ 9 w 10"/>
                <a:gd name="T3" fmla="*/ 8 h 8"/>
                <a:gd name="T4" fmla="*/ 6 w 10"/>
                <a:gd name="T5" fmla="*/ 8 h 8"/>
                <a:gd name="T6" fmla="*/ 6 w 10"/>
                <a:gd name="T7" fmla="*/ 6 h 8"/>
                <a:gd name="T8" fmla="*/ 5 w 10"/>
                <a:gd name="T9" fmla="*/ 6 h 8"/>
                <a:gd name="T10" fmla="*/ 3 w 10"/>
                <a:gd name="T11" fmla="*/ 6 h 8"/>
                <a:gd name="T12" fmla="*/ 0 w 10"/>
                <a:gd name="T13" fmla="*/ 6 h 8"/>
                <a:gd name="T14" fmla="*/ 0 w 10"/>
                <a:gd name="T15" fmla="*/ 5 h 8"/>
                <a:gd name="T16" fmla="*/ 0 w 10"/>
                <a:gd name="T17" fmla="*/ 2 h 8"/>
                <a:gd name="T18" fmla="*/ 3 w 10"/>
                <a:gd name="T19" fmla="*/ 0 h 8"/>
                <a:gd name="T20" fmla="*/ 5 w 10"/>
                <a:gd name="T21" fmla="*/ 0 h 8"/>
                <a:gd name="T22" fmla="*/ 6 w 10"/>
                <a:gd name="T23" fmla="*/ 0 h 8"/>
                <a:gd name="T24" fmla="*/ 9 w 10"/>
                <a:gd name="T25" fmla="*/ 0 h 8"/>
                <a:gd name="T26" fmla="*/ 9 w 10"/>
                <a:gd name="T27" fmla="*/ 0 h 8"/>
                <a:gd name="T28" fmla="*/ 9 w 10"/>
                <a:gd name="T29" fmla="*/ 2 h 8"/>
                <a:gd name="T30" fmla="*/ 9 w 10"/>
                <a:gd name="T31" fmla="*/ 2 h 8"/>
                <a:gd name="T32" fmla="*/ 10 w 10"/>
                <a:gd name="T33" fmla="*/ 5 h 8"/>
                <a:gd name="T34" fmla="*/ 10 w 10"/>
                <a:gd name="T35" fmla="*/ 8 h 8"/>
                <a:gd name="T36" fmla="*/ 10 w 10"/>
                <a:gd name="T3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8">
                  <a:moveTo>
                    <a:pt x="10" y="8"/>
                  </a:moveTo>
                  <a:lnTo>
                    <a:pt x="9" y="8"/>
                  </a:lnTo>
                  <a:lnTo>
                    <a:pt x="6" y="8"/>
                  </a:lnTo>
                  <a:lnTo>
                    <a:pt x="6" y="6"/>
                  </a:lnTo>
                  <a:lnTo>
                    <a:pt x="5" y="6"/>
                  </a:lnTo>
                  <a:lnTo>
                    <a:pt x="3" y="6"/>
                  </a:lnTo>
                  <a:lnTo>
                    <a:pt x="0" y="6"/>
                  </a:lnTo>
                  <a:lnTo>
                    <a:pt x="0" y="5"/>
                  </a:lnTo>
                  <a:lnTo>
                    <a:pt x="0" y="2"/>
                  </a:lnTo>
                  <a:lnTo>
                    <a:pt x="3" y="0"/>
                  </a:lnTo>
                  <a:lnTo>
                    <a:pt x="5" y="0"/>
                  </a:lnTo>
                  <a:lnTo>
                    <a:pt x="6" y="0"/>
                  </a:lnTo>
                  <a:lnTo>
                    <a:pt x="9" y="0"/>
                  </a:lnTo>
                  <a:lnTo>
                    <a:pt x="9" y="0"/>
                  </a:lnTo>
                  <a:lnTo>
                    <a:pt x="9" y="2"/>
                  </a:lnTo>
                  <a:lnTo>
                    <a:pt x="9" y="2"/>
                  </a:lnTo>
                  <a:lnTo>
                    <a:pt x="10" y="5"/>
                  </a:lnTo>
                  <a:lnTo>
                    <a:pt x="10" y="8"/>
                  </a:lnTo>
                  <a:lnTo>
                    <a:pt x="10" y="8"/>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6" name="Freeform 600">
              <a:extLst>
                <a:ext uri="{FF2B5EF4-FFF2-40B4-BE49-F238E27FC236}">
                  <a16:creationId xmlns:a16="http://schemas.microsoft.com/office/drawing/2014/main" id="{CC5E32A4-D047-4523-A02C-5A5968B368E7}"/>
                </a:ext>
              </a:extLst>
            </p:cNvPr>
            <p:cNvSpPr>
              <a:spLocks/>
            </p:cNvSpPr>
            <p:nvPr/>
          </p:nvSpPr>
          <p:spPr bwMode="auto">
            <a:xfrm>
              <a:off x="3979863" y="1698626"/>
              <a:ext cx="12700" cy="9525"/>
            </a:xfrm>
            <a:custGeom>
              <a:avLst/>
              <a:gdLst>
                <a:gd name="T0" fmla="*/ 5 w 8"/>
                <a:gd name="T1" fmla="*/ 6 h 6"/>
                <a:gd name="T2" fmla="*/ 4 w 8"/>
                <a:gd name="T3" fmla="*/ 4 h 6"/>
                <a:gd name="T4" fmla="*/ 4 w 8"/>
                <a:gd name="T5" fmla="*/ 6 h 6"/>
                <a:gd name="T6" fmla="*/ 2 w 8"/>
                <a:gd name="T7" fmla="*/ 6 h 6"/>
                <a:gd name="T8" fmla="*/ 0 w 8"/>
                <a:gd name="T9" fmla="*/ 4 h 6"/>
                <a:gd name="T10" fmla="*/ 2 w 8"/>
                <a:gd name="T11" fmla="*/ 4 h 6"/>
                <a:gd name="T12" fmla="*/ 4 w 8"/>
                <a:gd name="T13" fmla="*/ 0 h 6"/>
                <a:gd name="T14" fmla="*/ 4 w 8"/>
                <a:gd name="T15" fmla="*/ 0 h 6"/>
                <a:gd name="T16" fmla="*/ 4 w 8"/>
                <a:gd name="T17" fmla="*/ 3 h 6"/>
                <a:gd name="T18" fmla="*/ 5 w 8"/>
                <a:gd name="T19" fmla="*/ 3 h 6"/>
                <a:gd name="T20" fmla="*/ 8 w 8"/>
                <a:gd name="T21" fmla="*/ 4 h 6"/>
                <a:gd name="T22" fmla="*/ 5 w 8"/>
                <a:gd name="T23" fmla="*/ 6 h 6"/>
                <a:gd name="T24" fmla="*/ 5 w 8"/>
                <a:gd name="T2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6">
                  <a:moveTo>
                    <a:pt x="5" y="6"/>
                  </a:moveTo>
                  <a:lnTo>
                    <a:pt x="4" y="4"/>
                  </a:lnTo>
                  <a:lnTo>
                    <a:pt x="4" y="6"/>
                  </a:lnTo>
                  <a:lnTo>
                    <a:pt x="2" y="6"/>
                  </a:lnTo>
                  <a:lnTo>
                    <a:pt x="0" y="4"/>
                  </a:lnTo>
                  <a:lnTo>
                    <a:pt x="2" y="4"/>
                  </a:lnTo>
                  <a:lnTo>
                    <a:pt x="4" y="0"/>
                  </a:lnTo>
                  <a:lnTo>
                    <a:pt x="4" y="0"/>
                  </a:lnTo>
                  <a:lnTo>
                    <a:pt x="4" y="3"/>
                  </a:lnTo>
                  <a:lnTo>
                    <a:pt x="5" y="3"/>
                  </a:lnTo>
                  <a:lnTo>
                    <a:pt x="8" y="4"/>
                  </a:lnTo>
                  <a:lnTo>
                    <a:pt x="5" y="6"/>
                  </a:lnTo>
                  <a:lnTo>
                    <a:pt x="5"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 name="Freeform 601">
              <a:extLst>
                <a:ext uri="{FF2B5EF4-FFF2-40B4-BE49-F238E27FC236}">
                  <a16:creationId xmlns:a16="http://schemas.microsoft.com/office/drawing/2014/main" id="{B86F69F2-EB21-4BAC-9855-F4B0C8D4DA76}"/>
                </a:ext>
              </a:extLst>
            </p:cNvPr>
            <p:cNvSpPr>
              <a:spLocks/>
            </p:cNvSpPr>
            <p:nvPr/>
          </p:nvSpPr>
          <p:spPr bwMode="auto">
            <a:xfrm>
              <a:off x="4038601" y="1603376"/>
              <a:ext cx="101600" cy="50800"/>
            </a:xfrm>
            <a:custGeom>
              <a:avLst/>
              <a:gdLst>
                <a:gd name="T0" fmla="*/ 52 w 64"/>
                <a:gd name="T1" fmla="*/ 13 h 32"/>
                <a:gd name="T2" fmla="*/ 50 w 64"/>
                <a:gd name="T3" fmla="*/ 13 h 32"/>
                <a:gd name="T4" fmla="*/ 50 w 64"/>
                <a:gd name="T5" fmla="*/ 13 h 32"/>
                <a:gd name="T6" fmla="*/ 44 w 64"/>
                <a:gd name="T7" fmla="*/ 15 h 32"/>
                <a:gd name="T8" fmla="*/ 44 w 64"/>
                <a:gd name="T9" fmla="*/ 15 h 32"/>
                <a:gd name="T10" fmla="*/ 40 w 64"/>
                <a:gd name="T11" fmla="*/ 16 h 32"/>
                <a:gd name="T12" fmla="*/ 38 w 64"/>
                <a:gd name="T13" fmla="*/ 15 h 32"/>
                <a:gd name="T14" fmla="*/ 34 w 64"/>
                <a:gd name="T15" fmla="*/ 16 h 32"/>
                <a:gd name="T16" fmla="*/ 33 w 64"/>
                <a:gd name="T17" fmla="*/ 16 h 32"/>
                <a:gd name="T18" fmla="*/ 28 w 64"/>
                <a:gd name="T19" fmla="*/ 19 h 32"/>
                <a:gd name="T20" fmla="*/ 24 w 64"/>
                <a:gd name="T21" fmla="*/ 20 h 32"/>
                <a:gd name="T22" fmla="*/ 24 w 64"/>
                <a:gd name="T23" fmla="*/ 22 h 32"/>
                <a:gd name="T24" fmla="*/ 22 w 64"/>
                <a:gd name="T25" fmla="*/ 25 h 32"/>
                <a:gd name="T26" fmla="*/ 18 w 64"/>
                <a:gd name="T27" fmla="*/ 26 h 32"/>
                <a:gd name="T28" fmla="*/ 16 w 64"/>
                <a:gd name="T29" fmla="*/ 26 h 32"/>
                <a:gd name="T30" fmla="*/ 15 w 64"/>
                <a:gd name="T31" fmla="*/ 26 h 32"/>
                <a:gd name="T32" fmla="*/ 8 w 64"/>
                <a:gd name="T33" fmla="*/ 31 h 32"/>
                <a:gd name="T34" fmla="*/ 5 w 64"/>
                <a:gd name="T35" fmla="*/ 32 h 32"/>
                <a:gd name="T36" fmla="*/ 5 w 64"/>
                <a:gd name="T37" fmla="*/ 31 h 32"/>
                <a:gd name="T38" fmla="*/ 2 w 64"/>
                <a:gd name="T39" fmla="*/ 32 h 32"/>
                <a:gd name="T40" fmla="*/ 0 w 64"/>
                <a:gd name="T41" fmla="*/ 32 h 32"/>
                <a:gd name="T42" fmla="*/ 0 w 64"/>
                <a:gd name="T43" fmla="*/ 31 h 32"/>
                <a:gd name="T44" fmla="*/ 5 w 64"/>
                <a:gd name="T45" fmla="*/ 26 h 32"/>
                <a:gd name="T46" fmla="*/ 8 w 64"/>
                <a:gd name="T47" fmla="*/ 22 h 32"/>
                <a:gd name="T48" fmla="*/ 11 w 64"/>
                <a:gd name="T49" fmla="*/ 22 h 32"/>
                <a:gd name="T50" fmla="*/ 12 w 64"/>
                <a:gd name="T51" fmla="*/ 20 h 32"/>
                <a:gd name="T52" fmla="*/ 15 w 64"/>
                <a:gd name="T53" fmla="*/ 19 h 32"/>
                <a:gd name="T54" fmla="*/ 16 w 64"/>
                <a:gd name="T55" fmla="*/ 16 h 32"/>
                <a:gd name="T56" fmla="*/ 18 w 64"/>
                <a:gd name="T57" fmla="*/ 16 h 32"/>
                <a:gd name="T58" fmla="*/ 21 w 64"/>
                <a:gd name="T59" fmla="*/ 16 h 32"/>
                <a:gd name="T60" fmla="*/ 22 w 64"/>
                <a:gd name="T61" fmla="*/ 15 h 32"/>
                <a:gd name="T62" fmla="*/ 24 w 64"/>
                <a:gd name="T63" fmla="*/ 15 h 32"/>
                <a:gd name="T64" fmla="*/ 27 w 64"/>
                <a:gd name="T65" fmla="*/ 13 h 32"/>
                <a:gd name="T66" fmla="*/ 28 w 64"/>
                <a:gd name="T67" fmla="*/ 10 h 32"/>
                <a:gd name="T68" fmla="*/ 33 w 64"/>
                <a:gd name="T69" fmla="*/ 9 h 32"/>
                <a:gd name="T70" fmla="*/ 36 w 64"/>
                <a:gd name="T71" fmla="*/ 6 h 32"/>
                <a:gd name="T72" fmla="*/ 36 w 64"/>
                <a:gd name="T73" fmla="*/ 9 h 32"/>
                <a:gd name="T74" fmla="*/ 40 w 64"/>
                <a:gd name="T75" fmla="*/ 6 h 32"/>
                <a:gd name="T76" fmla="*/ 44 w 64"/>
                <a:gd name="T77" fmla="*/ 6 h 32"/>
                <a:gd name="T78" fmla="*/ 46 w 64"/>
                <a:gd name="T79" fmla="*/ 4 h 32"/>
                <a:gd name="T80" fmla="*/ 49 w 64"/>
                <a:gd name="T81" fmla="*/ 4 h 32"/>
                <a:gd name="T82" fmla="*/ 52 w 64"/>
                <a:gd name="T83" fmla="*/ 3 h 32"/>
                <a:gd name="T84" fmla="*/ 53 w 64"/>
                <a:gd name="T85" fmla="*/ 3 h 32"/>
                <a:gd name="T86" fmla="*/ 56 w 64"/>
                <a:gd name="T87" fmla="*/ 3 h 32"/>
                <a:gd name="T88" fmla="*/ 58 w 64"/>
                <a:gd name="T89" fmla="*/ 3 h 32"/>
                <a:gd name="T90" fmla="*/ 60 w 64"/>
                <a:gd name="T91" fmla="*/ 0 h 32"/>
                <a:gd name="T92" fmla="*/ 60 w 64"/>
                <a:gd name="T93" fmla="*/ 3 h 32"/>
                <a:gd name="T94" fmla="*/ 64 w 64"/>
                <a:gd name="T95" fmla="*/ 3 h 32"/>
                <a:gd name="T96" fmla="*/ 60 w 64"/>
                <a:gd name="T97" fmla="*/ 6 h 32"/>
                <a:gd name="T98" fmla="*/ 58 w 64"/>
                <a:gd name="T99" fmla="*/ 9 h 32"/>
                <a:gd name="T100" fmla="*/ 56 w 64"/>
                <a:gd name="T101" fmla="*/ 10 h 32"/>
                <a:gd name="T102" fmla="*/ 53 w 64"/>
                <a:gd name="T103" fmla="*/ 10 h 32"/>
                <a:gd name="T104" fmla="*/ 52 w 64"/>
                <a:gd name="T105" fmla="*/ 13 h 32"/>
                <a:gd name="T106" fmla="*/ 52 w 64"/>
                <a:gd name="T107"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32">
                  <a:moveTo>
                    <a:pt x="52" y="13"/>
                  </a:moveTo>
                  <a:lnTo>
                    <a:pt x="50" y="13"/>
                  </a:lnTo>
                  <a:lnTo>
                    <a:pt x="50" y="13"/>
                  </a:lnTo>
                  <a:lnTo>
                    <a:pt x="44" y="15"/>
                  </a:lnTo>
                  <a:lnTo>
                    <a:pt x="44" y="15"/>
                  </a:lnTo>
                  <a:lnTo>
                    <a:pt x="40" y="16"/>
                  </a:lnTo>
                  <a:lnTo>
                    <a:pt x="38" y="15"/>
                  </a:lnTo>
                  <a:lnTo>
                    <a:pt x="34" y="16"/>
                  </a:lnTo>
                  <a:lnTo>
                    <a:pt x="33" y="16"/>
                  </a:lnTo>
                  <a:lnTo>
                    <a:pt x="28" y="19"/>
                  </a:lnTo>
                  <a:lnTo>
                    <a:pt x="24" y="20"/>
                  </a:lnTo>
                  <a:lnTo>
                    <a:pt x="24" y="22"/>
                  </a:lnTo>
                  <a:lnTo>
                    <a:pt x="22" y="25"/>
                  </a:lnTo>
                  <a:lnTo>
                    <a:pt x="18" y="26"/>
                  </a:lnTo>
                  <a:lnTo>
                    <a:pt x="16" y="26"/>
                  </a:lnTo>
                  <a:lnTo>
                    <a:pt x="15" y="26"/>
                  </a:lnTo>
                  <a:lnTo>
                    <a:pt x="8" y="31"/>
                  </a:lnTo>
                  <a:lnTo>
                    <a:pt x="5" y="32"/>
                  </a:lnTo>
                  <a:lnTo>
                    <a:pt x="5" y="31"/>
                  </a:lnTo>
                  <a:lnTo>
                    <a:pt x="2" y="32"/>
                  </a:lnTo>
                  <a:lnTo>
                    <a:pt x="0" y="32"/>
                  </a:lnTo>
                  <a:lnTo>
                    <a:pt x="0" y="31"/>
                  </a:lnTo>
                  <a:lnTo>
                    <a:pt x="5" y="26"/>
                  </a:lnTo>
                  <a:lnTo>
                    <a:pt x="8" y="22"/>
                  </a:lnTo>
                  <a:lnTo>
                    <a:pt x="11" y="22"/>
                  </a:lnTo>
                  <a:lnTo>
                    <a:pt x="12" y="20"/>
                  </a:lnTo>
                  <a:lnTo>
                    <a:pt x="15" y="19"/>
                  </a:lnTo>
                  <a:lnTo>
                    <a:pt x="16" y="16"/>
                  </a:lnTo>
                  <a:lnTo>
                    <a:pt x="18" y="16"/>
                  </a:lnTo>
                  <a:lnTo>
                    <a:pt x="21" y="16"/>
                  </a:lnTo>
                  <a:lnTo>
                    <a:pt x="22" y="15"/>
                  </a:lnTo>
                  <a:lnTo>
                    <a:pt x="24" y="15"/>
                  </a:lnTo>
                  <a:lnTo>
                    <a:pt x="27" y="13"/>
                  </a:lnTo>
                  <a:lnTo>
                    <a:pt x="28" y="10"/>
                  </a:lnTo>
                  <a:lnTo>
                    <a:pt x="33" y="9"/>
                  </a:lnTo>
                  <a:lnTo>
                    <a:pt x="36" y="6"/>
                  </a:lnTo>
                  <a:lnTo>
                    <a:pt x="36" y="9"/>
                  </a:lnTo>
                  <a:lnTo>
                    <a:pt x="40" y="6"/>
                  </a:lnTo>
                  <a:lnTo>
                    <a:pt x="44" y="6"/>
                  </a:lnTo>
                  <a:lnTo>
                    <a:pt x="46" y="4"/>
                  </a:lnTo>
                  <a:lnTo>
                    <a:pt x="49" y="4"/>
                  </a:lnTo>
                  <a:lnTo>
                    <a:pt x="52" y="3"/>
                  </a:lnTo>
                  <a:lnTo>
                    <a:pt x="53" y="3"/>
                  </a:lnTo>
                  <a:lnTo>
                    <a:pt x="56" y="3"/>
                  </a:lnTo>
                  <a:lnTo>
                    <a:pt x="58" y="3"/>
                  </a:lnTo>
                  <a:lnTo>
                    <a:pt x="60" y="0"/>
                  </a:lnTo>
                  <a:lnTo>
                    <a:pt x="60" y="3"/>
                  </a:lnTo>
                  <a:lnTo>
                    <a:pt x="64" y="3"/>
                  </a:lnTo>
                  <a:lnTo>
                    <a:pt x="60" y="6"/>
                  </a:lnTo>
                  <a:lnTo>
                    <a:pt x="58" y="9"/>
                  </a:lnTo>
                  <a:lnTo>
                    <a:pt x="56" y="10"/>
                  </a:lnTo>
                  <a:lnTo>
                    <a:pt x="53" y="10"/>
                  </a:lnTo>
                  <a:lnTo>
                    <a:pt x="52" y="13"/>
                  </a:lnTo>
                  <a:lnTo>
                    <a:pt x="52" y="1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8" name="Freeform 602">
              <a:extLst>
                <a:ext uri="{FF2B5EF4-FFF2-40B4-BE49-F238E27FC236}">
                  <a16:creationId xmlns:a16="http://schemas.microsoft.com/office/drawing/2014/main" id="{D388C71D-59A7-4490-895A-C2B678683D32}"/>
                </a:ext>
              </a:extLst>
            </p:cNvPr>
            <p:cNvSpPr>
              <a:spLocks/>
            </p:cNvSpPr>
            <p:nvPr/>
          </p:nvSpPr>
          <p:spPr bwMode="auto">
            <a:xfrm>
              <a:off x="3948113" y="2225676"/>
              <a:ext cx="7938" cy="9525"/>
            </a:xfrm>
            <a:custGeom>
              <a:avLst/>
              <a:gdLst>
                <a:gd name="T0" fmla="*/ 2 w 5"/>
                <a:gd name="T1" fmla="*/ 1 h 6"/>
                <a:gd name="T2" fmla="*/ 5 w 5"/>
                <a:gd name="T3" fmla="*/ 3 h 6"/>
                <a:gd name="T4" fmla="*/ 5 w 5"/>
                <a:gd name="T5" fmla="*/ 6 h 6"/>
                <a:gd name="T6" fmla="*/ 2 w 5"/>
                <a:gd name="T7" fmla="*/ 3 h 6"/>
                <a:gd name="T8" fmla="*/ 0 w 5"/>
                <a:gd name="T9" fmla="*/ 1 h 6"/>
                <a:gd name="T10" fmla="*/ 0 w 5"/>
                <a:gd name="T11" fmla="*/ 0 h 6"/>
                <a:gd name="T12" fmla="*/ 0 w 5"/>
                <a:gd name="T13" fmla="*/ 0 h 6"/>
                <a:gd name="T14" fmla="*/ 0 w 5"/>
                <a:gd name="T15" fmla="*/ 0 h 6"/>
                <a:gd name="T16" fmla="*/ 2 w 5"/>
                <a:gd name="T17" fmla="*/ 1 h 6"/>
                <a:gd name="T18" fmla="*/ 2 w 5"/>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6">
                  <a:moveTo>
                    <a:pt x="2" y="1"/>
                  </a:moveTo>
                  <a:lnTo>
                    <a:pt x="5" y="3"/>
                  </a:lnTo>
                  <a:lnTo>
                    <a:pt x="5" y="6"/>
                  </a:lnTo>
                  <a:lnTo>
                    <a:pt x="2" y="3"/>
                  </a:lnTo>
                  <a:lnTo>
                    <a:pt x="0" y="1"/>
                  </a:lnTo>
                  <a:lnTo>
                    <a:pt x="0" y="0"/>
                  </a:lnTo>
                  <a:lnTo>
                    <a:pt x="0" y="0"/>
                  </a:lnTo>
                  <a:lnTo>
                    <a:pt x="0" y="0"/>
                  </a:lnTo>
                  <a:lnTo>
                    <a:pt x="2" y="1"/>
                  </a:lnTo>
                  <a:lnTo>
                    <a:pt x="2" y="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9" name="Freeform 603">
              <a:extLst>
                <a:ext uri="{FF2B5EF4-FFF2-40B4-BE49-F238E27FC236}">
                  <a16:creationId xmlns:a16="http://schemas.microsoft.com/office/drawing/2014/main" id="{FC85243B-9A26-43DE-B943-CC1EE9498098}"/>
                </a:ext>
              </a:extLst>
            </p:cNvPr>
            <p:cNvSpPr>
              <a:spLocks/>
            </p:cNvSpPr>
            <p:nvPr/>
          </p:nvSpPr>
          <p:spPr bwMode="auto">
            <a:xfrm>
              <a:off x="4030663" y="2171701"/>
              <a:ext cx="1588" cy="3175"/>
            </a:xfrm>
            <a:custGeom>
              <a:avLst/>
              <a:gdLst>
                <a:gd name="T0" fmla="*/ 1 w 1"/>
                <a:gd name="T1" fmla="*/ 2 h 2"/>
                <a:gd name="T2" fmla="*/ 0 w 1"/>
                <a:gd name="T3" fmla="*/ 0 h 2"/>
                <a:gd name="T4" fmla="*/ 1 w 1"/>
                <a:gd name="T5" fmla="*/ 0 h 2"/>
                <a:gd name="T6" fmla="*/ 1 w 1"/>
                <a:gd name="T7" fmla="*/ 2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lnTo>
                    <a:pt x="0" y="0"/>
                  </a:lnTo>
                  <a:lnTo>
                    <a:pt x="1" y="0"/>
                  </a:lnTo>
                  <a:lnTo>
                    <a:pt x="1" y="2"/>
                  </a:lnTo>
                  <a:lnTo>
                    <a:pt x="1"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0" name="Freeform 604">
              <a:extLst>
                <a:ext uri="{FF2B5EF4-FFF2-40B4-BE49-F238E27FC236}">
                  <a16:creationId xmlns:a16="http://schemas.microsoft.com/office/drawing/2014/main" id="{663CBD5A-4256-4BB2-8AAB-5533EC3DD582}"/>
                </a:ext>
              </a:extLst>
            </p:cNvPr>
            <p:cNvSpPr>
              <a:spLocks/>
            </p:cNvSpPr>
            <p:nvPr/>
          </p:nvSpPr>
          <p:spPr bwMode="auto">
            <a:xfrm>
              <a:off x="3976688" y="1820863"/>
              <a:ext cx="41275" cy="33338"/>
            </a:xfrm>
            <a:custGeom>
              <a:avLst/>
              <a:gdLst>
                <a:gd name="T0" fmla="*/ 26 w 26"/>
                <a:gd name="T1" fmla="*/ 6 h 21"/>
                <a:gd name="T2" fmla="*/ 23 w 26"/>
                <a:gd name="T3" fmla="*/ 8 h 21"/>
                <a:gd name="T4" fmla="*/ 22 w 26"/>
                <a:gd name="T5" fmla="*/ 8 h 21"/>
                <a:gd name="T6" fmla="*/ 18 w 26"/>
                <a:gd name="T7" fmla="*/ 16 h 21"/>
                <a:gd name="T8" fmla="*/ 16 w 26"/>
                <a:gd name="T9" fmla="*/ 18 h 21"/>
                <a:gd name="T10" fmla="*/ 7 w 26"/>
                <a:gd name="T11" fmla="*/ 18 h 21"/>
                <a:gd name="T12" fmla="*/ 2 w 26"/>
                <a:gd name="T13" fmla="*/ 21 h 21"/>
                <a:gd name="T14" fmla="*/ 0 w 26"/>
                <a:gd name="T15" fmla="*/ 16 h 21"/>
                <a:gd name="T16" fmla="*/ 0 w 26"/>
                <a:gd name="T17" fmla="*/ 15 h 21"/>
                <a:gd name="T18" fmla="*/ 2 w 26"/>
                <a:gd name="T19" fmla="*/ 12 h 21"/>
                <a:gd name="T20" fmla="*/ 6 w 26"/>
                <a:gd name="T21" fmla="*/ 11 h 21"/>
                <a:gd name="T22" fmla="*/ 6 w 26"/>
                <a:gd name="T23" fmla="*/ 8 h 21"/>
                <a:gd name="T24" fmla="*/ 4 w 26"/>
                <a:gd name="T25" fmla="*/ 8 h 21"/>
                <a:gd name="T26" fmla="*/ 7 w 26"/>
                <a:gd name="T27" fmla="*/ 2 h 21"/>
                <a:gd name="T28" fmla="*/ 10 w 26"/>
                <a:gd name="T29" fmla="*/ 2 h 21"/>
                <a:gd name="T30" fmla="*/ 12 w 26"/>
                <a:gd name="T31" fmla="*/ 0 h 21"/>
                <a:gd name="T32" fmla="*/ 13 w 26"/>
                <a:gd name="T33" fmla="*/ 2 h 21"/>
                <a:gd name="T34" fmla="*/ 16 w 26"/>
                <a:gd name="T35" fmla="*/ 2 h 21"/>
                <a:gd name="T36" fmla="*/ 16 w 26"/>
                <a:gd name="T37" fmla="*/ 5 h 21"/>
                <a:gd name="T38" fmla="*/ 19 w 26"/>
                <a:gd name="T39" fmla="*/ 5 h 21"/>
                <a:gd name="T40" fmla="*/ 22 w 26"/>
                <a:gd name="T41" fmla="*/ 5 h 21"/>
                <a:gd name="T42" fmla="*/ 26 w 26"/>
                <a:gd name="T43" fmla="*/ 6 h 21"/>
                <a:gd name="T44" fmla="*/ 26 w 26"/>
                <a:gd name="T45"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21">
                  <a:moveTo>
                    <a:pt x="26" y="6"/>
                  </a:moveTo>
                  <a:lnTo>
                    <a:pt x="23" y="8"/>
                  </a:lnTo>
                  <a:lnTo>
                    <a:pt x="22" y="8"/>
                  </a:lnTo>
                  <a:lnTo>
                    <a:pt x="18" y="16"/>
                  </a:lnTo>
                  <a:lnTo>
                    <a:pt x="16" y="18"/>
                  </a:lnTo>
                  <a:lnTo>
                    <a:pt x="7" y="18"/>
                  </a:lnTo>
                  <a:lnTo>
                    <a:pt x="2" y="21"/>
                  </a:lnTo>
                  <a:lnTo>
                    <a:pt x="0" y="16"/>
                  </a:lnTo>
                  <a:lnTo>
                    <a:pt x="0" y="15"/>
                  </a:lnTo>
                  <a:lnTo>
                    <a:pt x="2" y="12"/>
                  </a:lnTo>
                  <a:lnTo>
                    <a:pt x="6" y="11"/>
                  </a:lnTo>
                  <a:lnTo>
                    <a:pt x="6" y="8"/>
                  </a:lnTo>
                  <a:lnTo>
                    <a:pt x="4" y="8"/>
                  </a:lnTo>
                  <a:lnTo>
                    <a:pt x="7" y="2"/>
                  </a:lnTo>
                  <a:lnTo>
                    <a:pt x="10" y="2"/>
                  </a:lnTo>
                  <a:lnTo>
                    <a:pt x="12" y="0"/>
                  </a:lnTo>
                  <a:lnTo>
                    <a:pt x="13" y="2"/>
                  </a:lnTo>
                  <a:lnTo>
                    <a:pt x="16" y="2"/>
                  </a:lnTo>
                  <a:lnTo>
                    <a:pt x="16" y="5"/>
                  </a:lnTo>
                  <a:lnTo>
                    <a:pt x="19" y="5"/>
                  </a:lnTo>
                  <a:lnTo>
                    <a:pt x="22" y="5"/>
                  </a:lnTo>
                  <a:lnTo>
                    <a:pt x="26" y="6"/>
                  </a:lnTo>
                  <a:lnTo>
                    <a:pt x="26"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1" name="Freeform 605">
              <a:extLst>
                <a:ext uri="{FF2B5EF4-FFF2-40B4-BE49-F238E27FC236}">
                  <a16:creationId xmlns:a16="http://schemas.microsoft.com/office/drawing/2014/main" id="{D4F8DC25-D44F-491A-89CD-5A395DA25EA0}"/>
                </a:ext>
              </a:extLst>
            </p:cNvPr>
            <p:cNvSpPr>
              <a:spLocks/>
            </p:cNvSpPr>
            <p:nvPr/>
          </p:nvSpPr>
          <p:spPr bwMode="auto">
            <a:xfrm>
              <a:off x="3860801" y="1849438"/>
              <a:ext cx="36513" cy="115888"/>
            </a:xfrm>
            <a:custGeom>
              <a:avLst/>
              <a:gdLst>
                <a:gd name="T0" fmla="*/ 11 w 23"/>
                <a:gd name="T1" fmla="*/ 72 h 73"/>
                <a:gd name="T2" fmla="*/ 11 w 23"/>
                <a:gd name="T3" fmla="*/ 70 h 73"/>
                <a:gd name="T4" fmla="*/ 10 w 23"/>
                <a:gd name="T5" fmla="*/ 70 h 73"/>
                <a:gd name="T6" fmla="*/ 10 w 23"/>
                <a:gd name="T7" fmla="*/ 72 h 73"/>
                <a:gd name="T8" fmla="*/ 10 w 23"/>
                <a:gd name="T9" fmla="*/ 72 h 73"/>
                <a:gd name="T10" fmla="*/ 7 w 23"/>
                <a:gd name="T11" fmla="*/ 73 h 73"/>
                <a:gd name="T12" fmla="*/ 7 w 23"/>
                <a:gd name="T13" fmla="*/ 73 h 73"/>
                <a:gd name="T14" fmla="*/ 6 w 23"/>
                <a:gd name="T15" fmla="*/ 72 h 73"/>
                <a:gd name="T16" fmla="*/ 6 w 23"/>
                <a:gd name="T17" fmla="*/ 72 h 73"/>
                <a:gd name="T18" fmla="*/ 4 w 23"/>
                <a:gd name="T19" fmla="*/ 73 h 73"/>
                <a:gd name="T20" fmla="*/ 4 w 23"/>
                <a:gd name="T21" fmla="*/ 72 h 73"/>
                <a:gd name="T22" fmla="*/ 1 w 23"/>
                <a:gd name="T23" fmla="*/ 72 h 73"/>
                <a:gd name="T24" fmla="*/ 1 w 23"/>
                <a:gd name="T25" fmla="*/ 70 h 73"/>
                <a:gd name="T26" fmla="*/ 0 w 23"/>
                <a:gd name="T27" fmla="*/ 70 h 73"/>
                <a:gd name="T28" fmla="*/ 0 w 23"/>
                <a:gd name="T29" fmla="*/ 67 h 73"/>
                <a:gd name="T30" fmla="*/ 0 w 23"/>
                <a:gd name="T31" fmla="*/ 64 h 73"/>
                <a:gd name="T32" fmla="*/ 0 w 23"/>
                <a:gd name="T33" fmla="*/ 60 h 73"/>
                <a:gd name="T34" fmla="*/ 0 w 23"/>
                <a:gd name="T35" fmla="*/ 56 h 73"/>
                <a:gd name="T36" fmla="*/ 0 w 23"/>
                <a:gd name="T37" fmla="*/ 54 h 73"/>
                <a:gd name="T38" fmla="*/ 0 w 23"/>
                <a:gd name="T39" fmla="*/ 56 h 73"/>
                <a:gd name="T40" fmla="*/ 1 w 23"/>
                <a:gd name="T41" fmla="*/ 58 h 73"/>
                <a:gd name="T42" fmla="*/ 1 w 23"/>
                <a:gd name="T43" fmla="*/ 54 h 73"/>
                <a:gd name="T44" fmla="*/ 4 w 23"/>
                <a:gd name="T45" fmla="*/ 48 h 73"/>
                <a:gd name="T46" fmla="*/ 4 w 23"/>
                <a:gd name="T47" fmla="*/ 44 h 73"/>
                <a:gd name="T48" fmla="*/ 4 w 23"/>
                <a:gd name="T49" fmla="*/ 42 h 73"/>
                <a:gd name="T50" fmla="*/ 4 w 23"/>
                <a:gd name="T51" fmla="*/ 42 h 73"/>
                <a:gd name="T52" fmla="*/ 4 w 23"/>
                <a:gd name="T53" fmla="*/ 38 h 73"/>
                <a:gd name="T54" fmla="*/ 4 w 23"/>
                <a:gd name="T55" fmla="*/ 34 h 73"/>
                <a:gd name="T56" fmla="*/ 6 w 23"/>
                <a:gd name="T57" fmla="*/ 31 h 73"/>
                <a:gd name="T58" fmla="*/ 7 w 23"/>
                <a:gd name="T59" fmla="*/ 28 h 73"/>
                <a:gd name="T60" fmla="*/ 11 w 23"/>
                <a:gd name="T61" fmla="*/ 20 h 73"/>
                <a:gd name="T62" fmla="*/ 13 w 23"/>
                <a:gd name="T63" fmla="*/ 16 h 73"/>
                <a:gd name="T64" fmla="*/ 13 w 23"/>
                <a:gd name="T65" fmla="*/ 15 h 73"/>
                <a:gd name="T66" fmla="*/ 13 w 23"/>
                <a:gd name="T67" fmla="*/ 10 h 73"/>
                <a:gd name="T68" fmla="*/ 16 w 23"/>
                <a:gd name="T69" fmla="*/ 6 h 73"/>
                <a:gd name="T70" fmla="*/ 17 w 23"/>
                <a:gd name="T71" fmla="*/ 0 h 73"/>
                <a:gd name="T72" fmla="*/ 19 w 23"/>
                <a:gd name="T73" fmla="*/ 0 h 73"/>
                <a:gd name="T74" fmla="*/ 19 w 23"/>
                <a:gd name="T75" fmla="*/ 10 h 73"/>
                <a:gd name="T76" fmla="*/ 22 w 23"/>
                <a:gd name="T77" fmla="*/ 18 h 73"/>
                <a:gd name="T78" fmla="*/ 22 w 23"/>
                <a:gd name="T79" fmla="*/ 26 h 73"/>
                <a:gd name="T80" fmla="*/ 23 w 23"/>
                <a:gd name="T81" fmla="*/ 36 h 73"/>
                <a:gd name="T82" fmla="*/ 22 w 23"/>
                <a:gd name="T83" fmla="*/ 40 h 73"/>
                <a:gd name="T84" fmla="*/ 19 w 23"/>
                <a:gd name="T85" fmla="*/ 51 h 73"/>
                <a:gd name="T86" fmla="*/ 17 w 23"/>
                <a:gd name="T87" fmla="*/ 50 h 73"/>
                <a:gd name="T88" fmla="*/ 17 w 23"/>
                <a:gd name="T89" fmla="*/ 51 h 73"/>
                <a:gd name="T90" fmla="*/ 16 w 23"/>
                <a:gd name="T91" fmla="*/ 54 h 73"/>
                <a:gd name="T92" fmla="*/ 16 w 23"/>
                <a:gd name="T93" fmla="*/ 56 h 73"/>
                <a:gd name="T94" fmla="*/ 13 w 23"/>
                <a:gd name="T95" fmla="*/ 56 h 73"/>
                <a:gd name="T96" fmla="*/ 13 w 23"/>
                <a:gd name="T97" fmla="*/ 60 h 73"/>
                <a:gd name="T98" fmla="*/ 13 w 23"/>
                <a:gd name="T99" fmla="*/ 60 h 73"/>
                <a:gd name="T100" fmla="*/ 13 w 23"/>
                <a:gd name="T101" fmla="*/ 62 h 73"/>
                <a:gd name="T102" fmla="*/ 13 w 23"/>
                <a:gd name="T103" fmla="*/ 66 h 73"/>
                <a:gd name="T104" fmla="*/ 11 w 23"/>
                <a:gd name="T105" fmla="*/ 67 h 73"/>
                <a:gd name="T106" fmla="*/ 13 w 23"/>
                <a:gd name="T107" fmla="*/ 70 h 73"/>
                <a:gd name="T108" fmla="*/ 11 w 23"/>
                <a:gd name="T109" fmla="*/ 72 h 73"/>
                <a:gd name="T110" fmla="*/ 11 w 23"/>
                <a:gd name="T11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 h="73">
                  <a:moveTo>
                    <a:pt x="11" y="72"/>
                  </a:moveTo>
                  <a:lnTo>
                    <a:pt x="11" y="70"/>
                  </a:lnTo>
                  <a:lnTo>
                    <a:pt x="10" y="70"/>
                  </a:lnTo>
                  <a:lnTo>
                    <a:pt x="10" y="72"/>
                  </a:lnTo>
                  <a:lnTo>
                    <a:pt x="10" y="72"/>
                  </a:lnTo>
                  <a:lnTo>
                    <a:pt x="7" y="73"/>
                  </a:lnTo>
                  <a:lnTo>
                    <a:pt x="7" y="73"/>
                  </a:lnTo>
                  <a:lnTo>
                    <a:pt x="6" y="72"/>
                  </a:lnTo>
                  <a:lnTo>
                    <a:pt x="6" y="72"/>
                  </a:lnTo>
                  <a:lnTo>
                    <a:pt x="4" y="73"/>
                  </a:lnTo>
                  <a:lnTo>
                    <a:pt x="4" y="72"/>
                  </a:lnTo>
                  <a:lnTo>
                    <a:pt x="1" y="72"/>
                  </a:lnTo>
                  <a:lnTo>
                    <a:pt x="1" y="70"/>
                  </a:lnTo>
                  <a:lnTo>
                    <a:pt x="0" y="70"/>
                  </a:lnTo>
                  <a:lnTo>
                    <a:pt x="0" y="67"/>
                  </a:lnTo>
                  <a:lnTo>
                    <a:pt x="0" y="64"/>
                  </a:lnTo>
                  <a:lnTo>
                    <a:pt x="0" y="60"/>
                  </a:lnTo>
                  <a:lnTo>
                    <a:pt x="0" y="56"/>
                  </a:lnTo>
                  <a:lnTo>
                    <a:pt x="0" y="54"/>
                  </a:lnTo>
                  <a:lnTo>
                    <a:pt x="0" y="56"/>
                  </a:lnTo>
                  <a:lnTo>
                    <a:pt x="1" y="58"/>
                  </a:lnTo>
                  <a:lnTo>
                    <a:pt x="1" y="54"/>
                  </a:lnTo>
                  <a:lnTo>
                    <a:pt x="4" y="48"/>
                  </a:lnTo>
                  <a:lnTo>
                    <a:pt x="4" y="44"/>
                  </a:lnTo>
                  <a:lnTo>
                    <a:pt x="4" y="42"/>
                  </a:lnTo>
                  <a:lnTo>
                    <a:pt x="4" y="42"/>
                  </a:lnTo>
                  <a:lnTo>
                    <a:pt x="4" y="38"/>
                  </a:lnTo>
                  <a:lnTo>
                    <a:pt x="4" y="34"/>
                  </a:lnTo>
                  <a:lnTo>
                    <a:pt x="6" y="31"/>
                  </a:lnTo>
                  <a:lnTo>
                    <a:pt x="7" y="28"/>
                  </a:lnTo>
                  <a:lnTo>
                    <a:pt x="11" y="20"/>
                  </a:lnTo>
                  <a:lnTo>
                    <a:pt x="13" y="16"/>
                  </a:lnTo>
                  <a:lnTo>
                    <a:pt x="13" y="15"/>
                  </a:lnTo>
                  <a:lnTo>
                    <a:pt x="13" y="10"/>
                  </a:lnTo>
                  <a:lnTo>
                    <a:pt x="16" y="6"/>
                  </a:lnTo>
                  <a:lnTo>
                    <a:pt x="17" y="0"/>
                  </a:lnTo>
                  <a:lnTo>
                    <a:pt x="19" y="0"/>
                  </a:lnTo>
                  <a:lnTo>
                    <a:pt x="19" y="10"/>
                  </a:lnTo>
                  <a:lnTo>
                    <a:pt x="22" y="18"/>
                  </a:lnTo>
                  <a:lnTo>
                    <a:pt x="22" y="26"/>
                  </a:lnTo>
                  <a:lnTo>
                    <a:pt x="23" y="36"/>
                  </a:lnTo>
                  <a:lnTo>
                    <a:pt x="22" y="40"/>
                  </a:lnTo>
                  <a:lnTo>
                    <a:pt x="19" y="51"/>
                  </a:lnTo>
                  <a:lnTo>
                    <a:pt x="17" y="50"/>
                  </a:lnTo>
                  <a:lnTo>
                    <a:pt x="17" y="51"/>
                  </a:lnTo>
                  <a:lnTo>
                    <a:pt x="16" y="54"/>
                  </a:lnTo>
                  <a:lnTo>
                    <a:pt x="16" y="56"/>
                  </a:lnTo>
                  <a:lnTo>
                    <a:pt x="13" y="56"/>
                  </a:lnTo>
                  <a:lnTo>
                    <a:pt x="13" y="60"/>
                  </a:lnTo>
                  <a:lnTo>
                    <a:pt x="13" y="60"/>
                  </a:lnTo>
                  <a:lnTo>
                    <a:pt x="13" y="62"/>
                  </a:lnTo>
                  <a:lnTo>
                    <a:pt x="13" y="66"/>
                  </a:lnTo>
                  <a:lnTo>
                    <a:pt x="11" y="67"/>
                  </a:lnTo>
                  <a:lnTo>
                    <a:pt x="13" y="70"/>
                  </a:lnTo>
                  <a:lnTo>
                    <a:pt x="11" y="72"/>
                  </a:lnTo>
                  <a:lnTo>
                    <a:pt x="11" y="7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2" name="Freeform 606">
              <a:extLst>
                <a:ext uri="{FF2B5EF4-FFF2-40B4-BE49-F238E27FC236}">
                  <a16:creationId xmlns:a16="http://schemas.microsoft.com/office/drawing/2014/main" id="{6A1E8FBB-1DE4-4CB2-B1A3-6F2D217E8743}"/>
                </a:ext>
              </a:extLst>
            </p:cNvPr>
            <p:cNvSpPr>
              <a:spLocks/>
            </p:cNvSpPr>
            <p:nvPr/>
          </p:nvSpPr>
          <p:spPr bwMode="auto">
            <a:xfrm>
              <a:off x="3851276" y="1874838"/>
              <a:ext cx="1588" cy="38100"/>
            </a:xfrm>
            <a:custGeom>
              <a:avLst/>
              <a:gdLst>
                <a:gd name="T0" fmla="*/ 0 w 1"/>
                <a:gd name="T1" fmla="*/ 24 h 24"/>
                <a:gd name="T2" fmla="*/ 0 w 1"/>
                <a:gd name="T3" fmla="*/ 24 h 24"/>
                <a:gd name="T4" fmla="*/ 0 w 1"/>
                <a:gd name="T5" fmla="*/ 22 h 24"/>
                <a:gd name="T6" fmla="*/ 0 w 1"/>
                <a:gd name="T7" fmla="*/ 18 h 24"/>
                <a:gd name="T8" fmla="*/ 0 w 1"/>
                <a:gd name="T9" fmla="*/ 18 h 24"/>
                <a:gd name="T10" fmla="*/ 0 w 1"/>
                <a:gd name="T11" fmla="*/ 12 h 24"/>
                <a:gd name="T12" fmla="*/ 1 w 1"/>
                <a:gd name="T13" fmla="*/ 9 h 24"/>
                <a:gd name="T14" fmla="*/ 1 w 1"/>
                <a:gd name="T15" fmla="*/ 6 h 24"/>
                <a:gd name="T16" fmla="*/ 1 w 1"/>
                <a:gd name="T17" fmla="*/ 4 h 24"/>
                <a:gd name="T18" fmla="*/ 1 w 1"/>
                <a:gd name="T19" fmla="*/ 2 h 24"/>
                <a:gd name="T20" fmla="*/ 1 w 1"/>
                <a:gd name="T21" fmla="*/ 0 h 24"/>
                <a:gd name="T22" fmla="*/ 1 w 1"/>
                <a:gd name="T23" fmla="*/ 2 h 24"/>
                <a:gd name="T24" fmla="*/ 1 w 1"/>
                <a:gd name="T25" fmla="*/ 4 h 24"/>
                <a:gd name="T26" fmla="*/ 1 w 1"/>
                <a:gd name="T27" fmla="*/ 9 h 24"/>
                <a:gd name="T28" fmla="*/ 0 w 1"/>
                <a:gd name="T29" fmla="*/ 10 h 24"/>
                <a:gd name="T30" fmla="*/ 0 w 1"/>
                <a:gd name="T31" fmla="*/ 12 h 24"/>
                <a:gd name="T32" fmla="*/ 0 w 1"/>
                <a:gd name="T33" fmla="*/ 24 h 24"/>
                <a:gd name="T34" fmla="*/ 0 w 1"/>
                <a:gd name="T3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 h="24">
                  <a:moveTo>
                    <a:pt x="0" y="24"/>
                  </a:moveTo>
                  <a:lnTo>
                    <a:pt x="0" y="24"/>
                  </a:lnTo>
                  <a:lnTo>
                    <a:pt x="0" y="22"/>
                  </a:lnTo>
                  <a:lnTo>
                    <a:pt x="0" y="18"/>
                  </a:lnTo>
                  <a:lnTo>
                    <a:pt x="0" y="18"/>
                  </a:lnTo>
                  <a:lnTo>
                    <a:pt x="0" y="12"/>
                  </a:lnTo>
                  <a:lnTo>
                    <a:pt x="1" y="9"/>
                  </a:lnTo>
                  <a:lnTo>
                    <a:pt x="1" y="6"/>
                  </a:lnTo>
                  <a:lnTo>
                    <a:pt x="1" y="4"/>
                  </a:lnTo>
                  <a:lnTo>
                    <a:pt x="1" y="2"/>
                  </a:lnTo>
                  <a:lnTo>
                    <a:pt x="1" y="0"/>
                  </a:lnTo>
                  <a:lnTo>
                    <a:pt x="1" y="2"/>
                  </a:lnTo>
                  <a:lnTo>
                    <a:pt x="1" y="4"/>
                  </a:lnTo>
                  <a:lnTo>
                    <a:pt x="1" y="9"/>
                  </a:lnTo>
                  <a:lnTo>
                    <a:pt x="0" y="10"/>
                  </a:lnTo>
                  <a:lnTo>
                    <a:pt x="0" y="12"/>
                  </a:lnTo>
                  <a:lnTo>
                    <a:pt x="0" y="24"/>
                  </a:lnTo>
                  <a:lnTo>
                    <a:pt x="0" y="2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3" name="Freeform 607">
              <a:extLst>
                <a:ext uri="{FF2B5EF4-FFF2-40B4-BE49-F238E27FC236}">
                  <a16:creationId xmlns:a16="http://schemas.microsoft.com/office/drawing/2014/main" id="{D40D122E-1893-4A3B-85DA-0A164780B662}"/>
                </a:ext>
              </a:extLst>
            </p:cNvPr>
            <p:cNvSpPr>
              <a:spLocks/>
            </p:cNvSpPr>
            <p:nvPr/>
          </p:nvSpPr>
          <p:spPr bwMode="auto">
            <a:xfrm>
              <a:off x="4351338" y="2025651"/>
              <a:ext cx="66675" cy="114300"/>
            </a:xfrm>
            <a:custGeom>
              <a:avLst/>
              <a:gdLst>
                <a:gd name="T0" fmla="*/ 16 w 42"/>
                <a:gd name="T1" fmla="*/ 0 h 72"/>
                <a:gd name="T2" fmla="*/ 17 w 42"/>
                <a:gd name="T3" fmla="*/ 5 h 72"/>
                <a:gd name="T4" fmla="*/ 17 w 42"/>
                <a:gd name="T5" fmla="*/ 10 h 72"/>
                <a:gd name="T6" fmla="*/ 17 w 42"/>
                <a:gd name="T7" fmla="*/ 15 h 72"/>
                <a:gd name="T8" fmla="*/ 23 w 42"/>
                <a:gd name="T9" fmla="*/ 10 h 72"/>
                <a:gd name="T10" fmla="*/ 29 w 42"/>
                <a:gd name="T11" fmla="*/ 9 h 72"/>
                <a:gd name="T12" fmla="*/ 36 w 42"/>
                <a:gd name="T13" fmla="*/ 15 h 72"/>
                <a:gd name="T14" fmla="*/ 38 w 42"/>
                <a:gd name="T15" fmla="*/ 18 h 72"/>
                <a:gd name="T16" fmla="*/ 39 w 42"/>
                <a:gd name="T17" fmla="*/ 25 h 72"/>
                <a:gd name="T18" fmla="*/ 39 w 42"/>
                <a:gd name="T19" fmla="*/ 28 h 72"/>
                <a:gd name="T20" fmla="*/ 33 w 42"/>
                <a:gd name="T21" fmla="*/ 28 h 72"/>
                <a:gd name="T22" fmla="*/ 27 w 42"/>
                <a:gd name="T23" fmla="*/ 31 h 72"/>
                <a:gd name="T24" fmla="*/ 26 w 42"/>
                <a:gd name="T25" fmla="*/ 32 h 72"/>
                <a:gd name="T26" fmla="*/ 27 w 42"/>
                <a:gd name="T27" fmla="*/ 38 h 72"/>
                <a:gd name="T28" fmla="*/ 29 w 42"/>
                <a:gd name="T29" fmla="*/ 42 h 72"/>
                <a:gd name="T30" fmla="*/ 26 w 42"/>
                <a:gd name="T31" fmla="*/ 40 h 72"/>
                <a:gd name="T32" fmla="*/ 17 w 42"/>
                <a:gd name="T33" fmla="*/ 38 h 72"/>
                <a:gd name="T34" fmla="*/ 14 w 42"/>
                <a:gd name="T35" fmla="*/ 34 h 72"/>
                <a:gd name="T36" fmla="*/ 11 w 42"/>
                <a:gd name="T37" fmla="*/ 44 h 72"/>
                <a:gd name="T38" fmla="*/ 10 w 42"/>
                <a:gd name="T39" fmla="*/ 50 h 72"/>
                <a:gd name="T40" fmla="*/ 11 w 42"/>
                <a:gd name="T41" fmla="*/ 56 h 72"/>
                <a:gd name="T42" fmla="*/ 14 w 42"/>
                <a:gd name="T43" fmla="*/ 58 h 72"/>
                <a:gd name="T44" fmla="*/ 16 w 42"/>
                <a:gd name="T45" fmla="*/ 62 h 72"/>
                <a:gd name="T46" fmla="*/ 17 w 42"/>
                <a:gd name="T47" fmla="*/ 66 h 72"/>
                <a:gd name="T48" fmla="*/ 23 w 42"/>
                <a:gd name="T49" fmla="*/ 66 h 72"/>
                <a:gd name="T50" fmla="*/ 23 w 42"/>
                <a:gd name="T51" fmla="*/ 70 h 72"/>
                <a:gd name="T52" fmla="*/ 21 w 42"/>
                <a:gd name="T53" fmla="*/ 72 h 72"/>
                <a:gd name="T54" fmla="*/ 17 w 42"/>
                <a:gd name="T55" fmla="*/ 68 h 72"/>
                <a:gd name="T56" fmla="*/ 14 w 42"/>
                <a:gd name="T57" fmla="*/ 66 h 72"/>
                <a:gd name="T58" fmla="*/ 8 w 42"/>
                <a:gd name="T59" fmla="*/ 62 h 72"/>
                <a:gd name="T60" fmla="*/ 5 w 42"/>
                <a:gd name="T61" fmla="*/ 60 h 72"/>
                <a:gd name="T62" fmla="*/ 8 w 42"/>
                <a:gd name="T63" fmla="*/ 50 h 72"/>
                <a:gd name="T64" fmla="*/ 10 w 42"/>
                <a:gd name="T65" fmla="*/ 48 h 72"/>
                <a:gd name="T66" fmla="*/ 10 w 42"/>
                <a:gd name="T67" fmla="*/ 38 h 72"/>
                <a:gd name="T68" fmla="*/ 5 w 42"/>
                <a:gd name="T69" fmla="*/ 28 h 72"/>
                <a:gd name="T70" fmla="*/ 5 w 42"/>
                <a:gd name="T71" fmla="*/ 26 h 72"/>
                <a:gd name="T72" fmla="*/ 5 w 42"/>
                <a:gd name="T73" fmla="*/ 18 h 72"/>
                <a:gd name="T74" fmla="*/ 0 w 42"/>
                <a:gd name="T75" fmla="*/ 10 h 72"/>
                <a:gd name="T76" fmla="*/ 1 w 42"/>
                <a:gd name="T77" fmla="*/ 6 h 72"/>
                <a:gd name="T78" fmla="*/ 8 w 42"/>
                <a:gd name="T79" fmla="*/ 5 h 72"/>
                <a:gd name="T80" fmla="*/ 11 w 42"/>
                <a:gd name="T8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72">
                  <a:moveTo>
                    <a:pt x="11" y="0"/>
                  </a:moveTo>
                  <a:lnTo>
                    <a:pt x="16" y="0"/>
                  </a:lnTo>
                  <a:lnTo>
                    <a:pt x="16" y="5"/>
                  </a:lnTo>
                  <a:lnTo>
                    <a:pt x="17" y="5"/>
                  </a:lnTo>
                  <a:lnTo>
                    <a:pt x="20" y="6"/>
                  </a:lnTo>
                  <a:lnTo>
                    <a:pt x="17" y="10"/>
                  </a:lnTo>
                  <a:lnTo>
                    <a:pt x="17" y="12"/>
                  </a:lnTo>
                  <a:lnTo>
                    <a:pt x="17" y="15"/>
                  </a:lnTo>
                  <a:lnTo>
                    <a:pt x="17" y="15"/>
                  </a:lnTo>
                  <a:lnTo>
                    <a:pt x="23" y="10"/>
                  </a:lnTo>
                  <a:lnTo>
                    <a:pt x="26" y="12"/>
                  </a:lnTo>
                  <a:lnTo>
                    <a:pt x="29" y="9"/>
                  </a:lnTo>
                  <a:lnTo>
                    <a:pt x="32" y="9"/>
                  </a:lnTo>
                  <a:lnTo>
                    <a:pt x="36" y="15"/>
                  </a:lnTo>
                  <a:lnTo>
                    <a:pt x="36" y="16"/>
                  </a:lnTo>
                  <a:lnTo>
                    <a:pt x="38" y="18"/>
                  </a:lnTo>
                  <a:lnTo>
                    <a:pt x="42" y="21"/>
                  </a:lnTo>
                  <a:lnTo>
                    <a:pt x="39" y="25"/>
                  </a:lnTo>
                  <a:lnTo>
                    <a:pt x="42" y="26"/>
                  </a:lnTo>
                  <a:lnTo>
                    <a:pt x="39" y="28"/>
                  </a:lnTo>
                  <a:lnTo>
                    <a:pt x="38" y="28"/>
                  </a:lnTo>
                  <a:lnTo>
                    <a:pt x="33" y="28"/>
                  </a:lnTo>
                  <a:lnTo>
                    <a:pt x="32" y="28"/>
                  </a:lnTo>
                  <a:lnTo>
                    <a:pt x="27" y="31"/>
                  </a:lnTo>
                  <a:lnTo>
                    <a:pt x="27" y="32"/>
                  </a:lnTo>
                  <a:lnTo>
                    <a:pt x="26" y="32"/>
                  </a:lnTo>
                  <a:lnTo>
                    <a:pt x="26" y="38"/>
                  </a:lnTo>
                  <a:lnTo>
                    <a:pt x="27" y="38"/>
                  </a:lnTo>
                  <a:lnTo>
                    <a:pt x="27" y="40"/>
                  </a:lnTo>
                  <a:lnTo>
                    <a:pt x="29" y="42"/>
                  </a:lnTo>
                  <a:lnTo>
                    <a:pt x="27" y="40"/>
                  </a:lnTo>
                  <a:lnTo>
                    <a:pt x="26" y="40"/>
                  </a:lnTo>
                  <a:lnTo>
                    <a:pt x="23" y="38"/>
                  </a:lnTo>
                  <a:lnTo>
                    <a:pt x="17" y="38"/>
                  </a:lnTo>
                  <a:lnTo>
                    <a:pt x="20" y="34"/>
                  </a:lnTo>
                  <a:lnTo>
                    <a:pt x="14" y="34"/>
                  </a:lnTo>
                  <a:lnTo>
                    <a:pt x="14" y="42"/>
                  </a:lnTo>
                  <a:lnTo>
                    <a:pt x="11" y="44"/>
                  </a:lnTo>
                  <a:lnTo>
                    <a:pt x="11" y="48"/>
                  </a:lnTo>
                  <a:lnTo>
                    <a:pt x="10" y="50"/>
                  </a:lnTo>
                  <a:lnTo>
                    <a:pt x="10" y="54"/>
                  </a:lnTo>
                  <a:lnTo>
                    <a:pt x="11" y="56"/>
                  </a:lnTo>
                  <a:lnTo>
                    <a:pt x="14" y="56"/>
                  </a:lnTo>
                  <a:lnTo>
                    <a:pt x="14" y="58"/>
                  </a:lnTo>
                  <a:lnTo>
                    <a:pt x="16" y="60"/>
                  </a:lnTo>
                  <a:lnTo>
                    <a:pt x="16" y="62"/>
                  </a:lnTo>
                  <a:lnTo>
                    <a:pt x="16" y="64"/>
                  </a:lnTo>
                  <a:lnTo>
                    <a:pt x="17" y="66"/>
                  </a:lnTo>
                  <a:lnTo>
                    <a:pt x="20" y="66"/>
                  </a:lnTo>
                  <a:lnTo>
                    <a:pt x="23" y="66"/>
                  </a:lnTo>
                  <a:lnTo>
                    <a:pt x="26" y="68"/>
                  </a:lnTo>
                  <a:lnTo>
                    <a:pt x="23" y="70"/>
                  </a:lnTo>
                  <a:lnTo>
                    <a:pt x="23" y="70"/>
                  </a:lnTo>
                  <a:lnTo>
                    <a:pt x="21" y="72"/>
                  </a:lnTo>
                  <a:lnTo>
                    <a:pt x="20" y="68"/>
                  </a:lnTo>
                  <a:lnTo>
                    <a:pt x="17" y="68"/>
                  </a:lnTo>
                  <a:lnTo>
                    <a:pt x="16" y="68"/>
                  </a:lnTo>
                  <a:lnTo>
                    <a:pt x="14" y="66"/>
                  </a:lnTo>
                  <a:lnTo>
                    <a:pt x="11" y="64"/>
                  </a:lnTo>
                  <a:lnTo>
                    <a:pt x="8" y="62"/>
                  </a:lnTo>
                  <a:lnTo>
                    <a:pt x="8" y="60"/>
                  </a:lnTo>
                  <a:lnTo>
                    <a:pt x="5" y="60"/>
                  </a:lnTo>
                  <a:lnTo>
                    <a:pt x="5" y="56"/>
                  </a:lnTo>
                  <a:lnTo>
                    <a:pt x="8" y="50"/>
                  </a:lnTo>
                  <a:lnTo>
                    <a:pt x="8" y="48"/>
                  </a:lnTo>
                  <a:lnTo>
                    <a:pt x="10" y="48"/>
                  </a:lnTo>
                  <a:lnTo>
                    <a:pt x="11" y="42"/>
                  </a:lnTo>
                  <a:lnTo>
                    <a:pt x="10" y="38"/>
                  </a:lnTo>
                  <a:lnTo>
                    <a:pt x="10" y="34"/>
                  </a:lnTo>
                  <a:lnTo>
                    <a:pt x="5" y="28"/>
                  </a:lnTo>
                  <a:lnTo>
                    <a:pt x="5" y="26"/>
                  </a:lnTo>
                  <a:lnTo>
                    <a:pt x="5" y="26"/>
                  </a:lnTo>
                  <a:lnTo>
                    <a:pt x="8" y="22"/>
                  </a:lnTo>
                  <a:lnTo>
                    <a:pt x="5" y="18"/>
                  </a:lnTo>
                  <a:lnTo>
                    <a:pt x="1" y="15"/>
                  </a:lnTo>
                  <a:lnTo>
                    <a:pt x="0" y="10"/>
                  </a:lnTo>
                  <a:lnTo>
                    <a:pt x="1" y="10"/>
                  </a:lnTo>
                  <a:lnTo>
                    <a:pt x="1" y="6"/>
                  </a:lnTo>
                  <a:lnTo>
                    <a:pt x="4" y="5"/>
                  </a:lnTo>
                  <a:lnTo>
                    <a:pt x="8" y="5"/>
                  </a:lnTo>
                  <a:lnTo>
                    <a:pt x="11" y="0"/>
                  </a:lnTo>
                  <a:lnTo>
                    <a:pt x="11"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4" name="Freeform 608">
              <a:extLst>
                <a:ext uri="{FF2B5EF4-FFF2-40B4-BE49-F238E27FC236}">
                  <a16:creationId xmlns:a16="http://schemas.microsoft.com/office/drawing/2014/main" id="{A186440E-732A-4262-BF64-FF959116C06F}"/>
                </a:ext>
              </a:extLst>
            </p:cNvPr>
            <p:cNvSpPr>
              <a:spLocks/>
            </p:cNvSpPr>
            <p:nvPr/>
          </p:nvSpPr>
          <p:spPr bwMode="auto">
            <a:xfrm>
              <a:off x="4152901" y="1849438"/>
              <a:ext cx="44450" cy="39688"/>
            </a:xfrm>
            <a:custGeom>
              <a:avLst/>
              <a:gdLst>
                <a:gd name="T0" fmla="*/ 13 w 28"/>
                <a:gd name="T1" fmla="*/ 4 h 25"/>
                <a:gd name="T2" fmla="*/ 13 w 28"/>
                <a:gd name="T3" fmla="*/ 6 h 25"/>
                <a:gd name="T4" fmla="*/ 12 w 28"/>
                <a:gd name="T5" fmla="*/ 4 h 25"/>
                <a:gd name="T6" fmla="*/ 8 w 28"/>
                <a:gd name="T7" fmla="*/ 4 h 25"/>
                <a:gd name="T8" fmla="*/ 8 w 28"/>
                <a:gd name="T9" fmla="*/ 9 h 25"/>
                <a:gd name="T10" fmla="*/ 16 w 28"/>
                <a:gd name="T11" fmla="*/ 9 h 25"/>
                <a:gd name="T12" fmla="*/ 18 w 28"/>
                <a:gd name="T13" fmla="*/ 10 h 25"/>
                <a:gd name="T14" fmla="*/ 22 w 28"/>
                <a:gd name="T15" fmla="*/ 10 h 25"/>
                <a:gd name="T16" fmla="*/ 24 w 28"/>
                <a:gd name="T17" fmla="*/ 10 h 25"/>
                <a:gd name="T18" fmla="*/ 24 w 28"/>
                <a:gd name="T19" fmla="*/ 15 h 25"/>
                <a:gd name="T20" fmla="*/ 28 w 28"/>
                <a:gd name="T21" fmla="*/ 16 h 25"/>
                <a:gd name="T22" fmla="*/ 28 w 28"/>
                <a:gd name="T23" fmla="*/ 22 h 25"/>
                <a:gd name="T24" fmla="*/ 25 w 28"/>
                <a:gd name="T25" fmla="*/ 22 h 25"/>
                <a:gd name="T26" fmla="*/ 22 w 28"/>
                <a:gd name="T27" fmla="*/ 20 h 25"/>
                <a:gd name="T28" fmla="*/ 13 w 28"/>
                <a:gd name="T29" fmla="*/ 25 h 25"/>
                <a:gd name="T30" fmla="*/ 13 w 28"/>
                <a:gd name="T31" fmla="*/ 20 h 25"/>
                <a:gd name="T32" fmla="*/ 13 w 28"/>
                <a:gd name="T33" fmla="*/ 18 h 25"/>
                <a:gd name="T34" fmla="*/ 13 w 28"/>
                <a:gd name="T35" fmla="*/ 15 h 25"/>
                <a:gd name="T36" fmla="*/ 12 w 28"/>
                <a:gd name="T37" fmla="*/ 15 h 25"/>
                <a:gd name="T38" fmla="*/ 10 w 28"/>
                <a:gd name="T39" fmla="*/ 16 h 25"/>
                <a:gd name="T40" fmla="*/ 10 w 28"/>
                <a:gd name="T41" fmla="*/ 18 h 25"/>
                <a:gd name="T42" fmla="*/ 6 w 28"/>
                <a:gd name="T43" fmla="*/ 18 h 25"/>
                <a:gd name="T44" fmla="*/ 0 w 28"/>
                <a:gd name="T45" fmla="*/ 20 h 25"/>
                <a:gd name="T46" fmla="*/ 0 w 28"/>
                <a:gd name="T47" fmla="*/ 18 h 25"/>
                <a:gd name="T48" fmla="*/ 0 w 28"/>
                <a:gd name="T49" fmla="*/ 16 h 25"/>
                <a:gd name="T50" fmla="*/ 2 w 28"/>
                <a:gd name="T51" fmla="*/ 15 h 25"/>
                <a:gd name="T52" fmla="*/ 2 w 28"/>
                <a:gd name="T53" fmla="*/ 12 h 25"/>
                <a:gd name="T54" fmla="*/ 2 w 28"/>
                <a:gd name="T55" fmla="*/ 9 h 25"/>
                <a:gd name="T56" fmla="*/ 0 w 28"/>
                <a:gd name="T57" fmla="*/ 9 h 25"/>
                <a:gd name="T58" fmla="*/ 2 w 28"/>
                <a:gd name="T59" fmla="*/ 6 h 25"/>
                <a:gd name="T60" fmla="*/ 6 w 28"/>
                <a:gd name="T61" fmla="*/ 6 h 25"/>
                <a:gd name="T62" fmla="*/ 6 w 28"/>
                <a:gd name="T63" fmla="*/ 4 h 25"/>
                <a:gd name="T64" fmla="*/ 10 w 28"/>
                <a:gd name="T65" fmla="*/ 3 h 25"/>
                <a:gd name="T66" fmla="*/ 13 w 28"/>
                <a:gd name="T67" fmla="*/ 0 h 25"/>
                <a:gd name="T68" fmla="*/ 12 w 28"/>
                <a:gd name="T69" fmla="*/ 4 h 25"/>
                <a:gd name="T70" fmla="*/ 13 w 28"/>
                <a:gd name="T71" fmla="*/ 4 h 25"/>
                <a:gd name="T72" fmla="*/ 13 w 28"/>
                <a:gd name="T73"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 h="25">
                  <a:moveTo>
                    <a:pt x="13" y="4"/>
                  </a:moveTo>
                  <a:lnTo>
                    <a:pt x="13" y="6"/>
                  </a:lnTo>
                  <a:lnTo>
                    <a:pt x="12" y="4"/>
                  </a:lnTo>
                  <a:lnTo>
                    <a:pt x="8" y="4"/>
                  </a:lnTo>
                  <a:lnTo>
                    <a:pt x="8" y="9"/>
                  </a:lnTo>
                  <a:lnTo>
                    <a:pt x="16" y="9"/>
                  </a:lnTo>
                  <a:lnTo>
                    <a:pt x="18" y="10"/>
                  </a:lnTo>
                  <a:lnTo>
                    <a:pt x="22" y="10"/>
                  </a:lnTo>
                  <a:lnTo>
                    <a:pt x="24" y="10"/>
                  </a:lnTo>
                  <a:lnTo>
                    <a:pt x="24" y="15"/>
                  </a:lnTo>
                  <a:lnTo>
                    <a:pt x="28" y="16"/>
                  </a:lnTo>
                  <a:lnTo>
                    <a:pt x="28" y="22"/>
                  </a:lnTo>
                  <a:lnTo>
                    <a:pt x="25" y="22"/>
                  </a:lnTo>
                  <a:lnTo>
                    <a:pt x="22" y="20"/>
                  </a:lnTo>
                  <a:lnTo>
                    <a:pt x="13" y="25"/>
                  </a:lnTo>
                  <a:lnTo>
                    <a:pt x="13" y="20"/>
                  </a:lnTo>
                  <a:lnTo>
                    <a:pt x="13" y="18"/>
                  </a:lnTo>
                  <a:lnTo>
                    <a:pt x="13" y="15"/>
                  </a:lnTo>
                  <a:lnTo>
                    <a:pt x="12" y="15"/>
                  </a:lnTo>
                  <a:lnTo>
                    <a:pt x="10" y="16"/>
                  </a:lnTo>
                  <a:lnTo>
                    <a:pt x="10" y="18"/>
                  </a:lnTo>
                  <a:lnTo>
                    <a:pt x="6" y="18"/>
                  </a:lnTo>
                  <a:lnTo>
                    <a:pt x="0" y="20"/>
                  </a:lnTo>
                  <a:lnTo>
                    <a:pt x="0" y="18"/>
                  </a:lnTo>
                  <a:lnTo>
                    <a:pt x="0" y="16"/>
                  </a:lnTo>
                  <a:lnTo>
                    <a:pt x="2" y="15"/>
                  </a:lnTo>
                  <a:lnTo>
                    <a:pt x="2" y="12"/>
                  </a:lnTo>
                  <a:lnTo>
                    <a:pt x="2" y="9"/>
                  </a:lnTo>
                  <a:lnTo>
                    <a:pt x="0" y="9"/>
                  </a:lnTo>
                  <a:lnTo>
                    <a:pt x="2" y="6"/>
                  </a:lnTo>
                  <a:lnTo>
                    <a:pt x="6" y="6"/>
                  </a:lnTo>
                  <a:lnTo>
                    <a:pt x="6" y="4"/>
                  </a:lnTo>
                  <a:lnTo>
                    <a:pt x="10" y="3"/>
                  </a:lnTo>
                  <a:lnTo>
                    <a:pt x="13" y="0"/>
                  </a:lnTo>
                  <a:lnTo>
                    <a:pt x="12" y="4"/>
                  </a:lnTo>
                  <a:lnTo>
                    <a:pt x="13" y="4"/>
                  </a:lnTo>
                  <a:lnTo>
                    <a:pt x="13" y="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 name="Freeform 609">
              <a:extLst>
                <a:ext uri="{FF2B5EF4-FFF2-40B4-BE49-F238E27FC236}">
                  <a16:creationId xmlns:a16="http://schemas.microsoft.com/office/drawing/2014/main" id="{B297257B-198B-426E-9A85-2E9B520DBC35}"/>
                </a:ext>
              </a:extLst>
            </p:cNvPr>
            <p:cNvSpPr>
              <a:spLocks/>
            </p:cNvSpPr>
            <p:nvPr/>
          </p:nvSpPr>
          <p:spPr bwMode="auto">
            <a:xfrm>
              <a:off x="4073526" y="1819276"/>
              <a:ext cx="73025" cy="69850"/>
            </a:xfrm>
            <a:custGeom>
              <a:avLst/>
              <a:gdLst>
                <a:gd name="T0" fmla="*/ 44 w 46"/>
                <a:gd name="T1" fmla="*/ 35 h 44"/>
                <a:gd name="T2" fmla="*/ 42 w 46"/>
                <a:gd name="T3" fmla="*/ 34 h 44"/>
                <a:gd name="T4" fmla="*/ 40 w 46"/>
                <a:gd name="T5" fmla="*/ 35 h 44"/>
                <a:gd name="T6" fmla="*/ 38 w 46"/>
                <a:gd name="T7" fmla="*/ 35 h 44"/>
                <a:gd name="T8" fmla="*/ 36 w 46"/>
                <a:gd name="T9" fmla="*/ 37 h 44"/>
                <a:gd name="T10" fmla="*/ 34 w 46"/>
                <a:gd name="T11" fmla="*/ 39 h 44"/>
                <a:gd name="T12" fmla="*/ 30 w 46"/>
                <a:gd name="T13" fmla="*/ 39 h 44"/>
                <a:gd name="T14" fmla="*/ 30 w 46"/>
                <a:gd name="T15" fmla="*/ 41 h 44"/>
                <a:gd name="T16" fmla="*/ 28 w 46"/>
                <a:gd name="T17" fmla="*/ 44 h 44"/>
                <a:gd name="T18" fmla="*/ 22 w 46"/>
                <a:gd name="T19" fmla="*/ 39 h 44"/>
                <a:gd name="T20" fmla="*/ 24 w 46"/>
                <a:gd name="T21" fmla="*/ 34 h 44"/>
                <a:gd name="T22" fmla="*/ 21 w 46"/>
                <a:gd name="T23" fmla="*/ 34 h 44"/>
                <a:gd name="T24" fmla="*/ 21 w 46"/>
                <a:gd name="T25" fmla="*/ 31 h 44"/>
                <a:gd name="T26" fmla="*/ 18 w 46"/>
                <a:gd name="T27" fmla="*/ 29 h 44"/>
                <a:gd name="T28" fmla="*/ 18 w 46"/>
                <a:gd name="T29" fmla="*/ 28 h 44"/>
                <a:gd name="T30" fmla="*/ 12 w 46"/>
                <a:gd name="T31" fmla="*/ 23 h 44"/>
                <a:gd name="T32" fmla="*/ 12 w 46"/>
                <a:gd name="T33" fmla="*/ 22 h 44"/>
                <a:gd name="T34" fmla="*/ 11 w 46"/>
                <a:gd name="T35" fmla="*/ 22 h 44"/>
                <a:gd name="T36" fmla="*/ 11 w 46"/>
                <a:gd name="T37" fmla="*/ 22 h 44"/>
                <a:gd name="T38" fmla="*/ 6 w 46"/>
                <a:gd name="T39" fmla="*/ 22 h 44"/>
                <a:gd name="T40" fmla="*/ 2 w 46"/>
                <a:gd name="T41" fmla="*/ 23 h 44"/>
                <a:gd name="T42" fmla="*/ 0 w 46"/>
                <a:gd name="T43" fmla="*/ 23 h 44"/>
                <a:gd name="T44" fmla="*/ 2 w 46"/>
                <a:gd name="T45" fmla="*/ 17 h 44"/>
                <a:gd name="T46" fmla="*/ 2 w 46"/>
                <a:gd name="T47" fmla="*/ 16 h 44"/>
                <a:gd name="T48" fmla="*/ 2 w 46"/>
                <a:gd name="T49" fmla="*/ 13 h 44"/>
                <a:gd name="T50" fmla="*/ 2 w 46"/>
                <a:gd name="T51" fmla="*/ 9 h 44"/>
                <a:gd name="T52" fmla="*/ 2 w 46"/>
                <a:gd name="T53" fmla="*/ 7 h 44"/>
                <a:gd name="T54" fmla="*/ 5 w 46"/>
                <a:gd name="T55" fmla="*/ 6 h 44"/>
                <a:gd name="T56" fmla="*/ 6 w 46"/>
                <a:gd name="T57" fmla="*/ 7 h 44"/>
                <a:gd name="T58" fmla="*/ 11 w 46"/>
                <a:gd name="T59" fmla="*/ 7 h 44"/>
                <a:gd name="T60" fmla="*/ 11 w 46"/>
                <a:gd name="T61" fmla="*/ 6 h 44"/>
                <a:gd name="T62" fmla="*/ 8 w 46"/>
                <a:gd name="T63" fmla="*/ 3 h 44"/>
                <a:gd name="T64" fmla="*/ 8 w 46"/>
                <a:gd name="T65" fmla="*/ 0 h 44"/>
                <a:gd name="T66" fmla="*/ 6 w 46"/>
                <a:gd name="T67" fmla="*/ 0 h 44"/>
                <a:gd name="T68" fmla="*/ 5 w 46"/>
                <a:gd name="T69" fmla="*/ 1 h 44"/>
                <a:gd name="T70" fmla="*/ 5 w 46"/>
                <a:gd name="T71" fmla="*/ 0 h 44"/>
                <a:gd name="T72" fmla="*/ 6 w 46"/>
                <a:gd name="T73" fmla="*/ 0 h 44"/>
                <a:gd name="T74" fmla="*/ 11 w 46"/>
                <a:gd name="T75" fmla="*/ 0 h 44"/>
                <a:gd name="T76" fmla="*/ 12 w 46"/>
                <a:gd name="T77" fmla="*/ 1 h 44"/>
                <a:gd name="T78" fmla="*/ 12 w 46"/>
                <a:gd name="T79" fmla="*/ 6 h 44"/>
                <a:gd name="T80" fmla="*/ 14 w 46"/>
                <a:gd name="T81" fmla="*/ 6 h 44"/>
                <a:gd name="T82" fmla="*/ 18 w 46"/>
                <a:gd name="T83" fmla="*/ 7 h 44"/>
                <a:gd name="T84" fmla="*/ 18 w 46"/>
                <a:gd name="T85" fmla="*/ 3 h 44"/>
                <a:gd name="T86" fmla="*/ 21 w 46"/>
                <a:gd name="T87" fmla="*/ 3 h 44"/>
                <a:gd name="T88" fmla="*/ 22 w 46"/>
                <a:gd name="T89" fmla="*/ 3 h 44"/>
                <a:gd name="T90" fmla="*/ 24 w 46"/>
                <a:gd name="T91" fmla="*/ 1 h 44"/>
                <a:gd name="T92" fmla="*/ 27 w 46"/>
                <a:gd name="T93" fmla="*/ 3 h 44"/>
                <a:gd name="T94" fmla="*/ 28 w 46"/>
                <a:gd name="T95" fmla="*/ 6 h 44"/>
                <a:gd name="T96" fmla="*/ 28 w 46"/>
                <a:gd name="T97" fmla="*/ 9 h 44"/>
                <a:gd name="T98" fmla="*/ 28 w 46"/>
                <a:gd name="T99" fmla="*/ 12 h 44"/>
                <a:gd name="T100" fmla="*/ 31 w 46"/>
                <a:gd name="T101" fmla="*/ 12 h 44"/>
                <a:gd name="T102" fmla="*/ 34 w 46"/>
                <a:gd name="T103" fmla="*/ 13 h 44"/>
                <a:gd name="T104" fmla="*/ 34 w 46"/>
                <a:gd name="T105" fmla="*/ 19 h 44"/>
                <a:gd name="T106" fmla="*/ 38 w 46"/>
                <a:gd name="T107" fmla="*/ 25 h 44"/>
                <a:gd name="T108" fmla="*/ 42 w 46"/>
                <a:gd name="T109" fmla="*/ 29 h 44"/>
                <a:gd name="T110" fmla="*/ 46 w 46"/>
                <a:gd name="T111" fmla="*/ 31 h 44"/>
                <a:gd name="T112" fmla="*/ 44 w 46"/>
                <a:gd name="T113" fmla="*/ 35 h 44"/>
                <a:gd name="T114" fmla="*/ 44 w 46"/>
                <a:gd name="T115"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 h="44">
                  <a:moveTo>
                    <a:pt x="44" y="35"/>
                  </a:moveTo>
                  <a:lnTo>
                    <a:pt x="42" y="34"/>
                  </a:lnTo>
                  <a:lnTo>
                    <a:pt x="40" y="35"/>
                  </a:lnTo>
                  <a:lnTo>
                    <a:pt x="38" y="35"/>
                  </a:lnTo>
                  <a:lnTo>
                    <a:pt x="36" y="37"/>
                  </a:lnTo>
                  <a:lnTo>
                    <a:pt x="34" y="39"/>
                  </a:lnTo>
                  <a:lnTo>
                    <a:pt x="30" y="39"/>
                  </a:lnTo>
                  <a:lnTo>
                    <a:pt x="30" y="41"/>
                  </a:lnTo>
                  <a:lnTo>
                    <a:pt x="28" y="44"/>
                  </a:lnTo>
                  <a:lnTo>
                    <a:pt x="22" y="39"/>
                  </a:lnTo>
                  <a:lnTo>
                    <a:pt x="24" y="34"/>
                  </a:lnTo>
                  <a:lnTo>
                    <a:pt x="21" y="34"/>
                  </a:lnTo>
                  <a:lnTo>
                    <a:pt x="21" y="31"/>
                  </a:lnTo>
                  <a:lnTo>
                    <a:pt x="18" y="29"/>
                  </a:lnTo>
                  <a:lnTo>
                    <a:pt x="18" y="28"/>
                  </a:lnTo>
                  <a:lnTo>
                    <a:pt x="12" y="23"/>
                  </a:lnTo>
                  <a:lnTo>
                    <a:pt x="12" y="22"/>
                  </a:lnTo>
                  <a:lnTo>
                    <a:pt x="11" y="22"/>
                  </a:lnTo>
                  <a:lnTo>
                    <a:pt x="11" y="22"/>
                  </a:lnTo>
                  <a:lnTo>
                    <a:pt x="6" y="22"/>
                  </a:lnTo>
                  <a:lnTo>
                    <a:pt x="2" y="23"/>
                  </a:lnTo>
                  <a:lnTo>
                    <a:pt x="0" y="23"/>
                  </a:lnTo>
                  <a:lnTo>
                    <a:pt x="2" y="17"/>
                  </a:lnTo>
                  <a:lnTo>
                    <a:pt x="2" y="16"/>
                  </a:lnTo>
                  <a:lnTo>
                    <a:pt x="2" y="13"/>
                  </a:lnTo>
                  <a:lnTo>
                    <a:pt x="2" y="9"/>
                  </a:lnTo>
                  <a:lnTo>
                    <a:pt x="2" y="7"/>
                  </a:lnTo>
                  <a:lnTo>
                    <a:pt x="5" y="6"/>
                  </a:lnTo>
                  <a:lnTo>
                    <a:pt x="6" y="7"/>
                  </a:lnTo>
                  <a:lnTo>
                    <a:pt x="11" y="7"/>
                  </a:lnTo>
                  <a:lnTo>
                    <a:pt x="11" y="6"/>
                  </a:lnTo>
                  <a:lnTo>
                    <a:pt x="8" y="3"/>
                  </a:lnTo>
                  <a:lnTo>
                    <a:pt x="8" y="0"/>
                  </a:lnTo>
                  <a:lnTo>
                    <a:pt x="6" y="0"/>
                  </a:lnTo>
                  <a:lnTo>
                    <a:pt x="5" y="1"/>
                  </a:lnTo>
                  <a:lnTo>
                    <a:pt x="5" y="0"/>
                  </a:lnTo>
                  <a:lnTo>
                    <a:pt x="6" y="0"/>
                  </a:lnTo>
                  <a:lnTo>
                    <a:pt x="11" y="0"/>
                  </a:lnTo>
                  <a:lnTo>
                    <a:pt x="12" y="1"/>
                  </a:lnTo>
                  <a:lnTo>
                    <a:pt x="12" y="6"/>
                  </a:lnTo>
                  <a:lnTo>
                    <a:pt x="14" y="6"/>
                  </a:lnTo>
                  <a:lnTo>
                    <a:pt x="18" y="7"/>
                  </a:lnTo>
                  <a:lnTo>
                    <a:pt x="18" y="3"/>
                  </a:lnTo>
                  <a:lnTo>
                    <a:pt x="21" y="3"/>
                  </a:lnTo>
                  <a:lnTo>
                    <a:pt x="22" y="3"/>
                  </a:lnTo>
                  <a:lnTo>
                    <a:pt x="24" y="1"/>
                  </a:lnTo>
                  <a:lnTo>
                    <a:pt x="27" y="3"/>
                  </a:lnTo>
                  <a:lnTo>
                    <a:pt x="28" y="6"/>
                  </a:lnTo>
                  <a:lnTo>
                    <a:pt x="28" y="9"/>
                  </a:lnTo>
                  <a:lnTo>
                    <a:pt x="28" y="12"/>
                  </a:lnTo>
                  <a:lnTo>
                    <a:pt x="31" y="12"/>
                  </a:lnTo>
                  <a:lnTo>
                    <a:pt x="34" y="13"/>
                  </a:lnTo>
                  <a:lnTo>
                    <a:pt x="34" y="19"/>
                  </a:lnTo>
                  <a:lnTo>
                    <a:pt x="38" y="25"/>
                  </a:lnTo>
                  <a:lnTo>
                    <a:pt x="42" y="29"/>
                  </a:lnTo>
                  <a:lnTo>
                    <a:pt x="46" y="31"/>
                  </a:lnTo>
                  <a:lnTo>
                    <a:pt x="44" y="35"/>
                  </a:lnTo>
                  <a:lnTo>
                    <a:pt x="44" y="35"/>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 name="Freeform 611">
              <a:extLst>
                <a:ext uri="{FF2B5EF4-FFF2-40B4-BE49-F238E27FC236}">
                  <a16:creationId xmlns:a16="http://schemas.microsoft.com/office/drawing/2014/main" id="{B47AAC79-5518-44AD-ADB5-56B4B769F8DB}"/>
                </a:ext>
              </a:extLst>
            </p:cNvPr>
            <p:cNvSpPr>
              <a:spLocks noEditPoints="1"/>
            </p:cNvSpPr>
            <p:nvPr/>
          </p:nvSpPr>
          <p:spPr bwMode="auto">
            <a:xfrm>
              <a:off x="4548188" y="2192338"/>
              <a:ext cx="15875" cy="9525"/>
            </a:xfrm>
            <a:custGeom>
              <a:avLst/>
              <a:gdLst>
                <a:gd name="T0" fmla="*/ 3 w 10"/>
                <a:gd name="T1" fmla="*/ 6 h 6"/>
                <a:gd name="T2" fmla="*/ 0 w 10"/>
                <a:gd name="T3" fmla="*/ 6 h 6"/>
                <a:gd name="T4" fmla="*/ 0 w 10"/>
                <a:gd name="T5" fmla="*/ 6 h 6"/>
                <a:gd name="T6" fmla="*/ 3 w 10"/>
                <a:gd name="T7" fmla="*/ 6 h 6"/>
                <a:gd name="T8" fmla="*/ 3 w 10"/>
                <a:gd name="T9" fmla="*/ 6 h 6"/>
                <a:gd name="T10" fmla="*/ 3 w 10"/>
                <a:gd name="T11" fmla="*/ 6 h 6"/>
                <a:gd name="T12" fmla="*/ 7 w 10"/>
                <a:gd name="T13" fmla="*/ 5 h 6"/>
                <a:gd name="T14" fmla="*/ 4 w 10"/>
                <a:gd name="T15" fmla="*/ 6 h 6"/>
                <a:gd name="T16" fmla="*/ 4 w 10"/>
                <a:gd name="T17" fmla="*/ 5 h 6"/>
                <a:gd name="T18" fmla="*/ 4 w 10"/>
                <a:gd name="T19" fmla="*/ 3 h 6"/>
                <a:gd name="T20" fmla="*/ 9 w 10"/>
                <a:gd name="T21" fmla="*/ 0 h 6"/>
                <a:gd name="T22" fmla="*/ 10 w 10"/>
                <a:gd name="T23" fmla="*/ 0 h 6"/>
                <a:gd name="T24" fmla="*/ 10 w 10"/>
                <a:gd name="T25" fmla="*/ 0 h 6"/>
                <a:gd name="T26" fmla="*/ 7 w 10"/>
                <a:gd name="T27" fmla="*/ 5 h 6"/>
                <a:gd name="T28" fmla="*/ 7 w 10"/>
                <a:gd name="T2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6">
                  <a:moveTo>
                    <a:pt x="3" y="6"/>
                  </a:moveTo>
                  <a:lnTo>
                    <a:pt x="0" y="6"/>
                  </a:lnTo>
                  <a:lnTo>
                    <a:pt x="0" y="6"/>
                  </a:lnTo>
                  <a:lnTo>
                    <a:pt x="3" y="6"/>
                  </a:lnTo>
                  <a:lnTo>
                    <a:pt x="3" y="6"/>
                  </a:lnTo>
                  <a:lnTo>
                    <a:pt x="3" y="6"/>
                  </a:lnTo>
                  <a:close/>
                  <a:moveTo>
                    <a:pt x="7" y="5"/>
                  </a:moveTo>
                  <a:lnTo>
                    <a:pt x="4" y="6"/>
                  </a:lnTo>
                  <a:lnTo>
                    <a:pt x="4" y="5"/>
                  </a:lnTo>
                  <a:lnTo>
                    <a:pt x="4" y="3"/>
                  </a:lnTo>
                  <a:lnTo>
                    <a:pt x="9" y="0"/>
                  </a:lnTo>
                  <a:lnTo>
                    <a:pt x="10" y="0"/>
                  </a:lnTo>
                  <a:lnTo>
                    <a:pt x="10" y="0"/>
                  </a:lnTo>
                  <a:lnTo>
                    <a:pt x="7" y="5"/>
                  </a:lnTo>
                  <a:lnTo>
                    <a:pt x="7" y="5"/>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 name="Freeform 612">
              <a:extLst>
                <a:ext uri="{FF2B5EF4-FFF2-40B4-BE49-F238E27FC236}">
                  <a16:creationId xmlns:a16="http://schemas.microsoft.com/office/drawing/2014/main" id="{35836768-5838-45E0-9656-241C93BC303B}"/>
                </a:ext>
              </a:extLst>
            </p:cNvPr>
            <p:cNvSpPr>
              <a:spLocks/>
            </p:cNvSpPr>
            <p:nvPr/>
          </p:nvSpPr>
          <p:spPr bwMode="auto">
            <a:xfrm>
              <a:off x="3903663" y="1739901"/>
              <a:ext cx="31750" cy="44450"/>
            </a:xfrm>
            <a:custGeom>
              <a:avLst/>
              <a:gdLst>
                <a:gd name="T0" fmla="*/ 11 w 20"/>
                <a:gd name="T1" fmla="*/ 19 h 28"/>
                <a:gd name="T2" fmla="*/ 8 w 20"/>
                <a:gd name="T3" fmla="*/ 24 h 28"/>
                <a:gd name="T4" fmla="*/ 6 w 20"/>
                <a:gd name="T5" fmla="*/ 24 h 28"/>
                <a:gd name="T6" fmla="*/ 5 w 20"/>
                <a:gd name="T7" fmla="*/ 24 h 28"/>
                <a:gd name="T8" fmla="*/ 2 w 20"/>
                <a:gd name="T9" fmla="*/ 28 h 28"/>
                <a:gd name="T10" fmla="*/ 2 w 20"/>
                <a:gd name="T11" fmla="*/ 28 h 28"/>
                <a:gd name="T12" fmla="*/ 0 w 20"/>
                <a:gd name="T13" fmla="*/ 28 h 28"/>
                <a:gd name="T14" fmla="*/ 6 w 20"/>
                <a:gd name="T15" fmla="*/ 19 h 28"/>
                <a:gd name="T16" fmla="*/ 6 w 20"/>
                <a:gd name="T17" fmla="*/ 16 h 28"/>
                <a:gd name="T18" fmla="*/ 8 w 20"/>
                <a:gd name="T19" fmla="*/ 14 h 28"/>
                <a:gd name="T20" fmla="*/ 8 w 20"/>
                <a:gd name="T21" fmla="*/ 12 h 28"/>
                <a:gd name="T22" fmla="*/ 11 w 20"/>
                <a:gd name="T23" fmla="*/ 9 h 28"/>
                <a:gd name="T24" fmla="*/ 12 w 20"/>
                <a:gd name="T25" fmla="*/ 8 h 28"/>
                <a:gd name="T26" fmla="*/ 14 w 20"/>
                <a:gd name="T27" fmla="*/ 6 h 28"/>
                <a:gd name="T28" fmla="*/ 17 w 20"/>
                <a:gd name="T29" fmla="*/ 3 h 28"/>
                <a:gd name="T30" fmla="*/ 18 w 20"/>
                <a:gd name="T31" fmla="*/ 0 h 28"/>
                <a:gd name="T32" fmla="*/ 20 w 20"/>
                <a:gd name="T33" fmla="*/ 0 h 28"/>
                <a:gd name="T34" fmla="*/ 20 w 20"/>
                <a:gd name="T35" fmla="*/ 2 h 28"/>
                <a:gd name="T36" fmla="*/ 18 w 20"/>
                <a:gd name="T37" fmla="*/ 6 h 28"/>
                <a:gd name="T38" fmla="*/ 18 w 20"/>
                <a:gd name="T39" fmla="*/ 6 h 28"/>
                <a:gd name="T40" fmla="*/ 17 w 20"/>
                <a:gd name="T41" fmla="*/ 8 h 28"/>
                <a:gd name="T42" fmla="*/ 17 w 20"/>
                <a:gd name="T43" fmla="*/ 9 h 28"/>
                <a:gd name="T44" fmla="*/ 14 w 20"/>
                <a:gd name="T45" fmla="*/ 12 h 28"/>
                <a:gd name="T46" fmla="*/ 12 w 20"/>
                <a:gd name="T47" fmla="*/ 14 h 28"/>
                <a:gd name="T48" fmla="*/ 12 w 20"/>
                <a:gd name="T49" fmla="*/ 14 h 28"/>
                <a:gd name="T50" fmla="*/ 11 w 20"/>
                <a:gd name="T51" fmla="*/ 16 h 28"/>
                <a:gd name="T52" fmla="*/ 11 w 20"/>
                <a:gd name="T53" fmla="*/ 19 h 28"/>
                <a:gd name="T54" fmla="*/ 11 w 20"/>
                <a:gd name="T55" fmla="*/ 19 h 28"/>
                <a:gd name="T56" fmla="*/ 11 w 20"/>
                <a:gd name="T57"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 h="28">
                  <a:moveTo>
                    <a:pt x="11" y="19"/>
                  </a:moveTo>
                  <a:lnTo>
                    <a:pt x="8" y="24"/>
                  </a:lnTo>
                  <a:lnTo>
                    <a:pt x="6" y="24"/>
                  </a:lnTo>
                  <a:lnTo>
                    <a:pt x="5" y="24"/>
                  </a:lnTo>
                  <a:lnTo>
                    <a:pt x="2" y="28"/>
                  </a:lnTo>
                  <a:lnTo>
                    <a:pt x="2" y="28"/>
                  </a:lnTo>
                  <a:lnTo>
                    <a:pt x="0" y="28"/>
                  </a:lnTo>
                  <a:lnTo>
                    <a:pt x="6" y="19"/>
                  </a:lnTo>
                  <a:lnTo>
                    <a:pt x="6" y="16"/>
                  </a:lnTo>
                  <a:lnTo>
                    <a:pt x="8" y="14"/>
                  </a:lnTo>
                  <a:lnTo>
                    <a:pt x="8" y="12"/>
                  </a:lnTo>
                  <a:lnTo>
                    <a:pt x="11" y="9"/>
                  </a:lnTo>
                  <a:lnTo>
                    <a:pt x="12" y="8"/>
                  </a:lnTo>
                  <a:lnTo>
                    <a:pt x="14" y="6"/>
                  </a:lnTo>
                  <a:lnTo>
                    <a:pt x="17" y="3"/>
                  </a:lnTo>
                  <a:lnTo>
                    <a:pt x="18" y="0"/>
                  </a:lnTo>
                  <a:lnTo>
                    <a:pt x="20" y="0"/>
                  </a:lnTo>
                  <a:lnTo>
                    <a:pt x="20" y="2"/>
                  </a:lnTo>
                  <a:lnTo>
                    <a:pt x="18" y="6"/>
                  </a:lnTo>
                  <a:lnTo>
                    <a:pt x="18" y="6"/>
                  </a:lnTo>
                  <a:lnTo>
                    <a:pt x="17" y="8"/>
                  </a:lnTo>
                  <a:lnTo>
                    <a:pt x="17" y="9"/>
                  </a:lnTo>
                  <a:lnTo>
                    <a:pt x="14" y="12"/>
                  </a:lnTo>
                  <a:lnTo>
                    <a:pt x="12" y="14"/>
                  </a:lnTo>
                  <a:lnTo>
                    <a:pt x="12" y="14"/>
                  </a:lnTo>
                  <a:lnTo>
                    <a:pt x="11" y="16"/>
                  </a:lnTo>
                  <a:lnTo>
                    <a:pt x="11" y="19"/>
                  </a:lnTo>
                  <a:lnTo>
                    <a:pt x="11" y="19"/>
                  </a:lnTo>
                  <a:lnTo>
                    <a:pt x="11" y="19"/>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 name="Freeform 613">
              <a:extLst>
                <a:ext uri="{FF2B5EF4-FFF2-40B4-BE49-F238E27FC236}">
                  <a16:creationId xmlns:a16="http://schemas.microsoft.com/office/drawing/2014/main" id="{5EB86981-79B9-4365-9266-533E1D00CC50}"/>
                </a:ext>
              </a:extLst>
            </p:cNvPr>
            <p:cNvSpPr>
              <a:spLocks noEditPoints="1"/>
            </p:cNvSpPr>
            <p:nvPr/>
          </p:nvSpPr>
          <p:spPr bwMode="auto">
            <a:xfrm>
              <a:off x="3967163" y="1758951"/>
              <a:ext cx="71438" cy="79375"/>
            </a:xfrm>
            <a:custGeom>
              <a:avLst/>
              <a:gdLst>
                <a:gd name="T0" fmla="*/ 44 w 45"/>
                <a:gd name="T1" fmla="*/ 28 h 50"/>
                <a:gd name="T2" fmla="*/ 44 w 45"/>
                <a:gd name="T3" fmla="*/ 29 h 50"/>
                <a:gd name="T4" fmla="*/ 44 w 45"/>
                <a:gd name="T5" fmla="*/ 35 h 50"/>
                <a:gd name="T6" fmla="*/ 45 w 45"/>
                <a:gd name="T7" fmla="*/ 38 h 50"/>
                <a:gd name="T8" fmla="*/ 41 w 45"/>
                <a:gd name="T9" fmla="*/ 39 h 50"/>
                <a:gd name="T10" fmla="*/ 40 w 45"/>
                <a:gd name="T11" fmla="*/ 45 h 50"/>
                <a:gd name="T12" fmla="*/ 40 w 45"/>
                <a:gd name="T13" fmla="*/ 50 h 50"/>
                <a:gd name="T14" fmla="*/ 34 w 45"/>
                <a:gd name="T15" fmla="*/ 45 h 50"/>
                <a:gd name="T16" fmla="*/ 28 w 45"/>
                <a:gd name="T17" fmla="*/ 44 h 50"/>
                <a:gd name="T18" fmla="*/ 22 w 45"/>
                <a:gd name="T19" fmla="*/ 44 h 50"/>
                <a:gd name="T20" fmla="*/ 19 w 45"/>
                <a:gd name="T21" fmla="*/ 41 h 50"/>
                <a:gd name="T22" fmla="*/ 16 w 45"/>
                <a:gd name="T23" fmla="*/ 41 h 50"/>
                <a:gd name="T24" fmla="*/ 13 w 45"/>
                <a:gd name="T25" fmla="*/ 39 h 50"/>
                <a:gd name="T26" fmla="*/ 16 w 45"/>
                <a:gd name="T27" fmla="*/ 38 h 50"/>
                <a:gd name="T28" fmla="*/ 12 w 45"/>
                <a:gd name="T29" fmla="*/ 35 h 50"/>
                <a:gd name="T30" fmla="*/ 6 w 45"/>
                <a:gd name="T31" fmla="*/ 35 h 50"/>
                <a:gd name="T32" fmla="*/ 6 w 45"/>
                <a:gd name="T33" fmla="*/ 29 h 50"/>
                <a:gd name="T34" fmla="*/ 3 w 45"/>
                <a:gd name="T35" fmla="*/ 32 h 50"/>
                <a:gd name="T36" fmla="*/ 0 w 45"/>
                <a:gd name="T37" fmla="*/ 28 h 50"/>
                <a:gd name="T38" fmla="*/ 0 w 45"/>
                <a:gd name="T39" fmla="*/ 25 h 50"/>
                <a:gd name="T40" fmla="*/ 0 w 45"/>
                <a:gd name="T41" fmla="*/ 22 h 50"/>
                <a:gd name="T42" fmla="*/ 0 w 45"/>
                <a:gd name="T43" fmla="*/ 16 h 50"/>
                <a:gd name="T44" fmla="*/ 3 w 45"/>
                <a:gd name="T45" fmla="*/ 10 h 50"/>
                <a:gd name="T46" fmla="*/ 6 w 45"/>
                <a:gd name="T47" fmla="*/ 7 h 50"/>
                <a:gd name="T48" fmla="*/ 10 w 45"/>
                <a:gd name="T49" fmla="*/ 7 h 50"/>
                <a:gd name="T50" fmla="*/ 12 w 45"/>
                <a:gd name="T51" fmla="*/ 10 h 50"/>
                <a:gd name="T52" fmla="*/ 18 w 45"/>
                <a:gd name="T53" fmla="*/ 12 h 50"/>
                <a:gd name="T54" fmla="*/ 24 w 45"/>
                <a:gd name="T55" fmla="*/ 12 h 50"/>
                <a:gd name="T56" fmla="*/ 28 w 45"/>
                <a:gd name="T57" fmla="*/ 16 h 50"/>
                <a:gd name="T58" fmla="*/ 28 w 45"/>
                <a:gd name="T59" fmla="*/ 19 h 50"/>
                <a:gd name="T60" fmla="*/ 29 w 45"/>
                <a:gd name="T61" fmla="*/ 22 h 50"/>
                <a:gd name="T62" fmla="*/ 34 w 45"/>
                <a:gd name="T63" fmla="*/ 23 h 50"/>
                <a:gd name="T64" fmla="*/ 40 w 45"/>
                <a:gd name="T65" fmla="*/ 25 h 50"/>
                <a:gd name="T66" fmla="*/ 41 w 45"/>
                <a:gd name="T67" fmla="*/ 25 h 50"/>
                <a:gd name="T68" fmla="*/ 12 w 45"/>
                <a:gd name="T69" fmla="*/ 7 h 50"/>
                <a:gd name="T70" fmla="*/ 8 w 45"/>
                <a:gd name="T71" fmla="*/ 7 h 50"/>
                <a:gd name="T72" fmla="*/ 6 w 45"/>
                <a:gd name="T73" fmla="*/ 7 h 50"/>
                <a:gd name="T74" fmla="*/ 10 w 45"/>
                <a:gd name="T75" fmla="*/ 4 h 50"/>
                <a:gd name="T76" fmla="*/ 12 w 45"/>
                <a:gd name="T77" fmla="*/ 0 h 50"/>
                <a:gd name="T78" fmla="*/ 13 w 45"/>
                <a:gd name="T79"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 h="50">
                  <a:moveTo>
                    <a:pt x="41" y="25"/>
                  </a:moveTo>
                  <a:lnTo>
                    <a:pt x="44" y="28"/>
                  </a:lnTo>
                  <a:lnTo>
                    <a:pt x="44" y="28"/>
                  </a:lnTo>
                  <a:lnTo>
                    <a:pt x="44" y="29"/>
                  </a:lnTo>
                  <a:lnTo>
                    <a:pt x="44" y="34"/>
                  </a:lnTo>
                  <a:lnTo>
                    <a:pt x="44" y="35"/>
                  </a:lnTo>
                  <a:lnTo>
                    <a:pt x="44" y="35"/>
                  </a:lnTo>
                  <a:lnTo>
                    <a:pt x="45" y="38"/>
                  </a:lnTo>
                  <a:lnTo>
                    <a:pt x="45" y="38"/>
                  </a:lnTo>
                  <a:lnTo>
                    <a:pt x="41" y="39"/>
                  </a:lnTo>
                  <a:lnTo>
                    <a:pt x="41" y="41"/>
                  </a:lnTo>
                  <a:lnTo>
                    <a:pt x="40" y="45"/>
                  </a:lnTo>
                  <a:lnTo>
                    <a:pt x="40" y="45"/>
                  </a:lnTo>
                  <a:lnTo>
                    <a:pt x="40" y="50"/>
                  </a:lnTo>
                  <a:lnTo>
                    <a:pt x="35" y="47"/>
                  </a:lnTo>
                  <a:lnTo>
                    <a:pt x="34" y="45"/>
                  </a:lnTo>
                  <a:lnTo>
                    <a:pt x="32" y="45"/>
                  </a:lnTo>
                  <a:lnTo>
                    <a:pt x="28" y="44"/>
                  </a:lnTo>
                  <a:lnTo>
                    <a:pt x="25" y="44"/>
                  </a:lnTo>
                  <a:lnTo>
                    <a:pt x="22" y="44"/>
                  </a:lnTo>
                  <a:lnTo>
                    <a:pt x="22" y="41"/>
                  </a:lnTo>
                  <a:lnTo>
                    <a:pt x="19" y="41"/>
                  </a:lnTo>
                  <a:lnTo>
                    <a:pt x="18" y="39"/>
                  </a:lnTo>
                  <a:lnTo>
                    <a:pt x="16" y="41"/>
                  </a:lnTo>
                  <a:lnTo>
                    <a:pt x="13" y="41"/>
                  </a:lnTo>
                  <a:lnTo>
                    <a:pt x="13" y="39"/>
                  </a:lnTo>
                  <a:lnTo>
                    <a:pt x="16" y="39"/>
                  </a:lnTo>
                  <a:lnTo>
                    <a:pt x="16" y="38"/>
                  </a:lnTo>
                  <a:lnTo>
                    <a:pt x="13" y="38"/>
                  </a:lnTo>
                  <a:lnTo>
                    <a:pt x="12" y="35"/>
                  </a:lnTo>
                  <a:lnTo>
                    <a:pt x="10" y="38"/>
                  </a:lnTo>
                  <a:lnTo>
                    <a:pt x="6" y="35"/>
                  </a:lnTo>
                  <a:lnTo>
                    <a:pt x="6" y="34"/>
                  </a:lnTo>
                  <a:lnTo>
                    <a:pt x="6" y="29"/>
                  </a:lnTo>
                  <a:lnTo>
                    <a:pt x="3" y="29"/>
                  </a:lnTo>
                  <a:lnTo>
                    <a:pt x="3" y="32"/>
                  </a:lnTo>
                  <a:lnTo>
                    <a:pt x="0" y="29"/>
                  </a:lnTo>
                  <a:lnTo>
                    <a:pt x="0" y="28"/>
                  </a:lnTo>
                  <a:lnTo>
                    <a:pt x="2" y="28"/>
                  </a:lnTo>
                  <a:lnTo>
                    <a:pt x="0" y="25"/>
                  </a:lnTo>
                  <a:lnTo>
                    <a:pt x="0" y="23"/>
                  </a:lnTo>
                  <a:lnTo>
                    <a:pt x="0" y="22"/>
                  </a:lnTo>
                  <a:lnTo>
                    <a:pt x="2" y="18"/>
                  </a:lnTo>
                  <a:lnTo>
                    <a:pt x="0" y="16"/>
                  </a:lnTo>
                  <a:lnTo>
                    <a:pt x="3" y="12"/>
                  </a:lnTo>
                  <a:lnTo>
                    <a:pt x="3" y="10"/>
                  </a:lnTo>
                  <a:lnTo>
                    <a:pt x="3" y="10"/>
                  </a:lnTo>
                  <a:lnTo>
                    <a:pt x="6" y="7"/>
                  </a:lnTo>
                  <a:lnTo>
                    <a:pt x="8" y="7"/>
                  </a:lnTo>
                  <a:lnTo>
                    <a:pt x="10" y="7"/>
                  </a:lnTo>
                  <a:lnTo>
                    <a:pt x="10" y="10"/>
                  </a:lnTo>
                  <a:lnTo>
                    <a:pt x="12" y="10"/>
                  </a:lnTo>
                  <a:lnTo>
                    <a:pt x="13" y="7"/>
                  </a:lnTo>
                  <a:lnTo>
                    <a:pt x="18" y="12"/>
                  </a:lnTo>
                  <a:lnTo>
                    <a:pt x="22" y="12"/>
                  </a:lnTo>
                  <a:lnTo>
                    <a:pt x="24" y="12"/>
                  </a:lnTo>
                  <a:lnTo>
                    <a:pt x="25" y="13"/>
                  </a:lnTo>
                  <a:lnTo>
                    <a:pt x="28" y="16"/>
                  </a:lnTo>
                  <a:lnTo>
                    <a:pt x="28" y="16"/>
                  </a:lnTo>
                  <a:lnTo>
                    <a:pt x="28" y="19"/>
                  </a:lnTo>
                  <a:lnTo>
                    <a:pt x="29" y="19"/>
                  </a:lnTo>
                  <a:lnTo>
                    <a:pt x="29" y="22"/>
                  </a:lnTo>
                  <a:lnTo>
                    <a:pt x="32" y="23"/>
                  </a:lnTo>
                  <a:lnTo>
                    <a:pt x="34" y="23"/>
                  </a:lnTo>
                  <a:lnTo>
                    <a:pt x="35" y="25"/>
                  </a:lnTo>
                  <a:lnTo>
                    <a:pt x="40" y="25"/>
                  </a:lnTo>
                  <a:lnTo>
                    <a:pt x="41" y="25"/>
                  </a:lnTo>
                  <a:lnTo>
                    <a:pt x="41" y="25"/>
                  </a:lnTo>
                  <a:close/>
                  <a:moveTo>
                    <a:pt x="13" y="4"/>
                  </a:moveTo>
                  <a:lnTo>
                    <a:pt x="12" y="7"/>
                  </a:lnTo>
                  <a:lnTo>
                    <a:pt x="10" y="6"/>
                  </a:lnTo>
                  <a:lnTo>
                    <a:pt x="8" y="7"/>
                  </a:lnTo>
                  <a:lnTo>
                    <a:pt x="8" y="7"/>
                  </a:lnTo>
                  <a:lnTo>
                    <a:pt x="6" y="7"/>
                  </a:lnTo>
                  <a:lnTo>
                    <a:pt x="8" y="6"/>
                  </a:lnTo>
                  <a:lnTo>
                    <a:pt x="10" y="4"/>
                  </a:lnTo>
                  <a:lnTo>
                    <a:pt x="10" y="2"/>
                  </a:lnTo>
                  <a:lnTo>
                    <a:pt x="12" y="0"/>
                  </a:lnTo>
                  <a:lnTo>
                    <a:pt x="13" y="2"/>
                  </a:lnTo>
                  <a:lnTo>
                    <a:pt x="13" y="4"/>
                  </a:lnTo>
                  <a:lnTo>
                    <a:pt x="13" y="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 name="Freeform 614">
              <a:extLst>
                <a:ext uri="{FF2B5EF4-FFF2-40B4-BE49-F238E27FC236}">
                  <a16:creationId xmlns:a16="http://schemas.microsoft.com/office/drawing/2014/main" id="{9A646073-4A21-474F-93BB-6DF41C4EB9E5}"/>
                </a:ext>
              </a:extLst>
            </p:cNvPr>
            <p:cNvSpPr>
              <a:spLocks/>
            </p:cNvSpPr>
            <p:nvPr/>
          </p:nvSpPr>
          <p:spPr bwMode="auto">
            <a:xfrm>
              <a:off x="4511676" y="1955801"/>
              <a:ext cx="6350" cy="25400"/>
            </a:xfrm>
            <a:custGeom>
              <a:avLst/>
              <a:gdLst>
                <a:gd name="T0" fmla="*/ 4 w 4"/>
                <a:gd name="T1" fmla="*/ 0 h 16"/>
                <a:gd name="T2" fmla="*/ 4 w 4"/>
                <a:gd name="T3" fmla="*/ 5 h 16"/>
                <a:gd name="T4" fmla="*/ 4 w 4"/>
                <a:gd name="T5" fmla="*/ 6 h 16"/>
                <a:gd name="T6" fmla="*/ 4 w 4"/>
                <a:gd name="T7" fmla="*/ 11 h 16"/>
                <a:gd name="T8" fmla="*/ 4 w 4"/>
                <a:gd name="T9" fmla="*/ 16 h 16"/>
                <a:gd name="T10" fmla="*/ 2 w 4"/>
                <a:gd name="T11" fmla="*/ 16 h 16"/>
                <a:gd name="T12" fmla="*/ 0 w 4"/>
                <a:gd name="T13" fmla="*/ 12 h 16"/>
                <a:gd name="T14" fmla="*/ 0 w 4"/>
                <a:gd name="T15" fmla="*/ 11 h 16"/>
                <a:gd name="T16" fmla="*/ 2 w 4"/>
                <a:gd name="T17" fmla="*/ 3 h 16"/>
                <a:gd name="T18" fmla="*/ 4 w 4"/>
                <a:gd name="T19" fmla="*/ 0 h 16"/>
                <a:gd name="T20" fmla="*/ 4 w 4"/>
                <a:gd name="T21" fmla="*/ 0 h 16"/>
                <a:gd name="T22" fmla="*/ 4 w 4"/>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16">
                  <a:moveTo>
                    <a:pt x="4" y="0"/>
                  </a:moveTo>
                  <a:lnTo>
                    <a:pt x="4" y="5"/>
                  </a:lnTo>
                  <a:lnTo>
                    <a:pt x="4" y="6"/>
                  </a:lnTo>
                  <a:lnTo>
                    <a:pt x="4" y="11"/>
                  </a:lnTo>
                  <a:lnTo>
                    <a:pt x="4" y="16"/>
                  </a:lnTo>
                  <a:lnTo>
                    <a:pt x="2" y="16"/>
                  </a:lnTo>
                  <a:lnTo>
                    <a:pt x="0" y="12"/>
                  </a:lnTo>
                  <a:lnTo>
                    <a:pt x="0" y="11"/>
                  </a:lnTo>
                  <a:lnTo>
                    <a:pt x="2" y="3"/>
                  </a:lnTo>
                  <a:lnTo>
                    <a:pt x="4" y="0"/>
                  </a:lnTo>
                  <a:lnTo>
                    <a:pt x="4" y="0"/>
                  </a:lnTo>
                  <a:lnTo>
                    <a:pt x="4"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 name="Freeform 615">
              <a:extLst>
                <a:ext uri="{FF2B5EF4-FFF2-40B4-BE49-F238E27FC236}">
                  <a16:creationId xmlns:a16="http://schemas.microsoft.com/office/drawing/2014/main" id="{16BFDEBE-1F8F-444C-BA68-A85AC9C15A06}"/>
                </a:ext>
              </a:extLst>
            </p:cNvPr>
            <p:cNvSpPr>
              <a:spLocks/>
            </p:cNvSpPr>
            <p:nvPr/>
          </p:nvSpPr>
          <p:spPr bwMode="auto">
            <a:xfrm>
              <a:off x="3897313" y="2074863"/>
              <a:ext cx="53975" cy="92075"/>
            </a:xfrm>
            <a:custGeom>
              <a:avLst/>
              <a:gdLst>
                <a:gd name="T0" fmla="*/ 10 w 34"/>
                <a:gd name="T1" fmla="*/ 6 h 58"/>
                <a:gd name="T2" fmla="*/ 15 w 34"/>
                <a:gd name="T3" fmla="*/ 11 h 58"/>
                <a:gd name="T4" fmla="*/ 22 w 34"/>
                <a:gd name="T5" fmla="*/ 23 h 58"/>
                <a:gd name="T6" fmla="*/ 22 w 34"/>
                <a:gd name="T7" fmla="*/ 25 h 58"/>
                <a:gd name="T8" fmla="*/ 26 w 34"/>
                <a:gd name="T9" fmla="*/ 33 h 58"/>
                <a:gd name="T10" fmla="*/ 26 w 34"/>
                <a:gd name="T11" fmla="*/ 37 h 58"/>
                <a:gd name="T12" fmla="*/ 26 w 34"/>
                <a:gd name="T13" fmla="*/ 39 h 58"/>
                <a:gd name="T14" fmla="*/ 28 w 34"/>
                <a:gd name="T15" fmla="*/ 42 h 58"/>
                <a:gd name="T16" fmla="*/ 28 w 34"/>
                <a:gd name="T17" fmla="*/ 45 h 58"/>
                <a:gd name="T18" fmla="*/ 28 w 34"/>
                <a:gd name="T19" fmla="*/ 45 h 58"/>
                <a:gd name="T20" fmla="*/ 30 w 34"/>
                <a:gd name="T21" fmla="*/ 48 h 58"/>
                <a:gd name="T22" fmla="*/ 30 w 34"/>
                <a:gd name="T23" fmla="*/ 51 h 58"/>
                <a:gd name="T24" fmla="*/ 32 w 34"/>
                <a:gd name="T25" fmla="*/ 55 h 58"/>
                <a:gd name="T26" fmla="*/ 34 w 34"/>
                <a:gd name="T27" fmla="*/ 58 h 58"/>
                <a:gd name="T28" fmla="*/ 30 w 34"/>
                <a:gd name="T29" fmla="*/ 58 h 58"/>
                <a:gd name="T30" fmla="*/ 28 w 34"/>
                <a:gd name="T31" fmla="*/ 58 h 58"/>
                <a:gd name="T32" fmla="*/ 28 w 34"/>
                <a:gd name="T33" fmla="*/ 57 h 58"/>
                <a:gd name="T34" fmla="*/ 26 w 34"/>
                <a:gd name="T35" fmla="*/ 57 h 58"/>
                <a:gd name="T36" fmla="*/ 24 w 34"/>
                <a:gd name="T37" fmla="*/ 55 h 58"/>
                <a:gd name="T38" fmla="*/ 22 w 34"/>
                <a:gd name="T39" fmla="*/ 55 h 58"/>
                <a:gd name="T40" fmla="*/ 22 w 34"/>
                <a:gd name="T41" fmla="*/ 53 h 58"/>
                <a:gd name="T42" fmla="*/ 21 w 34"/>
                <a:gd name="T43" fmla="*/ 53 h 58"/>
                <a:gd name="T44" fmla="*/ 18 w 34"/>
                <a:gd name="T45" fmla="*/ 51 h 58"/>
                <a:gd name="T46" fmla="*/ 18 w 34"/>
                <a:gd name="T47" fmla="*/ 48 h 58"/>
                <a:gd name="T48" fmla="*/ 16 w 34"/>
                <a:gd name="T49" fmla="*/ 45 h 58"/>
                <a:gd name="T50" fmla="*/ 15 w 34"/>
                <a:gd name="T51" fmla="*/ 41 h 58"/>
                <a:gd name="T52" fmla="*/ 15 w 34"/>
                <a:gd name="T53" fmla="*/ 41 h 58"/>
                <a:gd name="T54" fmla="*/ 12 w 34"/>
                <a:gd name="T55" fmla="*/ 39 h 58"/>
                <a:gd name="T56" fmla="*/ 10 w 34"/>
                <a:gd name="T57" fmla="*/ 37 h 58"/>
                <a:gd name="T58" fmla="*/ 9 w 34"/>
                <a:gd name="T59" fmla="*/ 33 h 58"/>
                <a:gd name="T60" fmla="*/ 9 w 34"/>
                <a:gd name="T61" fmla="*/ 33 h 58"/>
                <a:gd name="T62" fmla="*/ 6 w 34"/>
                <a:gd name="T63" fmla="*/ 31 h 58"/>
                <a:gd name="T64" fmla="*/ 6 w 34"/>
                <a:gd name="T65" fmla="*/ 29 h 58"/>
                <a:gd name="T66" fmla="*/ 4 w 34"/>
                <a:gd name="T67" fmla="*/ 23 h 58"/>
                <a:gd name="T68" fmla="*/ 2 w 34"/>
                <a:gd name="T69" fmla="*/ 19 h 58"/>
                <a:gd name="T70" fmla="*/ 0 w 34"/>
                <a:gd name="T71" fmla="*/ 17 h 58"/>
                <a:gd name="T72" fmla="*/ 2 w 34"/>
                <a:gd name="T73" fmla="*/ 17 h 58"/>
                <a:gd name="T74" fmla="*/ 0 w 34"/>
                <a:gd name="T75" fmla="*/ 13 h 58"/>
                <a:gd name="T76" fmla="*/ 0 w 34"/>
                <a:gd name="T77" fmla="*/ 11 h 58"/>
                <a:gd name="T78" fmla="*/ 2 w 34"/>
                <a:gd name="T79" fmla="*/ 11 h 58"/>
                <a:gd name="T80" fmla="*/ 2 w 34"/>
                <a:gd name="T81" fmla="*/ 7 h 58"/>
                <a:gd name="T82" fmla="*/ 2 w 34"/>
                <a:gd name="T83" fmla="*/ 6 h 58"/>
                <a:gd name="T84" fmla="*/ 2 w 34"/>
                <a:gd name="T85" fmla="*/ 6 h 58"/>
                <a:gd name="T86" fmla="*/ 2 w 34"/>
                <a:gd name="T87" fmla="*/ 6 h 58"/>
                <a:gd name="T88" fmla="*/ 2 w 34"/>
                <a:gd name="T89" fmla="*/ 1 h 58"/>
                <a:gd name="T90" fmla="*/ 2 w 34"/>
                <a:gd name="T91" fmla="*/ 0 h 58"/>
                <a:gd name="T92" fmla="*/ 2 w 34"/>
                <a:gd name="T93" fmla="*/ 0 h 58"/>
                <a:gd name="T94" fmla="*/ 10 w 34"/>
                <a:gd name="T95" fmla="*/ 6 h 58"/>
                <a:gd name="T96" fmla="*/ 10 w 34"/>
                <a:gd name="T97" fmla="*/ 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 h="58">
                  <a:moveTo>
                    <a:pt x="10" y="6"/>
                  </a:moveTo>
                  <a:lnTo>
                    <a:pt x="15" y="11"/>
                  </a:lnTo>
                  <a:lnTo>
                    <a:pt x="22" y="23"/>
                  </a:lnTo>
                  <a:lnTo>
                    <a:pt x="22" y="25"/>
                  </a:lnTo>
                  <a:lnTo>
                    <a:pt x="26" y="33"/>
                  </a:lnTo>
                  <a:lnTo>
                    <a:pt x="26" y="37"/>
                  </a:lnTo>
                  <a:lnTo>
                    <a:pt x="26" y="39"/>
                  </a:lnTo>
                  <a:lnTo>
                    <a:pt x="28" y="42"/>
                  </a:lnTo>
                  <a:lnTo>
                    <a:pt x="28" y="45"/>
                  </a:lnTo>
                  <a:lnTo>
                    <a:pt x="28" y="45"/>
                  </a:lnTo>
                  <a:lnTo>
                    <a:pt x="30" y="48"/>
                  </a:lnTo>
                  <a:lnTo>
                    <a:pt x="30" y="51"/>
                  </a:lnTo>
                  <a:lnTo>
                    <a:pt x="32" y="55"/>
                  </a:lnTo>
                  <a:lnTo>
                    <a:pt x="34" y="58"/>
                  </a:lnTo>
                  <a:lnTo>
                    <a:pt x="30" y="58"/>
                  </a:lnTo>
                  <a:lnTo>
                    <a:pt x="28" y="58"/>
                  </a:lnTo>
                  <a:lnTo>
                    <a:pt x="28" y="57"/>
                  </a:lnTo>
                  <a:lnTo>
                    <a:pt x="26" y="57"/>
                  </a:lnTo>
                  <a:lnTo>
                    <a:pt x="24" y="55"/>
                  </a:lnTo>
                  <a:lnTo>
                    <a:pt x="22" y="55"/>
                  </a:lnTo>
                  <a:lnTo>
                    <a:pt x="22" y="53"/>
                  </a:lnTo>
                  <a:lnTo>
                    <a:pt x="21" y="53"/>
                  </a:lnTo>
                  <a:lnTo>
                    <a:pt x="18" y="51"/>
                  </a:lnTo>
                  <a:lnTo>
                    <a:pt x="18" y="48"/>
                  </a:lnTo>
                  <a:lnTo>
                    <a:pt x="16" y="45"/>
                  </a:lnTo>
                  <a:lnTo>
                    <a:pt x="15" y="41"/>
                  </a:lnTo>
                  <a:lnTo>
                    <a:pt x="15" y="41"/>
                  </a:lnTo>
                  <a:lnTo>
                    <a:pt x="12" y="39"/>
                  </a:lnTo>
                  <a:lnTo>
                    <a:pt x="10" y="37"/>
                  </a:lnTo>
                  <a:lnTo>
                    <a:pt x="9" y="33"/>
                  </a:lnTo>
                  <a:lnTo>
                    <a:pt x="9" y="33"/>
                  </a:lnTo>
                  <a:lnTo>
                    <a:pt x="6" y="31"/>
                  </a:lnTo>
                  <a:lnTo>
                    <a:pt x="6" y="29"/>
                  </a:lnTo>
                  <a:lnTo>
                    <a:pt x="4" y="23"/>
                  </a:lnTo>
                  <a:lnTo>
                    <a:pt x="2" y="19"/>
                  </a:lnTo>
                  <a:lnTo>
                    <a:pt x="0" y="17"/>
                  </a:lnTo>
                  <a:lnTo>
                    <a:pt x="2" y="17"/>
                  </a:lnTo>
                  <a:lnTo>
                    <a:pt x="0" y="13"/>
                  </a:lnTo>
                  <a:lnTo>
                    <a:pt x="0" y="11"/>
                  </a:lnTo>
                  <a:lnTo>
                    <a:pt x="2" y="11"/>
                  </a:lnTo>
                  <a:lnTo>
                    <a:pt x="2" y="7"/>
                  </a:lnTo>
                  <a:lnTo>
                    <a:pt x="2" y="6"/>
                  </a:lnTo>
                  <a:lnTo>
                    <a:pt x="2" y="6"/>
                  </a:lnTo>
                  <a:lnTo>
                    <a:pt x="2" y="6"/>
                  </a:lnTo>
                  <a:lnTo>
                    <a:pt x="2" y="1"/>
                  </a:lnTo>
                  <a:lnTo>
                    <a:pt x="2" y="0"/>
                  </a:lnTo>
                  <a:lnTo>
                    <a:pt x="2" y="0"/>
                  </a:lnTo>
                  <a:lnTo>
                    <a:pt x="10" y="6"/>
                  </a:lnTo>
                  <a:lnTo>
                    <a:pt x="10"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 name="Freeform 616">
              <a:extLst>
                <a:ext uri="{FF2B5EF4-FFF2-40B4-BE49-F238E27FC236}">
                  <a16:creationId xmlns:a16="http://schemas.microsoft.com/office/drawing/2014/main" id="{C9373F78-5B58-4679-A04B-A5F980559A2D}"/>
                </a:ext>
              </a:extLst>
            </p:cNvPr>
            <p:cNvSpPr>
              <a:spLocks/>
            </p:cNvSpPr>
            <p:nvPr/>
          </p:nvSpPr>
          <p:spPr bwMode="auto">
            <a:xfrm>
              <a:off x="3897313" y="2041526"/>
              <a:ext cx="19050" cy="42863"/>
            </a:xfrm>
            <a:custGeom>
              <a:avLst/>
              <a:gdLst>
                <a:gd name="T0" fmla="*/ 10 w 12"/>
                <a:gd name="T1" fmla="*/ 27 h 27"/>
                <a:gd name="T2" fmla="*/ 2 w 12"/>
                <a:gd name="T3" fmla="*/ 21 h 27"/>
                <a:gd name="T4" fmla="*/ 2 w 12"/>
                <a:gd name="T5" fmla="*/ 21 h 27"/>
                <a:gd name="T6" fmla="*/ 0 w 12"/>
                <a:gd name="T7" fmla="*/ 21 h 27"/>
                <a:gd name="T8" fmla="*/ 0 w 12"/>
                <a:gd name="T9" fmla="*/ 18 h 27"/>
                <a:gd name="T10" fmla="*/ 0 w 12"/>
                <a:gd name="T11" fmla="*/ 16 h 27"/>
                <a:gd name="T12" fmla="*/ 0 w 12"/>
                <a:gd name="T13" fmla="*/ 12 h 27"/>
                <a:gd name="T14" fmla="*/ 0 w 12"/>
                <a:gd name="T15" fmla="*/ 11 h 27"/>
                <a:gd name="T16" fmla="*/ 2 w 12"/>
                <a:gd name="T17" fmla="*/ 8 h 27"/>
                <a:gd name="T18" fmla="*/ 4 w 12"/>
                <a:gd name="T19" fmla="*/ 8 h 27"/>
                <a:gd name="T20" fmla="*/ 2 w 12"/>
                <a:gd name="T21" fmla="*/ 5 h 27"/>
                <a:gd name="T22" fmla="*/ 2 w 12"/>
                <a:gd name="T23" fmla="*/ 5 h 27"/>
                <a:gd name="T24" fmla="*/ 2 w 12"/>
                <a:gd name="T25" fmla="*/ 0 h 27"/>
                <a:gd name="T26" fmla="*/ 4 w 12"/>
                <a:gd name="T27" fmla="*/ 0 h 27"/>
                <a:gd name="T28" fmla="*/ 4 w 12"/>
                <a:gd name="T29" fmla="*/ 2 h 27"/>
                <a:gd name="T30" fmla="*/ 9 w 12"/>
                <a:gd name="T31" fmla="*/ 5 h 27"/>
                <a:gd name="T32" fmla="*/ 9 w 12"/>
                <a:gd name="T33" fmla="*/ 6 h 27"/>
                <a:gd name="T34" fmla="*/ 10 w 12"/>
                <a:gd name="T35" fmla="*/ 5 h 27"/>
                <a:gd name="T36" fmla="*/ 12 w 12"/>
                <a:gd name="T37" fmla="*/ 12 h 27"/>
                <a:gd name="T38" fmla="*/ 12 w 12"/>
                <a:gd name="T39" fmla="*/ 15 h 27"/>
                <a:gd name="T40" fmla="*/ 12 w 12"/>
                <a:gd name="T41" fmla="*/ 18 h 27"/>
                <a:gd name="T42" fmla="*/ 10 w 12"/>
                <a:gd name="T43" fmla="*/ 21 h 27"/>
                <a:gd name="T44" fmla="*/ 10 w 12"/>
                <a:gd name="T45" fmla="*/ 22 h 27"/>
                <a:gd name="T46" fmla="*/ 10 w 12"/>
                <a:gd name="T47" fmla="*/ 27 h 27"/>
                <a:gd name="T48" fmla="*/ 10 w 12"/>
                <a:gd name="T4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27">
                  <a:moveTo>
                    <a:pt x="10" y="27"/>
                  </a:moveTo>
                  <a:lnTo>
                    <a:pt x="2" y="21"/>
                  </a:lnTo>
                  <a:lnTo>
                    <a:pt x="2" y="21"/>
                  </a:lnTo>
                  <a:lnTo>
                    <a:pt x="0" y="21"/>
                  </a:lnTo>
                  <a:lnTo>
                    <a:pt x="0" y="18"/>
                  </a:lnTo>
                  <a:lnTo>
                    <a:pt x="0" y="16"/>
                  </a:lnTo>
                  <a:lnTo>
                    <a:pt x="0" y="12"/>
                  </a:lnTo>
                  <a:lnTo>
                    <a:pt x="0" y="11"/>
                  </a:lnTo>
                  <a:lnTo>
                    <a:pt x="2" y="8"/>
                  </a:lnTo>
                  <a:lnTo>
                    <a:pt x="4" y="8"/>
                  </a:lnTo>
                  <a:lnTo>
                    <a:pt x="2" y="5"/>
                  </a:lnTo>
                  <a:lnTo>
                    <a:pt x="2" y="5"/>
                  </a:lnTo>
                  <a:lnTo>
                    <a:pt x="2" y="0"/>
                  </a:lnTo>
                  <a:lnTo>
                    <a:pt x="4" y="0"/>
                  </a:lnTo>
                  <a:lnTo>
                    <a:pt x="4" y="2"/>
                  </a:lnTo>
                  <a:lnTo>
                    <a:pt x="9" y="5"/>
                  </a:lnTo>
                  <a:lnTo>
                    <a:pt x="9" y="6"/>
                  </a:lnTo>
                  <a:lnTo>
                    <a:pt x="10" y="5"/>
                  </a:lnTo>
                  <a:lnTo>
                    <a:pt x="12" y="12"/>
                  </a:lnTo>
                  <a:lnTo>
                    <a:pt x="12" y="15"/>
                  </a:lnTo>
                  <a:lnTo>
                    <a:pt x="12" y="18"/>
                  </a:lnTo>
                  <a:lnTo>
                    <a:pt x="10" y="21"/>
                  </a:lnTo>
                  <a:lnTo>
                    <a:pt x="10" y="22"/>
                  </a:lnTo>
                  <a:lnTo>
                    <a:pt x="10" y="27"/>
                  </a:lnTo>
                  <a:lnTo>
                    <a:pt x="10" y="27"/>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 name="Freeform 617">
              <a:extLst>
                <a:ext uri="{FF2B5EF4-FFF2-40B4-BE49-F238E27FC236}">
                  <a16:creationId xmlns:a16="http://schemas.microsoft.com/office/drawing/2014/main" id="{3856B8D7-7274-48E5-8C1F-CEE00134F252}"/>
                </a:ext>
              </a:extLst>
            </p:cNvPr>
            <p:cNvSpPr>
              <a:spLocks/>
            </p:cNvSpPr>
            <p:nvPr/>
          </p:nvSpPr>
          <p:spPr bwMode="auto">
            <a:xfrm>
              <a:off x="4006851" y="1695451"/>
              <a:ext cx="55563" cy="66675"/>
            </a:xfrm>
            <a:custGeom>
              <a:avLst/>
              <a:gdLst>
                <a:gd name="T0" fmla="*/ 22 w 35"/>
                <a:gd name="T1" fmla="*/ 36 h 42"/>
                <a:gd name="T2" fmla="*/ 19 w 35"/>
                <a:gd name="T3" fmla="*/ 36 h 42"/>
                <a:gd name="T4" fmla="*/ 13 w 35"/>
                <a:gd name="T5" fmla="*/ 37 h 42"/>
                <a:gd name="T6" fmla="*/ 15 w 35"/>
                <a:gd name="T7" fmla="*/ 40 h 42"/>
                <a:gd name="T8" fmla="*/ 13 w 35"/>
                <a:gd name="T9" fmla="*/ 42 h 42"/>
                <a:gd name="T10" fmla="*/ 7 w 35"/>
                <a:gd name="T11" fmla="*/ 42 h 42"/>
                <a:gd name="T12" fmla="*/ 9 w 35"/>
                <a:gd name="T13" fmla="*/ 37 h 42"/>
                <a:gd name="T14" fmla="*/ 10 w 35"/>
                <a:gd name="T15" fmla="*/ 36 h 42"/>
                <a:gd name="T16" fmla="*/ 9 w 35"/>
                <a:gd name="T17" fmla="*/ 31 h 42"/>
                <a:gd name="T18" fmla="*/ 9 w 35"/>
                <a:gd name="T19" fmla="*/ 28 h 42"/>
                <a:gd name="T20" fmla="*/ 3 w 35"/>
                <a:gd name="T21" fmla="*/ 30 h 42"/>
                <a:gd name="T22" fmla="*/ 3 w 35"/>
                <a:gd name="T23" fmla="*/ 30 h 42"/>
                <a:gd name="T24" fmla="*/ 0 w 35"/>
                <a:gd name="T25" fmla="*/ 30 h 42"/>
                <a:gd name="T26" fmla="*/ 4 w 35"/>
                <a:gd name="T27" fmla="*/ 26 h 42"/>
                <a:gd name="T28" fmla="*/ 7 w 35"/>
                <a:gd name="T29" fmla="*/ 26 h 42"/>
                <a:gd name="T30" fmla="*/ 10 w 35"/>
                <a:gd name="T31" fmla="*/ 20 h 42"/>
                <a:gd name="T32" fmla="*/ 7 w 35"/>
                <a:gd name="T33" fmla="*/ 15 h 42"/>
                <a:gd name="T34" fmla="*/ 4 w 35"/>
                <a:gd name="T35" fmla="*/ 15 h 42"/>
                <a:gd name="T36" fmla="*/ 3 w 35"/>
                <a:gd name="T37" fmla="*/ 12 h 42"/>
                <a:gd name="T38" fmla="*/ 3 w 35"/>
                <a:gd name="T39" fmla="*/ 8 h 42"/>
                <a:gd name="T40" fmla="*/ 7 w 35"/>
                <a:gd name="T41" fmla="*/ 6 h 42"/>
                <a:gd name="T42" fmla="*/ 13 w 35"/>
                <a:gd name="T43" fmla="*/ 2 h 42"/>
                <a:gd name="T44" fmla="*/ 16 w 35"/>
                <a:gd name="T45" fmla="*/ 0 h 42"/>
                <a:gd name="T46" fmla="*/ 19 w 35"/>
                <a:gd name="T47" fmla="*/ 5 h 42"/>
                <a:gd name="T48" fmla="*/ 22 w 35"/>
                <a:gd name="T49" fmla="*/ 8 h 42"/>
                <a:gd name="T50" fmla="*/ 26 w 35"/>
                <a:gd name="T51" fmla="*/ 8 h 42"/>
                <a:gd name="T52" fmla="*/ 31 w 35"/>
                <a:gd name="T53" fmla="*/ 8 h 42"/>
                <a:gd name="T54" fmla="*/ 31 w 35"/>
                <a:gd name="T55" fmla="*/ 14 h 42"/>
                <a:gd name="T56" fmla="*/ 31 w 35"/>
                <a:gd name="T57" fmla="*/ 15 h 42"/>
                <a:gd name="T58" fmla="*/ 31 w 35"/>
                <a:gd name="T59" fmla="*/ 22 h 42"/>
                <a:gd name="T60" fmla="*/ 32 w 35"/>
                <a:gd name="T61" fmla="*/ 24 h 42"/>
                <a:gd name="T62" fmla="*/ 35 w 35"/>
                <a:gd name="T63" fmla="*/ 30 h 42"/>
                <a:gd name="T64" fmla="*/ 31 w 35"/>
                <a:gd name="T65" fmla="*/ 34 h 42"/>
                <a:gd name="T66" fmla="*/ 26 w 35"/>
                <a:gd name="T67" fmla="*/ 34 h 42"/>
                <a:gd name="T68" fmla="*/ 25 w 35"/>
                <a:gd name="T69"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 h="42">
                  <a:moveTo>
                    <a:pt x="25" y="36"/>
                  </a:moveTo>
                  <a:lnTo>
                    <a:pt x="22" y="36"/>
                  </a:lnTo>
                  <a:lnTo>
                    <a:pt x="19" y="36"/>
                  </a:lnTo>
                  <a:lnTo>
                    <a:pt x="19" y="36"/>
                  </a:lnTo>
                  <a:lnTo>
                    <a:pt x="15" y="36"/>
                  </a:lnTo>
                  <a:lnTo>
                    <a:pt x="13" y="37"/>
                  </a:lnTo>
                  <a:lnTo>
                    <a:pt x="13" y="40"/>
                  </a:lnTo>
                  <a:lnTo>
                    <a:pt x="15" y="40"/>
                  </a:lnTo>
                  <a:lnTo>
                    <a:pt x="13" y="42"/>
                  </a:lnTo>
                  <a:lnTo>
                    <a:pt x="13" y="42"/>
                  </a:lnTo>
                  <a:lnTo>
                    <a:pt x="9" y="42"/>
                  </a:lnTo>
                  <a:lnTo>
                    <a:pt x="7" y="42"/>
                  </a:lnTo>
                  <a:lnTo>
                    <a:pt x="7" y="42"/>
                  </a:lnTo>
                  <a:lnTo>
                    <a:pt x="9" y="37"/>
                  </a:lnTo>
                  <a:lnTo>
                    <a:pt x="7" y="36"/>
                  </a:lnTo>
                  <a:lnTo>
                    <a:pt x="10" y="36"/>
                  </a:lnTo>
                  <a:lnTo>
                    <a:pt x="10" y="34"/>
                  </a:lnTo>
                  <a:lnTo>
                    <a:pt x="9" y="31"/>
                  </a:lnTo>
                  <a:lnTo>
                    <a:pt x="10" y="30"/>
                  </a:lnTo>
                  <a:lnTo>
                    <a:pt x="9" y="28"/>
                  </a:lnTo>
                  <a:lnTo>
                    <a:pt x="4" y="30"/>
                  </a:lnTo>
                  <a:lnTo>
                    <a:pt x="3" y="30"/>
                  </a:lnTo>
                  <a:lnTo>
                    <a:pt x="3" y="31"/>
                  </a:lnTo>
                  <a:lnTo>
                    <a:pt x="3" y="30"/>
                  </a:lnTo>
                  <a:lnTo>
                    <a:pt x="0" y="30"/>
                  </a:lnTo>
                  <a:lnTo>
                    <a:pt x="0" y="30"/>
                  </a:lnTo>
                  <a:lnTo>
                    <a:pt x="3" y="28"/>
                  </a:lnTo>
                  <a:lnTo>
                    <a:pt x="4" y="26"/>
                  </a:lnTo>
                  <a:lnTo>
                    <a:pt x="4" y="28"/>
                  </a:lnTo>
                  <a:lnTo>
                    <a:pt x="7" y="26"/>
                  </a:lnTo>
                  <a:lnTo>
                    <a:pt x="7" y="26"/>
                  </a:lnTo>
                  <a:lnTo>
                    <a:pt x="10" y="20"/>
                  </a:lnTo>
                  <a:lnTo>
                    <a:pt x="9" y="15"/>
                  </a:lnTo>
                  <a:lnTo>
                    <a:pt x="7" y="15"/>
                  </a:lnTo>
                  <a:lnTo>
                    <a:pt x="4" y="15"/>
                  </a:lnTo>
                  <a:lnTo>
                    <a:pt x="4" y="15"/>
                  </a:lnTo>
                  <a:lnTo>
                    <a:pt x="3" y="15"/>
                  </a:lnTo>
                  <a:lnTo>
                    <a:pt x="3" y="12"/>
                  </a:lnTo>
                  <a:lnTo>
                    <a:pt x="0" y="12"/>
                  </a:lnTo>
                  <a:lnTo>
                    <a:pt x="3" y="8"/>
                  </a:lnTo>
                  <a:lnTo>
                    <a:pt x="4" y="8"/>
                  </a:lnTo>
                  <a:lnTo>
                    <a:pt x="7" y="6"/>
                  </a:lnTo>
                  <a:lnTo>
                    <a:pt x="10" y="5"/>
                  </a:lnTo>
                  <a:lnTo>
                    <a:pt x="13" y="2"/>
                  </a:lnTo>
                  <a:lnTo>
                    <a:pt x="15" y="0"/>
                  </a:lnTo>
                  <a:lnTo>
                    <a:pt x="16" y="0"/>
                  </a:lnTo>
                  <a:lnTo>
                    <a:pt x="19" y="2"/>
                  </a:lnTo>
                  <a:lnTo>
                    <a:pt x="19" y="5"/>
                  </a:lnTo>
                  <a:lnTo>
                    <a:pt x="22" y="6"/>
                  </a:lnTo>
                  <a:lnTo>
                    <a:pt x="22" y="8"/>
                  </a:lnTo>
                  <a:lnTo>
                    <a:pt x="25" y="8"/>
                  </a:lnTo>
                  <a:lnTo>
                    <a:pt x="26" y="8"/>
                  </a:lnTo>
                  <a:lnTo>
                    <a:pt x="28" y="8"/>
                  </a:lnTo>
                  <a:lnTo>
                    <a:pt x="31" y="8"/>
                  </a:lnTo>
                  <a:lnTo>
                    <a:pt x="32" y="11"/>
                  </a:lnTo>
                  <a:lnTo>
                    <a:pt x="31" y="14"/>
                  </a:lnTo>
                  <a:lnTo>
                    <a:pt x="28" y="14"/>
                  </a:lnTo>
                  <a:lnTo>
                    <a:pt x="31" y="15"/>
                  </a:lnTo>
                  <a:lnTo>
                    <a:pt x="28" y="20"/>
                  </a:lnTo>
                  <a:lnTo>
                    <a:pt x="31" y="22"/>
                  </a:lnTo>
                  <a:lnTo>
                    <a:pt x="32" y="22"/>
                  </a:lnTo>
                  <a:lnTo>
                    <a:pt x="32" y="24"/>
                  </a:lnTo>
                  <a:lnTo>
                    <a:pt x="35" y="28"/>
                  </a:lnTo>
                  <a:lnTo>
                    <a:pt x="35" y="30"/>
                  </a:lnTo>
                  <a:lnTo>
                    <a:pt x="31" y="31"/>
                  </a:lnTo>
                  <a:lnTo>
                    <a:pt x="31" y="34"/>
                  </a:lnTo>
                  <a:lnTo>
                    <a:pt x="28" y="36"/>
                  </a:lnTo>
                  <a:lnTo>
                    <a:pt x="26" y="34"/>
                  </a:lnTo>
                  <a:lnTo>
                    <a:pt x="25" y="34"/>
                  </a:lnTo>
                  <a:lnTo>
                    <a:pt x="25" y="36"/>
                  </a:lnTo>
                  <a:lnTo>
                    <a:pt x="25" y="3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3" name="Freeform 618">
              <a:extLst>
                <a:ext uri="{FF2B5EF4-FFF2-40B4-BE49-F238E27FC236}">
                  <a16:creationId xmlns:a16="http://schemas.microsoft.com/office/drawing/2014/main" id="{F6787AFC-8483-4D50-B52A-76463FD82B3F}"/>
                </a:ext>
              </a:extLst>
            </p:cNvPr>
            <p:cNvSpPr>
              <a:spLocks noEditPoints="1"/>
            </p:cNvSpPr>
            <p:nvPr/>
          </p:nvSpPr>
          <p:spPr bwMode="auto">
            <a:xfrm>
              <a:off x="4418013" y="1531938"/>
              <a:ext cx="120650" cy="60325"/>
            </a:xfrm>
            <a:custGeom>
              <a:avLst/>
              <a:gdLst>
                <a:gd name="T0" fmla="*/ 6 w 76"/>
                <a:gd name="T1" fmla="*/ 7 h 38"/>
                <a:gd name="T2" fmla="*/ 3 w 76"/>
                <a:gd name="T3" fmla="*/ 4 h 38"/>
                <a:gd name="T4" fmla="*/ 0 w 76"/>
                <a:gd name="T5" fmla="*/ 1 h 38"/>
                <a:gd name="T6" fmla="*/ 15 w 76"/>
                <a:gd name="T7" fmla="*/ 1 h 38"/>
                <a:gd name="T8" fmla="*/ 29 w 76"/>
                <a:gd name="T9" fmla="*/ 6 h 38"/>
                <a:gd name="T10" fmla="*/ 25 w 76"/>
                <a:gd name="T11" fmla="*/ 1 h 38"/>
                <a:gd name="T12" fmla="*/ 23 w 76"/>
                <a:gd name="T13" fmla="*/ 1 h 38"/>
                <a:gd name="T14" fmla="*/ 25 w 76"/>
                <a:gd name="T15" fmla="*/ 1 h 38"/>
                <a:gd name="T16" fmla="*/ 28 w 76"/>
                <a:gd name="T17" fmla="*/ 1 h 38"/>
                <a:gd name="T18" fmla="*/ 25 w 76"/>
                <a:gd name="T19" fmla="*/ 1 h 38"/>
                <a:gd name="T20" fmla="*/ 25 w 76"/>
                <a:gd name="T21" fmla="*/ 1 h 38"/>
                <a:gd name="T22" fmla="*/ 29 w 76"/>
                <a:gd name="T23" fmla="*/ 4 h 38"/>
                <a:gd name="T24" fmla="*/ 31 w 76"/>
                <a:gd name="T25" fmla="*/ 6 h 38"/>
                <a:gd name="T26" fmla="*/ 37 w 76"/>
                <a:gd name="T27" fmla="*/ 10 h 38"/>
                <a:gd name="T28" fmla="*/ 41 w 76"/>
                <a:gd name="T29" fmla="*/ 12 h 38"/>
                <a:gd name="T30" fmla="*/ 47 w 76"/>
                <a:gd name="T31" fmla="*/ 16 h 38"/>
                <a:gd name="T32" fmla="*/ 47 w 76"/>
                <a:gd name="T33" fmla="*/ 16 h 38"/>
                <a:gd name="T34" fmla="*/ 48 w 76"/>
                <a:gd name="T35" fmla="*/ 17 h 38"/>
                <a:gd name="T36" fmla="*/ 54 w 76"/>
                <a:gd name="T37" fmla="*/ 22 h 38"/>
                <a:gd name="T38" fmla="*/ 64 w 76"/>
                <a:gd name="T39" fmla="*/ 26 h 38"/>
                <a:gd name="T40" fmla="*/ 70 w 76"/>
                <a:gd name="T41" fmla="*/ 32 h 38"/>
                <a:gd name="T42" fmla="*/ 75 w 76"/>
                <a:gd name="T43" fmla="*/ 36 h 38"/>
                <a:gd name="T44" fmla="*/ 75 w 76"/>
                <a:gd name="T45" fmla="*/ 33 h 38"/>
                <a:gd name="T46" fmla="*/ 67 w 76"/>
                <a:gd name="T47" fmla="*/ 29 h 38"/>
                <a:gd name="T48" fmla="*/ 59 w 76"/>
                <a:gd name="T49" fmla="*/ 26 h 38"/>
                <a:gd name="T50" fmla="*/ 63 w 76"/>
                <a:gd name="T51" fmla="*/ 29 h 38"/>
                <a:gd name="T52" fmla="*/ 61 w 76"/>
                <a:gd name="T53" fmla="*/ 29 h 38"/>
                <a:gd name="T54" fmla="*/ 54 w 76"/>
                <a:gd name="T55" fmla="*/ 29 h 38"/>
                <a:gd name="T56" fmla="*/ 47 w 76"/>
                <a:gd name="T57" fmla="*/ 26 h 38"/>
                <a:gd name="T58" fmla="*/ 39 w 76"/>
                <a:gd name="T59" fmla="*/ 20 h 38"/>
                <a:gd name="T60" fmla="*/ 41 w 76"/>
                <a:gd name="T61" fmla="*/ 22 h 38"/>
                <a:gd name="T62" fmla="*/ 39 w 76"/>
                <a:gd name="T63" fmla="*/ 23 h 38"/>
                <a:gd name="T64" fmla="*/ 31 w 76"/>
                <a:gd name="T65" fmla="*/ 20 h 38"/>
                <a:gd name="T66" fmla="*/ 29 w 76"/>
                <a:gd name="T67" fmla="*/ 17 h 38"/>
                <a:gd name="T68" fmla="*/ 28 w 76"/>
                <a:gd name="T69" fmla="*/ 20 h 38"/>
                <a:gd name="T70" fmla="*/ 22 w 76"/>
                <a:gd name="T71" fmla="*/ 17 h 38"/>
                <a:gd name="T72" fmla="*/ 13 w 76"/>
                <a:gd name="T73" fmla="*/ 14 h 38"/>
                <a:gd name="T74" fmla="*/ 9 w 76"/>
                <a:gd name="T75" fmla="*/ 12 h 38"/>
                <a:gd name="T76" fmla="*/ 6 w 76"/>
                <a:gd name="T77" fmla="*/ 10 h 38"/>
                <a:gd name="T78" fmla="*/ 61 w 76"/>
                <a:gd name="T79" fmla="*/ 33 h 38"/>
                <a:gd name="T80" fmla="*/ 61 w 76"/>
                <a:gd name="T81" fmla="*/ 32 h 38"/>
                <a:gd name="T82" fmla="*/ 31 w 76"/>
                <a:gd name="T83" fmla="*/ 4 h 38"/>
                <a:gd name="T84" fmla="*/ 28 w 76"/>
                <a:gd name="T85" fmla="*/ 4 h 38"/>
                <a:gd name="T86" fmla="*/ 28 w 76"/>
                <a:gd name="T87" fmla="*/ 4 h 38"/>
                <a:gd name="T88" fmla="*/ 25 w 76"/>
                <a:gd name="T89" fmla="*/ 1 h 38"/>
                <a:gd name="T90" fmla="*/ 25 w 76"/>
                <a:gd name="T91" fmla="*/ 1 h 38"/>
                <a:gd name="T92" fmla="*/ 61 w 76"/>
                <a:gd name="T93" fmla="*/ 23 h 38"/>
                <a:gd name="T94" fmla="*/ 54 w 76"/>
                <a:gd name="T95" fmla="*/ 20 h 38"/>
                <a:gd name="T96" fmla="*/ 29 w 76"/>
                <a:gd name="T97" fmla="*/ 4 h 38"/>
                <a:gd name="T98" fmla="*/ 31 w 76"/>
                <a:gd name="T99" fmla="*/ 4 h 38"/>
                <a:gd name="T100" fmla="*/ 29 w 76"/>
                <a:gd name="T101" fmla="*/ 4 h 38"/>
                <a:gd name="T102" fmla="*/ 29 w 76"/>
                <a:gd name="T103" fmla="*/ 4 h 38"/>
                <a:gd name="T104" fmla="*/ 29 w 76"/>
                <a:gd name="T105"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38">
                  <a:moveTo>
                    <a:pt x="6" y="10"/>
                  </a:moveTo>
                  <a:lnTo>
                    <a:pt x="7" y="10"/>
                  </a:lnTo>
                  <a:lnTo>
                    <a:pt x="6" y="7"/>
                  </a:lnTo>
                  <a:lnTo>
                    <a:pt x="7" y="7"/>
                  </a:lnTo>
                  <a:lnTo>
                    <a:pt x="3" y="6"/>
                  </a:lnTo>
                  <a:lnTo>
                    <a:pt x="3" y="4"/>
                  </a:lnTo>
                  <a:lnTo>
                    <a:pt x="1" y="4"/>
                  </a:lnTo>
                  <a:lnTo>
                    <a:pt x="1" y="4"/>
                  </a:lnTo>
                  <a:lnTo>
                    <a:pt x="0" y="1"/>
                  </a:lnTo>
                  <a:lnTo>
                    <a:pt x="0" y="0"/>
                  </a:lnTo>
                  <a:lnTo>
                    <a:pt x="6" y="1"/>
                  </a:lnTo>
                  <a:lnTo>
                    <a:pt x="15" y="1"/>
                  </a:lnTo>
                  <a:lnTo>
                    <a:pt x="23" y="4"/>
                  </a:lnTo>
                  <a:lnTo>
                    <a:pt x="31" y="6"/>
                  </a:lnTo>
                  <a:lnTo>
                    <a:pt x="29" y="6"/>
                  </a:lnTo>
                  <a:lnTo>
                    <a:pt x="29" y="4"/>
                  </a:lnTo>
                  <a:lnTo>
                    <a:pt x="28" y="4"/>
                  </a:lnTo>
                  <a:lnTo>
                    <a:pt x="25" y="1"/>
                  </a:lnTo>
                  <a:lnTo>
                    <a:pt x="23" y="1"/>
                  </a:lnTo>
                  <a:lnTo>
                    <a:pt x="23" y="1"/>
                  </a:lnTo>
                  <a:lnTo>
                    <a:pt x="23" y="1"/>
                  </a:lnTo>
                  <a:lnTo>
                    <a:pt x="25" y="1"/>
                  </a:lnTo>
                  <a:lnTo>
                    <a:pt x="25" y="1"/>
                  </a:lnTo>
                  <a:lnTo>
                    <a:pt x="25" y="1"/>
                  </a:lnTo>
                  <a:lnTo>
                    <a:pt x="25" y="1"/>
                  </a:lnTo>
                  <a:lnTo>
                    <a:pt x="25" y="1"/>
                  </a:lnTo>
                  <a:lnTo>
                    <a:pt x="28" y="1"/>
                  </a:lnTo>
                  <a:lnTo>
                    <a:pt x="28" y="1"/>
                  </a:lnTo>
                  <a:lnTo>
                    <a:pt x="28" y="4"/>
                  </a:lnTo>
                  <a:lnTo>
                    <a:pt x="25" y="1"/>
                  </a:lnTo>
                  <a:lnTo>
                    <a:pt x="25" y="1"/>
                  </a:lnTo>
                  <a:lnTo>
                    <a:pt x="25" y="1"/>
                  </a:lnTo>
                  <a:lnTo>
                    <a:pt x="25" y="1"/>
                  </a:lnTo>
                  <a:lnTo>
                    <a:pt x="25" y="1"/>
                  </a:lnTo>
                  <a:lnTo>
                    <a:pt x="28" y="4"/>
                  </a:lnTo>
                  <a:lnTo>
                    <a:pt x="29" y="4"/>
                  </a:lnTo>
                  <a:lnTo>
                    <a:pt x="29" y="4"/>
                  </a:lnTo>
                  <a:lnTo>
                    <a:pt x="31" y="6"/>
                  </a:lnTo>
                  <a:lnTo>
                    <a:pt x="31" y="6"/>
                  </a:lnTo>
                  <a:lnTo>
                    <a:pt x="33" y="7"/>
                  </a:lnTo>
                  <a:lnTo>
                    <a:pt x="35" y="7"/>
                  </a:lnTo>
                  <a:lnTo>
                    <a:pt x="37" y="10"/>
                  </a:lnTo>
                  <a:lnTo>
                    <a:pt x="37" y="10"/>
                  </a:lnTo>
                  <a:lnTo>
                    <a:pt x="37" y="12"/>
                  </a:lnTo>
                  <a:lnTo>
                    <a:pt x="41" y="12"/>
                  </a:lnTo>
                  <a:lnTo>
                    <a:pt x="43" y="14"/>
                  </a:lnTo>
                  <a:lnTo>
                    <a:pt x="45" y="14"/>
                  </a:lnTo>
                  <a:lnTo>
                    <a:pt x="47" y="16"/>
                  </a:lnTo>
                  <a:lnTo>
                    <a:pt x="51" y="17"/>
                  </a:lnTo>
                  <a:lnTo>
                    <a:pt x="48" y="17"/>
                  </a:lnTo>
                  <a:lnTo>
                    <a:pt x="47" y="16"/>
                  </a:lnTo>
                  <a:lnTo>
                    <a:pt x="43" y="16"/>
                  </a:lnTo>
                  <a:lnTo>
                    <a:pt x="47" y="16"/>
                  </a:lnTo>
                  <a:lnTo>
                    <a:pt x="48" y="17"/>
                  </a:lnTo>
                  <a:lnTo>
                    <a:pt x="53" y="20"/>
                  </a:lnTo>
                  <a:lnTo>
                    <a:pt x="53" y="20"/>
                  </a:lnTo>
                  <a:lnTo>
                    <a:pt x="54" y="22"/>
                  </a:lnTo>
                  <a:lnTo>
                    <a:pt x="57" y="22"/>
                  </a:lnTo>
                  <a:lnTo>
                    <a:pt x="63" y="26"/>
                  </a:lnTo>
                  <a:lnTo>
                    <a:pt x="64" y="26"/>
                  </a:lnTo>
                  <a:lnTo>
                    <a:pt x="64" y="28"/>
                  </a:lnTo>
                  <a:lnTo>
                    <a:pt x="67" y="29"/>
                  </a:lnTo>
                  <a:lnTo>
                    <a:pt x="70" y="32"/>
                  </a:lnTo>
                  <a:lnTo>
                    <a:pt x="73" y="32"/>
                  </a:lnTo>
                  <a:lnTo>
                    <a:pt x="75" y="33"/>
                  </a:lnTo>
                  <a:lnTo>
                    <a:pt x="75" y="36"/>
                  </a:lnTo>
                  <a:lnTo>
                    <a:pt x="76" y="38"/>
                  </a:lnTo>
                  <a:lnTo>
                    <a:pt x="76" y="38"/>
                  </a:lnTo>
                  <a:lnTo>
                    <a:pt x="75" y="33"/>
                  </a:lnTo>
                  <a:lnTo>
                    <a:pt x="73" y="33"/>
                  </a:lnTo>
                  <a:lnTo>
                    <a:pt x="69" y="32"/>
                  </a:lnTo>
                  <a:lnTo>
                    <a:pt x="67" y="29"/>
                  </a:lnTo>
                  <a:lnTo>
                    <a:pt x="63" y="26"/>
                  </a:lnTo>
                  <a:lnTo>
                    <a:pt x="61" y="26"/>
                  </a:lnTo>
                  <a:lnTo>
                    <a:pt x="59" y="26"/>
                  </a:lnTo>
                  <a:lnTo>
                    <a:pt x="61" y="28"/>
                  </a:lnTo>
                  <a:lnTo>
                    <a:pt x="61" y="28"/>
                  </a:lnTo>
                  <a:lnTo>
                    <a:pt x="63" y="29"/>
                  </a:lnTo>
                  <a:lnTo>
                    <a:pt x="59" y="28"/>
                  </a:lnTo>
                  <a:lnTo>
                    <a:pt x="59" y="28"/>
                  </a:lnTo>
                  <a:lnTo>
                    <a:pt x="61" y="29"/>
                  </a:lnTo>
                  <a:lnTo>
                    <a:pt x="59" y="29"/>
                  </a:lnTo>
                  <a:lnTo>
                    <a:pt x="57" y="29"/>
                  </a:lnTo>
                  <a:lnTo>
                    <a:pt x="54" y="29"/>
                  </a:lnTo>
                  <a:lnTo>
                    <a:pt x="53" y="29"/>
                  </a:lnTo>
                  <a:lnTo>
                    <a:pt x="48" y="26"/>
                  </a:lnTo>
                  <a:lnTo>
                    <a:pt x="47" y="26"/>
                  </a:lnTo>
                  <a:lnTo>
                    <a:pt x="47" y="23"/>
                  </a:lnTo>
                  <a:lnTo>
                    <a:pt x="41" y="20"/>
                  </a:lnTo>
                  <a:lnTo>
                    <a:pt x="39" y="20"/>
                  </a:lnTo>
                  <a:lnTo>
                    <a:pt x="39" y="20"/>
                  </a:lnTo>
                  <a:lnTo>
                    <a:pt x="39" y="22"/>
                  </a:lnTo>
                  <a:lnTo>
                    <a:pt x="41" y="22"/>
                  </a:lnTo>
                  <a:lnTo>
                    <a:pt x="41" y="26"/>
                  </a:lnTo>
                  <a:lnTo>
                    <a:pt x="41" y="23"/>
                  </a:lnTo>
                  <a:lnTo>
                    <a:pt x="39" y="23"/>
                  </a:lnTo>
                  <a:lnTo>
                    <a:pt x="37" y="26"/>
                  </a:lnTo>
                  <a:lnTo>
                    <a:pt x="33" y="22"/>
                  </a:lnTo>
                  <a:lnTo>
                    <a:pt x="31" y="20"/>
                  </a:lnTo>
                  <a:lnTo>
                    <a:pt x="33" y="20"/>
                  </a:lnTo>
                  <a:lnTo>
                    <a:pt x="33" y="20"/>
                  </a:lnTo>
                  <a:lnTo>
                    <a:pt x="29" y="17"/>
                  </a:lnTo>
                  <a:lnTo>
                    <a:pt x="29" y="17"/>
                  </a:lnTo>
                  <a:lnTo>
                    <a:pt x="29" y="20"/>
                  </a:lnTo>
                  <a:lnTo>
                    <a:pt x="28" y="20"/>
                  </a:lnTo>
                  <a:lnTo>
                    <a:pt x="25" y="20"/>
                  </a:lnTo>
                  <a:lnTo>
                    <a:pt x="23" y="20"/>
                  </a:lnTo>
                  <a:lnTo>
                    <a:pt x="22" y="17"/>
                  </a:lnTo>
                  <a:lnTo>
                    <a:pt x="19" y="16"/>
                  </a:lnTo>
                  <a:lnTo>
                    <a:pt x="17" y="16"/>
                  </a:lnTo>
                  <a:lnTo>
                    <a:pt x="13" y="14"/>
                  </a:lnTo>
                  <a:lnTo>
                    <a:pt x="13" y="14"/>
                  </a:lnTo>
                  <a:lnTo>
                    <a:pt x="9" y="12"/>
                  </a:lnTo>
                  <a:lnTo>
                    <a:pt x="9" y="12"/>
                  </a:lnTo>
                  <a:lnTo>
                    <a:pt x="7" y="10"/>
                  </a:lnTo>
                  <a:lnTo>
                    <a:pt x="6" y="10"/>
                  </a:lnTo>
                  <a:lnTo>
                    <a:pt x="6" y="10"/>
                  </a:lnTo>
                  <a:close/>
                  <a:moveTo>
                    <a:pt x="61" y="32"/>
                  </a:moveTo>
                  <a:lnTo>
                    <a:pt x="61" y="33"/>
                  </a:lnTo>
                  <a:lnTo>
                    <a:pt x="61" y="33"/>
                  </a:lnTo>
                  <a:lnTo>
                    <a:pt x="59" y="32"/>
                  </a:lnTo>
                  <a:lnTo>
                    <a:pt x="61" y="32"/>
                  </a:lnTo>
                  <a:lnTo>
                    <a:pt x="61" y="32"/>
                  </a:lnTo>
                  <a:close/>
                  <a:moveTo>
                    <a:pt x="28" y="4"/>
                  </a:moveTo>
                  <a:lnTo>
                    <a:pt x="29" y="4"/>
                  </a:lnTo>
                  <a:lnTo>
                    <a:pt x="31" y="4"/>
                  </a:lnTo>
                  <a:lnTo>
                    <a:pt x="29" y="4"/>
                  </a:lnTo>
                  <a:lnTo>
                    <a:pt x="29" y="4"/>
                  </a:lnTo>
                  <a:lnTo>
                    <a:pt x="28" y="4"/>
                  </a:lnTo>
                  <a:lnTo>
                    <a:pt x="28" y="4"/>
                  </a:lnTo>
                  <a:close/>
                  <a:moveTo>
                    <a:pt x="25" y="1"/>
                  </a:moveTo>
                  <a:lnTo>
                    <a:pt x="28" y="4"/>
                  </a:lnTo>
                  <a:lnTo>
                    <a:pt x="29" y="4"/>
                  </a:lnTo>
                  <a:lnTo>
                    <a:pt x="28" y="4"/>
                  </a:lnTo>
                  <a:lnTo>
                    <a:pt x="25" y="1"/>
                  </a:lnTo>
                  <a:lnTo>
                    <a:pt x="25" y="1"/>
                  </a:lnTo>
                  <a:lnTo>
                    <a:pt x="25" y="1"/>
                  </a:lnTo>
                  <a:lnTo>
                    <a:pt x="25" y="1"/>
                  </a:lnTo>
                  <a:close/>
                  <a:moveTo>
                    <a:pt x="57" y="22"/>
                  </a:moveTo>
                  <a:lnTo>
                    <a:pt x="61" y="23"/>
                  </a:lnTo>
                  <a:lnTo>
                    <a:pt x="61" y="23"/>
                  </a:lnTo>
                  <a:lnTo>
                    <a:pt x="57" y="22"/>
                  </a:lnTo>
                  <a:lnTo>
                    <a:pt x="57" y="22"/>
                  </a:lnTo>
                  <a:lnTo>
                    <a:pt x="54" y="20"/>
                  </a:lnTo>
                  <a:lnTo>
                    <a:pt x="57" y="22"/>
                  </a:lnTo>
                  <a:lnTo>
                    <a:pt x="57" y="22"/>
                  </a:lnTo>
                  <a:close/>
                  <a:moveTo>
                    <a:pt x="29" y="4"/>
                  </a:moveTo>
                  <a:lnTo>
                    <a:pt x="31" y="4"/>
                  </a:lnTo>
                  <a:lnTo>
                    <a:pt x="31" y="6"/>
                  </a:lnTo>
                  <a:lnTo>
                    <a:pt x="31" y="4"/>
                  </a:lnTo>
                  <a:lnTo>
                    <a:pt x="29" y="4"/>
                  </a:lnTo>
                  <a:lnTo>
                    <a:pt x="29" y="4"/>
                  </a:lnTo>
                  <a:close/>
                  <a:moveTo>
                    <a:pt x="29" y="4"/>
                  </a:moveTo>
                  <a:lnTo>
                    <a:pt x="29" y="4"/>
                  </a:lnTo>
                  <a:lnTo>
                    <a:pt x="29" y="4"/>
                  </a:lnTo>
                  <a:lnTo>
                    <a:pt x="29" y="4"/>
                  </a:lnTo>
                  <a:lnTo>
                    <a:pt x="29" y="4"/>
                  </a:lnTo>
                  <a:lnTo>
                    <a:pt x="29" y="4"/>
                  </a:lnTo>
                  <a:lnTo>
                    <a:pt x="29" y="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 name="Freeform 619">
              <a:extLst>
                <a:ext uri="{FF2B5EF4-FFF2-40B4-BE49-F238E27FC236}">
                  <a16:creationId xmlns:a16="http://schemas.microsoft.com/office/drawing/2014/main" id="{5EBCADE5-E7A3-4B9D-8682-83DEFDB2B4EE}"/>
                </a:ext>
              </a:extLst>
            </p:cNvPr>
            <p:cNvSpPr>
              <a:spLocks/>
            </p:cNvSpPr>
            <p:nvPr/>
          </p:nvSpPr>
          <p:spPr bwMode="auto">
            <a:xfrm>
              <a:off x="4095751" y="1798638"/>
              <a:ext cx="92075" cy="79375"/>
            </a:xfrm>
            <a:custGeom>
              <a:avLst/>
              <a:gdLst>
                <a:gd name="T0" fmla="*/ 54 w 58"/>
                <a:gd name="T1" fmla="*/ 26 h 50"/>
                <a:gd name="T2" fmla="*/ 49 w 58"/>
                <a:gd name="T3" fmla="*/ 30 h 50"/>
                <a:gd name="T4" fmla="*/ 52 w 58"/>
                <a:gd name="T5" fmla="*/ 32 h 50"/>
                <a:gd name="T6" fmla="*/ 55 w 58"/>
                <a:gd name="T7" fmla="*/ 32 h 50"/>
                <a:gd name="T8" fmla="*/ 58 w 58"/>
                <a:gd name="T9" fmla="*/ 35 h 50"/>
                <a:gd name="T10" fmla="*/ 58 w 58"/>
                <a:gd name="T11" fmla="*/ 36 h 50"/>
                <a:gd name="T12" fmla="*/ 55 w 58"/>
                <a:gd name="T13" fmla="*/ 36 h 50"/>
                <a:gd name="T14" fmla="*/ 54 w 58"/>
                <a:gd name="T15" fmla="*/ 38 h 50"/>
                <a:gd name="T16" fmla="*/ 49 w 58"/>
                <a:gd name="T17" fmla="*/ 36 h 50"/>
                <a:gd name="T18" fmla="*/ 48 w 58"/>
                <a:gd name="T19" fmla="*/ 36 h 50"/>
                <a:gd name="T20" fmla="*/ 49 w 58"/>
                <a:gd name="T21" fmla="*/ 32 h 50"/>
                <a:gd name="T22" fmla="*/ 46 w 58"/>
                <a:gd name="T23" fmla="*/ 35 h 50"/>
                <a:gd name="T24" fmla="*/ 42 w 58"/>
                <a:gd name="T25" fmla="*/ 36 h 50"/>
                <a:gd name="T26" fmla="*/ 42 w 58"/>
                <a:gd name="T27" fmla="*/ 38 h 50"/>
                <a:gd name="T28" fmla="*/ 38 w 58"/>
                <a:gd name="T29" fmla="*/ 38 h 50"/>
                <a:gd name="T30" fmla="*/ 36 w 58"/>
                <a:gd name="T31" fmla="*/ 41 h 50"/>
                <a:gd name="T32" fmla="*/ 38 w 58"/>
                <a:gd name="T33" fmla="*/ 41 h 50"/>
                <a:gd name="T34" fmla="*/ 38 w 58"/>
                <a:gd name="T35" fmla="*/ 44 h 50"/>
                <a:gd name="T36" fmla="*/ 38 w 58"/>
                <a:gd name="T37" fmla="*/ 47 h 50"/>
                <a:gd name="T38" fmla="*/ 36 w 58"/>
                <a:gd name="T39" fmla="*/ 48 h 50"/>
                <a:gd name="T40" fmla="*/ 36 w 58"/>
                <a:gd name="T41" fmla="*/ 50 h 50"/>
                <a:gd name="T42" fmla="*/ 30 w 58"/>
                <a:gd name="T43" fmla="*/ 48 h 50"/>
                <a:gd name="T44" fmla="*/ 32 w 58"/>
                <a:gd name="T45" fmla="*/ 44 h 50"/>
                <a:gd name="T46" fmla="*/ 28 w 58"/>
                <a:gd name="T47" fmla="*/ 42 h 50"/>
                <a:gd name="T48" fmla="*/ 24 w 58"/>
                <a:gd name="T49" fmla="*/ 38 h 50"/>
                <a:gd name="T50" fmla="*/ 20 w 58"/>
                <a:gd name="T51" fmla="*/ 32 h 50"/>
                <a:gd name="T52" fmla="*/ 20 w 58"/>
                <a:gd name="T53" fmla="*/ 26 h 50"/>
                <a:gd name="T54" fmla="*/ 17 w 58"/>
                <a:gd name="T55" fmla="*/ 25 h 50"/>
                <a:gd name="T56" fmla="*/ 14 w 58"/>
                <a:gd name="T57" fmla="*/ 25 h 50"/>
                <a:gd name="T58" fmla="*/ 14 w 58"/>
                <a:gd name="T59" fmla="*/ 22 h 50"/>
                <a:gd name="T60" fmla="*/ 14 w 58"/>
                <a:gd name="T61" fmla="*/ 19 h 50"/>
                <a:gd name="T62" fmla="*/ 13 w 58"/>
                <a:gd name="T63" fmla="*/ 16 h 50"/>
                <a:gd name="T64" fmla="*/ 10 w 58"/>
                <a:gd name="T65" fmla="*/ 14 h 50"/>
                <a:gd name="T66" fmla="*/ 8 w 58"/>
                <a:gd name="T67" fmla="*/ 16 h 50"/>
                <a:gd name="T68" fmla="*/ 7 w 58"/>
                <a:gd name="T69" fmla="*/ 16 h 50"/>
                <a:gd name="T70" fmla="*/ 4 w 58"/>
                <a:gd name="T71" fmla="*/ 16 h 50"/>
                <a:gd name="T72" fmla="*/ 4 w 58"/>
                <a:gd name="T73" fmla="*/ 20 h 50"/>
                <a:gd name="T74" fmla="*/ 0 w 58"/>
                <a:gd name="T75" fmla="*/ 19 h 50"/>
                <a:gd name="T76" fmla="*/ 7 w 58"/>
                <a:gd name="T77" fmla="*/ 7 h 50"/>
                <a:gd name="T78" fmla="*/ 8 w 58"/>
                <a:gd name="T79" fmla="*/ 0 h 50"/>
                <a:gd name="T80" fmla="*/ 16 w 58"/>
                <a:gd name="T81" fmla="*/ 0 h 50"/>
                <a:gd name="T82" fmla="*/ 22 w 58"/>
                <a:gd name="T83" fmla="*/ 10 h 50"/>
                <a:gd name="T84" fmla="*/ 24 w 58"/>
                <a:gd name="T85" fmla="*/ 14 h 50"/>
                <a:gd name="T86" fmla="*/ 28 w 58"/>
                <a:gd name="T87" fmla="*/ 14 h 50"/>
                <a:gd name="T88" fmla="*/ 32 w 58"/>
                <a:gd name="T89" fmla="*/ 16 h 50"/>
                <a:gd name="T90" fmla="*/ 33 w 58"/>
                <a:gd name="T91" fmla="*/ 14 h 50"/>
                <a:gd name="T92" fmla="*/ 36 w 58"/>
                <a:gd name="T93" fmla="*/ 20 h 50"/>
                <a:gd name="T94" fmla="*/ 33 w 58"/>
                <a:gd name="T95" fmla="*/ 25 h 50"/>
                <a:gd name="T96" fmla="*/ 36 w 58"/>
                <a:gd name="T97" fmla="*/ 25 h 50"/>
                <a:gd name="T98" fmla="*/ 36 w 58"/>
                <a:gd name="T99" fmla="*/ 29 h 50"/>
                <a:gd name="T100" fmla="*/ 39 w 58"/>
                <a:gd name="T101" fmla="*/ 30 h 50"/>
                <a:gd name="T102" fmla="*/ 39 w 58"/>
                <a:gd name="T103" fmla="*/ 32 h 50"/>
                <a:gd name="T104" fmla="*/ 42 w 58"/>
                <a:gd name="T105" fmla="*/ 32 h 50"/>
                <a:gd name="T106" fmla="*/ 46 w 58"/>
                <a:gd name="T107" fmla="*/ 30 h 50"/>
                <a:gd name="T108" fmla="*/ 48 w 58"/>
                <a:gd name="T109" fmla="*/ 29 h 50"/>
                <a:gd name="T110" fmla="*/ 49 w 58"/>
                <a:gd name="T111" fmla="*/ 29 h 50"/>
                <a:gd name="T112" fmla="*/ 54 w 58"/>
                <a:gd name="T113" fmla="*/ 26 h 50"/>
                <a:gd name="T114" fmla="*/ 54 w 58"/>
                <a:gd name="T115" fmla="*/ 2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8" h="50">
                  <a:moveTo>
                    <a:pt x="54" y="26"/>
                  </a:moveTo>
                  <a:lnTo>
                    <a:pt x="49" y="30"/>
                  </a:lnTo>
                  <a:lnTo>
                    <a:pt x="52" y="32"/>
                  </a:lnTo>
                  <a:lnTo>
                    <a:pt x="55" y="32"/>
                  </a:lnTo>
                  <a:lnTo>
                    <a:pt x="58" y="35"/>
                  </a:lnTo>
                  <a:lnTo>
                    <a:pt x="58" y="36"/>
                  </a:lnTo>
                  <a:lnTo>
                    <a:pt x="55" y="36"/>
                  </a:lnTo>
                  <a:lnTo>
                    <a:pt x="54" y="38"/>
                  </a:lnTo>
                  <a:lnTo>
                    <a:pt x="49" y="36"/>
                  </a:lnTo>
                  <a:lnTo>
                    <a:pt x="48" y="36"/>
                  </a:lnTo>
                  <a:lnTo>
                    <a:pt x="49" y="32"/>
                  </a:lnTo>
                  <a:lnTo>
                    <a:pt x="46" y="35"/>
                  </a:lnTo>
                  <a:lnTo>
                    <a:pt x="42" y="36"/>
                  </a:lnTo>
                  <a:lnTo>
                    <a:pt x="42" y="38"/>
                  </a:lnTo>
                  <a:lnTo>
                    <a:pt x="38" y="38"/>
                  </a:lnTo>
                  <a:lnTo>
                    <a:pt x="36" y="41"/>
                  </a:lnTo>
                  <a:lnTo>
                    <a:pt x="38" y="41"/>
                  </a:lnTo>
                  <a:lnTo>
                    <a:pt x="38" y="44"/>
                  </a:lnTo>
                  <a:lnTo>
                    <a:pt x="38" y="47"/>
                  </a:lnTo>
                  <a:lnTo>
                    <a:pt x="36" y="48"/>
                  </a:lnTo>
                  <a:lnTo>
                    <a:pt x="36" y="50"/>
                  </a:lnTo>
                  <a:lnTo>
                    <a:pt x="30" y="48"/>
                  </a:lnTo>
                  <a:lnTo>
                    <a:pt x="32" y="44"/>
                  </a:lnTo>
                  <a:lnTo>
                    <a:pt x="28" y="42"/>
                  </a:lnTo>
                  <a:lnTo>
                    <a:pt x="24" y="38"/>
                  </a:lnTo>
                  <a:lnTo>
                    <a:pt x="20" y="32"/>
                  </a:lnTo>
                  <a:lnTo>
                    <a:pt x="20" y="26"/>
                  </a:lnTo>
                  <a:lnTo>
                    <a:pt x="17" y="25"/>
                  </a:lnTo>
                  <a:lnTo>
                    <a:pt x="14" y="25"/>
                  </a:lnTo>
                  <a:lnTo>
                    <a:pt x="14" y="22"/>
                  </a:lnTo>
                  <a:lnTo>
                    <a:pt x="14" y="19"/>
                  </a:lnTo>
                  <a:lnTo>
                    <a:pt x="13" y="16"/>
                  </a:lnTo>
                  <a:lnTo>
                    <a:pt x="10" y="14"/>
                  </a:lnTo>
                  <a:lnTo>
                    <a:pt x="8" y="16"/>
                  </a:lnTo>
                  <a:lnTo>
                    <a:pt x="7" y="16"/>
                  </a:lnTo>
                  <a:lnTo>
                    <a:pt x="4" y="16"/>
                  </a:lnTo>
                  <a:lnTo>
                    <a:pt x="4" y="20"/>
                  </a:lnTo>
                  <a:lnTo>
                    <a:pt x="0" y="19"/>
                  </a:lnTo>
                  <a:lnTo>
                    <a:pt x="7" y="7"/>
                  </a:lnTo>
                  <a:lnTo>
                    <a:pt x="8" y="0"/>
                  </a:lnTo>
                  <a:lnTo>
                    <a:pt x="16" y="0"/>
                  </a:lnTo>
                  <a:lnTo>
                    <a:pt x="22" y="10"/>
                  </a:lnTo>
                  <a:lnTo>
                    <a:pt x="24" y="14"/>
                  </a:lnTo>
                  <a:lnTo>
                    <a:pt x="28" y="14"/>
                  </a:lnTo>
                  <a:lnTo>
                    <a:pt x="32" y="16"/>
                  </a:lnTo>
                  <a:lnTo>
                    <a:pt x="33" y="14"/>
                  </a:lnTo>
                  <a:lnTo>
                    <a:pt x="36" y="20"/>
                  </a:lnTo>
                  <a:lnTo>
                    <a:pt x="33" y="25"/>
                  </a:lnTo>
                  <a:lnTo>
                    <a:pt x="36" y="25"/>
                  </a:lnTo>
                  <a:lnTo>
                    <a:pt x="36" y="29"/>
                  </a:lnTo>
                  <a:lnTo>
                    <a:pt x="39" y="30"/>
                  </a:lnTo>
                  <a:lnTo>
                    <a:pt x="39" y="32"/>
                  </a:lnTo>
                  <a:lnTo>
                    <a:pt x="42" y="32"/>
                  </a:lnTo>
                  <a:lnTo>
                    <a:pt x="46" y="30"/>
                  </a:lnTo>
                  <a:lnTo>
                    <a:pt x="48" y="29"/>
                  </a:lnTo>
                  <a:lnTo>
                    <a:pt x="49" y="29"/>
                  </a:lnTo>
                  <a:lnTo>
                    <a:pt x="54" y="26"/>
                  </a:lnTo>
                  <a:lnTo>
                    <a:pt x="54" y="2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 name="Freeform 620">
              <a:extLst>
                <a:ext uri="{FF2B5EF4-FFF2-40B4-BE49-F238E27FC236}">
                  <a16:creationId xmlns:a16="http://schemas.microsoft.com/office/drawing/2014/main" id="{CB5225C2-CC08-4AB8-90D5-0E3A179BC8C2}"/>
                </a:ext>
              </a:extLst>
            </p:cNvPr>
            <p:cNvSpPr>
              <a:spLocks/>
            </p:cNvSpPr>
            <p:nvPr/>
          </p:nvSpPr>
          <p:spPr bwMode="auto">
            <a:xfrm>
              <a:off x="3960813" y="17192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6" name="Freeform 621">
              <a:extLst>
                <a:ext uri="{FF2B5EF4-FFF2-40B4-BE49-F238E27FC236}">
                  <a16:creationId xmlns:a16="http://schemas.microsoft.com/office/drawing/2014/main" id="{AA07D5EC-07D7-4DC4-9536-0A617B375BA8}"/>
                </a:ext>
              </a:extLst>
            </p:cNvPr>
            <p:cNvSpPr>
              <a:spLocks/>
            </p:cNvSpPr>
            <p:nvPr/>
          </p:nvSpPr>
          <p:spPr bwMode="auto">
            <a:xfrm>
              <a:off x="4384676" y="1998663"/>
              <a:ext cx="60325" cy="115888"/>
            </a:xfrm>
            <a:custGeom>
              <a:avLst/>
              <a:gdLst>
                <a:gd name="T0" fmla="*/ 27 w 38"/>
                <a:gd name="T1" fmla="*/ 10 h 73"/>
                <a:gd name="T2" fmla="*/ 22 w 38"/>
                <a:gd name="T3" fmla="*/ 14 h 73"/>
                <a:gd name="T4" fmla="*/ 18 w 38"/>
                <a:gd name="T5" fmla="*/ 22 h 73"/>
                <a:gd name="T6" fmla="*/ 22 w 38"/>
                <a:gd name="T7" fmla="*/ 26 h 73"/>
                <a:gd name="T8" fmla="*/ 27 w 38"/>
                <a:gd name="T9" fmla="*/ 32 h 73"/>
                <a:gd name="T10" fmla="*/ 33 w 38"/>
                <a:gd name="T11" fmla="*/ 33 h 73"/>
                <a:gd name="T12" fmla="*/ 36 w 38"/>
                <a:gd name="T13" fmla="*/ 38 h 73"/>
                <a:gd name="T14" fmla="*/ 38 w 38"/>
                <a:gd name="T15" fmla="*/ 45 h 73"/>
                <a:gd name="T16" fmla="*/ 38 w 38"/>
                <a:gd name="T17" fmla="*/ 49 h 73"/>
                <a:gd name="T18" fmla="*/ 38 w 38"/>
                <a:gd name="T19" fmla="*/ 57 h 73"/>
                <a:gd name="T20" fmla="*/ 27 w 38"/>
                <a:gd name="T21" fmla="*/ 64 h 73"/>
                <a:gd name="T22" fmla="*/ 27 w 38"/>
                <a:gd name="T23" fmla="*/ 67 h 73"/>
                <a:gd name="T24" fmla="*/ 21 w 38"/>
                <a:gd name="T25" fmla="*/ 70 h 73"/>
                <a:gd name="T26" fmla="*/ 18 w 38"/>
                <a:gd name="T27" fmla="*/ 73 h 73"/>
                <a:gd name="T28" fmla="*/ 18 w 38"/>
                <a:gd name="T29" fmla="*/ 65 h 73"/>
                <a:gd name="T30" fmla="*/ 18 w 38"/>
                <a:gd name="T31" fmla="*/ 64 h 73"/>
                <a:gd name="T32" fmla="*/ 22 w 38"/>
                <a:gd name="T33" fmla="*/ 57 h 73"/>
                <a:gd name="T34" fmla="*/ 28 w 38"/>
                <a:gd name="T35" fmla="*/ 54 h 73"/>
                <a:gd name="T36" fmla="*/ 30 w 38"/>
                <a:gd name="T37" fmla="*/ 49 h 73"/>
                <a:gd name="T38" fmla="*/ 28 w 38"/>
                <a:gd name="T39" fmla="*/ 43 h 73"/>
                <a:gd name="T40" fmla="*/ 30 w 38"/>
                <a:gd name="T41" fmla="*/ 38 h 73"/>
                <a:gd name="T42" fmla="*/ 28 w 38"/>
                <a:gd name="T43" fmla="*/ 35 h 73"/>
                <a:gd name="T44" fmla="*/ 21 w 38"/>
                <a:gd name="T45" fmla="*/ 27 h 73"/>
                <a:gd name="T46" fmla="*/ 15 w 38"/>
                <a:gd name="T47" fmla="*/ 23 h 73"/>
                <a:gd name="T48" fmla="*/ 12 w 38"/>
                <a:gd name="T49" fmla="*/ 17 h 73"/>
                <a:gd name="T50" fmla="*/ 15 w 38"/>
                <a:gd name="T51" fmla="*/ 16 h 73"/>
                <a:gd name="T52" fmla="*/ 11 w 38"/>
                <a:gd name="T53" fmla="*/ 11 h 73"/>
                <a:gd name="T54" fmla="*/ 6 w 38"/>
                <a:gd name="T55" fmla="*/ 14 h 73"/>
                <a:gd name="T56" fmla="*/ 5 w 38"/>
                <a:gd name="T57" fmla="*/ 10 h 73"/>
                <a:gd name="T58" fmla="*/ 0 w 38"/>
                <a:gd name="T59" fmla="*/ 5 h 73"/>
                <a:gd name="T60" fmla="*/ 5 w 38"/>
                <a:gd name="T61" fmla="*/ 5 h 73"/>
                <a:gd name="T62" fmla="*/ 8 w 38"/>
                <a:gd name="T63" fmla="*/ 4 h 73"/>
                <a:gd name="T64" fmla="*/ 12 w 38"/>
                <a:gd name="T65" fmla="*/ 0 h 73"/>
                <a:gd name="T66" fmla="*/ 18 w 38"/>
                <a:gd name="T67" fmla="*/ 1 h 73"/>
                <a:gd name="T68" fmla="*/ 22 w 38"/>
                <a:gd name="T69" fmla="*/ 5 h 73"/>
                <a:gd name="T70" fmla="*/ 28 w 38"/>
                <a:gd name="T71" fmla="*/ 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 h="73">
                  <a:moveTo>
                    <a:pt x="28" y="5"/>
                  </a:moveTo>
                  <a:lnTo>
                    <a:pt x="27" y="10"/>
                  </a:lnTo>
                  <a:lnTo>
                    <a:pt x="22" y="11"/>
                  </a:lnTo>
                  <a:lnTo>
                    <a:pt x="22" y="14"/>
                  </a:lnTo>
                  <a:lnTo>
                    <a:pt x="21" y="16"/>
                  </a:lnTo>
                  <a:lnTo>
                    <a:pt x="18" y="22"/>
                  </a:lnTo>
                  <a:lnTo>
                    <a:pt x="21" y="23"/>
                  </a:lnTo>
                  <a:lnTo>
                    <a:pt x="22" y="26"/>
                  </a:lnTo>
                  <a:lnTo>
                    <a:pt x="22" y="27"/>
                  </a:lnTo>
                  <a:lnTo>
                    <a:pt x="27" y="32"/>
                  </a:lnTo>
                  <a:lnTo>
                    <a:pt x="30" y="33"/>
                  </a:lnTo>
                  <a:lnTo>
                    <a:pt x="33" y="33"/>
                  </a:lnTo>
                  <a:lnTo>
                    <a:pt x="34" y="38"/>
                  </a:lnTo>
                  <a:lnTo>
                    <a:pt x="36" y="38"/>
                  </a:lnTo>
                  <a:lnTo>
                    <a:pt x="38" y="43"/>
                  </a:lnTo>
                  <a:lnTo>
                    <a:pt x="38" y="45"/>
                  </a:lnTo>
                  <a:lnTo>
                    <a:pt x="38" y="49"/>
                  </a:lnTo>
                  <a:lnTo>
                    <a:pt x="38" y="49"/>
                  </a:lnTo>
                  <a:lnTo>
                    <a:pt x="38" y="54"/>
                  </a:lnTo>
                  <a:lnTo>
                    <a:pt x="38" y="57"/>
                  </a:lnTo>
                  <a:lnTo>
                    <a:pt x="30" y="61"/>
                  </a:lnTo>
                  <a:lnTo>
                    <a:pt x="27" y="64"/>
                  </a:lnTo>
                  <a:lnTo>
                    <a:pt x="27" y="64"/>
                  </a:lnTo>
                  <a:lnTo>
                    <a:pt x="27" y="67"/>
                  </a:lnTo>
                  <a:lnTo>
                    <a:pt x="24" y="67"/>
                  </a:lnTo>
                  <a:lnTo>
                    <a:pt x="21" y="70"/>
                  </a:lnTo>
                  <a:lnTo>
                    <a:pt x="21" y="71"/>
                  </a:lnTo>
                  <a:lnTo>
                    <a:pt x="18" y="73"/>
                  </a:lnTo>
                  <a:lnTo>
                    <a:pt x="18" y="70"/>
                  </a:lnTo>
                  <a:lnTo>
                    <a:pt x="18" y="65"/>
                  </a:lnTo>
                  <a:lnTo>
                    <a:pt x="15" y="65"/>
                  </a:lnTo>
                  <a:lnTo>
                    <a:pt x="18" y="64"/>
                  </a:lnTo>
                  <a:lnTo>
                    <a:pt x="22" y="61"/>
                  </a:lnTo>
                  <a:lnTo>
                    <a:pt x="22" y="57"/>
                  </a:lnTo>
                  <a:lnTo>
                    <a:pt x="24" y="57"/>
                  </a:lnTo>
                  <a:lnTo>
                    <a:pt x="28" y="54"/>
                  </a:lnTo>
                  <a:lnTo>
                    <a:pt x="30" y="54"/>
                  </a:lnTo>
                  <a:lnTo>
                    <a:pt x="30" y="49"/>
                  </a:lnTo>
                  <a:lnTo>
                    <a:pt x="30" y="48"/>
                  </a:lnTo>
                  <a:lnTo>
                    <a:pt x="28" y="43"/>
                  </a:lnTo>
                  <a:lnTo>
                    <a:pt x="28" y="42"/>
                  </a:lnTo>
                  <a:lnTo>
                    <a:pt x="30" y="38"/>
                  </a:lnTo>
                  <a:lnTo>
                    <a:pt x="27" y="35"/>
                  </a:lnTo>
                  <a:lnTo>
                    <a:pt x="28" y="35"/>
                  </a:lnTo>
                  <a:lnTo>
                    <a:pt x="24" y="32"/>
                  </a:lnTo>
                  <a:lnTo>
                    <a:pt x="21" y="27"/>
                  </a:lnTo>
                  <a:lnTo>
                    <a:pt x="18" y="26"/>
                  </a:lnTo>
                  <a:lnTo>
                    <a:pt x="15" y="23"/>
                  </a:lnTo>
                  <a:lnTo>
                    <a:pt x="11" y="22"/>
                  </a:lnTo>
                  <a:lnTo>
                    <a:pt x="12" y="17"/>
                  </a:lnTo>
                  <a:lnTo>
                    <a:pt x="15" y="20"/>
                  </a:lnTo>
                  <a:lnTo>
                    <a:pt x="15" y="16"/>
                  </a:lnTo>
                  <a:lnTo>
                    <a:pt x="12" y="14"/>
                  </a:lnTo>
                  <a:lnTo>
                    <a:pt x="11" y="11"/>
                  </a:lnTo>
                  <a:lnTo>
                    <a:pt x="8" y="14"/>
                  </a:lnTo>
                  <a:lnTo>
                    <a:pt x="6" y="14"/>
                  </a:lnTo>
                  <a:lnTo>
                    <a:pt x="5" y="11"/>
                  </a:lnTo>
                  <a:lnTo>
                    <a:pt x="5" y="10"/>
                  </a:lnTo>
                  <a:lnTo>
                    <a:pt x="2" y="7"/>
                  </a:lnTo>
                  <a:lnTo>
                    <a:pt x="0" y="5"/>
                  </a:lnTo>
                  <a:lnTo>
                    <a:pt x="2" y="4"/>
                  </a:lnTo>
                  <a:lnTo>
                    <a:pt x="5" y="5"/>
                  </a:lnTo>
                  <a:lnTo>
                    <a:pt x="6" y="4"/>
                  </a:lnTo>
                  <a:lnTo>
                    <a:pt x="8" y="4"/>
                  </a:lnTo>
                  <a:lnTo>
                    <a:pt x="12" y="1"/>
                  </a:lnTo>
                  <a:lnTo>
                    <a:pt x="12" y="0"/>
                  </a:lnTo>
                  <a:lnTo>
                    <a:pt x="15" y="0"/>
                  </a:lnTo>
                  <a:lnTo>
                    <a:pt x="18" y="1"/>
                  </a:lnTo>
                  <a:lnTo>
                    <a:pt x="21" y="0"/>
                  </a:lnTo>
                  <a:lnTo>
                    <a:pt x="22" y="5"/>
                  </a:lnTo>
                  <a:lnTo>
                    <a:pt x="24" y="7"/>
                  </a:lnTo>
                  <a:lnTo>
                    <a:pt x="28" y="5"/>
                  </a:lnTo>
                  <a:lnTo>
                    <a:pt x="28" y="5"/>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 name="Freeform 622">
              <a:extLst>
                <a:ext uri="{FF2B5EF4-FFF2-40B4-BE49-F238E27FC236}">
                  <a16:creationId xmlns:a16="http://schemas.microsoft.com/office/drawing/2014/main" id="{988CB213-87BB-4F62-949E-49F6BFD9BA92}"/>
                </a:ext>
              </a:extLst>
            </p:cNvPr>
            <p:cNvSpPr>
              <a:spLocks/>
            </p:cNvSpPr>
            <p:nvPr/>
          </p:nvSpPr>
          <p:spPr bwMode="auto">
            <a:xfrm>
              <a:off x="4713288" y="21002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 name="Freeform 623">
              <a:extLst>
                <a:ext uri="{FF2B5EF4-FFF2-40B4-BE49-F238E27FC236}">
                  <a16:creationId xmlns:a16="http://schemas.microsoft.com/office/drawing/2014/main" id="{EB688C9E-50AE-4479-9991-21B3E2095015}"/>
                </a:ext>
              </a:extLst>
            </p:cNvPr>
            <p:cNvSpPr>
              <a:spLocks/>
            </p:cNvSpPr>
            <p:nvPr/>
          </p:nvSpPr>
          <p:spPr bwMode="auto">
            <a:xfrm>
              <a:off x="3962401" y="1981201"/>
              <a:ext cx="60325" cy="42863"/>
            </a:xfrm>
            <a:custGeom>
              <a:avLst/>
              <a:gdLst>
                <a:gd name="T0" fmla="*/ 38 w 38"/>
                <a:gd name="T1" fmla="*/ 21 h 27"/>
                <a:gd name="T2" fmla="*/ 37 w 38"/>
                <a:gd name="T3" fmla="*/ 21 h 27"/>
                <a:gd name="T4" fmla="*/ 35 w 38"/>
                <a:gd name="T5" fmla="*/ 22 h 27"/>
                <a:gd name="T6" fmla="*/ 35 w 38"/>
                <a:gd name="T7" fmla="*/ 25 h 27"/>
                <a:gd name="T8" fmla="*/ 31 w 38"/>
                <a:gd name="T9" fmla="*/ 25 h 27"/>
                <a:gd name="T10" fmla="*/ 28 w 38"/>
                <a:gd name="T11" fmla="*/ 25 h 27"/>
                <a:gd name="T12" fmla="*/ 22 w 38"/>
                <a:gd name="T13" fmla="*/ 25 h 27"/>
                <a:gd name="T14" fmla="*/ 21 w 38"/>
                <a:gd name="T15" fmla="*/ 27 h 27"/>
                <a:gd name="T16" fmla="*/ 19 w 38"/>
                <a:gd name="T17" fmla="*/ 25 h 27"/>
                <a:gd name="T18" fmla="*/ 15 w 38"/>
                <a:gd name="T19" fmla="*/ 25 h 27"/>
                <a:gd name="T20" fmla="*/ 13 w 38"/>
                <a:gd name="T21" fmla="*/ 25 h 27"/>
                <a:gd name="T22" fmla="*/ 9 w 38"/>
                <a:gd name="T23" fmla="*/ 25 h 27"/>
                <a:gd name="T24" fmla="*/ 6 w 38"/>
                <a:gd name="T25" fmla="*/ 25 h 27"/>
                <a:gd name="T26" fmla="*/ 5 w 38"/>
                <a:gd name="T27" fmla="*/ 25 h 27"/>
                <a:gd name="T28" fmla="*/ 3 w 38"/>
                <a:gd name="T29" fmla="*/ 25 h 27"/>
                <a:gd name="T30" fmla="*/ 0 w 38"/>
                <a:gd name="T31" fmla="*/ 22 h 27"/>
                <a:gd name="T32" fmla="*/ 0 w 38"/>
                <a:gd name="T33" fmla="*/ 21 h 27"/>
                <a:gd name="T34" fmla="*/ 0 w 38"/>
                <a:gd name="T35" fmla="*/ 18 h 27"/>
                <a:gd name="T36" fmla="*/ 0 w 38"/>
                <a:gd name="T37" fmla="*/ 6 h 27"/>
                <a:gd name="T38" fmla="*/ 3 w 38"/>
                <a:gd name="T39" fmla="*/ 5 h 27"/>
                <a:gd name="T40" fmla="*/ 5 w 38"/>
                <a:gd name="T41" fmla="*/ 5 h 27"/>
                <a:gd name="T42" fmla="*/ 5 w 38"/>
                <a:gd name="T43" fmla="*/ 0 h 27"/>
                <a:gd name="T44" fmla="*/ 5 w 38"/>
                <a:gd name="T45" fmla="*/ 0 h 27"/>
                <a:gd name="T46" fmla="*/ 6 w 38"/>
                <a:gd name="T47" fmla="*/ 3 h 27"/>
                <a:gd name="T48" fmla="*/ 9 w 38"/>
                <a:gd name="T49" fmla="*/ 3 h 27"/>
                <a:gd name="T50" fmla="*/ 11 w 38"/>
                <a:gd name="T51" fmla="*/ 5 h 27"/>
                <a:gd name="T52" fmla="*/ 15 w 38"/>
                <a:gd name="T53" fmla="*/ 6 h 27"/>
                <a:gd name="T54" fmla="*/ 16 w 38"/>
                <a:gd name="T55" fmla="*/ 6 h 27"/>
                <a:gd name="T56" fmla="*/ 16 w 38"/>
                <a:gd name="T57" fmla="*/ 9 h 27"/>
                <a:gd name="T58" fmla="*/ 19 w 38"/>
                <a:gd name="T59" fmla="*/ 9 h 27"/>
                <a:gd name="T60" fmla="*/ 19 w 38"/>
                <a:gd name="T61" fmla="*/ 9 h 27"/>
                <a:gd name="T62" fmla="*/ 22 w 38"/>
                <a:gd name="T63" fmla="*/ 5 h 27"/>
                <a:gd name="T64" fmla="*/ 27 w 38"/>
                <a:gd name="T65" fmla="*/ 5 h 27"/>
                <a:gd name="T66" fmla="*/ 32 w 38"/>
                <a:gd name="T67" fmla="*/ 6 h 27"/>
                <a:gd name="T68" fmla="*/ 37 w 38"/>
                <a:gd name="T69" fmla="*/ 6 h 27"/>
                <a:gd name="T70" fmla="*/ 38 w 38"/>
                <a:gd name="T71" fmla="*/ 21 h 27"/>
                <a:gd name="T72" fmla="*/ 38 w 38"/>
                <a:gd name="T73"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 h="27">
                  <a:moveTo>
                    <a:pt x="38" y="21"/>
                  </a:moveTo>
                  <a:lnTo>
                    <a:pt x="37" y="21"/>
                  </a:lnTo>
                  <a:lnTo>
                    <a:pt x="35" y="22"/>
                  </a:lnTo>
                  <a:lnTo>
                    <a:pt x="35" y="25"/>
                  </a:lnTo>
                  <a:lnTo>
                    <a:pt x="31" y="25"/>
                  </a:lnTo>
                  <a:lnTo>
                    <a:pt x="28" y="25"/>
                  </a:lnTo>
                  <a:lnTo>
                    <a:pt x="22" y="25"/>
                  </a:lnTo>
                  <a:lnTo>
                    <a:pt x="21" y="27"/>
                  </a:lnTo>
                  <a:lnTo>
                    <a:pt x="19" y="25"/>
                  </a:lnTo>
                  <a:lnTo>
                    <a:pt x="15" y="25"/>
                  </a:lnTo>
                  <a:lnTo>
                    <a:pt x="13" y="25"/>
                  </a:lnTo>
                  <a:lnTo>
                    <a:pt x="9" y="25"/>
                  </a:lnTo>
                  <a:lnTo>
                    <a:pt x="6" y="25"/>
                  </a:lnTo>
                  <a:lnTo>
                    <a:pt x="5" y="25"/>
                  </a:lnTo>
                  <a:lnTo>
                    <a:pt x="3" y="25"/>
                  </a:lnTo>
                  <a:lnTo>
                    <a:pt x="0" y="22"/>
                  </a:lnTo>
                  <a:lnTo>
                    <a:pt x="0" y="21"/>
                  </a:lnTo>
                  <a:lnTo>
                    <a:pt x="0" y="18"/>
                  </a:lnTo>
                  <a:lnTo>
                    <a:pt x="0" y="6"/>
                  </a:lnTo>
                  <a:lnTo>
                    <a:pt x="3" y="5"/>
                  </a:lnTo>
                  <a:lnTo>
                    <a:pt x="5" y="5"/>
                  </a:lnTo>
                  <a:lnTo>
                    <a:pt x="5" y="0"/>
                  </a:lnTo>
                  <a:lnTo>
                    <a:pt x="5" y="0"/>
                  </a:lnTo>
                  <a:lnTo>
                    <a:pt x="6" y="3"/>
                  </a:lnTo>
                  <a:lnTo>
                    <a:pt x="9" y="3"/>
                  </a:lnTo>
                  <a:lnTo>
                    <a:pt x="11" y="5"/>
                  </a:lnTo>
                  <a:lnTo>
                    <a:pt x="15" y="6"/>
                  </a:lnTo>
                  <a:lnTo>
                    <a:pt x="16" y="6"/>
                  </a:lnTo>
                  <a:lnTo>
                    <a:pt x="16" y="9"/>
                  </a:lnTo>
                  <a:lnTo>
                    <a:pt x="19" y="9"/>
                  </a:lnTo>
                  <a:lnTo>
                    <a:pt x="19" y="9"/>
                  </a:lnTo>
                  <a:lnTo>
                    <a:pt x="22" y="5"/>
                  </a:lnTo>
                  <a:lnTo>
                    <a:pt x="27" y="5"/>
                  </a:lnTo>
                  <a:lnTo>
                    <a:pt x="32" y="6"/>
                  </a:lnTo>
                  <a:lnTo>
                    <a:pt x="37" y="6"/>
                  </a:lnTo>
                  <a:lnTo>
                    <a:pt x="38" y="21"/>
                  </a:lnTo>
                  <a:lnTo>
                    <a:pt x="38" y="2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 name="Freeform 624">
              <a:extLst>
                <a:ext uri="{FF2B5EF4-FFF2-40B4-BE49-F238E27FC236}">
                  <a16:creationId xmlns:a16="http://schemas.microsoft.com/office/drawing/2014/main" id="{57136F61-C5E1-402E-BC3B-891FF587F996}"/>
                </a:ext>
              </a:extLst>
            </p:cNvPr>
            <p:cNvSpPr>
              <a:spLocks noEditPoints="1"/>
            </p:cNvSpPr>
            <p:nvPr/>
          </p:nvSpPr>
          <p:spPr bwMode="auto">
            <a:xfrm>
              <a:off x="3913188" y="2181226"/>
              <a:ext cx="49213" cy="65088"/>
            </a:xfrm>
            <a:custGeom>
              <a:avLst/>
              <a:gdLst>
                <a:gd name="T0" fmla="*/ 14 w 31"/>
                <a:gd name="T1" fmla="*/ 13 h 41"/>
                <a:gd name="T2" fmla="*/ 20 w 31"/>
                <a:gd name="T3" fmla="*/ 22 h 41"/>
                <a:gd name="T4" fmla="*/ 22 w 31"/>
                <a:gd name="T5" fmla="*/ 28 h 41"/>
                <a:gd name="T6" fmla="*/ 22 w 31"/>
                <a:gd name="T7" fmla="*/ 29 h 41"/>
                <a:gd name="T8" fmla="*/ 27 w 31"/>
                <a:gd name="T9" fmla="*/ 31 h 41"/>
                <a:gd name="T10" fmla="*/ 30 w 31"/>
                <a:gd name="T11" fmla="*/ 38 h 41"/>
                <a:gd name="T12" fmla="*/ 30 w 31"/>
                <a:gd name="T13" fmla="*/ 41 h 41"/>
                <a:gd name="T14" fmla="*/ 31 w 31"/>
                <a:gd name="T15" fmla="*/ 41 h 41"/>
                <a:gd name="T16" fmla="*/ 30 w 31"/>
                <a:gd name="T17" fmla="*/ 41 h 41"/>
                <a:gd name="T18" fmla="*/ 30 w 31"/>
                <a:gd name="T19" fmla="*/ 40 h 41"/>
                <a:gd name="T20" fmla="*/ 28 w 31"/>
                <a:gd name="T21" fmla="*/ 40 h 41"/>
                <a:gd name="T22" fmla="*/ 28 w 31"/>
                <a:gd name="T23" fmla="*/ 38 h 41"/>
                <a:gd name="T24" fmla="*/ 27 w 31"/>
                <a:gd name="T25" fmla="*/ 38 h 41"/>
                <a:gd name="T26" fmla="*/ 27 w 31"/>
                <a:gd name="T27" fmla="*/ 35 h 41"/>
                <a:gd name="T28" fmla="*/ 24 w 31"/>
                <a:gd name="T29" fmla="*/ 35 h 41"/>
                <a:gd name="T30" fmla="*/ 24 w 31"/>
                <a:gd name="T31" fmla="*/ 34 h 41"/>
                <a:gd name="T32" fmla="*/ 22 w 31"/>
                <a:gd name="T33" fmla="*/ 31 h 41"/>
                <a:gd name="T34" fmla="*/ 22 w 31"/>
                <a:gd name="T35" fmla="*/ 31 h 41"/>
                <a:gd name="T36" fmla="*/ 20 w 31"/>
                <a:gd name="T37" fmla="*/ 29 h 41"/>
                <a:gd name="T38" fmla="*/ 20 w 31"/>
                <a:gd name="T39" fmla="*/ 29 h 41"/>
                <a:gd name="T40" fmla="*/ 20 w 31"/>
                <a:gd name="T41" fmla="*/ 28 h 41"/>
                <a:gd name="T42" fmla="*/ 18 w 31"/>
                <a:gd name="T43" fmla="*/ 25 h 41"/>
                <a:gd name="T44" fmla="*/ 18 w 31"/>
                <a:gd name="T45" fmla="*/ 25 h 41"/>
                <a:gd name="T46" fmla="*/ 16 w 31"/>
                <a:gd name="T47" fmla="*/ 24 h 41"/>
                <a:gd name="T48" fmla="*/ 16 w 31"/>
                <a:gd name="T49" fmla="*/ 24 h 41"/>
                <a:gd name="T50" fmla="*/ 14 w 31"/>
                <a:gd name="T51" fmla="*/ 22 h 41"/>
                <a:gd name="T52" fmla="*/ 14 w 31"/>
                <a:gd name="T53" fmla="*/ 22 h 41"/>
                <a:gd name="T54" fmla="*/ 12 w 31"/>
                <a:gd name="T55" fmla="*/ 19 h 41"/>
                <a:gd name="T56" fmla="*/ 12 w 31"/>
                <a:gd name="T57" fmla="*/ 18 h 41"/>
                <a:gd name="T58" fmla="*/ 11 w 31"/>
                <a:gd name="T59" fmla="*/ 18 h 41"/>
                <a:gd name="T60" fmla="*/ 11 w 31"/>
                <a:gd name="T61" fmla="*/ 16 h 41"/>
                <a:gd name="T62" fmla="*/ 11 w 31"/>
                <a:gd name="T63" fmla="*/ 16 h 41"/>
                <a:gd name="T64" fmla="*/ 8 w 31"/>
                <a:gd name="T65" fmla="*/ 13 h 41"/>
                <a:gd name="T66" fmla="*/ 8 w 31"/>
                <a:gd name="T67" fmla="*/ 12 h 41"/>
                <a:gd name="T68" fmla="*/ 6 w 31"/>
                <a:gd name="T69" fmla="*/ 12 h 41"/>
                <a:gd name="T70" fmla="*/ 6 w 31"/>
                <a:gd name="T71" fmla="*/ 10 h 41"/>
                <a:gd name="T72" fmla="*/ 6 w 31"/>
                <a:gd name="T73" fmla="*/ 7 h 41"/>
                <a:gd name="T74" fmla="*/ 11 w 31"/>
                <a:gd name="T75" fmla="*/ 13 h 41"/>
                <a:gd name="T76" fmla="*/ 11 w 31"/>
                <a:gd name="T77" fmla="*/ 13 h 41"/>
                <a:gd name="T78" fmla="*/ 8 w 31"/>
                <a:gd name="T79" fmla="*/ 10 h 41"/>
                <a:gd name="T80" fmla="*/ 11 w 31"/>
                <a:gd name="T81" fmla="*/ 12 h 41"/>
                <a:gd name="T82" fmla="*/ 24 w 31"/>
                <a:gd name="T83" fmla="*/ 34 h 41"/>
                <a:gd name="T84" fmla="*/ 24 w 31"/>
                <a:gd name="T85" fmla="*/ 34 h 41"/>
                <a:gd name="T86" fmla="*/ 22 w 31"/>
                <a:gd name="T87" fmla="*/ 29 h 41"/>
                <a:gd name="T88" fmla="*/ 24 w 31"/>
                <a:gd name="T89" fmla="*/ 34 h 41"/>
                <a:gd name="T90" fmla="*/ 2 w 31"/>
                <a:gd name="T91" fmla="*/ 2 h 41"/>
                <a:gd name="T92" fmla="*/ 0 w 31"/>
                <a:gd name="T93" fmla="*/ 2 h 41"/>
                <a:gd name="T94" fmla="*/ 0 w 31"/>
                <a:gd name="T95" fmla="*/ 0 h 41"/>
                <a:gd name="T96" fmla="*/ 0 w 31"/>
                <a:gd name="T97"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 h="41">
                  <a:moveTo>
                    <a:pt x="11" y="12"/>
                  </a:moveTo>
                  <a:lnTo>
                    <a:pt x="12" y="13"/>
                  </a:lnTo>
                  <a:lnTo>
                    <a:pt x="14" y="13"/>
                  </a:lnTo>
                  <a:lnTo>
                    <a:pt x="14" y="16"/>
                  </a:lnTo>
                  <a:lnTo>
                    <a:pt x="18" y="19"/>
                  </a:lnTo>
                  <a:lnTo>
                    <a:pt x="20" y="22"/>
                  </a:lnTo>
                  <a:lnTo>
                    <a:pt x="20" y="24"/>
                  </a:lnTo>
                  <a:lnTo>
                    <a:pt x="24" y="29"/>
                  </a:lnTo>
                  <a:lnTo>
                    <a:pt x="22" y="28"/>
                  </a:lnTo>
                  <a:lnTo>
                    <a:pt x="22" y="28"/>
                  </a:lnTo>
                  <a:lnTo>
                    <a:pt x="22" y="28"/>
                  </a:lnTo>
                  <a:lnTo>
                    <a:pt x="22" y="29"/>
                  </a:lnTo>
                  <a:lnTo>
                    <a:pt x="24" y="31"/>
                  </a:lnTo>
                  <a:lnTo>
                    <a:pt x="27" y="34"/>
                  </a:lnTo>
                  <a:lnTo>
                    <a:pt x="27" y="31"/>
                  </a:lnTo>
                  <a:lnTo>
                    <a:pt x="27" y="34"/>
                  </a:lnTo>
                  <a:lnTo>
                    <a:pt x="28" y="38"/>
                  </a:lnTo>
                  <a:lnTo>
                    <a:pt x="30" y="38"/>
                  </a:lnTo>
                  <a:lnTo>
                    <a:pt x="28" y="38"/>
                  </a:lnTo>
                  <a:lnTo>
                    <a:pt x="30" y="40"/>
                  </a:lnTo>
                  <a:lnTo>
                    <a:pt x="30" y="41"/>
                  </a:lnTo>
                  <a:lnTo>
                    <a:pt x="30" y="41"/>
                  </a:lnTo>
                  <a:lnTo>
                    <a:pt x="30" y="41"/>
                  </a:lnTo>
                  <a:lnTo>
                    <a:pt x="31" y="41"/>
                  </a:lnTo>
                  <a:lnTo>
                    <a:pt x="30" y="41"/>
                  </a:lnTo>
                  <a:lnTo>
                    <a:pt x="30" y="41"/>
                  </a:lnTo>
                  <a:lnTo>
                    <a:pt x="30" y="41"/>
                  </a:lnTo>
                  <a:lnTo>
                    <a:pt x="30" y="41"/>
                  </a:lnTo>
                  <a:lnTo>
                    <a:pt x="30" y="41"/>
                  </a:lnTo>
                  <a:lnTo>
                    <a:pt x="30" y="40"/>
                  </a:lnTo>
                  <a:lnTo>
                    <a:pt x="30" y="40"/>
                  </a:lnTo>
                  <a:lnTo>
                    <a:pt x="28" y="40"/>
                  </a:lnTo>
                  <a:lnTo>
                    <a:pt x="28" y="40"/>
                  </a:lnTo>
                  <a:lnTo>
                    <a:pt x="28" y="40"/>
                  </a:lnTo>
                  <a:lnTo>
                    <a:pt x="28" y="38"/>
                  </a:lnTo>
                  <a:lnTo>
                    <a:pt x="28" y="38"/>
                  </a:lnTo>
                  <a:lnTo>
                    <a:pt x="28" y="38"/>
                  </a:lnTo>
                  <a:lnTo>
                    <a:pt x="27" y="38"/>
                  </a:lnTo>
                  <a:lnTo>
                    <a:pt x="27" y="38"/>
                  </a:lnTo>
                  <a:lnTo>
                    <a:pt x="27" y="38"/>
                  </a:lnTo>
                  <a:lnTo>
                    <a:pt x="27" y="35"/>
                  </a:lnTo>
                  <a:lnTo>
                    <a:pt x="27" y="35"/>
                  </a:lnTo>
                  <a:lnTo>
                    <a:pt x="27" y="35"/>
                  </a:lnTo>
                  <a:lnTo>
                    <a:pt x="24" y="35"/>
                  </a:lnTo>
                  <a:lnTo>
                    <a:pt x="24" y="35"/>
                  </a:lnTo>
                  <a:lnTo>
                    <a:pt x="24" y="34"/>
                  </a:lnTo>
                  <a:lnTo>
                    <a:pt x="24" y="34"/>
                  </a:lnTo>
                  <a:lnTo>
                    <a:pt x="24" y="34"/>
                  </a:lnTo>
                  <a:lnTo>
                    <a:pt x="24" y="34"/>
                  </a:lnTo>
                  <a:lnTo>
                    <a:pt x="22" y="34"/>
                  </a:lnTo>
                  <a:lnTo>
                    <a:pt x="22" y="31"/>
                  </a:lnTo>
                  <a:lnTo>
                    <a:pt x="22" y="31"/>
                  </a:lnTo>
                  <a:lnTo>
                    <a:pt x="22" y="31"/>
                  </a:lnTo>
                  <a:lnTo>
                    <a:pt x="22" y="31"/>
                  </a:lnTo>
                  <a:lnTo>
                    <a:pt x="22" y="31"/>
                  </a:lnTo>
                  <a:lnTo>
                    <a:pt x="22" y="29"/>
                  </a:lnTo>
                  <a:lnTo>
                    <a:pt x="20" y="29"/>
                  </a:lnTo>
                  <a:lnTo>
                    <a:pt x="20" y="29"/>
                  </a:lnTo>
                  <a:lnTo>
                    <a:pt x="20" y="29"/>
                  </a:lnTo>
                  <a:lnTo>
                    <a:pt x="20" y="29"/>
                  </a:lnTo>
                  <a:lnTo>
                    <a:pt x="20" y="28"/>
                  </a:lnTo>
                  <a:lnTo>
                    <a:pt x="20" y="28"/>
                  </a:lnTo>
                  <a:lnTo>
                    <a:pt x="20" y="28"/>
                  </a:lnTo>
                  <a:lnTo>
                    <a:pt x="18" y="28"/>
                  </a:lnTo>
                  <a:lnTo>
                    <a:pt x="18" y="28"/>
                  </a:lnTo>
                  <a:lnTo>
                    <a:pt x="18" y="25"/>
                  </a:lnTo>
                  <a:lnTo>
                    <a:pt x="18" y="25"/>
                  </a:lnTo>
                  <a:lnTo>
                    <a:pt x="18" y="25"/>
                  </a:lnTo>
                  <a:lnTo>
                    <a:pt x="18" y="25"/>
                  </a:lnTo>
                  <a:lnTo>
                    <a:pt x="16" y="25"/>
                  </a:lnTo>
                  <a:lnTo>
                    <a:pt x="16" y="25"/>
                  </a:lnTo>
                  <a:lnTo>
                    <a:pt x="16" y="24"/>
                  </a:lnTo>
                  <a:lnTo>
                    <a:pt x="16" y="24"/>
                  </a:lnTo>
                  <a:lnTo>
                    <a:pt x="16" y="24"/>
                  </a:lnTo>
                  <a:lnTo>
                    <a:pt x="16" y="24"/>
                  </a:lnTo>
                  <a:lnTo>
                    <a:pt x="14" y="24"/>
                  </a:lnTo>
                  <a:lnTo>
                    <a:pt x="14" y="22"/>
                  </a:lnTo>
                  <a:lnTo>
                    <a:pt x="14" y="22"/>
                  </a:lnTo>
                  <a:lnTo>
                    <a:pt x="14" y="22"/>
                  </a:lnTo>
                  <a:lnTo>
                    <a:pt x="14" y="22"/>
                  </a:lnTo>
                  <a:lnTo>
                    <a:pt x="14" y="22"/>
                  </a:lnTo>
                  <a:lnTo>
                    <a:pt x="14" y="19"/>
                  </a:lnTo>
                  <a:lnTo>
                    <a:pt x="14" y="19"/>
                  </a:lnTo>
                  <a:lnTo>
                    <a:pt x="12" y="19"/>
                  </a:lnTo>
                  <a:lnTo>
                    <a:pt x="12" y="19"/>
                  </a:lnTo>
                  <a:lnTo>
                    <a:pt x="12" y="19"/>
                  </a:lnTo>
                  <a:lnTo>
                    <a:pt x="12" y="18"/>
                  </a:lnTo>
                  <a:lnTo>
                    <a:pt x="12" y="18"/>
                  </a:lnTo>
                  <a:lnTo>
                    <a:pt x="12" y="18"/>
                  </a:lnTo>
                  <a:lnTo>
                    <a:pt x="11" y="18"/>
                  </a:lnTo>
                  <a:lnTo>
                    <a:pt x="11" y="18"/>
                  </a:lnTo>
                  <a:lnTo>
                    <a:pt x="11" y="16"/>
                  </a:lnTo>
                  <a:lnTo>
                    <a:pt x="11" y="16"/>
                  </a:lnTo>
                  <a:lnTo>
                    <a:pt x="11" y="16"/>
                  </a:lnTo>
                  <a:lnTo>
                    <a:pt x="11" y="16"/>
                  </a:lnTo>
                  <a:lnTo>
                    <a:pt x="11" y="16"/>
                  </a:lnTo>
                  <a:lnTo>
                    <a:pt x="8" y="13"/>
                  </a:lnTo>
                  <a:lnTo>
                    <a:pt x="8" y="13"/>
                  </a:lnTo>
                  <a:lnTo>
                    <a:pt x="8" y="13"/>
                  </a:lnTo>
                  <a:lnTo>
                    <a:pt x="8" y="13"/>
                  </a:lnTo>
                  <a:lnTo>
                    <a:pt x="8" y="13"/>
                  </a:lnTo>
                  <a:lnTo>
                    <a:pt x="8" y="12"/>
                  </a:lnTo>
                  <a:lnTo>
                    <a:pt x="8" y="12"/>
                  </a:lnTo>
                  <a:lnTo>
                    <a:pt x="8" y="12"/>
                  </a:lnTo>
                  <a:lnTo>
                    <a:pt x="6" y="12"/>
                  </a:lnTo>
                  <a:lnTo>
                    <a:pt x="6" y="12"/>
                  </a:lnTo>
                  <a:lnTo>
                    <a:pt x="6" y="10"/>
                  </a:lnTo>
                  <a:lnTo>
                    <a:pt x="6" y="10"/>
                  </a:lnTo>
                  <a:lnTo>
                    <a:pt x="6" y="10"/>
                  </a:lnTo>
                  <a:lnTo>
                    <a:pt x="5" y="7"/>
                  </a:lnTo>
                  <a:lnTo>
                    <a:pt x="6" y="7"/>
                  </a:lnTo>
                  <a:lnTo>
                    <a:pt x="6" y="12"/>
                  </a:lnTo>
                  <a:lnTo>
                    <a:pt x="8" y="13"/>
                  </a:lnTo>
                  <a:lnTo>
                    <a:pt x="11" y="13"/>
                  </a:lnTo>
                  <a:lnTo>
                    <a:pt x="8" y="12"/>
                  </a:lnTo>
                  <a:lnTo>
                    <a:pt x="11" y="13"/>
                  </a:lnTo>
                  <a:lnTo>
                    <a:pt x="11" y="13"/>
                  </a:lnTo>
                  <a:lnTo>
                    <a:pt x="8" y="12"/>
                  </a:lnTo>
                  <a:lnTo>
                    <a:pt x="8" y="12"/>
                  </a:lnTo>
                  <a:lnTo>
                    <a:pt x="8" y="10"/>
                  </a:lnTo>
                  <a:lnTo>
                    <a:pt x="11" y="12"/>
                  </a:lnTo>
                  <a:lnTo>
                    <a:pt x="11" y="12"/>
                  </a:lnTo>
                  <a:lnTo>
                    <a:pt x="11" y="12"/>
                  </a:lnTo>
                  <a:close/>
                  <a:moveTo>
                    <a:pt x="24" y="34"/>
                  </a:moveTo>
                  <a:lnTo>
                    <a:pt x="27" y="35"/>
                  </a:lnTo>
                  <a:lnTo>
                    <a:pt x="24" y="34"/>
                  </a:lnTo>
                  <a:lnTo>
                    <a:pt x="27" y="35"/>
                  </a:lnTo>
                  <a:lnTo>
                    <a:pt x="27" y="34"/>
                  </a:lnTo>
                  <a:lnTo>
                    <a:pt x="24" y="34"/>
                  </a:lnTo>
                  <a:lnTo>
                    <a:pt x="22" y="29"/>
                  </a:lnTo>
                  <a:lnTo>
                    <a:pt x="20" y="29"/>
                  </a:lnTo>
                  <a:lnTo>
                    <a:pt x="22" y="29"/>
                  </a:lnTo>
                  <a:lnTo>
                    <a:pt x="20" y="29"/>
                  </a:lnTo>
                  <a:lnTo>
                    <a:pt x="24" y="34"/>
                  </a:lnTo>
                  <a:lnTo>
                    <a:pt x="24" y="34"/>
                  </a:lnTo>
                  <a:close/>
                  <a:moveTo>
                    <a:pt x="0" y="2"/>
                  </a:moveTo>
                  <a:lnTo>
                    <a:pt x="2" y="3"/>
                  </a:lnTo>
                  <a:lnTo>
                    <a:pt x="2" y="2"/>
                  </a:lnTo>
                  <a:lnTo>
                    <a:pt x="0" y="2"/>
                  </a:lnTo>
                  <a:lnTo>
                    <a:pt x="0" y="2"/>
                  </a:lnTo>
                  <a:lnTo>
                    <a:pt x="0" y="2"/>
                  </a:lnTo>
                  <a:lnTo>
                    <a:pt x="0" y="2"/>
                  </a:lnTo>
                  <a:lnTo>
                    <a:pt x="0" y="0"/>
                  </a:lnTo>
                  <a:lnTo>
                    <a:pt x="0" y="0"/>
                  </a:lnTo>
                  <a:lnTo>
                    <a:pt x="0" y="0"/>
                  </a:lnTo>
                  <a:lnTo>
                    <a:pt x="0" y="2"/>
                  </a:lnTo>
                  <a:lnTo>
                    <a:pt x="0"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 name="Freeform 625">
              <a:extLst>
                <a:ext uri="{FF2B5EF4-FFF2-40B4-BE49-F238E27FC236}">
                  <a16:creationId xmlns:a16="http://schemas.microsoft.com/office/drawing/2014/main" id="{93D84C81-2CDD-4639-92BB-A155AEC8431B}"/>
                </a:ext>
              </a:extLst>
            </p:cNvPr>
            <p:cNvSpPr>
              <a:spLocks/>
            </p:cNvSpPr>
            <p:nvPr/>
          </p:nvSpPr>
          <p:spPr bwMode="auto">
            <a:xfrm>
              <a:off x="3886201" y="2114551"/>
              <a:ext cx="39688" cy="52388"/>
            </a:xfrm>
            <a:custGeom>
              <a:avLst/>
              <a:gdLst>
                <a:gd name="T0" fmla="*/ 19 w 25"/>
                <a:gd name="T1" fmla="*/ 14 h 33"/>
                <a:gd name="T2" fmla="*/ 19 w 25"/>
                <a:gd name="T3" fmla="*/ 14 h 33"/>
                <a:gd name="T4" fmla="*/ 22 w 25"/>
                <a:gd name="T5" fmla="*/ 20 h 33"/>
                <a:gd name="T6" fmla="*/ 22 w 25"/>
                <a:gd name="T7" fmla="*/ 20 h 33"/>
                <a:gd name="T8" fmla="*/ 22 w 25"/>
                <a:gd name="T9" fmla="*/ 22 h 33"/>
                <a:gd name="T10" fmla="*/ 23 w 25"/>
                <a:gd name="T11" fmla="*/ 26 h 33"/>
                <a:gd name="T12" fmla="*/ 23 w 25"/>
                <a:gd name="T13" fmla="*/ 26 h 33"/>
                <a:gd name="T14" fmla="*/ 23 w 25"/>
                <a:gd name="T15" fmla="*/ 28 h 33"/>
                <a:gd name="T16" fmla="*/ 23 w 25"/>
                <a:gd name="T17" fmla="*/ 30 h 33"/>
                <a:gd name="T18" fmla="*/ 25 w 25"/>
                <a:gd name="T19" fmla="*/ 32 h 33"/>
                <a:gd name="T20" fmla="*/ 19 w 25"/>
                <a:gd name="T21" fmla="*/ 30 h 33"/>
                <a:gd name="T22" fmla="*/ 19 w 25"/>
                <a:gd name="T23" fmla="*/ 32 h 33"/>
                <a:gd name="T24" fmla="*/ 19 w 25"/>
                <a:gd name="T25" fmla="*/ 30 h 33"/>
                <a:gd name="T26" fmla="*/ 17 w 25"/>
                <a:gd name="T27" fmla="*/ 30 h 33"/>
                <a:gd name="T28" fmla="*/ 17 w 25"/>
                <a:gd name="T29" fmla="*/ 30 h 33"/>
                <a:gd name="T30" fmla="*/ 17 w 25"/>
                <a:gd name="T31" fmla="*/ 32 h 33"/>
                <a:gd name="T32" fmla="*/ 16 w 25"/>
                <a:gd name="T33" fmla="*/ 32 h 33"/>
                <a:gd name="T34" fmla="*/ 16 w 25"/>
                <a:gd name="T35" fmla="*/ 32 h 33"/>
                <a:gd name="T36" fmla="*/ 16 w 25"/>
                <a:gd name="T37" fmla="*/ 33 h 33"/>
                <a:gd name="T38" fmla="*/ 16 w 25"/>
                <a:gd name="T39" fmla="*/ 32 h 33"/>
                <a:gd name="T40" fmla="*/ 13 w 25"/>
                <a:gd name="T41" fmla="*/ 30 h 33"/>
                <a:gd name="T42" fmla="*/ 13 w 25"/>
                <a:gd name="T43" fmla="*/ 28 h 33"/>
                <a:gd name="T44" fmla="*/ 11 w 25"/>
                <a:gd name="T45" fmla="*/ 28 h 33"/>
                <a:gd name="T46" fmla="*/ 9 w 25"/>
                <a:gd name="T47" fmla="*/ 26 h 33"/>
                <a:gd name="T48" fmla="*/ 9 w 25"/>
                <a:gd name="T49" fmla="*/ 23 h 33"/>
                <a:gd name="T50" fmla="*/ 7 w 25"/>
                <a:gd name="T51" fmla="*/ 22 h 33"/>
                <a:gd name="T52" fmla="*/ 6 w 25"/>
                <a:gd name="T53" fmla="*/ 16 h 33"/>
                <a:gd name="T54" fmla="*/ 3 w 25"/>
                <a:gd name="T55" fmla="*/ 14 h 33"/>
                <a:gd name="T56" fmla="*/ 0 w 25"/>
                <a:gd name="T57" fmla="*/ 4 h 33"/>
                <a:gd name="T58" fmla="*/ 3 w 25"/>
                <a:gd name="T59" fmla="*/ 8 h 33"/>
                <a:gd name="T60" fmla="*/ 1 w 25"/>
                <a:gd name="T61" fmla="*/ 0 h 33"/>
                <a:gd name="T62" fmla="*/ 1 w 25"/>
                <a:gd name="T63" fmla="*/ 2 h 33"/>
                <a:gd name="T64" fmla="*/ 1 w 25"/>
                <a:gd name="T65" fmla="*/ 2 h 33"/>
                <a:gd name="T66" fmla="*/ 3 w 25"/>
                <a:gd name="T67" fmla="*/ 4 h 33"/>
                <a:gd name="T68" fmla="*/ 6 w 25"/>
                <a:gd name="T69" fmla="*/ 6 h 33"/>
                <a:gd name="T70" fmla="*/ 6 w 25"/>
                <a:gd name="T71" fmla="*/ 8 h 33"/>
                <a:gd name="T72" fmla="*/ 7 w 25"/>
                <a:gd name="T73" fmla="*/ 10 h 33"/>
                <a:gd name="T74" fmla="*/ 7 w 25"/>
                <a:gd name="T75" fmla="*/ 10 h 33"/>
                <a:gd name="T76" fmla="*/ 9 w 25"/>
                <a:gd name="T77" fmla="*/ 14 h 33"/>
                <a:gd name="T78" fmla="*/ 11 w 25"/>
                <a:gd name="T79" fmla="*/ 16 h 33"/>
                <a:gd name="T80" fmla="*/ 13 w 25"/>
                <a:gd name="T81" fmla="*/ 20 h 33"/>
                <a:gd name="T82" fmla="*/ 16 w 25"/>
                <a:gd name="T83" fmla="*/ 22 h 33"/>
                <a:gd name="T84" fmla="*/ 13 w 25"/>
                <a:gd name="T85" fmla="*/ 17 h 33"/>
                <a:gd name="T86" fmla="*/ 13 w 25"/>
                <a:gd name="T87" fmla="*/ 17 h 33"/>
                <a:gd name="T88" fmla="*/ 11 w 25"/>
                <a:gd name="T89" fmla="*/ 14 h 33"/>
                <a:gd name="T90" fmla="*/ 11 w 25"/>
                <a:gd name="T91" fmla="*/ 12 h 33"/>
                <a:gd name="T92" fmla="*/ 9 w 25"/>
                <a:gd name="T93" fmla="*/ 10 h 33"/>
                <a:gd name="T94" fmla="*/ 9 w 25"/>
                <a:gd name="T95" fmla="*/ 6 h 33"/>
                <a:gd name="T96" fmla="*/ 9 w 25"/>
                <a:gd name="T97" fmla="*/ 4 h 33"/>
                <a:gd name="T98" fmla="*/ 9 w 25"/>
                <a:gd name="T99" fmla="*/ 2 h 33"/>
                <a:gd name="T100" fmla="*/ 9 w 25"/>
                <a:gd name="T101" fmla="*/ 0 h 33"/>
                <a:gd name="T102" fmla="*/ 13 w 25"/>
                <a:gd name="T103" fmla="*/ 4 h 33"/>
                <a:gd name="T104" fmla="*/ 13 w 25"/>
                <a:gd name="T105" fmla="*/ 6 h 33"/>
                <a:gd name="T106" fmla="*/ 16 w 25"/>
                <a:gd name="T107" fmla="*/ 8 h 33"/>
                <a:gd name="T108" fmla="*/ 16 w 25"/>
                <a:gd name="T109" fmla="*/ 8 h 33"/>
                <a:gd name="T110" fmla="*/ 17 w 25"/>
                <a:gd name="T111" fmla="*/ 12 h 33"/>
                <a:gd name="T112" fmla="*/ 19 w 25"/>
                <a:gd name="T113" fmla="*/ 14 h 33"/>
                <a:gd name="T114" fmla="*/ 19 w 25"/>
                <a:gd name="T115"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 h="33">
                  <a:moveTo>
                    <a:pt x="19" y="14"/>
                  </a:moveTo>
                  <a:lnTo>
                    <a:pt x="19" y="14"/>
                  </a:lnTo>
                  <a:lnTo>
                    <a:pt x="22" y="20"/>
                  </a:lnTo>
                  <a:lnTo>
                    <a:pt x="22" y="20"/>
                  </a:lnTo>
                  <a:lnTo>
                    <a:pt x="22" y="22"/>
                  </a:lnTo>
                  <a:lnTo>
                    <a:pt x="23" y="26"/>
                  </a:lnTo>
                  <a:lnTo>
                    <a:pt x="23" y="26"/>
                  </a:lnTo>
                  <a:lnTo>
                    <a:pt x="23" y="28"/>
                  </a:lnTo>
                  <a:lnTo>
                    <a:pt x="23" y="30"/>
                  </a:lnTo>
                  <a:lnTo>
                    <a:pt x="25" y="32"/>
                  </a:lnTo>
                  <a:lnTo>
                    <a:pt x="19" y="30"/>
                  </a:lnTo>
                  <a:lnTo>
                    <a:pt x="19" y="32"/>
                  </a:lnTo>
                  <a:lnTo>
                    <a:pt x="19" y="30"/>
                  </a:lnTo>
                  <a:lnTo>
                    <a:pt x="17" y="30"/>
                  </a:lnTo>
                  <a:lnTo>
                    <a:pt x="17" y="30"/>
                  </a:lnTo>
                  <a:lnTo>
                    <a:pt x="17" y="32"/>
                  </a:lnTo>
                  <a:lnTo>
                    <a:pt x="16" y="32"/>
                  </a:lnTo>
                  <a:lnTo>
                    <a:pt x="16" y="32"/>
                  </a:lnTo>
                  <a:lnTo>
                    <a:pt x="16" y="33"/>
                  </a:lnTo>
                  <a:lnTo>
                    <a:pt x="16" y="32"/>
                  </a:lnTo>
                  <a:lnTo>
                    <a:pt x="13" y="30"/>
                  </a:lnTo>
                  <a:lnTo>
                    <a:pt x="13" y="28"/>
                  </a:lnTo>
                  <a:lnTo>
                    <a:pt x="11" y="28"/>
                  </a:lnTo>
                  <a:lnTo>
                    <a:pt x="9" y="26"/>
                  </a:lnTo>
                  <a:lnTo>
                    <a:pt x="9" y="23"/>
                  </a:lnTo>
                  <a:lnTo>
                    <a:pt x="7" y="22"/>
                  </a:lnTo>
                  <a:lnTo>
                    <a:pt x="6" y="16"/>
                  </a:lnTo>
                  <a:lnTo>
                    <a:pt x="3" y="14"/>
                  </a:lnTo>
                  <a:lnTo>
                    <a:pt x="0" y="4"/>
                  </a:lnTo>
                  <a:lnTo>
                    <a:pt x="3" y="8"/>
                  </a:lnTo>
                  <a:lnTo>
                    <a:pt x="1" y="0"/>
                  </a:lnTo>
                  <a:lnTo>
                    <a:pt x="1" y="2"/>
                  </a:lnTo>
                  <a:lnTo>
                    <a:pt x="1" y="2"/>
                  </a:lnTo>
                  <a:lnTo>
                    <a:pt x="3" y="4"/>
                  </a:lnTo>
                  <a:lnTo>
                    <a:pt x="6" y="6"/>
                  </a:lnTo>
                  <a:lnTo>
                    <a:pt x="6" y="8"/>
                  </a:lnTo>
                  <a:lnTo>
                    <a:pt x="7" y="10"/>
                  </a:lnTo>
                  <a:lnTo>
                    <a:pt x="7" y="10"/>
                  </a:lnTo>
                  <a:lnTo>
                    <a:pt x="9" y="14"/>
                  </a:lnTo>
                  <a:lnTo>
                    <a:pt x="11" y="16"/>
                  </a:lnTo>
                  <a:lnTo>
                    <a:pt x="13" y="20"/>
                  </a:lnTo>
                  <a:lnTo>
                    <a:pt x="16" y="22"/>
                  </a:lnTo>
                  <a:lnTo>
                    <a:pt x="13" y="17"/>
                  </a:lnTo>
                  <a:lnTo>
                    <a:pt x="13" y="17"/>
                  </a:lnTo>
                  <a:lnTo>
                    <a:pt x="11" y="14"/>
                  </a:lnTo>
                  <a:lnTo>
                    <a:pt x="11" y="12"/>
                  </a:lnTo>
                  <a:lnTo>
                    <a:pt x="9" y="10"/>
                  </a:lnTo>
                  <a:lnTo>
                    <a:pt x="9" y="6"/>
                  </a:lnTo>
                  <a:lnTo>
                    <a:pt x="9" y="4"/>
                  </a:lnTo>
                  <a:lnTo>
                    <a:pt x="9" y="2"/>
                  </a:lnTo>
                  <a:lnTo>
                    <a:pt x="9" y="0"/>
                  </a:lnTo>
                  <a:lnTo>
                    <a:pt x="13" y="4"/>
                  </a:lnTo>
                  <a:lnTo>
                    <a:pt x="13" y="6"/>
                  </a:lnTo>
                  <a:lnTo>
                    <a:pt x="16" y="8"/>
                  </a:lnTo>
                  <a:lnTo>
                    <a:pt x="16" y="8"/>
                  </a:lnTo>
                  <a:lnTo>
                    <a:pt x="17" y="12"/>
                  </a:lnTo>
                  <a:lnTo>
                    <a:pt x="19" y="14"/>
                  </a:lnTo>
                  <a:lnTo>
                    <a:pt x="19" y="1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 name="Freeform 626">
              <a:extLst>
                <a:ext uri="{FF2B5EF4-FFF2-40B4-BE49-F238E27FC236}">
                  <a16:creationId xmlns:a16="http://schemas.microsoft.com/office/drawing/2014/main" id="{63BD604C-845E-4E49-9A83-E05F4FF0C9D9}"/>
                </a:ext>
              </a:extLst>
            </p:cNvPr>
            <p:cNvSpPr>
              <a:spLocks/>
            </p:cNvSpPr>
            <p:nvPr/>
          </p:nvSpPr>
          <p:spPr bwMode="auto">
            <a:xfrm>
              <a:off x="3906838" y="2159001"/>
              <a:ext cx="31750" cy="47625"/>
            </a:xfrm>
            <a:custGeom>
              <a:avLst/>
              <a:gdLst>
                <a:gd name="T0" fmla="*/ 6 w 20"/>
                <a:gd name="T1" fmla="*/ 4 h 30"/>
                <a:gd name="T2" fmla="*/ 6 w 20"/>
                <a:gd name="T3" fmla="*/ 5 h 30"/>
                <a:gd name="T4" fmla="*/ 10 w 20"/>
                <a:gd name="T5" fmla="*/ 8 h 30"/>
                <a:gd name="T6" fmla="*/ 12 w 20"/>
                <a:gd name="T7" fmla="*/ 10 h 30"/>
                <a:gd name="T8" fmla="*/ 15 w 20"/>
                <a:gd name="T9" fmla="*/ 11 h 30"/>
                <a:gd name="T10" fmla="*/ 15 w 20"/>
                <a:gd name="T11" fmla="*/ 16 h 30"/>
                <a:gd name="T12" fmla="*/ 16 w 20"/>
                <a:gd name="T13" fmla="*/ 20 h 30"/>
                <a:gd name="T14" fmla="*/ 18 w 20"/>
                <a:gd name="T15" fmla="*/ 24 h 30"/>
                <a:gd name="T16" fmla="*/ 18 w 20"/>
                <a:gd name="T17" fmla="*/ 24 h 30"/>
                <a:gd name="T18" fmla="*/ 18 w 20"/>
                <a:gd name="T19" fmla="*/ 26 h 30"/>
                <a:gd name="T20" fmla="*/ 18 w 20"/>
                <a:gd name="T21" fmla="*/ 26 h 30"/>
                <a:gd name="T22" fmla="*/ 20 w 20"/>
                <a:gd name="T23" fmla="*/ 27 h 30"/>
                <a:gd name="T24" fmla="*/ 18 w 20"/>
                <a:gd name="T25" fmla="*/ 30 h 30"/>
                <a:gd name="T26" fmla="*/ 18 w 20"/>
                <a:gd name="T27" fmla="*/ 27 h 30"/>
                <a:gd name="T28" fmla="*/ 16 w 20"/>
                <a:gd name="T29" fmla="*/ 27 h 30"/>
                <a:gd name="T30" fmla="*/ 15 w 20"/>
                <a:gd name="T31" fmla="*/ 26 h 30"/>
                <a:gd name="T32" fmla="*/ 15 w 20"/>
                <a:gd name="T33" fmla="*/ 26 h 30"/>
                <a:gd name="T34" fmla="*/ 12 w 20"/>
                <a:gd name="T35" fmla="*/ 24 h 30"/>
                <a:gd name="T36" fmla="*/ 10 w 20"/>
                <a:gd name="T37" fmla="*/ 20 h 30"/>
                <a:gd name="T38" fmla="*/ 9 w 20"/>
                <a:gd name="T39" fmla="*/ 17 h 30"/>
                <a:gd name="T40" fmla="*/ 9 w 20"/>
                <a:gd name="T41" fmla="*/ 16 h 30"/>
                <a:gd name="T42" fmla="*/ 9 w 20"/>
                <a:gd name="T43" fmla="*/ 16 h 30"/>
                <a:gd name="T44" fmla="*/ 6 w 20"/>
                <a:gd name="T45" fmla="*/ 14 h 30"/>
                <a:gd name="T46" fmla="*/ 6 w 20"/>
                <a:gd name="T47" fmla="*/ 11 h 30"/>
                <a:gd name="T48" fmla="*/ 4 w 20"/>
                <a:gd name="T49" fmla="*/ 8 h 30"/>
                <a:gd name="T50" fmla="*/ 3 w 20"/>
                <a:gd name="T51" fmla="*/ 5 h 30"/>
                <a:gd name="T52" fmla="*/ 0 w 20"/>
                <a:gd name="T53" fmla="*/ 4 h 30"/>
                <a:gd name="T54" fmla="*/ 0 w 20"/>
                <a:gd name="T55" fmla="*/ 0 h 30"/>
                <a:gd name="T56" fmla="*/ 0 w 20"/>
                <a:gd name="T57" fmla="*/ 2 h 30"/>
                <a:gd name="T58" fmla="*/ 3 w 20"/>
                <a:gd name="T59" fmla="*/ 4 h 30"/>
                <a:gd name="T60" fmla="*/ 3 w 20"/>
                <a:gd name="T61" fmla="*/ 5 h 30"/>
                <a:gd name="T62" fmla="*/ 3 w 20"/>
                <a:gd name="T63" fmla="*/ 4 h 30"/>
                <a:gd name="T64" fmla="*/ 3 w 20"/>
                <a:gd name="T65" fmla="*/ 4 h 30"/>
                <a:gd name="T66" fmla="*/ 4 w 20"/>
                <a:gd name="T67" fmla="*/ 4 h 30"/>
                <a:gd name="T68" fmla="*/ 4 w 20"/>
                <a:gd name="T69" fmla="*/ 2 h 30"/>
                <a:gd name="T70" fmla="*/ 4 w 20"/>
                <a:gd name="T71" fmla="*/ 2 h 30"/>
                <a:gd name="T72" fmla="*/ 6 w 20"/>
                <a:gd name="T73" fmla="*/ 2 h 30"/>
                <a:gd name="T74" fmla="*/ 6 w 20"/>
                <a:gd name="T75" fmla="*/ 4 h 30"/>
                <a:gd name="T76" fmla="*/ 6 w 20"/>
                <a:gd name="T77"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 h="30">
                  <a:moveTo>
                    <a:pt x="6" y="4"/>
                  </a:moveTo>
                  <a:lnTo>
                    <a:pt x="6" y="5"/>
                  </a:lnTo>
                  <a:lnTo>
                    <a:pt x="10" y="8"/>
                  </a:lnTo>
                  <a:lnTo>
                    <a:pt x="12" y="10"/>
                  </a:lnTo>
                  <a:lnTo>
                    <a:pt x="15" y="11"/>
                  </a:lnTo>
                  <a:lnTo>
                    <a:pt x="15" y="16"/>
                  </a:lnTo>
                  <a:lnTo>
                    <a:pt x="16" y="20"/>
                  </a:lnTo>
                  <a:lnTo>
                    <a:pt x="18" y="24"/>
                  </a:lnTo>
                  <a:lnTo>
                    <a:pt x="18" y="24"/>
                  </a:lnTo>
                  <a:lnTo>
                    <a:pt x="18" y="26"/>
                  </a:lnTo>
                  <a:lnTo>
                    <a:pt x="18" y="26"/>
                  </a:lnTo>
                  <a:lnTo>
                    <a:pt x="20" y="27"/>
                  </a:lnTo>
                  <a:lnTo>
                    <a:pt x="18" y="30"/>
                  </a:lnTo>
                  <a:lnTo>
                    <a:pt x="18" y="27"/>
                  </a:lnTo>
                  <a:lnTo>
                    <a:pt x="16" y="27"/>
                  </a:lnTo>
                  <a:lnTo>
                    <a:pt x="15" y="26"/>
                  </a:lnTo>
                  <a:lnTo>
                    <a:pt x="15" y="26"/>
                  </a:lnTo>
                  <a:lnTo>
                    <a:pt x="12" y="24"/>
                  </a:lnTo>
                  <a:lnTo>
                    <a:pt x="10" y="20"/>
                  </a:lnTo>
                  <a:lnTo>
                    <a:pt x="9" y="17"/>
                  </a:lnTo>
                  <a:lnTo>
                    <a:pt x="9" y="16"/>
                  </a:lnTo>
                  <a:lnTo>
                    <a:pt x="9" y="16"/>
                  </a:lnTo>
                  <a:lnTo>
                    <a:pt x="6" y="14"/>
                  </a:lnTo>
                  <a:lnTo>
                    <a:pt x="6" y="11"/>
                  </a:lnTo>
                  <a:lnTo>
                    <a:pt x="4" y="8"/>
                  </a:lnTo>
                  <a:lnTo>
                    <a:pt x="3" y="5"/>
                  </a:lnTo>
                  <a:lnTo>
                    <a:pt x="0" y="4"/>
                  </a:lnTo>
                  <a:lnTo>
                    <a:pt x="0" y="0"/>
                  </a:lnTo>
                  <a:lnTo>
                    <a:pt x="0" y="2"/>
                  </a:lnTo>
                  <a:lnTo>
                    <a:pt x="3" y="4"/>
                  </a:lnTo>
                  <a:lnTo>
                    <a:pt x="3" y="5"/>
                  </a:lnTo>
                  <a:lnTo>
                    <a:pt x="3" y="4"/>
                  </a:lnTo>
                  <a:lnTo>
                    <a:pt x="3" y="4"/>
                  </a:lnTo>
                  <a:lnTo>
                    <a:pt x="4" y="4"/>
                  </a:lnTo>
                  <a:lnTo>
                    <a:pt x="4" y="2"/>
                  </a:lnTo>
                  <a:lnTo>
                    <a:pt x="4" y="2"/>
                  </a:lnTo>
                  <a:lnTo>
                    <a:pt x="6" y="2"/>
                  </a:lnTo>
                  <a:lnTo>
                    <a:pt x="6" y="4"/>
                  </a:lnTo>
                  <a:lnTo>
                    <a:pt x="6" y="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 name="Freeform 627">
              <a:extLst>
                <a:ext uri="{FF2B5EF4-FFF2-40B4-BE49-F238E27FC236}">
                  <a16:creationId xmlns:a16="http://schemas.microsoft.com/office/drawing/2014/main" id="{DAC7DB5F-6F3C-4960-8F97-E6E3BC859726}"/>
                </a:ext>
              </a:extLst>
            </p:cNvPr>
            <p:cNvSpPr>
              <a:spLocks/>
            </p:cNvSpPr>
            <p:nvPr/>
          </p:nvSpPr>
          <p:spPr bwMode="auto">
            <a:xfrm>
              <a:off x="3935413" y="1916113"/>
              <a:ext cx="3175" cy="7938"/>
            </a:xfrm>
            <a:custGeom>
              <a:avLst/>
              <a:gdLst>
                <a:gd name="T0" fmla="*/ 0 w 2"/>
                <a:gd name="T1" fmla="*/ 0 h 5"/>
                <a:gd name="T2" fmla="*/ 2 w 2"/>
                <a:gd name="T3" fmla="*/ 2 h 5"/>
                <a:gd name="T4" fmla="*/ 0 w 2"/>
                <a:gd name="T5" fmla="*/ 5 h 5"/>
                <a:gd name="T6" fmla="*/ 0 w 2"/>
                <a:gd name="T7" fmla="*/ 0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2" y="2"/>
                  </a:lnTo>
                  <a:lnTo>
                    <a:pt x="0" y="5"/>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 name="Freeform 628">
              <a:extLst>
                <a:ext uri="{FF2B5EF4-FFF2-40B4-BE49-F238E27FC236}">
                  <a16:creationId xmlns:a16="http://schemas.microsoft.com/office/drawing/2014/main" id="{163948FF-AF8F-4E2C-9723-FD6B9709B4D9}"/>
                </a:ext>
              </a:extLst>
            </p:cNvPr>
            <p:cNvSpPr>
              <a:spLocks/>
            </p:cNvSpPr>
            <p:nvPr/>
          </p:nvSpPr>
          <p:spPr bwMode="auto">
            <a:xfrm>
              <a:off x="3906838" y="1824038"/>
              <a:ext cx="60325" cy="95250"/>
            </a:xfrm>
            <a:custGeom>
              <a:avLst/>
              <a:gdLst>
                <a:gd name="T0" fmla="*/ 26 w 38"/>
                <a:gd name="T1" fmla="*/ 58 h 60"/>
                <a:gd name="T2" fmla="*/ 24 w 38"/>
                <a:gd name="T3" fmla="*/ 60 h 60"/>
                <a:gd name="T4" fmla="*/ 24 w 38"/>
                <a:gd name="T5" fmla="*/ 58 h 60"/>
                <a:gd name="T6" fmla="*/ 22 w 38"/>
                <a:gd name="T7" fmla="*/ 60 h 60"/>
                <a:gd name="T8" fmla="*/ 20 w 38"/>
                <a:gd name="T9" fmla="*/ 60 h 60"/>
                <a:gd name="T10" fmla="*/ 18 w 38"/>
                <a:gd name="T11" fmla="*/ 58 h 60"/>
                <a:gd name="T12" fmla="*/ 12 w 38"/>
                <a:gd name="T13" fmla="*/ 56 h 60"/>
                <a:gd name="T14" fmla="*/ 0 w 38"/>
                <a:gd name="T15" fmla="*/ 42 h 60"/>
                <a:gd name="T16" fmla="*/ 6 w 38"/>
                <a:gd name="T17" fmla="*/ 28 h 60"/>
                <a:gd name="T18" fmla="*/ 10 w 38"/>
                <a:gd name="T19" fmla="*/ 20 h 60"/>
                <a:gd name="T20" fmla="*/ 15 w 38"/>
                <a:gd name="T21" fmla="*/ 10 h 60"/>
                <a:gd name="T22" fmla="*/ 16 w 38"/>
                <a:gd name="T23" fmla="*/ 6 h 60"/>
                <a:gd name="T24" fmla="*/ 18 w 38"/>
                <a:gd name="T25" fmla="*/ 4 h 60"/>
                <a:gd name="T26" fmla="*/ 18 w 38"/>
                <a:gd name="T27" fmla="*/ 0 h 60"/>
                <a:gd name="T28" fmla="*/ 20 w 38"/>
                <a:gd name="T29" fmla="*/ 0 h 60"/>
                <a:gd name="T30" fmla="*/ 22 w 38"/>
                <a:gd name="T31" fmla="*/ 6 h 60"/>
                <a:gd name="T32" fmla="*/ 24 w 38"/>
                <a:gd name="T33" fmla="*/ 9 h 60"/>
                <a:gd name="T34" fmla="*/ 24 w 38"/>
                <a:gd name="T35" fmla="*/ 9 h 60"/>
                <a:gd name="T36" fmla="*/ 24 w 38"/>
                <a:gd name="T37" fmla="*/ 10 h 60"/>
                <a:gd name="T38" fmla="*/ 26 w 38"/>
                <a:gd name="T39" fmla="*/ 13 h 60"/>
                <a:gd name="T40" fmla="*/ 28 w 38"/>
                <a:gd name="T41" fmla="*/ 10 h 60"/>
                <a:gd name="T42" fmla="*/ 32 w 38"/>
                <a:gd name="T43" fmla="*/ 13 h 60"/>
                <a:gd name="T44" fmla="*/ 32 w 38"/>
                <a:gd name="T45" fmla="*/ 16 h 60"/>
                <a:gd name="T46" fmla="*/ 34 w 38"/>
                <a:gd name="T47" fmla="*/ 16 h 60"/>
                <a:gd name="T48" fmla="*/ 34 w 38"/>
                <a:gd name="T49" fmla="*/ 16 h 60"/>
                <a:gd name="T50" fmla="*/ 35 w 38"/>
                <a:gd name="T51" fmla="*/ 19 h 60"/>
                <a:gd name="T52" fmla="*/ 38 w 38"/>
                <a:gd name="T53" fmla="*/ 19 h 60"/>
                <a:gd name="T54" fmla="*/ 35 w 38"/>
                <a:gd name="T55" fmla="*/ 19 h 60"/>
                <a:gd name="T56" fmla="*/ 35 w 38"/>
                <a:gd name="T57" fmla="*/ 28 h 60"/>
                <a:gd name="T58" fmla="*/ 31 w 38"/>
                <a:gd name="T59" fmla="*/ 34 h 60"/>
                <a:gd name="T60" fmla="*/ 31 w 38"/>
                <a:gd name="T61" fmla="*/ 28 h 60"/>
                <a:gd name="T62" fmla="*/ 31 w 38"/>
                <a:gd name="T63" fmla="*/ 26 h 60"/>
                <a:gd name="T64" fmla="*/ 28 w 38"/>
                <a:gd name="T65" fmla="*/ 26 h 60"/>
                <a:gd name="T66" fmla="*/ 28 w 38"/>
                <a:gd name="T67" fmla="*/ 31 h 60"/>
                <a:gd name="T68" fmla="*/ 28 w 38"/>
                <a:gd name="T69" fmla="*/ 32 h 60"/>
                <a:gd name="T70" fmla="*/ 28 w 38"/>
                <a:gd name="T71" fmla="*/ 38 h 60"/>
                <a:gd name="T72" fmla="*/ 26 w 38"/>
                <a:gd name="T73" fmla="*/ 44 h 60"/>
                <a:gd name="T74" fmla="*/ 26 w 38"/>
                <a:gd name="T75" fmla="*/ 50 h 60"/>
                <a:gd name="T76" fmla="*/ 26 w 38"/>
                <a:gd name="T77" fmla="*/ 54 h 60"/>
                <a:gd name="T78" fmla="*/ 26 w 38"/>
                <a:gd name="T79" fmla="*/ 58 h 60"/>
                <a:gd name="T80" fmla="*/ 26 w 38"/>
                <a:gd name="T81"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 h="60">
                  <a:moveTo>
                    <a:pt x="26" y="58"/>
                  </a:moveTo>
                  <a:lnTo>
                    <a:pt x="24" y="60"/>
                  </a:lnTo>
                  <a:lnTo>
                    <a:pt x="24" y="58"/>
                  </a:lnTo>
                  <a:lnTo>
                    <a:pt x="22" y="60"/>
                  </a:lnTo>
                  <a:lnTo>
                    <a:pt x="20" y="60"/>
                  </a:lnTo>
                  <a:lnTo>
                    <a:pt x="18" y="58"/>
                  </a:lnTo>
                  <a:lnTo>
                    <a:pt x="12" y="56"/>
                  </a:lnTo>
                  <a:lnTo>
                    <a:pt x="0" y="42"/>
                  </a:lnTo>
                  <a:lnTo>
                    <a:pt x="6" y="28"/>
                  </a:lnTo>
                  <a:lnTo>
                    <a:pt x="10" y="20"/>
                  </a:lnTo>
                  <a:lnTo>
                    <a:pt x="15" y="10"/>
                  </a:lnTo>
                  <a:lnTo>
                    <a:pt x="16" y="6"/>
                  </a:lnTo>
                  <a:lnTo>
                    <a:pt x="18" y="4"/>
                  </a:lnTo>
                  <a:lnTo>
                    <a:pt x="18" y="0"/>
                  </a:lnTo>
                  <a:lnTo>
                    <a:pt x="20" y="0"/>
                  </a:lnTo>
                  <a:lnTo>
                    <a:pt x="22" y="6"/>
                  </a:lnTo>
                  <a:lnTo>
                    <a:pt x="24" y="9"/>
                  </a:lnTo>
                  <a:lnTo>
                    <a:pt x="24" y="9"/>
                  </a:lnTo>
                  <a:lnTo>
                    <a:pt x="24" y="10"/>
                  </a:lnTo>
                  <a:lnTo>
                    <a:pt x="26" y="13"/>
                  </a:lnTo>
                  <a:lnTo>
                    <a:pt x="28" y="10"/>
                  </a:lnTo>
                  <a:lnTo>
                    <a:pt x="32" y="13"/>
                  </a:lnTo>
                  <a:lnTo>
                    <a:pt x="32" y="16"/>
                  </a:lnTo>
                  <a:lnTo>
                    <a:pt x="34" y="16"/>
                  </a:lnTo>
                  <a:lnTo>
                    <a:pt x="34" y="16"/>
                  </a:lnTo>
                  <a:lnTo>
                    <a:pt x="35" y="19"/>
                  </a:lnTo>
                  <a:lnTo>
                    <a:pt x="38" y="19"/>
                  </a:lnTo>
                  <a:lnTo>
                    <a:pt x="35" y="19"/>
                  </a:lnTo>
                  <a:lnTo>
                    <a:pt x="35" y="28"/>
                  </a:lnTo>
                  <a:lnTo>
                    <a:pt x="31" y="34"/>
                  </a:lnTo>
                  <a:lnTo>
                    <a:pt x="31" y="28"/>
                  </a:lnTo>
                  <a:lnTo>
                    <a:pt x="31" y="26"/>
                  </a:lnTo>
                  <a:lnTo>
                    <a:pt x="28" y="26"/>
                  </a:lnTo>
                  <a:lnTo>
                    <a:pt x="28" y="31"/>
                  </a:lnTo>
                  <a:lnTo>
                    <a:pt x="28" y="32"/>
                  </a:lnTo>
                  <a:lnTo>
                    <a:pt x="28" y="38"/>
                  </a:lnTo>
                  <a:lnTo>
                    <a:pt x="26" y="44"/>
                  </a:lnTo>
                  <a:lnTo>
                    <a:pt x="26" y="50"/>
                  </a:lnTo>
                  <a:lnTo>
                    <a:pt x="26" y="54"/>
                  </a:lnTo>
                  <a:lnTo>
                    <a:pt x="26" y="58"/>
                  </a:lnTo>
                  <a:lnTo>
                    <a:pt x="26" y="58"/>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 name="Freeform 629">
              <a:extLst>
                <a:ext uri="{FF2B5EF4-FFF2-40B4-BE49-F238E27FC236}">
                  <a16:creationId xmlns:a16="http://schemas.microsoft.com/office/drawing/2014/main" id="{A9A6D7F4-6DCB-4D1E-BD39-38017424A164}"/>
                </a:ext>
              </a:extLst>
            </p:cNvPr>
            <p:cNvSpPr>
              <a:spLocks/>
            </p:cNvSpPr>
            <p:nvPr/>
          </p:nvSpPr>
          <p:spPr bwMode="auto">
            <a:xfrm>
              <a:off x="3846513" y="1512888"/>
              <a:ext cx="893763" cy="892175"/>
            </a:xfrm>
            <a:custGeom>
              <a:avLst/>
              <a:gdLst>
                <a:gd name="T0" fmla="*/ 462 w 462"/>
                <a:gd name="T1" fmla="*/ 229 h 461"/>
                <a:gd name="T2" fmla="*/ 231 w 462"/>
                <a:gd name="T3" fmla="*/ 461 h 461"/>
                <a:gd name="T4" fmla="*/ 0 w 462"/>
                <a:gd name="T5" fmla="*/ 229 h 461"/>
                <a:gd name="T6" fmla="*/ 231 w 462"/>
                <a:gd name="T7" fmla="*/ 0 h 461"/>
                <a:gd name="T8" fmla="*/ 462 w 462"/>
                <a:gd name="T9" fmla="*/ 229 h 461"/>
              </a:gdLst>
              <a:ahLst/>
              <a:cxnLst>
                <a:cxn ang="0">
                  <a:pos x="T0" y="T1"/>
                </a:cxn>
                <a:cxn ang="0">
                  <a:pos x="T2" y="T3"/>
                </a:cxn>
                <a:cxn ang="0">
                  <a:pos x="T4" y="T5"/>
                </a:cxn>
                <a:cxn ang="0">
                  <a:pos x="T6" y="T7"/>
                </a:cxn>
                <a:cxn ang="0">
                  <a:pos x="T8" y="T9"/>
                </a:cxn>
              </a:cxnLst>
              <a:rect l="0" t="0" r="r" b="b"/>
              <a:pathLst>
                <a:path w="462" h="461">
                  <a:moveTo>
                    <a:pt x="462" y="229"/>
                  </a:moveTo>
                  <a:cubicBezTo>
                    <a:pt x="462" y="358"/>
                    <a:pt x="358" y="461"/>
                    <a:pt x="231" y="461"/>
                  </a:cubicBezTo>
                  <a:cubicBezTo>
                    <a:pt x="104" y="461"/>
                    <a:pt x="0" y="358"/>
                    <a:pt x="0" y="229"/>
                  </a:cubicBezTo>
                  <a:cubicBezTo>
                    <a:pt x="0" y="103"/>
                    <a:pt x="104" y="0"/>
                    <a:pt x="231" y="0"/>
                  </a:cubicBezTo>
                  <a:cubicBezTo>
                    <a:pt x="358" y="0"/>
                    <a:pt x="462" y="103"/>
                    <a:pt x="462" y="229"/>
                  </a:cubicBezTo>
                  <a:close/>
                </a:path>
              </a:pathLst>
            </a:cu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35" name="Middle East">
            <a:extLst>
              <a:ext uri="{FF2B5EF4-FFF2-40B4-BE49-F238E27FC236}">
                <a16:creationId xmlns:a16="http://schemas.microsoft.com/office/drawing/2014/main" id="{57AFC1F5-1549-4429-8665-44F4FD86F691}"/>
              </a:ext>
            </a:extLst>
          </p:cNvPr>
          <p:cNvGrpSpPr/>
          <p:nvPr/>
        </p:nvGrpSpPr>
        <p:grpSpPr>
          <a:xfrm>
            <a:off x="1077119" y="4317191"/>
            <a:ext cx="1040606" cy="1049847"/>
            <a:chOff x="944563" y="3117851"/>
            <a:chExt cx="893763" cy="901700"/>
          </a:xfrm>
        </p:grpSpPr>
        <p:sp>
          <p:nvSpPr>
            <p:cNvPr id="636" name="Oval 630">
              <a:extLst>
                <a:ext uri="{FF2B5EF4-FFF2-40B4-BE49-F238E27FC236}">
                  <a16:creationId xmlns:a16="http://schemas.microsoft.com/office/drawing/2014/main" id="{764D4A89-8FC6-47CC-AC63-FFA0AE141A56}"/>
                </a:ext>
              </a:extLst>
            </p:cNvPr>
            <p:cNvSpPr>
              <a:spLocks noChangeArrowheads="1"/>
            </p:cNvSpPr>
            <p:nvPr/>
          </p:nvSpPr>
          <p:spPr bwMode="auto">
            <a:xfrm>
              <a:off x="944563" y="3127376"/>
              <a:ext cx="893763" cy="892175"/>
            </a:xfrm>
            <a:prstGeom prst="ellipse">
              <a:avLst/>
            </a:prstGeom>
            <a:solidFill>
              <a:srgbClr val="E6E7E8"/>
            </a:solidFill>
            <a:ln w="158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7" name="Freeform 631">
              <a:extLst>
                <a:ext uri="{FF2B5EF4-FFF2-40B4-BE49-F238E27FC236}">
                  <a16:creationId xmlns:a16="http://schemas.microsoft.com/office/drawing/2014/main" id="{F7A437D5-00EC-4499-B2FA-889F0B04B425}"/>
                </a:ext>
              </a:extLst>
            </p:cNvPr>
            <p:cNvSpPr>
              <a:spLocks noEditPoints="1"/>
            </p:cNvSpPr>
            <p:nvPr/>
          </p:nvSpPr>
          <p:spPr bwMode="auto">
            <a:xfrm>
              <a:off x="949326" y="3117851"/>
              <a:ext cx="889000" cy="866775"/>
            </a:xfrm>
            <a:custGeom>
              <a:avLst/>
              <a:gdLst>
                <a:gd name="T0" fmla="*/ 162 w 560"/>
                <a:gd name="T1" fmla="*/ 37 h 546"/>
                <a:gd name="T2" fmla="*/ 202 w 560"/>
                <a:gd name="T3" fmla="*/ 15 h 546"/>
                <a:gd name="T4" fmla="*/ 247 w 560"/>
                <a:gd name="T5" fmla="*/ 4 h 546"/>
                <a:gd name="T6" fmla="*/ 253 w 560"/>
                <a:gd name="T7" fmla="*/ 28 h 546"/>
                <a:gd name="T8" fmla="*/ 244 w 560"/>
                <a:gd name="T9" fmla="*/ 2 h 546"/>
                <a:gd name="T10" fmla="*/ 374 w 560"/>
                <a:gd name="T11" fmla="*/ 22 h 546"/>
                <a:gd name="T12" fmla="*/ 374 w 560"/>
                <a:gd name="T13" fmla="*/ 18 h 546"/>
                <a:gd name="T14" fmla="*/ 393 w 560"/>
                <a:gd name="T15" fmla="*/ 26 h 546"/>
                <a:gd name="T16" fmla="*/ 423 w 560"/>
                <a:gd name="T17" fmla="*/ 42 h 546"/>
                <a:gd name="T18" fmla="*/ 506 w 560"/>
                <a:gd name="T19" fmla="*/ 126 h 546"/>
                <a:gd name="T20" fmla="*/ 521 w 560"/>
                <a:gd name="T21" fmla="*/ 155 h 546"/>
                <a:gd name="T22" fmla="*/ 538 w 560"/>
                <a:gd name="T23" fmla="*/ 256 h 546"/>
                <a:gd name="T24" fmla="*/ 526 w 560"/>
                <a:gd name="T25" fmla="*/ 340 h 546"/>
                <a:gd name="T26" fmla="*/ 512 w 560"/>
                <a:gd name="T27" fmla="*/ 318 h 546"/>
                <a:gd name="T28" fmla="*/ 445 w 560"/>
                <a:gd name="T29" fmla="*/ 389 h 546"/>
                <a:gd name="T30" fmla="*/ 335 w 560"/>
                <a:gd name="T31" fmla="*/ 310 h 546"/>
                <a:gd name="T32" fmla="*/ 332 w 560"/>
                <a:gd name="T33" fmla="*/ 338 h 546"/>
                <a:gd name="T34" fmla="*/ 199 w 560"/>
                <a:gd name="T35" fmla="*/ 304 h 546"/>
                <a:gd name="T36" fmla="*/ 260 w 560"/>
                <a:gd name="T37" fmla="*/ 401 h 546"/>
                <a:gd name="T38" fmla="*/ 225 w 560"/>
                <a:gd name="T39" fmla="*/ 516 h 546"/>
                <a:gd name="T40" fmla="*/ 138 w 560"/>
                <a:gd name="T41" fmla="*/ 522 h 546"/>
                <a:gd name="T42" fmla="*/ 61 w 560"/>
                <a:gd name="T43" fmla="*/ 395 h 546"/>
                <a:gd name="T44" fmla="*/ 1 w 560"/>
                <a:gd name="T45" fmla="*/ 271 h 546"/>
                <a:gd name="T46" fmla="*/ 69 w 560"/>
                <a:gd name="T47" fmla="*/ 195 h 546"/>
                <a:gd name="T48" fmla="*/ 165 w 560"/>
                <a:gd name="T49" fmla="*/ 266 h 546"/>
                <a:gd name="T50" fmla="*/ 207 w 560"/>
                <a:gd name="T51" fmla="*/ 201 h 546"/>
                <a:gd name="T52" fmla="*/ 177 w 560"/>
                <a:gd name="T53" fmla="*/ 187 h 546"/>
                <a:gd name="T54" fmla="*/ 124 w 560"/>
                <a:gd name="T55" fmla="*/ 163 h 546"/>
                <a:gd name="T56" fmla="*/ 85 w 560"/>
                <a:gd name="T57" fmla="*/ 171 h 546"/>
                <a:gd name="T58" fmla="*/ 98 w 560"/>
                <a:gd name="T59" fmla="*/ 129 h 546"/>
                <a:gd name="T60" fmla="*/ 174 w 560"/>
                <a:gd name="T61" fmla="*/ 120 h 546"/>
                <a:gd name="T62" fmla="*/ 187 w 560"/>
                <a:gd name="T63" fmla="*/ 89 h 546"/>
                <a:gd name="T64" fmla="*/ 237 w 560"/>
                <a:gd name="T65" fmla="*/ 52 h 546"/>
                <a:gd name="T66" fmla="*/ 287 w 560"/>
                <a:gd name="T67" fmla="*/ 62 h 546"/>
                <a:gd name="T68" fmla="*/ 338 w 560"/>
                <a:gd name="T69" fmla="*/ 48 h 546"/>
                <a:gd name="T70" fmla="*/ 298 w 560"/>
                <a:gd name="T71" fmla="*/ 224 h 546"/>
                <a:gd name="T72" fmla="*/ 240 w 560"/>
                <a:gd name="T73" fmla="*/ 4 h 546"/>
                <a:gd name="T74" fmla="*/ 253 w 560"/>
                <a:gd name="T75" fmla="*/ 2 h 546"/>
                <a:gd name="T76" fmla="*/ 235 w 560"/>
                <a:gd name="T77" fmla="*/ 4 h 546"/>
                <a:gd name="T78" fmla="*/ 180 w 560"/>
                <a:gd name="T79" fmla="*/ 18 h 546"/>
                <a:gd name="T80" fmla="*/ 186 w 560"/>
                <a:gd name="T81" fmla="*/ 16 h 546"/>
                <a:gd name="T82" fmla="*/ 207 w 560"/>
                <a:gd name="T83" fmla="*/ 10 h 546"/>
                <a:gd name="T84" fmla="*/ 209 w 560"/>
                <a:gd name="T85" fmla="*/ 10 h 546"/>
                <a:gd name="T86" fmla="*/ 174 w 560"/>
                <a:gd name="T87" fmla="*/ 24 h 546"/>
                <a:gd name="T88" fmla="*/ 106 w 560"/>
                <a:gd name="T89" fmla="*/ 111 h 546"/>
                <a:gd name="T90" fmla="*/ 114 w 560"/>
                <a:gd name="T91" fmla="*/ 100 h 546"/>
                <a:gd name="T92" fmla="*/ 478 w 560"/>
                <a:gd name="T93" fmla="*/ 85 h 546"/>
                <a:gd name="T94" fmla="*/ 490 w 560"/>
                <a:gd name="T95" fmla="*/ 100 h 546"/>
                <a:gd name="T96" fmla="*/ 510 w 560"/>
                <a:gd name="T97" fmla="*/ 123 h 546"/>
                <a:gd name="T98" fmla="*/ 525 w 560"/>
                <a:gd name="T99" fmla="*/ 148 h 546"/>
                <a:gd name="T100" fmla="*/ 39 w 560"/>
                <a:gd name="T101" fmla="*/ 148 h 546"/>
                <a:gd name="T102" fmla="*/ 531 w 560"/>
                <a:gd name="T103" fmla="*/ 161 h 546"/>
                <a:gd name="T104" fmla="*/ 559 w 560"/>
                <a:gd name="T105" fmla="*/ 260 h 546"/>
                <a:gd name="T106" fmla="*/ 559 w 560"/>
                <a:gd name="T107" fmla="*/ 266 h 546"/>
                <a:gd name="T108" fmla="*/ 559 w 560"/>
                <a:gd name="T109" fmla="*/ 278 h 546"/>
                <a:gd name="T110" fmla="*/ 560 w 560"/>
                <a:gd name="T111" fmla="*/ 288 h 546"/>
                <a:gd name="T112" fmla="*/ 550 w 560"/>
                <a:gd name="T113" fmla="*/ 351 h 546"/>
                <a:gd name="T114" fmla="*/ 525 w 560"/>
                <a:gd name="T115" fmla="*/ 370 h 546"/>
                <a:gd name="T116" fmla="*/ 534 w 560"/>
                <a:gd name="T117" fmla="*/ 370 h 546"/>
                <a:gd name="T118" fmla="*/ 540 w 560"/>
                <a:gd name="T119" fmla="*/ 376 h 546"/>
                <a:gd name="T120" fmla="*/ 540 w 560"/>
                <a:gd name="T121" fmla="*/ 382 h 546"/>
                <a:gd name="T122" fmla="*/ 249 w 560"/>
                <a:gd name="T123" fmla="*/ 534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0" h="546">
                  <a:moveTo>
                    <a:pt x="243" y="12"/>
                  </a:moveTo>
                  <a:lnTo>
                    <a:pt x="241" y="15"/>
                  </a:lnTo>
                  <a:lnTo>
                    <a:pt x="240" y="15"/>
                  </a:lnTo>
                  <a:lnTo>
                    <a:pt x="237" y="15"/>
                  </a:lnTo>
                  <a:lnTo>
                    <a:pt x="235" y="16"/>
                  </a:lnTo>
                  <a:lnTo>
                    <a:pt x="235" y="16"/>
                  </a:lnTo>
                  <a:lnTo>
                    <a:pt x="237" y="16"/>
                  </a:lnTo>
                  <a:lnTo>
                    <a:pt x="237" y="18"/>
                  </a:lnTo>
                  <a:lnTo>
                    <a:pt x="233" y="18"/>
                  </a:lnTo>
                  <a:lnTo>
                    <a:pt x="231" y="18"/>
                  </a:lnTo>
                  <a:lnTo>
                    <a:pt x="229" y="18"/>
                  </a:lnTo>
                  <a:lnTo>
                    <a:pt x="219" y="21"/>
                  </a:lnTo>
                  <a:lnTo>
                    <a:pt x="215" y="21"/>
                  </a:lnTo>
                  <a:lnTo>
                    <a:pt x="213" y="22"/>
                  </a:lnTo>
                  <a:lnTo>
                    <a:pt x="213" y="22"/>
                  </a:lnTo>
                  <a:lnTo>
                    <a:pt x="209" y="24"/>
                  </a:lnTo>
                  <a:lnTo>
                    <a:pt x="209" y="22"/>
                  </a:lnTo>
                  <a:lnTo>
                    <a:pt x="207" y="24"/>
                  </a:lnTo>
                  <a:lnTo>
                    <a:pt x="205" y="24"/>
                  </a:lnTo>
                  <a:lnTo>
                    <a:pt x="202" y="26"/>
                  </a:lnTo>
                  <a:lnTo>
                    <a:pt x="202" y="26"/>
                  </a:lnTo>
                  <a:lnTo>
                    <a:pt x="197" y="28"/>
                  </a:lnTo>
                  <a:lnTo>
                    <a:pt x="196" y="28"/>
                  </a:lnTo>
                  <a:lnTo>
                    <a:pt x="193" y="28"/>
                  </a:lnTo>
                  <a:lnTo>
                    <a:pt x="193" y="28"/>
                  </a:lnTo>
                  <a:lnTo>
                    <a:pt x="191" y="31"/>
                  </a:lnTo>
                  <a:lnTo>
                    <a:pt x="190" y="31"/>
                  </a:lnTo>
                  <a:lnTo>
                    <a:pt x="191" y="28"/>
                  </a:lnTo>
                  <a:lnTo>
                    <a:pt x="190" y="28"/>
                  </a:lnTo>
                  <a:lnTo>
                    <a:pt x="184" y="31"/>
                  </a:lnTo>
                  <a:lnTo>
                    <a:pt x="184" y="32"/>
                  </a:lnTo>
                  <a:lnTo>
                    <a:pt x="181" y="34"/>
                  </a:lnTo>
                  <a:lnTo>
                    <a:pt x="177" y="37"/>
                  </a:lnTo>
                  <a:lnTo>
                    <a:pt x="175" y="37"/>
                  </a:lnTo>
                  <a:lnTo>
                    <a:pt x="175" y="34"/>
                  </a:lnTo>
                  <a:lnTo>
                    <a:pt x="180" y="32"/>
                  </a:lnTo>
                  <a:lnTo>
                    <a:pt x="177" y="32"/>
                  </a:lnTo>
                  <a:lnTo>
                    <a:pt x="175" y="32"/>
                  </a:lnTo>
                  <a:lnTo>
                    <a:pt x="174" y="32"/>
                  </a:lnTo>
                  <a:lnTo>
                    <a:pt x="174" y="34"/>
                  </a:lnTo>
                  <a:lnTo>
                    <a:pt x="174" y="34"/>
                  </a:lnTo>
                  <a:lnTo>
                    <a:pt x="174" y="37"/>
                  </a:lnTo>
                  <a:lnTo>
                    <a:pt x="165" y="38"/>
                  </a:lnTo>
                  <a:lnTo>
                    <a:pt x="162" y="37"/>
                  </a:lnTo>
                  <a:lnTo>
                    <a:pt x="162" y="37"/>
                  </a:lnTo>
                  <a:lnTo>
                    <a:pt x="159" y="37"/>
                  </a:lnTo>
                  <a:lnTo>
                    <a:pt x="158" y="38"/>
                  </a:lnTo>
                  <a:lnTo>
                    <a:pt x="152" y="38"/>
                  </a:lnTo>
                  <a:lnTo>
                    <a:pt x="152" y="38"/>
                  </a:lnTo>
                  <a:lnTo>
                    <a:pt x="149" y="38"/>
                  </a:lnTo>
                  <a:lnTo>
                    <a:pt x="152" y="38"/>
                  </a:lnTo>
                  <a:lnTo>
                    <a:pt x="149" y="38"/>
                  </a:lnTo>
                  <a:lnTo>
                    <a:pt x="146" y="38"/>
                  </a:lnTo>
                  <a:lnTo>
                    <a:pt x="143" y="40"/>
                  </a:lnTo>
                  <a:lnTo>
                    <a:pt x="142" y="42"/>
                  </a:lnTo>
                  <a:lnTo>
                    <a:pt x="138" y="42"/>
                  </a:lnTo>
                  <a:lnTo>
                    <a:pt x="138" y="42"/>
                  </a:lnTo>
                  <a:lnTo>
                    <a:pt x="134" y="44"/>
                  </a:lnTo>
                  <a:lnTo>
                    <a:pt x="130" y="46"/>
                  </a:lnTo>
                  <a:lnTo>
                    <a:pt x="128" y="48"/>
                  </a:lnTo>
                  <a:lnTo>
                    <a:pt x="126" y="48"/>
                  </a:lnTo>
                  <a:lnTo>
                    <a:pt x="128" y="46"/>
                  </a:lnTo>
                  <a:lnTo>
                    <a:pt x="132" y="44"/>
                  </a:lnTo>
                  <a:lnTo>
                    <a:pt x="132" y="44"/>
                  </a:lnTo>
                  <a:lnTo>
                    <a:pt x="134" y="42"/>
                  </a:lnTo>
                  <a:lnTo>
                    <a:pt x="140" y="38"/>
                  </a:lnTo>
                  <a:lnTo>
                    <a:pt x="143" y="37"/>
                  </a:lnTo>
                  <a:lnTo>
                    <a:pt x="148" y="34"/>
                  </a:lnTo>
                  <a:lnTo>
                    <a:pt x="149" y="34"/>
                  </a:lnTo>
                  <a:lnTo>
                    <a:pt x="149" y="32"/>
                  </a:lnTo>
                  <a:lnTo>
                    <a:pt x="154" y="31"/>
                  </a:lnTo>
                  <a:lnTo>
                    <a:pt x="158" y="28"/>
                  </a:lnTo>
                  <a:lnTo>
                    <a:pt x="165" y="26"/>
                  </a:lnTo>
                  <a:lnTo>
                    <a:pt x="170" y="24"/>
                  </a:lnTo>
                  <a:lnTo>
                    <a:pt x="170" y="24"/>
                  </a:lnTo>
                  <a:lnTo>
                    <a:pt x="170" y="26"/>
                  </a:lnTo>
                  <a:lnTo>
                    <a:pt x="174" y="24"/>
                  </a:lnTo>
                  <a:lnTo>
                    <a:pt x="180" y="21"/>
                  </a:lnTo>
                  <a:lnTo>
                    <a:pt x="181" y="21"/>
                  </a:lnTo>
                  <a:lnTo>
                    <a:pt x="177" y="22"/>
                  </a:lnTo>
                  <a:lnTo>
                    <a:pt x="184" y="21"/>
                  </a:lnTo>
                  <a:lnTo>
                    <a:pt x="186" y="21"/>
                  </a:lnTo>
                  <a:lnTo>
                    <a:pt x="184" y="21"/>
                  </a:lnTo>
                  <a:lnTo>
                    <a:pt x="186" y="18"/>
                  </a:lnTo>
                  <a:lnTo>
                    <a:pt x="187" y="18"/>
                  </a:lnTo>
                  <a:lnTo>
                    <a:pt x="191" y="18"/>
                  </a:lnTo>
                  <a:lnTo>
                    <a:pt x="191" y="16"/>
                  </a:lnTo>
                  <a:lnTo>
                    <a:pt x="196" y="16"/>
                  </a:lnTo>
                  <a:lnTo>
                    <a:pt x="199" y="15"/>
                  </a:lnTo>
                  <a:lnTo>
                    <a:pt x="202" y="15"/>
                  </a:lnTo>
                  <a:lnTo>
                    <a:pt x="203" y="15"/>
                  </a:lnTo>
                  <a:lnTo>
                    <a:pt x="205" y="12"/>
                  </a:lnTo>
                  <a:lnTo>
                    <a:pt x="209" y="12"/>
                  </a:lnTo>
                  <a:lnTo>
                    <a:pt x="212" y="10"/>
                  </a:lnTo>
                  <a:lnTo>
                    <a:pt x="213" y="10"/>
                  </a:lnTo>
                  <a:lnTo>
                    <a:pt x="213" y="10"/>
                  </a:lnTo>
                  <a:lnTo>
                    <a:pt x="213" y="10"/>
                  </a:lnTo>
                  <a:lnTo>
                    <a:pt x="219" y="9"/>
                  </a:lnTo>
                  <a:lnTo>
                    <a:pt x="221" y="9"/>
                  </a:lnTo>
                  <a:lnTo>
                    <a:pt x="221" y="9"/>
                  </a:lnTo>
                  <a:lnTo>
                    <a:pt x="225" y="9"/>
                  </a:lnTo>
                  <a:lnTo>
                    <a:pt x="227" y="9"/>
                  </a:lnTo>
                  <a:lnTo>
                    <a:pt x="227" y="9"/>
                  </a:lnTo>
                  <a:lnTo>
                    <a:pt x="227" y="9"/>
                  </a:lnTo>
                  <a:lnTo>
                    <a:pt x="229" y="9"/>
                  </a:lnTo>
                  <a:lnTo>
                    <a:pt x="233" y="9"/>
                  </a:lnTo>
                  <a:lnTo>
                    <a:pt x="235" y="9"/>
                  </a:lnTo>
                  <a:lnTo>
                    <a:pt x="233" y="9"/>
                  </a:lnTo>
                  <a:lnTo>
                    <a:pt x="237" y="9"/>
                  </a:lnTo>
                  <a:lnTo>
                    <a:pt x="240" y="9"/>
                  </a:lnTo>
                  <a:lnTo>
                    <a:pt x="235" y="10"/>
                  </a:lnTo>
                  <a:lnTo>
                    <a:pt x="237" y="10"/>
                  </a:lnTo>
                  <a:lnTo>
                    <a:pt x="235" y="10"/>
                  </a:lnTo>
                  <a:lnTo>
                    <a:pt x="237" y="10"/>
                  </a:lnTo>
                  <a:lnTo>
                    <a:pt x="241" y="10"/>
                  </a:lnTo>
                  <a:lnTo>
                    <a:pt x="241" y="10"/>
                  </a:lnTo>
                  <a:lnTo>
                    <a:pt x="240" y="10"/>
                  </a:lnTo>
                  <a:lnTo>
                    <a:pt x="243" y="10"/>
                  </a:lnTo>
                  <a:lnTo>
                    <a:pt x="243" y="12"/>
                  </a:lnTo>
                  <a:lnTo>
                    <a:pt x="243" y="12"/>
                  </a:lnTo>
                  <a:lnTo>
                    <a:pt x="243" y="12"/>
                  </a:lnTo>
                  <a:close/>
                  <a:moveTo>
                    <a:pt x="223" y="6"/>
                  </a:moveTo>
                  <a:lnTo>
                    <a:pt x="223" y="6"/>
                  </a:lnTo>
                  <a:lnTo>
                    <a:pt x="225" y="6"/>
                  </a:lnTo>
                  <a:lnTo>
                    <a:pt x="229" y="6"/>
                  </a:lnTo>
                  <a:lnTo>
                    <a:pt x="233" y="4"/>
                  </a:lnTo>
                  <a:lnTo>
                    <a:pt x="233" y="4"/>
                  </a:lnTo>
                  <a:lnTo>
                    <a:pt x="233" y="4"/>
                  </a:lnTo>
                  <a:lnTo>
                    <a:pt x="235" y="4"/>
                  </a:lnTo>
                  <a:lnTo>
                    <a:pt x="240" y="4"/>
                  </a:lnTo>
                  <a:lnTo>
                    <a:pt x="237" y="4"/>
                  </a:lnTo>
                  <a:lnTo>
                    <a:pt x="240" y="4"/>
                  </a:lnTo>
                  <a:lnTo>
                    <a:pt x="241" y="4"/>
                  </a:lnTo>
                  <a:lnTo>
                    <a:pt x="243" y="4"/>
                  </a:lnTo>
                  <a:lnTo>
                    <a:pt x="247" y="4"/>
                  </a:lnTo>
                  <a:lnTo>
                    <a:pt x="249" y="4"/>
                  </a:lnTo>
                  <a:lnTo>
                    <a:pt x="251" y="4"/>
                  </a:lnTo>
                  <a:lnTo>
                    <a:pt x="249" y="4"/>
                  </a:lnTo>
                  <a:lnTo>
                    <a:pt x="249" y="6"/>
                  </a:lnTo>
                  <a:lnTo>
                    <a:pt x="247" y="6"/>
                  </a:lnTo>
                  <a:lnTo>
                    <a:pt x="243" y="9"/>
                  </a:lnTo>
                  <a:lnTo>
                    <a:pt x="240" y="9"/>
                  </a:lnTo>
                  <a:lnTo>
                    <a:pt x="237" y="9"/>
                  </a:lnTo>
                  <a:lnTo>
                    <a:pt x="235" y="9"/>
                  </a:lnTo>
                  <a:lnTo>
                    <a:pt x="233" y="6"/>
                  </a:lnTo>
                  <a:lnTo>
                    <a:pt x="231" y="6"/>
                  </a:lnTo>
                  <a:lnTo>
                    <a:pt x="233" y="6"/>
                  </a:lnTo>
                  <a:lnTo>
                    <a:pt x="229" y="6"/>
                  </a:lnTo>
                  <a:lnTo>
                    <a:pt x="227" y="6"/>
                  </a:lnTo>
                  <a:lnTo>
                    <a:pt x="227" y="6"/>
                  </a:lnTo>
                  <a:lnTo>
                    <a:pt x="227" y="6"/>
                  </a:lnTo>
                  <a:lnTo>
                    <a:pt x="223" y="6"/>
                  </a:lnTo>
                  <a:lnTo>
                    <a:pt x="223" y="6"/>
                  </a:lnTo>
                  <a:close/>
                  <a:moveTo>
                    <a:pt x="240" y="4"/>
                  </a:moveTo>
                  <a:lnTo>
                    <a:pt x="240" y="4"/>
                  </a:lnTo>
                  <a:lnTo>
                    <a:pt x="241" y="4"/>
                  </a:lnTo>
                  <a:lnTo>
                    <a:pt x="247" y="4"/>
                  </a:lnTo>
                  <a:lnTo>
                    <a:pt x="249" y="2"/>
                  </a:lnTo>
                  <a:lnTo>
                    <a:pt x="251" y="4"/>
                  </a:lnTo>
                  <a:lnTo>
                    <a:pt x="251" y="4"/>
                  </a:lnTo>
                  <a:lnTo>
                    <a:pt x="247" y="4"/>
                  </a:lnTo>
                  <a:lnTo>
                    <a:pt x="244" y="4"/>
                  </a:lnTo>
                  <a:lnTo>
                    <a:pt x="241" y="4"/>
                  </a:lnTo>
                  <a:lnTo>
                    <a:pt x="240" y="4"/>
                  </a:lnTo>
                  <a:lnTo>
                    <a:pt x="240" y="4"/>
                  </a:lnTo>
                  <a:lnTo>
                    <a:pt x="240" y="4"/>
                  </a:lnTo>
                  <a:lnTo>
                    <a:pt x="240" y="4"/>
                  </a:lnTo>
                  <a:close/>
                  <a:moveTo>
                    <a:pt x="319" y="22"/>
                  </a:moveTo>
                  <a:lnTo>
                    <a:pt x="319" y="24"/>
                  </a:lnTo>
                  <a:lnTo>
                    <a:pt x="314" y="22"/>
                  </a:lnTo>
                  <a:lnTo>
                    <a:pt x="313" y="22"/>
                  </a:lnTo>
                  <a:lnTo>
                    <a:pt x="314" y="21"/>
                  </a:lnTo>
                  <a:lnTo>
                    <a:pt x="319" y="22"/>
                  </a:lnTo>
                  <a:lnTo>
                    <a:pt x="319" y="22"/>
                  </a:lnTo>
                  <a:lnTo>
                    <a:pt x="319" y="22"/>
                  </a:lnTo>
                  <a:close/>
                  <a:moveTo>
                    <a:pt x="251" y="24"/>
                  </a:moveTo>
                  <a:lnTo>
                    <a:pt x="251" y="26"/>
                  </a:lnTo>
                  <a:lnTo>
                    <a:pt x="255" y="26"/>
                  </a:lnTo>
                  <a:lnTo>
                    <a:pt x="257" y="26"/>
                  </a:lnTo>
                  <a:lnTo>
                    <a:pt x="253" y="28"/>
                  </a:lnTo>
                  <a:lnTo>
                    <a:pt x="251" y="28"/>
                  </a:lnTo>
                  <a:lnTo>
                    <a:pt x="249" y="28"/>
                  </a:lnTo>
                  <a:lnTo>
                    <a:pt x="247" y="26"/>
                  </a:lnTo>
                  <a:lnTo>
                    <a:pt x="249" y="26"/>
                  </a:lnTo>
                  <a:lnTo>
                    <a:pt x="251" y="24"/>
                  </a:lnTo>
                  <a:lnTo>
                    <a:pt x="251" y="24"/>
                  </a:lnTo>
                  <a:close/>
                  <a:moveTo>
                    <a:pt x="322" y="22"/>
                  </a:moveTo>
                  <a:lnTo>
                    <a:pt x="326" y="26"/>
                  </a:lnTo>
                  <a:lnTo>
                    <a:pt x="322" y="26"/>
                  </a:lnTo>
                  <a:lnTo>
                    <a:pt x="319" y="24"/>
                  </a:lnTo>
                  <a:lnTo>
                    <a:pt x="319" y="24"/>
                  </a:lnTo>
                  <a:lnTo>
                    <a:pt x="320" y="22"/>
                  </a:lnTo>
                  <a:lnTo>
                    <a:pt x="322" y="22"/>
                  </a:lnTo>
                  <a:lnTo>
                    <a:pt x="322" y="22"/>
                  </a:lnTo>
                  <a:close/>
                  <a:moveTo>
                    <a:pt x="244" y="31"/>
                  </a:moveTo>
                  <a:lnTo>
                    <a:pt x="237" y="34"/>
                  </a:lnTo>
                  <a:lnTo>
                    <a:pt x="235" y="32"/>
                  </a:lnTo>
                  <a:lnTo>
                    <a:pt x="237" y="31"/>
                  </a:lnTo>
                  <a:lnTo>
                    <a:pt x="240" y="26"/>
                  </a:lnTo>
                  <a:lnTo>
                    <a:pt x="241" y="26"/>
                  </a:lnTo>
                  <a:lnTo>
                    <a:pt x="247" y="26"/>
                  </a:lnTo>
                  <a:lnTo>
                    <a:pt x="247" y="26"/>
                  </a:lnTo>
                  <a:lnTo>
                    <a:pt x="247" y="28"/>
                  </a:lnTo>
                  <a:lnTo>
                    <a:pt x="247" y="28"/>
                  </a:lnTo>
                  <a:lnTo>
                    <a:pt x="244" y="31"/>
                  </a:lnTo>
                  <a:lnTo>
                    <a:pt x="244" y="31"/>
                  </a:lnTo>
                  <a:close/>
                  <a:moveTo>
                    <a:pt x="332" y="26"/>
                  </a:moveTo>
                  <a:lnTo>
                    <a:pt x="330" y="26"/>
                  </a:lnTo>
                  <a:lnTo>
                    <a:pt x="326" y="24"/>
                  </a:lnTo>
                  <a:lnTo>
                    <a:pt x="326" y="24"/>
                  </a:lnTo>
                  <a:lnTo>
                    <a:pt x="330" y="24"/>
                  </a:lnTo>
                  <a:lnTo>
                    <a:pt x="332" y="24"/>
                  </a:lnTo>
                  <a:lnTo>
                    <a:pt x="332" y="26"/>
                  </a:lnTo>
                  <a:lnTo>
                    <a:pt x="332" y="26"/>
                  </a:lnTo>
                  <a:close/>
                  <a:moveTo>
                    <a:pt x="247" y="2"/>
                  </a:moveTo>
                  <a:lnTo>
                    <a:pt x="249" y="2"/>
                  </a:lnTo>
                  <a:lnTo>
                    <a:pt x="251" y="2"/>
                  </a:lnTo>
                  <a:lnTo>
                    <a:pt x="253" y="2"/>
                  </a:lnTo>
                  <a:lnTo>
                    <a:pt x="253" y="2"/>
                  </a:lnTo>
                  <a:lnTo>
                    <a:pt x="249" y="2"/>
                  </a:lnTo>
                  <a:lnTo>
                    <a:pt x="247" y="2"/>
                  </a:lnTo>
                  <a:lnTo>
                    <a:pt x="247" y="2"/>
                  </a:lnTo>
                  <a:close/>
                  <a:moveTo>
                    <a:pt x="243" y="4"/>
                  </a:moveTo>
                  <a:lnTo>
                    <a:pt x="243" y="4"/>
                  </a:lnTo>
                  <a:lnTo>
                    <a:pt x="244" y="2"/>
                  </a:lnTo>
                  <a:lnTo>
                    <a:pt x="247" y="2"/>
                  </a:lnTo>
                  <a:lnTo>
                    <a:pt x="244" y="2"/>
                  </a:lnTo>
                  <a:lnTo>
                    <a:pt x="243" y="4"/>
                  </a:lnTo>
                  <a:lnTo>
                    <a:pt x="243" y="4"/>
                  </a:lnTo>
                  <a:close/>
                  <a:moveTo>
                    <a:pt x="247" y="32"/>
                  </a:moveTo>
                  <a:lnTo>
                    <a:pt x="243" y="32"/>
                  </a:lnTo>
                  <a:lnTo>
                    <a:pt x="244" y="31"/>
                  </a:lnTo>
                  <a:lnTo>
                    <a:pt x="247" y="31"/>
                  </a:lnTo>
                  <a:lnTo>
                    <a:pt x="247" y="32"/>
                  </a:lnTo>
                  <a:lnTo>
                    <a:pt x="247" y="32"/>
                  </a:lnTo>
                  <a:lnTo>
                    <a:pt x="247" y="32"/>
                  </a:lnTo>
                  <a:close/>
                  <a:moveTo>
                    <a:pt x="257" y="2"/>
                  </a:moveTo>
                  <a:lnTo>
                    <a:pt x="259" y="2"/>
                  </a:lnTo>
                  <a:lnTo>
                    <a:pt x="260" y="2"/>
                  </a:lnTo>
                  <a:lnTo>
                    <a:pt x="257" y="2"/>
                  </a:lnTo>
                  <a:lnTo>
                    <a:pt x="257" y="2"/>
                  </a:lnTo>
                  <a:lnTo>
                    <a:pt x="257" y="2"/>
                  </a:lnTo>
                  <a:close/>
                  <a:moveTo>
                    <a:pt x="348" y="26"/>
                  </a:moveTo>
                  <a:lnTo>
                    <a:pt x="350" y="28"/>
                  </a:lnTo>
                  <a:lnTo>
                    <a:pt x="352" y="28"/>
                  </a:lnTo>
                  <a:lnTo>
                    <a:pt x="354" y="31"/>
                  </a:lnTo>
                  <a:lnTo>
                    <a:pt x="354" y="32"/>
                  </a:lnTo>
                  <a:lnTo>
                    <a:pt x="356" y="34"/>
                  </a:lnTo>
                  <a:lnTo>
                    <a:pt x="358" y="37"/>
                  </a:lnTo>
                  <a:lnTo>
                    <a:pt x="358" y="34"/>
                  </a:lnTo>
                  <a:lnTo>
                    <a:pt x="356" y="32"/>
                  </a:lnTo>
                  <a:lnTo>
                    <a:pt x="360" y="32"/>
                  </a:lnTo>
                  <a:lnTo>
                    <a:pt x="361" y="32"/>
                  </a:lnTo>
                  <a:lnTo>
                    <a:pt x="361" y="32"/>
                  </a:lnTo>
                  <a:lnTo>
                    <a:pt x="364" y="31"/>
                  </a:lnTo>
                  <a:lnTo>
                    <a:pt x="366" y="32"/>
                  </a:lnTo>
                  <a:lnTo>
                    <a:pt x="367" y="31"/>
                  </a:lnTo>
                  <a:lnTo>
                    <a:pt x="370" y="31"/>
                  </a:lnTo>
                  <a:lnTo>
                    <a:pt x="374" y="31"/>
                  </a:lnTo>
                  <a:lnTo>
                    <a:pt x="374" y="31"/>
                  </a:lnTo>
                  <a:lnTo>
                    <a:pt x="380" y="31"/>
                  </a:lnTo>
                  <a:lnTo>
                    <a:pt x="382" y="31"/>
                  </a:lnTo>
                  <a:lnTo>
                    <a:pt x="376" y="28"/>
                  </a:lnTo>
                  <a:lnTo>
                    <a:pt x="380" y="28"/>
                  </a:lnTo>
                  <a:lnTo>
                    <a:pt x="377" y="26"/>
                  </a:lnTo>
                  <a:lnTo>
                    <a:pt x="380" y="26"/>
                  </a:lnTo>
                  <a:lnTo>
                    <a:pt x="376" y="24"/>
                  </a:lnTo>
                  <a:lnTo>
                    <a:pt x="372" y="22"/>
                  </a:lnTo>
                  <a:lnTo>
                    <a:pt x="372" y="22"/>
                  </a:lnTo>
                  <a:lnTo>
                    <a:pt x="374" y="22"/>
                  </a:lnTo>
                  <a:lnTo>
                    <a:pt x="372" y="21"/>
                  </a:lnTo>
                  <a:lnTo>
                    <a:pt x="372" y="21"/>
                  </a:lnTo>
                  <a:lnTo>
                    <a:pt x="374" y="21"/>
                  </a:lnTo>
                  <a:lnTo>
                    <a:pt x="374" y="21"/>
                  </a:lnTo>
                  <a:lnTo>
                    <a:pt x="376" y="21"/>
                  </a:lnTo>
                  <a:lnTo>
                    <a:pt x="374" y="21"/>
                  </a:lnTo>
                  <a:lnTo>
                    <a:pt x="372" y="18"/>
                  </a:lnTo>
                  <a:lnTo>
                    <a:pt x="372" y="18"/>
                  </a:lnTo>
                  <a:lnTo>
                    <a:pt x="374" y="18"/>
                  </a:lnTo>
                  <a:lnTo>
                    <a:pt x="376" y="21"/>
                  </a:lnTo>
                  <a:lnTo>
                    <a:pt x="377" y="21"/>
                  </a:lnTo>
                  <a:lnTo>
                    <a:pt x="376" y="18"/>
                  </a:lnTo>
                  <a:lnTo>
                    <a:pt x="374" y="18"/>
                  </a:lnTo>
                  <a:lnTo>
                    <a:pt x="372" y="16"/>
                  </a:lnTo>
                  <a:lnTo>
                    <a:pt x="370" y="16"/>
                  </a:lnTo>
                  <a:lnTo>
                    <a:pt x="370" y="16"/>
                  </a:lnTo>
                  <a:lnTo>
                    <a:pt x="366" y="15"/>
                  </a:lnTo>
                  <a:lnTo>
                    <a:pt x="364" y="15"/>
                  </a:lnTo>
                  <a:lnTo>
                    <a:pt x="361" y="15"/>
                  </a:lnTo>
                  <a:lnTo>
                    <a:pt x="361" y="15"/>
                  </a:lnTo>
                  <a:lnTo>
                    <a:pt x="361" y="15"/>
                  </a:lnTo>
                  <a:lnTo>
                    <a:pt x="361" y="15"/>
                  </a:lnTo>
                  <a:lnTo>
                    <a:pt x="361" y="15"/>
                  </a:lnTo>
                  <a:lnTo>
                    <a:pt x="364" y="15"/>
                  </a:lnTo>
                  <a:lnTo>
                    <a:pt x="364" y="15"/>
                  </a:lnTo>
                  <a:lnTo>
                    <a:pt x="364" y="15"/>
                  </a:lnTo>
                  <a:lnTo>
                    <a:pt x="364" y="15"/>
                  </a:lnTo>
                  <a:lnTo>
                    <a:pt x="366" y="15"/>
                  </a:lnTo>
                  <a:lnTo>
                    <a:pt x="366" y="15"/>
                  </a:lnTo>
                  <a:lnTo>
                    <a:pt x="366" y="15"/>
                  </a:lnTo>
                  <a:lnTo>
                    <a:pt x="366" y="15"/>
                  </a:lnTo>
                  <a:lnTo>
                    <a:pt x="367" y="15"/>
                  </a:lnTo>
                  <a:lnTo>
                    <a:pt x="367" y="16"/>
                  </a:lnTo>
                  <a:lnTo>
                    <a:pt x="367" y="16"/>
                  </a:lnTo>
                  <a:lnTo>
                    <a:pt x="367" y="16"/>
                  </a:lnTo>
                  <a:lnTo>
                    <a:pt x="370" y="16"/>
                  </a:lnTo>
                  <a:lnTo>
                    <a:pt x="370" y="16"/>
                  </a:lnTo>
                  <a:lnTo>
                    <a:pt x="370" y="16"/>
                  </a:lnTo>
                  <a:lnTo>
                    <a:pt x="370" y="16"/>
                  </a:lnTo>
                  <a:lnTo>
                    <a:pt x="372" y="16"/>
                  </a:lnTo>
                  <a:lnTo>
                    <a:pt x="372" y="16"/>
                  </a:lnTo>
                  <a:lnTo>
                    <a:pt x="372" y="16"/>
                  </a:lnTo>
                  <a:lnTo>
                    <a:pt x="372" y="16"/>
                  </a:lnTo>
                  <a:lnTo>
                    <a:pt x="372" y="16"/>
                  </a:lnTo>
                  <a:lnTo>
                    <a:pt x="374" y="18"/>
                  </a:lnTo>
                  <a:lnTo>
                    <a:pt x="374" y="18"/>
                  </a:lnTo>
                  <a:lnTo>
                    <a:pt x="374" y="18"/>
                  </a:lnTo>
                  <a:lnTo>
                    <a:pt x="374" y="18"/>
                  </a:lnTo>
                  <a:lnTo>
                    <a:pt x="376" y="18"/>
                  </a:lnTo>
                  <a:lnTo>
                    <a:pt x="376" y="18"/>
                  </a:lnTo>
                  <a:lnTo>
                    <a:pt x="376" y="18"/>
                  </a:lnTo>
                  <a:lnTo>
                    <a:pt x="376" y="18"/>
                  </a:lnTo>
                  <a:lnTo>
                    <a:pt x="377" y="18"/>
                  </a:lnTo>
                  <a:lnTo>
                    <a:pt x="377" y="18"/>
                  </a:lnTo>
                  <a:lnTo>
                    <a:pt x="377" y="18"/>
                  </a:lnTo>
                  <a:lnTo>
                    <a:pt x="377" y="21"/>
                  </a:lnTo>
                  <a:lnTo>
                    <a:pt x="380" y="21"/>
                  </a:lnTo>
                  <a:lnTo>
                    <a:pt x="380" y="21"/>
                  </a:lnTo>
                  <a:lnTo>
                    <a:pt x="380" y="21"/>
                  </a:lnTo>
                  <a:lnTo>
                    <a:pt x="380" y="21"/>
                  </a:lnTo>
                  <a:lnTo>
                    <a:pt x="380" y="21"/>
                  </a:lnTo>
                  <a:lnTo>
                    <a:pt x="382" y="21"/>
                  </a:lnTo>
                  <a:lnTo>
                    <a:pt x="382" y="21"/>
                  </a:lnTo>
                  <a:lnTo>
                    <a:pt x="382" y="21"/>
                  </a:lnTo>
                  <a:lnTo>
                    <a:pt x="382" y="21"/>
                  </a:lnTo>
                  <a:lnTo>
                    <a:pt x="383" y="21"/>
                  </a:lnTo>
                  <a:lnTo>
                    <a:pt x="383" y="21"/>
                  </a:lnTo>
                  <a:lnTo>
                    <a:pt x="383" y="22"/>
                  </a:lnTo>
                  <a:lnTo>
                    <a:pt x="383" y="22"/>
                  </a:lnTo>
                  <a:lnTo>
                    <a:pt x="386" y="22"/>
                  </a:lnTo>
                  <a:lnTo>
                    <a:pt x="386" y="22"/>
                  </a:lnTo>
                  <a:lnTo>
                    <a:pt x="386" y="22"/>
                  </a:lnTo>
                  <a:lnTo>
                    <a:pt x="386" y="22"/>
                  </a:lnTo>
                  <a:lnTo>
                    <a:pt x="386" y="22"/>
                  </a:lnTo>
                  <a:lnTo>
                    <a:pt x="388" y="22"/>
                  </a:lnTo>
                  <a:lnTo>
                    <a:pt x="388" y="22"/>
                  </a:lnTo>
                  <a:lnTo>
                    <a:pt x="388" y="22"/>
                  </a:lnTo>
                  <a:lnTo>
                    <a:pt x="388" y="24"/>
                  </a:lnTo>
                  <a:lnTo>
                    <a:pt x="389" y="24"/>
                  </a:lnTo>
                  <a:lnTo>
                    <a:pt x="389" y="24"/>
                  </a:lnTo>
                  <a:lnTo>
                    <a:pt x="389" y="24"/>
                  </a:lnTo>
                  <a:lnTo>
                    <a:pt x="389" y="24"/>
                  </a:lnTo>
                  <a:lnTo>
                    <a:pt x="389" y="24"/>
                  </a:lnTo>
                  <a:lnTo>
                    <a:pt x="392" y="24"/>
                  </a:lnTo>
                  <a:lnTo>
                    <a:pt x="392" y="24"/>
                  </a:lnTo>
                  <a:lnTo>
                    <a:pt x="392" y="24"/>
                  </a:lnTo>
                  <a:lnTo>
                    <a:pt x="392" y="24"/>
                  </a:lnTo>
                  <a:lnTo>
                    <a:pt x="393" y="26"/>
                  </a:lnTo>
                  <a:lnTo>
                    <a:pt x="393" y="26"/>
                  </a:lnTo>
                  <a:lnTo>
                    <a:pt x="393" y="26"/>
                  </a:lnTo>
                  <a:lnTo>
                    <a:pt x="393" y="26"/>
                  </a:lnTo>
                  <a:lnTo>
                    <a:pt x="393" y="26"/>
                  </a:lnTo>
                  <a:lnTo>
                    <a:pt x="395" y="26"/>
                  </a:lnTo>
                  <a:lnTo>
                    <a:pt x="395" y="26"/>
                  </a:lnTo>
                  <a:lnTo>
                    <a:pt x="395" y="26"/>
                  </a:lnTo>
                  <a:lnTo>
                    <a:pt x="395" y="26"/>
                  </a:lnTo>
                  <a:lnTo>
                    <a:pt x="398" y="26"/>
                  </a:lnTo>
                  <a:lnTo>
                    <a:pt x="398" y="28"/>
                  </a:lnTo>
                  <a:lnTo>
                    <a:pt x="398" y="28"/>
                  </a:lnTo>
                  <a:lnTo>
                    <a:pt x="398" y="28"/>
                  </a:lnTo>
                  <a:lnTo>
                    <a:pt x="398" y="28"/>
                  </a:lnTo>
                  <a:lnTo>
                    <a:pt x="399" y="28"/>
                  </a:lnTo>
                  <a:lnTo>
                    <a:pt x="399" y="28"/>
                  </a:lnTo>
                  <a:lnTo>
                    <a:pt x="399" y="28"/>
                  </a:lnTo>
                  <a:lnTo>
                    <a:pt x="399" y="28"/>
                  </a:lnTo>
                  <a:lnTo>
                    <a:pt x="402" y="28"/>
                  </a:lnTo>
                  <a:lnTo>
                    <a:pt x="402" y="31"/>
                  </a:lnTo>
                  <a:lnTo>
                    <a:pt x="402" y="31"/>
                  </a:lnTo>
                  <a:lnTo>
                    <a:pt x="402" y="31"/>
                  </a:lnTo>
                  <a:lnTo>
                    <a:pt x="404" y="31"/>
                  </a:lnTo>
                  <a:lnTo>
                    <a:pt x="404" y="31"/>
                  </a:lnTo>
                  <a:lnTo>
                    <a:pt x="404" y="31"/>
                  </a:lnTo>
                  <a:lnTo>
                    <a:pt x="404" y="31"/>
                  </a:lnTo>
                  <a:lnTo>
                    <a:pt x="404" y="31"/>
                  </a:lnTo>
                  <a:lnTo>
                    <a:pt x="405" y="31"/>
                  </a:lnTo>
                  <a:lnTo>
                    <a:pt x="405" y="32"/>
                  </a:lnTo>
                  <a:lnTo>
                    <a:pt x="405" y="32"/>
                  </a:lnTo>
                  <a:lnTo>
                    <a:pt x="405" y="32"/>
                  </a:lnTo>
                  <a:lnTo>
                    <a:pt x="405" y="32"/>
                  </a:lnTo>
                  <a:lnTo>
                    <a:pt x="408" y="32"/>
                  </a:lnTo>
                  <a:lnTo>
                    <a:pt x="408" y="32"/>
                  </a:lnTo>
                  <a:lnTo>
                    <a:pt x="408" y="32"/>
                  </a:lnTo>
                  <a:lnTo>
                    <a:pt x="408" y="32"/>
                  </a:lnTo>
                  <a:lnTo>
                    <a:pt x="409" y="32"/>
                  </a:lnTo>
                  <a:lnTo>
                    <a:pt x="409" y="32"/>
                  </a:lnTo>
                  <a:lnTo>
                    <a:pt x="409" y="34"/>
                  </a:lnTo>
                  <a:lnTo>
                    <a:pt x="409" y="34"/>
                  </a:lnTo>
                  <a:lnTo>
                    <a:pt x="409" y="34"/>
                  </a:lnTo>
                  <a:lnTo>
                    <a:pt x="411" y="34"/>
                  </a:lnTo>
                  <a:lnTo>
                    <a:pt x="411" y="34"/>
                  </a:lnTo>
                  <a:lnTo>
                    <a:pt x="409" y="34"/>
                  </a:lnTo>
                  <a:lnTo>
                    <a:pt x="411" y="34"/>
                  </a:lnTo>
                  <a:lnTo>
                    <a:pt x="414" y="37"/>
                  </a:lnTo>
                  <a:lnTo>
                    <a:pt x="417" y="38"/>
                  </a:lnTo>
                  <a:lnTo>
                    <a:pt x="423" y="42"/>
                  </a:lnTo>
                  <a:lnTo>
                    <a:pt x="425" y="42"/>
                  </a:lnTo>
                  <a:lnTo>
                    <a:pt x="427" y="44"/>
                  </a:lnTo>
                  <a:lnTo>
                    <a:pt x="427" y="44"/>
                  </a:lnTo>
                  <a:lnTo>
                    <a:pt x="427" y="44"/>
                  </a:lnTo>
                  <a:lnTo>
                    <a:pt x="427" y="44"/>
                  </a:lnTo>
                  <a:lnTo>
                    <a:pt x="431" y="48"/>
                  </a:lnTo>
                  <a:lnTo>
                    <a:pt x="431" y="48"/>
                  </a:lnTo>
                  <a:lnTo>
                    <a:pt x="433" y="50"/>
                  </a:lnTo>
                  <a:lnTo>
                    <a:pt x="436" y="52"/>
                  </a:lnTo>
                  <a:lnTo>
                    <a:pt x="437" y="54"/>
                  </a:lnTo>
                  <a:lnTo>
                    <a:pt x="439" y="56"/>
                  </a:lnTo>
                  <a:lnTo>
                    <a:pt x="442" y="56"/>
                  </a:lnTo>
                  <a:lnTo>
                    <a:pt x="449" y="62"/>
                  </a:lnTo>
                  <a:lnTo>
                    <a:pt x="451" y="66"/>
                  </a:lnTo>
                  <a:lnTo>
                    <a:pt x="458" y="70"/>
                  </a:lnTo>
                  <a:lnTo>
                    <a:pt x="458" y="70"/>
                  </a:lnTo>
                  <a:lnTo>
                    <a:pt x="458" y="70"/>
                  </a:lnTo>
                  <a:lnTo>
                    <a:pt x="459" y="72"/>
                  </a:lnTo>
                  <a:lnTo>
                    <a:pt x="461" y="72"/>
                  </a:lnTo>
                  <a:lnTo>
                    <a:pt x="459" y="70"/>
                  </a:lnTo>
                  <a:lnTo>
                    <a:pt x="458" y="68"/>
                  </a:lnTo>
                  <a:lnTo>
                    <a:pt x="461" y="70"/>
                  </a:lnTo>
                  <a:lnTo>
                    <a:pt x="461" y="70"/>
                  </a:lnTo>
                  <a:lnTo>
                    <a:pt x="462" y="72"/>
                  </a:lnTo>
                  <a:lnTo>
                    <a:pt x="465" y="72"/>
                  </a:lnTo>
                  <a:lnTo>
                    <a:pt x="467" y="76"/>
                  </a:lnTo>
                  <a:lnTo>
                    <a:pt x="471" y="79"/>
                  </a:lnTo>
                  <a:lnTo>
                    <a:pt x="475" y="82"/>
                  </a:lnTo>
                  <a:lnTo>
                    <a:pt x="478" y="85"/>
                  </a:lnTo>
                  <a:lnTo>
                    <a:pt x="481" y="89"/>
                  </a:lnTo>
                  <a:lnTo>
                    <a:pt x="484" y="92"/>
                  </a:lnTo>
                  <a:lnTo>
                    <a:pt x="487" y="95"/>
                  </a:lnTo>
                  <a:lnTo>
                    <a:pt x="489" y="98"/>
                  </a:lnTo>
                  <a:lnTo>
                    <a:pt x="490" y="101"/>
                  </a:lnTo>
                  <a:lnTo>
                    <a:pt x="494" y="105"/>
                  </a:lnTo>
                  <a:lnTo>
                    <a:pt x="494" y="105"/>
                  </a:lnTo>
                  <a:lnTo>
                    <a:pt x="499" y="110"/>
                  </a:lnTo>
                  <a:lnTo>
                    <a:pt x="500" y="113"/>
                  </a:lnTo>
                  <a:lnTo>
                    <a:pt x="503" y="116"/>
                  </a:lnTo>
                  <a:lnTo>
                    <a:pt x="500" y="116"/>
                  </a:lnTo>
                  <a:lnTo>
                    <a:pt x="500" y="116"/>
                  </a:lnTo>
                  <a:lnTo>
                    <a:pt x="503" y="120"/>
                  </a:lnTo>
                  <a:lnTo>
                    <a:pt x="505" y="121"/>
                  </a:lnTo>
                  <a:lnTo>
                    <a:pt x="505" y="121"/>
                  </a:lnTo>
                  <a:lnTo>
                    <a:pt x="506" y="126"/>
                  </a:lnTo>
                  <a:lnTo>
                    <a:pt x="509" y="127"/>
                  </a:lnTo>
                  <a:lnTo>
                    <a:pt x="510" y="133"/>
                  </a:lnTo>
                  <a:lnTo>
                    <a:pt x="512" y="135"/>
                  </a:lnTo>
                  <a:lnTo>
                    <a:pt x="515" y="138"/>
                  </a:lnTo>
                  <a:lnTo>
                    <a:pt x="515" y="139"/>
                  </a:lnTo>
                  <a:lnTo>
                    <a:pt x="516" y="142"/>
                  </a:lnTo>
                  <a:lnTo>
                    <a:pt x="518" y="143"/>
                  </a:lnTo>
                  <a:lnTo>
                    <a:pt x="521" y="145"/>
                  </a:lnTo>
                  <a:lnTo>
                    <a:pt x="525" y="151"/>
                  </a:lnTo>
                  <a:lnTo>
                    <a:pt x="525" y="154"/>
                  </a:lnTo>
                  <a:lnTo>
                    <a:pt x="525" y="155"/>
                  </a:lnTo>
                  <a:lnTo>
                    <a:pt x="525" y="155"/>
                  </a:lnTo>
                  <a:lnTo>
                    <a:pt x="526" y="159"/>
                  </a:lnTo>
                  <a:lnTo>
                    <a:pt x="526" y="159"/>
                  </a:lnTo>
                  <a:lnTo>
                    <a:pt x="522" y="154"/>
                  </a:lnTo>
                  <a:lnTo>
                    <a:pt x="521" y="149"/>
                  </a:lnTo>
                  <a:lnTo>
                    <a:pt x="518" y="148"/>
                  </a:lnTo>
                  <a:lnTo>
                    <a:pt x="518" y="145"/>
                  </a:lnTo>
                  <a:lnTo>
                    <a:pt x="518" y="148"/>
                  </a:lnTo>
                  <a:lnTo>
                    <a:pt x="516" y="148"/>
                  </a:lnTo>
                  <a:lnTo>
                    <a:pt x="515" y="142"/>
                  </a:lnTo>
                  <a:lnTo>
                    <a:pt x="512" y="139"/>
                  </a:lnTo>
                  <a:lnTo>
                    <a:pt x="510" y="139"/>
                  </a:lnTo>
                  <a:lnTo>
                    <a:pt x="510" y="139"/>
                  </a:lnTo>
                  <a:lnTo>
                    <a:pt x="510" y="139"/>
                  </a:lnTo>
                  <a:lnTo>
                    <a:pt x="512" y="143"/>
                  </a:lnTo>
                  <a:lnTo>
                    <a:pt x="512" y="148"/>
                  </a:lnTo>
                  <a:lnTo>
                    <a:pt x="510" y="145"/>
                  </a:lnTo>
                  <a:lnTo>
                    <a:pt x="509" y="139"/>
                  </a:lnTo>
                  <a:lnTo>
                    <a:pt x="509" y="139"/>
                  </a:lnTo>
                  <a:lnTo>
                    <a:pt x="506" y="139"/>
                  </a:lnTo>
                  <a:lnTo>
                    <a:pt x="509" y="143"/>
                  </a:lnTo>
                  <a:lnTo>
                    <a:pt x="509" y="148"/>
                  </a:lnTo>
                  <a:lnTo>
                    <a:pt x="510" y="151"/>
                  </a:lnTo>
                  <a:lnTo>
                    <a:pt x="510" y="154"/>
                  </a:lnTo>
                  <a:lnTo>
                    <a:pt x="512" y="157"/>
                  </a:lnTo>
                  <a:lnTo>
                    <a:pt x="515" y="157"/>
                  </a:lnTo>
                  <a:lnTo>
                    <a:pt x="515" y="155"/>
                  </a:lnTo>
                  <a:lnTo>
                    <a:pt x="515" y="157"/>
                  </a:lnTo>
                  <a:lnTo>
                    <a:pt x="516" y="159"/>
                  </a:lnTo>
                  <a:lnTo>
                    <a:pt x="516" y="159"/>
                  </a:lnTo>
                  <a:lnTo>
                    <a:pt x="516" y="155"/>
                  </a:lnTo>
                  <a:lnTo>
                    <a:pt x="518" y="155"/>
                  </a:lnTo>
                  <a:lnTo>
                    <a:pt x="518" y="154"/>
                  </a:lnTo>
                  <a:lnTo>
                    <a:pt x="521" y="155"/>
                  </a:lnTo>
                  <a:lnTo>
                    <a:pt x="518" y="157"/>
                  </a:lnTo>
                  <a:lnTo>
                    <a:pt x="521" y="159"/>
                  </a:lnTo>
                  <a:lnTo>
                    <a:pt x="521" y="161"/>
                  </a:lnTo>
                  <a:lnTo>
                    <a:pt x="521" y="163"/>
                  </a:lnTo>
                  <a:lnTo>
                    <a:pt x="522" y="167"/>
                  </a:lnTo>
                  <a:lnTo>
                    <a:pt x="525" y="171"/>
                  </a:lnTo>
                  <a:lnTo>
                    <a:pt x="525" y="171"/>
                  </a:lnTo>
                  <a:lnTo>
                    <a:pt x="528" y="177"/>
                  </a:lnTo>
                  <a:lnTo>
                    <a:pt x="531" y="179"/>
                  </a:lnTo>
                  <a:lnTo>
                    <a:pt x="531" y="179"/>
                  </a:lnTo>
                  <a:lnTo>
                    <a:pt x="532" y="179"/>
                  </a:lnTo>
                  <a:lnTo>
                    <a:pt x="532" y="181"/>
                  </a:lnTo>
                  <a:lnTo>
                    <a:pt x="532" y="183"/>
                  </a:lnTo>
                  <a:lnTo>
                    <a:pt x="534" y="185"/>
                  </a:lnTo>
                  <a:lnTo>
                    <a:pt x="534" y="187"/>
                  </a:lnTo>
                  <a:lnTo>
                    <a:pt x="537" y="189"/>
                  </a:lnTo>
                  <a:lnTo>
                    <a:pt x="537" y="190"/>
                  </a:lnTo>
                  <a:lnTo>
                    <a:pt x="538" y="193"/>
                  </a:lnTo>
                  <a:lnTo>
                    <a:pt x="540" y="196"/>
                  </a:lnTo>
                  <a:lnTo>
                    <a:pt x="538" y="196"/>
                  </a:lnTo>
                  <a:lnTo>
                    <a:pt x="540" y="203"/>
                  </a:lnTo>
                  <a:lnTo>
                    <a:pt x="540" y="205"/>
                  </a:lnTo>
                  <a:lnTo>
                    <a:pt x="543" y="206"/>
                  </a:lnTo>
                  <a:lnTo>
                    <a:pt x="543" y="209"/>
                  </a:lnTo>
                  <a:lnTo>
                    <a:pt x="543" y="211"/>
                  </a:lnTo>
                  <a:lnTo>
                    <a:pt x="544" y="218"/>
                  </a:lnTo>
                  <a:lnTo>
                    <a:pt x="544" y="222"/>
                  </a:lnTo>
                  <a:lnTo>
                    <a:pt x="544" y="222"/>
                  </a:lnTo>
                  <a:lnTo>
                    <a:pt x="544" y="228"/>
                  </a:lnTo>
                  <a:lnTo>
                    <a:pt x="546" y="233"/>
                  </a:lnTo>
                  <a:lnTo>
                    <a:pt x="544" y="237"/>
                  </a:lnTo>
                  <a:lnTo>
                    <a:pt x="544" y="237"/>
                  </a:lnTo>
                  <a:lnTo>
                    <a:pt x="544" y="240"/>
                  </a:lnTo>
                  <a:lnTo>
                    <a:pt x="544" y="240"/>
                  </a:lnTo>
                  <a:lnTo>
                    <a:pt x="544" y="240"/>
                  </a:lnTo>
                  <a:lnTo>
                    <a:pt x="544" y="240"/>
                  </a:lnTo>
                  <a:lnTo>
                    <a:pt x="544" y="243"/>
                  </a:lnTo>
                  <a:lnTo>
                    <a:pt x="543" y="250"/>
                  </a:lnTo>
                  <a:lnTo>
                    <a:pt x="543" y="253"/>
                  </a:lnTo>
                  <a:lnTo>
                    <a:pt x="540" y="256"/>
                  </a:lnTo>
                  <a:lnTo>
                    <a:pt x="543" y="259"/>
                  </a:lnTo>
                  <a:lnTo>
                    <a:pt x="543" y="260"/>
                  </a:lnTo>
                  <a:lnTo>
                    <a:pt x="540" y="259"/>
                  </a:lnTo>
                  <a:lnTo>
                    <a:pt x="540" y="255"/>
                  </a:lnTo>
                  <a:lnTo>
                    <a:pt x="538" y="256"/>
                  </a:lnTo>
                  <a:lnTo>
                    <a:pt x="537" y="255"/>
                  </a:lnTo>
                  <a:lnTo>
                    <a:pt x="537" y="259"/>
                  </a:lnTo>
                  <a:lnTo>
                    <a:pt x="537" y="262"/>
                  </a:lnTo>
                  <a:lnTo>
                    <a:pt x="537" y="265"/>
                  </a:lnTo>
                  <a:lnTo>
                    <a:pt x="537" y="268"/>
                  </a:lnTo>
                  <a:lnTo>
                    <a:pt x="534" y="271"/>
                  </a:lnTo>
                  <a:lnTo>
                    <a:pt x="537" y="276"/>
                  </a:lnTo>
                  <a:lnTo>
                    <a:pt x="537" y="278"/>
                  </a:lnTo>
                  <a:lnTo>
                    <a:pt x="538" y="281"/>
                  </a:lnTo>
                  <a:lnTo>
                    <a:pt x="538" y="282"/>
                  </a:lnTo>
                  <a:lnTo>
                    <a:pt x="540" y="284"/>
                  </a:lnTo>
                  <a:lnTo>
                    <a:pt x="543" y="287"/>
                  </a:lnTo>
                  <a:lnTo>
                    <a:pt x="543" y="287"/>
                  </a:lnTo>
                  <a:lnTo>
                    <a:pt x="544" y="288"/>
                  </a:lnTo>
                  <a:lnTo>
                    <a:pt x="544" y="288"/>
                  </a:lnTo>
                  <a:lnTo>
                    <a:pt x="546" y="294"/>
                  </a:lnTo>
                  <a:lnTo>
                    <a:pt x="546" y="296"/>
                  </a:lnTo>
                  <a:lnTo>
                    <a:pt x="546" y="298"/>
                  </a:lnTo>
                  <a:lnTo>
                    <a:pt x="546" y="300"/>
                  </a:lnTo>
                  <a:lnTo>
                    <a:pt x="546" y="306"/>
                  </a:lnTo>
                  <a:lnTo>
                    <a:pt x="546" y="307"/>
                  </a:lnTo>
                  <a:lnTo>
                    <a:pt x="544" y="316"/>
                  </a:lnTo>
                  <a:lnTo>
                    <a:pt x="543" y="318"/>
                  </a:lnTo>
                  <a:lnTo>
                    <a:pt x="543" y="318"/>
                  </a:lnTo>
                  <a:lnTo>
                    <a:pt x="543" y="322"/>
                  </a:lnTo>
                  <a:lnTo>
                    <a:pt x="543" y="323"/>
                  </a:lnTo>
                  <a:lnTo>
                    <a:pt x="540" y="328"/>
                  </a:lnTo>
                  <a:lnTo>
                    <a:pt x="540" y="329"/>
                  </a:lnTo>
                  <a:lnTo>
                    <a:pt x="538" y="332"/>
                  </a:lnTo>
                  <a:lnTo>
                    <a:pt x="538" y="326"/>
                  </a:lnTo>
                  <a:lnTo>
                    <a:pt x="540" y="323"/>
                  </a:lnTo>
                  <a:lnTo>
                    <a:pt x="538" y="323"/>
                  </a:lnTo>
                  <a:lnTo>
                    <a:pt x="537" y="323"/>
                  </a:lnTo>
                  <a:lnTo>
                    <a:pt x="534" y="322"/>
                  </a:lnTo>
                  <a:lnTo>
                    <a:pt x="534" y="320"/>
                  </a:lnTo>
                  <a:lnTo>
                    <a:pt x="532" y="320"/>
                  </a:lnTo>
                  <a:lnTo>
                    <a:pt x="531" y="318"/>
                  </a:lnTo>
                  <a:lnTo>
                    <a:pt x="528" y="320"/>
                  </a:lnTo>
                  <a:lnTo>
                    <a:pt x="528" y="316"/>
                  </a:lnTo>
                  <a:lnTo>
                    <a:pt x="526" y="318"/>
                  </a:lnTo>
                  <a:lnTo>
                    <a:pt x="526" y="326"/>
                  </a:lnTo>
                  <a:lnTo>
                    <a:pt x="526" y="329"/>
                  </a:lnTo>
                  <a:lnTo>
                    <a:pt x="526" y="334"/>
                  </a:lnTo>
                  <a:lnTo>
                    <a:pt x="525" y="335"/>
                  </a:lnTo>
                  <a:lnTo>
                    <a:pt x="526" y="340"/>
                  </a:lnTo>
                  <a:lnTo>
                    <a:pt x="526" y="342"/>
                  </a:lnTo>
                  <a:lnTo>
                    <a:pt x="526" y="340"/>
                  </a:lnTo>
                  <a:lnTo>
                    <a:pt x="528" y="344"/>
                  </a:lnTo>
                  <a:lnTo>
                    <a:pt x="528" y="344"/>
                  </a:lnTo>
                  <a:lnTo>
                    <a:pt x="528" y="348"/>
                  </a:lnTo>
                  <a:lnTo>
                    <a:pt x="528" y="348"/>
                  </a:lnTo>
                  <a:lnTo>
                    <a:pt x="528" y="350"/>
                  </a:lnTo>
                  <a:lnTo>
                    <a:pt x="531" y="350"/>
                  </a:lnTo>
                  <a:lnTo>
                    <a:pt x="532" y="348"/>
                  </a:lnTo>
                  <a:lnTo>
                    <a:pt x="532" y="350"/>
                  </a:lnTo>
                  <a:lnTo>
                    <a:pt x="534" y="351"/>
                  </a:lnTo>
                  <a:lnTo>
                    <a:pt x="537" y="354"/>
                  </a:lnTo>
                  <a:lnTo>
                    <a:pt x="537" y="356"/>
                  </a:lnTo>
                  <a:lnTo>
                    <a:pt x="534" y="360"/>
                  </a:lnTo>
                  <a:lnTo>
                    <a:pt x="534" y="361"/>
                  </a:lnTo>
                  <a:lnTo>
                    <a:pt x="537" y="363"/>
                  </a:lnTo>
                  <a:lnTo>
                    <a:pt x="537" y="367"/>
                  </a:lnTo>
                  <a:lnTo>
                    <a:pt x="534" y="370"/>
                  </a:lnTo>
                  <a:lnTo>
                    <a:pt x="531" y="370"/>
                  </a:lnTo>
                  <a:lnTo>
                    <a:pt x="531" y="367"/>
                  </a:lnTo>
                  <a:lnTo>
                    <a:pt x="531" y="366"/>
                  </a:lnTo>
                  <a:lnTo>
                    <a:pt x="528" y="366"/>
                  </a:lnTo>
                  <a:lnTo>
                    <a:pt x="528" y="360"/>
                  </a:lnTo>
                  <a:lnTo>
                    <a:pt x="528" y="360"/>
                  </a:lnTo>
                  <a:lnTo>
                    <a:pt x="528" y="356"/>
                  </a:lnTo>
                  <a:lnTo>
                    <a:pt x="528" y="354"/>
                  </a:lnTo>
                  <a:lnTo>
                    <a:pt x="526" y="354"/>
                  </a:lnTo>
                  <a:lnTo>
                    <a:pt x="526" y="350"/>
                  </a:lnTo>
                  <a:lnTo>
                    <a:pt x="525" y="350"/>
                  </a:lnTo>
                  <a:lnTo>
                    <a:pt x="525" y="348"/>
                  </a:lnTo>
                  <a:lnTo>
                    <a:pt x="522" y="348"/>
                  </a:lnTo>
                  <a:lnTo>
                    <a:pt x="522" y="344"/>
                  </a:lnTo>
                  <a:lnTo>
                    <a:pt x="525" y="338"/>
                  </a:lnTo>
                  <a:lnTo>
                    <a:pt x="525" y="335"/>
                  </a:lnTo>
                  <a:lnTo>
                    <a:pt x="525" y="334"/>
                  </a:lnTo>
                  <a:lnTo>
                    <a:pt x="525" y="329"/>
                  </a:lnTo>
                  <a:lnTo>
                    <a:pt x="525" y="328"/>
                  </a:lnTo>
                  <a:lnTo>
                    <a:pt x="522" y="323"/>
                  </a:lnTo>
                  <a:lnTo>
                    <a:pt x="522" y="322"/>
                  </a:lnTo>
                  <a:lnTo>
                    <a:pt x="521" y="316"/>
                  </a:lnTo>
                  <a:lnTo>
                    <a:pt x="521" y="313"/>
                  </a:lnTo>
                  <a:lnTo>
                    <a:pt x="516" y="306"/>
                  </a:lnTo>
                  <a:lnTo>
                    <a:pt x="516" y="307"/>
                  </a:lnTo>
                  <a:lnTo>
                    <a:pt x="512" y="313"/>
                  </a:lnTo>
                  <a:lnTo>
                    <a:pt x="512" y="318"/>
                  </a:lnTo>
                  <a:lnTo>
                    <a:pt x="510" y="318"/>
                  </a:lnTo>
                  <a:lnTo>
                    <a:pt x="509" y="318"/>
                  </a:lnTo>
                  <a:lnTo>
                    <a:pt x="509" y="307"/>
                  </a:lnTo>
                  <a:lnTo>
                    <a:pt x="505" y="300"/>
                  </a:lnTo>
                  <a:lnTo>
                    <a:pt x="503" y="298"/>
                  </a:lnTo>
                  <a:lnTo>
                    <a:pt x="500" y="298"/>
                  </a:lnTo>
                  <a:lnTo>
                    <a:pt x="500" y="296"/>
                  </a:lnTo>
                  <a:lnTo>
                    <a:pt x="499" y="296"/>
                  </a:lnTo>
                  <a:lnTo>
                    <a:pt x="497" y="294"/>
                  </a:lnTo>
                  <a:lnTo>
                    <a:pt x="497" y="294"/>
                  </a:lnTo>
                  <a:lnTo>
                    <a:pt x="494" y="287"/>
                  </a:lnTo>
                  <a:lnTo>
                    <a:pt x="493" y="287"/>
                  </a:lnTo>
                  <a:lnTo>
                    <a:pt x="490" y="288"/>
                  </a:lnTo>
                  <a:lnTo>
                    <a:pt x="489" y="294"/>
                  </a:lnTo>
                  <a:lnTo>
                    <a:pt x="487" y="296"/>
                  </a:lnTo>
                  <a:lnTo>
                    <a:pt x="484" y="294"/>
                  </a:lnTo>
                  <a:lnTo>
                    <a:pt x="484" y="296"/>
                  </a:lnTo>
                  <a:lnTo>
                    <a:pt x="483" y="298"/>
                  </a:lnTo>
                  <a:lnTo>
                    <a:pt x="481" y="298"/>
                  </a:lnTo>
                  <a:lnTo>
                    <a:pt x="478" y="300"/>
                  </a:lnTo>
                  <a:lnTo>
                    <a:pt x="477" y="304"/>
                  </a:lnTo>
                  <a:lnTo>
                    <a:pt x="478" y="306"/>
                  </a:lnTo>
                  <a:lnTo>
                    <a:pt x="477" y="312"/>
                  </a:lnTo>
                  <a:lnTo>
                    <a:pt x="473" y="313"/>
                  </a:lnTo>
                  <a:lnTo>
                    <a:pt x="471" y="318"/>
                  </a:lnTo>
                  <a:lnTo>
                    <a:pt x="469" y="326"/>
                  </a:lnTo>
                  <a:lnTo>
                    <a:pt x="467" y="328"/>
                  </a:lnTo>
                  <a:lnTo>
                    <a:pt x="465" y="329"/>
                  </a:lnTo>
                  <a:lnTo>
                    <a:pt x="462" y="334"/>
                  </a:lnTo>
                  <a:lnTo>
                    <a:pt x="461" y="338"/>
                  </a:lnTo>
                  <a:lnTo>
                    <a:pt x="459" y="342"/>
                  </a:lnTo>
                  <a:lnTo>
                    <a:pt x="458" y="342"/>
                  </a:lnTo>
                  <a:lnTo>
                    <a:pt x="458" y="345"/>
                  </a:lnTo>
                  <a:lnTo>
                    <a:pt x="455" y="345"/>
                  </a:lnTo>
                  <a:lnTo>
                    <a:pt x="453" y="348"/>
                  </a:lnTo>
                  <a:lnTo>
                    <a:pt x="453" y="351"/>
                  </a:lnTo>
                  <a:lnTo>
                    <a:pt x="453" y="356"/>
                  </a:lnTo>
                  <a:lnTo>
                    <a:pt x="455" y="360"/>
                  </a:lnTo>
                  <a:lnTo>
                    <a:pt x="453" y="366"/>
                  </a:lnTo>
                  <a:lnTo>
                    <a:pt x="453" y="370"/>
                  </a:lnTo>
                  <a:lnTo>
                    <a:pt x="453" y="377"/>
                  </a:lnTo>
                  <a:lnTo>
                    <a:pt x="451" y="379"/>
                  </a:lnTo>
                  <a:lnTo>
                    <a:pt x="449" y="383"/>
                  </a:lnTo>
                  <a:lnTo>
                    <a:pt x="449" y="385"/>
                  </a:lnTo>
                  <a:lnTo>
                    <a:pt x="445" y="389"/>
                  </a:lnTo>
                  <a:lnTo>
                    <a:pt x="443" y="392"/>
                  </a:lnTo>
                  <a:lnTo>
                    <a:pt x="442" y="395"/>
                  </a:lnTo>
                  <a:lnTo>
                    <a:pt x="439" y="393"/>
                  </a:lnTo>
                  <a:lnTo>
                    <a:pt x="437" y="392"/>
                  </a:lnTo>
                  <a:lnTo>
                    <a:pt x="436" y="389"/>
                  </a:lnTo>
                  <a:lnTo>
                    <a:pt x="436" y="388"/>
                  </a:lnTo>
                  <a:lnTo>
                    <a:pt x="436" y="385"/>
                  </a:lnTo>
                  <a:lnTo>
                    <a:pt x="431" y="379"/>
                  </a:lnTo>
                  <a:lnTo>
                    <a:pt x="430" y="376"/>
                  </a:lnTo>
                  <a:lnTo>
                    <a:pt x="427" y="372"/>
                  </a:lnTo>
                  <a:lnTo>
                    <a:pt x="425" y="367"/>
                  </a:lnTo>
                  <a:lnTo>
                    <a:pt x="423" y="361"/>
                  </a:lnTo>
                  <a:lnTo>
                    <a:pt x="420" y="356"/>
                  </a:lnTo>
                  <a:lnTo>
                    <a:pt x="417" y="350"/>
                  </a:lnTo>
                  <a:lnTo>
                    <a:pt x="415" y="342"/>
                  </a:lnTo>
                  <a:lnTo>
                    <a:pt x="411" y="334"/>
                  </a:lnTo>
                  <a:lnTo>
                    <a:pt x="414" y="328"/>
                  </a:lnTo>
                  <a:lnTo>
                    <a:pt x="411" y="323"/>
                  </a:lnTo>
                  <a:lnTo>
                    <a:pt x="411" y="322"/>
                  </a:lnTo>
                  <a:lnTo>
                    <a:pt x="409" y="318"/>
                  </a:lnTo>
                  <a:lnTo>
                    <a:pt x="408" y="322"/>
                  </a:lnTo>
                  <a:lnTo>
                    <a:pt x="409" y="323"/>
                  </a:lnTo>
                  <a:lnTo>
                    <a:pt x="408" y="326"/>
                  </a:lnTo>
                  <a:lnTo>
                    <a:pt x="404" y="329"/>
                  </a:lnTo>
                  <a:lnTo>
                    <a:pt x="399" y="329"/>
                  </a:lnTo>
                  <a:lnTo>
                    <a:pt x="398" y="328"/>
                  </a:lnTo>
                  <a:lnTo>
                    <a:pt x="392" y="323"/>
                  </a:lnTo>
                  <a:lnTo>
                    <a:pt x="392" y="322"/>
                  </a:lnTo>
                  <a:lnTo>
                    <a:pt x="398" y="320"/>
                  </a:lnTo>
                  <a:lnTo>
                    <a:pt x="392" y="318"/>
                  </a:lnTo>
                  <a:lnTo>
                    <a:pt x="388" y="318"/>
                  </a:lnTo>
                  <a:lnTo>
                    <a:pt x="386" y="313"/>
                  </a:lnTo>
                  <a:lnTo>
                    <a:pt x="382" y="313"/>
                  </a:lnTo>
                  <a:lnTo>
                    <a:pt x="380" y="310"/>
                  </a:lnTo>
                  <a:lnTo>
                    <a:pt x="376" y="307"/>
                  </a:lnTo>
                  <a:lnTo>
                    <a:pt x="376" y="306"/>
                  </a:lnTo>
                  <a:lnTo>
                    <a:pt x="374" y="306"/>
                  </a:lnTo>
                  <a:lnTo>
                    <a:pt x="364" y="307"/>
                  </a:lnTo>
                  <a:lnTo>
                    <a:pt x="360" y="307"/>
                  </a:lnTo>
                  <a:lnTo>
                    <a:pt x="358" y="307"/>
                  </a:lnTo>
                  <a:lnTo>
                    <a:pt x="352" y="310"/>
                  </a:lnTo>
                  <a:lnTo>
                    <a:pt x="348" y="312"/>
                  </a:lnTo>
                  <a:lnTo>
                    <a:pt x="348" y="310"/>
                  </a:lnTo>
                  <a:lnTo>
                    <a:pt x="346" y="312"/>
                  </a:lnTo>
                  <a:lnTo>
                    <a:pt x="335" y="310"/>
                  </a:lnTo>
                  <a:lnTo>
                    <a:pt x="326" y="310"/>
                  </a:lnTo>
                  <a:lnTo>
                    <a:pt x="322" y="307"/>
                  </a:lnTo>
                  <a:lnTo>
                    <a:pt x="320" y="303"/>
                  </a:lnTo>
                  <a:lnTo>
                    <a:pt x="316" y="300"/>
                  </a:lnTo>
                  <a:lnTo>
                    <a:pt x="313" y="303"/>
                  </a:lnTo>
                  <a:lnTo>
                    <a:pt x="307" y="304"/>
                  </a:lnTo>
                  <a:lnTo>
                    <a:pt x="300" y="304"/>
                  </a:lnTo>
                  <a:lnTo>
                    <a:pt x="294" y="300"/>
                  </a:lnTo>
                  <a:lnTo>
                    <a:pt x="292" y="298"/>
                  </a:lnTo>
                  <a:lnTo>
                    <a:pt x="287" y="294"/>
                  </a:lnTo>
                  <a:lnTo>
                    <a:pt x="285" y="288"/>
                  </a:lnTo>
                  <a:lnTo>
                    <a:pt x="279" y="282"/>
                  </a:lnTo>
                  <a:lnTo>
                    <a:pt x="271" y="282"/>
                  </a:lnTo>
                  <a:lnTo>
                    <a:pt x="266" y="282"/>
                  </a:lnTo>
                  <a:lnTo>
                    <a:pt x="266" y="287"/>
                  </a:lnTo>
                  <a:lnTo>
                    <a:pt x="269" y="292"/>
                  </a:lnTo>
                  <a:lnTo>
                    <a:pt x="271" y="296"/>
                  </a:lnTo>
                  <a:lnTo>
                    <a:pt x="275" y="300"/>
                  </a:lnTo>
                  <a:lnTo>
                    <a:pt x="279" y="304"/>
                  </a:lnTo>
                  <a:lnTo>
                    <a:pt x="279" y="307"/>
                  </a:lnTo>
                  <a:lnTo>
                    <a:pt x="279" y="307"/>
                  </a:lnTo>
                  <a:lnTo>
                    <a:pt x="281" y="312"/>
                  </a:lnTo>
                  <a:lnTo>
                    <a:pt x="282" y="316"/>
                  </a:lnTo>
                  <a:lnTo>
                    <a:pt x="282" y="312"/>
                  </a:lnTo>
                  <a:lnTo>
                    <a:pt x="285" y="307"/>
                  </a:lnTo>
                  <a:lnTo>
                    <a:pt x="288" y="310"/>
                  </a:lnTo>
                  <a:lnTo>
                    <a:pt x="288" y="316"/>
                  </a:lnTo>
                  <a:lnTo>
                    <a:pt x="287" y="318"/>
                  </a:lnTo>
                  <a:lnTo>
                    <a:pt x="288" y="320"/>
                  </a:lnTo>
                  <a:lnTo>
                    <a:pt x="291" y="322"/>
                  </a:lnTo>
                  <a:lnTo>
                    <a:pt x="294" y="320"/>
                  </a:lnTo>
                  <a:lnTo>
                    <a:pt x="303" y="320"/>
                  </a:lnTo>
                  <a:lnTo>
                    <a:pt x="304" y="320"/>
                  </a:lnTo>
                  <a:lnTo>
                    <a:pt x="307" y="316"/>
                  </a:lnTo>
                  <a:lnTo>
                    <a:pt x="308" y="313"/>
                  </a:lnTo>
                  <a:lnTo>
                    <a:pt x="314" y="306"/>
                  </a:lnTo>
                  <a:lnTo>
                    <a:pt x="316" y="310"/>
                  </a:lnTo>
                  <a:lnTo>
                    <a:pt x="316" y="313"/>
                  </a:lnTo>
                  <a:lnTo>
                    <a:pt x="319" y="318"/>
                  </a:lnTo>
                  <a:lnTo>
                    <a:pt x="322" y="320"/>
                  </a:lnTo>
                  <a:lnTo>
                    <a:pt x="328" y="322"/>
                  </a:lnTo>
                  <a:lnTo>
                    <a:pt x="330" y="322"/>
                  </a:lnTo>
                  <a:lnTo>
                    <a:pt x="338" y="329"/>
                  </a:lnTo>
                  <a:lnTo>
                    <a:pt x="336" y="335"/>
                  </a:lnTo>
                  <a:lnTo>
                    <a:pt x="332" y="338"/>
                  </a:lnTo>
                  <a:lnTo>
                    <a:pt x="330" y="344"/>
                  </a:lnTo>
                  <a:lnTo>
                    <a:pt x="328" y="342"/>
                  </a:lnTo>
                  <a:lnTo>
                    <a:pt x="326" y="348"/>
                  </a:lnTo>
                  <a:lnTo>
                    <a:pt x="326" y="351"/>
                  </a:lnTo>
                  <a:lnTo>
                    <a:pt x="322" y="354"/>
                  </a:lnTo>
                  <a:lnTo>
                    <a:pt x="320" y="356"/>
                  </a:lnTo>
                  <a:lnTo>
                    <a:pt x="319" y="360"/>
                  </a:lnTo>
                  <a:lnTo>
                    <a:pt x="314" y="360"/>
                  </a:lnTo>
                  <a:lnTo>
                    <a:pt x="310" y="361"/>
                  </a:lnTo>
                  <a:lnTo>
                    <a:pt x="310" y="366"/>
                  </a:lnTo>
                  <a:lnTo>
                    <a:pt x="304" y="366"/>
                  </a:lnTo>
                  <a:lnTo>
                    <a:pt x="298" y="370"/>
                  </a:lnTo>
                  <a:lnTo>
                    <a:pt x="294" y="370"/>
                  </a:lnTo>
                  <a:lnTo>
                    <a:pt x="292" y="373"/>
                  </a:lnTo>
                  <a:lnTo>
                    <a:pt x="292" y="376"/>
                  </a:lnTo>
                  <a:lnTo>
                    <a:pt x="287" y="377"/>
                  </a:lnTo>
                  <a:lnTo>
                    <a:pt x="281" y="379"/>
                  </a:lnTo>
                  <a:lnTo>
                    <a:pt x="272" y="382"/>
                  </a:lnTo>
                  <a:lnTo>
                    <a:pt x="271" y="385"/>
                  </a:lnTo>
                  <a:lnTo>
                    <a:pt x="265" y="385"/>
                  </a:lnTo>
                  <a:lnTo>
                    <a:pt x="260" y="388"/>
                  </a:lnTo>
                  <a:lnTo>
                    <a:pt x="257" y="389"/>
                  </a:lnTo>
                  <a:lnTo>
                    <a:pt x="251" y="389"/>
                  </a:lnTo>
                  <a:lnTo>
                    <a:pt x="244" y="392"/>
                  </a:lnTo>
                  <a:lnTo>
                    <a:pt x="243" y="392"/>
                  </a:lnTo>
                  <a:lnTo>
                    <a:pt x="240" y="393"/>
                  </a:lnTo>
                  <a:lnTo>
                    <a:pt x="237" y="392"/>
                  </a:lnTo>
                  <a:lnTo>
                    <a:pt x="235" y="389"/>
                  </a:lnTo>
                  <a:lnTo>
                    <a:pt x="235" y="385"/>
                  </a:lnTo>
                  <a:lnTo>
                    <a:pt x="233" y="373"/>
                  </a:lnTo>
                  <a:lnTo>
                    <a:pt x="233" y="370"/>
                  </a:lnTo>
                  <a:lnTo>
                    <a:pt x="229" y="361"/>
                  </a:lnTo>
                  <a:lnTo>
                    <a:pt x="227" y="360"/>
                  </a:lnTo>
                  <a:lnTo>
                    <a:pt x="223" y="354"/>
                  </a:lnTo>
                  <a:lnTo>
                    <a:pt x="223" y="351"/>
                  </a:lnTo>
                  <a:lnTo>
                    <a:pt x="219" y="345"/>
                  </a:lnTo>
                  <a:lnTo>
                    <a:pt x="215" y="342"/>
                  </a:lnTo>
                  <a:lnTo>
                    <a:pt x="212" y="338"/>
                  </a:lnTo>
                  <a:lnTo>
                    <a:pt x="212" y="332"/>
                  </a:lnTo>
                  <a:lnTo>
                    <a:pt x="212" y="328"/>
                  </a:lnTo>
                  <a:lnTo>
                    <a:pt x="209" y="320"/>
                  </a:lnTo>
                  <a:lnTo>
                    <a:pt x="203" y="316"/>
                  </a:lnTo>
                  <a:lnTo>
                    <a:pt x="202" y="312"/>
                  </a:lnTo>
                  <a:lnTo>
                    <a:pt x="203" y="310"/>
                  </a:lnTo>
                  <a:lnTo>
                    <a:pt x="199" y="304"/>
                  </a:lnTo>
                  <a:lnTo>
                    <a:pt x="197" y="300"/>
                  </a:lnTo>
                  <a:lnTo>
                    <a:pt x="193" y="290"/>
                  </a:lnTo>
                  <a:lnTo>
                    <a:pt x="190" y="288"/>
                  </a:lnTo>
                  <a:lnTo>
                    <a:pt x="193" y="281"/>
                  </a:lnTo>
                  <a:lnTo>
                    <a:pt x="193" y="281"/>
                  </a:lnTo>
                  <a:lnTo>
                    <a:pt x="193" y="281"/>
                  </a:lnTo>
                  <a:lnTo>
                    <a:pt x="187" y="290"/>
                  </a:lnTo>
                  <a:lnTo>
                    <a:pt x="184" y="284"/>
                  </a:lnTo>
                  <a:lnTo>
                    <a:pt x="184" y="282"/>
                  </a:lnTo>
                  <a:lnTo>
                    <a:pt x="180" y="281"/>
                  </a:lnTo>
                  <a:lnTo>
                    <a:pt x="181" y="287"/>
                  </a:lnTo>
                  <a:lnTo>
                    <a:pt x="184" y="290"/>
                  </a:lnTo>
                  <a:lnTo>
                    <a:pt x="186" y="298"/>
                  </a:lnTo>
                  <a:lnTo>
                    <a:pt x="187" y="304"/>
                  </a:lnTo>
                  <a:lnTo>
                    <a:pt x="190" y="310"/>
                  </a:lnTo>
                  <a:lnTo>
                    <a:pt x="191" y="313"/>
                  </a:lnTo>
                  <a:lnTo>
                    <a:pt x="191" y="322"/>
                  </a:lnTo>
                  <a:lnTo>
                    <a:pt x="193" y="323"/>
                  </a:lnTo>
                  <a:lnTo>
                    <a:pt x="196" y="326"/>
                  </a:lnTo>
                  <a:lnTo>
                    <a:pt x="199" y="329"/>
                  </a:lnTo>
                  <a:lnTo>
                    <a:pt x="199" y="334"/>
                  </a:lnTo>
                  <a:lnTo>
                    <a:pt x="199" y="342"/>
                  </a:lnTo>
                  <a:lnTo>
                    <a:pt x="199" y="348"/>
                  </a:lnTo>
                  <a:lnTo>
                    <a:pt x="205" y="354"/>
                  </a:lnTo>
                  <a:lnTo>
                    <a:pt x="207" y="356"/>
                  </a:lnTo>
                  <a:lnTo>
                    <a:pt x="209" y="361"/>
                  </a:lnTo>
                  <a:lnTo>
                    <a:pt x="212" y="367"/>
                  </a:lnTo>
                  <a:lnTo>
                    <a:pt x="212" y="372"/>
                  </a:lnTo>
                  <a:lnTo>
                    <a:pt x="215" y="373"/>
                  </a:lnTo>
                  <a:lnTo>
                    <a:pt x="218" y="376"/>
                  </a:lnTo>
                  <a:lnTo>
                    <a:pt x="218" y="376"/>
                  </a:lnTo>
                  <a:lnTo>
                    <a:pt x="223" y="379"/>
                  </a:lnTo>
                  <a:lnTo>
                    <a:pt x="225" y="383"/>
                  </a:lnTo>
                  <a:lnTo>
                    <a:pt x="229" y="385"/>
                  </a:lnTo>
                  <a:lnTo>
                    <a:pt x="229" y="388"/>
                  </a:lnTo>
                  <a:lnTo>
                    <a:pt x="235" y="392"/>
                  </a:lnTo>
                  <a:lnTo>
                    <a:pt x="237" y="395"/>
                  </a:lnTo>
                  <a:lnTo>
                    <a:pt x="233" y="398"/>
                  </a:lnTo>
                  <a:lnTo>
                    <a:pt x="235" y="399"/>
                  </a:lnTo>
                  <a:lnTo>
                    <a:pt x="240" y="404"/>
                  </a:lnTo>
                  <a:lnTo>
                    <a:pt x="241" y="405"/>
                  </a:lnTo>
                  <a:lnTo>
                    <a:pt x="247" y="405"/>
                  </a:lnTo>
                  <a:lnTo>
                    <a:pt x="251" y="404"/>
                  </a:lnTo>
                  <a:lnTo>
                    <a:pt x="257" y="404"/>
                  </a:lnTo>
                  <a:lnTo>
                    <a:pt x="260" y="401"/>
                  </a:lnTo>
                  <a:lnTo>
                    <a:pt x="266" y="401"/>
                  </a:lnTo>
                  <a:lnTo>
                    <a:pt x="269" y="401"/>
                  </a:lnTo>
                  <a:lnTo>
                    <a:pt x="272" y="401"/>
                  </a:lnTo>
                  <a:lnTo>
                    <a:pt x="279" y="399"/>
                  </a:lnTo>
                  <a:lnTo>
                    <a:pt x="282" y="398"/>
                  </a:lnTo>
                  <a:lnTo>
                    <a:pt x="287" y="398"/>
                  </a:lnTo>
                  <a:lnTo>
                    <a:pt x="285" y="401"/>
                  </a:lnTo>
                  <a:lnTo>
                    <a:pt x="287" y="405"/>
                  </a:lnTo>
                  <a:lnTo>
                    <a:pt x="285" y="407"/>
                  </a:lnTo>
                  <a:lnTo>
                    <a:pt x="285" y="411"/>
                  </a:lnTo>
                  <a:lnTo>
                    <a:pt x="281" y="417"/>
                  </a:lnTo>
                  <a:lnTo>
                    <a:pt x="276" y="421"/>
                  </a:lnTo>
                  <a:lnTo>
                    <a:pt x="275" y="423"/>
                  </a:lnTo>
                  <a:lnTo>
                    <a:pt x="272" y="427"/>
                  </a:lnTo>
                  <a:lnTo>
                    <a:pt x="272" y="431"/>
                  </a:lnTo>
                  <a:lnTo>
                    <a:pt x="265" y="439"/>
                  </a:lnTo>
                  <a:lnTo>
                    <a:pt x="257" y="446"/>
                  </a:lnTo>
                  <a:lnTo>
                    <a:pt x="253" y="449"/>
                  </a:lnTo>
                  <a:lnTo>
                    <a:pt x="243" y="453"/>
                  </a:lnTo>
                  <a:lnTo>
                    <a:pt x="237" y="457"/>
                  </a:lnTo>
                  <a:lnTo>
                    <a:pt x="231" y="461"/>
                  </a:lnTo>
                  <a:lnTo>
                    <a:pt x="227" y="465"/>
                  </a:lnTo>
                  <a:lnTo>
                    <a:pt x="225" y="467"/>
                  </a:lnTo>
                  <a:lnTo>
                    <a:pt x="225" y="468"/>
                  </a:lnTo>
                  <a:lnTo>
                    <a:pt x="221" y="468"/>
                  </a:lnTo>
                  <a:lnTo>
                    <a:pt x="221" y="471"/>
                  </a:lnTo>
                  <a:lnTo>
                    <a:pt x="218" y="471"/>
                  </a:lnTo>
                  <a:lnTo>
                    <a:pt x="218" y="473"/>
                  </a:lnTo>
                  <a:lnTo>
                    <a:pt x="213" y="478"/>
                  </a:lnTo>
                  <a:lnTo>
                    <a:pt x="213" y="478"/>
                  </a:lnTo>
                  <a:lnTo>
                    <a:pt x="212" y="484"/>
                  </a:lnTo>
                  <a:lnTo>
                    <a:pt x="212" y="487"/>
                  </a:lnTo>
                  <a:lnTo>
                    <a:pt x="215" y="489"/>
                  </a:lnTo>
                  <a:lnTo>
                    <a:pt x="213" y="490"/>
                  </a:lnTo>
                  <a:lnTo>
                    <a:pt x="215" y="493"/>
                  </a:lnTo>
                  <a:lnTo>
                    <a:pt x="215" y="494"/>
                  </a:lnTo>
                  <a:lnTo>
                    <a:pt x="218" y="496"/>
                  </a:lnTo>
                  <a:lnTo>
                    <a:pt x="218" y="500"/>
                  </a:lnTo>
                  <a:lnTo>
                    <a:pt x="221" y="503"/>
                  </a:lnTo>
                  <a:lnTo>
                    <a:pt x="223" y="505"/>
                  </a:lnTo>
                  <a:lnTo>
                    <a:pt x="221" y="506"/>
                  </a:lnTo>
                  <a:lnTo>
                    <a:pt x="223" y="510"/>
                  </a:lnTo>
                  <a:lnTo>
                    <a:pt x="223" y="510"/>
                  </a:lnTo>
                  <a:lnTo>
                    <a:pt x="223" y="515"/>
                  </a:lnTo>
                  <a:lnTo>
                    <a:pt x="225" y="516"/>
                  </a:lnTo>
                  <a:lnTo>
                    <a:pt x="225" y="516"/>
                  </a:lnTo>
                  <a:lnTo>
                    <a:pt x="225" y="521"/>
                  </a:lnTo>
                  <a:lnTo>
                    <a:pt x="221" y="522"/>
                  </a:lnTo>
                  <a:lnTo>
                    <a:pt x="218" y="522"/>
                  </a:lnTo>
                  <a:lnTo>
                    <a:pt x="212" y="522"/>
                  </a:lnTo>
                  <a:lnTo>
                    <a:pt x="207" y="522"/>
                  </a:lnTo>
                  <a:lnTo>
                    <a:pt x="203" y="526"/>
                  </a:lnTo>
                  <a:lnTo>
                    <a:pt x="202" y="526"/>
                  </a:lnTo>
                  <a:lnTo>
                    <a:pt x="197" y="526"/>
                  </a:lnTo>
                  <a:lnTo>
                    <a:pt x="197" y="528"/>
                  </a:lnTo>
                  <a:lnTo>
                    <a:pt x="199" y="531"/>
                  </a:lnTo>
                  <a:lnTo>
                    <a:pt x="199" y="531"/>
                  </a:lnTo>
                  <a:lnTo>
                    <a:pt x="203" y="532"/>
                  </a:lnTo>
                  <a:lnTo>
                    <a:pt x="203" y="534"/>
                  </a:lnTo>
                  <a:lnTo>
                    <a:pt x="203" y="537"/>
                  </a:lnTo>
                  <a:lnTo>
                    <a:pt x="205" y="537"/>
                  </a:lnTo>
                  <a:lnTo>
                    <a:pt x="203" y="538"/>
                  </a:lnTo>
                  <a:lnTo>
                    <a:pt x="197" y="538"/>
                  </a:lnTo>
                  <a:lnTo>
                    <a:pt x="193" y="538"/>
                  </a:lnTo>
                  <a:lnTo>
                    <a:pt x="193" y="538"/>
                  </a:lnTo>
                  <a:lnTo>
                    <a:pt x="196" y="540"/>
                  </a:lnTo>
                  <a:lnTo>
                    <a:pt x="196" y="542"/>
                  </a:lnTo>
                  <a:lnTo>
                    <a:pt x="196" y="542"/>
                  </a:lnTo>
                  <a:lnTo>
                    <a:pt x="191" y="542"/>
                  </a:lnTo>
                  <a:lnTo>
                    <a:pt x="190" y="542"/>
                  </a:lnTo>
                  <a:lnTo>
                    <a:pt x="187" y="544"/>
                  </a:lnTo>
                  <a:lnTo>
                    <a:pt x="186" y="542"/>
                  </a:lnTo>
                  <a:lnTo>
                    <a:pt x="186" y="544"/>
                  </a:lnTo>
                  <a:lnTo>
                    <a:pt x="181" y="542"/>
                  </a:lnTo>
                  <a:lnTo>
                    <a:pt x="180" y="542"/>
                  </a:lnTo>
                  <a:lnTo>
                    <a:pt x="177" y="542"/>
                  </a:lnTo>
                  <a:lnTo>
                    <a:pt x="175" y="540"/>
                  </a:lnTo>
                  <a:lnTo>
                    <a:pt x="171" y="540"/>
                  </a:lnTo>
                  <a:lnTo>
                    <a:pt x="168" y="538"/>
                  </a:lnTo>
                  <a:lnTo>
                    <a:pt x="165" y="538"/>
                  </a:lnTo>
                  <a:lnTo>
                    <a:pt x="164" y="537"/>
                  </a:lnTo>
                  <a:lnTo>
                    <a:pt x="162" y="537"/>
                  </a:lnTo>
                  <a:lnTo>
                    <a:pt x="158" y="534"/>
                  </a:lnTo>
                  <a:lnTo>
                    <a:pt x="154" y="532"/>
                  </a:lnTo>
                  <a:lnTo>
                    <a:pt x="148" y="531"/>
                  </a:lnTo>
                  <a:lnTo>
                    <a:pt x="143" y="528"/>
                  </a:lnTo>
                  <a:lnTo>
                    <a:pt x="146" y="528"/>
                  </a:lnTo>
                  <a:lnTo>
                    <a:pt x="146" y="528"/>
                  </a:lnTo>
                  <a:lnTo>
                    <a:pt x="143" y="526"/>
                  </a:lnTo>
                  <a:lnTo>
                    <a:pt x="138" y="522"/>
                  </a:lnTo>
                  <a:lnTo>
                    <a:pt x="134" y="521"/>
                  </a:lnTo>
                  <a:lnTo>
                    <a:pt x="130" y="518"/>
                  </a:lnTo>
                  <a:lnTo>
                    <a:pt x="126" y="516"/>
                  </a:lnTo>
                  <a:lnTo>
                    <a:pt x="124" y="512"/>
                  </a:lnTo>
                  <a:lnTo>
                    <a:pt x="118" y="509"/>
                  </a:lnTo>
                  <a:lnTo>
                    <a:pt x="117" y="506"/>
                  </a:lnTo>
                  <a:lnTo>
                    <a:pt x="114" y="505"/>
                  </a:lnTo>
                  <a:lnTo>
                    <a:pt x="112" y="503"/>
                  </a:lnTo>
                  <a:lnTo>
                    <a:pt x="112" y="500"/>
                  </a:lnTo>
                  <a:lnTo>
                    <a:pt x="104" y="494"/>
                  </a:lnTo>
                  <a:lnTo>
                    <a:pt x="98" y="487"/>
                  </a:lnTo>
                  <a:lnTo>
                    <a:pt x="95" y="484"/>
                  </a:lnTo>
                  <a:lnTo>
                    <a:pt x="92" y="483"/>
                  </a:lnTo>
                  <a:lnTo>
                    <a:pt x="92" y="481"/>
                  </a:lnTo>
                  <a:lnTo>
                    <a:pt x="90" y="478"/>
                  </a:lnTo>
                  <a:lnTo>
                    <a:pt x="89" y="477"/>
                  </a:lnTo>
                  <a:lnTo>
                    <a:pt x="90" y="474"/>
                  </a:lnTo>
                  <a:lnTo>
                    <a:pt x="89" y="473"/>
                  </a:lnTo>
                  <a:lnTo>
                    <a:pt x="89" y="468"/>
                  </a:lnTo>
                  <a:lnTo>
                    <a:pt x="90" y="468"/>
                  </a:lnTo>
                  <a:lnTo>
                    <a:pt x="90" y="467"/>
                  </a:lnTo>
                  <a:lnTo>
                    <a:pt x="90" y="465"/>
                  </a:lnTo>
                  <a:lnTo>
                    <a:pt x="86" y="459"/>
                  </a:lnTo>
                  <a:lnTo>
                    <a:pt x="85" y="455"/>
                  </a:lnTo>
                  <a:lnTo>
                    <a:pt x="85" y="455"/>
                  </a:lnTo>
                  <a:lnTo>
                    <a:pt x="85" y="453"/>
                  </a:lnTo>
                  <a:lnTo>
                    <a:pt x="79" y="442"/>
                  </a:lnTo>
                  <a:lnTo>
                    <a:pt x="80" y="443"/>
                  </a:lnTo>
                  <a:lnTo>
                    <a:pt x="79" y="442"/>
                  </a:lnTo>
                  <a:lnTo>
                    <a:pt x="76" y="439"/>
                  </a:lnTo>
                  <a:lnTo>
                    <a:pt x="74" y="437"/>
                  </a:lnTo>
                  <a:lnTo>
                    <a:pt x="74" y="433"/>
                  </a:lnTo>
                  <a:lnTo>
                    <a:pt x="70" y="429"/>
                  </a:lnTo>
                  <a:lnTo>
                    <a:pt x="69" y="424"/>
                  </a:lnTo>
                  <a:lnTo>
                    <a:pt x="64" y="421"/>
                  </a:lnTo>
                  <a:lnTo>
                    <a:pt x="63" y="415"/>
                  </a:lnTo>
                  <a:lnTo>
                    <a:pt x="61" y="413"/>
                  </a:lnTo>
                  <a:lnTo>
                    <a:pt x="58" y="409"/>
                  </a:lnTo>
                  <a:lnTo>
                    <a:pt x="61" y="409"/>
                  </a:lnTo>
                  <a:lnTo>
                    <a:pt x="61" y="405"/>
                  </a:lnTo>
                  <a:lnTo>
                    <a:pt x="63" y="404"/>
                  </a:lnTo>
                  <a:lnTo>
                    <a:pt x="61" y="401"/>
                  </a:lnTo>
                  <a:lnTo>
                    <a:pt x="61" y="399"/>
                  </a:lnTo>
                  <a:lnTo>
                    <a:pt x="61" y="398"/>
                  </a:lnTo>
                  <a:lnTo>
                    <a:pt x="61" y="395"/>
                  </a:lnTo>
                  <a:lnTo>
                    <a:pt x="58" y="389"/>
                  </a:lnTo>
                  <a:lnTo>
                    <a:pt x="57" y="388"/>
                  </a:lnTo>
                  <a:lnTo>
                    <a:pt x="57" y="383"/>
                  </a:lnTo>
                  <a:lnTo>
                    <a:pt x="54" y="383"/>
                  </a:lnTo>
                  <a:lnTo>
                    <a:pt x="51" y="382"/>
                  </a:lnTo>
                  <a:lnTo>
                    <a:pt x="51" y="382"/>
                  </a:lnTo>
                  <a:lnTo>
                    <a:pt x="47" y="379"/>
                  </a:lnTo>
                  <a:lnTo>
                    <a:pt x="45" y="376"/>
                  </a:lnTo>
                  <a:lnTo>
                    <a:pt x="45" y="373"/>
                  </a:lnTo>
                  <a:lnTo>
                    <a:pt x="42" y="367"/>
                  </a:lnTo>
                  <a:lnTo>
                    <a:pt x="41" y="366"/>
                  </a:lnTo>
                  <a:lnTo>
                    <a:pt x="39" y="363"/>
                  </a:lnTo>
                  <a:lnTo>
                    <a:pt x="37" y="361"/>
                  </a:lnTo>
                  <a:lnTo>
                    <a:pt x="33" y="360"/>
                  </a:lnTo>
                  <a:lnTo>
                    <a:pt x="33" y="360"/>
                  </a:lnTo>
                  <a:lnTo>
                    <a:pt x="31" y="360"/>
                  </a:lnTo>
                  <a:lnTo>
                    <a:pt x="29" y="357"/>
                  </a:lnTo>
                  <a:lnTo>
                    <a:pt x="26" y="357"/>
                  </a:lnTo>
                  <a:lnTo>
                    <a:pt x="25" y="357"/>
                  </a:lnTo>
                  <a:lnTo>
                    <a:pt x="25" y="357"/>
                  </a:lnTo>
                  <a:lnTo>
                    <a:pt x="22" y="354"/>
                  </a:lnTo>
                  <a:lnTo>
                    <a:pt x="23" y="354"/>
                  </a:lnTo>
                  <a:lnTo>
                    <a:pt x="19" y="348"/>
                  </a:lnTo>
                  <a:lnTo>
                    <a:pt x="17" y="348"/>
                  </a:lnTo>
                  <a:lnTo>
                    <a:pt x="15" y="345"/>
                  </a:lnTo>
                  <a:lnTo>
                    <a:pt x="13" y="345"/>
                  </a:lnTo>
                  <a:lnTo>
                    <a:pt x="13" y="344"/>
                  </a:lnTo>
                  <a:lnTo>
                    <a:pt x="11" y="338"/>
                  </a:lnTo>
                  <a:lnTo>
                    <a:pt x="7" y="329"/>
                  </a:lnTo>
                  <a:lnTo>
                    <a:pt x="7" y="323"/>
                  </a:lnTo>
                  <a:lnTo>
                    <a:pt x="5" y="322"/>
                  </a:lnTo>
                  <a:lnTo>
                    <a:pt x="5" y="318"/>
                  </a:lnTo>
                  <a:lnTo>
                    <a:pt x="5" y="313"/>
                  </a:lnTo>
                  <a:lnTo>
                    <a:pt x="3" y="312"/>
                  </a:lnTo>
                  <a:lnTo>
                    <a:pt x="3" y="307"/>
                  </a:lnTo>
                  <a:lnTo>
                    <a:pt x="3" y="304"/>
                  </a:lnTo>
                  <a:lnTo>
                    <a:pt x="3" y="300"/>
                  </a:lnTo>
                  <a:lnTo>
                    <a:pt x="3" y="294"/>
                  </a:lnTo>
                  <a:lnTo>
                    <a:pt x="1" y="292"/>
                  </a:lnTo>
                  <a:lnTo>
                    <a:pt x="1" y="290"/>
                  </a:lnTo>
                  <a:lnTo>
                    <a:pt x="1" y="288"/>
                  </a:lnTo>
                  <a:lnTo>
                    <a:pt x="1" y="284"/>
                  </a:lnTo>
                  <a:lnTo>
                    <a:pt x="1" y="281"/>
                  </a:lnTo>
                  <a:lnTo>
                    <a:pt x="1" y="278"/>
                  </a:lnTo>
                  <a:lnTo>
                    <a:pt x="1" y="271"/>
                  </a:lnTo>
                  <a:lnTo>
                    <a:pt x="3" y="268"/>
                  </a:lnTo>
                  <a:lnTo>
                    <a:pt x="3" y="266"/>
                  </a:lnTo>
                  <a:lnTo>
                    <a:pt x="3" y="265"/>
                  </a:lnTo>
                  <a:lnTo>
                    <a:pt x="5" y="260"/>
                  </a:lnTo>
                  <a:lnTo>
                    <a:pt x="5" y="256"/>
                  </a:lnTo>
                  <a:lnTo>
                    <a:pt x="7" y="253"/>
                  </a:lnTo>
                  <a:lnTo>
                    <a:pt x="7" y="246"/>
                  </a:lnTo>
                  <a:lnTo>
                    <a:pt x="7" y="244"/>
                  </a:lnTo>
                  <a:lnTo>
                    <a:pt x="7" y="243"/>
                  </a:lnTo>
                  <a:lnTo>
                    <a:pt x="9" y="237"/>
                  </a:lnTo>
                  <a:lnTo>
                    <a:pt x="9" y="237"/>
                  </a:lnTo>
                  <a:lnTo>
                    <a:pt x="13" y="231"/>
                  </a:lnTo>
                  <a:lnTo>
                    <a:pt x="15" y="228"/>
                  </a:lnTo>
                  <a:lnTo>
                    <a:pt x="17" y="224"/>
                  </a:lnTo>
                  <a:lnTo>
                    <a:pt x="17" y="221"/>
                  </a:lnTo>
                  <a:lnTo>
                    <a:pt x="19" y="221"/>
                  </a:lnTo>
                  <a:lnTo>
                    <a:pt x="23" y="217"/>
                  </a:lnTo>
                  <a:lnTo>
                    <a:pt x="23" y="215"/>
                  </a:lnTo>
                  <a:lnTo>
                    <a:pt x="25" y="217"/>
                  </a:lnTo>
                  <a:lnTo>
                    <a:pt x="25" y="217"/>
                  </a:lnTo>
                  <a:lnTo>
                    <a:pt x="26" y="215"/>
                  </a:lnTo>
                  <a:lnTo>
                    <a:pt x="26" y="215"/>
                  </a:lnTo>
                  <a:lnTo>
                    <a:pt x="29" y="212"/>
                  </a:lnTo>
                  <a:lnTo>
                    <a:pt x="31" y="211"/>
                  </a:lnTo>
                  <a:lnTo>
                    <a:pt x="33" y="206"/>
                  </a:lnTo>
                  <a:lnTo>
                    <a:pt x="35" y="203"/>
                  </a:lnTo>
                  <a:lnTo>
                    <a:pt x="37" y="201"/>
                  </a:lnTo>
                  <a:lnTo>
                    <a:pt x="37" y="199"/>
                  </a:lnTo>
                  <a:lnTo>
                    <a:pt x="41" y="196"/>
                  </a:lnTo>
                  <a:lnTo>
                    <a:pt x="42" y="196"/>
                  </a:lnTo>
                  <a:lnTo>
                    <a:pt x="45" y="195"/>
                  </a:lnTo>
                  <a:lnTo>
                    <a:pt x="48" y="193"/>
                  </a:lnTo>
                  <a:lnTo>
                    <a:pt x="51" y="187"/>
                  </a:lnTo>
                  <a:lnTo>
                    <a:pt x="53" y="189"/>
                  </a:lnTo>
                  <a:lnTo>
                    <a:pt x="53" y="189"/>
                  </a:lnTo>
                  <a:lnTo>
                    <a:pt x="53" y="190"/>
                  </a:lnTo>
                  <a:lnTo>
                    <a:pt x="53" y="193"/>
                  </a:lnTo>
                  <a:lnTo>
                    <a:pt x="57" y="195"/>
                  </a:lnTo>
                  <a:lnTo>
                    <a:pt x="57" y="195"/>
                  </a:lnTo>
                  <a:lnTo>
                    <a:pt x="57" y="196"/>
                  </a:lnTo>
                  <a:lnTo>
                    <a:pt x="58" y="199"/>
                  </a:lnTo>
                  <a:lnTo>
                    <a:pt x="61" y="196"/>
                  </a:lnTo>
                  <a:lnTo>
                    <a:pt x="64" y="196"/>
                  </a:lnTo>
                  <a:lnTo>
                    <a:pt x="64" y="196"/>
                  </a:lnTo>
                  <a:lnTo>
                    <a:pt x="69" y="195"/>
                  </a:lnTo>
                  <a:lnTo>
                    <a:pt x="73" y="196"/>
                  </a:lnTo>
                  <a:lnTo>
                    <a:pt x="74" y="196"/>
                  </a:lnTo>
                  <a:lnTo>
                    <a:pt x="79" y="199"/>
                  </a:lnTo>
                  <a:lnTo>
                    <a:pt x="80" y="201"/>
                  </a:lnTo>
                  <a:lnTo>
                    <a:pt x="85" y="201"/>
                  </a:lnTo>
                  <a:lnTo>
                    <a:pt x="85" y="201"/>
                  </a:lnTo>
                  <a:lnTo>
                    <a:pt x="86" y="201"/>
                  </a:lnTo>
                  <a:lnTo>
                    <a:pt x="90" y="203"/>
                  </a:lnTo>
                  <a:lnTo>
                    <a:pt x="95" y="203"/>
                  </a:lnTo>
                  <a:lnTo>
                    <a:pt x="96" y="205"/>
                  </a:lnTo>
                  <a:lnTo>
                    <a:pt x="96" y="209"/>
                  </a:lnTo>
                  <a:lnTo>
                    <a:pt x="95" y="211"/>
                  </a:lnTo>
                  <a:lnTo>
                    <a:pt x="95" y="212"/>
                  </a:lnTo>
                  <a:lnTo>
                    <a:pt x="95" y="215"/>
                  </a:lnTo>
                  <a:lnTo>
                    <a:pt x="95" y="217"/>
                  </a:lnTo>
                  <a:lnTo>
                    <a:pt x="92" y="221"/>
                  </a:lnTo>
                  <a:lnTo>
                    <a:pt x="89" y="221"/>
                  </a:lnTo>
                  <a:lnTo>
                    <a:pt x="89" y="224"/>
                  </a:lnTo>
                  <a:lnTo>
                    <a:pt x="90" y="228"/>
                  </a:lnTo>
                  <a:lnTo>
                    <a:pt x="92" y="231"/>
                  </a:lnTo>
                  <a:lnTo>
                    <a:pt x="95" y="233"/>
                  </a:lnTo>
                  <a:lnTo>
                    <a:pt x="98" y="234"/>
                  </a:lnTo>
                  <a:lnTo>
                    <a:pt x="104" y="239"/>
                  </a:lnTo>
                  <a:lnTo>
                    <a:pt x="104" y="246"/>
                  </a:lnTo>
                  <a:lnTo>
                    <a:pt x="104" y="246"/>
                  </a:lnTo>
                  <a:lnTo>
                    <a:pt x="110" y="250"/>
                  </a:lnTo>
                  <a:lnTo>
                    <a:pt x="112" y="255"/>
                  </a:lnTo>
                  <a:lnTo>
                    <a:pt x="117" y="259"/>
                  </a:lnTo>
                  <a:lnTo>
                    <a:pt x="118" y="259"/>
                  </a:lnTo>
                  <a:lnTo>
                    <a:pt x="120" y="256"/>
                  </a:lnTo>
                  <a:lnTo>
                    <a:pt x="123" y="255"/>
                  </a:lnTo>
                  <a:lnTo>
                    <a:pt x="123" y="249"/>
                  </a:lnTo>
                  <a:lnTo>
                    <a:pt x="126" y="246"/>
                  </a:lnTo>
                  <a:lnTo>
                    <a:pt x="132" y="244"/>
                  </a:lnTo>
                  <a:lnTo>
                    <a:pt x="134" y="246"/>
                  </a:lnTo>
                  <a:lnTo>
                    <a:pt x="138" y="249"/>
                  </a:lnTo>
                  <a:lnTo>
                    <a:pt x="138" y="250"/>
                  </a:lnTo>
                  <a:lnTo>
                    <a:pt x="142" y="255"/>
                  </a:lnTo>
                  <a:lnTo>
                    <a:pt x="146" y="255"/>
                  </a:lnTo>
                  <a:lnTo>
                    <a:pt x="146" y="256"/>
                  </a:lnTo>
                  <a:lnTo>
                    <a:pt x="156" y="260"/>
                  </a:lnTo>
                  <a:lnTo>
                    <a:pt x="158" y="262"/>
                  </a:lnTo>
                  <a:lnTo>
                    <a:pt x="159" y="265"/>
                  </a:lnTo>
                  <a:lnTo>
                    <a:pt x="164" y="266"/>
                  </a:lnTo>
                  <a:lnTo>
                    <a:pt x="165" y="266"/>
                  </a:lnTo>
                  <a:lnTo>
                    <a:pt x="170" y="262"/>
                  </a:lnTo>
                  <a:lnTo>
                    <a:pt x="177" y="265"/>
                  </a:lnTo>
                  <a:lnTo>
                    <a:pt x="180" y="266"/>
                  </a:lnTo>
                  <a:lnTo>
                    <a:pt x="184" y="268"/>
                  </a:lnTo>
                  <a:lnTo>
                    <a:pt x="186" y="266"/>
                  </a:lnTo>
                  <a:lnTo>
                    <a:pt x="187" y="268"/>
                  </a:lnTo>
                  <a:lnTo>
                    <a:pt x="191" y="266"/>
                  </a:lnTo>
                  <a:lnTo>
                    <a:pt x="191" y="266"/>
                  </a:lnTo>
                  <a:lnTo>
                    <a:pt x="193" y="265"/>
                  </a:lnTo>
                  <a:lnTo>
                    <a:pt x="197" y="256"/>
                  </a:lnTo>
                  <a:lnTo>
                    <a:pt x="203" y="246"/>
                  </a:lnTo>
                  <a:lnTo>
                    <a:pt x="203" y="239"/>
                  </a:lnTo>
                  <a:lnTo>
                    <a:pt x="203" y="237"/>
                  </a:lnTo>
                  <a:lnTo>
                    <a:pt x="205" y="234"/>
                  </a:lnTo>
                  <a:lnTo>
                    <a:pt x="205" y="233"/>
                  </a:lnTo>
                  <a:lnTo>
                    <a:pt x="202" y="234"/>
                  </a:lnTo>
                  <a:lnTo>
                    <a:pt x="197" y="233"/>
                  </a:lnTo>
                  <a:lnTo>
                    <a:pt x="193" y="234"/>
                  </a:lnTo>
                  <a:lnTo>
                    <a:pt x="187" y="237"/>
                  </a:lnTo>
                  <a:lnTo>
                    <a:pt x="186" y="233"/>
                  </a:lnTo>
                  <a:lnTo>
                    <a:pt x="181" y="231"/>
                  </a:lnTo>
                  <a:lnTo>
                    <a:pt x="177" y="228"/>
                  </a:lnTo>
                  <a:lnTo>
                    <a:pt x="177" y="233"/>
                  </a:lnTo>
                  <a:lnTo>
                    <a:pt x="174" y="233"/>
                  </a:lnTo>
                  <a:lnTo>
                    <a:pt x="171" y="231"/>
                  </a:lnTo>
                  <a:lnTo>
                    <a:pt x="171" y="228"/>
                  </a:lnTo>
                  <a:lnTo>
                    <a:pt x="168" y="227"/>
                  </a:lnTo>
                  <a:lnTo>
                    <a:pt x="164" y="224"/>
                  </a:lnTo>
                  <a:lnTo>
                    <a:pt x="164" y="222"/>
                  </a:lnTo>
                  <a:lnTo>
                    <a:pt x="164" y="218"/>
                  </a:lnTo>
                  <a:lnTo>
                    <a:pt x="162" y="217"/>
                  </a:lnTo>
                  <a:lnTo>
                    <a:pt x="165" y="211"/>
                  </a:lnTo>
                  <a:lnTo>
                    <a:pt x="164" y="209"/>
                  </a:lnTo>
                  <a:lnTo>
                    <a:pt x="162" y="209"/>
                  </a:lnTo>
                  <a:lnTo>
                    <a:pt x="164" y="206"/>
                  </a:lnTo>
                  <a:lnTo>
                    <a:pt x="165" y="203"/>
                  </a:lnTo>
                  <a:lnTo>
                    <a:pt x="171" y="203"/>
                  </a:lnTo>
                  <a:lnTo>
                    <a:pt x="175" y="205"/>
                  </a:lnTo>
                  <a:lnTo>
                    <a:pt x="177" y="205"/>
                  </a:lnTo>
                  <a:lnTo>
                    <a:pt x="177" y="201"/>
                  </a:lnTo>
                  <a:lnTo>
                    <a:pt x="187" y="203"/>
                  </a:lnTo>
                  <a:lnTo>
                    <a:pt x="193" y="199"/>
                  </a:lnTo>
                  <a:lnTo>
                    <a:pt x="199" y="199"/>
                  </a:lnTo>
                  <a:lnTo>
                    <a:pt x="205" y="199"/>
                  </a:lnTo>
                  <a:lnTo>
                    <a:pt x="207" y="201"/>
                  </a:lnTo>
                  <a:lnTo>
                    <a:pt x="212" y="201"/>
                  </a:lnTo>
                  <a:lnTo>
                    <a:pt x="212" y="205"/>
                  </a:lnTo>
                  <a:lnTo>
                    <a:pt x="213" y="205"/>
                  </a:lnTo>
                  <a:lnTo>
                    <a:pt x="218" y="206"/>
                  </a:lnTo>
                  <a:lnTo>
                    <a:pt x="221" y="206"/>
                  </a:lnTo>
                  <a:lnTo>
                    <a:pt x="225" y="206"/>
                  </a:lnTo>
                  <a:lnTo>
                    <a:pt x="229" y="209"/>
                  </a:lnTo>
                  <a:lnTo>
                    <a:pt x="235" y="206"/>
                  </a:lnTo>
                  <a:lnTo>
                    <a:pt x="237" y="205"/>
                  </a:lnTo>
                  <a:lnTo>
                    <a:pt x="240" y="203"/>
                  </a:lnTo>
                  <a:lnTo>
                    <a:pt x="237" y="196"/>
                  </a:lnTo>
                  <a:lnTo>
                    <a:pt x="231" y="193"/>
                  </a:lnTo>
                  <a:lnTo>
                    <a:pt x="227" y="189"/>
                  </a:lnTo>
                  <a:lnTo>
                    <a:pt x="223" y="187"/>
                  </a:lnTo>
                  <a:lnTo>
                    <a:pt x="219" y="183"/>
                  </a:lnTo>
                  <a:lnTo>
                    <a:pt x="223" y="177"/>
                  </a:lnTo>
                  <a:lnTo>
                    <a:pt x="223" y="173"/>
                  </a:lnTo>
                  <a:lnTo>
                    <a:pt x="227" y="171"/>
                  </a:lnTo>
                  <a:lnTo>
                    <a:pt x="227" y="170"/>
                  </a:lnTo>
                  <a:lnTo>
                    <a:pt x="223" y="170"/>
                  </a:lnTo>
                  <a:lnTo>
                    <a:pt x="219" y="171"/>
                  </a:lnTo>
                  <a:lnTo>
                    <a:pt x="215" y="171"/>
                  </a:lnTo>
                  <a:lnTo>
                    <a:pt x="209" y="173"/>
                  </a:lnTo>
                  <a:lnTo>
                    <a:pt x="209" y="177"/>
                  </a:lnTo>
                  <a:lnTo>
                    <a:pt x="212" y="179"/>
                  </a:lnTo>
                  <a:lnTo>
                    <a:pt x="215" y="179"/>
                  </a:lnTo>
                  <a:lnTo>
                    <a:pt x="215" y="181"/>
                  </a:lnTo>
                  <a:lnTo>
                    <a:pt x="212" y="181"/>
                  </a:lnTo>
                  <a:lnTo>
                    <a:pt x="207" y="183"/>
                  </a:lnTo>
                  <a:lnTo>
                    <a:pt x="205" y="185"/>
                  </a:lnTo>
                  <a:lnTo>
                    <a:pt x="203" y="183"/>
                  </a:lnTo>
                  <a:lnTo>
                    <a:pt x="203" y="179"/>
                  </a:lnTo>
                  <a:lnTo>
                    <a:pt x="199" y="177"/>
                  </a:lnTo>
                  <a:lnTo>
                    <a:pt x="205" y="174"/>
                  </a:lnTo>
                  <a:lnTo>
                    <a:pt x="203" y="173"/>
                  </a:lnTo>
                  <a:lnTo>
                    <a:pt x="199" y="173"/>
                  </a:lnTo>
                  <a:lnTo>
                    <a:pt x="199" y="170"/>
                  </a:lnTo>
                  <a:lnTo>
                    <a:pt x="196" y="170"/>
                  </a:lnTo>
                  <a:lnTo>
                    <a:pt x="191" y="173"/>
                  </a:lnTo>
                  <a:lnTo>
                    <a:pt x="187" y="173"/>
                  </a:lnTo>
                  <a:lnTo>
                    <a:pt x="187" y="177"/>
                  </a:lnTo>
                  <a:lnTo>
                    <a:pt x="187" y="179"/>
                  </a:lnTo>
                  <a:lnTo>
                    <a:pt x="184" y="179"/>
                  </a:lnTo>
                  <a:lnTo>
                    <a:pt x="180" y="185"/>
                  </a:lnTo>
                  <a:lnTo>
                    <a:pt x="177" y="187"/>
                  </a:lnTo>
                  <a:lnTo>
                    <a:pt x="174" y="193"/>
                  </a:lnTo>
                  <a:lnTo>
                    <a:pt x="175" y="195"/>
                  </a:lnTo>
                  <a:lnTo>
                    <a:pt x="174" y="201"/>
                  </a:lnTo>
                  <a:lnTo>
                    <a:pt x="171" y="201"/>
                  </a:lnTo>
                  <a:lnTo>
                    <a:pt x="170" y="203"/>
                  </a:lnTo>
                  <a:lnTo>
                    <a:pt x="165" y="203"/>
                  </a:lnTo>
                  <a:lnTo>
                    <a:pt x="164" y="205"/>
                  </a:lnTo>
                  <a:lnTo>
                    <a:pt x="164" y="201"/>
                  </a:lnTo>
                  <a:lnTo>
                    <a:pt x="159" y="199"/>
                  </a:lnTo>
                  <a:lnTo>
                    <a:pt x="158" y="199"/>
                  </a:lnTo>
                  <a:lnTo>
                    <a:pt x="154" y="203"/>
                  </a:lnTo>
                  <a:lnTo>
                    <a:pt x="149" y="201"/>
                  </a:lnTo>
                  <a:lnTo>
                    <a:pt x="149" y="205"/>
                  </a:lnTo>
                  <a:lnTo>
                    <a:pt x="148" y="211"/>
                  </a:lnTo>
                  <a:lnTo>
                    <a:pt x="152" y="215"/>
                  </a:lnTo>
                  <a:lnTo>
                    <a:pt x="146" y="215"/>
                  </a:lnTo>
                  <a:lnTo>
                    <a:pt x="143" y="218"/>
                  </a:lnTo>
                  <a:lnTo>
                    <a:pt x="143" y="222"/>
                  </a:lnTo>
                  <a:lnTo>
                    <a:pt x="142" y="222"/>
                  </a:lnTo>
                  <a:lnTo>
                    <a:pt x="140" y="221"/>
                  </a:lnTo>
                  <a:lnTo>
                    <a:pt x="138" y="221"/>
                  </a:lnTo>
                  <a:lnTo>
                    <a:pt x="140" y="217"/>
                  </a:lnTo>
                  <a:lnTo>
                    <a:pt x="138" y="215"/>
                  </a:lnTo>
                  <a:lnTo>
                    <a:pt x="140" y="212"/>
                  </a:lnTo>
                  <a:lnTo>
                    <a:pt x="138" y="206"/>
                  </a:lnTo>
                  <a:lnTo>
                    <a:pt x="138" y="206"/>
                  </a:lnTo>
                  <a:lnTo>
                    <a:pt x="138" y="201"/>
                  </a:lnTo>
                  <a:lnTo>
                    <a:pt x="136" y="199"/>
                  </a:lnTo>
                  <a:lnTo>
                    <a:pt x="136" y="195"/>
                  </a:lnTo>
                  <a:lnTo>
                    <a:pt x="140" y="189"/>
                  </a:lnTo>
                  <a:lnTo>
                    <a:pt x="140" y="189"/>
                  </a:lnTo>
                  <a:lnTo>
                    <a:pt x="138" y="185"/>
                  </a:lnTo>
                  <a:lnTo>
                    <a:pt x="136" y="181"/>
                  </a:lnTo>
                  <a:lnTo>
                    <a:pt x="136" y="181"/>
                  </a:lnTo>
                  <a:lnTo>
                    <a:pt x="134" y="177"/>
                  </a:lnTo>
                  <a:lnTo>
                    <a:pt x="132" y="174"/>
                  </a:lnTo>
                  <a:lnTo>
                    <a:pt x="130" y="171"/>
                  </a:lnTo>
                  <a:lnTo>
                    <a:pt x="132" y="165"/>
                  </a:lnTo>
                  <a:lnTo>
                    <a:pt x="130" y="163"/>
                  </a:lnTo>
                  <a:lnTo>
                    <a:pt x="128" y="165"/>
                  </a:lnTo>
                  <a:lnTo>
                    <a:pt x="128" y="161"/>
                  </a:lnTo>
                  <a:lnTo>
                    <a:pt x="130" y="161"/>
                  </a:lnTo>
                  <a:lnTo>
                    <a:pt x="128" y="159"/>
                  </a:lnTo>
                  <a:lnTo>
                    <a:pt x="124" y="161"/>
                  </a:lnTo>
                  <a:lnTo>
                    <a:pt x="124" y="163"/>
                  </a:lnTo>
                  <a:lnTo>
                    <a:pt x="123" y="165"/>
                  </a:lnTo>
                  <a:lnTo>
                    <a:pt x="123" y="167"/>
                  </a:lnTo>
                  <a:lnTo>
                    <a:pt x="124" y="173"/>
                  </a:lnTo>
                  <a:lnTo>
                    <a:pt x="123" y="177"/>
                  </a:lnTo>
                  <a:lnTo>
                    <a:pt x="124" y="183"/>
                  </a:lnTo>
                  <a:lnTo>
                    <a:pt x="124" y="183"/>
                  </a:lnTo>
                  <a:lnTo>
                    <a:pt x="128" y="185"/>
                  </a:lnTo>
                  <a:lnTo>
                    <a:pt x="126" y="187"/>
                  </a:lnTo>
                  <a:lnTo>
                    <a:pt x="132" y="195"/>
                  </a:lnTo>
                  <a:lnTo>
                    <a:pt x="132" y="196"/>
                  </a:lnTo>
                  <a:lnTo>
                    <a:pt x="128" y="193"/>
                  </a:lnTo>
                  <a:lnTo>
                    <a:pt x="124" y="196"/>
                  </a:lnTo>
                  <a:lnTo>
                    <a:pt x="126" y="201"/>
                  </a:lnTo>
                  <a:lnTo>
                    <a:pt x="124" y="203"/>
                  </a:lnTo>
                  <a:lnTo>
                    <a:pt x="123" y="203"/>
                  </a:lnTo>
                  <a:lnTo>
                    <a:pt x="123" y="205"/>
                  </a:lnTo>
                  <a:lnTo>
                    <a:pt x="118" y="206"/>
                  </a:lnTo>
                  <a:lnTo>
                    <a:pt x="117" y="206"/>
                  </a:lnTo>
                  <a:lnTo>
                    <a:pt x="120" y="203"/>
                  </a:lnTo>
                  <a:lnTo>
                    <a:pt x="123" y="203"/>
                  </a:lnTo>
                  <a:lnTo>
                    <a:pt x="123" y="195"/>
                  </a:lnTo>
                  <a:lnTo>
                    <a:pt x="120" y="193"/>
                  </a:lnTo>
                  <a:lnTo>
                    <a:pt x="120" y="190"/>
                  </a:lnTo>
                  <a:lnTo>
                    <a:pt x="118" y="189"/>
                  </a:lnTo>
                  <a:lnTo>
                    <a:pt x="118" y="185"/>
                  </a:lnTo>
                  <a:lnTo>
                    <a:pt x="117" y="185"/>
                  </a:lnTo>
                  <a:lnTo>
                    <a:pt x="114" y="179"/>
                  </a:lnTo>
                  <a:lnTo>
                    <a:pt x="114" y="177"/>
                  </a:lnTo>
                  <a:lnTo>
                    <a:pt x="112" y="173"/>
                  </a:lnTo>
                  <a:lnTo>
                    <a:pt x="114" y="167"/>
                  </a:lnTo>
                  <a:lnTo>
                    <a:pt x="112" y="163"/>
                  </a:lnTo>
                  <a:lnTo>
                    <a:pt x="110" y="163"/>
                  </a:lnTo>
                  <a:lnTo>
                    <a:pt x="108" y="165"/>
                  </a:lnTo>
                  <a:lnTo>
                    <a:pt x="106" y="165"/>
                  </a:lnTo>
                  <a:lnTo>
                    <a:pt x="106" y="165"/>
                  </a:lnTo>
                  <a:lnTo>
                    <a:pt x="106" y="165"/>
                  </a:lnTo>
                  <a:lnTo>
                    <a:pt x="102" y="167"/>
                  </a:lnTo>
                  <a:lnTo>
                    <a:pt x="101" y="167"/>
                  </a:lnTo>
                  <a:lnTo>
                    <a:pt x="96" y="163"/>
                  </a:lnTo>
                  <a:lnTo>
                    <a:pt x="96" y="161"/>
                  </a:lnTo>
                  <a:lnTo>
                    <a:pt x="92" y="163"/>
                  </a:lnTo>
                  <a:lnTo>
                    <a:pt x="90" y="163"/>
                  </a:lnTo>
                  <a:lnTo>
                    <a:pt x="90" y="167"/>
                  </a:lnTo>
                  <a:lnTo>
                    <a:pt x="89" y="170"/>
                  </a:lnTo>
                  <a:lnTo>
                    <a:pt x="85" y="171"/>
                  </a:lnTo>
                  <a:lnTo>
                    <a:pt x="80" y="171"/>
                  </a:lnTo>
                  <a:lnTo>
                    <a:pt x="76" y="174"/>
                  </a:lnTo>
                  <a:lnTo>
                    <a:pt x="73" y="177"/>
                  </a:lnTo>
                  <a:lnTo>
                    <a:pt x="73" y="181"/>
                  </a:lnTo>
                  <a:lnTo>
                    <a:pt x="70" y="183"/>
                  </a:lnTo>
                  <a:lnTo>
                    <a:pt x="67" y="187"/>
                  </a:lnTo>
                  <a:lnTo>
                    <a:pt x="64" y="187"/>
                  </a:lnTo>
                  <a:lnTo>
                    <a:pt x="63" y="189"/>
                  </a:lnTo>
                  <a:lnTo>
                    <a:pt x="57" y="185"/>
                  </a:lnTo>
                  <a:lnTo>
                    <a:pt x="54" y="185"/>
                  </a:lnTo>
                  <a:lnTo>
                    <a:pt x="53" y="187"/>
                  </a:lnTo>
                  <a:lnTo>
                    <a:pt x="53" y="187"/>
                  </a:lnTo>
                  <a:lnTo>
                    <a:pt x="53" y="187"/>
                  </a:lnTo>
                  <a:lnTo>
                    <a:pt x="53" y="185"/>
                  </a:lnTo>
                  <a:lnTo>
                    <a:pt x="53" y="181"/>
                  </a:lnTo>
                  <a:lnTo>
                    <a:pt x="53" y="179"/>
                  </a:lnTo>
                  <a:lnTo>
                    <a:pt x="53" y="179"/>
                  </a:lnTo>
                  <a:lnTo>
                    <a:pt x="51" y="177"/>
                  </a:lnTo>
                  <a:lnTo>
                    <a:pt x="51" y="174"/>
                  </a:lnTo>
                  <a:lnTo>
                    <a:pt x="54" y="171"/>
                  </a:lnTo>
                  <a:lnTo>
                    <a:pt x="54" y="167"/>
                  </a:lnTo>
                  <a:lnTo>
                    <a:pt x="57" y="165"/>
                  </a:lnTo>
                  <a:lnTo>
                    <a:pt x="57" y="163"/>
                  </a:lnTo>
                  <a:lnTo>
                    <a:pt x="63" y="157"/>
                  </a:lnTo>
                  <a:lnTo>
                    <a:pt x="64" y="154"/>
                  </a:lnTo>
                  <a:lnTo>
                    <a:pt x="64" y="154"/>
                  </a:lnTo>
                  <a:lnTo>
                    <a:pt x="69" y="148"/>
                  </a:lnTo>
                  <a:lnTo>
                    <a:pt x="70" y="148"/>
                  </a:lnTo>
                  <a:lnTo>
                    <a:pt x="73" y="145"/>
                  </a:lnTo>
                  <a:lnTo>
                    <a:pt x="73" y="148"/>
                  </a:lnTo>
                  <a:lnTo>
                    <a:pt x="74" y="149"/>
                  </a:lnTo>
                  <a:lnTo>
                    <a:pt x="76" y="151"/>
                  </a:lnTo>
                  <a:lnTo>
                    <a:pt x="79" y="151"/>
                  </a:lnTo>
                  <a:lnTo>
                    <a:pt x="80" y="155"/>
                  </a:lnTo>
                  <a:lnTo>
                    <a:pt x="82" y="155"/>
                  </a:lnTo>
                  <a:lnTo>
                    <a:pt x="85" y="155"/>
                  </a:lnTo>
                  <a:lnTo>
                    <a:pt x="89" y="149"/>
                  </a:lnTo>
                  <a:lnTo>
                    <a:pt x="92" y="143"/>
                  </a:lnTo>
                  <a:lnTo>
                    <a:pt x="92" y="139"/>
                  </a:lnTo>
                  <a:lnTo>
                    <a:pt x="95" y="138"/>
                  </a:lnTo>
                  <a:lnTo>
                    <a:pt x="95" y="133"/>
                  </a:lnTo>
                  <a:lnTo>
                    <a:pt x="92" y="132"/>
                  </a:lnTo>
                  <a:lnTo>
                    <a:pt x="95" y="126"/>
                  </a:lnTo>
                  <a:lnTo>
                    <a:pt x="98" y="127"/>
                  </a:lnTo>
                  <a:lnTo>
                    <a:pt x="98" y="129"/>
                  </a:lnTo>
                  <a:lnTo>
                    <a:pt x="101" y="129"/>
                  </a:lnTo>
                  <a:lnTo>
                    <a:pt x="102" y="127"/>
                  </a:lnTo>
                  <a:lnTo>
                    <a:pt x="104" y="127"/>
                  </a:lnTo>
                  <a:lnTo>
                    <a:pt x="106" y="127"/>
                  </a:lnTo>
                  <a:lnTo>
                    <a:pt x="108" y="127"/>
                  </a:lnTo>
                  <a:lnTo>
                    <a:pt x="110" y="126"/>
                  </a:lnTo>
                  <a:lnTo>
                    <a:pt x="112" y="126"/>
                  </a:lnTo>
                  <a:lnTo>
                    <a:pt x="114" y="121"/>
                  </a:lnTo>
                  <a:lnTo>
                    <a:pt x="118" y="121"/>
                  </a:lnTo>
                  <a:lnTo>
                    <a:pt x="120" y="121"/>
                  </a:lnTo>
                  <a:lnTo>
                    <a:pt x="123" y="123"/>
                  </a:lnTo>
                  <a:lnTo>
                    <a:pt x="123" y="123"/>
                  </a:lnTo>
                  <a:lnTo>
                    <a:pt x="123" y="121"/>
                  </a:lnTo>
                  <a:lnTo>
                    <a:pt x="128" y="117"/>
                  </a:lnTo>
                  <a:lnTo>
                    <a:pt x="128" y="120"/>
                  </a:lnTo>
                  <a:lnTo>
                    <a:pt x="130" y="120"/>
                  </a:lnTo>
                  <a:lnTo>
                    <a:pt x="130" y="117"/>
                  </a:lnTo>
                  <a:lnTo>
                    <a:pt x="134" y="113"/>
                  </a:lnTo>
                  <a:lnTo>
                    <a:pt x="136" y="116"/>
                  </a:lnTo>
                  <a:lnTo>
                    <a:pt x="136" y="116"/>
                  </a:lnTo>
                  <a:lnTo>
                    <a:pt x="136" y="116"/>
                  </a:lnTo>
                  <a:lnTo>
                    <a:pt x="140" y="116"/>
                  </a:lnTo>
                  <a:lnTo>
                    <a:pt x="143" y="113"/>
                  </a:lnTo>
                  <a:lnTo>
                    <a:pt x="146" y="110"/>
                  </a:lnTo>
                  <a:lnTo>
                    <a:pt x="146" y="107"/>
                  </a:lnTo>
                  <a:lnTo>
                    <a:pt x="148" y="104"/>
                  </a:lnTo>
                  <a:lnTo>
                    <a:pt x="149" y="101"/>
                  </a:lnTo>
                  <a:lnTo>
                    <a:pt x="154" y="101"/>
                  </a:lnTo>
                  <a:lnTo>
                    <a:pt x="156" y="101"/>
                  </a:lnTo>
                  <a:lnTo>
                    <a:pt x="156" y="104"/>
                  </a:lnTo>
                  <a:lnTo>
                    <a:pt x="156" y="104"/>
                  </a:lnTo>
                  <a:lnTo>
                    <a:pt x="149" y="107"/>
                  </a:lnTo>
                  <a:lnTo>
                    <a:pt x="146" y="111"/>
                  </a:lnTo>
                  <a:lnTo>
                    <a:pt x="148" y="113"/>
                  </a:lnTo>
                  <a:lnTo>
                    <a:pt x="149" y="113"/>
                  </a:lnTo>
                  <a:lnTo>
                    <a:pt x="148" y="116"/>
                  </a:lnTo>
                  <a:lnTo>
                    <a:pt x="154" y="116"/>
                  </a:lnTo>
                  <a:lnTo>
                    <a:pt x="156" y="120"/>
                  </a:lnTo>
                  <a:lnTo>
                    <a:pt x="156" y="120"/>
                  </a:lnTo>
                  <a:lnTo>
                    <a:pt x="156" y="120"/>
                  </a:lnTo>
                  <a:lnTo>
                    <a:pt x="162" y="117"/>
                  </a:lnTo>
                  <a:lnTo>
                    <a:pt x="164" y="117"/>
                  </a:lnTo>
                  <a:lnTo>
                    <a:pt x="170" y="117"/>
                  </a:lnTo>
                  <a:lnTo>
                    <a:pt x="170" y="120"/>
                  </a:lnTo>
                  <a:lnTo>
                    <a:pt x="174" y="120"/>
                  </a:lnTo>
                  <a:lnTo>
                    <a:pt x="174" y="120"/>
                  </a:lnTo>
                  <a:lnTo>
                    <a:pt x="175" y="117"/>
                  </a:lnTo>
                  <a:lnTo>
                    <a:pt x="180" y="116"/>
                  </a:lnTo>
                  <a:lnTo>
                    <a:pt x="180" y="116"/>
                  </a:lnTo>
                  <a:lnTo>
                    <a:pt x="180" y="117"/>
                  </a:lnTo>
                  <a:lnTo>
                    <a:pt x="181" y="113"/>
                  </a:lnTo>
                  <a:lnTo>
                    <a:pt x="184" y="110"/>
                  </a:lnTo>
                  <a:lnTo>
                    <a:pt x="187" y="105"/>
                  </a:lnTo>
                  <a:lnTo>
                    <a:pt x="190" y="105"/>
                  </a:lnTo>
                  <a:lnTo>
                    <a:pt x="191" y="110"/>
                  </a:lnTo>
                  <a:lnTo>
                    <a:pt x="193" y="110"/>
                  </a:lnTo>
                  <a:lnTo>
                    <a:pt x="196" y="105"/>
                  </a:lnTo>
                  <a:lnTo>
                    <a:pt x="197" y="104"/>
                  </a:lnTo>
                  <a:lnTo>
                    <a:pt x="196" y="101"/>
                  </a:lnTo>
                  <a:lnTo>
                    <a:pt x="197" y="100"/>
                  </a:lnTo>
                  <a:lnTo>
                    <a:pt x="199" y="98"/>
                  </a:lnTo>
                  <a:lnTo>
                    <a:pt x="205" y="98"/>
                  </a:lnTo>
                  <a:lnTo>
                    <a:pt x="207" y="100"/>
                  </a:lnTo>
                  <a:lnTo>
                    <a:pt x="209" y="100"/>
                  </a:lnTo>
                  <a:lnTo>
                    <a:pt x="215" y="98"/>
                  </a:lnTo>
                  <a:lnTo>
                    <a:pt x="215" y="95"/>
                  </a:lnTo>
                  <a:lnTo>
                    <a:pt x="212" y="94"/>
                  </a:lnTo>
                  <a:lnTo>
                    <a:pt x="205" y="95"/>
                  </a:lnTo>
                  <a:lnTo>
                    <a:pt x="197" y="95"/>
                  </a:lnTo>
                  <a:lnTo>
                    <a:pt x="197" y="94"/>
                  </a:lnTo>
                  <a:lnTo>
                    <a:pt x="196" y="92"/>
                  </a:lnTo>
                  <a:lnTo>
                    <a:pt x="197" y="88"/>
                  </a:lnTo>
                  <a:lnTo>
                    <a:pt x="202" y="82"/>
                  </a:lnTo>
                  <a:lnTo>
                    <a:pt x="207" y="79"/>
                  </a:lnTo>
                  <a:lnTo>
                    <a:pt x="209" y="78"/>
                  </a:lnTo>
                  <a:lnTo>
                    <a:pt x="213" y="76"/>
                  </a:lnTo>
                  <a:lnTo>
                    <a:pt x="218" y="73"/>
                  </a:lnTo>
                  <a:lnTo>
                    <a:pt x="218" y="72"/>
                  </a:lnTo>
                  <a:lnTo>
                    <a:pt x="215" y="70"/>
                  </a:lnTo>
                  <a:lnTo>
                    <a:pt x="213" y="72"/>
                  </a:lnTo>
                  <a:lnTo>
                    <a:pt x="212" y="70"/>
                  </a:lnTo>
                  <a:lnTo>
                    <a:pt x="205" y="73"/>
                  </a:lnTo>
                  <a:lnTo>
                    <a:pt x="205" y="76"/>
                  </a:lnTo>
                  <a:lnTo>
                    <a:pt x="202" y="78"/>
                  </a:lnTo>
                  <a:lnTo>
                    <a:pt x="199" y="78"/>
                  </a:lnTo>
                  <a:lnTo>
                    <a:pt x="196" y="79"/>
                  </a:lnTo>
                  <a:lnTo>
                    <a:pt x="191" y="82"/>
                  </a:lnTo>
                  <a:lnTo>
                    <a:pt x="187" y="85"/>
                  </a:lnTo>
                  <a:lnTo>
                    <a:pt x="186" y="89"/>
                  </a:lnTo>
                  <a:lnTo>
                    <a:pt x="187" y="89"/>
                  </a:lnTo>
                  <a:lnTo>
                    <a:pt x="187" y="94"/>
                  </a:lnTo>
                  <a:lnTo>
                    <a:pt x="184" y="98"/>
                  </a:lnTo>
                  <a:lnTo>
                    <a:pt x="177" y="98"/>
                  </a:lnTo>
                  <a:lnTo>
                    <a:pt x="175" y="100"/>
                  </a:lnTo>
                  <a:lnTo>
                    <a:pt x="171" y="105"/>
                  </a:lnTo>
                  <a:lnTo>
                    <a:pt x="168" y="110"/>
                  </a:lnTo>
                  <a:lnTo>
                    <a:pt x="164" y="107"/>
                  </a:lnTo>
                  <a:lnTo>
                    <a:pt x="162" y="110"/>
                  </a:lnTo>
                  <a:lnTo>
                    <a:pt x="159" y="111"/>
                  </a:lnTo>
                  <a:lnTo>
                    <a:pt x="158" y="111"/>
                  </a:lnTo>
                  <a:lnTo>
                    <a:pt x="162" y="105"/>
                  </a:lnTo>
                  <a:lnTo>
                    <a:pt x="162" y="100"/>
                  </a:lnTo>
                  <a:lnTo>
                    <a:pt x="164" y="98"/>
                  </a:lnTo>
                  <a:lnTo>
                    <a:pt x="164" y="95"/>
                  </a:lnTo>
                  <a:lnTo>
                    <a:pt x="165" y="94"/>
                  </a:lnTo>
                  <a:lnTo>
                    <a:pt x="164" y="92"/>
                  </a:lnTo>
                  <a:lnTo>
                    <a:pt x="156" y="95"/>
                  </a:lnTo>
                  <a:lnTo>
                    <a:pt x="152" y="94"/>
                  </a:lnTo>
                  <a:lnTo>
                    <a:pt x="152" y="92"/>
                  </a:lnTo>
                  <a:lnTo>
                    <a:pt x="156" y="88"/>
                  </a:lnTo>
                  <a:lnTo>
                    <a:pt x="158" y="85"/>
                  </a:lnTo>
                  <a:lnTo>
                    <a:pt x="158" y="84"/>
                  </a:lnTo>
                  <a:lnTo>
                    <a:pt x="162" y="79"/>
                  </a:lnTo>
                  <a:lnTo>
                    <a:pt x="165" y="76"/>
                  </a:lnTo>
                  <a:lnTo>
                    <a:pt x="171" y="73"/>
                  </a:lnTo>
                  <a:lnTo>
                    <a:pt x="174" y="76"/>
                  </a:lnTo>
                  <a:lnTo>
                    <a:pt x="175" y="73"/>
                  </a:lnTo>
                  <a:lnTo>
                    <a:pt x="180" y="73"/>
                  </a:lnTo>
                  <a:lnTo>
                    <a:pt x="184" y="70"/>
                  </a:lnTo>
                  <a:lnTo>
                    <a:pt x="186" y="70"/>
                  </a:lnTo>
                  <a:lnTo>
                    <a:pt x="187" y="70"/>
                  </a:lnTo>
                  <a:lnTo>
                    <a:pt x="190" y="70"/>
                  </a:lnTo>
                  <a:lnTo>
                    <a:pt x="191" y="68"/>
                  </a:lnTo>
                  <a:lnTo>
                    <a:pt x="197" y="63"/>
                  </a:lnTo>
                  <a:lnTo>
                    <a:pt x="199" y="62"/>
                  </a:lnTo>
                  <a:lnTo>
                    <a:pt x="203" y="60"/>
                  </a:lnTo>
                  <a:lnTo>
                    <a:pt x="207" y="60"/>
                  </a:lnTo>
                  <a:lnTo>
                    <a:pt x="215" y="56"/>
                  </a:lnTo>
                  <a:lnTo>
                    <a:pt x="218" y="54"/>
                  </a:lnTo>
                  <a:lnTo>
                    <a:pt x="221" y="56"/>
                  </a:lnTo>
                  <a:lnTo>
                    <a:pt x="221" y="54"/>
                  </a:lnTo>
                  <a:lnTo>
                    <a:pt x="225" y="54"/>
                  </a:lnTo>
                  <a:lnTo>
                    <a:pt x="229" y="52"/>
                  </a:lnTo>
                  <a:lnTo>
                    <a:pt x="233" y="52"/>
                  </a:lnTo>
                  <a:lnTo>
                    <a:pt x="237" y="52"/>
                  </a:lnTo>
                  <a:lnTo>
                    <a:pt x="241" y="56"/>
                  </a:lnTo>
                  <a:lnTo>
                    <a:pt x="237" y="56"/>
                  </a:lnTo>
                  <a:lnTo>
                    <a:pt x="240" y="57"/>
                  </a:lnTo>
                  <a:lnTo>
                    <a:pt x="241" y="57"/>
                  </a:lnTo>
                  <a:lnTo>
                    <a:pt x="243" y="60"/>
                  </a:lnTo>
                  <a:lnTo>
                    <a:pt x="249" y="60"/>
                  </a:lnTo>
                  <a:lnTo>
                    <a:pt x="255" y="66"/>
                  </a:lnTo>
                  <a:lnTo>
                    <a:pt x="257" y="68"/>
                  </a:lnTo>
                  <a:lnTo>
                    <a:pt x="257" y="70"/>
                  </a:lnTo>
                  <a:lnTo>
                    <a:pt x="255" y="72"/>
                  </a:lnTo>
                  <a:lnTo>
                    <a:pt x="251" y="73"/>
                  </a:lnTo>
                  <a:lnTo>
                    <a:pt x="243" y="72"/>
                  </a:lnTo>
                  <a:lnTo>
                    <a:pt x="241" y="70"/>
                  </a:lnTo>
                  <a:lnTo>
                    <a:pt x="240" y="70"/>
                  </a:lnTo>
                  <a:lnTo>
                    <a:pt x="241" y="73"/>
                  </a:lnTo>
                  <a:lnTo>
                    <a:pt x="240" y="76"/>
                  </a:lnTo>
                  <a:lnTo>
                    <a:pt x="240" y="79"/>
                  </a:lnTo>
                  <a:lnTo>
                    <a:pt x="241" y="79"/>
                  </a:lnTo>
                  <a:lnTo>
                    <a:pt x="241" y="82"/>
                  </a:lnTo>
                  <a:lnTo>
                    <a:pt x="244" y="82"/>
                  </a:lnTo>
                  <a:lnTo>
                    <a:pt x="247" y="82"/>
                  </a:lnTo>
                  <a:lnTo>
                    <a:pt x="243" y="78"/>
                  </a:lnTo>
                  <a:lnTo>
                    <a:pt x="244" y="76"/>
                  </a:lnTo>
                  <a:lnTo>
                    <a:pt x="247" y="78"/>
                  </a:lnTo>
                  <a:lnTo>
                    <a:pt x="251" y="79"/>
                  </a:lnTo>
                  <a:lnTo>
                    <a:pt x="253" y="79"/>
                  </a:lnTo>
                  <a:lnTo>
                    <a:pt x="251" y="76"/>
                  </a:lnTo>
                  <a:lnTo>
                    <a:pt x="255" y="73"/>
                  </a:lnTo>
                  <a:lnTo>
                    <a:pt x="257" y="73"/>
                  </a:lnTo>
                  <a:lnTo>
                    <a:pt x="259" y="72"/>
                  </a:lnTo>
                  <a:lnTo>
                    <a:pt x="260" y="72"/>
                  </a:lnTo>
                  <a:lnTo>
                    <a:pt x="263" y="73"/>
                  </a:lnTo>
                  <a:lnTo>
                    <a:pt x="265" y="70"/>
                  </a:lnTo>
                  <a:lnTo>
                    <a:pt x="263" y="70"/>
                  </a:lnTo>
                  <a:lnTo>
                    <a:pt x="265" y="63"/>
                  </a:lnTo>
                  <a:lnTo>
                    <a:pt x="269" y="63"/>
                  </a:lnTo>
                  <a:lnTo>
                    <a:pt x="271" y="68"/>
                  </a:lnTo>
                  <a:lnTo>
                    <a:pt x="266" y="68"/>
                  </a:lnTo>
                  <a:lnTo>
                    <a:pt x="266" y="68"/>
                  </a:lnTo>
                  <a:lnTo>
                    <a:pt x="269" y="72"/>
                  </a:lnTo>
                  <a:lnTo>
                    <a:pt x="272" y="70"/>
                  </a:lnTo>
                  <a:lnTo>
                    <a:pt x="272" y="68"/>
                  </a:lnTo>
                  <a:lnTo>
                    <a:pt x="275" y="68"/>
                  </a:lnTo>
                  <a:lnTo>
                    <a:pt x="279" y="66"/>
                  </a:lnTo>
                  <a:lnTo>
                    <a:pt x="287" y="62"/>
                  </a:lnTo>
                  <a:lnTo>
                    <a:pt x="287" y="63"/>
                  </a:lnTo>
                  <a:lnTo>
                    <a:pt x="294" y="63"/>
                  </a:lnTo>
                  <a:lnTo>
                    <a:pt x="298" y="62"/>
                  </a:lnTo>
                  <a:lnTo>
                    <a:pt x="300" y="63"/>
                  </a:lnTo>
                  <a:lnTo>
                    <a:pt x="303" y="62"/>
                  </a:lnTo>
                  <a:lnTo>
                    <a:pt x="300" y="60"/>
                  </a:lnTo>
                  <a:lnTo>
                    <a:pt x="300" y="57"/>
                  </a:lnTo>
                  <a:lnTo>
                    <a:pt x="308" y="60"/>
                  </a:lnTo>
                  <a:lnTo>
                    <a:pt x="313" y="60"/>
                  </a:lnTo>
                  <a:lnTo>
                    <a:pt x="314" y="62"/>
                  </a:lnTo>
                  <a:lnTo>
                    <a:pt x="319" y="63"/>
                  </a:lnTo>
                  <a:lnTo>
                    <a:pt x="320" y="62"/>
                  </a:lnTo>
                  <a:lnTo>
                    <a:pt x="316" y="60"/>
                  </a:lnTo>
                  <a:lnTo>
                    <a:pt x="313" y="57"/>
                  </a:lnTo>
                  <a:lnTo>
                    <a:pt x="313" y="54"/>
                  </a:lnTo>
                  <a:lnTo>
                    <a:pt x="310" y="52"/>
                  </a:lnTo>
                  <a:lnTo>
                    <a:pt x="313" y="50"/>
                  </a:lnTo>
                  <a:lnTo>
                    <a:pt x="310" y="48"/>
                  </a:lnTo>
                  <a:lnTo>
                    <a:pt x="313" y="46"/>
                  </a:lnTo>
                  <a:lnTo>
                    <a:pt x="314" y="46"/>
                  </a:lnTo>
                  <a:lnTo>
                    <a:pt x="319" y="46"/>
                  </a:lnTo>
                  <a:lnTo>
                    <a:pt x="319" y="48"/>
                  </a:lnTo>
                  <a:lnTo>
                    <a:pt x="319" y="50"/>
                  </a:lnTo>
                  <a:lnTo>
                    <a:pt x="322" y="54"/>
                  </a:lnTo>
                  <a:lnTo>
                    <a:pt x="326" y="60"/>
                  </a:lnTo>
                  <a:lnTo>
                    <a:pt x="330" y="62"/>
                  </a:lnTo>
                  <a:lnTo>
                    <a:pt x="330" y="63"/>
                  </a:lnTo>
                  <a:lnTo>
                    <a:pt x="330" y="68"/>
                  </a:lnTo>
                  <a:lnTo>
                    <a:pt x="332" y="68"/>
                  </a:lnTo>
                  <a:lnTo>
                    <a:pt x="332" y="68"/>
                  </a:lnTo>
                  <a:lnTo>
                    <a:pt x="335" y="63"/>
                  </a:lnTo>
                  <a:lnTo>
                    <a:pt x="330" y="60"/>
                  </a:lnTo>
                  <a:lnTo>
                    <a:pt x="332" y="57"/>
                  </a:lnTo>
                  <a:lnTo>
                    <a:pt x="330" y="57"/>
                  </a:lnTo>
                  <a:lnTo>
                    <a:pt x="328" y="57"/>
                  </a:lnTo>
                  <a:lnTo>
                    <a:pt x="326" y="56"/>
                  </a:lnTo>
                  <a:lnTo>
                    <a:pt x="326" y="54"/>
                  </a:lnTo>
                  <a:lnTo>
                    <a:pt x="322" y="52"/>
                  </a:lnTo>
                  <a:lnTo>
                    <a:pt x="320" y="50"/>
                  </a:lnTo>
                  <a:lnTo>
                    <a:pt x="324" y="48"/>
                  </a:lnTo>
                  <a:lnTo>
                    <a:pt x="328" y="46"/>
                  </a:lnTo>
                  <a:lnTo>
                    <a:pt x="328" y="46"/>
                  </a:lnTo>
                  <a:lnTo>
                    <a:pt x="335" y="48"/>
                  </a:lnTo>
                  <a:lnTo>
                    <a:pt x="341" y="50"/>
                  </a:lnTo>
                  <a:lnTo>
                    <a:pt x="338" y="48"/>
                  </a:lnTo>
                  <a:lnTo>
                    <a:pt x="335" y="46"/>
                  </a:lnTo>
                  <a:lnTo>
                    <a:pt x="330" y="46"/>
                  </a:lnTo>
                  <a:lnTo>
                    <a:pt x="326" y="42"/>
                  </a:lnTo>
                  <a:lnTo>
                    <a:pt x="330" y="42"/>
                  </a:lnTo>
                  <a:lnTo>
                    <a:pt x="335" y="40"/>
                  </a:lnTo>
                  <a:lnTo>
                    <a:pt x="330" y="38"/>
                  </a:lnTo>
                  <a:lnTo>
                    <a:pt x="330" y="37"/>
                  </a:lnTo>
                  <a:lnTo>
                    <a:pt x="335" y="32"/>
                  </a:lnTo>
                  <a:lnTo>
                    <a:pt x="335" y="32"/>
                  </a:lnTo>
                  <a:lnTo>
                    <a:pt x="336" y="32"/>
                  </a:lnTo>
                  <a:lnTo>
                    <a:pt x="338" y="31"/>
                  </a:lnTo>
                  <a:lnTo>
                    <a:pt x="336" y="28"/>
                  </a:lnTo>
                  <a:lnTo>
                    <a:pt x="335" y="26"/>
                  </a:lnTo>
                  <a:lnTo>
                    <a:pt x="338" y="26"/>
                  </a:lnTo>
                  <a:lnTo>
                    <a:pt x="338" y="26"/>
                  </a:lnTo>
                  <a:lnTo>
                    <a:pt x="342" y="28"/>
                  </a:lnTo>
                  <a:lnTo>
                    <a:pt x="344" y="26"/>
                  </a:lnTo>
                  <a:lnTo>
                    <a:pt x="348" y="26"/>
                  </a:lnTo>
                  <a:lnTo>
                    <a:pt x="348" y="26"/>
                  </a:lnTo>
                  <a:close/>
                  <a:moveTo>
                    <a:pt x="282" y="171"/>
                  </a:moveTo>
                  <a:lnTo>
                    <a:pt x="275" y="177"/>
                  </a:lnTo>
                  <a:lnTo>
                    <a:pt x="275" y="177"/>
                  </a:lnTo>
                  <a:lnTo>
                    <a:pt x="271" y="181"/>
                  </a:lnTo>
                  <a:lnTo>
                    <a:pt x="266" y="179"/>
                  </a:lnTo>
                  <a:lnTo>
                    <a:pt x="266" y="183"/>
                  </a:lnTo>
                  <a:lnTo>
                    <a:pt x="263" y="187"/>
                  </a:lnTo>
                  <a:lnTo>
                    <a:pt x="263" y="189"/>
                  </a:lnTo>
                  <a:lnTo>
                    <a:pt x="265" y="190"/>
                  </a:lnTo>
                  <a:lnTo>
                    <a:pt x="266" y="193"/>
                  </a:lnTo>
                  <a:lnTo>
                    <a:pt x="266" y="196"/>
                  </a:lnTo>
                  <a:lnTo>
                    <a:pt x="271" y="205"/>
                  </a:lnTo>
                  <a:lnTo>
                    <a:pt x="272" y="206"/>
                  </a:lnTo>
                  <a:lnTo>
                    <a:pt x="276" y="212"/>
                  </a:lnTo>
                  <a:lnTo>
                    <a:pt x="276" y="215"/>
                  </a:lnTo>
                  <a:lnTo>
                    <a:pt x="272" y="224"/>
                  </a:lnTo>
                  <a:lnTo>
                    <a:pt x="272" y="227"/>
                  </a:lnTo>
                  <a:lnTo>
                    <a:pt x="272" y="231"/>
                  </a:lnTo>
                  <a:lnTo>
                    <a:pt x="275" y="233"/>
                  </a:lnTo>
                  <a:lnTo>
                    <a:pt x="279" y="233"/>
                  </a:lnTo>
                  <a:lnTo>
                    <a:pt x="281" y="237"/>
                  </a:lnTo>
                  <a:lnTo>
                    <a:pt x="285" y="237"/>
                  </a:lnTo>
                  <a:lnTo>
                    <a:pt x="288" y="239"/>
                  </a:lnTo>
                  <a:lnTo>
                    <a:pt x="300" y="237"/>
                  </a:lnTo>
                  <a:lnTo>
                    <a:pt x="298" y="233"/>
                  </a:lnTo>
                  <a:lnTo>
                    <a:pt x="298" y="224"/>
                  </a:lnTo>
                  <a:lnTo>
                    <a:pt x="298" y="222"/>
                  </a:lnTo>
                  <a:lnTo>
                    <a:pt x="297" y="221"/>
                  </a:lnTo>
                  <a:lnTo>
                    <a:pt x="294" y="217"/>
                  </a:lnTo>
                  <a:lnTo>
                    <a:pt x="292" y="215"/>
                  </a:lnTo>
                  <a:lnTo>
                    <a:pt x="294" y="211"/>
                  </a:lnTo>
                  <a:lnTo>
                    <a:pt x="297" y="212"/>
                  </a:lnTo>
                  <a:lnTo>
                    <a:pt x="303" y="211"/>
                  </a:lnTo>
                  <a:lnTo>
                    <a:pt x="303" y="209"/>
                  </a:lnTo>
                  <a:lnTo>
                    <a:pt x="298" y="206"/>
                  </a:lnTo>
                  <a:lnTo>
                    <a:pt x="298" y="203"/>
                  </a:lnTo>
                  <a:lnTo>
                    <a:pt x="294" y="203"/>
                  </a:lnTo>
                  <a:lnTo>
                    <a:pt x="292" y="205"/>
                  </a:lnTo>
                  <a:lnTo>
                    <a:pt x="291" y="205"/>
                  </a:lnTo>
                  <a:lnTo>
                    <a:pt x="291" y="203"/>
                  </a:lnTo>
                  <a:lnTo>
                    <a:pt x="292" y="199"/>
                  </a:lnTo>
                  <a:lnTo>
                    <a:pt x="287" y="196"/>
                  </a:lnTo>
                  <a:lnTo>
                    <a:pt x="285" y="195"/>
                  </a:lnTo>
                  <a:lnTo>
                    <a:pt x="282" y="189"/>
                  </a:lnTo>
                  <a:lnTo>
                    <a:pt x="279" y="189"/>
                  </a:lnTo>
                  <a:lnTo>
                    <a:pt x="281" y="187"/>
                  </a:lnTo>
                  <a:lnTo>
                    <a:pt x="285" y="187"/>
                  </a:lnTo>
                  <a:lnTo>
                    <a:pt x="282" y="185"/>
                  </a:lnTo>
                  <a:lnTo>
                    <a:pt x="285" y="183"/>
                  </a:lnTo>
                  <a:lnTo>
                    <a:pt x="291" y="183"/>
                  </a:lnTo>
                  <a:lnTo>
                    <a:pt x="292" y="179"/>
                  </a:lnTo>
                  <a:lnTo>
                    <a:pt x="292" y="174"/>
                  </a:lnTo>
                  <a:lnTo>
                    <a:pt x="288" y="173"/>
                  </a:lnTo>
                  <a:lnTo>
                    <a:pt x="288" y="173"/>
                  </a:lnTo>
                  <a:lnTo>
                    <a:pt x="282" y="171"/>
                  </a:lnTo>
                  <a:lnTo>
                    <a:pt x="282" y="171"/>
                  </a:lnTo>
                  <a:close/>
                  <a:moveTo>
                    <a:pt x="263" y="0"/>
                  </a:moveTo>
                  <a:lnTo>
                    <a:pt x="263" y="2"/>
                  </a:lnTo>
                  <a:lnTo>
                    <a:pt x="263" y="2"/>
                  </a:lnTo>
                  <a:lnTo>
                    <a:pt x="263" y="0"/>
                  </a:lnTo>
                  <a:lnTo>
                    <a:pt x="263" y="0"/>
                  </a:lnTo>
                  <a:lnTo>
                    <a:pt x="265" y="0"/>
                  </a:lnTo>
                  <a:lnTo>
                    <a:pt x="265" y="0"/>
                  </a:lnTo>
                  <a:lnTo>
                    <a:pt x="265" y="0"/>
                  </a:lnTo>
                  <a:lnTo>
                    <a:pt x="265" y="0"/>
                  </a:lnTo>
                  <a:lnTo>
                    <a:pt x="266" y="0"/>
                  </a:lnTo>
                  <a:lnTo>
                    <a:pt x="266" y="0"/>
                  </a:lnTo>
                  <a:lnTo>
                    <a:pt x="265" y="0"/>
                  </a:lnTo>
                  <a:lnTo>
                    <a:pt x="263" y="0"/>
                  </a:lnTo>
                  <a:lnTo>
                    <a:pt x="263" y="0"/>
                  </a:lnTo>
                  <a:close/>
                  <a:moveTo>
                    <a:pt x="240" y="4"/>
                  </a:moveTo>
                  <a:lnTo>
                    <a:pt x="237" y="4"/>
                  </a:lnTo>
                  <a:lnTo>
                    <a:pt x="235" y="4"/>
                  </a:lnTo>
                  <a:lnTo>
                    <a:pt x="233" y="4"/>
                  </a:lnTo>
                  <a:lnTo>
                    <a:pt x="229" y="6"/>
                  </a:lnTo>
                  <a:lnTo>
                    <a:pt x="227" y="6"/>
                  </a:lnTo>
                  <a:lnTo>
                    <a:pt x="225" y="6"/>
                  </a:lnTo>
                  <a:lnTo>
                    <a:pt x="223" y="6"/>
                  </a:lnTo>
                  <a:lnTo>
                    <a:pt x="219" y="9"/>
                  </a:lnTo>
                  <a:lnTo>
                    <a:pt x="218" y="9"/>
                  </a:lnTo>
                  <a:lnTo>
                    <a:pt x="218" y="9"/>
                  </a:lnTo>
                  <a:lnTo>
                    <a:pt x="219" y="9"/>
                  </a:lnTo>
                  <a:lnTo>
                    <a:pt x="225" y="6"/>
                  </a:lnTo>
                  <a:lnTo>
                    <a:pt x="229" y="4"/>
                  </a:lnTo>
                  <a:lnTo>
                    <a:pt x="233" y="4"/>
                  </a:lnTo>
                  <a:lnTo>
                    <a:pt x="233" y="4"/>
                  </a:lnTo>
                  <a:lnTo>
                    <a:pt x="235" y="4"/>
                  </a:lnTo>
                  <a:lnTo>
                    <a:pt x="240" y="4"/>
                  </a:lnTo>
                  <a:lnTo>
                    <a:pt x="241" y="4"/>
                  </a:lnTo>
                  <a:lnTo>
                    <a:pt x="241" y="4"/>
                  </a:lnTo>
                  <a:lnTo>
                    <a:pt x="240" y="4"/>
                  </a:lnTo>
                  <a:lnTo>
                    <a:pt x="240" y="4"/>
                  </a:lnTo>
                  <a:close/>
                  <a:moveTo>
                    <a:pt x="303" y="34"/>
                  </a:moveTo>
                  <a:lnTo>
                    <a:pt x="304" y="37"/>
                  </a:lnTo>
                  <a:lnTo>
                    <a:pt x="297" y="40"/>
                  </a:lnTo>
                  <a:lnTo>
                    <a:pt x="292" y="42"/>
                  </a:lnTo>
                  <a:lnTo>
                    <a:pt x="292" y="46"/>
                  </a:lnTo>
                  <a:lnTo>
                    <a:pt x="291" y="48"/>
                  </a:lnTo>
                  <a:lnTo>
                    <a:pt x="287" y="46"/>
                  </a:lnTo>
                  <a:lnTo>
                    <a:pt x="285" y="46"/>
                  </a:lnTo>
                  <a:lnTo>
                    <a:pt x="287" y="44"/>
                  </a:lnTo>
                  <a:lnTo>
                    <a:pt x="287" y="42"/>
                  </a:lnTo>
                  <a:lnTo>
                    <a:pt x="288" y="40"/>
                  </a:lnTo>
                  <a:lnTo>
                    <a:pt x="291" y="38"/>
                  </a:lnTo>
                  <a:lnTo>
                    <a:pt x="294" y="38"/>
                  </a:lnTo>
                  <a:lnTo>
                    <a:pt x="298" y="38"/>
                  </a:lnTo>
                  <a:lnTo>
                    <a:pt x="300" y="37"/>
                  </a:lnTo>
                  <a:lnTo>
                    <a:pt x="303" y="34"/>
                  </a:lnTo>
                  <a:lnTo>
                    <a:pt x="303" y="34"/>
                  </a:lnTo>
                  <a:close/>
                  <a:moveTo>
                    <a:pt x="253" y="2"/>
                  </a:moveTo>
                  <a:lnTo>
                    <a:pt x="253" y="2"/>
                  </a:lnTo>
                  <a:lnTo>
                    <a:pt x="253" y="2"/>
                  </a:lnTo>
                  <a:lnTo>
                    <a:pt x="253" y="2"/>
                  </a:lnTo>
                  <a:lnTo>
                    <a:pt x="255" y="2"/>
                  </a:lnTo>
                  <a:lnTo>
                    <a:pt x="253" y="2"/>
                  </a:lnTo>
                  <a:lnTo>
                    <a:pt x="253" y="2"/>
                  </a:lnTo>
                  <a:close/>
                  <a:moveTo>
                    <a:pt x="240" y="4"/>
                  </a:moveTo>
                  <a:lnTo>
                    <a:pt x="240" y="4"/>
                  </a:lnTo>
                  <a:lnTo>
                    <a:pt x="240" y="4"/>
                  </a:lnTo>
                  <a:lnTo>
                    <a:pt x="240" y="4"/>
                  </a:lnTo>
                  <a:lnTo>
                    <a:pt x="240" y="4"/>
                  </a:lnTo>
                  <a:lnTo>
                    <a:pt x="240" y="4"/>
                  </a:lnTo>
                  <a:lnTo>
                    <a:pt x="241" y="4"/>
                  </a:lnTo>
                  <a:lnTo>
                    <a:pt x="241" y="4"/>
                  </a:lnTo>
                  <a:lnTo>
                    <a:pt x="241" y="4"/>
                  </a:lnTo>
                  <a:lnTo>
                    <a:pt x="241" y="4"/>
                  </a:lnTo>
                  <a:lnTo>
                    <a:pt x="243" y="2"/>
                  </a:lnTo>
                  <a:lnTo>
                    <a:pt x="243" y="2"/>
                  </a:lnTo>
                  <a:lnTo>
                    <a:pt x="243" y="2"/>
                  </a:lnTo>
                  <a:lnTo>
                    <a:pt x="244" y="2"/>
                  </a:lnTo>
                  <a:lnTo>
                    <a:pt x="244" y="2"/>
                  </a:lnTo>
                  <a:lnTo>
                    <a:pt x="244" y="2"/>
                  </a:lnTo>
                  <a:lnTo>
                    <a:pt x="244" y="2"/>
                  </a:lnTo>
                  <a:lnTo>
                    <a:pt x="243" y="4"/>
                  </a:lnTo>
                  <a:lnTo>
                    <a:pt x="241" y="4"/>
                  </a:lnTo>
                  <a:lnTo>
                    <a:pt x="240" y="4"/>
                  </a:lnTo>
                  <a:lnTo>
                    <a:pt x="240" y="4"/>
                  </a:lnTo>
                  <a:close/>
                  <a:moveTo>
                    <a:pt x="354" y="18"/>
                  </a:moveTo>
                  <a:lnTo>
                    <a:pt x="356" y="18"/>
                  </a:lnTo>
                  <a:lnTo>
                    <a:pt x="360" y="18"/>
                  </a:lnTo>
                  <a:lnTo>
                    <a:pt x="361" y="21"/>
                  </a:lnTo>
                  <a:lnTo>
                    <a:pt x="358" y="21"/>
                  </a:lnTo>
                  <a:lnTo>
                    <a:pt x="354" y="21"/>
                  </a:lnTo>
                  <a:lnTo>
                    <a:pt x="354" y="18"/>
                  </a:lnTo>
                  <a:lnTo>
                    <a:pt x="356" y="18"/>
                  </a:lnTo>
                  <a:lnTo>
                    <a:pt x="354" y="18"/>
                  </a:lnTo>
                  <a:lnTo>
                    <a:pt x="354" y="18"/>
                  </a:lnTo>
                  <a:close/>
                  <a:moveTo>
                    <a:pt x="231" y="4"/>
                  </a:moveTo>
                  <a:lnTo>
                    <a:pt x="233" y="4"/>
                  </a:lnTo>
                  <a:lnTo>
                    <a:pt x="233" y="4"/>
                  </a:lnTo>
                  <a:lnTo>
                    <a:pt x="233" y="4"/>
                  </a:lnTo>
                  <a:lnTo>
                    <a:pt x="233" y="4"/>
                  </a:lnTo>
                  <a:lnTo>
                    <a:pt x="233" y="4"/>
                  </a:lnTo>
                  <a:lnTo>
                    <a:pt x="235" y="4"/>
                  </a:lnTo>
                  <a:lnTo>
                    <a:pt x="235" y="4"/>
                  </a:lnTo>
                  <a:lnTo>
                    <a:pt x="235" y="4"/>
                  </a:lnTo>
                  <a:lnTo>
                    <a:pt x="235" y="4"/>
                  </a:lnTo>
                  <a:lnTo>
                    <a:pt x="237" y="4"/>
                  </a:lnTo>
                  <a:lnTo>
                    <a:pt x="237" y="4"/>
                  </a:lnTo>
                  <a:lnTo>
                    <a:pt x="237" y="4"/>
                  </a:lnTo>
                  <a:lnTo>
                    <a:pt x="235" y="4"/>
                  </a:lnTo>
                  <a:lnTo>
                    <a:pt x="233" y="4"/>
                  </a:lnTo>
                  <a:lnTo>
                    <a:pt x="231" y="4"/>
                  </a:lnTo>
                  <a:lnTo>
                    <a:pt x="231" y="4"/>
                  </a:lnTo>
                  <a:close/>
                  <a:moveTo>
                    <a:pt x="358" y="16"/>
                  </a:moveTo>
                  <a:lnTo>
                    <a:pt x="358" y="16"/>
                  </a:lnTo>
                  <a:lnTo>
                    <a:pt x="356" y="16"/>
                  </a:lnTo>
                  <a:lnTo>
                    <a:pt x="356" y="16"/>
                  </a:lnTo>
                  <a:lnTo>
                    <a:pt x="356" y="16"/>
                  </a:lnTo>
                  <a:lnTo>
                    <a:pt x="358" y="16"/>
                  </a:lnTo>
                  <a:lnTo>
                    <a:pt x="358" y="16"/>
                  </a:lnTo>
                  <a:close/>
                  <a:moveTo>
                    <a:pt x="366" y="21"/>
                  </a:moveTo>
                  <a:lnTo>
                    <a:pt x="367" y="21"/>
                  </a:lnTo>
                  <a:lnTo>
                    <a:pt x="367" y="22"/>
                  </a:lnTo>
                  <a:lnTo>
                    <a:pt x="366" y="21"/>
                  </a:lnTo>
                  <a:lnTo>
                    <a:pt x="366" y="21"/>
                  </a:lnTo>
                  <a:lnTo>
                    <a:pt x="366" y="21"/>
                  </a:lnTo>
                  <a:lnTo>
                    <a:pt x="366" y="21"/>
                  </a:lnTo>
                  <a:close/>
                  <a:moveTo>
                    <a:pt x="219" y="6"/>
                  </a:moveTo>
                  <a:lnTo>
                    <a:pt x="219" y="6"/>
                  </a:lnTo>
                  <a:lnTo>
                    <a:pt x="219" y="6"/>
                  </a:lnTo>
                  <a:lnTo>
                    <a:pt x="219" y="6"/>
                  </a:lnTo>
                  <a:lnTo>
                    <a:pt x="221" y="6"/>
                  </a:lnTo>
                  <a:lnTo>
                    <a:pt x="221" y="6"/>
                  </a:lnTo>
                  <a:lnTo>
                    <a:pt x="221" y="6"/>
                  </a:lnTo>
                  <a:lnTo>
                    <a:pt x="221" y="6"/>
                  </a:lnTo>
                  <a:lnTo>
                    <a:pt x="221" y="6"/>
                  </a:lnTo>
                  <a:lnTo>
                    <a:pt x="223" y="6"/>
                  </a:lnTo>
                  <a:lnTo>
                    <a:pt x="221" y="6"/>
                  </a:lnTo>
                  <a:lnTo>
                    <a:pt x="219" y="6"/>
                  </a:lnTo>
                  <a:lnTo>
                    <a:pt x="219" y="6"/>
                  </a:lnTo>
                  <a:close/>
                  <a:moveTo>
                    <a:pt x="215" y="9"/>
                  </a:moveTo>
                  <a:lnTo>
                    <a:pt x="209" y="9"/>
                  </a:lnTo>
                  <a:lnTo>
                    <a:pt x="209" y="10"/>
                  </a:lnTo>
                  <a:lnTo>
                    <a:pt x="209" y="10"/>
                  </a:lnTo>
                  <a:lnTo>
                    <a:pt x="205" y="10"/>
                  </a:lnTo>
                  <a:lnTo>
                    <a:pt x="203" y="10"/>
                  </a:lnTo>
                  <a:lnTo>
                    <a:pt x="202" y="12"/>
                  </a:lnTo>
                  <a:lnTo>
                    <a:pt x="197" y="12"/>
                  </a:lnTo>
                  <a:lnTo>
                    <a:pt x="196" y="15"/>
                  </a:lnTo>
                  <a:lnTo>
                    <a:pt x="193" y="15"/>
                  </a:lnTo>
                  <a:lnTo>
                    <a:pt x="191" y="15"/>
                  </a:lnTo>
                  <a:lnTo>
                    <a:pt x="187" y="16"/>
                  </a:lnTo>
                  <a:lnTo>
                    <a:pt x="184" y="18"/>
                  </a:lnTo>
                  <a:lnTo>
                    <a:pt x="181" y="18"/>
                  </a:lnTo>
                  <a:lnTo>
                    <a:pt x="180" y="18"/>
                  </a:lnTo>
                  <a:lnTo>
                    <a:pt x="177" y="21"/>
                  </a:lnTo>
                  <a:lnTo>
                    <a:pt x="177" y="21"/>
                  </a:lnTo>
                  <a:lnTo>
                    <a:pt x="174" y="22"/>
                  </a:lnTo>
                  <a:lnTo>
                    <a:pt x="171" y="22"/>
                  </a:lnTo>
                  <a:lnTo>
                    <a:pt x="170" y="22"/>
                  </a:lnTo>
                  <a:lnTo>
                    <a:pt x="168" y="24"/>
                  </a:lnTo>
                  <a:lnTo>
                    <a:pt x="168" y="24"/>
                  </a:lnTo>
                  <a:lnTo>
                    <a:pt x="165" y="24"/>
                  </a:lnTo>
                  <a:lnTo>
                    <a:pt x="165" y="24"/>
                  </a:lnTo>
                  <a:lnTo>
                    <a:pt x="164" y="26"/>
                  </a:lnTo>
                  <a:lnTo>
                    <a:pt x="165" y="24"/>
                  </a:lnTo>
                  <a:lnTo>
                    <a:pt x="171" y="22"/>
                  </a:lnTo>
                  <a:lnTo>
                    <a:pt x="171" y="22"/>
                  </a:lnTo>
                  <a:lnTo>
                    <a:pt x="171" y="22"/>
                  </a:lnTo>
                  <a:lnTo>
                    <a:pt x="171" y="22"/>
                  </a:lnTo>
                  <a:lnTo>
                    <a:pt x="171" y="22"/>
                  </a:lnTo>
                  <a:lnTo>
                    <a:pt x="174" y="22"/>
                  </a:lnTo>
                  <a:lnTo>
                    <a:pt x="174" y="21"/>
                  </a:lnTo>
                  <a:lnTo>
                    <a:pt x="174" y="21"/>
                  </a:lnTo>
                  <a:lnTo>
                    <a:pt x="174" y="21"/>
                  </a:lnTo>
                  <a:lnTo>
                    <a:pt x="175" y="21"/>
                  </a:lnTo>
                  <a:lnTo>
                    <a:pt x="175" y="21"/>
                  </a:lnTo>
                  <a:lnTo>
                    <a:pt x="175" y="21"/>
                  </a:lnTo>
                  <a:lnTo>
                    <a:pt x="175" y="21"/>
                  </a:lnTo>
                  <a:lnTo>
                    <a:pt x="175" y="21"/>
                  </a:lnTo>
                  <a:lnTo>
                    <a:pt x="177" y="21"/>
                  </a:lnTo>
                  <a:lnTo>
                    <a:pt x="177" y="21"/>
                  </a:lnTo>
                  <a:lnTo>
                    <a:pt x="177" y="21"/>
                  </a:lnTo>
                  <a:lnTo>
                    <a:pt x="177" y="21"/>
                  </a:lnTo>
                  <a:lnTo>
                    <a:pt x="180" y="18"/>
                  </a:lnTo>
                  <a:lnTo>
                    <a:pt x="180" y="18"/>
                  </a:lnTo>
                  <a:lnTo>
                    <a:pt x="180" y="18"/>
                  </a:lnTo>
                  <a:lnTo>
                    <a:pt x="180" y="18"/>
                  </a:lnTo>
                  <a:lnTo>
                    <a:pt x="181" y="18"/>
                  </a:lnTo>
                  <a:lnTo>
                    <a:pt x="181" y="18"/>
                  </a:lnTo>
                  <a:lnTo>
                    <a:pt x="181" y="18"/>
                  </a:lnTo>
                  <a:lnTo>
                    <a:pt x="181" y="18"/>
                  </a:lnTo>
                  <a:lnTo>
                    <a:pt x="181" y="18"/>
                  </a:lnTo>
                  <a:lnTo>
                    <a:pt x="184" y="18"/>
                  </a:lnTo>
                  <a:lnTo>
                    <a:pt x="184" y="18"/>
                  </a:lnTo>
                  <a:lnTo>
                    <a:pt x="184" y="16"/>
                  </a:lnTo>
                  <a:lnTo>
                    <a:pt x="184" y="16"/>
                  </a:lnTo>
                  <a:lnTo>
                    <a:pt x="186" y="16"/>
                  </a:lnTo>
                  <a:lnTo>
                    <a:pt x="186" y="16"/>
                  </a:lnTo>
                  <a:lnTo>
                    <a:pt x="186" y="16"/>
                  </a:lnTo>
                  <a:lnTo>
                    <a:pt x="186" y="16"/>
                  </a:lnTo>
                  <a:lnTo>
                    <a:pt x="187" y="16"/>
                  </a:lnTo>
                  <a:lnTo>
                    <a:pt x="187" y="16"/>
                  </a:lnTo>
                  <a:lnTo>
                    <a:pt x="187" y="16"/>
                  </a:lnTo>
                  <a:lnTo>
                    <a:pt x="187" y="16"/>
                  </a:lnTo>
                  <a:lnTo>
                    <a:pt x="187" y="16"/>
                  </a:lnTo>
                  <a:lnTo>
                    <a:pt x="190" y="16"/>
                  </a:lnTo>
                  <a:lnTo>
                    <a:pt x="190" y="15"/>
                  </a:lnTo>
                  <a:lnTo>
                    <a:pt x="190" y="15"/>
                  </a:lnTo>
                  <a:lnTo>
                    <a:pt x="190" y="15"/>
                  </a:lnTo>
                  <a:lnTo>
                    <a:pt x="191" y="15"/>
                  </a:lnTo>
                  <a:lnTo>
                    <a:pt x="191" y="15"/>
                  </a:lnTo>
                  <a:lnTo>
                    <a:pt x="191" y="15"/>
                  </a:lnTo>
                  <a:lnTo>
                    <a:pt x="191" y="15"/>
                  </a:lnTo>
                  <a:lnTo>
                    <a:pt x="193" y="15"/>
                  </a:lnTo>
                  <a:lnTo>
                    <a:pt x="193" y="15"/>
                  </a:lnTo>
                  <a:lnTo>
                    <a:pt x="193" y="15"/>
                  </a:lnTo>
                  <a:lnTo>
                    <a:pt x="193" y="15"/>
                  </a:lnTo>
                  <a:lnTo>
                    <a:pt x="196" y="15"/>
                  </a:lnTo>
                  <a:lnTo>
                    <a:pt x="196" y="15"/>
                  </a:lnTo>
                  <a:lnTo>
                    <a:pt x="196" y="15"/>
                  </a:lnTo>
                  <a:lnTo>
                    <a:pt x="196" y="12"/>
                  </a:lnTo>
                  <a:lnTo>
                    <a:pt x="197" y="12"/>
                  </a:lnTo>
                  <a:lnTo>
                    <a:pt x="197" y="12"/>
                  </a:lnTo>
                  <a:lnTo>
                    <a:pt x="197" y="12"/>
                  </a:lnTo>
                  <a:lnTo>
                    <a:pt x="197" y="12"/>
                  </a:lnTo>
                  <a:lnTo>
                    <a:pt x="199" y="12"/>
                  </a:lnTo>
                  <a:lnTo>
                    <a:pt x="199" y="12"/>
                  </a:lnTo>
                  <a:lnTo>
                    <a:pt x="199" y="12"/>
                  </a:lnTo>
                  <a:lnTo>
                    <a:pt x="199" y="12"/>
                  </a:lnTo>
                  <a:lnTo>
                    <a:pt x="199" y="12"/>
                  </a:lnTo>
                  <a:lnTo>
                    <a:pt x="202" y="12"/>
                  </a:lnTo>
                  <a:lnTo>
                    <a:pt x="202" y="12"/>
                  </a:lnTo>
                  <a:lnTo>
                    <a:pt x="202" y="12"/>
                  </a:lnTo>
                  <a:lnTo>
                    <a:pt x="202" y="12"/>
                  </a:lnTo>
                  <a:lnTo>
                    <a:pt x="203" y="10"/>
                  </a:lnTo>
                  <a:lnTo>
                    <a:pt x="203" y="10"/>
                  </a:lnTo>
                  <a:lnTo>
                    <a:pt x="203" y="10"/>
                  </a:lnTo>
                  <a:lnTo>
                    <a:pt x="203" y="10"/>
                  </a:lnTo>
                  <a:lnTo>
                    <a:pt x="205" y="10"/>
                  </a:lnTo>
                  <a:lnTo>
                    <a:pt x="205" y="10"/>
                  </a:lnTo>
                  <a:lnTo>
                    <a:pt x="205" y="10"/>
                  </a:lnTo>
                  <a:lnTo>
                    <a:pt x="205" y="10"/>
                  </a:lnTo>
                  <a:lnTo>
                    <a:pt x="205" y="10"/>
                  </a:lnTo>
                  <a:lnTo>
                    <a:pt x="207" y="10"/>
                  </a:lnTo>
                  <a:lnTo>
                    <a:pt x="207" y="10"/>
                  </a:lnTo>
                  <a:lnTo>
                    <a:pt x="207" y="10"/>
                  </a:lnTo>
                  <a:lnTo>
                    <a:pt x="207" y="10"/>
                  </a:lnTo>
                  <a:lnTo>
                    <a:pt x="209" y="10"/>
                  </a:lnTo>
                  <a:lnTo>
                    <a:pt x="209" y="10"/>
                  </a:lnTo>
                  <a:lnTo>
                    <a:pt x="209" y="9"/>
                  </a:lnTo>
                  <a:lnTo>
                    <a:pt x="209" y="9"/>
                  </a:lnTo>
                  <a:lnTo>
                    <a:pt x="212" y="9"/>
                  </a:lnTo>
                  <a:lnTo>
                    <a:pt x="212" y="9"/>
                  </a:lnTo>
                  <a:lnTo>
                    <a:pt x="212" y="9"/>
                  </a:lnTo>
                  <a:lnTo>
                    <a:pt x="212" y="9"/>
                  </a:lnTo>
                  <a:lnTo>
                    <a:pt x="213" y="9"/>
                  </a:lnTo>
                  <a:lnTo>
                    <a:pt x="213" y="9"/>
                  </a:lnTo>
                  <a:lnTo>
                    <a:pt x="213" y="9"/>
                  </a:lnTo>
                  <a:lnTo>
                    <a:pt x="213" y="9"/>
                  </a:lnTo>
                  <a:lnTo>
                    <a:pt x="215" y="9"/>
                  </a:lnTo>
                  <a:lnTo>
                    <a:pt x="215" y="9"/>
                  </a:lnTo>
                  <a:lnTo>
                    <a:pt x="215" y="9"/>
                  </a:lnTo>
                  <a:lnTo>
                    <a:pt x="215" y="9"/>
                  </a:lnTo>
                  <a:lnTo>
                    <a:pt x="218" y="9"/>
                  </a:lnTo>
                  <a:lnTo>
                    <a:pt x="218" y="9"/>
                  </a:lnTo>
                  <a:lnTo>
                    <a:pt x="218" y="9"/>
                  </a:lnTo>
                  <a:lnTo>
                    <a:pt x="218" y="9"/>
                  </a:lnTo>
                  <a:lnTo>
                    <a:pt x="219" y="9"/>
                  </a:lnTo>
                  <a:lnTo>
                    <a:pt x="218" y="9"/>
                  </a:lnTo>
                  <a:lnTo>
                    <a:pt x="215" y="9"/>
                  </a:lnTo>
                  <a:lnTo>
                    <a:pt x="215" y="9"/>
                  </a:lnTo>
                  <a:close/>
                  <a:moveTo>
                    <a:pt x="370" y="28"/>
                  </a:moveTo>
                  <a:lnTo>
                    <a:pt x="374" y="31"/>
                  </a:lnTo>
                  <a:lnTo>
                    <a:pt x="370" y="31"/>
                  </a:lnTo>
                  <a:lnTo>
                    <a:pt x="367" y="31"/>
                  </a:lnTo>
                  <a:lnTo>
                    <a:pt x="366" y="28"/>
                  </a:lnTo>
                  <a:lnTo>
                    <a:pt x="366" y="28"/>
                  </a:lnTo>
                  <a:lnTo>
                    <a:pt x="367" y="28"/>
                  </a:lnTo>
                  <a:lnTo>
                    <a:pt x="367" y="28"/>
                  </a:lnTo>
                  <a:lnTo>
                    <a:pt x="370" y="28"/>
                  </a:lnTo>
                  <a:lnTo>
                    <a:pt x="370" y="28"/>
                  </a:lnTo>
                  <a:lnTo>
                    <a:pt x="370" y="28"/>
                  </a:lnTo>
                  <a:close/>
                  <a:moveTo>
                    <a:pt x="209" y="10"/>
                  </a:moveTo>
                  <a:lnTo>
                    <a:pt x="207" y="10"/>
                  </a:lnTo>
                  <a:lnTo>
                    <a:pt x="212" y="9"/>
                  </a:lnTo>
                  <a:lnTo>
                    <a:pt x="215" y="9"/>
                  </a:lnTo>
                  <a:lnTo>
                    <a:pt x="213" y="9"/>
                  </a:lnTo>
                  <a:lnTo>
                    <a:pt x="209" y="10"/>
                  </a:lnTo>
                  <a:lnTo>
                    <a:pt x="209" y="10"/>
                  </a:lnTo>
                  <a:close/>
                  <a:moveTo>
                    <a:pt x="370" y="28"/>
                  </a:moveTo>
                  <a:lnTo>
                    <a:pt x="372" y="31"/>
                  </a:lnTo>
                  <a:lnTo>
                    <a:pt x="370" y="28"/>
                  </a:lnTo>
                  <a:lnTo>
                    <a:pt x="370" y="28"/>
                  </a:lnTo>
                  <a:lnTo>
                    <a:pt x="370" y="28"/>
                  </a:lnTo>
                  <a:lnTo>
                    <a:pt x="367" y="28"/>
                  </a:lnTo>
                  <a:lnTo>
                    <a:pt x="366" y="26"/>
                  </a:lnTo>
                  <a:lnTo>
                    <a:pt x="370" y="26"/>
                  </a:lnTo>
                  <a:lnTo>
                    <a:pt x="370" y="28"/>
                  </a:lnTo>
                  <a:lnTo>
                    <a:pt x="370" y="28"/>
                  </a:lnTo>
                  <a:close/>
                  <a:moveTo>
                    <a:pt x="288" y="52"/>
                  </a:moveTo>
                  <a:lnTo>
                    <a:pt x="291" y="54"/>
                  </a:lnTo>
                  <a:lnTo>
                    <a:pt x="292" y="56"/>
                  </a:lnTo>
                  <a:lnTo>
                    <a:pt x="291" y="56"/>
                  </a:lnTo>
                  <a:lnTo>
                    <a:pt x="287" y="56"/>
                  </a:lnTo>
                  <a:lnTo>
                    <a:pt x="285" y="54"/>
                  </a:lnTo>
                  <a:lnTo>
                    <a:pt x="282" y="54"/>
                  </a:lnTo>
                  <a:lnTo>
                    <a:pt x="281" y="52"/>
                  </a:lnTo>
                  <a:lnTo>
                    <a:pt x="282" y="50"/>
                  </a:lnTo>
                  <a:lnTo>
                    <a:pt x="282" y="48"/>
                  </a:lnTo>
                  <a:lnTo>
                    <a:pt x="285" y="48"/>
                  </a:lnTo>
                  <a:lnTo>
                    <a:pt x="287" y="46"/>
                  </a:lnTo>
                  <a:lnTo>
                    <a:pt x="288" y="48"/>
                  </a:lnTo>
                  <a:lnTo>
                    <a:pt x="288" y="50"/>
                  </a:lnTo>
                  <a:lnTo>
                    <a:pt x="288" y="52"/>
                  </a:lnTo>
                  <a:lnTo>
                    <a:pt x="288" y="52"/>
                  </a:lnTo>
                  <a:close/>
                  <a:moveTo>
                    <a:pt x="186" y="32"/>
                  </a:moveTo>
                  <a:lnTo>
                    <a:pt x="184" y="32"/>
                  </a:lnTo>
                  <a:lnTo>
                    <a:pt x="186" y="31"/>
                  </a:lnTo>
                  <a:lnTo>
                    <a:pt x="187" y="31"/>
                  </a:lnTo>
                  <a:lnTo>
                    <a:pt x="186" y="32"/>
                  </a:lnTo>
                  <a:lnTo>
                    <a:pt x="186" y="32"/>
                  </a:lnTo>
                  <a:close/>
                  <a:moveTo>
                    <a:pt x="175" y="34"/>
                  </a:moveTo>
                  <a:lnTo>
                    <a:pt x="174" y="32"/>
                  </a:lnTo>
                  <a:lnTo>
                    <a:pt x="175" y="32"/>
                  </a:lnTo>
                  <a:lnTo>
                    <a:pt x="177" y="32"/>
                  </a:lnTo>
                  <a:lnTo>
                    <a:pt x="175" y="34"/>
                  </a:lnTo>
                  <a:lnTo>
                    <a:pt x="175" y="34"/>
                  </a:lnTo>
                  <a:close/>
                  <a:moveTo>
                    <a:pt x="174" y="24"/>
                  </a:moveTo>
                  <a:lnTo>
                    <a:pt x="174" y="22"/>
                  </a:lnTo>
                  <a:lnTo>
                    <a:pt x="175" y="22"/>
                  </a:lnTo>
                  <a:lnTo>
                    <a:pt x="180" y="21"/>
                  </a:lnTo>
                  <a:lnTo>
                    <a:pt x="175" y="22"/>
                  </a:lnTo>
                  <a:lnTo>
                    <a:pt x="174" y="24"/>
                  </a:lnTo>
                  <a:lnTo>
                    <a:pt x="174" y="24"/>
                  </a:lnTo>
                  <a:close/>
                  <a:moveTo>
                    <a:pt x="279" y="62"/>
                  </a:moveTo>
                  <a:lnTo>
                    <a:pt x="275" y="63"/>
                  </a:lnTo>
                  <a:lnTo>
                    <a:pt x="275" y="62"/>
                  </a:lnTo>
                  <a:lnTo>
                    <a:pt x="275" y="60"/>
                  </a:lnTo>
                  <a:lnTo>
                    <a:pt x="276" y="60"/>
                  </a:lnTo>
                  <a:lnTo>
                    <a:pt x="279" y="62"/>
                  </a:lnTo>
                  <a:lnTo>
                    <a:pt x="279" y="62"/>
                  </a:lnTo>
                  <a:close/>
                  <a:moveTo>
                    <a:pt x="158" y="50"/>
                  </a:moveTo>
                  <a:lnTo>
                    <a:pt x="156" y="52"/>
                  </a:lnTo>
                  <a:lnTo>
                    <a:pt x="156" y="54"/>
                  </a:lnTo>
                  <a:lnTo>
                    <a:pt x="154" y="56"/>
                  </a:lnTo>
                  <a:lnTo>
                    <a:pt x="149" y="56"/>
                  </a:lnTo>
                  <a:lnTo>
                    <a:pt x="143" y="56"/>
                  </a:lnTo>
                  <a:lnTo>
                    <a:pt x="142" y="56"/>
                  </a:lnTo>
                  <a:lnTo>
                    <a:pt x="142" y="56"/>
                  </a:lnTo>
                  <a:lnTo>
                    <a:pt x="143" y="52"/>
                  </a:lnTo>
                  <a:lnTo>
                    <a:pt x="148" y="50"/>
                  </a:lnTo>
                  <a:lnTo>
                    <a:pt x="149" y="48"/>
                  </a:lnTo>
                  <a:lnTo>
                    <a:pt x="149" y="46"/>
                  </a:lnTo>
                  <a:lnTo>
                    <a:pt x="156" y="46"/>
                  </a:lnTo>
                  <a:lnTo>
                    <a:pt x="154" y="46"/>
                  </a:lnTo>
                  <a:lnTo>
                    <a:pt x="152" y="50"/>
                  </a:lnTo>
                  <a:lnTo>
                    <a:pt x="154" y="50"/>
                  </a:lnTo>
                  <a:lnTo>
                    <a:pt x="156" y="48"/>
                  </a:lnTo>
                  <a:lnTo>
                    <a:pt x="156" y="50"/>
                  </a:lnTo>
                  <a:lnTo>
                    <a:pt x="159" y="50"/>
                  </a:lnTo>
                  <a:lnTo>
                    <a:pt x="158" y="50"/>
                  </a:lnTo>
                  <a:lnTo>
                    <a:pt x="158" y="50"/>
                  </a:lnTo>
                  <a:close/>
                  <a:moveTo>
                    <a:pt x="148" y="68"/>
                  </a:moveTo>
                  <a:lnTo>
                    <a:pt x="146" y="70"/>
                  </a:lnTo>
                  <a:lnTo>
                    <a:pt x="146" y="68"/>
                  </a:lnTo>
                  <a:lnTo>
                    <a:pt x="148" y="68"/>
                  </a:lnTo>
                  <a:lnTo>
                    <a:pt x="148" y="68"/>
                  </a:lnTo>
                  <a:close/>
                  <a:moveTo>
                    <a:pt x="117" y="121"/>
                  </a:moveTo>
                  <a:lnTo>
                    <a:pt x="112" y="121"/>
                  </a:lnTo>
                  <a:lnTo>
                    <a:pt x="110" y="120"/>
                  </a:lnTo>
                  <a:lnTo>
                    <a:pt x="106" y="120"/>
                  </a:lnTo>
                  <a:lnTo>
                    <a:pt x="106" y="120"/>
                  </a:lnTo>
                  <a:lnTo>
                    <a:pt x="102" y="120"/>
                  </a:lnTo>
                  <a:lnTo>
                    <a:pt x="101" y="117"/>
                  </a:lnTo>
                  <a:lnTo>
                    <a:pt x="102" y="117"/>
                  </a:lnTo>
                  <a:lnTo>
                    <a:pt x="104" y="116"/>
                  </a:lnTo>
                  <a:lnTo>
                    <a:pt x="106" y="116"/>
                  </a:lnTo>
                  <a:lnTo>
                    <a:pt x="108" y="113"/>
                  </a:lnTo>
                  <a:lnTo>
                    <a:pt x="106" y="111"/>
                  </a:lnTo>
                  <a:lnTo>
                    <a:pt x="106" y="111"/>
                  </a:lnTo>
                  <a:lnTo>
                    <a:pt x="110" y="110"/>
                  </a:lnTo>
                  <a:lnTo>
                    <a:pt x="110" y="110"/>
                  </a:lnTo>
                  <a:lnTo>
                    <a:pt x="112" y="105"/>
                  </a:lnTo>
                  <a:lnTo>
                    <a:pt x="117" y="105"/>
                  </a:lnTo>
                  <a:lnTo>
                    <a:pt x="118" y="104"/>
                  </a:lnTo>
                  <a:lnTo>
                    <a:pt x="120" y="101"/>
                  </a:lnTo>
                  <a:lnTo>
                    <a:pt x="118" y="98"/>
                  </a:lnTo>
                  <a:lnTo>
                    <a:pt x="123" y="95"/>
                  </a:lnTo>
                  <a:lnTo>
                    <a:pt x="123" y="94"/>
                  </a:lnTo>
                  <a:lnTo>
                    <a:pt x="124" y="89"/>
                  </a:lnTo>
                  <a:lnTo>
                    <a:pt x="128" y="88"/>
                  </a:lnTo>
                  <a:lnTo>
                    <a:pt x="130" y="85"/>
                  </a:lnTo>
                  <a:lnTo>
                    <a:pt x="132" y="85"/>
                  </a:lnTo>
                  <a:lnTo>
                    <a:pt x="134" y="84"/>
                  </a:lnTo>
                  <a:lnTo>
                    <a:pt x="138" y="85"/>
                  </a:lnTo>
                  <a:lnTo>
                    <a:pt x="132" y="88"/>
                  </a:lnTo>
                  <a:lnTo>
                    <a:pt x="134" y="89"/>
                  </a:lnTo>
                  <a:lnTo>
                    <a:pt x="134" y="89"/>
                  </a:lnTo>
                  <a:lnTo>
                    <a:pt x="132" y="92"/>
                  </a:lnTo>
                  <a:lnTo>
                    <a:pt x="128" y="94"/>
                  </a:lnTo>
                  <a:lnTo>
                    <a:pt x="128" y="95"/>
                  </a:lnTo>
                  <a:lnTo>
                    <a:pt x="126" y="98"/>
                  </a:lnTo>
                  <a:lnTo>
                    <a:pt x="124" y="101"/>
                  </a:lnTo>
                  <a:lnTo>
                    <a:pt x="124" y="104"/>
                  </a:lnTo>
                  <a:lnTo>
                    <a:pt x="123" y="107"/>
                  </a:lnTo>
                  <a:lnTo>
                    <a:pt x="120" y="111"/>
                  </a:lnTo>
                  <a:lnTo>
                    <a:pt x="123" y="113"/>
                  </a:lnTo>
                  <a:lnTo>
                    <a:pt x="123" y="116"/>
                  </a:lnTo>
                  <a:lnTo>
                    <a:pt x="120" y="117"/>
                  </a:lnTo>
                  <a:lnTo>
                    <a:pt x="117" y="117"/>
                  </a:lnTo>
                  <a:lnTo>
                    <a:pt x="117" y="121"/>
                  </a:lnTo>
                  <a:lnTo>
                    <a:pt x="117" y="121"/>
                  </a:lnTo>
                  <a:close/>
                  <a:moveTo>
                    <a:pt x="158" y="110"/>
                  </a:moveTo>
                  <a:lnTo>
                    <a:pt x="154" y="111"/>
                  </a:lnTo>
                  <a:lnTo>
                    <a:pt x="152" y="110"/>
                  </a:lnTo>
                  <a:lnTo>
                    <a:pt x="154" y="107"/>
                  </a:lnTo>
                  <a:lnTo>
                    <a:pt x="158" y="107"/>
                  </a:lnTo>
                  <a:lnTo>
                    <a:pt x="158" y="107"/>
                  </a:lnTo>
                  <a:lnTo>
                    <a:pt x="158" y="110"/>
                  </a:lnTo>
                  <a:lnTo>
                    <a:pt x="158" y="110"/>
                  </a:lnTo>
                  <a:close/>
                  <a:moveTo>
                    <a:pt x="118" y="95"/>
                  </a:moveTo>
                  <a:lnTo>
                    <a:pt x="117" y="98"/>
                  </a:lnTo>
                  <a:lnTo>
                    <a:pt x="117" y="100"/>
                  </a:lnTo>
                  <a:lnTo>
                    <a:pt x="114" y="100"/>
                  </a:lnTo>
                  <a:lnTo>
                    <a:pt x="110" y="105"/>
                  </a:lnTo>
                  <a:lnTo>
                    <a:pt x="106" y="107"/>
                  </a:lnTo>
                  <a:lnTo>
                    <a:pt x="101" y="110"/>
                  </a:lnTo>
                  <a:lnTo>
                    <a:pt x="98" y="107"/>
                  </a:lnTo>
                  <a:lnTo>
                    <a:pt x="98" y="105"/>
                  </a:lnTo>
                  <a:lnTo>
                    <a:pt x="102" y="104"/>
                  </a:lnTo>
                  <a:lnTo>
                    <a:pt x="106" y="101"/>
                  </a:lnTo>
                  <a:lnTo>
                    <a:pt x="106" y="100"/>
                  </a:lnTo>
                  <a:lnTo>
                    <a:pt x="110" y="95"/>
                  </a:lnTo>
                  <a:lnTo>
                    <a:pt x="110" y="98"/>
                  </a:lnTo>
                  <a:lnTo>
                    <a:pt x="112" y="95"/>
                  </a:lnTo>
                  <a:lnTo>
                    <a:pt x="114" y="94"/>
                  </a:lnTo>
                  <a:lnTo>
                    <a:pt x="117" y="95"/>
                  </a:lnTo>
                  <a:lnTo>
                    <a:pt x="118" y="95"/>
                  </a:lnTo>
                  <a:lnTo>
                    <a:pt x="118" y="95"/>
                  </a:lnTo>
                  <a:close/>
                  <a:moveTo>
                    <a:pt x="118" y="101"/>
                  </a:moveTo>
                  <a:lnTo>
                    <a:pt x="117" y="101"/>
                  </a:lnTo>
                  <a:lnTo>
                    <a:pt x="117" y="101"/>
                  </a:lnTo>
                  <a:lnTo>
                    <a:pt x="117" y="101"/>
                  </a:lnTo>
                  <a:lnTo>
                    <a:pt x="118" y="101"/>
                  </a:lnTo>
                  <a:lnTo>
                    <a:pt x="118" y="101"/>
                  </a:lnTo>
                  <a:close/>
                  <a:moveTo>
                    <a:pt x="483" y="89"/>
                  </a:moveTo>
                  <a:lnTo>
                    <a:pt x="484" y="92"/>
                  </a:lnTo>
                  <a:lnTo>
                    <a:pt x="483" y="89"/>
                  </a:lnTo>
                  <a:lnTo>
                    <a:pt x="481" y="88"/>
                  </a:lnTo>
                  <a:lnTo>
                    <a:pt x="478" y="85"/>
                  </a:lnTo>
                  <a:lnTo>
                    <a:pt x="477" y="84"/>
                  </a:lnTo>
                  <a:lnTo>
                    <a:pt x="473" y="79"/>
                  </a:lnTo>
                  <a:lnTo>
                    <a:pt x="469" y="78"/>
                  </a:lnTo>
                  <a:lnTo>
                    <a:pt x="467" y="76"/>
                  </a:lnTo>
                  <a:lnTo>
                    <a:pt x="465" y="73"/>
                  </a:lnTo>
                  <a:lnTo>
                    <a:pt x="461" y="70"/>
                  </a:lnTo>
                  <a:lnTo>
                    <a:pt x="459" y="68"/>
                  </a:lnTo>
                  <a:lnTo>
                    <a:pt x="458" y="68"/>
                  </a:lnTo>
                  <a:lnTo>
                    <a:pt x="455" y="66"/>
                  </a:lnTo>
                  <a:lnTo>
                    <a:pt x="458" y="66"/>
                  </a:lnTo>
                  <a:lnTo>
                    <a:pt x="459" y="68"/>
                  </a:lnTo>
                  <a:lnTo>
                    <a:pt x="462" y="72"/>
                  </a:lnTo>
                  <a:lnTo>
                    <a:pt x="465" y="73"/>
                  </a:lnTo>
                  <a:lnTo>
                    <a:pt x="469" y="76"/>
                  </a:lnTo>
                  <a:lnTo>
                    <a:pt x="471" y="78"/>
                  </a:lnTo>
                  <a:lnTo>
                    <a:pt x="473" y="79"/>
                  </a:lnTo>
                  <a:lnTo>
                    <a:pt x="475" y="82"/>
                  </a:lnTo>
                  <a:lnTo>
                    <a:pt x="478" y="85"/>
                  </a:lnTo>
                  <a:lnTo>
                    <a:pt x="478" y="85"/>
                  </a:lnTo>
                  <a:lnTo>
                    <a:pt x="481" y="88"/>
                  </a:lnTo>
                  <a:lnTo>
                    <a:pt x="483" y="89"/>
                  </a:lnTo>
                  <a:lnTo>
                    <a:pt x="483" y="89"/>
                  </a:lnTo>
                  <a:close/>
                  <a:moveTo>
                    <a:pt x="102" y="126"/>
                  </a:moveTo>
                  <a:lnTo>
                    <a:pt x="102" y="126"/>
                  </a:lnTo>
                  <a:lnTo>
                    <a:pt x="102" y="126"/>
                  </a:lnTo>
                  <a:lnTo>
                    <a:pt x="102" y="126"/>
                  </a:lnTo>
                  <a:lnTo>
                    <a:pt x="102" y="126"/>
                  </a:lnTo>
                  <a:lnTo>
                    <a:pt x="102" y="126"/>
                  </a:lnTo>
                  <a:close/>
                  <a:moveTo>
                    <a:pt x="102" y="126"/>
                  </a:moveTo>
                  <a:lnTo>
                    <a:pt x="102" y="127"/>
                  </a:lnTo>
                  <a:lnTo>
                    <a:pt x="101" y="126"/>
                  </a:lnTo>
                  <a:lnTo>
                    <a:pt x="102" y="126"/>
                  </a:lnTo>
                  <a:lnTo>
                    <a:pt x="102" y="126"/>
                  </a:lnTo>
                  <a:lnTo>
                    <a:pt x="102" y="126"/>
                  </a:lnTo>
                  <a:close/>
                  <a:moveTo>
                    <a:pt x="494" y="101"/>
                  </a:moveTo>
                  <a:lnTo>
                    <a:pt x="494" y="104"/>
                  </a:lnTo>
                  <a:lnTo>
                    <a:pt x="494" y="104"/>
                  </a:lnTo>
                  <a:lnTo>
                    <a:pt x="497" y="104"/>
                  </a:lnTo>
                  <a:lnTo>
                    <a:pt x="497" y="105"/>
                  </a:lnTo>
                  <a:lnTo>
                    <a:pt x="497" y="105"/>
                  </a:lnTo>
                  <a:lnTo>
                    <a:pt x="497" y="105"/>
                  </a:lnTo>
                  <a:lnTo>
                    <a:pt x="497" y="105"/>
                  </a:lnTo>
                  <a:lnTo>
                    <a:pt x="497" y="105"/>
                  </a:lnTo>
                  <a:lnTo>
                    <a:pt x="499" y="107"/>
                  </a:lnTo>
                  <a:lnTo>
                    <a:pt x="499" y="107"/>
                  </a:lnTo>
                  <a:lnTo>
                    <a:pt x="500" y="110"/>
                  </a:lnTo>
                  <a:lnTo>
                    <a:pt x="499" y="110"/>
                  </a:lnTo>
                  <a:lnTo>
                    <a:pt x="499" y="107"/>
                  </a:lnTo>
                  <a:lnTo>
                    <a:pt x="497" y="105"/>
                  </a:lnTo>
                  <a:lnTo>
                    <a:pt x="494" y="104"/>
                  </a:lnTo>
                  <a:lnTo>
                    <a:pt x="493" y="101"/>
                  </a:lnTo>
                  <a:lnTo>
                    <a:pt x="493" y="100"/>
                  </a:lnTo>
                  <a:lnTo>
                    <a:pt x="490" y="98"/>
                  </a:lnTo>
                  <a:lnTo>
                    <a:pt x="489" y="95"/>
                  </a:lnTo>
                  <a:lnTo>
                    <a:pt x="487" y="94"/>
                  </a:lnTo>
                  <a:lnTo>
                    <a:pt x="489" y="95"/>
                  </a:lnTo>
                  <a:lnTo>
                    <a:pt x="490" y="98"/>
                  </a:lnTo>
                  <a:lnTo>
                    <a:pt x="489" y="98"/>
                  </a:lnTo>
                  <a:lnTo>
                    <a:pt x="490" y="98"/>
                  </a:lnTo>
                  <a:lnTo>
                    <a:pt x="490" y="98"/>
                  </a:lnTo>
                  <a:lnTo>
                    <a:pt x="490" y="98"/>
                  </a:lnTo>
                  <a:lnTo>
                    <a:pt x="490" y="98"/>
                  </a:lnTo>
                  <a:lnTo>
                    <a:pt x="490" y="98"/>
                  </a:lnTo>
                  <a:lnTo>
                    <a:pt x="490" y="100"/>
                  </a:lnTo>
                  <a:lnTo>
                    <a:pt x="490" y="100"/>
                  </a:lnTo>
                  <a:lnTo>
                    <a:pt x="493" y="100"/>
                  </a:lnTo>
                  <a:lnTo>
                    <a:pt x="493" y="100"/>
                  </a:lnTo>
                  <a:lnTo>
                    <a:pt x="493" y="100"/>
                  </a:lnTo>
                  <a:lnTo>
                    <a:pt x="493" y="101"/>
                  </a:lnTo>
                  <a:lnTo>
                    <a:pt x="493" y="101"/>
                  </a:lnTo>
                  <a:lnTo>
                    <a:pt x="493" y="101"/>
                  </a:lnTo>
                  <a:lnTo>
                    <a:pt x="494" y="101"/>
                  </a:lnTo>
                  <a:lnTo>
                    <a:pt x="494" y="101"/>
                  </a:lnTo>
                  <a:lnTo>
                    <a:pt x="494" y="101"/>
                  </a:lnTo>
                  <a:lnTo>
                    <a:pt x="494" y="101"/>
                  </a:lnTo>
                  <a:close/>
                  <a:moveTo>
                    <a:pt x="106" y="174"/>
                  </a:moveTo>
                  <a:lnTo>
                    <a:pt x="104" y="179"/>
                  </a:lnTo>
                  <a:lnTo>
                    <a:pt x="102" y="179"/>
                  </a:lnTo>
                  <a:lnTo>
                    <a:pt x="104" y="173"/>
                  </a:lnTo>
                  <a:lnTo>
                    <a:pt x="108" y="173"/>
                  </a:lnTo>
                  <a:lnTo>
                    <a:pt x="108" y="173"/>
                  </a:lnTo>
                  <a:lnTo>
                    <a:pt x="106" y="174"/>
                  </a:lnTo>
                  <a:lnTo>
                    <a:pt x="106" y="174"/>
                  </a:lnTo>
                  <a:close/>
                  <a:moveTo>
                    <a:pt x="500" y="110"/>
                  </a:moveTo>
                  <a:lnTo>
                    <a:pt x="503" y="111"/>
                  </a:lnTo>
                  <a:lnTo>
                    <a:pt x="503" y="113"/>
                  </a:lnTo>
                  <a:lnTo>
                    <a:pt x="505" y="113"/>
                  </a:lnTo>
                  <a:lnTo>
                    <a:pt x="505" y="116"/>
                  </a:lnTo>
                  <a:lnTo>
                    <a:pt x="505" y="116"/>
                  </a:lnTo>
                  <a:lnTo>
                    <a:pt x="505" y="116"/>
                  </a:lnTo>
                  <a:lnTo>
                    <a:pt x="505" y="116"/>
                  </a:lnTo>
                  <a:lnTo>
                    <a:pt x="505" y="116"/>
                  </a:lnTo>
                  <a:lnTo>
                    <a:pt x="506" y="117"/>
                  </a:lnTo>
                  <a:lnTo>
                    <a:pt x="506" y="117"/>
                  </a:lnTo>
                  <a:lnTo>
                    <a:pt x="506" y="117"/>
                  </a:lnTo>
                  <a:lnTo>
                    <a:pt x="506" y="117"/>
                  </a:lnTo>
                  <a:lnTo>
                    <a:pt x="506" y="117"/>
                  </a:lnTo>
                  <a:lnTo>
                    <a:pt x="506" y="120"/>
                  </a:lnTo>
                  <a:lnTo>
                    <a:pt x="506" y="120"/>
                  </a:lnTo>
                  <a:lnTo>
                    <a:pt x="509" y="120"/>
                  </a:lnTo>
                  <a:lnTo>
                    <a:pt x="509" y="120"/>
                  </a:lnTo>
                  <a:lnTo>
                    <a:pt x="509" y="120"/>
                  </a:lnTo>
                  <a:lnTo>
                    <a:pt x="509" y="121"/>
                  </a:lnTo>
                  <a:lnTo>
                    <a:pt x="509" y="121"/>
                  </a:lnTo>
                  <a:lnTo>
                    <a:pt x="509" y="121"/>
                  </a:lnTo>
                  <a:lnTo>
                    <a:pt x="509" y="121"/>
                  </a:lnTo>
                  <a:lnTo>
                    <a:pt x="510" y="121"/>
                  </a:lnTo>
                  <a:lnTo>
                    <a:pt x="510" y="123"/>
                  </a:lnTo>
                  <a:lnTo>
                    <a:pt x="510" y="123"/>
                  </a:lnTo>
                  <a:lnTo>
                    <a:pt x="510" y="123"/>
                  </a:lnTo>
                  <a:lnTo>
                    <a:pt x="510" y="123"/>
                  </a:lnTo>
                  <a:lnTo>
                    <a:pt x="510" y="126"/>
                  </a:lnTo>
                  <a:lnTo>
                    <a:pt x="510" y="126"/>
                  </a:lnTo>
                  <a:lnTo>
                    <a:pt x="512" y="126"/>
                  </a:lnTo>
                  <a:lnTo>
                    <a:pt x="512" y="126"/>
                  </a:lnTo>
                  <a:lnTo>
                    <a:pt x="512" y="126"/>
                  </a:lnTo>
                  <a:lnTo>
                    <a:pt x="512" y="126"/>
                  </a:lnTo>
                  <a:lnTo>
                    <a:pt x="512" y="127"/>
                  </a:lnTo>
                  <a:lnTo>
                    <a:pt x="512" y="127"/>
                  </a:lnTo>
                  <a:lnTo>
                    <a:pt x="512" y="127"/>
                  </a:lnTo>
                  <a:lnTo>
                    <a:pt x="515" y="127"/>
                  </a:lnTo>
                  <a:lnTo>
                    <a:pt x="515" y="129"/>
                  </a:lnTo>
                  <a:lnTo>
                    <a:pt x="515" y="129"/>
                  </a:lnTo>
                  <a:lnTo>
                    <a:pt x="515" y="129"/>
                  </a:lnTo>
                  <a:lnTo>
                    <a:pt x="515" y="129"/>
                  </a:lnTo>
                  <a:lnTo>
                    <a:pt x="515" y="129"/>
                  </a:lnTo>
                  <a:lnTo>
                    <a:pt x="515" y="132"/>
                  </a:lnTo>
                  <a:lnTo>
                    <a:pt x="515" y="132"/>
                  </a:lnTo>
                  <a:lnTo>
                    <a:pt x="516" y="132"/>
                  </a:lnTo>
                  <a:lnTo>
                    <a:pt x="516" y="132"/>
                  </a:lnTo>
                  <a:lnTo>
                    <a:pt x="516" y="132"/>
                  </a:lnTo>
                  <a:lnTo>
                    <a:pt x="516" y="133"/>
                  </a:lnTo>
                  <a:lnTo>
                    <a:pt x="516" y="133"/>
                  </a:lnTo>
                  <a:lnTo>
                    <a:pt x="516" y="133"/>
                  </a:lnTo>
                  <a:lnTo>
                    <a:pt x="516" y="133"/>
                  </a:lnTo>
                  <a:lnTo>
                    <a:pt x="516" y="133"/>
                  </a:lnTo>
                  <a:lnTo>
                    <a:pt x="518" y="135"/>
                  </a:lnTo>
                  <a:lnTo>
                    <a:pt x="518" y="135"/>
                  </a:lnTo>
                  <a:lnTo>
                    <a:pt x="518" y="135"/>
                  </a:lnTo>
                  <a:lnTo>
                    <a:pt x="518" y="135"/>
                  </a:lnTo>
                  <a:lnTo>
                    <a:pt x="518" y="138"/>
                  </a:lnTo>
                  <a:lnTo>
                    <a:pt x="518" y="138"/>
                  </a:lnTo>
                  <a:lnTo>
                    <a:pt x="518" y="138"/>
                  </a:lnTo>
                  <a:lnTo>
                    <a:pt x="518" y="138"/>
                  </a:lnTo>
                  <a:lnTo>
                    <a:pt x="521" y="138"/>
                  </a:lnTo>
                  <a:lnTo>
                    <a:pt x="521" y="142"/>
                  </a:lnTo>
                  <a:lnTo>
                    <a:pt x="522" y="142"/>
                  </a:lnTo>
                  <a:lnTo>
                    <a:pt x="525" y="145"/>
                  </a:lnTo>
                  <a:lnTo>
                    <a:pt x="526" y="149"/>
                  </a:lnTo>
                  <a:lnTo>
                    <a:pt x="525" y="149"/>
                  </a:lnTo>
                  <a:lnTo>
                    <a:pt x="525" y="148"/>
                  </a:lnTo>
                  <a:lnTo>
                    <a:pt x="522" y="145"/>
                  </a:lnTo>
                  <a:lnTo>
                    <a:pt x="522" y="145"/>
                  </a:lnTo>
                  <a:lnTo>
                    <a:pt x="525" y="148"/>
                  </a:lnTo>
                  <a:lnTo>
                    <a:pt x="525" y="149"/>
                  </a:lnTo>
                  <a:lnTo>
                    <a:pt x="526" y="151"/>
                  </a:lnTo>
                  <a:lnTo>
                    <a:pt x="526" y="155"/>
                  </a:lnTo>
                  <a:lnTo>
                    <a:pt x="526" y="154"/>
                  </a:lnTo>
                  <a:lnTo>
                    <a:pt x="525" y="149"/>
                  </a:lnTo>
                  <a:lnTo>
                    <a:pt x="522" y="145"/>
                  </a:lnTo>
                  <a:lnTo>
                    <a:pt x="522" y="145"/>
                  </a:lnTo>
                  <a:lnTo>
                    <a:pt x="521" y="142"/>
                  </a:lnTo>
                  <a:lnTo>
                    <a:pt x="521" y="142"/>
                  </a:lnTo>
                  <a:lnTo>
                    <a:pt x="516" y="135"/>
                  </a:lnTo>
                  <a:lnTo>
                    <a:pt x="515" y="129"/>
                  </a:lnTo>
                  <a:lnTo>
                    <a:pt x="512" y="127"/>
                  </a:lnTo>
                  <a:lnTo>
                    <a:pt x="510" y="126"/>
                  </a:lnTo>
                  <a:lnTo>
                    <a:pt x="506" y="117"/>
                  </a:lnTo>
                  <a:lnTo>
                    <a:pt x="505" y="116"/>
                  </a:lnTo>
                  <a:lnTo>
                    <a:pt x="503" y="111"/>
                  </a:lnTo>
                  <a:lnTo>
                    <a:pt x="503" y="111"/>
                  </a:lnTo>
                  <a:lnTo>
                    <a:pt x="500" y="110"/>
                  </a:lnTo>
                  <a:lnTo>
                    <a:pt x="500" y="110"/>
                  </a:lnTo>
                  <a:close/>
                  <a:moveTo>
                    <a:pt x="104" y="185"/>
                  </a:moveTo>
                  <a:lnTo>
                    <a:pt x="98" y="193"/>
                  </a:lnTo>
                  <a:lnTo>
                    <a:pt x="98" y="190"/>
                  </a:lnTo>
                  <a:lnTo>
                    <a:pt x="96" y="193"/>
                  </a:lnTo>
                  <a:lnTo>
                    <a:pt x="96" y="190"/>
                  </a:lnTo>
                  <a:lnTo>
                    <a:pt x="98" y="185"/>
                  </a:lnTo>
                  <a:lnTo>
                    <a:pt x="98" y="181"/>
                  </a:lnTo>
                  <a:lnTo>
                    <a:pt x="102" y="181"/>
                  </a:lnTo>
                  <a:lnTo>
                    <a:pt x="104" y="181"/>
                  </a:lnTo>
                  <a:lnTo>
                    <a:pt x="104" y="183"/>
                  </a:lnTo>
                  <a:lnTo>
                    <a:pt x="104" y="185"/>
                  </a:lnTo>
                  <a:lnTo>
                    <a:pt x="104" y="185"/>
                  </a:lnTo>
                  <a:close/>
                  <a:moveTo>
                    <a:pt x="108" y="203"/>
                  </a:moveTo>
                  <a:lnTo>
                    <a:pt x="110" y="205"/>
                  </a:lnTo>
                  <a:lnTo>
                    <a:pt x="114" y="205"/>
                  </a:lnTo>
                  <a:lnTo>
                    <a:pt x="117" y="206"/>
                  </a:lnTo>
                  <a:lnTo>
                    <a:pt x="114" y="211"/>
                  </a:lnTo>
                  <a:lnTo>
                    <a:pt x="114" y="212"/>
                  </a:lnTo>
                  <a:lnTo>
                    <a:pt x="112" y="215"/>
                  </a:lnTo>
                  <a:lnTo>
                    <a:pt x="110" y="212"/>
                  </a:lnTo>
                  <a:lnTo>
                    <a:pt x="106" y="205"/>
                  </a:lnTo>
                  <a:lnTo>
                    <a:pt x="108" y="203"/>
                  </a:lnTo>
                  <a:lnTo>
                    <a:pt x="108" y="203"/>
                  </a:lnTo>
                  <a:close/>
                  <a:moveTo>
                    <a:pt x="39" y="148"/>
                  </a:moveTo>
                  <a:lnTo>
                    <a:pt x="39" y="148"/>
                  </a:lnTo>
                  <a:lnTo>
                    <a:pt x="39" y="148"/>
                  </a:lnTo>
                  <a:lnTo>
                    <a:pt x="39" y="148"/>
                  </a:lnTo>
                  <a:lnTo>
                    <a:pt x="39" y="148"/>
                  </a:lnTo>
                  <a:lnTo>
                    <a:pt x="39" y="148"/>
                  </a:lnTo>
                  <a:close/>
                  <a:moveTo>
                    <a:pt x="108" y="218"/>
                  </a:moveTo>
                  <a:lnTo>
                    <a:pt x="108" y="218"/>
                  </a:lnTo>
                  <a:lnTo>
                    <a:pt x="108" y="217"/>
                  </a:lnTo>
                  <a:lnTo>
                    <a:pt x="108" y="217"/>
                  </a:lnTo>
                  <a:lnTo>
                    <a:pt x="108" y="217"/>
                  </a:lnTo>
                  <a:lnTo>
                    <a:pt x="108" y="218"/>
                  </a:lnTo>
                  <a:lnTo>
                    <a:pt x="108" y="218"/>
                  </a:lnTo>
                  <a:close/>
                  <a:moveTo>
                    <a:pt x="154" y="237"/>
                  </a:moveTo>
                  <a:lnTo>
                    <a:pt x="148" y="237"/>
                  </a:lnTo>
                  <a:lnTo>
                    <a:pt x="146" y="231"/>
                  </a:lnTo>
                  <a:lnTo>
                    <a:pt x="148" y="233"/>
                  </a:lnTo>
                  <a:lnTo>
                    <a:pt x="154" y="234"/>
                  </a:lnTo>
                  <a:lnTo>
                    <a:pt x="154" y="237"/>
                  </a:lnTo>
                  <a:lnTo>
                    <a:pt x="154" y="237"/>
                  </a:lnTo>
                  <a:close/>
                  <a:moveTo>
                    <a:pt x="191" y="244"/>
                  </a:moveTo>
                  <a:lnTo>
                    <a:pt x="187" y="244"/>
                  </a:lnTo>
                  <a:lnTo>
                    <a:pt x="186" y="244"/>
                  </a:lnTo>
                  <a:lnTo>
                    <a:pt x="184" y="243"/>
                  </a:lnTo>
                  <a:lnTo>
                    <a:pt x="187" y="240"/>
                  </a:lnTo>
                  <a:lnTo>
                    <a:pt x="193" y="240"/>
                  </a:lnTo>
                  <a:lnTo>
                    <a:pt x="191" y="244"/>
                  </a:lnTo>
                  <a:lnTo>
                    <a:pt x="191" y="244"/>
                  </a:lnTo>
                  <a:close/>
                  <a:moveTo>
                    <a:pt x="525" y="148"/>
                  </a:moveTo>
                  <a:lnTo>
                    <a:pt x="526" y="149"/>
                  </a:lnTo>
                  <a:lnTo>
                    <a:pt x="526" y="151"/>
                  </a:lnTo>
                  <a:lnTo>
                    <a:pt x="528" y="154"/>
                  </a:lnTo>
                  <a:lnTo>
                    <a:pt x="528" y="157"/>
                  </a:lnTo>
                  <a:lnTo>
                    <a:pt x="528" y="155"/>
                  </a:lnTo>
                  <a:lnTo>
                    <a:pt x="526" y="151"/>
                  </a:lnTo>
                  <a:lnTo>
                    <a:pt x="526" y="151"/>
                  </a:lnTo>
                  <a:lnTo>
                    <a:pt x="525" y="149"/>
                  </a:lnTo>
                  <a:lnTo>
                    <a:pt x="525" y="148"/>
                  </a:lnTo>
                  <a:lnTo>
                    <a:pt x="525" y="148"/>
                  </a:lnTo>
                  <a:close/>
                  <a:moveTo>
                    <a:pt x="528" y="157"/>
                  </a:moveTo>
                  <a:lnTo>
                    <a:pt x="531" y="159"/>
                  </a:lnTo>
                  <a:lnTo>
                    <a:pt x="532" y="165"/>
                  </a:lnTo>
                  <a:lnTo>
                    <a:pt x="534" y="167"/>
                  </a:lnTo>
                  <a:lnTo>
                    <a:pt x="532" y="165"/>
                  </a:lnTo>
                  <a:lnTo>
                    <a:pt x="532" y="165"/>
                  </a:lnTo>
                  <a:lnTo>
                    <a:pt x="531" y="161"/>
                  </a:lnTo>
                  <a:lnTo>
                    <a:pt x="531" y="161"/>
                  </a:lnTo>
                  <a:lnTo>
                    <a:pt x="531" y="161"/>
                  </a:lnTo>
                  <a:lnTo>
                    <a:pt x="528" y="159"/>
                  </a:lnTo>
                  <a:lnTo>
                    <a:pt x="526" y="155"/>
                  </a:lnTo>
                  <a:lnTo>
                    <a:pt x="528" y="155"/>
                  </a:lnTo>
                  <a:lnTo>
                    <a:pt x="528" y="155"/>
                  </a:lnTo>
                  <a:lnTo>
                    <a:pt x="528" y="157"/>
                  </a:lnTo>
                  <a:lnTo>
                    <a:pt x="528" y="157"/>
                  </a:lnTo>
                  <a:close/>
                  <a:moveTo>
                    <a:pt x="29" y="185"/>
                  </a:moveTo>
                  <a:lnTo>
                    <a:pt x="29" y="185"/>
                  </a:lnTo>
                  <a:lnTo>
                    <a:pt x="29" y="183"/>
                  </a:lnTo>
                  <a:lnTo>
                    <a:pt x="29" y="185"/>
                  </a:lnTo>
                  <a:lnTo>
                    <a:pt x="29" y="185"/>
                  </a:lnTo>
                  <a:lnTo>
                    <a:pt x="29" y="185"/>
                  </a:lnTo>
                  <a:close/>
                  <a:moveTo>
                    <a:pt x="282" y="307"/>
                  </a:moveTo>
                  <a:lnTo>
                    <a:pt x="282" y="310"/>
                  </a:lnTo>
                  <a:lnTo>
                    <a:pt x="281" y="307"/>
                  </a:lnTo>
                  <a:lnTo>
                    <a:pt x="281" y="307"/>
                  </a:lnTo>
                  <a:lnTo>
                    <a:pt x="281" y="306"/>
                  </a:lnTo>
                  <a:lnTo>
                    <a:pt x="282" y="307"/>
                  </a:lnTo>
                  <a:lnTo>
                    <a:pt x="282" y="307"/>
                  </a:lnTo>
                  <a:close/>
                  <a:moveTo>
                    <a:pt x="548" y="221"/>
                  </a:moveTo>
                  <a:lnTo>
                    <a:pt x="548" y="227"/>
                  </a:lnTo>
                  <a:lnTo>
                    <a:pt x="548" y="227"/>
                  </a:lnTo>
                  <a:lnTo>
                    <a:pt x="548" y="224"/>
                  </a:lnTo>
                  <a:lnTo>
                    <a:pt x="546" y="222"/>
                  </a:lnTo>
                  <a:lnTo>
                    <a:pt x="544" y="212"/>
                  </a:lnTo>
                  <a:lnTo>
                    <a:pt x="544" y="211"/>
                  </a:lnTo>
                  <a:lnTo>
                    <a:pt x="546" y="211"/>
                  </a:lnTo>
                  <a:lnTo>
                    <a:pt x="546" y="215"/>
                  </a:lnTo>
                  <a:lnTo>
                    <a:pt x="546" y="217"/>
                  </a:lnTo>
                  <a:lnTo>
                    <a:pt x="548" y="221"/>
                  </a:lnTo>
                  <a:lnTo>
                    <a:pt x="548" y="221"/>
                  </a:lnTo>
                  <a:close/>
                  <a:moveTo>
                    <a:pt x="544" y="266"/>
                  </a:moveTo>
                  <a:lnTo>
                    <a:pt x="543" y="272"/>
                  </a:lnTo>
                  <a:lnTo>
                    <a:pt x="543" y="272"/>
                  </a:lnTo>
                  <a:lnTo>
                    <a:pt x="540" y="268"/>
                  </a:lnTo>
                  <a:lnTo>
                    <a:pt x="540" y="265"/>
                  </a:lnTo>
                  <a:lnTo>
                    <a:pt x="543" y="260"/>
                  </a:lnTo>
                  <a:lnTo>
                    <a:pt x="544" y="260"/>
                  </a:lnTo>
                  <a:lnTo>
                    <a:pt x="544" y="265"/>
                  </a:lnTo>
                  <a:lnTo>
                    <a:pt x="544" y="266"/>
                  </a:lnTo>
                  <a:lnTo>
                    <a:pt x="544" y="266"/>
                  </a:lnTo>
                  <a:close/>
                  <a:moveTo>
                    <a:pt x="559" y="265"/>
                  </a:moveTo>
                  <a:lnTo>
                    <a:pt x="559" y="262"/>
                  </a:lnTo>
                  <a:lnTo>
                    <a:pt x="559" y="260"/>
                  </a:lnTo>
                  <a:lnTo>
                    <a:pt x="559" y="260"/>
                  </a:lnTo>
                  <a:lnTo>
                    <a:pt x="559" y="262"/>
                  </a:lnTo>
                  <a:lnTo>
                    <a:pt x="559" y="265"/>
                  </a:lnTo>
                  <a:lnTo>
                    <a:pt x="559" y="265"/>
                  </a:lnTo>
                  <a:lnTo>
                    <a:pt x="559" y="262"/>
                  </a:lnTo>
                  <a:lnTo>
                    <a:pt x="559" y="265"/>
                  </a:lnTo>
                  <a:lnTo>
                    <a:pt x="559" y="265"/>
                  </a:lnTo>
                  <a:lnTo>
                    <a:pt x="559" y="266"/>
                  </a:lnTo>
                  <a:lnTo>
                    <a:pt x="556" y="266"/>
                  </a:lnTo>
                  <a:lnTo>
                    <a:pt x="556" y="266"/>
                  </a:lnTo>
                  <a:lnTo>
                    <a:pt x="556" y="262"/>
                  </a:lnTo>
                  <a:lnTo>
                    <a:pt x="556" y="265"/>
                  </a:lnTo>
                  <a:lnTo>
                    <a:pt x="556" y="260"/>
                  </a:lnTo>
                  <a:lnTo>
                    <a:pt x="556" y="256"/>
                  </a:lnTo>
                  <a:lnTo>
                    <a:pt x="554" y="255"/>
                  </a:lnTo>
                  <a:lnTo>
                    <a:pt x="554" y="253"/>
                  </a:lnTo>
                  <a:lnTo>
                    <a:pt x="554" y="250"/>
                  </a:lnTo>
                  <a:lnTo>
                    <a:pt x="554" y="246"/>
                  </a:lnTo>
                  <a:lnTo>
                    <a:pt x="554" y="244"/>
                  </a:lnTo>
                  <a:lnTo>
                    <a:pt x="554" y="244"/>
                  </a:lnTo>
                  <a:lnTo>
                    <a:pt x="554" y="246"/>
                  </a:lnTo>
                  <a:lnTo>
                    <a:pt x="556" y="249"/>
                  </a:lnTo>
                  <a:lnTo>
                    <a:pt x="556" y="250"/>
                  </a:lnTo>
                  <a:lnTo>
                    <a:pt x="556" y="259"/>
                  </a:lnTo>
                  <a:lnTo>
                    <a:pt x="559" y="265"/>
                  </a:lnTo>
                  <a:lnTo>
                    <a:pt x="559" y="265"/>
                  </a:lnTo>
                  <a:close/>
                  <a:moveTo>
                    <a:pt x="548" y="272"/>
                  </a:moveTo>
                  <a:lnTo>
                    <a:pt x="548" y="272"/>
                  </a:lnTo>
                  <a:lnTo>
                    <a:pt x="548" y="272"/>
                  </a:lnTo>
                  <a:lnTo>
                    <a:pt x="548" y="272"/>
                  </a:lnTo>
                  <a:close/>
                  <a:moveTo>
                    <a:pt x="0" y="256"/>
                  </a:moveTo>
                  <a:lnTo>
                    <a:pt x="0" y="255"/>
                  </a:lnTo>
                  <a:lnTo>
                    <a:pt x="0" y="255"/>
                  </a:lnTo>
                  <a:lnTo>
                    <a:pt x="0" y="255"/>
                  </a:lnTo>
                  <a:lnTo>
                    <a:pt x="0" y="256"/>
                  </a:lnTo>
                  <a:lnTo>
                    <a:pt x="0" y="256"/>
                  </a:lnTo>
                  <a:close/>
                  <a:moveTo>
                    <a:pt x="559" y="271"/>
                  </a:moveTo>
                  <a:lnTo>
                    <a:pt x="559" y="274"/>
                  </a:lnTo>
                  <a:lnTo>
                    <a:pt x="559" y="272"/>
                  </a:lnTo>
                  <a:lnTo>
                    <a:pt x="559" y="268"/>
                  </a:lnTo>
                  <a:lnTo>
                    <a:pt x="559" y="268"/>
                  </a:lnTo>
                  <a:lnTo>
                    <a:pt x="559" y="268"/>
                  </a:lnTo>
                  <a:lnTo>
                    <a:pt x="559" y="271"/>
                  </a:lnTo>
                  <a:lnTo>
                    <a:pt x="559" y="271"/>
                  </a:lnTo>
                  <a:close/>
                  <a:moveTo>
                    <a:pt x="559" y="265"/>
                  </a:moveTo>
                  <a:lnTo>
                    <a:pt x="559" y="266"/>
                  </a:lnTo>
                  <a:lnTo>
                    <a:pt x="559" y="266"/>
                  </a:lnTo>
                  <a:lnTo>
                    <a:pt x="559" y="266"/>
                  </a:lnTo>
                  <a:lnTo>
                    <a:pt x="559" y="265"/>
                  </a:lnTo>
                  <a:lnTo>
                    <a:pt x="559" y="262"/>
                  </a:lnTo>
                  <a:lnTo>
                    <a:pt x="559" y="265"/>
                  </a:lnTo>
                  <a:lnTo>
                    <a:pt x="559" y="265"/>
                  </a:lnTo>
                  <a:close/>
                  <a:moveTo>
                    <a:pt x="559" y="276"/>
                  </a:moveTo>
                  <a:lnTo>
                    <a:pt x="559" y="281"/>
                  </a:lnTo>
                  <a:lnTo>
                    <a:pt x="559" y="272"/>
                  </a:lnTo>
                  <a:lnTo>
                    <a:pt x="559" y="272"/>
                  </a:lnTo>
                  <a:lnTo>
                    <a:pt x="559" y="274"/>
                  </a:lnTo>
                  <a:lnTo>
                    <a:pt x="559" y="276"/>
                  </a:lnTo>
                  <a:lnTo>
                    <a:pt x="559" y="276"/>
                  </a:lnTo>
                  <a:close/>
                  <a:moveTo>
                    <a:pt x="559" y="272"/>
                  </a:moveTo>
                  <a:lnTo>
                    <a:pt x="559" y="274"/>
                  </a:lnTo>
                  <a:lnTo>
                    <a:pt x="559" y="272"/>
                  </a:lnTo>
                  <a:lnTo>
                    <a:pt x="559" y="271"/>
                  </a:lnTo>
                  <a:lnTo>
                    <a:pt x="559" y="268"/>
                  </a:lnTo>
                  <a:lnTo>
                    <a:pt x="559" y="272"/>
                  </a:lnTo>
                  <a:lnTo>
                    <a:pt x="559" y="272"/>
                  </a:lnTo>
                  <a:lnTo>
                    <a:pt x="559" y="272"/>
                  </a:lnTo>
                  <a:close/>
                  <a:moveTo>
                    <a:pt x="556" y="296"/>
                  </a:moveTo>
                  <a:lnTo>
                    <a:pt x="556" y="300"/>
                  </a:lnTo>
                  <a:lnTo>
                    <a:pt x="556" y="300"/>
                  </a:lnTo>
                  <a:lnTo>
                    <a:pt x="556" y="296"/>
                  </a:lnTo>
                  <a:lnTo>
                    <a:pt x="559" y="284"/>
                  </a:lnTo>
                  <a:lnTo>
                    <a:pt x="559" y="284"/>
                  </a:lnTo>
                  <a:lnTo>
                    <a:pt x="559" y="282"/>
                  </a:lnTo>
                  <a:lnTo>
                    <a:pt x="559" y="282"/>
                  </a:lnTo>
                  <a:lnTo>
                    <a:pt x="559" y="284"/>
                  </a:lnTo>
                  <a:lnTo>
                    <a:pt x="559" y="284"/>
                  </a:lnTo>
                  <a:lnTo>
                    <a:pt x="559" y="287"/>
                  </a:lnTo>
                  <a:lnTo>
                    <a:pt x="559" y="288"/>
                  </a:lnTo>
                  <a:lnTo>
                    <a:pt x="559" y="290"/>
                  </a:lnTo>
                  <a:lnTo>
                    <a:pt x="559" y="292"/>
                  </a:lnTo>
                  <a:lnTo>
                    <a:pt x="556" y="296"/>
                  </a:lnTo>
                  <a:lnTo>
                    <a:pt x="556" y="296"/>
                  </a:lnTo>
                  <a:close/>
                  <a:moveTo>
                    <a:pt x="559" y="278"/>
                  </a:moveTo>
                  <a:lnTo>
                    <a:pt x="559" y="282"/>
                  </a:lnTo>
                  <a:lnTo>
                    <a:pt x="559" y="282"/>
                  </a:lnTo>
                  <a:lnTo>
                    <a:pt x="559" y="281"/>
                  </a:lnTo>
                  <a:lnTo>
                    <a:pt x="559" y="281"/>
                  </a:lnTo>
                  <a:lnTo>
                    <a:pt x="559" y="276"/>
                  </a:lnTo>
                  <a:lnTo>
                    <a:pt x="559" y="274"/>
                  </a:lnTo>
                  <a:lnTo>
                    <a:pt x="559" y="278"/>
                  </a:lnTo>
                  <a:lnTo>
                    <a:pt x="559" y="278"/>
                  </a:lnTo>
                  <a:close/>
                  <a:moveTo>
                    <a:pt x="559" y="278"/>
                  </a:moveTo>
                  <a:lnTo>
                    <a:pt x="559" y="282"/>
                  </a:lnTo>
                  <a:lnTo>
                    <a:pt x="559" y="278"/>
                  </a:lnTo>
                  <a:lnTo>
                    <a:pt x="559" y="274"/>
                  </a:lnTo>
                  <a:lnTo>
                    <a:pt x="559" y="276"/>
                  </a:lnTo>
                  <a:lnTo>
                    <a:pt x="559" y="278"/>
                  </a:lnTo>
                  <a:lnTo>
                    <a:pt x="559" y="278"/>
                  </a:lnTo>
                  <a:close/>
                  <a:moveTo>
                    <a:pt x="554" y="294"/>
                  </a:moveTo>
                  <a:lnTo>
                    <a:pt x="554" y="294"/>
                  </a:lnTo>
                  <a:lnTo>
                    <a:pt x="554" y="294"/>
                  </a:lnTo>
                  <a:lnTo>
                    <a:pt x="554" y="294"/>
                  </a:lnTo>
                  <a:lnTo>
                    <a:pt x="554" y="294"/>
                  </a:lnTo>
                  <a:close/>
                  <a:moveTo>
                    <a:pt x="559" y="276"/>
                  </a:moveTo>
                  <a:lnTo>
                    <a:pt x="560" y="278"/>
                  </a:lnTo>
                  <a:lnTo>
                    <a:pt x="559" y="278"/>
                  </a:lnTo>
                  <a:lnTo>
                    <a:pt x="559" y="276"/>
                  </a:lnTo>
                  <a:lnTo>
                    <a:pt x="559" y="276"/>
                  </a:lnTo>
                  <a:lnTo>
                    <a:pt x="559" y="276"/>
                  </a:lnTo>
                  <a:close/>
                  <a:moveTo>
                    <a:pt x="461" y="395"/>
                  </a:moveTo>
                  <a:lnTo>
                    <a:pt x="455" y="399"/>
                  </a:lnTo>
                  <a:lnTo>
                    <a:pt x="455" y="401"/>
                  </a:lnTo>
                  <a:lnTo>
                    <a:pt x="453" y="398"/>
                  </a:lnTo>
                  <a:lnTo>
                    <a:pt x="453" y="389"/>
                  </a:lnTo>
                  <a:lnTo>
                    <a:pt x="453" y="383"/>
                  </a:lnTo>
                  <a:lnTo>
                    <a:pt x="455" y="379"/>
                  </a:lnTo>
                  <a:lnTo>
                    <a:pt x="458" y="382"/>
                  </a:lnTo>
                  <a:lnTo>
                    <a:pt x="459" y="385"/>
                  </a:lnTo>
                  <a:lnTo>
                    <a:pt x="462" y="389"/>
                  </a:lnTo>
                  <a:lnTo>
                    <a:pt x="462" y="392"/>
                  </a:lnTo>
                  <a:lnTo>
                    <a:pt x="461" y="395"/>
                  </a:lnTo>
                  <a:lnTo>
                    <a:pt x="461" y="395"/>
                  </a:lnTo>
                  <a:close/>
                  <a:moveTo>
                    <a:pt x="560" y="276"/>
                  </a:moveTo>
                  <a:lnTo>
                    <a:pt x="560" y="276"/>
                  </a:lnTo>
                  <a:lnTo>
                    <a:pt x="560" y="276"/>
                  </a:lnTo>
                  <a:lnTo>
                    <a:pt x="560" y="276"/>
                  </a:lnTo>
                  <a:close/>
                  <a:moveTo>
                    <a:pt x="560" y="284"/>
                  </a:moveTo>
                  <a:lnTo>
                    <a:pt x="560" y="284"/>
                  </a:lnTo>
                  <a:lnTo>
                    <a:pt x="560" y="284"/>
                  </a:lnTo>
                  <a:lnTo>
                    <a:pt x="560" y="284"/>
                  </a:lnTo>
                  <a:lnTo>
                    <a:pt x="560" y="287"/>
                  </a:lnTo>
                  <a:lnTo>
                    <a:pt x="560" y="287"/>
                  </a:lnTo>
                  <a:lnTo>
                    <a:pt x="560" y="287"/>
                  </a:lnTo>
                  <a:lnTo>
                    <a:pt x="560" y="287"/>
                  </a:lnTo>
                  <a:lnTo>
                    <a:pt x="560" y="288"/>
                  </a:lnTo>
                  <a:lnTo>
                    <a:pt x="560" y="288"/>
                  </a:lnTo>
                  <a:lnTo>
                    <a:pt x="559" y="288"/>
                  </a:lnTo>
                  <a:lnTo>
                    <a:pt x="559" y="288"/>
                  </a:lnTo>
                  <a:lnTo>
                    <a:pt x="559" y="290"/>
                  </a:lnTo>
                  <a:lnTo>
                    <a:pt x="559" y="292"/>
                  </a:lnTo>
                  <a:lnTo>
                    <a:pt x="559" y="290"/>
                  </a:lnTo>
                  <a:lnTo>
                    <a:pt x="559" y="296"/>
                  </a:lnTo>
                  <a:lnTo>
                    <a:pt x="559" y="296"/>
                  </a:lnTo>
                  <a:lnTo>
                    <a:pt x="559" y="290"/>
                  </a:lnTo>
                  <a:lnTo>
                    <a:pt x="559" y="288"/>
                  </a:lnTo>
                  <a:lnTo>
                    <a:pt x="559" y="287"/>
                  </a:lnTo>
                  <a:lnTo>
                    <a:pt x="559" y="284"/>
                  </a:lnTo>
                  <a:lnTo>
                    <a:pt x="560" y="284"/>
                  </a:lnTo>
                  <a:lnTo>
                    <a:pt x="560" y="281"/>
                  </a:lnTo>
                  <a:lnTo>
                    <a:pt x="560" y="281"/>
                  </a:lnTo>
                  <a:lnTo>
                    <a:pt x="560" y="281"/>
                  </a:lnTo>
                  <a:lnTo>
                    <a:pt x="560" y="282"/>
                  </a:lnTo>
                  <a:lnTo>
                    <a:pt x="560" y="282"/>
                  </a:lnTo>
                  <a:lnTo>
                    <a:pt x="560" y="282"/>
                  </a:lnTo>
                  <a:lnTo>
                    <a:pt x="560" y="282"/>
                  </a:lnTo>
                  <a:lnTo>
                    <a:pt x="560" y="284"/>
                  </a:lnTo>
                  <a:lnTo>
                    <a:pt x="560" y="284"/>
                  </a:lnTo>
                  <a:close/>
                  <a:moveTo>
                    <a:pt x="420" y="409"/>
                  </a:moveTo>
                  <a:lnTo>
                    <a:pt x="417" y="409"/>
                  </a:lnTo>
                  <a:lnTo>
                    <a:pt x="420" y="409"/>
                  </a:lnTo>
                  <a:lnTo>
                    <a:pt x="420" y="409"/>
                  </a:lnTo>
                  <a:lnTo>
                    <a:pt x="420" y="409"/>
                  </a:lnTo>
                  <a:close/>
                  <a:moveTo>
                    <a:pt x="556" y="316"/>
                  </a:moveTo>
                  <a:lnTo>
                    <a:pt x="556" y="316"/>
                  </a:lnTo>
                  <a:lnTo>
                    <a:pt x="556" y="320"/>
                  </a:lnTo>
                  <a:lnTo>
                    <a:pt x="556" y="322"/>
                  </a:lnTo>
                  <a:lnTo>
                    <a:pt x="554" y="323"/>
                  </a:lnTo>
                  <a:lnTo>
                    <a:pt x="554" y="323"/>
                  </a:lnTo>
                  <a:lnTo>
                    <a:pt x="554" y="326"/>
                  </a:lnTo>
                  <a:lnTo>
                    <a:pt x="554" y="326"/>
                  </a:lnTo>
                  <a:lnTo>
                    <a:pt x="554" y="329"/>
                  </a:lnTo>
                  <a:lnTo>
                    <a:pt x="554" y="329"/>
                  </a:lnTo>
                  <a:lnTo>
                    <a:pt x="554" y="332"/>
                  </a:lnTo>
                  <a:lnTo>
                    <a:pt x="554" y="332"/>
                  </a:lnTo>
                  <a:lnTo>
                    <a:pt x="554" y="334"/>
                  </a:lnTo>
                  <a:lnTo>
                    <a:pt x="554" y="338"/>
                  </a:lnTo>
                  <a:lnTo>
                    <a:pt x="553" y="340"/>
                  </a:lnTo>
                  <a:lnTo>
                    <a:pt x="553" y="344"/>
                  </a:lnTo>
                  <a:lnTo>
                    <a:pt x="550" y="348"/>
                  </a:lnTo>
                  <a:lnTo>
                    <a:pt x="550" y="351"/>
                  </a:lnTo>
                  <a:lnTo>
                    <a:pt x="548" y="357"/>
                  </a:lnTo>
                  <a:lnTo>
                    <a:pt x="548" y="360"/>
                  </a:lnTo>
                  <a:lnTo>
                    <a:pt x="546" y="363"/>
                  </a:lnTo>
                  <a:lnTo>
                    <a:pt x="548" y="361"/>
                  </a:lnTo>
                  <a:lnTo>
                    <a:pt x="546" y="363"/>
                  </a:lnTo>
                  <a:lnTo>
                    <a:pt x="546" y="363"/>
                  </a:lnTo>
                  <a:lnTo>
                    <a:pt x="544" y="366"/>
                  </a:lnTo>
                  <a:lnTo>
                    <a:pt x="544" y="367"/>
                  </a:lnTo>
                  <a:lnTo>
                    <a:pt x="544" y="366"/>
                  </a:lnTo>
                  <a:lnTo>
                    <a:pt x="544" y="367"/>
                  </a:lnTo>
                  <a:lnTo>
                    <a:pt x="544" y="370"/>
                  </a:lnTo>
                  <a:lnTo>
                    <a:pt x="543" y="372"/>
                  </a:lnTo>
                  <a:lnTo>
                    <a:pt x="543" y="367"/>
                  </a:lnTo>
                  <a:lnTo>
                    <a:pt x="544" y="363"/>
                  </a:lnTo>
                  <a:lnTo>
                    <a:pt x="543" y="363"/>
                  </a:lnTo>
                  <a:lnTo>
                    <a:pt x="543" y="361"/>
                  </a:lnTo>
                  <a:lnTo>
                    <a:pt x="544" y="357"/>
                  </a:lnTo>
                  <a:lnTo>
                    <a:pt x="544" y="354"/>
                  </a:lnTo>
                  <a:lnTo>
                    <a:pt x="546" y="350"/>
                  </a:lnTo>
                  <a:lnTo>
                    <a:pt x="546" y="351"/>
                  </a:lnTo>
                  <a:lnTo>
                    <a:pt x="548" y="350"/>
                  </a:lnTo>
                  <a:lnTo>
                    <a:pt x="548" y="344"/>
                  </a:lnTo>
                  <a:lnTo>
                    <a:pt x="548" y="342"/>
                  </a:lnTo>
                  <a:lnTo>
                    <a:pt x="550" y="335"/>
                  </a:lnTo>
                  <a:lnTo>
                    <a:pt x="553" y="329"/>
                  </a:lnTo>
                  <a:lnTo>
                    <a:pt x="553" y="326"/>
                  </a:lnTo>
                  <a:lnTo>
                    <a:pt x="554" y="323"/>
                  </a:lnTo>
                  <a:lnTo>
                    <a:pt x="554" y="323"/>
                  </a:lnTo>
                  <a:lnTo>
                    <a:pt x="554" y="322"/>
                  </a:lnTo>
                  <a:lnTo>
                    <a:pt x="554" y="320"/>
                  </a:lnTo>
                  <a:lnTo>
                    <a:pt x="554" y="313"/>
                  </a:lnTo>
                  <a:lnTo>
                    <a:pt x="556" y="312"/>
                  </a:lnTo>
                  <a:lnTo>
                    <a:pt x="556" y="310"/>
                  </a:lnTo>
                  <a:lnTo>
                    <a:pt x="556" y="307"/>
                  </a:lnTo>
                  <a:lnTo>
                    <a:pt x="556" y="312"/>
                  </a:lnTo>
                  <a:lnTo>
                    <a:pt x="556" y="310"/>
                  </a:lnTo>
                  <a:lnTo>
                    <a:pt x="556" y="312"/>
                  </a:lnTo>
                  <a:lnTo>
                    <a:pt x="556" y="316"/>
                  </a:lnTo>
                  <a:lnTo>
                    <a:pt x="556" y="316"/>
                  </a:lnTo>
                  <a:close/>
                  <a:moveTo>
                    <a:pt x="516" y="370"/>
                  </a:moveTo>
                  <a:lnTo>
                    <a:pt x="518" y="370"/>
                  </a:lnTo>
                  <a:lnTo>
                    <a:pt x="521" y="366"/>
                  </a:lnTo>
                  <a:lnTo>
                    <a:pt x="522" y="367"/>
                  </a:lnTo>
                  <a:lnTo>
                    <a:pt x="522" y="370"/>
                  </a:lnTo>
                  <a:lnTo>
                    <a:pt x="525" y="370"/>
                  </a:lnTo>
                  <a:lnTo>
                    <a:pt x="526" y="372"/>
                  </a:lnTo>
                  <a:lnTo>
                    <a:pt x="526" y="373"/>
                  </a:lnTo>
                  <a:lnTo>
                    <a:pt x="528" y="372"/>
                  </a:lnTo>
                  <a:lnTo>
                    <a:pt x="528" y="373"/>
                  </a:lnTo>
                  <a:lnTo>
                    <a:pt x="531" y="373"/>
                  </a:lnTo>
                  <a:lnTo>
                    <a:pt x="531" y="373"/>
                  </a:lnTo>
                  <a:lnTo>
                    <a:pt x="531" y="376"/>
                  </a:lnTo>
                  <a:lnTo>
                    <a:pt x="532" y="373"/>
                  </a:lnTo>
                  <a:lnTo>
                    <a:pt x="534" y="373"/>
                  </a:lnTo>
                  <a:lnTo>
                    <a:pt x="532" y="379"/>
                  </a:lnTo>
                  <a:lnTo>
                    <a:pt x="532" y="379"/>
                  </a:lnTo>
                  <a:lnTo>
                    <a:pt x="534" y="377"/>
                  </a:lnTo>
                  <a:lnTo>
                    <a:pt x="534" y="382"/>
                  </a:lnTo>
                  <a:lnTo>
                    <a:pt x="534" y="382"/>
                  </a:lnTo>
                  <a:lnTo>
                    <a:pt x="534" y="382"/>
                  </a:lnTo>
                  <a:lnTo>
                    <a:pt x="534" y="383"/>
                  </a:lnTo>
                  <a:lnTo>
                    <a:pt x="534" y="385"/>
                  </a:lnTo>
                  <a:lnTo>
                    <a:pt x="532" y="395"/>
                  </a:lnTo>
                  <a:lnTo>
                    <a:pt x="531" y="393"/>
                  </a:lnTo>
                  <a:lnTo>
                    <a:pt x="528" y="398"/>
                  </a:lnTo>
                  <a:lnTo>
                    <a:pt x="528" y="395"/>
                  </a:lnTo>
                  <a:lnTo>
                    <a:pt x="528" y="398"/>
                  </a:lnTo>
                  <a:lnTo>
                    <a:pt x="526" y="395"/>
                  </a:lnTo>
                  <a:lnTo>
                    <a:pt x="526" y="395"/>
                  </a:lnTo>
                  <a:lnTo>
                    <a:pt x="526" y="395"/>
                  </a:lnTo>
                  <a:lnTo>
                    <a:pt x="525" y="392"/>
                  </a:lnTo>
                  <a:lnTo>
                    <a:pt x="525" y="392"/>
                  </a:lnTo>
                  <a:lnTo>
                    <a:pt x="525" y="388"/>
                  </a:lnTo>
                  <a:lnTo>
                    <a:pt x="525" y="388"/>
                  </a:lnTo>
                  <a:lnTo>
                    <a:pt x="525" y="385"/>
                  </a:lnTo>
                  <a:lnTo>
                    <a:pt x="522" y="385"/>
                  </a:lnTo>
                  <a:lnTo>
                    <a:pt x="522" y="382"/>
                  </a:lnTo>
                  <a:lnTo>
                    <a:pt x="522" y="379"/>
                  </a:lnTo>
                  <a:lnTo>
                    <a:pt x="521" y="379"/>
                  </a:lnTo>
                  <a:lnTo>
                    <a:pt x="521" y="377"/>
                  </a:lnTo>
                  <a:lnTo>
                    <a:pt x="518" y="376"/>
                  </a:lnTo>
                  <a:lnTo>
                    <a:pt x="516" y="376"/>
                  </a:lnTo>
                  <a:lnTo>
                    <a:pt x="515" y="373"/>
                  </a:lnTo>
                  <a:lnTo>
                    <a:pt x="515" y="372"/>
                  </a:lnTo>
                  <a:lnTo>
                    <a:pt x="515" y="370"/>
                  </a:lnTo>
                  <a:lnTo>
                    <a:pt x="516" y="370"/>
                  </a:lnTo>
                  <a:lnTo>
                    <a:pt x="516" y="370"/>
                  </a:lnTo>
                  <a:close/>
                  <a:moveTo>
                    <a:pt x="534" y="367"/>
                  </a:moveTo>
                  <a:lnTo>
                    <a:pt x="534" y="370"/>
                  </a:lnTo>
                  <a:lnTo>
                    <a:pt x="534" y="370"/>
                  </a:lnTo>
                  <a:lnTo>
                    <a:pt x="534" y="367"/>
                  </a:lnTo>
                  <a:lnTo>
                    <a:pt x="534" y="367"/>
                  </a:lnTo>
                  <a:lnTo>
                    <a:pt x="534" y="367"/>
                  </a:lnTo>
                  <a:close/>
                  <a:moveTo>
                    <a:pt x="554" y="332"/>
                  </a:moveTo>
                  <a:lnTo>
                    <a:pt x="554" y="332"/>
                  </a:lnTo>
                  <a:lnTo>
                    <a:pt x="554" y="328"/>
                  </a:lnTo>
                  <a:lnTo>
                    <a:pt x="556" y="328"/>
                  </a:lnTo>
                  <a:lnTo>
                    <a:pt x="554" y="328"/>
                  </a:lnTo>
                  <a:lnTo>
                    <a:pt x="554" y="328"/>
                  </a:lnTo>
                  <a:lnTo>
                    <a:pt x="554" y="329"/>
                  </a:lnTo>
                  <a:lnTo>
                    <a:pt x="554" y="329"/>
                  </a:lnTo>
                  <a:lnTo>
                    <a:pt x="554" y="329"/>
                  </a:lnTo>
                  <a:lnTo>
                    <a:pt x="554" y="329"/>
                  </a:lnTo>
                  <a:lnTo>
                    <a:pt x="554" y="332"/>
                  </a:lnTo>
                  <a:lnTo>
                    <a:pt x="554" y="332"/>
                  </a:lnTo>
                  <a:lnTo>
                    <a:pt x="554" y="332"/>
                  </a:lnTo>
                  <a:close/>
                  <a:moveTo>
                    <a:pt x="53" y="401"/>
                  </a:moveTo>
                  <a:lnTo>
                    <a:pt x="51" y="401"/>
                  </a:lnTo>
                  <a:lnTo>
                    <a:pt x="51" y="399"/>
                  </a:lnTo>
                  <a:lnTo>
                    <a:pt x="51" y="399"/>
                  </a:lnTo>
                  <a:lnTo>
                    <a:pt x="53" y="401"/>
                  </a:lnTo>
                  <a:lnTo>
                    <a:pt x="53" y="401"/>
                  </a:lnTo>
                  <a:close/>
                  <a:moveTo>
                    <a:pt x="521" y="393"/>
                  </a:moveTo>
                  <a:lnTo>
                    <a:pt x="521" y="395"/>
                  </a:lnTo>
                  <a:lnTo>
                    <a:pt x="521" y="393"/>
                  </a:lnTo>
                  <a:lnTo>
                    <a:pt x="521" y="392"/>
                  </a:lnTo>
                  <a:lnTo>
                    <a:pt x="521" y="393"/>
                  </a:lnTo>
                  <a:lnTo>
                    <a:pt x="521" y="393"/>
                  </a:lnTo>
                  <a:close/>
                  <a:moveTo>
                    <a:pt x="537" y="379"/>
                  </a:moveTo>
                  <a:lnTo>
                    <a:pt x="537" y="382"/>
                  </a:lnTo>
                  <a:lnTo>
                    <a:pt x="537" y="382"/>
                  </a:lnTo>
                  <a:lnTo>
                    <a:pt x="537" y="379"/>
                  </a:lnTo>
                  <a:lnTo>
                    <a:pt x="534" y="379"/>
                  </a:lnTo>
                  <a:lnTo>
                    <a:pt x="537" y="377"/>
                  </a:lnTo>
                  <a:lnTo>
                    <a:pt x="537" y="376"/>
                  </a:lnTo>
                  <a:lnTo>
                    <a:pt x="537" y="377"/>
                  </a:lnTo>
                  <a:lnTo>
                    <a:pt x="537" y="377"/>
                  </a:lnTo>
                  <a:lnTo>
                    <a:pt x="537" y="379"/>
                  </a:lnTo>
                  <a:lnTo>
                    <a:pt x="537" y="379"/>
                  </a:lnTo>
                  <a:close/>
                  <a:moveTo>
                    <a:pt x="540" y="376"/>
                  </a:moveTo>
                  <a:lnTo>
                    <a:pt x="538" y="377"/>
                  </a:lnTo>
                  <a:lnTo>
                    <a:pt x="538" y="377"/>
                  </a:lnTo>
                  <a:lnTo>
                    <a:pt x="538" y="376"/>
                  </a:lnTo>
                  <a:lnTo>
                    <a:pt x="540" y="376"/>
                  </a:lnTo>
                  <a:lnTo>
                    <a:pt x="540" y="376"/>
                  </a:lnTo>
                  <a:close/>
                  <a:moveTo>
                    <a:pt x="313" y="483"/>
                  </a:moveTo>
                  <a:lnTo>
                    <a:pt x="313" y="483"/>
                  </a:lnTo>
                  <a:lnTo>
                    <a:pt x="310" y="483"/>
                  </a:lnTo>
                  <a:lnTo>
                    <a:pt x="313" y="483"/>
                  </a:lnTo>
                  <a:lnTo>
                    <a:pt x="313" y="483"/>
                  </a:lnTo>
                  <a:close/>
                  <a:moveTo>
                    <a:pt x="534" y="392"/>
                  </a:moveTo>
                  <a:lnTo>
                    <a:pt x="534" y="392"/>
                  </a:lnTo>
                  <a:lnTo>
                    <a:pt x="537" y="389"/>
                  </a:lnTo>
                  <a:lnTo>
                    <a:pt x="537" y="392"/>
                  </a:lnTo>
                  <a:lnTo>
                    <a:pt x="538" y="388"/>
                  </a:lnTo>
                  <a:lnTo>
                    <a:pt x="538" y="383"/>
                  </a:lnTo>
                  <a:lnTo>
                    <a:pt x="538" y="383"/>
                  </a:lnTo>
                  <a:lnTo>
                    <a:pt x="540" y="382"/>
                  </a:lnTo>
                  <a:lnTo>
                    <a:pt x="540" y="382"/>
                  </a:lnTo>
                  <a:lnTo>
                    <a:pt x="540" y="379"/>
                  </a:lnTo>
                  <a:lnTo>
                    <a:pt x="540" y="382"/>
                  </a:lnTo>
                  <a:lnTo>
                    <a:pt x="540" y="382"/>
                  </a:lnTo>
                  <a:lnTo>
                    <a:pt x="543" y="379"/>
                  </a:lnTo>
                  <a:lnTo>
                    <a:pt x="543" y="379"/>
                  </a:lnTo>
                  <a:lnTo>
                    <a:pt x="540" y="382"/>
                  </a:lnTo>
                  <a:lnTo>
                    <a:pt x="540" y="382"/>
                  </a:lnTo>
                  <a:lnTo>
                    <a:pt x="540" y="382"/>
                  </a:lnTo>
                  <a:lnTo>
                    <a:pt x="540" y="382"/>
                  </a:lnTo>
                  <a:lnTo>
                    <a:pt x="540" y="382"/>
                  </a:lnTo>
                  <a:lnTo>
                    <a:pt x="540" y="383"/>
                  </a:lnTo>
                  <a:lnTo>
                    <a:pt x="540" y="383"/>
                  </a:lnTo>
                  <a:lnTo>
                    <a:pt x="540" y="383"/>
                  </a:lnTo>
                  <a:lnTo>
                    <a:pt x="538" y="385"/>
                  </a:lnTo>
                  <a:lnTo>
                    <a:pt x="538" y="388"/>
                  </a:lnTo>
                  <a:lnTo>
                    <a:pt x="537" y="392"/>
                  </a:lnTo>
                  <a:lnTo>
                    <a:pt x="537" y="392"/>
                  </a:lnTo>
                  <a:lnTo>
                    <a:pt x="534" y="393"/>
                  </a:lnTo>
                  <a:lnTo>
                    <a:pt x="534" y="395"/>
                  </a:lnTo>
                  <a:lnTo>
                    <a:pt x="532" y="398"/>
                  </a:lnTo>
                  <a:lnTo>
                    <a:pt x="531" y="399"/>
                  </a:lnTo>
                  <a:lnTo>
                    <a:pt x="531" y="398"/>
                  </a:lnTo>
                  <a:lnTo>
                    <a:pt x="531" y="398"/>
                  </a:lnTo>
                  <a:lnTo>
                    <a:pt x="531" y="398"/>
                  </a:lnTo>
                  <a:lnTo>
                    <a:pt x="532" y="393"/>
                  </a:lnTo>
                  <a:lnTo>
                    <a:pt x="532" y="393"/>
                  </a:lnTo>
                  <a:lnTo>
                    <a:pt x="534" y="392"/>
                  </a:lnTo>
                  <a:lnTo>
                    <a:pt x="534" y="392"/>
                  </a:lnTo>
                  <a:close/>
                  <a:moveTo>
                    <a:pt x="543" y="376"/>
                  </a:moveTo>
                  <a:lnTo>
                    <a:pt x="543" y="379"/>
                  </a:lnTo>
                  <a:lnTo>
                    <a:pt x="540" y="382"/>
                  </a:lnTo>
                  <a:lnTo>
                    <a:pt x="540" y="379"/>
                  </a:lnTo>
                  <a:lnTo>
                    <a:pt x="543" y="376"/>
                  </a:lnTo>
                  <a:lnTo>
                    <a:pt x="543" y="376"/>
                  </a:lnTo>
                  <a:close/>
                  <a:moveTo>
                    <a:pt x="408" y="477"/>
                  </a:moveTo>
                  <a:lnTo>
                    <a:pt x="408" y="477"/>
                  </a:lnTo>
                  <a:lnTo>
                    <a:pt x="408" y="477"/>
                  </a:lnTo>
                  <a:lnTo>
                    <a:pt x="408" y="477"/>
                  </a:lnTo>
                  <a:lnTo>
                    <a:pt x="408" y="477"/>
                  </a:lnTo>
                  <a:lnTo>
                    <a:pt x="408" y="477"/>
                  </a:lnTo>
                  <a:lnTo>
                    <a:pt x="408" y="477"/>
                  </a:lnTo>
                  <a:close/>
                  <a:moveTo>
                    <a:pt x="525" y="413"/>
                  </a:moveTo>
                  <a:lnTo>
                    <a:pt x="525" y="413"/>
                  </a:lnTo>
                  <a:lnTo>
                    <a:pt x="525" y="413"/>
                  </a:lnTo>
                  <a:lnTo>
                    <a:pt x="525" y="413"/>
                  </a:lnTo>
                  <a:close/>
                  <a:moveTo>
                    <a:pt x="263" y="510"/>
                  </a:moveTo>
                  <a:lnTo>
                    <a:pt x="263" y="510"/>
                  </a:lnTo>
                  <a:lnTo>
                    <a:pt x="263" y="510"/>
                  </a:lnTo>
                  <a:lnTo>
                    <a:pt x="263" y="510"/>
                  </a:lnTo>
                  <a:close/>
                  <a:moveTo>
                    <a:pt x="240" y="509"/>
                  </a:moveTo>
                  <a:lnTo>
                    <a:pt x="240" y="510"/>
                  </a:lnTo>
                  <a:lnTo>
                    <a:pt x="240" y="509"/>
                  </a:lnTo>
                  <a:lnTo>
                    <a:pt x="240" y="509"/>
                  </a:lnTo>
                  <a:lnTo>
                    <a:pt x="240" y="509"/>
                  </a:lnTo>
                  <a:close/>
                  <a:moveTo>
                    <a:pt x="281" y="522"/>
                  </a:moveTo>
                  <a:lnTo>
                    <a:pt x="281" y="524"/>
                  </a:lnTo>
                  <a:lnTo>
                    <a:pt x="276" y="522"/>
                  </a:lnTo>
                  <a:lnTo>
                    <a:pt x="276" y="526"/>
                  </a:lnTo>
                  <a:lnTo>
                    <a:pt x="275" y="528"/>
                  </a:lnTo>
                  <a:lnTo>
                    <a:pt x="275" y="528"/>
                  </a:lnTo>
                  <a:lnTo>
                    <a:pt x="275" y="531"/>
                  </a:lnTo>
                  <a:lnTo>
                    <a:pt x="271" y="537"/>
                  </a:lnTo>
                  <a:lnTo>
                    <a:pt x="269" y="538"/>
                  </a:lnTo>
                  <a:lnTo>
                    <a:pt x="266" y="540"/>
                  </a:lnTo>
                  <a:lnTo>
                    <a:pt x="265" y="544"/>
                  </a:lnTo>
                  <a:lnTo>
                    <a:pt x="263" y="546"/>
                  </a:lnTo>
                  <a:lnTo>
                    <a:pt x="259" y="546"/>
                  </a:lnTo>
                  <a:lnTo>
                    <a:pt x="255" y="546"/>
                  </a:lnTo>
                  <a:lnTo>
                    <a:pt x="255" y="546"/>
                  </a:lnTo>
                  <a:lnTo>
                    <a:pt x="247" y="544"/>
                  </a:lnTo>
                  <a:lnTo>
                    <a:pt x="244" y="544"/>
                  </a:lnTo>
                  <a:lnTo>
                    <a:pt x="244" y="540"/>
                  </a:lnTo>
                  <a:lnTo>
                    <a:pt x="243" y="540"/>
                  </a:lnTo>
                  <a:lnTo>
                    <a:pt x="243" y="538"/>
                  </a:lnTo>
                  <a:lnTo>
                    <a:pt x="244" y="537"/>
                  </a:lnTo>
                  <a:lnTo>
                    <a:pt x="249" y="534"/>
                  </a:lnTo>
                  <a:lnTo>
                    <a:pt x="249" y="532"/>
                  </a:lnTo>
                  <a:lnTo>
                    <a:pt x="244" y="531"/>
                  </a:lnTo>
                  <a:lnTo>
                    <a:pt x="244" y="526"/>
                  </a:lnTo>
                  <a:lnTo>
                    <a:pt x="247" y="526"/>
                  </a:lnTo>
                  <a:lnTo>
                    <a:pt x="247" y="524"/>
                  </a:lnTo>
                  <a:lnTo>
                    <a:pt x="249" y="524"/>
                  </a:lnTo>
                  <a:lnTo>
                    <a:pt x="251" y="522"/>
                  </a:lnTo>
                  <a:lnTo>
                    <a:pt x="257" y="522"/>
                  </a:lnTo>
                  <a:lnTo>
                    <a:pt x="260" y="522"/>
                  </a:lnTo>
                  <a:lnTo>
                    <a:pt x="265" y="521"/>
                  </a:lnTo>
                  <a:lnTo>
                    <a:pt x="265" y="518"/>
                  </a:lnTo>
                  <a:lnTo>
                    <a:pt x="266" y="518"/>
                  </a:lnTo>
                  <a:lnTo>
                    <a:pt x="266" y="516"/>
                  </a:lnTo>
                  <a:lnTo>
                    <a:pt x="271" y="516"/>
                  </a:lnTo>
                  <a:lnTo>
                    <a:pt x="272" y="515"/>
                  </a:lnTo>
                  <a:lnTo>
                    <a:pt x="271" y="512"/>
                  </a:lnTo>
                  <a:lnTo>
                    <a:pt x="275" y="512"/>
                  </a:lnTo>
                  <a:lnTo>
                    <a:pt x="276" y="515"/>
                  </a:lnTo>
                  <a:lnTo>
                    <a:pt x="279" y="516"/>
                  </a:lnTo>
                  <a:lnTo>
                    <a:pt x="279" y="521"/>
                  </a:lnTo>
                  <a:lnTo>
                    <a:pt x="281" y="522"/>
                  </a:lnTo>
                  <a:lnTo>
                    <a:pt x="281" y="522"/>
                  </a:lnTo>
                  <a:close/>
                  <a:moveTo>
                    <a:pt x="251" y="512"/>
                  </a:moveTo>
                  <a:lnTo>
                    <a:pt x="251" y="515"/>
                  </a:lnTo>
                  <a:lnTo>
                    <a:pt x="249" y="512"/>
                  </a:lnTo>
                  <a:lnTo>
                    <a:pt x="249" y="512"/>
                  </a:lnTo>
                  <a:lnTo>
                    <a:pt x="251" y="512"/>
                  </a:lnTo>
                  <a:lnTo>
                    <a:pt x="251" y="512"/>
                  </a:lnTo>
                  <a:close/>
                  <a:moveTo>
                    <a:pt x="320" y="534"/>
                  </a:moveTo>
                  <a:lnTo>
                    <a:pt x="319" y="534"/>
                  </a:lnTo>
                  <a:lnTo>
                    <a:pt x="319" y="534"/>
                  </a:lnTo>
                  <a:lnTo>
                    <a:pt x="319" y="532"/>
                  </a:lnTo>
                  <a:lnTo>
                    <a:pt x="320" y="534"/>
                  </a:lnTo>
                  <a:lnTo>
                    <a:pt x="320" y="534"/>
                  </a:lnTo>
                  <a:close/>
                  <a:moveTo>
                    <a:pt x="310" y="537"/>
                  </a:moveTo>
                  <a:lnTo>
                    <a:pt x="308" y="537"/>
                  </a:lnTo>
                  <a:lnTo>
                    <a:pt x="307" y="537"/>
                  </a:lnTo>
                  <a:lnTo>
                    <a:pt x="308" y="537"/>
                  </a:lnTo>
                  <a:lnTo>
                    <a:pt x="310" y="537"/>
                  </a:lnTo>
                  <a:lnTo>
                    <a:pt x="310" y="537"/>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 name="Freeform 632">
              <a:extLst>
                <a:ext uri="{FF2B5EF4-FFF2-40B4-BE49-F238E27FC236}">
                  <a16:creationId xmlns:a16="http://schemas.microsoft.com/office/drawing/2014/main" id="{12A5CE07-938D-47C5-8AAD-EF9E01170FBF}"/>
                </a:ext>
              </a:extLst>
            </p:cNvPr>
            <p:cNvSpPr>
              <a:spLocks/>
            </p:cNvSpPr>
            <p:nvPr/>
          </p:nvSpPr>
          <p:spPr bwMode="auto">
            <a:xfrm>
              <a:off x="1236663" y="3798888"/>
              <a:ext cx="14288" cy="3175"/>
            </a:xfrm>
            <a:custGeom>
              <a:avLst/>
              <a:gdLst>
                <a:gd name="T0" fmla="*/ 9 w 9"/>
                <a:gd name="T1" fmla="*/ 2 h 2"/>
                <a:gd name="T2" fmla="*/ 9 w 9"/>
                <a:gd name="T3" fmla="*/ 2 h 2"/>
                <a:gd name="T4" fmla="*/ 0 w 9"/>
                <a:gd name="T5" fmla="*/ 0 h 2"/>
                <a:gd name="T6" fmla="*/ 5 w 9"/>
                <a:gd name="T7" fmla="*/ 0 h 2"/>
                <a:gd name="T8" fmla="*/ 6 w 9"/>
                <a:gd name="T9" fmla="*/ 2 h 2"/>
                <a:gd name="T10" fmla="*/ 9 w 9"/>
                <a:gd name="T11" fmla="*/ 2 h 2"/>
                <a:gd name="T12" fmla="*/ 9 w 9"/>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9" y="2"/>
                  </a:moveTo>
                  <a:lnTo>
                    <a:pt x="9" y="2"/>
                  </a:lnTo>
                  <a:lnTo>
                    <a:pt x="0" y="0"/>
                  </a:lnTo>
                  <a:lnTo>
                    <a:pt x="5" y="0"/>
                  </a:lnTo>
                  <a:lnTo>
                    <a:pt x="6" y="2"/>
                  </a:lnTo>
                  <a:lnTo>
                    <a:pt x="9" y="2"/>
                  </a:lnTo>
                  <a:lnTo>
                    <a:pt x="9"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 name="Freeform 633">
              <a:extLst>
                <a:ext uri="{FF2B5EF4-FFF2-40B4-BE49-F238E27FC236}">
                  <a16:creationId xmlns:a16="http://schemas.microsoft.com/office/drawing/2014/main" id="{0318293B-BEC8-4CED-B324-76DB563ED216}"/>
                </a:ext>
              </a:extLst>
            </p:cNvPr>
            <p:cNvSpPr>
              <a:spLocks/>
            </p:cNvSpPr>
            <p:nvPr/>
          </p:nvSpPr>
          <p:spPr bwMode="auto">
            <a:xfrm>
              <a:off x="1241426" y="3629026"/>
              <a:ext cx="23813" cy="11113"/>
            </a:xfrm>
            <a:custGeom>
              <a:avLst/>
              <a:gdLst>
                <a:gd name="T0" fmla="*/ 15 w 15"/>
                <a:gd name="T1" fmla="*/ 7 h 7"/>
                <a:gd name="T2" fmla="*/ 0 w 15"/>
                <a:gd name="T3" fmla="*/ 6 h 7"/>
                <a:gd name="T4" fmla="*/ 2 w 15"/>
                <a:gd name="T5" fmla="*/ 4 h 7"/>
                <a:gd name="T6" fmla="*/ 3 w 15"/>
                <a:gd name="T7" fmla="*/ 0 h 7"/>
                <a:gd name="T8" fmla="*/ 6 w 15"/>
                <a:gd name="T9" fmla="*/ 1 h 7"/>
                <a:gd name="T10" fmla="*/ 7 w 15"/>
                <a:gd name="T11" fmla="*/ 0 h 7"/>
                <a:gd name="T12" fmla="*/ 9 w 15"/>
                <a:gd name="T13" fmla="*/ 1 h 7"/>
                <a:gd name="T14" fmla="*/ 12 w 15"/>
                <a:gd name="T15" fmla="*/ 4 h 7"/>
                <a:gd name="T16" fmla="*/ 15 w 15"/>
                <a:gd name="T17" fmla="*/ 7 h 7"/>
                <a:gd name="T18" fmla="*/ 15 w 15"/>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7">
                  <a:moveTo>
                    <a:pt x="15" y="7"/>
                  </a:moveTo>
                  <a:lnTo>
                    <a:pt x="0" y="6"/>
                  </a:lnTo>
                  <a:lnTo>
                    <a:pt x="2" y="4"/>
                  </a:lnTo>
                  <a:lnTo>
                    <a:pt x="3" y="0"/>
                  </a:lnTo>
                  <a:lnTo>
                    <a:pt x="6" y="1"/>
                  </a:lnTo>
                  <a:lnTo>
                    <a:pt x="7" y="0"/>
                  </a:lnTo>
                  <a:lnTo>
                    <a:pt x="9" y="1"/>
                  </a:lnTo>
                  <a:lnTo>
                    <a:pt x="12" y="4"/>
                  </a:lnTo>
                  <a:lnTo>
                    <a:pt x="15" y="7"/>
                  </a:lnTo>
                  <a:lnTo>
                    <a:pt x="15" y="7"/>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 name="Rectangle 634">
              <a:extLst>
                <a:ext uri="{FF2B5EF4-FFF2-40B4-BE49-F238E27FC236}">
                  <a16:creationId xmlns:a16="http://schemas.microsoft.com/office/drawing/2014/main" id="{4DA82D76-E80F-4493-ADEB-8D565518F030}"/>
                </a:ext>
              </a:extLst>
            </p:cNvPr>
            <p:cNvSpPr>
              <a:spLocks noChangeArrowheads="1"/>
            </p:cNvSpPr>
            <p:nvPr/>
          </p:nvSpPr>
          <p:spPr bwMode="auto">
            <a:xfrm>
              <a:off x="1366838" y="3927476"/>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 name="Freeform 635">
              <a:extLst>
                <a:ext uri="{FF2B5EF4-FFF2-40B4-BE49-F238E27FC236}">
                  <a16:creationId xmlns:a16="http://schemas.microsoft.com/office/drawing/2014/main" id="{DFB39FBD-3AE4-4703-A60B-976A3749DE79}"/>
                </a:ext>
              </a:extLst>
            </p:cNvPr>
            <p:cNvSpPr>
              <a:spLocks/>
            </p:cNvSpPr>
            <p:nvPr/>
          </p:nvSpPr>
          <p:spPr bwMode="auto">
            <a:xfrm>
              <a:off x="1260476" y="3530601"/>
              <a:ext cx="4763" cy="9525"/>
            </a:xfrm>
            <a:custGeom>
              <a:avLst/>
              <a:gdLst>
                <a:gd name="T0" fmla="*/ 3 w 3"/>
                <a:gd name="T1" fmla="*/ 0 h 6"/>
                <a:gd name="T2" fmla="*/ 1 w 3"/>
                <a:gd name="T3" fmla="*/ 6 h 6"/>
                <a:gd name="T4" fmla="*/ 0 w 3"/>
                <a:gd name="T5" fmla="*/ 6 h 6"/>
                <a:gd name="T6" fmla="*/ 0 w 3"/>
                <a:gd name="T7" fmla="*/ 2 h 6"/>
                <a:gd name="T8" fmla="*/ 3 w 3"/>
                <a:gd name="T9" fmla="*/ 0 h 6"/>
                <a:gd name="T10" fmla="*/ 3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3" y="0"/>
                  </a:moveTo>
                  <a:lnTo>
                    <a:pt x="1" y="6"/>
                  </a:lnTo>
                  <a:lnTo>
                    <a:pt x="0" y="6"/>
                  </a:lnTo>
                  <a:lnTo>
                    <a:pt x="0" y="2"/>
                  </a:lnTo>
                  <a:lnTo>
                    <a:pt x="3" y="0"/>
                  </a:lnTo>
                  <a:lnTo>
                    <a:pt x="3"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 name="Rectangle 636">
              <a:extLst>
                <a:ext uri="{FF2B5EF4-FFF2-40B4-BE49-F238E27FC236}">
                  <a16:creationId xmlns:a16="http://schemas.microsoft.com/office/drawing/2014/main" id="{E6F903D4-7D88-4405-A19E-CD48C8236F96}"/>
                </a:ext>
              </a:extLst>
            </p:cNvPr>
            <p:cNvSpPr>
              <a:spLocks noChangeArrowheads="1"/>
            </p:cNvSpPr>
            <p:nvPr/>
          </p:nvSpPr>
          <p:spPr bwMode="auto">
            <a:xfrm>
              <a:off x="1252538" y="3540126"/>
              <a:ext cx="1588" cy="3175"/>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 name="Freeform 637">
              <a:extLst>
                <a:ext uri="{FF2B5EF4-FFF2-40B4-BE49-F238E27FC236}">
                  <a16:creationId xmlns:a16="http://schemas.microsoft.com/office/drawing/2014/main" id="{1F3D49E4-232F-498D-B716-D3BEEC60A747}"/>
                </a:ext>
              </a:extLst>
            </p:cNvPr>
            <p:cNvSpPr>
              <a:spLocks/>
            </p:cNvSpPr>
            <p:nvPr/>
          </p:nvSpPr>
          <p:spPr bwMode="auto">
            <a:xfrm>
              <a:off x="995363" y="3408363"/>
              <a:ext cx="0" cy="3175"/>
            </a:xfrm>
            <a:custGeom>
              <a:avLst/>
              <a:gdLst>
                <a:gd name="T0" fmla="*/ 0 h 2"/>
                <a:gd name="T1" fmla="*/ 2 h 2"/>
                <a:gd name="T2" fmla="*/ 2 h 2"/>
                <a:gd name="T3" fmla="*/ 2 h 2"/>
                <a:gd name="T4" fmla="*/ 0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lnTo>
                    <a:pt x="0" y="2"/>
                  </a:lnTo>
                  <a:lnTo>
                    <a:pt x="0" y="2"/>
                  </a:lnTo>
                  <a:lnTo>
                    <a:pt x="0" y="2"/>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 name="Freeform 638">
              <a:extLst>
                <a:ext uri="{FF2B5EF4-FFF2-40B4-BE49-F238E27FC236}">
                  <a16:creationId xmlns:a16="http://schemas.microsoft.com/office/drawing/2014/main" id="{94CE022F-8139-4C1A-98C5-886C72230BB7}"/>
                </a:ext>
              </a:extLst>
            </p:cNvPr>
            <p:cNvSpPr>
              <a:spLocks/>
            </p:cNvSpPr>
            <p:nvPr/>
          </p:nvSpPr>
          <p:spPr bwMode="auto">
            <a:xfrm>
              <a:off x="1722438" y="3497263"/>
              <a:ext cx="25400" cy="33338"/>
            </a:xfrm>
            <a:custGeom>
              <a:avLst/>
              <a:gdLst>
                <a:gd name="T0" fmla="*/ 16 w 16"/>
                <a:gd name="T1" fmla="*/ 4 h 21"/>
                <a:gd name="T2" fmla="*/ 16 w 16"/>
                <a:gd name="T3" fmla="*/ 7 h 21"/>
                <a:gd name="T4" fmla="*/ 12 w 16"/>
                <a:gd name="T5" fmla="*/ 5 h 21"/>
                <a:gd name="T6" fmla="*/ 12 w 16"/>
                <a:gd name="T7" fmla="*/ 7 h 21"/>
                <a:gd name="T8" fmla="*/ 7 w 16"/>
                <a:gd name="T9" fmla="*/ 14 h 21"/>
                <a:gd name="T10" fmla="*/ 7 w 16"/>
                <a:gd name="T11" fmla="*/ 14 h 21"/>
                <a:gd name="T12" fmla="*/ 7 w 16"/>
                <a:gd name="T13" fmla="*/ 17 h 21"/>
                <a:gd name="T14" fmla="*/ 6 w 16"/>
                <a:gd name="T15" fmla="*/ 20 h 21"/>
                <a:gd name="T16" fmla="*/ 2 w 16"/>
                <a:gd name="T17" fmla="*/ 21 h 21"/>
                <a:gd name="T18" fmla="*/ 0 w 16"/>
                <a:gd name="T19" fmla="*/ 17 h 21"/>
                <a:gd name="T20" fmla="*/ 0 w 16"/>
                <a:gd name="T21" fmla="*/ 17 h 21"/>
                <a:gd name="T22" fmla="*/ 2 w 16"/>
                <a:gd name="T23" fmla="*/ 16 h 21"/>
                <a:gd name="T24" fmla="*/ 3 w 16"/>
                <a:gd name="T25" fmla="*/ 10 h 21"/>
                <a:gd name="T26" fmla="*/ 3 w 16"/>
                <a:gd name="T27" fmla="*/ 7 h 21"/>
                <a:gd name="T28" fmla="*/ 6 w 16"/>
                <a:gd name="T29" fmla="*/ 5 h 21"/>
                <a:gd name="T30" fmla="*/ 6 w 16"/>
                <a:gd name="T31" fmla="*/ 4 h 21"/>
                <a:gd name="T32" fmla="*/ 7 w 16"/>
                <a:gd name="T33" fmla="*/ 4 h 21"/>
                <a:gd name="T34" fmla="*/ 10 w 16"/>
                <a:gd name="T35" fmla="*/ 0 h 21"/>
                <a:gd name="T36" fmla="*/ 10 w 16"/>
                <a:gd name="T37" fmla="*/ 1 h 21"/>
                <a:gd name="T38" fmla="*/ 12 w 16"/>
                <a:gd name="T39" fmla="*/ 4 h 21"/>
                <a:gd name="T40" fmla="*/ 12 w 16"/>
                <a:gd name="T41" fmla="*/ 5 h 21"/>
                <a:gd name="T42" fmla="*/ 16 w 16"/>
                <a:gd name="T43" fmla="*/ 4 h 21"/>
                <a:gd name="T44" fmla="*/ 16 w 16"/>
                <a:gd name="T45"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1">
                  <a:moveTo>
                    <a:pt x="16" y="4"/>
                  </a:moveTo>
                  <a:lnTo>
                    <a:pt x="16" y="7"/>
                  </a:lnTo>
                  <a:lnTo>
                    <a:pt x="12" y="5"/>
                  </a:lnTo>
                  <a:lnTo>
                    <a:pt x="12" y="7"/>
                  </a:lnTo>
                  <a:lnTo>
                    <a:pt x="7" y="14"/>
                  </a:lnTo>
                  <a:lnTo>
                    <a:pt x="7" y="14"/>
                  </a:lnTo>
                  <a:lnTo>
                    <a:pt x="7" y="17"/>
                  </a:lnTo>
                  <a:lnTo>
                    <a:pt x="6" y="20"/>
                  </a:lnTo>
                  <a:lnTo>
                    <a:pt x="2" y="21"/>
                  </a:lnTo>
                  <a:lnTo>
                    <a:pt x="0" y="17"/>
                  </a:lnTo>
                  <a:lnTo>
                    <a:pt x="0" y="17"/>
                  </a:lnTo>
                  <a:lnTo>
                    <a:pt x="2" y="16"/>
                  </a:lnTo>
                  <a:lnTo>
                    <a:pt x="3" y="10"/>
                  </a:lnTo>
                  <a:lnTo>
                    <a:pt x="3" y="7"/>
                  </a:lnTo>
                  <a:lnTo>
                    <a:pt x="6" y="5"/>
                  </a:lnTo>
                  <a:lnTo>
                    <a:pt x="6" y="4"/>
                  </a:lnTo>
                  <a:lnTo>
                    <a:pt x="7" y="4"/>
                  </a:lnTo>
                  <a:lnTo>
                    <a:pt x="10" y="0"/>
                  </a:lnTo>
                  <a:lnTo>
                    <a:pt x="10" y="1"/>
                  </a:lnTo>
                  <a:lnTo>
                    <a:pt x="12" y="4"/>
                  </a:lnTo>
                  <a:lnTo>
                    <a:pt x="12" y="5"/>
                  </a:lnTo>
                  <a:lnTo>
                    <a:pt x="16" y="4"/>
                  </a:lnTo>
                  <a:lnTo>
                    <a:pt x="16" y="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5" name="Rectangle 639">
              <a:extLst>
                <a:ext uri="{FF2B5EF4-FFF2-40B4-BE49-F238E27FC236}">
                  <a16:creationId xmlns:a16="http://schemas.microsoft.com/office/drawing/2014/main" id="{1AEF77FD-9EEC-4515-93D1-99F08D1B0340}"/>
                </a:ext>
              </a:extLst>
            </p:cNvPr>
            <p:cNvSpPr>
              <a:spLocks noChangeArrowheads="1"/>
            </p:cNvSpPr>
            <p:nvPr/>
          </p:nvSpPr>
          <p:spPr bwMode="auto">
            <a:xfrm>
              <a:off x="1819276" y="3549651"/>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6" name="Freeform 640">
              <a:extLst>
                <a:ext uri="{FF2B5EF4-FFF2-40B4-BE49-F238E27FC236}">
                  <a16:creationId xmlns:a16="http://schemas.microsoft.com/office/drawing/2014/main" id="{5961F615-4F94-49F0-B257-F13E97010457}"/>
                </a:ext>
              </a:extLst>
            </p:cNvPr>
            <p:cNvSpPr>
              <a:spLocks/>
            </p:cNvSpPr>
            <p:nvPr/>
          </p:nvSpPr>
          <p:spPr bwMode="auto">
            <a:xfrm>
              <a:off x="1828801" y="358457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7" name="Freeform 641">
              <a:extLst>
                <a:ext uri="{FF2B5EF4-FFF2-40B4-BE49-F238E27FC236}">
                  <a16:creationId xmlns:a16="http://schemas.microsoft.com/office/drawing/2014/main" id="{A63CEE3F-5163-4704-9809-209BDDC76609}"/>
                </a:ext>
              </a:extLst>
            </p:cNvPr>
            <p:cNvSpPr>
              <a:spLocks/>
            </p:cNvSpPr>
            <p:nvPr/>
          </p:nvSpPr>
          <p:spPr bwMode="auto">
            <a:xfrm>
              <a:off x="1573213" y="3470276"/>
              <a:ext cx="58738" cy="49213"/>
            </a:xfrm>
            <a:custGeom>
              <a:avLst/>
              <a:gdLst>
                <a:gd name="T0" fmla="*/ 27 w 37"/>
                <a:gd name="T1" fmla="*/ 9 h 31"/>
                <a:gd name="T2" fmla="*/ 28 w 37"/>
                <a:gd name="T3" fmla="*/ 12 h 31"/>
                <a:gd name="T4" fmla="*/ 32 w 37"/>
                <a:gd name="T5" fmla="*/ 12 h 31"/>
                <a:gd name="T6" fmla="*/ 32 w 37"/>
                <a:gd name="T7" fmla="*/ 15 h 31"/>
                <a:gd name="T8" fmla="*/ 34 w 37"/>
                <a:gd name="T9" fmla="*/ 18 h 31"/>
                <a:gd name="T10" fmla="*/ 37 w 37"/>
                <a:gd name="T11" fmla="*/ 24 h 31"/>
                <a:gd name="T12" fmla="*/ 37 w 37"/>
                <a:gd name="T13" fmla="*/ 24 h 31"/>
                <a:gd name="T14" fmla="*/ 32 w 37"/>
                <a:gd name="T15" fmla="*/ 24 h 31"/>
                <a:gd name="T16" fmla="*/ 22 w 37"/>
                <a:gd name="T17" fmla="*/ 22 h 31"/>
                <a:gd name="T18" fmla="*/ 22 w 37"/>
                <a:gd name="T19" fmla="*/ 27 h 31"/>
                <a:gd name="T20" fmla="*/ 22 w 37"/>
                <a:gd name="T21" fmla="*/ 28 h 31"/>
                <a:gd name="T22" fmla="*/ 18 w 37"/>
                <a:gd name="T23" fmla="*/ 31 h 31"/>
                <a:gd name="T24" fmla="*/ 16 w 37"/>
                <a:gd name="T25" fmla="*/ 31 h 31"/>
                <a:gd name="T26" fmla="*/ 15 w 37"/>
                <a:gd name="T27" fmla="*/ 28 h 31"/>
                <a:gd name="T28" fmla="*/ 11 w 37"/>
                <a:gd name="T29" fmla="*/ 27 h 31"/>
                <a:gd name="T30" fmla="*/ 9 w 37"/>
                <a:gd name="T31" fmla="*/ 22 h 31"/>
                <a:gd name="T32" fmla="*/ 6 w 37"/>
                <a:gd name="T33" fmla="*/ 18 h 31"/>
                <a:gd name="T34" fmla="*/ 11 w 37"/>
                <a:gd name="T35" fmla="*/ 15 h 31"/>
                <a:gd name="T36" fmla="*/ 6 w 37"/>
                <a:gd name="T37" fmla="*/ 11 h 31"/>
                <a:gd name="T38" fmla="*/ 5 w 37"/>
                <a:gd name="T39" fmla="*/ 11 h 31"/>
                <a:gd name="T40" fmla="*/ 0 w 37"/>
                <a:gd name="T41" fmla="*/ 11 h 31"/>
                <a:gd name="T42" fmla="*/ 0 w 37"/>
                <a:gd name="T43" fmla="*/ 9 h 31"/>
                <a:gd name="T44" fmla="*/ 5 w 37"/>
                <a:gd name="T45" fmla="*/ 5 h 31"/>
                <a:gd name="T46" fmla="*/ 5 w 37"/>
                <a:gd name="T47" fmla="*/ 2 h 31"/>
                <a:gd name="T48" fmla="*/ 9 w 37"/>
                <a:gd name="T49" fmla="*/ 0 h 31"/>
                <a:gd name="T50" fmla="*/ 12 w 37"/>
                <a:gd name="T51" fmla="*/ 0 h 31"/>
                <a:gd name="T52" fmla="*/ 15 w 37"/>
                <a:gd name="T53" fmla="*/ 2 h 31"/>
                <a:gd name="T54" fmla="*/ 18 w 37"/>
                <a:gd name="T55" fmla="*/ 6 h 31"/>
                <a:gd name="T56" fmla="*/ 27 w 37"/>
                <a:gd name="T57" fmla="*/ 9 h 31"/>
                <a:gd name="T58" fmla="*/ 27 w 37"/>
                <a:gd name="T59"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31">
                  <a:moveTo>
                    <a:pt x="27" y="9"/>
                  </a:moveTo>
                  <a:lnTo>
                    <a:pt x="28" y="12"/>
                  </a:lnTo>
                  <a:lnTo>
                    <a:pt x="32" y="12"/>
                  </a:lnTo>
                  <a:lnTo>
                    <a:pt x="32" y="15"/>
                  </a:lnTo>
                  <a:lnTo>
                    <a:pt x="34" y="18"/>
                  </a:lnTo>
                  <a:lnTo>
                    <a:pt x="37" y="24"/>
                  </a:lnTo>
                  <a:lnTo>
                    <a:pt x="37" y="24"/>
                  </a:lnTo>
                  <a:lnTo>
                    <a:pt x="32" y="24"/>
                  </a:lnTo>
                  <a:lnTo>
                    <a:pt x="22" y="22"/>
                  </a:lnTo>
                  <a:lnTo>
                    <a:pt x="22" y="27"/>
                  </a:lnTo>
                  <a:lnTo>
                    <a:pt x="22" y="28"/>
                  </a:lnTo>
                  <a:lnTo>
                    <a:pt x="18" y="31"/>
                  </a:lnTo>
                  <a:lnTo>
                    <a:pt x="16" y="31"/>
                  </a:lnTo>
                  <a:lnTo>
                    <a:pt x="15" y="28"/>
                  </a:lnTo>
                  <a:lnTo>
                    <a:pt x="11" y="27"/>
                  </a:lnTo>
                  <a:lnTo>
                    <a:pt x="9" y="22"/>
                  </a:lnTo>
                  <a:lnTo>
                    <a:pt x="6" y="18"/>
                  </a:lnTo>
                  <a:lnTo>
                    <a:pt x="11" y="15"/>
                  </a:lnTo>
                  <a:lnTo>
                    <a:pt x="6" y="11"/>
                  </a:lnTo>
                  <a:lnTo>
                    <a:pt x="5" y="11"/>
                  </a:lnTo>
                  <a:lnTo>
                    <a:pt x="0" y="11"/>
                  </a:lnTo>
                  <a:lnTo>
                    <a:pt x="0" y="9"/>
                  </a:lnTo>
                  <a:lnTo>
                    <a:pt x="5" y="5"/>
                  </a:lnTo>
                  <a:lnTo>
                    <a:pt x="5" y="2"/>
                  </a:lnTo>
                  <a:lnTo>
                    <a:pt x="9" y="0"/>
                  </a:lnTo>
                  <a:lnTo>
                    <a:pt x="12" y="0"/>
                  </a:lnTo>
                  <a:lnTo>
                    <a:pt x="15" y="2"/>
                  </a:lnTo>
                  <a:lnTo>
                    <a:pt x="18" y="6"/>
                  </a:lnTo>
                  <a:lnTo>
                    <a:pt x="27" y="9"/>
                  </a:lnTo>
                  <a:lnTo>
                    <a:pt x="27" y="9"/>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8" name="Freeform 642">
              <a:extLst>
                <a:ext uri="{FF2B5EF4-FFF2-40B4-BE49-F238E27FC236}">
                  <a16:creationId xmlns:a16="http://schemas.microsoft.com/office/drawing/2014/main" id="{6447637D-55D3-4CDA-9B66-426B2689BAFF}"/>
                </a:ext>
              </a:extLst>
            </p:cNvPr>
            <p:cNvSpPr>
              <a:spLocks/>
            </p:cNvSpPr>
            <p:nvPr/>
          </p:nvSpPr>
          <p:spPr bwMode="auto">
            <a:xfrm>
              <a:off x="1616076" y="3473451"/>
              <a:ext cx="15875" cy="25400"/>
            </a:xfrm>
            <a:custGeom>
              <a:avLst/>
              <a:gdLst>
                <a:gd name="T0" fmla="*/ 7 w 10"/>
                <a:gd name="T1" fmla="*/ 16 h 16"/>
                <a:gd name="T2" fmla="*/ 5 w 10"/>
                <a:gd name="T3" fmla="*/ 13 h 16"/>
                <a:gd name="T4" fmla="*/ 5 w 10"/>
                <a:gd name="T5" fmla="*/ 10 h 16"/>
                <a:gd name="T6" fmla="*/ 1 w 10"/>
                <a:gd name="T7" fmla="*/ 10 h 16"/>
                <a:gd name="T8" fmla="*/ 0 w 10"/>
                <a:gd name="T9" fmla="*/ 7 h 16"/>
                <a:gd name="T10" fmla="*/ 1 w 10"/>
                <a:gd name="T11" fmla="*/ 3 h 16"/>
                <a:gd name="T12" fmla="*/ 3 w 10"/>
                <a:gd name="T13" fmla="*/ 0 h 16"/>
                <a:gd name="T14" fmla="*/ 7 w 10"/>
                <a:gd name="T15" fmla="*/ 3 h 16"/>
                <a:gd name="T16" fmla="*/ 10 w 10"/>
                <a:gd name="T17" fmla="*/ 3 h 16"/>
                <a:gd name="T18" fmla="*/ 10 w 10"/>
                <a:gd name="T19" fmla="*/ 9 h 16"/>
                <a:gd name="T20" fmla="*/ 7 w 10"/>
                <a:gd name="T21" fmla="*/ 10 h 16"/>
                <a:gd name="T22" fmla="*/ 7 w 10"/>
                <a:gd name="T23" fmla="*/ 13 h 16"/>
                <a:gd name="T24" fmla="*/ 5 w 10"/>
                <a:gd name="T25" fmla="*/ 15 h 16"/>
                <a:gd name="T26" fmla="*/ 7 w 10"/>
                <a:gd name="T27" fmla="*/ 16 h 16"/>
                <a:gd name="T28" fmla="*/ 7 w 10"/>
                <a:gd name="T2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6">
                  <a:moveTo>
                    <a:pt x="7" y="16"/>
                  </a:moveTo>
                  <a:lnTo>
                    <a:pt x="5" y="13"/>
                  </a:lnTo>
                  <a:lnTo>
                    <a:pt x="5" y="10"/>
                  </a:lnTo>
                  <a:lnTo>
                    <a:pt x="1" y="10"/>
                  </a:lnTo>
                  <a:lnTo>
                    <a:pt x="0" y="7"/>
                  </a:lnTo>
                  <a:lnTo>
                    <a:pt x="1" y="3"/>
                  </a:lnTo>
                  <a:lnTo>
                    <a:pt x="3" y="0"/>
                  </a:lnTo>
                  <a:lnTo>
                    <a:pt x="7" y="3"/>
                  </a:lnTo>
                  <a:lnTo>
                    <a:pt x="10" y="3"/>
                  </a:lnTo>
                  <a:lnTo>
                    <a:pt x="10" y="9"/>
                  </a:lnTo>
                  <a:lnTo>
                    <a:pt x="7" y="10"/>
                  </a:lnTo>
                  <a:lnTo>
                    <a:pt x="7" y="13"/>
                  </a:lnTo>
                  <a:lnTo>
                    <a:pt x="5" y="15"/>
                  </a:lnTo>
                  <a:lnTo>
                    <a:pt x="7" y="16"/>
                  </a:lnTo>
                  <a:lnTo>
                    <a:pt x="7" y="1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9" name="Freeform 643">
              <a:extLst>
                <a:ext uri="{FF2B5EF4-FFF2-40B4-BE49-F238E27FC236}">
                  <a16:creationId xmlns:a16="http://schemas.microsoft.com/office/drawing/2014/main" id="{8F9F6C6C-CC05-4095-8B72-0B9EC773D8B7}"/>
                </a:ext>
              </a:extLst>
            </p:cNvPr>
            <p:cNvSpPr>
              <a:spLocks/>
            </p:cNvSpPr>
            <p:nvPr/>
          </p:nvSpPr>
          <p:spPr bwMode="auto">
            <a:xfrm>
              <a:off x="1111251" y="331787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0" name="Freeform 644">
              <a:extLst>
                <a:ext uri="{FF2B5EF4-FFF2-40B4-BE49-F238E27FC236}">
                  <a16:creationId xmlns:a16="http://schemas.microsoft.com/office/drawing/2014/main" id="{F8947FDF-C85A-4970-82FD-52A5704ADB89}"/>
                </a:ext>
              </a:extLst>
            </p:cNvPr>
            <p:cNvSpPr>
              <a:spLocks/>
            </p:cNvSpPr>
            <p:nvPr/>
          </p:nvSpPr>
          <p:spPr bwMode="auto">
            <a:xfrm>
              <a:off x="1109663" y="3317876"/>
              <a:ext cx="1588" cy="1588"/>
            </a:xfrm>
            <a:custGeom>
              <a:avLst/>
              <a:gdLst>
                <a:gd name="T0" fmla="*/ 1 w 1"/>
                <a:gd name="T1" fmla="*/ 0 h 1"/>
                <a:gd name="T2" fmla="*/ 1 w 1"/>
                <a:gd name="T3" fmla="*/ 1 h 1"/>
                <a:gd name="T4" fmla="*/ 0 w 1"/>
                <a:gd name="T5" fmla="*/ 0 h 1"/>
                <a:gd name="T6" fmla="*/ 1 w 1"/>
                <a:gd name="T7" fmla="*/ 0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lnTo>
                    <a:pt x="1" y="1"/>
                  </a:lnTo>
                  <a:lnTo>
                    <a:pt x="0" y="0"/>
                  </a:lnTo>
                  <a:lnTo>
                    <a:pt x="1" y="0"/>
                  </a:lnTo>
                  <a:lnTo>
                    <a:pt x="1" y="0"/>
                  </a:lnTo>
                  <a:lnTo>
                    <a:pt x="1"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1" name="Freeform 645">
              <a:extLst>
                <a:ext uri="{FF2B5EF4-FFF2-40B4-BE49-F238E27FC236}">
                  <a16:creationId xmlns:a16="http://schemas.microsoft.com/office/drawing/2014/main" id="{F4B18628-39F1-45AF-B619-CB521E33BA70}"/>
                </a:ext>
              </a:extLst>
            </p:cNvPr>
            <p:cNvSpPr>
              <a:spLocks/>
            </p:cNvSpPr>
            <p:nvPr/>
          </p:nvSpPr>
          <p:spPr bwMode="auto">
            <a:xfrm>
              <a:off x="1482726" y="3463926"/>
              <a:ext cx="107950" cy="101600"/>
            </a:xfrm>
            <a:custGeom>
              <a:avLst/>
              <a:gdLst>
                <a:gd name="T0" fmla="*/ 68 w 68"/>
                <a:gd name="T1" fmla="*/ 3 h 64"/>
                <a:gd name="T2" fmla="*/ 66 w 68"/>
                <a:gd name="T3" fmla="*/ 4 h 64"/>
                <a:gd name="T4" fmla="*/ 62 w 68"/>
                <a:gd name="T5" fmla="*/ 6 h 64"/>
                <a:gd name="T6" fmla="*/ 57 w 68"/>
                <a:gd name="T7" fmla="*/ 9 h 64"/>
                <a:gd name="T8" fmla="*/ 52 w 68"/>
                <a:gd name="T9" fmla="*/ 15 h 64"/>
                <a:gd name="T10" fmla="*/ 56 w 68"/>
                <a:gd name="T11" fmla="*/ 19 h 64"/>
                <a:gd name="T12" fmla="*/ 56 w 68"/>
                <a:gd name="T13" fmla="*/ 21 h 64"/>
                <a:gd name="T14" fmla="*/ 53 w 68"/>
                <a:gd name="T15" fmla="*/ 22 h 64"/>
                <a:gd name="T16" fmla="*/ 53 w 68"/>
                <a:gd name="T17" fmla="*/ 26 h 64"/>
                <a:gd name="T18" fmla="*/ 52 w 68"/>
                <a:gd name="T19" fmla="*/ 28 h 64"/>
                <a:gd name="T20" fmla="*/ 47 w 68"/>
                <a:gd name="T21" fmla="*/ 28 h 64"/>
                <a:gd name="T22" fmla="*/ 50 w 68"/>
                <a:gd name="T23" fmla="*/ 32 h 64"/>
                <a:gd name="T24" fmla="*/ 47 w 68"/>
                <a:gd name="T25" fmla="*/ 35 h 64"/>
                <a:gd name="T26" fmla="*/ 47 w 68"/>
                <a:gd name="T27" fmla="*/ 38 h 64"/>
                <a:gd name="T28" fmla="*/ 47 w 68"/>
                <a:gd name="T29" fmla="*/ 42 h 64"/>
                <a:gd name="T30" fmla="*/ 46 w 68"/>
                <a:gd name="T31" fmla="*/ 44 h 64"/>
                <a:gd name="T32" fmla="*/ 41 w 68"/>
                <a:gd name="T33" fmla="*/ 44 h 64"/>
                <a:gd name="T34" fmla="*/ 38 w 68"/>
                <a:gd name="T35" fmla="*/ 48 h 64"/>
                <a:gd name="T36" fmla="*/ 36 w 68"/>
                <a:gd name="T37" fmla="*/ 48 h 64"/>
                <a:gd name="T38" fmla="*/ 34 w 68"/>
                <a:gd name="T39" fmla="*/ 50 h 64"/>
                <a:gd name="T40" fmla="*/ 34 w 68"/>
                <a:gd name="T41" fmla="*/ 58 h 64"/>
                <a:gd name="T42" fmla="*/ 28 w 68"/>
                <a:gd name="T43" fmla="*/ 63 h 64"/>
                <a:gd name="T44" fmla="*/ 24 w 68"/>
                <a:gd name="T45" fmla="*/ 63 h 64"/>
                <a:gd name="T46" fmla="*/ 14 w 68"/>
                <a:gd name="T47" fmla="*/ 64 h 64"/>
                <a:gd name="T48" fmla="*/ 5 w 68"/>
                <a:gd name="T49" fmla="*/ 63 h 64"/>
                <a:gd name="T50" fmla="*/ 8 w 68"/>
                <a:gd name="T51" fmla="*/ 56 h 64"/>
                <a:gd name="T52" fmla="*/ 8 w 68"/>
                <a:gd name="T53" fmla="*/ 53 h 64"/>
                <a:gd name="T54" fmla="*/ 5 w 68"/>
                <a:gd name="T55" fmla="*/ 50 h 64"/>
                <a:gd name="T56" fmla="*/ 2 w 68"/>
                <a:gd name="T57" fmla="*/ 47 h 64"/>
                <a:gd name="T58" fmla="*/ 0 w 68"/>
                <a:gd name="T59" fmla="*/ 41 h 64"/>
                <a:gd name="T60" fmla="*/ 0 w 68"/>
                <a:gd name="T61" fmla="*/ 35 h 64"/>
                <a:gd name="T62" fmla="*/ 2 w 68"/>
                <a:gd name="T63" fmla="*/ 31 h 64"/>
                <a:gd name="T64" fmla="*/ 2 w 68"/>
                <a:gd name="T65" fmla="*/ 25 h 64"/>
                <a:gd name="T66" fmla="*/ 10 w 68"/>
                <a:gd name="T67" fmla="*/ 26 h 64"/>
                <a:gd name="T68" fmla="*/ 12 w 68"/>
                <a:gd name="T69" fmla="*/ 25 h 64"/>
                <a:gd name="T70" fmla="*/ 12 w 68"/>
                <a:gd name="T71" fmla="*/ 21 h 64"/>
                <a:gd name="T72" fmla="*/ 16 w 68"/>
                <a:gd name="T73" fmla="*/ 21 h 64"/>
                <a:gd name="T74" fmla="*/ 20 w 68"/>
                <a:gd name="T75" fmla="*/ 16 h 64"/>
                <a:gd name="T76" fmla="*/ 20 w 68"/>
                <a:gd name="T77" fmla="*/ 13 h 64"/>
                <a:gd name="T78" fmla="*/ 22 w 68"/>
                <a:gd name="T79" fmla="*/ 10 h 64"/>
                <a:gd name="T80" fmla="*/ 24 w 68"/>
                <a:gd name="T81" fmla="*/ 9 h 64"/>
                <a:gd name="T82" fmla="*/ 28 w 68"/>
                <a:gd name="T83" fmla="*/ 10 h 64"/>
                <a:gd name="T84" fmla="*/ 34 w 68"/>
                <a:gd name="T85" fmla="*/ 10 h 64"/>
                <a:gd name="T86" fmla="*/ 36 w 68"/>
                <a:gd name="T87" fmla="*/ 10 h 64"/>
                <a:gd name="T88" fmla="*/ 41 w 68"/>
                <a:gd name="T89" fmla="*/ 6 h 64"/>
                <a:gd name="T90" fmla="*/ 46 w 68"/>
                <a:gd name="T91" fmla="*/ 4 h 64"/>
                <a:gd name="T92" fmla="*/ 44 w 68"/>
                <a:gd name="T93" fmla="*/ 3 h 64"/>
                <a:gd name="T94" fmla="*/ 46 w 68"/>
                <a:gd name="T95" fmla="*/ 0 h 64"/>
                <a:gd name="T96" fmla="*/ 50 w 68"/>
                <a:gd name="T97" fmla="*/ 0 h 64"/>
                <a:gd name="T98" fmla="*/ 52 w 68"/>
                <a:gd name="T99" fmla="*/ 3 h 64"/>
                <a:gd name="T100" fmla="*/ 52 w 68"/>
                <a:gd name="T101" fmla="*/ 9 h 64"/>
                <a:gd name="T102" fmla="*/ 53 w 68"/>
                <a:gd name="T103" fmla="*/ 10 h 64"/>
                <a:gd name="T104" fmla="*/ 59 w 68"/>
                <a:gd name="T105" fmla="*/ 4 h 64"/>
                <a:gd name="T106" fmla="*/ 66 w 68"/>
                <a:gd name="T107" fmla="*/ 3 h 64"/>
                <a:gd name="T108" fmla="*/ 68 w 68"/>
                <a:gd name="T109" fmla="*/ 3 h 64"/>
                <a:gd name="T110" fmla="*/ 68 w 68"/>
                <a:gd name="T111"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8" h="64">
                  <a:moveTo>
                    <a:pt x="68" y="3"/>
                  </a:moveTo>
                  <a:lnTo>
                    <a:pt x="66" y="4"/>
                  </a:lnTo>
                  <a:lnTo>
                    <a:pt x="62" y="6"/>
                  </a:lnTo>
                  <a:lnTo>
                    <a:pt x="57" y="9"/>
                  </a:lnTo>
                  <a:lnTo>
                    <a:pt x="52" y="15"/>
                  </a:lnTo>
                  <a:lnTo>
                    <a:pt x="56" y="19"/>
                  </a:lnTo>
                  <a:lnTo>
                    <a:pt x="56" y="21"/>
                  </a:lnTo>
                  <a:lnTo>
                    <a:pt x="53" y="22"/>
                  </a:lnTo>
                  <a:lnTo>
                    <a:pt x="53" y="26"/>
                  </a:lnTo>
                  <a:lnTo>
                    <a:pt x="52" y="28"/>
                  </a:lnTo>
                  <a:lnTo>
                    <a:pt x="47" y="28"/>
                  </a:lnTo>
                  <a:lnTo>
                    <a:pt x="50" y="32"/>
                  </a:lnTo>
                  <a:lnTo>
                    <a:pt x="47" y="35"/>
                  </a:lnTo>
                  <a:lnTo>
                    <a:pt x="47" y="38"/>
                  </a:lnTo>
                  <a:lnTo>
                    <a:pt x="47" y="42"/>
                  </a:lnTo>
                  <a:lnTo>
                    <a:pt x="46" y="44"/>
                  </a:lnTo>
                  <a:lnTo>
                    <a:pt x="41" y="44"/>
                  </a:lnTo>
                  <a:lnTo>
                    <a:pt x="38" y="48"/>
                  </a:lnTo>
                  <a:lnTo>
                    <a:pt x="36" y="48"/>
                  </a:lnTo>
                  <a:lnTo>
                    <a:pt x="34" y="50"/>
                  </a:lnTo>
                  <a:lnTo>
                    <a:pt x="34" y="58"/>
                  </a:lnTo>
                  <a:lnTo>
                    <a:pt x="28" y="63"/>
                  </a:lnTo>
                  <a:lnTo>
                    <a:pt x="24" y="63"/>
                  </a:lnTo>
                  <a:lnTo>
                    <a:pt x="14" y="64"/>
                  </a:lnTo>
                  <a:lnTo>
                    <a:pt x="5" y="63"/>
                  </a:lnTo>
                  <a:lnTo>
                    <a:pt x="8" y="56"/>
                  </a:lnTo>
                  <a:lnTo>
                    <a:pt x="8" y="53"/>
                  </a:lnTo>
                  <a:lnTo>
                    <a:pt x="5" y="50"/>
                  </a:lnTo>
                  <a:lnTo>
                    <a:pt x="2" y="47"/>
                  </a:lnTo>
                  <a:lnTo>
                    <a:pt x="0" y="41"/>
                  </a:lnTo>
                  <a:lnTo>
                    <a:pt x="0" y="35"/>
                  </a:lnTo>
                  <a:lnTo>
                    <a:pt x="2" y="31"/>
                  </a:lnTo>
                  <a:lnTo>
                    <a:pt x="2" y="25"/>
                  </a:lnTo>
                  <a:lnTo>
                    <a:pt x="10" y="26"/>
                  </a:lnTo>
                  <a:lnTo>
                    <a:pt x="12" y="25"/>
                  </a:lnTo>
                  <a:lnTo>
                    <a:pt x="12" y="21"/>
                  </a:lnTo>
                  <a:lnTo>
                    <a:pt x="16" y="21"/>
                  </a:lnTo>
                  <a:lnTo>
                    <a:pt x="20" y="16"/>
                  </a:lnTo>
                  <a:lnTo>
                    <a:pt x="20" y="13"/>
                  </a:lnTo>
                  <a:lnTo>
                    <a:pt x="22" y="10"/>
                  </a:lnTo>
                  <a:lnTo>
                    <a:pt x="24" y="9"/>
                  </a:lnTo>
                  <a:lnTo>
                    <a:pt x="28" y="10"/>
                  </a:lnTo>
                  <a:lnTo>
                    <a:pt x="34" y="10"/>
                  </a:lnTo>
                  <a:lnTo>
                    <a:pt x="36" y="10"/>
                  </a:lnTo>
                  <a:lnTo>
                    <a:pt x="41" y="6"/>
                  </a:lnTo>
                  <a:lnTo>
                    <a:pt x="46" y="4"/>
                  </a:lnTo>
                  <a:lnTo>
                    <a:pt x="44" y="3"/>
                  </a:lnTo>
                  <a:lnTo>
                    <a:pt x="46" y="0"/>
                  </a:lnTo>
                  <a:lnTo>
                    <a:pt x="50" y="0"/>
                  </a:lnTo>
                  <a:lnTo>
                    <a:pt x="52" y="3"/>
                  </a:lnTo>
                  <a:lnTo>
                    <a:pt x="52" y="9"/>
                  </a:lnTo>
                  <a:lnTo>
                    <a:pt x="53" y="10"/>
                  </a:lnTo>
                  <a:lnTo>
                    <a:pt x="59" y="4"/>
                  </a:lnTo>
                  <a:lnTo>
                    <a:pt x="66" y="3"/>
                  </a:lnTo>
                  <a:lnTo>
                    <a:pt x="68" y="3"/>
                  </a:lnTo>
                  <a:lnTo>
                    <a:pt x="68"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2" name="Freeform 646">
              <a:extLst>
                <a:ext uri="{FF2B5EF4-FFF2-40B4-BE49-F238E27FC236}">
                  <a16:creationId xmlns:a16="http://schemas.microsoft.com/office/drawing/2014/main" id="{B520C9E5-54A9-407C-94C2-28B40ACF7318}"/>
                </a:ext>
              </a:extLst>
            </p:cNvPr>
            <p:cNvSpPr>
              <a:spLocks noEditPoints="1"/>
            </p:cNvSpPr>
            <p:nvPr/>
          </p:nvSpPr>
          <p:spPr bwMode="auto">
            <a:xfrm>
              <a:off x="1066801" y="3808413"/>
              <a:ext cx="104775" cy="111125"/>
            </a:xfrm>
            <a:custGeom>
              <a:avLst/>
              <a:gdLst>
                <a:gd name="T0" fmla="*/ 60 w 66"/>
                <a:gd name="T1" fmla="*/ 48 h 70"/>
                <a:gd name="T2" fmla="*/ 62 w 66"/>
                <a:gd name="T3" fmla="*/ 55 h 70"/>
                <a:gd name="T4" fmla="*/ 54 w 66"/>
                <a:gd name="T5" fmla="*/ 54 h 70"/>
                <a:gd name="T6" fmla="*/ 58 w 66"/>
                <a:gd name="T7" fmla="*/ 64 h 70"/>
                <a:gd name="T8" fmla="*/ 58 w 66"/>
                <a:gd name="T9" fmla="*/ 64 h 70"/>
                <a:gd name="T10" fmla="*/ 64 w 66"/>
                <a:gd name="T11" fmla="*/ 70 h 70"/>
                <a:gd name="T12" fmla="*/ 66 w 66"/>
                <a:gd name="T13" fmla="*/ 70 h 70"/>
                <a:gd name="T14" fmla="*/ 58 w 66"/>
                <a:gd name="T15" fmla="*/ 68 h 70"/>
                <a:gd name="T16" fmla="*/ 52 w 66"/>
                <a:gd name="T17" fmla="*/ 65 h 70"/>
                <a:gd name="T18" fmla="*/ 49 w 66"/>
                <a:gd name="T19" fmla="*/ 64 h 70"/>
                <a:gd name="T20" fmla="*/ 46 w 66"/>
                <a:gd name="T21" fmla="*/ 61 h 70"/>
                <a:gd name="T22" fmla="*/ 44 w 66"/>
                <a:gd name="T23" fmla="*/ 59 h 70"/>
                <a:gd name="T24" fmla="*/ 34 w 66"/>
                <a:gd name="T25" fmla="*/ 55 h 70"/>
                <a:gd name="T26" fmla="*/ 27 w 66"/>
                <a:gd name="T27" fmla="*/ 52 h 70"/>
                <a:gd name="T28" fmla="*/ 24 w 66"/>
                <a:gd name="T29" fmla="*/ 48 h 70"/>
                <a:gd name="T30" fmla="*/ 22 w 66"/>
                <a:gd name="T31" fmla="*/ 48 h 70"/>
                <a:gd name="T32" fmla="*/ 21 w 66"/>
                <a:gd name="T33" fmla="*/ 48 h 70"/>
                <a:gd name="T34" fmla="*/ 18 w 66"/>
                <a:gd name="T35" fmla="*/ 46 h 70"/>
                <a:gd name="T36" fmla="*/ 16 w 66"/>
                <a:gd name="T37" fmla="*/ 43 h 70"/>
                <a:gd name="T38" fmla="*/ 15 w 66"/>
                <a:gd name="T39" fmla="*/ 42 h 70"/>
                <a:gd name="T40" fmla="*/ 16 w 66"/>
                <a:gd name="T41" fmla="*/ 39 h 70"/>
                <a:gd name="T42" fmla="*/ 15 w 66"/>
                <a:gd name="T43" fmla="*/ 38 h 70"/>
                <a:gd name="T44" fmla="*/ 15 w 66"/>
                <a:gd name="T45" fmla="*/ 33 h 70"/>
                <a:gd name="T46" fmla="*/ 16 w 66"/>
                <a:gd name="T47" fmla="*/ 33 h 70"/>
                <a:gd name="T48" fmla="*/ 16 w 66"/>
                <a:gd name="T49" fmla="*/ 32 h 70"/>
                <a:gd name="T50" fmla="*/ 16 w 66"/>
                <a:gd name="T51" fmla="*/ 30 h 70"/>
                <a:gd name="T52" fmla="*/ 12 w 66"/>
                <a:gd name="T53" fmla="*/ 24 h 70"/>
                <a:gd name="T54" fmla="*/ 11 w 66"/>
                <a:gd name="T55" fmla="*/ 20 h 70"/>
                <a:gd name="T56" fmla="*/ 11 w 66"/>
                <a:gd name="T57" fmla="*/ 20 h 70"/>
                <a:gd name="T58" fmla="*/ 11 w 66"/>
                <a:gd name="T59" fmla="*/ 18 h 70"/>
                <a:gd name="T60" fmla="*/ 5 w 66"/>
                <a:gd name="T61" fmla="*/ 7 h 70"/>
                <a:gd name="T62" fmla="*/ 6 w 66"/>
                <a:gd name="T63" fmla="*/ 8 h 70"/>
                <a:gd name="T64" fmla="*/ 12 w 66"/>
                <a:gd name="T65" fmla="*/ 10 h 70"/>
                <a:gd name="T66" fmla="*/ 21 w 66"/>
                <a:gd name="T67" fmla="*/ 14 h 70"/>
                <a:gd name="T68" fmla="*/ 21 w 66"/>
                <a:gd name="T69" fmla="*/ 16 h 70"/>
                <a:gd name="T70" fmla="*/ 24 w 66"/>
                <a:gd name="T71" fmla="*/ 22 h 70"/>
                <a:gd name="T72" fmla="*/ 27 w 66"/>
                <a:gd name="T73" fmla="*/ 26 h 70"/>
                <a:gd name="T74" fmla="*/ 32 w 66"/>
                <a:gd name="T75" fmla="*/ 27 h 70"/>
                <a:gd name="T76" fmla="*/ 36 w 66"/>
                <a:gd name="T77" fmla="*/ 30 h 70"/>
                <a:gd name="T78" fmla="*/ 34 w 66"/>
                <a:gd name="T79" fmla="*/ 26 h 70"/>
                <a:gd name="T80" fmla="*/ 38 w 66"/>
                <a:gd name="T81" fmla="*/ 27 h 70"/>
                <a:gd name="T82" fmla="*/ 40 w 66"/>
                <a:gd name="T83" fmla="*/ 27 h 70"/>
                <a:gd name="T84" fmla="*/ 46 w 66"/>
                <a:gd name="T85" fmla="*/ 32 h 70"/>
                <a:gd name="T86" fmla="*/ 49 w 66"/>
                <a:gd name="T87" fmla="*/ 36 h 70"/>
                <a:gd name="T88" fmla="*/ 49 w 66"/>
                <a:gd name="T89" fmla="*/ 39 h 70"/>
                <a:gd name="T90" fmla="*/ 52 w 66"/>
                <a:gd name="T91" fmla="*/ 43 h 70"/>
                <a:gd name="T92" fmla="*/ 52 w 66"/>
                <a:gd name="T93" fmla="*/ 46 h 70"/>
                <a:gd name="T94" fmla="*/ 54 w 66"/>
                <a:gd name="T95" fmla="*/ 48 h 70"/>
                <a:gd name="T96" fmla="*/ 56 w 66"/>
                <a:gd name="T97" fmla="*/ 48 h 70"/>
                <a:gd name="T98" fmla="*/ 60 w 66"/>
                <a:gd name="T99" fmla="*/ 48 h 70"/>
                <a:gd name="T100" fmla="*/ 60 w 66"/>
                <a:gd name="T101" fmla="*/ 48 h 70"/>
                <a:gd name="T102" fmla="*/ 2 w 66"/>
                <a:gd name="T103" fmla="*/ 4 h 70"/>
                <a:gd name="T104" fmla="*/ 0 w 66"/>
                <a:gd name="T105" fmla="*/ 2 h 70"/>
                <a:gd name="T106" fmla="*/ 5 w 66"/>
                <a:gd name="T107" fmla="*/ 0 h 70"/>
                <a:gd name="T108" fmla="*/ 5 w 66"/>
                <a:gd name="T109" fmla="*/ 2 h 70"/>
                <a:gd name="T110" fmla="*/ 2 w 66"/>
                <a:gd name="T111" fmla="*/ 2 h 70"/>
                <a:gd name="T112" fmla="*/ 5 w 66"/>
                <a:gd name="T113" fmla="*/ 7 h 70"/>
                <a:gd name="T114" fmla="*/ 2 w 66"/>
                <a:gd name="T115" fmla="*/ 4 h 70"/>
                <a:gd name="T116" fmla="*/ 2 w 66"/>
                <a:gd name="T117"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 h="70">
                  <a:moveTo>
                    <a:pt x="60" y="48"/>
                  </a:moveTo>
                  <a:lnTo>
                    <a:pt x="62" y="55"/>
                  </a:lnTo>
                  <a:lnTo>
                    <a:pt x="54" y="54"/>
                  </a:lnTo>
                  <a:lnTo>
                    <a:pt x="58" y="64"/>
                  </a:lnTo>
                  <a:lnTo>
                    <a:pt x="58" y="64"/>
                  </a:lnTo>
                  <a:lnTo>
                    <a:pt x="64" y="70"/>
                  </a:lnTo>
                  <a:lnTo>
                    <a:pt x="66" y="70"/>
                  </a:lnTo>
                  <a:lnTo>
                    <a:pt x="58" y="68"/>
                  </a:lnTo>
                  <a:lnTo>
                    <a:pt x="52" y="65"/>
                  </a:lnTo>
                  <a:lnTo>
                    <a:pt x="49" y="64"/>
                  </a:lnTo>
                  <a:lnTo>
                    <a:pt x="46" y="61"/>
                  </a:lnTo>
                  <a:lnTo>
                    <a:pt x="44" y="59"/>
                  </a:lnTo>
                  <a:lnTo>
                    <a:pt x="34" y="55"/>
                  </a:lnTo>
                  <a:lnTo>
                    <a:pt x="27" y="52"/>
                  </a:lnTo>
                  <a:lnTo>
                    <a:pt x="24" y="48"/>
                  </a:lnTo>
                  <a:lnTo>
                    <a:pt x="22" y="48"/>
                  </a:lnTo>
                  <a:lnTo>
                    <a:pt x="21" y="48"/>
                  </a:lnTo>
                  <a:lnTo>
                    <a:pt x="18" y="46"/>
                  </a:lnTo>
                  <a:lnTo>
                    <a:pt x="16" y="43"/>
                  </a:lnTo>
                  <a:lnTo>
                    <a:pt x="15" y="42"/>
                  </a:lnTo>
                  <a:lnTo>
                    <a:pt x="16" y="39"/>
                  </a:lnTo>
                  <a:lnTo>
                    <a:pt x="15" y="38"/>
                  </a:lnTo>
                  <a:lnTo>
                    <a:pt x="15" y="33"/>
                  </a:lnTo>
                  <a:lnTo>
                    <a:pt x="16" y="33"/>
                  </a:lnTo>
                  <a:lnTo>
                    <a:pt x="16" y="32"/>
                  </a:lnTo>
                  <a:lnTo>
                    <a:pt x="16" y="30"/>
                  </a:lnTo>
                  <a:lnTo>
                    <a:pt x="12" y="24"/>
                  </a:lnTo>
                  <a:lnTo>
                    <a:pt x="11" y="20"/>
                  </a:lnTo>
                  <a:lnTo>
                    <a:pt x="11" y="20"/>
                  </a:lnTo>
                  <a:lnTo>
                    <a:pt x="11" y="18"/>
                  </a:lnTo>
                  <a:lnTo>
                    <a:pt x="5" y="7"/>
                  </a:lnTo>
                  <a:lnTo>
                    <a:pt x="6" y="8"/>
                  </a:lnTo>
                  <a:lnTo>
                    <a:pt x="12" y="10"/>
                  </a:lnTo>
                  <a:lnTo>
                    <a:pt x="21" y="14"/>
                  </a:lnTo>
                  <a:lnTo>
                    <a:pt x="21" y="16"/>
                  </a:lnTo>
                  <a:lnTo>
                    <a:pt x="24" y="22"/>
                  </a:lnTo>
                  <a:lnTo>
                    <a:pt x="27" y="26"/>
                  </a:lnTo>
                  <a:lnTo>
                    <a:pt x="32" y="27"/>
                  </a:lnTo>
                  <a:lnTo>
                    <a:pt x="36" y="30"/>
                  </a:lnTo>
                  <a:lnTo>
                    <a:pt x="34" y="26"/>
                  </a:lnTo>
                  <a:lnTo>
                    <a:pt x="38" y="27"/>
                  </a:lnTo>
                  <a:lnTo>
                    <a:pt x="40" y="27"/>
                  </a:lnTo>
                  <a:lnTo>
                    <a:pt x="46" y="32"/>
                  </a:lnTo>
                  <a:lnTo>
                    <a:pt x="49" y="36"/>
                  </a:lnTo>
                  <a:lnTo>
                    <a:pt x="49" y="39"/>
                  </a:lnTo>
                  <a:lnTo>
                    <a:pt x="52" y="43"/>
                  </a:lnTo>
                  <a:lnTo>
                    <a:pt x="52" y="46"/>
                  </a:lnTo>
                  <a:lnTo>
                    <a:pt x="54" y="48"/>
                  </a:lnTo>
                  <a:lnTo>
                    <a:pt x="56" y="48"/>
                  </a:lnTo>
                  <a:lnTo>
                    <a:pt x="60" y="48"/>
                  </a:lnTo>
                  <a:lnTo>
                    <a:pt x="60" y="48"/>
                  </a:lnTo>
                  <a:close/>
                  <a:moveTo>
                    <a:pt x="2" y="4"/>
                  </a:moveTo>
                  <a:lnTo>
                    <a:pt x="0" y="2"/>
                  </a:lnTo>
                  <a:lnTo>
                    <a:pt x="5" y="0"/>
                  </a:lnTo>
                  <a:lnTo>
                    <a:pt x="5" y="2"/>
                  </a:lnTo>
                  <a:lnTo>
                    <a:pt x="2" y="2"/>
                  </a:lnTo>
                  <a:lnTo>
                    <a:pt x="5" y="7"/>
                  </a:lnTo>
                  <a:lnTo>
                    <a:pt x="2" y="4"/>
                  </a:lnTo>
                  <a:lnTo>
                    <a:pt x="2" y="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3" name="Freeform 647">
              <a:extLst>
                <a:ext uri="{FF2B5EF4-FFF2-40B4-BE49-F238E27FC236}">
                  <a16:creationId xmlns:a16="http://schemas.microsoft.com/office/drawing/2014/main" id="{3E37139B-71FE-498C-84DD-F9020B8EC042}"/>
                </a:ext>
              </a:extLst>
            </p:cNvPr>
            <p:cNvSpPr>
              <a:spLocks/>
            </p:cNvSpPr>
            <p:nvPr/>
          </p:nvSpPr>
          <p:spPr bwMode="auto">
            <a:xfrm>
              <a:off x="1165226" y="3411538"/>
              <a:ext cx="15875" cy="25400"/>
            </a:xfrm>
            <a:custGeom>
              <a:avLst/>
              <a:gdLst>
                <a:gd name="T0" fmla="*/ 7 w 10"/>
                <a:gd name="T1" fmla="*/ 0 h 16"/>
                <a:gd name="T2" fmla="*/ 10 w 10"/>
                <a:gd name="T3" fmla="*/ 2 h 16"/>
                <a:gd name="T4" fmla="*/ 7 w 10"/>
                <a:gd name="T5" fmla="*/ 4 h 16"/>
                <a:gd name="T6" fmla="*/ 7 w 10"/>
                <a:gd name="T7" fmla="*/ 5 h 16"/>
                <a:gd name="T8" fmla="*/ 7 w 10"/>
                <a:gd name="T9" fmla="*/ 10 h 16"/>
                <a:gd name="T10" fmla="*/ 4 w 10"/>
                <a:gd name="T11" fmla="*/ 16 h 16"/>
                <a:gd name="T12" fmla="*/ 2 w 10"/>
                <a:gd name="T13" fmla="*/ 16 h 16"/>
                <a:gd name="T14" fmla="*/ 0 w 10"/>
                <a:gd name="T15" fmla="*/ 14 h 16"/>
                <a:gd name="T16" fmla="*/ 0 w 10"/>
                <a:gd name="T17" fmla="*/ 10 h 16"/>
                <a:gd name="T18" fmla="*/ 4 w 10"/>
                <a:gd name="T19" fmla="*/ 4 h 16"/>
                <a:gd name="T20" fmla="*/ 4 w 10"/>
                <a:gd name="T21" fmla="*/ 4 h 16"/>
                <a:gd name="T22" fmla="*/ 4 w 10"/>
                <a:gd name="T23" fmla="*/ 2 h 16"/>
                <a:gd name="T24" fmla="*/ 6 w 10"/>
                <a:gd name="T25" fmla="*/ 0 h 16"/>
                <a:gd name="T26" fmla="*/ 7 w 10"/>
                <a:gd name="T27" fmla="*/ 0 h 16"/>
                <a:gd name="T28" fmla="*/ 7 w 10"/>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6">
                  <a:moveTo>
                    <a:pt x="7" y="0"/>
                  </a:moveTo>
                  <a:lnTo>
                    <a:pt x="10" y="2"/>
                  </a:lnTo>
                  <a:lnTo>
                    <a:pt x="7" y="4"/>
                  </a:lnTo>
                  <a:lnTo>
                    <a:pt x="7" y="5"/>
                  </a:lnTo>
                  <a:lnTo>
                    <a:pt x="7" y="10"/>
                  </a:lnTo>
                  <a:lnTo>
                    <a:pt x="4" y="16"/>
                  </a:lnTo>
                  <a:lnTo>
                    <a:pt x="2" y="16"/>
                  </a:lnTo>
                  <a:lnTo>
                    <a:pt x="0" y="14"/>
                  </a:lnTo>
                  <a:lnTo>
                    <a:pt x="0" y="10"/>
                  </a:lnTo>
                  <a:lnTo>
                    <a:pt x="4" y="4"/>
                  </a:lnTo>
                  <a:lnTo>
                    <a:pt x="4" y="4"/>
                  </a:lnTo>
                  <a:lnTo>
                    <a:pt x="4" y="2"/>
                  </a:lnTo>
                  <a:lnTo>
                    <a:pt x="6" y="0"/>
                  </a:lnTo>
                  <a:lnTo>
                    <a:pt x="7" y="0"/>
                  </a:lnTo>
                  <a:lnTo>
                    <a:pt x="7"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4" name="Rectangle 648">
              <a:extLst>
                <a:ext uri="{FF2B5EF4-FFF2-40B4-BE49-F238E27FC236}">
                  <a16:creationId xmlns:a16="http://schemas.microsoft.com/office/drawing/2014/main" id="{FB6A029C-7184-4D88-BBFF-7C13D4A86DBE}"/>
                </a:ext>
              </a:extLst>
            </p:cNvPr>
            <p:cNvSpPr>
              <a:spLocks noChangeArrowheads="1"/>
            </p:cNvSpPr>
            <p:nvPr/>
          </p:nvSpPr>
          <p:spPr bwMode="auto">
            <a:xfrm>
              <a:off x="1085851" y="3376613"/>
              <a:ext cx="1588" cy="3175"/>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5" name="Freeform 649">
              <a:extLst>
                <a:ext uri="{FF2B5EF4-FFF2-40B4-BE49-F238E27FC236}">
                  <a16:creationId xmlns:a16="http://schemas.microsoft.com/office/drawing/2014/main" id="{ED007E42-A105-4D34-AABA-B740AC467B31}"/>
                </a:ext>
              </a:extLst>
            </p:cNvPr>
            <p:cNvSpPr>
              <a:spLocks/>
            </p:cNvSpPr>
            <p:nvPr/>
          </p:nvSpPr>
          <p:spPr bwMode="auto">
            <a:xfrm>
              <a:off x="1406526" y="3603626"/>
              <a:ext cx="44450" cy="36513"/>
            </a:xfrm>
            <a:custGeom>
              <a:avLst/>
              <a:gdLst>
                <a:gd name="T0" fmla="*/ 28 w 28"/>
                <a:gd name="T1" fmla="*/ 4 h 23"/>
                <a:gd name="T2" fmla="*/ 28 w 28"/>
                <a:gd name="T3" fmla="*/ 7 h 23"/>
                <a:gd name="T4" fmla="*/ 25 w 28"/>
                <a:gd name="T5" fmla="*/ 10 h 23"/>
                <a:gd name="T6" fmla="*/ 26 w 28"/>
                <a:gd name="T7" fmla="*/ 14 h 23"/>
                <a:gd name="T8" fmla="*/ 25 w 28"/>
                <a:gd name="T9" fmla="*/ 14 h 23"/>
                <a:gd name="T10" fmla="*/ 22 w 28"/>
                <a:gd name="T11" fmla="*/ 23 h 23"/>
                <a:gd name="T12" fmla="*/ 22 w 28"/>
                <a:gd name="T13" fmla="*/ 23 h 23"/>
                <a:gd name="T14" fmla="*/ 6 w 28"/>
                <a:gd name="T15" fmla="*/ 22 h 23"/>
                <a:gd name="T16" fmla="*/ 0 w 28"/>
                <a:gd name="T17" fmla="*/ 14 h 23"/>
                <a:gd name="T18" fmla="*/ 0 w 28"/>
                <a:gd name="T19" fmla="*/ 14 h 23"/>
                <a:gd name="T20" fmla="*/ 3 w 28"/>
                <a:gd name="T21" fmla="*/ 16 h 23"/>
                <a:gd name="T22" fmla="*/ 6 w 28"/>
                <a:gd name="T23" fmla="*/ 14 h 23"/>
                <a:gd name="T24" fmla="*/ 15 w 28"/>
                <a:gd name="T25" fmla="*/ 14 h 23"/>
                <a:gd name="T26" fmla="*/ 16 w 28"/>
                <a:gd name="T27" fmla="*/ 14 h 23"/>
                <a:gd name="T28" fmla="*/ 19 w 28"/>
                <a:gd name="T29" fmla="*/ 10 h 23"/>
                <a:gd name="T30" fmla="*/ 20 w 28"/>
                <a:gd name="T31" fmla="*/ 7 h 23"/>
                <a:gd name="T32" fmla="*/ 26 w 28"/>
                <a:gd name="T33" fmla="*/ 0 h 23"/>
                <a:gd name="T34" fmla="*/ 28 w 28"/>
                <a:gd name="T35" fmla="*/ 4 h 23"/>
                <a:gd name="T36" fmla="*/ 28 w 28"/>
                <a:gd name="T3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23">
                  <a:moveTo>
                    <a:pt x="28" y="4"/>
                  </a:moveTo>
                  <a:lnTo>
                    <a:pt x="28" y="7"/>
                  </a:lnTo>
                  <a:lnTo>
                    <a:pt x="25" y="10"/>
                  </a:lnTo>
                  <a:lnTo>
                    <a:pt x="26" y="14"/>
                  </a:lnTo>
                  <a:lnTo>
                    <a:pt x="25" y="14"/>
                  </a:lnTo>
                  <a:lnTo>
                    <a:pt x="22" y="23"/>
                  </a:lnTo>
                  <a:lnTo>
                    <a:pt x="22" y="23"/>
                  </a:lnTo>
                  <a:lnTo>
                    <a:pt x="6" y="22"/>
                  </a:lnTo>
                  <a:lnTo>
                    <a:pt x="0" y="14"/>
                  </a:lnTo>
                  <a:lnTo>
                    <a:pt x="0" y="14"/>
                  </a:lnTo>
                  <a:lnTo>
                    <a:pt x="3" y="16"/>
                  </a:lnTo>
                  <a:lnTo>
                    <a:pt x="6" y="14"/>
                  </a:lnTo>
                  <a:lnTo>
                    <a:pt x="15" y="14"/>
                  </a:lnTo>
                  <a:lnTo>
                    <a:pt x="16" y="14"/>
                  </a:lnTo>
                  <a:lnTo>
                    <a:pt x="19" y="10"/>
                  </a:lnTo>
                  <a:lnTo>
                    <a:pt x="20" y="7"/>
                  </a:lnTo>
                  <a:lnTo>
                    <a:pt x="26" y="0"/>
                  </a:lnTo>
                  <a:lnTo>
                    <a:pt x="28" y="4"/>
                  </a:lnTo>
                  <a:lnTo>
                    <a:pt x="28" y="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6" name="Freeform 650">
              <a:extLst>
                <a:ext uri="{FF2B5EF4-FFF2-40B4-BE49-F238E27FC236}">
                  <a16:creationId xmlns:a16="http://schemas.microsoft.com/office/drawing/2014/main" id="{2426868B-73DA-46D1-B88D-33D2E8F297D1}"/>
                </a:ext>
              </a:extLst>
            </p:cNvPr>
            <p:cNvSpPr>
              <a:spLocks/>
            </p:cNvSpPr>
            <p:nvPr/>
          </p:nvSpPr>
          <p:spPr bwMode="auto">
            <a:xfrm>
              <a:off x="1336676" y="3444876"/>
              <a:ext cx="25400" cy="25400"/>
            </a:xfrm>
            <a:custGeom>
              <a:avLst/>
              <a:gdLst>
                <a:gd name="T0" fmla="*/ 16 w 16"/>
                <a:gd name="T1" fmla="*/ 16 h 16"/>
                <a:gd name="T2" fmla="*/ 15 w 16"/>
                <a:gd name="T3" fmla="*/ 16 h 16"/>
                <a:gd name="T4" fmla="*/ 13 w 16"/>
                <a:gd name="T5" fmla="*/ 12 h 16"/>
                <a:gd name="T6" fmla="*/ 7 w 16"/>
                <a:gd name="T7" fmla="*/ 11 h 16"/>
                <a:gd name="T8" fmla="*/ 5 w 16"/>
                <a:gd name="T9" fmla="*/ 9 h 16"/>
                <a:gd name="T10" fmla="*/ 3 w 16"/>
                <a:gd name="T11" fmla="*/ 9 h 16"/>
                <a:gd name="T12" fmla="*/ 3 w 16"/>
                <a:gd name="T13" fmla="*/ 6 h 16"/>
                <a:gd name="T14" fmla="*/ 0 w 16"/>
                <a:gd name="T15" fmla="*/ 3 h 16"/>
                <a:gd name="T16" fmla="*/ 9 w 16"/>
                <a:gd name="T17" fmla="*/ 0 h 16"/>
                <a:gd name="T18" fmla="*/ 13 w 16"/>
                <a:gd name="T19" fmla="*/ 5 h 16"/>
                <a:gd name="T20" fmla="*/ 11 w 16"/>
                <a:gd name="T21" fmla="*/ 6 h 16"/>
                <a:gd name="T22" fmla="*/ 15 w 16"/>
                <a:gd name="T23" fmla="*/ 9 h 16"/>
                <a:gd name="T24" fmla="*/ 13 w 16"/>
                <a:gd name="T25" fmla="*/ 11 h 16"/>
                <a:gd name="T26" fmla="*/ 15 w 16"/>
                <a:gd name="T27" fmla="*/ 15 h 16"/>
                <a:gd name="T28" fmla="*/ 16 w 16"/>
                <a:gd name="T29" fmla="*/ 16 h 16"/>
                <a:gd name="T30" fmla="*/ 16 w 16"/>
                <a:gd name="T3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6">
                  <a:moveTo>
                    <a:pt x="16" y="16"/>
                  </a:moveTo>
                  <a:lnTo>
                    <a:pt x="15" y="16"/>
                  </a:lnTo>
                  <a:lnTo>
                    <a:pt x="13" y="12"/>
                  </a:lnTo>
                  <a:lnTo>
                    <a:pt x="7" y="11"/>
                  </a:lnTo>
                  <a:lnTo>
                    <a:pt x="5" y="9"/>
                  </a:lnTo>
                  <a:lnTo>
                    <a:pt x="3" y="9"/>
                  </a:lnTo>
                  <a:lnTo>
                    <a:pt x="3" y="6"/>
                  </a:lnTo>
                  <a:lnTo>
                    <a:pt x="0" y="3"/>
                  </a:lnTo>
                  <a:lnTo>
                    <a:pt x="9" y="0"/>
                  </a:lnTo>
                  <a:lnTo>
                    <a:pt x="13" y="5"/>
                  </a:lnTo>
                  <a:lnTo>
                    <a:pt x="11" y="6"/>
                  </a:lnTo>
                  <a:lnTo>
                    <a:pt x="15" y="9"/>
                  </a:lnTo>
                  <a:lnTo>
                    <a:pt x="13" y="11"/>
                  </a:lnTo>
                  <a:lnTo>
                    <a:pt x="15" y="15"/>
                  </a:lnTo>
                  <a:lnTo>
                    <a:pt x="16" y="16"/>
                  </a:lnTo>
                  <a:lnTo>
                    <a:pt x="16" y="1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7" name="Freeform 651">
              <a:extLst>
                <a:ext uri="{FF2B5EF4-FFF2-40B4-BE49-F238E27FC236}">
                  <a16:creationId xmlns:a16="http://schemas.microsoft.com/office/drawing/2014/main" id="{7C64A6A7-C875-472E-8F16-FDAB82AA541E}"/>
                </a:ext>
              </a:extLst>
            </p:cNvPr>
            <p:cNvSpPr>
              <a:spLocks/>
            </p:cNvSpPr>
            <p:nvPr/>
          </p:nvSpPr>
          <p:spPr bwMode="auto">
            <a:xfrm>
              <a:off x="1146176" y="3733801"/>
              <a:ext cx="104775" cy="71438"/>
            </a:xfrm>
            <a:custGeom>
              <a:avLst/>
              <a:gdLst>
                <a:gd name="T0" fmla="*/ 56 w 66"/>
                <a:gd name="T1" fmla="*/ 16 h 45"/>
                <a:gd name="T2" fmla="*/ 56 w 66"/>
                <a:gd name="T3" fmla="*/ 16 h 45"/>
                <a:gd name="T4" fmla="*/ 56 w 66"/>
                <a:gd name="T5" fmla="*/ 21 h 45"/>
                <a:gd name="T6" fmla="*/ 53 w 66"/>
                <a:gd name="T7" fmla="*/ 21 h 45"/>
                <a:gd name="T8" fmla="*/ 50 w 66"/>
                <a:gd name="T9" fmla="*/ 19 h 45"/>
                <a:gd name="T10" fmla="*/ 50 w 66"/>
                <a:gd name="T11" fmla="*/ 23 h 45"/>
                <a:gd name="T12" fmla="*/ 53 w 66"/>
                <a:gd name="T13" fmla="*/ 25 h 45"/>
                <a:gd name="T14" fmla="*/ 56 w 66"/>
                <a:gd name="T15" fmla="*/ 29 h 45"/>
                <a:gd name="T16" fmla="*/ 60 w 66"/>
                <a:gd name="T17" fmla="*/ 32 h 45"/>
                <a:gd name="T18" fmla="*/ 62 w 66"/>
                <a:gd name="T19" fmla="*/ 36 h 45"/>
                <a:gd name="T20" fmla="*/ 66 w 66"/>
                <a:gd name="T21" fmla="*/ 39 h 45"/>
                <a:gd name="T22" fmla="*/ 66 w 66"/>
                <a:gd name="T23" fmla="*/ 43 h 45"/>
                <a:gd name="T24" fmla="*/ 63 w 66"/>
                <a:gd name="T25" fmla="*/ 43 h 45"/>
                <a:gd name="T26" fmla="*/ 62 w 66"/>
                <a:gd name="T27" fmla="*/ 41 h 45"/>
                <a:gd name="T28" fmla="*/ 57 w 66"/>
                <a:gd name="T29" fmla="*/ 41 h 45"/>
                <a:gd name="T30" fmla="*/ 56 w 66"/>
                <a:gd name="T31" fmla="*/ 43 h 45"/>
                <a:gd name="T32" fmla="*/ 51 w 66"/>
                <a:gd name="T33" fmla="*/ 45 h 45"/>
                <a:gd name="T34" fmla="*/ 50 w 66"/>
                <a:gd name="T35" fmla="*/ 45 h 45"/>
                <a:gd name="T36" fmla="*/ 44 w 66"/>
                <a:gd name="T37" fmla="*/ 45 h 45"/>
                <a:gd name="T38" fmla="*/ 40 w 66"/>
                <a:gd name="T39" fmla="*/ 43 h 45"/>
                <a:gd name="T40" fmla="*/ 38 w 66"/>
                <a:gd name="T41" fmla="*/ 43 h 45"/>
                <a:gd name="T42" fmla="*/ 35 w 66"/>
                <a:gd name="T43" fmla="*/ 41 h 45"/>
                <a:gd name="T44" fmla="*/ 34 w 66"/>
                <a:gd name="T45" fmla="*/ 41 h 45"/>
                <a:gd name="T46" fmla="*/ 30 w 66"/>
                <a:gd name="T47" fmla="*/ 36 h 45"/>
                <a:gd name="T48" fmla="*/ 28 w 66"/>
                <a:gd name="T49" fmla="*/ 36 h 45"/>
                <a:gd name="T50" fmla="*/ 25 w 66"/>
                <a:gd name="T51" fmla="*/ 35 h 45"/>
                <a:gd name="T52" fmla="*/ 22 w 66"/>
                <a:gd name="T53" fmla="*/ 35 h 45"/>
                <a:gd name="T54" fmla="*/ 19 w 66"/>
                <a:gd name="T55" fmla="*/ 33 h 45"/>
                <a:gd name="T56" fmla="*/ 18 w 66"/>
                <a:gd name="T57" fmla="*/ 32 h 45"/>
                <a:gd name="T58" fmla="*/ 16 w 66"/>
                <a:gd name="T59" fmla="*/ 27 h 45"/>
                <a:gd name="T60" fmla="*/ 12 w 66"/>
                <a:gd name="T61" fmla="*/ 21 h 45"/>
                <a:gd name="T62" fmla="*/ 12 w 66"/>
                <a:gd name="T63" fmla="*/ 21 h 45"/>
                <a:gd name="T64" fmla="*/ 6 w 66"/>
                <a:gd name="T65" fmla="*/ 13 h 45"/>
                <a:gd name="T66" fmla="*/ 6 w 66"/>
                <a:gd name="T67" fmla="*/ 13 h 45"/>
                <a:gd name="T68" fmla="*/ 4 w 66"/>
                <a:gd name="T69" fmla="*/ 10 h 45"/>
                <a:gd name="T70" fmla="*/ 0 w 66"/>
                <a:gd name="T71" fmla="*/ 10 h 45"/>
                <a:gd name="T72" fmla="*/ 0 w 66"/>
                <a:gd name="T73" fmla="*/ 7 h 45"/>
                <a:gd name="T74" fmla="*/ 0 w 66"/>
                <a:gd name="T75" fmla="*/ 7 h 45"/>
                <a:gd name="T76" fmla="*/ 2 w 66"/>
                <a:gd name="T77" fmla="*/ 5 h 45"/>
                <a:gd name="T78" fmla="*/ 2 w 66"/>
                <a:gd name="T79" fmla="*/ 1 h 45"/>
                <a:gd name="T80" fmla="*/ 4 w 66"/>
                <a:gd name="T81" fmla="*/ 0 h 45"/>
                <a:gd name="T82" fmla="*/ 8 w 66"/>
                <a:gd name="T83" fmla="*/ 0 h 45"/>
                <a:gd name="T84" fmla="*/ 12 w 66"/>
                <a:gd name="T85" fmla="*/ 5 h 45"/>
                <a:gd name="T86" fmla="*/ 19 w 66"/>
                <a:gd name="T87" fmla="*/ 7 h 45"/>
                <a:gd name="T88" fmla="*/ 19 w 66"/>
                <a:gd name="T89" fmla="*/ 10 h 45"/>
                <a:gd name="T90" fmla="*/ 24 w 66"/>
                <a:gd name="T91" fmla="*/ 10 h 45"/>
                <a:gd name="T92" fmla="*/ 25 w 66"/>
                <a:gd name="T93" fmla="*/ 7 h 45"/>
                <a:gd name="T94" fmla="*/ 28 w 66"/>
                <a:gd name="T95" fmla="*/ 7 h 45"/>
                <a:gd name="T96" fmla="*/ 28 w 66"/>
                <a:gd name="T97" fmla="*/ 7 h 45"/>
                <a:gd name="T98" fmla="*/ 32 w 66"/>
                <a:gd name="T99" fmla="*/ 5 h 45"/>
                <a:gd name="T100" fmla="*/ 35 w 66"/>
                <a:gd name="T101" fmla="*/ 10 h 45"/>
                <a:gd name="T102" fmla="*/ 40 w 66"/>
                <a:gd name="T103" fmla="*/ 11 h 45"/>
                <a:gd name="T104" fmla="*/ 44 w 66"/>
                <a:gd name="T105" fmla="*/ 7 h 45"/>
                <a:gd name="T106" fmla="*/ 46 w 66"/>
                <a:gd name="T107" fmla="*/ 5 h 45"/>
                <a:gd name="T108" fmla="*/ 46 w 66"/>
                <a:gd name="T109" fmla="*/ 1 h 45"/>
                <a:gd name="T110" fmla="*/ 50 w 66"/>
                <a:gd name="T111" fmla="*/ 0 h 45"/>
                <a:gd name="T112" fmla="*/ 50 w 66"/>
                <a:gd name="T113" fmla="*/ 1 h 45"/>
                <a:gd name="T114" fmla="*/ 50 w 66"/>
                <a:gd name="T115" fmla="*/ 7 h 45"/>
                <a:gd name="T116" fmla="*/ 53 w 66"/>
                <a:gd name="T117" fmla="*/ 11 h 45"/>
                <a:gd name="T118" fmla="*/ 53 w 66"/>
                <a:gd name="T119" fmla="*/ 13 h 45"/>
                <a:gd name="T120" fmla="*/ 56 w 66"/>
                <a:gd name="T121" fmla="*/ 16 h 45"/>
                <a:gd name="T122" fmla="*/ 56 w 66"/>
                <a:gd name="T123" fmla="*/ 1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 h="45">
                  <a:moveTo>
                    <a:pt x="56" y="16"/>
                  </a:moveTo>
                  <a:lnTo>
                    <a:pt x="56" y="16"/>
                  </a:lnTo>
                  <a:lnTo>
                    <a:pt x="56" y="21"/>
                  </a:lnTo>
                  <a:lnTo>
                    <a:pt x="53" y="21"/>
                  </a:lnTo>
                  <a:lnTo>
                    <a:pt x="50" y="19"/>
                  </a:lnTo>
                  <a:lnTo>
                    <a:pt x="50" y="23"/>
                  </a:lnTo>
                  <a:lnTo>
                    <a:pt x="53" y="25"/>
                  </a:lnTo>
                  <a:lnTo>
                    <a:pt x="56" y="29"/>
                  </a:lnTo>
                  <a:lnTo>
                    <a:pt x="60" y="32"/>
                  </a:lnTo>
                  <a:lnTo>
                    <a:pt x="62" y="36"/>
                  </a:lnTo>
                  <a:lnTo>
                    <a:pt x="66" y="39"/>
                  </a:lnTo>
                  <a:lnTo>
                    <a:pt x="66" y="43"/>
                  </a:lnTo>
                  <a:lnTo>
                    <a:pt x="63" y="43"/>
                  </a:lnTo>
                  <a:lnTo>
                    <a:pt x="62" y="41"/>
                  </a:lnTo>
                  <a:lnTo>
                    <a:pt x="57" y="41"/>
                  </a:lnTo>
                  <a:lnTo>
                    <a:pt x="56" y="43"/>
                  </a:lnTo>
                  <a:lnTo>
                    <a:pt x="51" y="45"/>
                  </a:lnTo>
                  <a:lnTo>
                    <a:pt x="50" y="45"/>
                  </a:lnTo>
                  <a:lnTo>
                    <a:pt x="44" y="45"/>
                  </a:lnTo>
                  <a:lnTo>
                    <a:pt x="40" y="43"/>
                  </a:lnTo>
                  <a:lnTo>
                    <a:pt x="38" y="43"/>
                  </a:lnTo>
                  <a:lnTo>
                    <a:pt x="35" y="41"/>
                  </a:lnTo>
                  <a:lnTo>
                    <a:pt x="34" y="41"/>
                  </a:lnTo>
                  <a:lnTo>
                    <a:pt x="30" y="36"/>
                  </a:lnTo>
                  <a:lnTo>
                    <a:pt x="28" y="36"/>
                  </a:lnTo>
                  <a:lnTo>
                    <a:pt x="25" y="35"/>
                  </a:lnTo>
                  <a:lnTo>
                    <a:pt x="22" y="35"/>
                  </a:lnTo>
                  <a:lnTo>
                    <a:pt x="19" y="33"/>
                  </a:lnTo>
                  <a:lnTo>
                    <a:pt x="18" y="32"/>
                  </a:lnTo>
                  <a:lnTo>
                    <a:pt x="16" y="27"/>
                  </a:lnTo>
                  <a:lnTo>
                    <a:pt x="12" y="21"/>
                  </a:lnTo>
                  <a:lnTo>
                    <a:pt x="12" y="21"/>
                  </a:lnTo>
                  <a:lnTo>
                    <a:pt x="6" y="13"/>
                  </a:lnTo>
                  <a:lnTo>
                    <a:pt x="6" y="13"/>
                  </a:lnTo>
                  <a:lnTo>
                    <a:pt x="4" y="10"/>
                  </a:lnTo>
                  <a:lnTo>
                    <a:pt x="0" y="10"/>
                  </a:lnTo>
                  <a:lnTo>
                    <a:pt x="0" y="7"/>
                  </a:lnTo>
                  <a:lnTo>
                    <a:pt x="0" y="7"/>
                  </a:lnTo>
                  <a:lnTo>
                    <a:pt x="2" y="5"/>
                  </a:lnTo>
                  <a:lnTo>
                    <a:pt x="2" y="1"/>
                  </a:lnTo>
                  <a:lnTo>
                    <a:pt x="4" y="0"/>
                  </a:lnTo>
                  <a:lnTo>
                    <a:pt x="8" y="0"/>
                  </a:lnTo>
                  <a:lnTo>
                    <a:pt x="12" y="5"/>
                  </a:lnTo>
                  <a:lnTo>
                    <a:pt x="19" y="7"/>
                  </a:lnTo>
                  <a:lnTo>
                    <a:pt x="19" y="10"/>
                  </a:lnTo>
                  <a:lnTo>
                    <a:pt x="24" y="10"/>
                  </a:lnTo>
                  <a:lnTo>
                    <a:pt x="25" y="7"/>
                  </a:lnTo>
                  <a:lnTo>
                    <a:pt x="28" y="7"/>
                  </a:lnTo>
                  <a:lnTo>
                    <a:pt x="28" y="7"/>
                  </a:lnTo>
                  <a:lnTo>
                    <a:pt x="32" y="5"/>
                  </a:lnTo>
                  <a:lnTo>
                    <a:pt x="35" y="10"/>
                  </a:lnTo>
                  <a:lnTo>
                    <a:pt x="40" y="11"/>
                  </a:lnTo>
                  <a:lnTo>
                    <a:pt x="44" y="7"/>
                  </a:lnTo>
                  <a:lnTo>
                    <a:pt x="46" y="5"/>
                  </a:lnTo>
                  <a:lnTo>
                    <a:pt x="46" y="1"/>
                  </a:lnTo>
                  <a:lnTo>
                    <a:pt x="50" y="0"/>
                  </a:lnTo>
                  <a:lnTo>
                    <a:pt x="50" y="1"/>
                  </a:lnTo>
                  <a:lnTo>
                    <a:pt x="50" y="7"/>
                  </a:lnTo>
                  <a:lnTo>
                    <a:pt x="53" y="11"/>
                  </a:lnTo>
                  <a:lnTo>
                    <a:pt x="53" y="13"/>
                  </a:lnTo>
                  <a:lnTo>
                    <a:pt x="56" y="16"/>
                  </a:lnTo>
                  <a:lnTo>
                    <a:pt x="56" y="1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8" name="Freeform 652">
              <a:extLst>
                <a:ext uri="{FF2B5EF4-FFF2-40B4-BE49-F238E27FC236}">
                  <a16:creationId xmlns:a16="http://schemas.microsoft.com/office/drawing/2014/main" id="{CACDAC55-D869-4160-9DA4-85D2FD33EBE8}"/>
                </a:ext>
              </a:extLst>
            </p:cNvPr>
            <p:cNvSpPr>
              <a:spLocks/>
            </p:cNvSpPr>
            <p:nvPr/>
          </p:nvSpPr>
          <p:spPr bwMode="auto">
            <a:xfrm>
              <a:off x="1127126" y="3622676"/>
              <a:ext cx="150813" cy="136525"/>
            </a:xfrm>
            <a:custGeom>
              <a:avLst/>
              <a:gdLst>
                <a:gd name="T0" fmla="*/ 65 w 95"/>
                <a:gd name="T1" fmla="*/ 83 h 86"/>
                <a:gd name="T2" fmla="*/ 62 w 95"/>
                <a:gd name="T3" fmla="*/ 77 h 86"/>
                <a:gd name="T4" fmla="*/ 62 w 95"/>
                <a:gd name="T5" fmla="*/ 70 h 86"/>
                <a:gd name="T6" fmla="*/ 58 w 95"/>
                <a:gd name="T7" fmla="*/ 75 h 86"/>
                <a:gd name="T8" fmla="*/ 52 w 95"/>
                <a:gd name="T9" fmla="*/ 81 h 86"/>
                <a:gd name="T10" fmla="*/ 44 w 95"/>
                <a:gd name="T11" fmla="*/ 75 h 86"/>
                <a:gd name="T12" fmla="*/ 40 w 95"/>
                <a:gd name="T13" fmla="*/ 77 h 86"/>
                <a:gd name="T14" fmla="*/ 37 w 95"/>
                <a:gd name="T15" fmla="*/ 75 h 86"/>
                <a:gd name="T16" fmla="*/ 31 w 95"/>
                <a:gd name="T17" fmla="*/ 77 h 86"/>
                <a:gd name="T18" fmla="*/ 20 w 95"/>
                <a:gd name="T19" fmla="*/ 70 h 86"/>
                <a:gd name="T20" fmla="*/ 14 w 95"/>
                <a:gd name="T21" fmla="*/ 71 h 86"/>
                <a:gd name="T22" fmla="*/ 12 w 95"/>
                <a:gd name="T23" fmla="*/ 77 h 86"/>
                <a:gd name="T24" fmla="*/ 8 w 95"/>
                <a:gd name="T25" fmla="*/ 75 h 86"/>
                <a:gd name="T26" fmla="*/ 8 w 95"/>
                <a:gd name="T27" fmla="*/ 65 h 86"/>
                <a:gd name="T28" fmla="*/ 6 w 95"/>
                <a:gd name="T29" fmla="*/ 59 h 86"/>
                <a:gd name="T30" fmla="*/ 5 w 95"/>
                <a:gd name="T31" fmla="*/ 55 h 86"/>
                <a:gd name="T32" fmla="*/ 0 w 95"/>
                <a:gd name="T33" fmla="*/ 48 h 86"/>
                <a:gd name="T34" fmla="*/ 2 w 95"/>
                <a:gd name="T35" fmla="*/ 43 h 86"/>
                <a:gd name="T36" fmla="*/ 5 w 95"/>
                <a:gd name="T37" fmla="*/ 39 h 86"/>
                <a:gd name="T38" fmla="*/ 8 w 95"/>
                <a:gd name="T39" fmla="*/ 33 h 86"/>
                <a:gd name="T40" fmla="*/ 14 w 95"/>
                <a:gd name="T41" fmla="*/ 20 h 86"/>
                <a:gd name="T42" fmla="*/ 16 w 95"/>
                <a:gd name="T43" fmla="*/ 10 h 86"/>
                <a:gd name="T44" fmla="*/ 22 w 95"/>
                <a:gd name="T45" fmla="*/ 0 h 86"/>
                <a:gd name="T46" fmla="*/ 65 w 95"/>
                <a:gd name="T47" fmla="*/ 8 h 86"/>
                <a:gd name="T48" fmla="*/ 72 w 95"/>
                <a:gd name="T49" fmla="*/ 10 h 86"/>
                <a:gd name="T50" fmla="*/ 87 w 95"/>
                <a:gd name="T51" fmla="*/ 16 h 86"/>
                <a:gd name="T52" fmla="*/ 87 w 95"/>
                <a:gd name="T53" fmla="*/ 30 h 86"/>
                <a:gd name="T54" fmla="*/ 95 w 95"/>
                <a:gd name="T55" fmla="*/ 38 h 86"/>
                <a:gd name="T56" fmla="*/ 90 w 95"/>
                <a:gd name="T57" fmla="*/ 42 h 86"/>
                <a:gd name="T58" fmla="*/ 85 w 95"/>
                <a:gd name="T59" fmla="*/ 48 h 86"/>
                <a:gd name="T60" fmla="*/ 81 w 95"/>
                <a:gd name="T61" fmla="*/ 59 h 86"/>
                <a:gd name="T62" fmla="*/ 79 w 95"/>
                <a:gd name="T63" fmla="*/ 70 h 86"/>
                <a:gd name="T64" fmla="*/ 74 w 95"/>
                <a:gd name="T65" fmla="*/ 74 h 86"/>
                <a:gd name="T66" fmla="*/ 69 w 95"/>
                <a:gd name="T67" fmla="*/ 77 h 86"/>
                <a:gd name="T68" fmla="*/ 69 w 95"/>
                <a:gd name="T69" fmla="*/ 81 h 86"/>
                <a:gd name="T70" fmla="*/ 68 w 95"/>
                <a:gd name="T7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5" h="86">
                  <a:moveTo>
                    <a:pt x="68" y="86"/>
                  </a:moveTo>
                  <a:lnTo>
                    <a:pt x="65" y="83"/>
                  </a:lnTo>
                  <a:lnTo>
                    <a:pt x="65" y="81"/>
                  </a:lnTo>
                  <a:lnTo>
                    <a:pt x="62" y="77"/>
                  </a:lnTo>
                  <a:lnTo>
                    <a:pt x="62" y="71"/>
                  </a:lnTo>
                  <a:lnTo>
                    <a:pt x="62" y="70"/>
                  </a:lnTo>
                  <a:lnTo>
                    <a:pt x="58" y="71"/>
                  </a:lnTo>
                  <a:lnTo>
                    <a:pt x="58" y="75"/>
                  </a:lnTo>
                  <a:lnTo>
                    <a:pt x="56" y="77"/>
                  </a:lnTo>
                  <a:lnTo>
                    <a:pt x="52" y="81"/>
                  </a:lnTo>
                  <a:lnTo>
                    <a:pt x="47" y="80"/>
                  </a:lnTo>
                  <a:lnTo>
                    <a:pt x="44" y="75"/>
                  </a:lnTo>
                  <a:lnTo>
                    <a:pt x="40" y="77"/>
                  </a:lnTo>
                  <a:lnTo>
                    <a:pt x="40" y="77"/>
                  </a:lnTo>
                  <a:lnTo>
                    <a:pt x="37" y="77"/>
                  </a:lnTo>
                  <a:lnTo>
                    <a:pt x="37" y="75"/>
                  </a:lnTo>
                  <a:lnTo>
                    <a:pt x="31" y="74"/>
                  </a:lnTo>
                  <a:lnTo>
                    <a:pt x="31" y="77"/>
                  </a:lnTo>
                  <a:lnTo>
                    <a:pt x="24" y="75"/>
                  </a:lnTo>
                  <a:lnTo>
                    <a:pt x="20" y="70"/>
                  </a:lnTo>
                  <a:lnTo>
                    <a:pt x="16" y="70"/>
                  </a:lnTo>
                  <a:lnTo>
                    <a:pt x="14" y="71"/>
                  </a:lnTo>
                  <a:lnTo>
                    <a:pt x="14" y="75"/>
                  </a:lnTo>
                  <a:lnTo>
                    <a:pt x="12" y="77"/>
                  </a:lnTo>
                  <a:lnTo>
                    <a:pt x="12" y="75"/>
                  </a:lnTo>
                  <a:lnTo>
                    <a:pt x="8" y="75"/>
                  </a:lnTo>
                  <a:lnTo>
                    <a:pt x="11" y="70"/>
                  </a:lnTo>
                  <a:lnTo>
                    <a:pt x="8" y="65"/>
                  </a:lnTo>
                  <a:lnTo>
                    <a:pt x="6" y="61"/>
                  </a:lnTo>
                  <a:lnTo>
                    <a:pt x="6" y="59"/>
                  </a:lnTo>
                  <a:lnTo>
                    <a:pt x="5" y="58"/>
                  </a:lnTo>
                  <a:lnTo>
                    <a:pt x="5" y="55"/>
                  </a:lnTo>
                  <a:lnTo>
                    <a:pt x="2" y="49"/>
                  </a:lnTo>
                  <a:lnTo>
                    <a:pt x="0" y="48"/>
                  </a:lnTo>
                  <a:lnTo>
                    <a:pt x="2" y="48"/>
                  </a:lnTo>
                  <a:lnTo>
                    <a:pt x="2" y="43"/>
                  </a:lnTo>
                  <a:lnTo>
                    <a:pt x="5" y="43"/>
                  </a:lnTo>
                  <a:lnTo>
                    <a:pt x="5" y="39"/>
                  </a:lnTo>
                  <a:lnTo>
                    <a:pt x="8" y="38"/>
                  </a:lnTo>
                  <a:lnTo>
                    <a:pt x="8" y="33"/>
                  </a:lnTo>
                  <a:lnTo>
                    <a:pt x="12" y="36"/>
                  </a:lnTo>
                  <a:lnTo>
                    <a:pt x="14" y="20"/>
                  </a:lnTo>
                  <a:lnTo>
                    <a:pt x="14" y="14"/>
                  </a:lnTo>
                  <a:lnTo>
                    <a:pt x="16" y="10"/>
                  </a:lnTo>
                  <a:lnTo>
                    <a:pt x="20" y="11"/>
                  </a:lnTo>
                  <a:lnTo>
                    <a:pt x="22" y="0"/>
                  </a:lnTo>
                  <a:lnTo>
                    <a:pt x="56" y="5"/>
                  </a:lnTo>
                  <a:lnTo>
                    <a:pt x="65" y="8"/>
                  </a:lnTo>
                  <a:lnTo>
                    <a:pt x="68" y="10"/>
                  </a:lnTo>
                  <a:lnTo>
                    <a:pt x="72" y="10"/>
                  </a:lnTo>
                  <a:lnTo>
                    <a:pt x="87" y="11"/>
                  </a:lnTo>
                  <a:lnTo>
                    <a:pt x="87" y="16"/>
                  </a:lnTo>
                  <a:lnTo>
                    <a:pt x="87" y="24"/>
                  </a:lnTo>
                  <a:lnTo>
                    <a:pt x="87" y="30"/>
                  </a:lnTo>
                  <a:lnTo>
                    <a:pt x="93" y="36"/>
                  </a:lnTo>
                  <a:lnTo>
                    <a:pt x="95" y="38"/>
                  </a:lnTo>
                  <a:lnTo>
                    <a:pt x="93" y="42"/>
                  </a:lnTo>
                  <a:lnTo>
                    <a:pt x="90" y="42"/>
                  </a:lnTo>
                  <a:lnTo>
                    <a:pt x="87" y="43"/>
                  </a:lnTo>
                  <a:lnTo>
                    <a:pt x="85" y="48"/>
                  </a:lnTo>
                  <a:lnTo>
                    <a:pt x="81" y="54"/>
                  </a:lnTo>
                  <a:lnTo>
                    <a:pt x="81" y="59"/>
                  </a:lnTo>
                  <a:lnTo>
                    <a:pt x="79" y="65"/>
                  </a:lnTo>
                  <a:lnTo>
                    <a:pt x="79" y="70"/>
                  </a:lnTo>
                  <a:lnTo>
                    <a:pt x="78" y="70"/>
                  </a:lnTo>
                  <a:lnTo>
                    <a:pt x="74" y="74"/>
                  </a:lnTo>
                  <a:lnTo>
                    <a:pt x="72" y="77"/>
                  </a:lnTo>
                  <a:lnTo>
                    <a:pt x="69" y="77"/>
                  </a:lnTo>
                  <a:lnTo>
                    <a:pt x="68" y="80"/>
                  </a:lnTo>
                  <a:lnTo>
                    <a:pt x="69" y="81"/>
                  </a:lnTo>
                  <a:lnTo>
                    <a:pt x="68" y="86"/>
                  </a:lnTo>
                  <a:lnTo>
                    <a:pt x="68" y="86"/>
                  </a:lnTo>
                  <a:lnTo>
                    <a:pt x="68" y="8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9" name="Freeform 653">
              <a:extLst>
                <a:ext uri="{FF2B5EF4-FFF2-40B4-BE49-F238E27FC236}">
                  <a16:creationId xmlns:a16="http://schemas.microsoft.com/office/drawing/2014/main" id="{BC771B22-41E9-4A35-8582-FD93D5FB1DD2}"/>
                </a:ext>
              </a:extLst>
            </p:cNvPr>
            <p:cNvSpPr>
              <a:spLocks/>
            </p:cNvSpPr>
            <p:nvPr/>
          </p:nvSpPr>
          <p:spPr bwMode="auto">
            <a:xfrm>
              <a:off x="1144588" y="3348038"/>
              <a:ext cx="39688" cy="19050"/>
            </a:xfrm>
            <a:custGeom>
              <a:avLst/>
              <a:gdLst>
                <a:gd name="T0" fmla="*/ 25 w 25"/>
                <a:gd name="T1" fmla="*/ 3 h 12"/>
                <a:gd name="T2" fmla="*/ 25 w 25"/>
                <a:gd name="T3" fmla="*/ 6 h 12"/>
                <a:gd name="T4" fmla="*/ 17 w 25"/>
                <a:gd name="T5" fmla="*/ 12 h 12"/>
                <a:gd name="T6" fmla="*/ 13 w 25"/>
                <a:gd name="T7" fmla="*/ 12 h 12"/>
                <a:gd name="T8" fmla="*/ 11 w 25"/>
                <a:gd name="T9" fmla="*/ 12 h 12"/>
                <a:gd name="T10" fmla="*/ 9 w 25"/>
                <a:gd name="T11" fmla="*/ 12 h 12"/>
                <a:gd name="T12" fmla="*/ 5 w 25"/>
                <a:gd name="T13" fmla="*/ 9 h 12"/>
                <a:gd name="T14" fmla="*/ 5 w 25"/>
                <a:gd name="T15" fmla="*/ 9 h 12"/>
                <a:gd name="T16" fmla="*/ 1 w 25"/>
                <a:gd name="T17" fmla="*/ 6 h 12"/>
                <a:gd name="T18" fmla="*/ 0 w 25"/>
                <a:gd name="T19" fmla="*/ 4 h 12"/>
                <a:gd name="T20" fmla="*/ 0 w 25"/>
                <a:gd name="T21" fmla="*/ 4 h 12"/>
                <a:gd name="T22" fmla="*/ 0 w 25"/>
                <a:gd name="T23" fmla="*/ 3 h 12"/>
                <a:gd name="T24" fmla="*/ 1 w 25"/>
                <a:gd name="T25" fmla="*/ 4 h 12"/>
                <a:gd name="T26" fmla="*/ 7 w 25"/>
                <a:gd name="T27" fmla="*/ 4 h 12"/>
                <a:gd name="T28" fmla="*/ 9 w 25"/>
                <a:gd name="T29" fmla="*/ 4 h 12"/>
                <a:gd name="T30" fmla="*/ 11 w 25"/>
                <a:gd name="T31" fmla="*/ 3 h 12"/>
                <a:gd name="T32" fmla="*/ 15 w 25"/>
                <a:gd name="T33" fmla="*/ 0 h 12"/>
                <a:gd name="T34" fmla="*/ 17 w 25"/>
                <a:gd name="T35" fmla="*/ 0 h 12"/>
                <a:gd name="T36" fmla="*/ 17 w 25"/>
                <a:gd name="T37" fmla="*/ 0 h 12"/>
                <a:gd name="T38" fmla="*/ 20 w 25"/>
                <a:gd name="T39" fmla="*/ 0 h 12"/>
                <a:gd name="T40" fmla="*/ 25 w 25"/>
                <a:gd name="T41" fmla="*/ 3 h 12"/>
                <a:gd name="T42" fmla="*/ 25 w 25"/>
                <a:gd name="T4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12">
                  <a:moveTo>
                    <a:pt x="25" y="3"/>
                  </a:moveTo>
                  <a:lnTo>
                    <a:pt x="25" y="6"/>
                  </a:lnTo>
                  <a:lnTo>
                    <a:pt x="17" y="12"/>
                  </a:lnTo>
                  <a:lnTo>
                    <a:pt x="13" y="12"/>
                  </a:lnTo>
                  <a:lnTo>
                    <a:pt x="11" y="12"/>
                  </a:lnTo>
                  <a:lnTo>
                    <a:pt x="9" y="12"/>
                  </a:lnTo>
                  <a:lnTo>
                    <a:pt x="5" y="9"/>
                  </a:lnTo>
                  <a:lnTo>
                    <a:pt x="5" y="9"/>
                  </a:lnTo>
                  <a:lnTo>
                    <a:pt x="1" y="6"/>
                  </a:lnTo>
                  <a:lnTo>
                    <a:pt x="0" y="4"/>
                  </a:lnTo>
                  <a:lnTo>
                    <a:pt x="0" y="4"/>
                  </a:lnTo>
                  <a:lnTo>
                    <a:pt x="0" y="3"/>
                  </a:lnTo>
                  <a:lnTo>
                    <a:pt x="1" y="4"/>
                  </a:lnTo>
                  <a:lnTo>
                    <a:pt x="7" y="4"/>
                  </a:lnTo>
                  <a:lnTo>
                    <a:pt x="9" y="4"/>
                  </a:lnTo>
                  <a:lnTo>
                    <a:pt x="11" y="3"/>
                  </a:lnTo>
                  <a:lnTo>
                    <a:pt x="15" y="0"/>
                  </a:lnTo>
                  <a:lnTo>
                    <a:pt x="17" y="0"/>
                  </a:lnTo>
                  <a:lnTo>
                    <a:pt x="17" y="0"/>
                  </a:lnTo>
                  <a:lnTo>
                    <a:pt x="20" y="0"/>
                  </a:lnTo>
                  <a:lnTo>
                    <a:pt x="25" y="3"/>
                  </a:lnTo>
                  <a:lnTo>
                    <a:pt x="25"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0" name="Freeform 654">
              <a:extLst>
                <a:ext uri="{FF2B5EF4-FFF2-40B4-BE49-F238E27FC236}">
                  <a16:creationId xmlns:a16="http://schemas.microsoft.com/office/drawing/2014/main" id="{85A779E1-A8D2-43DE-9DAA-ECB756848586}"/>
                </a:ext>
              </a:extLst>
            </p:cNvPr>
            <p:cNvSpPr>
              <a:spLocks noEditPoints="1"/>
            </p:cNvSpPr>
            <p:nvPr/>
          </p:nvSpPr>
          <p:spPr bwMode="auto">
            <a:xfrm>
              <a:off x="1347788" y="3443288"/>
              <a:ext cx="39688" cy="34925"/>
            </a:xfrm>
            <a:custGeom>
              <a:avLst/>
              <a:gdLst>
                <a:gd name="T0" fmla="*/ 20 w 25"/>
                <a:gd name="T1" fmla="*/ 0 h 22"/>
                <a:gd name="T2" fmla="*/ 21 w 25"/>
                <a:gd name="T3" fmla="*/ 1 h 22"/>
                <a:gd name="T4" fmla="*/ 25 w 25"/>
                <a:gd name="T5" fmla="*/ 7 h 22"/>
                <a:gd name="T6" fmla="*/ 25 w 25"/>
                <a:gd name="T7" fmla="*/ 10 h 22"/>
                <a:gd name="T8" fmla="*/ 21 w 25"/>
                <a:gd name="T9" fmla="*/ 19 h 22"/>
                <a:gd name="T10" fmla="*/ 21 w 25"/>
                <a:gd name="T11" fmla="*/ 22 h 22"/>
                <a:gd name="T12" fmla="*/ 18 w 25"/>
                <a:gd name="T13" fmla="*/ 17 h 22"/>
                <a:gd name="T14" fmla="*/ 15 w 25"/>
                <a:gd name="T15" fmla="*/ 13 h 22"/>
                <a:gd name="T16" fmla="*/ 9 w 25"/>
                <a:gd name="T17" fmla="*/ 17 h 22"/>
                <a:gd name="T18" fmla="*/ 8 w 25"/>
                <a:gd name="T19" fmla="*/ 16 h 22"/>
                <a:gd name="T20" fmla="*/ 6 w 25"/>
                <a:gd name="T21" fmla="*/ 12 h 22"/>
                <a:gd name="T22" fmla="*/ 8 w 25"/>
                <a:gd name="T23" fmla="*/ 10 h 22"/>
                <a:gd name="T24" fmla="*/ 4 w 25"/>
                <a:gd name="T25" fmla="*/ 7 h 22"/>
                <a:gd name="T26" fmla="*/ 6 w 25"/>
                <a:gd name="T27" fmla="*/ 6 h 22"/>
                <a:gd name="T28" fmla="*/ 2 w 25"/>
                <a:gd name="T29" fmla="*/ 1 h 22"/>
                <a:gd name="T30" fmla="*/ 4 w 25"/>
                <a:gd name="T31" fmla="*/ 1 h 22"/>
                <a:gd name="T32" fmla="*/ 6 w 25"/>
                <a:gd name="T33" fmla="*/ 4 h 22"/>
                <a:gd name="T34" fmla="*/ 12 w 25"/>
                <a:gd name="T35" fmla="*/ 1 h 22"/>
                <a:gd name="T36" fmla="*/ 8 w 25"/>
                <a:gd name="T37" fmla="*/ 0 h 22"/>
                <a:gd name="T38" fmla="*/ 9 w 25"/>
                <a:gd name="T39" fmla="*/ 0 h 22"/>
                <a:gd name="T40" fmla="*/ 15 w 25"/>
                <a:gd name="T41" fmla="*/ 4 h 22"/>
                <a:gd name="T42" fmla="*/ 18 w 25"/>
                <a:gd name="T43" fmla="*/ 4 h 22"/>
                <a:gd name="T44" fmla="*/ 20 w 25"/>
                <a:gd name="T45" fmla="*/ 0 h 22"/>
                <a:gd name="T46" fmla="*/ 20 w 25"/>
                <a:gd name="T47" fmla="*/ 0 h 22"/>
                <a:gd name="T48" fmla="*/ 8 w 25"/>
                <a:gd name="T49" fmla="*/ 17 h 22"/>
                <a:gd name="T50" fmla="*/ 4 w 25"/>
                <a:gd name="T51" fmla="*/ 17 h 22"/>
                <a:gd name="T52" fmla="*/ 0 w 25"/>
                <a:gd name="T53" fmla="*/ 13 h 22"/>
                <a:gd name="T54" fmla="*/ 0 w 25"/>
                <a:gd name="T55" fmla="*/ 12 h 22"/>
                <a:gd name="T56" fmla="*/ 6 w 25"/>
                <a:gd name="T57" fmla="*/ 13 h 22"/>
                <a:gd name="T58" fmla="*/ 8 w 25"/>
                <a:gd name="T59" fmla="*/ 17 h 22"/>
                <a:gd name="T60" fmla="*/ 8 w 25"/>
                <a:gd name="T61"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 h="22">
                  <a:moveTo>
                    <a:pt x="20" y="0"/>
                  </a:moveTo>
                  <a:lnTo>
                    <a:pt x="21" y="1"/>
                  </a:lnTo>
                  <a:lnTo>
                    <a:pt x="25" y="7"/>
                  </a:lnTo>
                  <a:lnTo>
                    <a:pt x="25" y="10"/>
                  </a:lnTo>
                  <a:lnTo>
                    <a:pt x="21" y="19"/>
                  </a:lnTo>
                  <a:lnTo>
                    <a:pt x="21" y="22"/>
                  </a:lnTo>
                  <a:lnTo>
                    <a:pt x="18" y="17"/>
                  </a:lnTo>
                  <a:lnTo>
                    <a:pt x="15" y="13"/>
                  </a:lnTo>
                  <a:lnTo>
                    <a:pt x="9" y="17"/>
                  </a:lnTo>
                  <a:lnTo>
                    <a:pt x="8" y="16"/>
                  </a:lnTo>
                  <a:lnTo>
                    <a:pt x="6" y="12"/>
                  </a:lnTo>
                  <a:lnTo>
                    <a:pt x="8" y="10"/>
                  </a:lnTo>
                  <a:lnTo>
                    <a:pt x="4" y="7"/>
                  </a:lnTo>
                  <a:lnTo>
                    <a:pt x="6" y="6"/>
                  </a:lnTo>
                  <a:lnTo>
                    <a:pt x="2" y="1"/>
                  </a:lnTo>
                  <a:lnTo>
                    <a:pt x="4" y="1"/>
                  </a:lnTo>
                  <a:lnTo>
                    <a:pt x="6" y="4"/>
                  </a:lnTo>
                  <a:lnTo>
                    <a:pt x="12" y="1"/>
                  </a:lnTo>
                  <a:lnTo>
                    <a:pt x="8" y="0"/>
                  </a:lnTo>
                  <a:lnTo>
                    <a:pt x="9" y="0"/>
                  </a:lnTo>
                  <a:lnTo>
                    <a:pt x="15" y="4"/>
                  </a:lnTo>
                  <a:lnTo>
                    <a:pt x="18" y="4"/>
                  </a:lnTo>
                  <a:lnTo>
                    <a:pt x="20" y="0"/>
                  </a:lnTo>
                  <a:lnTo>
                    <a:pt x="20" y="0"/>
                  </a:lnTo>
                  <a:close/>
                  <a:moveTo>
                    <a:pt x="8" y="17"/>
                  </a:moveTo>
                  <a:lnTo>
                    <a:pt x="4" y="17"/>
                  </a:lnTo>
                  <a:lnTo>
                    <a:pt x="0" y="13"/>
                  </a:lnTo>
                  <a:lnTo>
                    <a:pt x="0" y="12"/>
                  </a:lnTo>
                  <a:lnTo>
                    <a:pt x="6" y="13"/>
                  </a:lnTo>
                  <a:lnTo>
                    <a:pt x="8" y="17"/>
                  </a:lnTo>
                  <a:lnTo>
                    <a:pt x="8" y="17"/>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1" name="Freeform 655">
              <a:extLst>
                <a:ext uri="{FF2B5EF4-FFF2-40B4-BE49-F238E27FC236}">
                  <a16:creationId xmlns:a16="http://schemas.microsoft.com/office/drawing/2014/main" id="{040EFF8D-D1D2-4507-9F4D-E6F6E1EC4232}"/>
                </a:ext>
              </a:extLst>
            </p:cNvPr>
            <p:cNvSpPr>
              <a:spLocks/>
            </p:cNvSpPr>
            <p:nvPr/>
          </p:nvSpPr>
          <p:spPr bwMode="auto">
            <a:xfrm>
              <a:off x="1193801" y="3846513"/>
              <a:ext cx="15875" cy="12700"/>
            </a:xfrm>
            <a:custGeom>
              <a:avLst/>
              <a:gdLst>
                <a:gd name="T0" fmla="*/ 8 w 10"/>
                <a:gd name="T1" fmla="*/ 0 h 8"/>
                <a:gd name="T2" fmla="*/ 8 w 10"/>
                <a:gd name="T3" fmla="*/ 2 h 8"/>
                <a:gd name="T4" fmla="*/ 10 w 10"/>
                <a:gd name="T5" fmla="*/ 3 h 8"/>
                <a:gd name="T6" fmla="*/ 5 w 10"/>
                <a:gd name="T7" fmla="*/ 8 h 8"/>
                <a:gd name="T8" fmla="*/ 2 w 10"/>
                <a:gd name="T9" fmla="*/ 8 h 8"/>
                <a:gd name="T10" fmla="*/ 2 w 10"/>
                <a:gd name="T11" fmla="*/ 6 h 8"/>
                <a:gd name="T12" fmla="*/ 0 w 10"/>
                <a:gd name="T13" fmla="*/ 2 h 8"/>
                <a:gd name="T14" fmla="*/ 0 w 10"/>
                <a:gd name="T15" fmla="*/ 0 h 8"/>
                <a:gd name="T16" fmla="*/ 4 w 10"/>
                <a:gd name="T17" fmla="*/ 2 h 8"/>
                <a:gd name="T18" fmla="*/ 5 w 10"/>
                <a:gd name="T19" fmla="*/ 0 h 8"/>
                <a:gd name="T20" fmla="*/ 8 w 10"/>
                <a:gd name="T21" fmla="*/ 0 h 8"/>
                <a:gd name="T22" fmla="*/ 8 w 10"/>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8">
                  <a:moveTo>
                    <a:pt x="8" y="0"/>
                  </a:moveTo>
                  <a:lnTo>
                    <a:pt x="8" y="2"/>
                  </a:lnTo>
                  <a:lnTo>
                    <a:pt x="10" y="3"/>
                  </a:lnTo>
                  <a:lnTo>
                    <a:pt x="5" y="8"/>
                  </a:lnTo>
                  <a:lnTo>
                    <a:pt x="2" y="8"/>
                  </a:lnTo>
                  <a:lnTo>
                    <a:pt x="2" y="6"/>
                  </a:lnTo>
                  <a:lnTo>
                    <a:pt x="0" y="2"/>
                  </a:lnTo>
                  <a:lnTo>
                    <a:pt x="0" y="0"/>
                  </a:lnTo>
                  <a:lnTo>
                    <a:pt x="4" y="2"/>
                  </a:lnTo>
                  <a:lnTo>
                    <a:pt x="5" y="0"/>
                  </a:lnTo>
                  <a:lnTo>
                    <a:pt x="8" y="0"/>
                  </a:lnTo>
                  <a:lnTo>
                    <a:pt x="8"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2" name="Freeform 656">
              <a:extLst>
                <a:ext uri="{FF2B5EF4-FFF2-40B4-BE49-F238E27FC236}">
                  <a16:creationId xmlns:a16="http://schemas.microsoft.com/office/drawing/2014/main" id="{057E93B8-1577-4507-A79B-CCD3D9A24FE6}"/>
                </a:ext>
              </a:extLst>
            </p:cNvPr>
            <p:cNvSpPr>
              <a:spLocks/>
            </p:cNvSpPr>
            <p:nvPr/>
          </p:nvSpPr>
          <p:spPr bwMode="auto">
            <a:xfrm>
              <a:off x="1135063" y="3309938"/>
              <a:ext cx="14288" cy="19050"/>
            </a:xfrm>
            <a:custGeom>
              <a:avLst/>
              <a:gdLst>
                <a:gd name="T0" fmla="*/ 7 w 9"/>
                <a:gd name="T1" fmla="*/ 6 h 12"/>
                <a:gd name="T2" fmla="*/ 7 w 9"/>
                <a:gd name="T3" fmla="*/ 8 h 12"/>
                <a:gd name="T4" fmla="*/ 6 w 9"/>
                <a:gd name="T5" fmla="*/ 11 h 12"/>
                <a:gd name="T6" fmla="*/ 3 w 9"/>
                <a:gd name="T7" fmla="*/ 12 h 12"/>
                <a:gd name="T8" fmla="*/ 0 w 9"/>
                <a:gd name="T9" fmla="*/ 2 h 12"/>
                <a:gd name="T10" fmla="*/ 1 w 9"/>
                <a:gd name="T11" fmla="*/ 0 h 12"/>
                <a:gd name="T12" fmla="*/ 3 w 9"/>
                <a:gd name="T13" fmla="*/ 0 h 12"/>
                <a:gd name="T14" fmla="*/ 6 w 9"/>
                <a:gd name="T15" fmla="*/ 2 h 12"/>
                <a:gd name="T16" fmla="*/ 6 w 9"/>
                <a:gd name="T17" fmla="*/ 2 h 12"/>
                <a:gd name="T18" fmla="*/ 7 w 9"/>
                <a:gd name="T19" fmla="*/ 0 h 12"/>
                <a:gd name="T20" fmla="*/ 9 w 9"/>
                <a:gd name="T21" fmla="*/ 5 h 12"/>
                <a:gd name="T22" fmla="*/ 7 w 9"/>
                <a:gd name="T23" fmla="*/ 6 h 12"/>
                <a:gd name="T24" fmla="*/ 7 w 9"/>
                <a:gd name="T25"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2">
                  <a:moveTo>
                    <a:pt x="7" y="6"/>
                  </a:moveTo>
                  <a:lnTo>
                    <a:pt x="7" y="8"/>
                  </a:lnTo>
                  <a:lnTo>
                    <a:pt x="6" y="11"/>
                  </a:lnTo>
                  <a:lnTo>
                    <a:pt x="3" y="12"/>
                  </a:lnTo>
                  <a:lnTo>
                    <a:pt x="0" y="2"/>
                  </a:lnTo>
                  <a:lnTo>
                    <a:pt x="1" y="0"/>
                  </a:lnTo>
                  <a:lnTo>
                    <a:pt x="3" y="0"/>
                  </a:lnTo>
                  <a:lnTo>
                    <a:pt x="6" y="2"/>
                  </a:lnTo>
                  <a:lnTo>
                    <a:pt x="6" y="2"/>
                  </a:lnTo>
                  <a:lnTo>
                    <a:pt x="7" y="0"/>
                  </a:lnTo>
                  <a:lnTo>
                    <a:pt x="9" y="5"/>
                  </a:lnTo>
                  <a:lnTo>
                    <a:pt x="7" y="6"/>
                  </a:lnTo>
                  <a:lnTo>
                    <a:pt x="7"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3" name="Freeform 657">
              <a:extLst>
                <a:ext uri="{FF2B5EF4-FFF2-40B4-BE49-F238E27FC236}">
                  <a16:creationId xmlns:a16="http://schemas.microsoft.com/office/drawing/2014/main" id="{FFB95B94-E971-4DD2-884B-7347AB60D3FE}"/>
                </a:ext>
              </a:extLst>
            </p:cNvPr>
            <p:cNvSpPr>
              <a:spLocks/>
            </p:cNvSpPr>
            <p:nvPr/>
          </p:nvSpPr>
          <p:spPr bwMode="auto">
            <a:xfrm>
              <a:off x="998538" y="3640138"/>
              <a:ext cx="12700" cy="50800"/>
            </a:xfrm>
            <a:custGeom>
              <a:avLst/>
              <a:gdLst>
                <a:gd name="T0" fmla="*/ 8 w 8"/>
                <a:gd name="T1" fmla="*/ 6 h 32"/>
                <a:gd name="T2" fmla="*/ 8 w 8"/>
                <a:gd name="T3" fmla="*/ 9 h 32"/>
                <a:gd name="T4" fmla="*/ 8 w 8"/>
                <a:gd name="T5" fmla="*/ 13 h 32"/>
                <a:gd name="T6" fmla="*/ 8 w 8"/>
                <a:gd name="T7" fmla="*/ 16 h 32"/>
                <a:gd name="T8" fmla="*/ 6 w 8"/>
                <a:gd name="T9" fmla="*/ 19 h 32"/>
                <a:gd name="T10" fmla="*/ 6 w 8"/>
                <a:gd name="T11" fmla="*/ 25 h 32"/>
                <a:gd name="T12" fmla="*/ 6 w 8"/>
                <a:gd name="T13" fmla="*/ 28 h 32"/>
                <a:gd name="T14" fmla="*/ 6 w 8"/>
                <a:gd name="T15" fmla="*/ 32 h 32"/>
                <a:gd name="T16" fmla="*/ 2 w 8"/>
                <a:gd name="T17" fmla="*/ 31 h 32"/>
                <a:gd name="T18" fmla="*/ 2 w 8"/>
                <a:gd name="T19" fmla="*/ 16 h 32"/>
                <a:gd name="T20" fmla="*/ 2 w 8"/>
                <a:gd name="T21" fmla="*/ 15 h 32"/>
                <a:gd name="T22" fmla="*/ 2 w 8"/>
                <a:gd name="T23" fmla="*/ 11 h 32"/>
                <a:gd name="T24" fmla="*/ 0 w 8"/>
                <a:gd name="T25" fmla="*/ 6 h 32"/>
                <a:gd name="T26" fmla="*/ 0 w 8"/>
                <a:gd name="T27" fmla="*/ 5 h 32"/>
                <a:gd name="T28" fmla="*/ 2 w 8"/>
                <a:gd name="T29" fmla="*/ 3 h 32"/>
                <a:gd name="T30" fmla="*/ 4 w 8"/>
                <a:gd name="T31" fmla="*/ 5 h 32"/>
                <a:gd name="T32" fmla="*/ 4 w 8"/>
                <a:gd name="T33" fmla="*/ 3 h 32"/>
                <a:gd name="T34" fmla="*/ 4 w 8"/>
                <a:gd name="T35" fmla="*/ 0 h 32"/>
                <a:gd name="T36" fmla="*/ 6 w 8"/>
                <a:gd name="T37" fmla="*/ 0 h 32"/>
                <a:gd name="T38" fmla="*/ 8 w 8"/>
                <a:gd name="T39" fmla="*/ 6 h 32"/>
                <a:gd name="T40" fmla="*/ 8 w 8"/>
                <a:gd name="T41"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32">
                  <a:moveTo>
                    <a:pt x="8" y="6"/>
                  </a:moveTo>
                  <a:lnTo>
                    <a:pt x="8" y="9"/>
                  </a:lnTo>
                  <a:lnTo>
                    <a:pt x="8" y="13"/>
                  </a:lnTo>
                  <a:lnTo>
                    <a:pt x="8" y="16"/>
                  </a:lnTo>
                  <a:lnTo>
                    <a:pt x="6" y="19"/>
                  </a:lnTo>
                  <a:lnTo>
                    <a:pt x="6" y="25"/>
                  </a:lnTo>
                  <a:lnTo>
                    <a:pt x="6" y="28"/>
                  </a:lnTo>
                  <a:lnTo>
                    <a:pt x="6" y="32"/>
                  </a:lnTo>
                  <a:lnTo>
                    <a:pt x="2" y="31"/>
                  </a:lnTo>
                  <a:lnTo>
                    <a:pt x="2" y="16"/>
                  </a:lnTo>
                  <a:lnTo>
                    <a:pt x="2" y="15"/>
                  </a:lnTo>
                  <a:lnTo>
                    <a:pt x="2" y="11"/>
                  </a:lnTo>
                  <a:lnTo>
                    <a:pt x="0" y="6"/>
                  </a:lnTo>
                  <a:lnTo>
                    <a:pt x="0" y="5"/>
                  </a:lnTo>
                  <a:lnTo>
                    <a:pt x="2" y="3"/>
                  </a:lnTo>
                  <a:lnTo>
                    <a:pt x="4" y="5"/>
                  </a:lnTo>
                  <a:lnTo>
                    <a:pt x="4" y="3"/>
                  </a:lnTo>
                  <a:lnTo>
                    <a:pt x="4" y="0"/>
                  </a:lnTo>
                  <a:lnTo>
                    <a:pt x="6" y="0"/>
                  </a:lnTo>
                  <a:lnTo>
                    <a:pt x="8" y="6"/>
                  </a:lnTo>
                  <a:lnTo>
                    <a:pt x="8"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4" name="Freeform 658">
              <a:extLst>
                <a:ext uri="{FF2B5EF4-FFF2-40B4-BE49-F238E27FC236}">
                  <a16:creationId xmlns:a16="http://schemas.microsoft.com/office/drawing/2014/main" id="{2435518D-A179-4F70-A4AC-6935494C21CE}"/>
                </a:ext>
              </a:extLst>
            </p:cNvPr>
            <p:cNvSpPr>
              <a:spLocks/>
            </p:cNvSpPr>
            <p:nvPr/>
          </p:nvSpPr>
          <p:spPr bwMode="auto">
            <a:xfrm>
              <a:off x="976313" y="3605213"/>
              <a:ext cx="28575" cy="42863"/>
            </a:xfrm>
            <a:custGeom>
              <a:avLst/>
              <a:gdLst>
                <a:gd name="T0" fmla="*/ 14 w 18"/>
                <a:gd name="T1" fmla="*/ 5 h 27"/>
                <a:gd name="T2" fmla="*/ 14 w 18"/>
                <a:gd name="T3" fmla="*/ 6 h 27"/>
                <a:gd name="T4" fmla="*/ 14 w 18"/>
                <a:gd name="T5" fmla="*/ 11 h 27"/>
                <a:gd name="T6" fmla="*/ 16 w 18"/>
                <a:gd name="T7" fmla="*/ 13 h 27"/>
                <a:gd name="T8" fmla="*/ 16 w 18"/>
                <a:gd name="T9" fmla="*/ 16 h 27"/>
                <a:gd name="T10" fmla="*/ 18 w 18"/>
                <a:gd name="T11" fmla="*/ 22 h 27"/>
                <a:gd name="T12" fmla="*/ 18 w 18"/>
                <a:gd name="T13" fmla="*/ 25 h 27"/>
                <a:gd name="T14" fmla="*/ 18 w 18"/>
                <a:gd name="T15" fmla="*/ 27 h 27"/>
                <a:gd name="T16" fmla="*/ 16 w 18"/>
                <a:gd name="T17" fmla="*/ 25 h 27"/>
                <a:gd name="T18" fmla="*/ 14 w 18"/>
                <a:gd name="T19" fmla="*/ 27 h 27"/>
                <a:gd name="T20" fmla="*/ 12 w 18"/>
                <a:gd name="T21" fmla="*/ 22 h 27"/>
                <a:gd name="T22" fmla="*/ 9 w 18"/>
                <a:gd name="T23" fmla="*/ 22 h 27"/>
                <a:gd name="T24" fmla="*/ 6 w 18"/>
                <a:gd name="T25" fmla="*/ 16 h 27"/>
                <a:gd name="T26" fmla="*/ 5 w 18"/>
                <a:gd name="T27" fmla="*/ 19 h 27"/>
                <a:gd name="T28" fmla="*/ 6 w 18"/>
                <a:gd name="T29" fmla="*/ 25 h 27"/>
                <a:gd name="T30" fmla="*/ 5 w 18"/>
                <a:gd name="T31" fmla="*/ 22 h 27"/>
                <a:gd name="T32" fmla="*/ 2 w 18"/>
                <a:gd name="T33" fmla="*/ 21 h 27"/>
                <a:gd name="T34" fmla="*/ 2 w 18"/>
                <a:gd name="T35" fmla="*/ 21 h 27"/>
                <a:gd name="T36" fmla="*/ 0 w 18"/>
                <a:gd name="T37" fmla="*/ 16 h 27"/>
                <a:gd name="T38" fmla="*/ 0 w 18"/>
                <a:gd name="T39" fmla="*/ 15 h 27"/>
                <a:gd name="T40" fmla="*/ 0 w 18"/>
                <a:gd name="T41" fmla="*/ 13 h 27"/>
                <a:gd name="T42" fmla="*/ 0 w 18"/>
                <a:gd name="T43" fmla="*/ 6 h 27"/>
                <a:gd name="T44" fmla="*/ 2 w 18"/>
                <a:gd name="T45" fmla="*/ 6 h 27"/>
                <a:gd name="T46" fmla="*/ 2 w 18"/>
                <a:gd name="T47" fmla="*/ 5 h 27"/>
                <a:gd name="T48" fmla="*/ 2 w 18"/>
                <a:gd name="T49" fmla="*/ 3 h 27"/>
                <a:gd name="T50" fmla="*/ 5 w 18"/>
                <a:gd name="T51" fmla="*/ 3 h 27"/>
                <a:gd name="T52" fmla="*/ 5 w 18"/>
                <a:gd name="T53" fmla="*/ 5 h 27"/>
                <a:gd name="T54" fmla="*/ 5 w 18"/>
                <a:gd name="T55" fmla="*/ 5 h 27"/>
                <a:gd name="T56" fmla="*/ 6 w 18"/>
                <a:gd name="T57" fmla="*/ 0 h 27"/>
                <a:gd name="T58" fmla="*/ 8 w 18"/>
                <a:gd name="T59" fmla="*/ 0 h 27"/>
                <a:gd name="T60" fmla="*/ 9 w 18"/>
                <a:gd name="T61" fmla="*/ 3 h 27"/>
                <a:gd name="T62" fmla="*/ 12 w 18"/>
                <a:gd name="T63" fmla="*/ 0 h 27"/>
                <a:gd name="T64" fmla="*/ 14 w 18"/>
                <a:gd name="T65" fmla="*/ 5 h 27"/>
                <a:gd name="T66" fmla="*/ 14 w 18"/>
                <a:gd name="T67"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7">
                  <a:moveTo>
                    <a:pt x="14" y="5"/>
                  </a:moveTo>
                  <a:lnTo>
                    <a:pt x="14" y="6"/>
                  </a:lnTo>
                  <a:lnTo>
                    <a:pt x="14" y="11"/>
                  </a:lnTo>
                  <a:lnTo>
                    <a:pt x="16" y="13"/>
                  </a:lnTo>
                  <a:lnTo>
                    <a:pt x="16" y="16"/>
                  </a:lnTo>
                  <a:lnTo>
                    <a:pt x="18" y="22"/>
                  </a:lnTo>
                  <a:lnTo>
                    <a:pt x="18" y="25"/>
                  </a:lnTo>
                  <a:lnTo>
                    <a:pt x="18" y="27"/>
                  </a:lnTo>
                  <a:lnTo>
                    <a:pt x="16" y="25"/>
                  </a:lnTo>
                  <a:lnTo>
                    <a:pt x="14" y="27"/>
                  </a:lnTo>
                  <a:lnTo>
                    <a:pt x="12" y="22"/>
                  </a:lnTo>
                  <a:lnTo>
                    <a:pt x="9" y="22"/>
                  </a:lnTo>
                  <a:lnTo>
                    <a:pt x="6" y="16"/>
                  </a:lnTo>
                  <a:lnTo>
                    <a:pt x="5" y="19"/>
                  </a:lnTo>
                  <a:lnTo>
                    <a:pt x="6" y="25"/>
                  </a:lnTo>
                  <a:lnTo>
                    <a:pt x="5" y="22"/>
                  </a:lnTo>
                  <a:lnTo>
                    <a:pt x="2" y="21"/>
                  </a:lnTo>
                  <a:lnTo>
                    <a:pt x="2" y="21"/>
                  </a:lnTo>
                  <a:lnTo>
                    <a:pt x="0" y="16"/>
                  </a:lnTo>
                  <a:lnTo>
                    <a:pt x="0" y="15"/>
                  </a:lnTo>
                  <a:lnTo>
                    <a:pt x="0" y="13"/>
                  </a:lnTo>
                  <a:lnTo>
                    <a:pt x="0" y="6"/>
                  </a:lnTo>
                  <a:lnTo>
                    <a:pt x="2" y="6"/>
                  </a:lnTo>
                  <a:lnTo>
                    <a:pt x="2" y="5"/>
                  </a:lnTo>
                  <a:lnTo>
                    <a:pt x="2" y="3"/>
                  </a:lnTo>
                  <a:lnTo>
                    <a:pt x="5" y="3"/>
                  </a:lnTo>
                  <a:lnTo>
                    <a:pt x="5" y="5"/>
                  </a:lnTo>
                  <a:lnTo>
                    <a:pt x="5" y="5"/>
                  </a:lnTo>
                  <a:lnTo>
                    <a:pt x="6" y="0"/>
                  </a:lnTo>
                  <a:lnTo>
                    <a:pt x="8" y="0"/>
                  </a:lnTo>
                  <a:lnTo>
                    <a:pt x="9" y="3"/>
                  </a:lnTo>
                  <a:lnTo>
                    <a:pt x="12" y="0"/>
                  </a:lnTo>
                  <a:lnTo>
                    <a:pt x="14" y="5"/>
                  </a:lnTo>
                  <a:lnTo>
                    <a:pt x="14" y="5"/>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5" name="Freeform 659">
              <a:extLst>
                <a:ext uri="{FF2B5EF4-FFF2-40B4-BE49-F238E27FC236}">
                  <a16:creationId xmlns:a16="http://schemas.microsoft.com/office/drawing/2014/main" id="{B3E95CF3-41E0-46AC-A33F-0E06E13A107A}"/>
                </a:ext>
              </a:extLst>
            </p:cNvPr>
            <p:cNvSpPr>
              <a:spLocks/>
            </p:cNvSpPr>
            <p:nvPr/>
          </p:nvSpPr>
          <p:spPr bwMode="auto">
            <a:xfrm>
              <a:off x="1706563" y="3543301"/>
              <a:ext cx="34925" cy="44450"/>
            </a:xfrm>
            <a:custGeom>
              <a:avLst/>
              <a:gdLst>
                <a:gd name="T0" fmla="*/ 20 w 22"/>
                <a:gd name="T1" fmla="*/ 20 h 28"/>
                <a:gd name="T2" fmla="*/ 22 w 22"/>
                <a:gd name="T3" fmla="*/ 22 h 28"/>
                <a:gd name="T4" fmla="*/ 20 w 22"/>
                <a:gd name="T5" fmla="*/ 26 h 28"/>
                <a:gd name="T6" fmla="*/ 20 w 22"/>
                <a:gd name="T7" fmla="*/ 26 h 28"/>
                <a:gd name="T8" fmla="*/ 17 w 22"/>
                <a:gd name="T9" fmla="*/ 19 h 28"/>
                <a:gd name="T10" fmla="*/ 16 w 22"/>
                <a:gd name="T11" fmla="*/ 19 h 28"/>
                <a:gd name="T12" fmla="*/ 13 w 22"/>
                <a:gd name="T13" fmla="*/ 20 h 28"/>
                <a:gd name="T14" fmla="*/ 12 w 22"/>
                <a:gd name="T15" fmla="*/ 26 h 28"/>
                <a:gd name="T16" fmla="*/ 10 w 22"/>
                <a:gd name="T17" fmla="*/ 28 h 28"/>
                <a:gd name="T18" fmla="*/ 7 w 22"/>
                <a:gd name="T19" fmla="*/ 26 h 28"/>
                <a:gd name="T20" fmla="*/ 6 w 22"/>
                <a:gd name="T21" fmla="*/ 19 h 28"/>
                <a:gd name="T22" fmla="*/ 4 w 22"/>
                <a:gd name="T23" fmla="*/ 14 h 28"/>
                <a:gd name="T24" fmla="*/ 0 w 22"/>
                <a:gd name="T25" fmla="*/ 13 h 28"/>
                <a:gd name="T26" fmla="*/ 1 w 22"/>
                <a:gd name="T27" fmla="*/ 8 h 28"/>
                <a:gd name="T28" fmla="*/ 1 w 22"/>
                <a:gd name="T29" fmla="*/ 6 h 28"/>
                <a:gd name="T30" fmla="*/ 0 w 22"/>
                <a:gd name="T31" fmla="*/ 4 h 28"/>
                <a:gd name="T32" fmla="*/ 0 w 22"/>
                <a:gd name="T33" fmla="*/ 0 h 28"/>
                <a:gd name="T34" fmla="*/ 4 w 22"/>
                <a:gd name="T35" fmla="*/ 3 h 28"/>
                <a:gd name="T36" fmla="*/ 6 w 22"/>
                <a:gd name="T37" fmla="*/ 3 h 28"/>
                <a:gd name="T38" fmla="*/ 6 w 22"/>
                <a:gd name="T39" fmla="*/ 6 h 28"/>
                <a:gd name="T40" fmla="*/ 7 w 22"/>
                <a:gd name="T41" fmla="*/ 6 h 28"/>
                <a:gd name="T42" fmla="*/ 13 w 22"/>
                <a:gd name="T43" fmla="*/ 3 h 28"/>
                <a:gd name="T44" fmla="*/ 16 w 22"/>
                <a:gd name="T45" fmla="*/ 3 h 28"/>
                <a:gd name="T46" fmla="*/ 16 w 22"/>
                <a:gd name="T47" fmla="*/ 6 h 28"/>
                <a:gd name="T48" fmla="*/ 16 w 22"/>
                <a:gd name="T49" fmla="*/ 8 h 28"/>
                <a:gd name="T50" fmla="*/ 13 w 22"/>
                <a:gd name="T51" fmla="*/ 10 h 28"/>
                <a:gd name="T52" fmla="*/ 13 w 22"/>
                <a:gd name="T53" fmla="*/ 13 h 28"/>
                <a:gd name="T54" fmla="*/ 16 w 22"/>
                <a:gd name="T55" fmla="*/ 16 h 28"/>
                <a:gd name="T56" fmla="*/ 16 w 22"/>
                <a:gd name="T57" fmla="*/ 13 h 28"/>
                <a:gd name="T58" fmla="*/ 17 w 22"/>
                <a:gd name="T59" fmla="*/ 10 h 28"/>
                <a:gd name="T60" fmla="*/ 20 w 22"/>
                <a:gd name="T61" fmla="*/ 20 h 28"/>
                <a:gd name="T62" fmla="*/ 20 w 22"/>
                <a:gd name="T63"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 h="28">
                  <a:moveTo>
                    <a:pt x="20" y="20"/>
                  </a:moveTo>
                  <a:lnTo>
                    <a:pt x="22" y="22"/>
                  </a:lnTo>
                  <a:lnTo>
                    <a:pt x="20" y="26"/>
                  </a:lnTo>
                  <a:lnTo>
                    <a:pt x="20" y="26"/>
                  </a:lnTo>
                  <a:lnTo>
                    <a:pt x="17" y="19"/>
                  </a:lnTo>
                  <a:lnTo>
                    <a:pt x="16" y="19"/>
                  </a:lnTo>
                  <a:lnTo>
                    <a:pt x="13" y="20"/>
                  </a:lnTo>
                  <a:lnTo>
                    <a:pt x="12" y="26"/>
                  </a:lnTo>
                  <a:lnTo>
                    <a:pt x="10" y="28"/>
                  </a:lnTo>
                  <a:lnTo>
                    <a:pt x="7" y="26"/>
                  </a:lnTo>
                  <a:lnTo>
                    <a:pt x="6" y="19"/>
                  </a:lnTo>
                  <a:lnTo>
                    <a:pt x="4" y="14"/>
                  </a:lnTo>
                  <a:lnTo>
                    <a:pt x="0" y="13"/>
                  </a:lnTo>
                  <a:lnTo>
                    <a:pt x="1" y="8"/>
                  </a:lnTo>
                  <a:lnTo>
                    <a:pt x="1" y="6"/>
                  </a:lnTo>
                  <a:lnTo>
                    <a:pt x="0" y="4"/>
                  </a:lnTo>
                  <a:lnTo>
                    <a:pt x="0" y="0"/>
                  </a:lnTo>
                  <a:lnTo>
                    <a:pt x="4" y="3"/>
                  </a:lnTo>
                  <a:lnTo>
                    <a:pt x="6" y="3"/>
                  </a:lnTo>
                  <a:lnTo>
                    <a:pt x="6" y="6"/>
                  </a:lnTo>
                  <a:lnTo>
                    <a:pt x="7" y="6"/>
                  </a:lnTo>
                  <a:lnTo>
                    <a:pt x="13" y="3"/>
                  </a:lnTo>
                  <a:lnTo>
                    <a:pt x="16" y="3"/>
                  </a:lnTo>
                  <a:lnTo>
                    <a:pt x="16" y="6"/>
                  </a:lnTo>
                  <a:lnTo>
                    <a:pt x="16" y="8"/>
                  </a:lnTo>
                  <a:lnTo>
                    <a:pt x="13" y="10"/>
                  </a:lnTo>
                  <a:lnTo>
                    <a:pt x="13" y="13"/>
                  </a:lnTo>
                  <a:lnTo>
                    <a:pt x="16" y="16"/>
                  </a:lnTo>
                  <a:lnTo>
                    <a:pt x="16" y="13"/>
                  </a:lnTo>
                  <a:lnTo>
                    <a:pt x="17" y="10"/>
                  </a:lnTo>
                  <a:lnTo>
                    <a:pt x="20" y="20"/>
                  </a:lnTo>
                  <a:lnTo>
                    <a:pt x="20" y="2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6" name="Freeform 660">
              <a:extLst>
                <a:ext uri="{FF2B5EF4-FFF2-40B4-BE49-F238E27FC236}">
                  <a16:creationId xmlns:a16="http://schemas.microsoft.com/office/drawing/2014/main" id="{AEDEC9BC-FF51-458C-A2C8-3ED0DF576BFC}"/>
                </a:ext>
              </a:extLst>
            </p:cNvPr>
            <p:cNvSpPr>
              <a:spLocks/>
            </p:cNvSpPr>
            <p:nvPr/>
          </p:nvSpPr>
          <p:spPr bwMode="auto">
            <a:xfrm>
              <a:off x="1190626" y="3398838"/>
              <a:ext cx="44450" cy="30163"/>
            </a:xfrm>
            <a:custGeom>
              <a:avLst/>
              <a:gdLst>
                <a:gd name="T0" fmla="*/ 28 w 28"/>
                <a:gd name="T1" fmla="*/ 8 h 19"/>
                <a:gd name="T2" fmla="*/ 25 w 28"/>
                <a:gd name="T3" fmla="*/ 10 h 19"/>
                <a:gd name="T4" fmla="*/ 22 w 28"/>
                <a:gd name="T5" fmla="*/ 16 h 19"/>
                <a:gd name="T6" fmla="*/ 23 w 28"/>
                <a:gd name="T7" fmla="*/ 18 h 19"/>
                <a:gd name="T8" fmla="*/ 19 w 28"/>
                <a:gd name="T9" fmla="*/ 16 h 19"/>
                <a:gd name="T10" fmla="*/ 18 w 28"/>
                <a:gd name="T11" fmla="*/ 18 h 19"/>
                <a:gd name="T12" fmla="*/ 16 w 28"/>
                <a:gd name="T13" fmla="*/ 18 h 19"/>
                <a:gd name="T14" fmla="*/ 13 w 28"/>
                <a:gd name="T15" fmla="*/ 19 h 19"/>
                <a:gd name="T16" fmla="*/ 10 w 28"/>
                <a:gd name="T17" fmla="*/ 19 h 19"/>
                <a:gd name="T18" fmla="*/ 7 w 28"/>
                <a:gd name="T19" fmla="*/ 18 h 19"/>
                <a:gd name="T20" fmla="*/ 0 w 28"/>
                <a:gd name="T21" fmla="*/ 18 h 19"/>
                <a:gd name="T22" fmla="*/ 2 w 28"/>
                <a:gd name="T23" fmla="*/ 13 h 19"/>
                <a:gd name="T24" fmla="*/ 0 w 28"/>
                <a:gd name="T25" fmla="*/ 12 h 19"/>
                <a:gd name="T26" fmla="*/ 2 w 28"/>
                <a:gd name="T27" fmla="*/ 8 h 19"/>
                <a:gd name="T28" fmla="*/ 4 w 28"/>
                <a:gd name="T29" fmla="*/ 8 h 19"/>
                <a:gd name="T30" fmla="*/ 4 w 28"/>
                <a:gd name="T31" fmla="*/ 2 h 19"/>
                <a:gd name="T32" fmla="*/ 6 w 28"/>
                <a:gd name="T33" fmla="*/ 0 h 19"/>
                <a:gd name="T34" fmla="*/ 6 w 28"/>
                <a:gd name="T35" fmla="*/ 2 h 19"/>
                <a:gd name="T36" fmla="*/ 10 w 28"/>
                <a:gd name="T37" fmla="*/ 4 h 19"/>
                <a:gd name="T38" fmla="*/ 16 w 28"/>
                <a:gd name="T39" fmla="*/ 6 h 19"/>
                <a:gd name="T40" fmla="*/ 18 w 28"/>
                <a:gd name="T41" fmla="*/ 4 h 19"/>
                <a:gd name="T42" fmla="*/ 23 w 28"/>
                <a:gd name="T43" fmla="*/ 4 h 19"/>
                <a:gd name="T44" fmla="*/ 28 w 28"/>
                <a:gd name="T45" fmla="*/ 8 h 19"/>
                <a:gd name="T46" fmla="*/ 28 w 28"/>
                <a:gd name="T47"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19">
                  <a:moveTo>
                    <a:pt x="28" y="8"/>
                  </a:moveTo>
                  <a:lnTo>
                    <a:pt x="25" y="10"/>
                  </a:lnTo>
                  <a:lnTo>
                    <a:pt x="22" y="16"/>
                  </a:lnTo>
                  <a:lnTo>
                    <a:pt x="23" y="18"/>
                  </a:lnTo>
                  <a:lnTo>
                    <a:pt x="19" y="16"/>
                  </a:lnTo>
                  <a:lnTo>
                    <a:pt x="18" y="18"/>
                  </a:lnTo>
                  <a:lnTo>
                    <a:pt x="16" y="18"/>
                  </a:lnTo>
                  <a:lnTo>
                    <a:pt x="13" y="19"/>
                  </a:lnTo>
                  <a:lnTo>
                    <a:pt x="10" y="19"/>
                  </a:lnTo>
                  <a:lnTo>
                    <a:pt x="7" y="18"/>
                  </a:lnTo>
                  <a:lnTo>
                    <a:pt x="0" y="18"/>
                  </a:lnTo>
                  <a:lnTo>
                    <a:pt x="2" y="13"/>
                  </a:lnTo>
                  <a:lnTo>
                    <a:pt x="0" y="12"/>
                  </a:lnTo>
                  <a:lnTo>
                    <a:pt x="2" y="8"/>
                  </a:lnTo>
                  <a:lnTo>
                    <a:pt x="4" y="8"/>
                  </a:lnTo>
                  <a:lnTo>
                    <a:pt x="4" y="2"/>
                  </a:lnTo>
                  <a:lnTo>
                    <a:pt x="6" y="0"/>
                  </a:lnTo>
                  <a:lnTo>
                    <a:pt x="6" y="2"/>
                  </a:lnTo>
                  <a:lnTo>
                    <a:pt x="10" y="4"/>
                  </a:lnTo>
                  <a:lnTo>
                    <a:pt x="16" y="6"/>
                  </a:lnTo>
                  <a:lnTo>
                    <a:pt x="18" y="4"/>
                  </a:lnTo>
                  <a:lnTo>
                    <a:pt x="23" y="4"/>
                  </a:lnTo>
                  <a:lnTo>
                    <a:pt x="28" y="8"/>
                  </a:lnTo>
                  <a:lnTo>
                    <a:pt x="28" y="8"/>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7" name="Freeform 661">
              <a:extLst>
                <a:ext uri="{FF2B5EF4-FFF2-40B4-BE49-F238E27FC236}">
                  <a16:creationId xmlns:a16="http://schemas.microsoft.com/office/drawing/2014/main" id="{D7139313-576C-4906-8D58-CA6C62AB0E64}"/>
                </a:ext>
              </a:extLst>
            </p:cNvPr>
            <p:cNvSpPr>
              <a:spLocks/>
            </p:cNvSpPr>
            <p:nvPr/>
          </p:nvSpPr>
          <p:spPr bwMode="auto">
            <a:xfrm>
              <a:off x="1395413" y="3603626"/>
              <a:ext cx="1588" cy="6350"/>
            </a:xfrm>
            <a:custGeom>
              <a:avLst/>
              <a:gdLst>
                <a:gd name="T0" fmla="*/ 0 w 1"/>
                <a:gd name="T1" fmla="*/ 0 h 4"/>
                <a:gd name="T2" fmla="*/ 1 w 1"/>
                <a:gd name="T3" fmla="*/ 1 h 4"/>
                <a:gd name="T4" fmla="*/ 1 w 1"/>
                <a:gd name="T5" fmla="*/ 4 h 4"/>
                <a:gd name="T6" fmla="*/ 0 w 1"/>
                <a:gd name="T7" fmla="*/ 1 h 4"/>
                <a:gd name="T8" fmla="*/ 0 w 1"/>
                <a:gd name="T9" fmla="*/ 1 h 4"/>
                <a:gd name="T10" fmla="*/ 0 w 1"/>
                <a:gd name="T11" fmla="*/ 0 h 4"/>
                <a:gd name="T12" fmla="*/ 0 w 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 h="4">
                  <a:moveTo>
                    <a:pt x="0" y="0"/>
                  </a:moveTo>
                  <a:lnTo>
                    <a:pt x="1" y="1"/>
                  </a:lnTo>
                  <a:lnTo>
                    <a:pt x="1" y="4"/>
                  </a:lnTo>
                  <a:lnTo>
                    <a:pt x="0" y="1"/>
                  </a:lnTo>
                  <a:lnTo>
                    <a:pt x="0" y="1"/>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8" name="Freeform 662">
              <a:extLst>
                <a:ext uri="{FF2B5EF4-FFF2-40B4-BE49-F238E27FC236}">
                  <a16:creationId xmlns:a16="http://schemas.microsoft.com/office/drawing/2014/main" id="{20C1648D-BB69-4D4E-B1EC-B14C81F59325}"/>
                </a:ext>
              </a:extLst>
            </p:cNvPr>
            <p:cNvSpPr>
              <a:spLocks/>
            </p:cNvSpPr>
            <p:nvPr/>
          </p:nvSpPr>
          <p:spPr bwMode="auto">
            <a:xfrm>
              <a:off x="1162051" y="3379788"/>
              <a:ext cx="19050" cy="28575"/>
            </a:xfrm>
            <a:custGeom>
              <a:avLst/>
              <a:gdLst>
                <a:gd name="T0" fmla="*/ 12 w 12"/>
                <a:gd name="T1" fmla="*/ 6 h 18"/>
                <a:gd name="T2" fmla="*/ 9 w 12"/>
                <a:gd name="T3" fmla="*/ 8 h 18"/>
                <a:gd name="T4" fmla="*/ 12 w 12"/>
                <a:gd name="T5" fmla="*/ 9 h 18"/>
                <a:gd name="T6" fmla="*/ 9 w 12"/>
                <a:gd name="T7" fmla="*/ 14 h 18"/>
                <a:gd name="T8" fmla="*/ 6 w 12"/>
                <a:gd name="T9" fmla="*/ 14 h 18"/>
                <a:gd name="T10" fmla="*/ 4 w 12"/>
                <a:gd name="T11" fmla="*/ 18 h 18"/>
                <a:gd name="T12" fmla="*/ 2 w 12"/>
                <a:gd name="T13" fmla="*/ 16 h 18"/>
                <a:gd name="T14" fmla="*/ 2 w 12"/>
                <a:gd name="T15" fmla="*/ 16 h 18"/>
                <a:gd name="T16" fmla="*/ 2 w 12"/>
                <a:gd name="T17" fmla="*/ 12 h 18"/>
                <a:gd name="T18" fmla="*/ 0 w 12"/>
                <a:gd name="T19" fmla="*/ 6 h 18"/>
                <a:gd name="T20" fmla="*/ 0 w 12"/>
                <a:gd name="T21" fmla="*/ 2 h 18"/>
                <a:gd name="T22" fmla="*/ 2 w 12"/>
                <a:gd name="T23" fmla="*/ 0 h 18"/>
                <a:gd name="T24" fmla="*/ 4 w 12"/>
                <a:gd name="T25" fmla="*/ 2 h 18"/>
                <a:gd name="T26" fmla="*/ 9 w 12"/>
                <a:gd name="T27" fmla="*/ 5 h 18"/>
                <a:gd name="T28" fmla="*/ 12 w 12"/>
                <a:gd name="T29" fmla="*/ 6 h 18"/>
                <a:gd name="T30" fmla="*/ 12 w 12"/>
                <a:gd name="T31"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8">
                  <a:moveTo>
                    <a:pt x="12" y="6"/>
                  </a:moveTo>
                  <a:lnTo>
                    <a:pt x="9" y="8"/>
                  </a:lnTo>
                  <a:lnTo>
                    <a:pt x="12" y="9"/>
                  </a:lnTo>
                  <a:lnTo>
                    <a:pt x="9" y="14"/>
                  </a:lnTo>
                  <a:lnTo>
                    <a:pt x="6" y="14"/>
                  </a:lnTo>
                  <a:lnTo>
                    <a:pt x="4" y="18"/>
                  </a:lnTo>
                  <a:lnTo>
                    <a:pt x="2" y="16"/>
                  </a:lnTo>
                  <a:lnTo>
                    <a:pt x="2" y="16"/>
                  </a:lnTo>
                  <a:lnTo>
                    <a:pt x="2" y="12"/>
                  </a:lnTo>
                  <a:lnTo>
                    <a:pt x="0" y="6"/>
                  </a:lnTo>
                  <a:lnTo>
                    <a:pt x="0" y="2"/>
                  </a:lnTo>
                  <a:lnTo>
                    <a:pt x="2" y="0"/>
                  </a:lnTo>
                  <a:lnTo>
                    <a:pt x="4" y="2"/>
                  </a:lnTo>
                  <a:lnTo>
                    <a:pt x="9" y="5"/>
                  </a:lnTo>
                  <a:lnTo>
                    <a:pt x="12" y="6"/>
                  </a:lnTo>
                  <a:lnTo>
                    <a:pt x="12"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9" name="Freeform 663">
              <a:extLst>
                <a:ext uri="{FF2B5EF4-FFF2-40B4-BE49-F238E27FC236}">
                  <a16:creationId xmlns:a16="http://schemas.microsoft.com/office/drawing/2014/main" id="{6BBF9A48-91AE-43E5-B340-31CD50ACED0C}"/>
                </a:ext>
              </a:extLst>
            </p:cNvPr>
            <p:cNvSpPr>
              <a:spLocks/>
            </p:cNvSpPr>
            <p:nvPr/>
          </p:nvSpPr>
          <p:spPr bwMode="auto">
            <a:xfrm>
              <a:off x="1230313" y="3302001"/>
              <a:ext cx="57150" cy="41275"/>
            </a:xfrm>
            <a:custGeom>
              <a:avLst/>
              <a:gdLst>
                <a:gd name="T0" fmla="*/ 30 w 36"/>
                <a:gd name="T1" fmla="*/ 23 h 26"/>
                <a:gd name="T2" fmla="*/ 28 w 36"/>
                <a:gd name="T3" fmla="*/ 22 h 26"/>
                <a:gd name="T4" fmla="*/ 25 w 36"/>
                <a:gd name="T5" fmla="*/ 26 h 26"/>
                <a:gd name="T6" fmla="*/ 22 w 36"/>
                <a:gd name="T7" fmla="*/ 26 h 26"/>
                <a:gd name="T8" fmla="*/ 20 w 36"/>
                <a:gd name="T9" fmla="*/ 23 h 26"/>
                <a:gd name="T10" fmla="*/ 14 w 36"/>
                <a:gd name="T11" fmla="*/ 23 h 26"/>
                <a:gd name="T12" fmla="*/ 9 w 36"/>
                <a:gd name="T13" fmla="*/ 22 h 26"/>
                <a:gd name="T14" fmla="*/ 4 w 36"/>
                <a:gd name="T15" fmla="*/ 19 h 26"/>
                <a:gd name="T16" fmla="*/ 0 w 36"/>
                <a:gd name="T17" fmla="*/ 22 h 26"/>
                <a:gd name="T18" fmla="*/ 3 w 36"/>
                <a:gd name="T19" fmla="*/ 19 h 26"/>
                <a:gd name="T20" fmla="*/ 0 w 36"/>
                <a:gd name="T21" fmla="*/ 17 h 26"/>
                <a:gd name="T22" fmla="*/ 4 w 36"/>
                <a:gd name="T23" fmla="*/ 16 h 26"/>
                <a:gd name="T24" fmla="*/ 7 w 36"/>
                <a:gd name="T25" fmla="*/ 10 h 26"/>
                <a:gd name="T26" fmla="*/ 9 w 36"/>
                <a:gd name="T27" fmla="*/ 10 h 26"/>
                <a:gd name="T28" fmla="*/ 14 w 36"/>
                <a:gd name="T29" fmla="*/ 7 h 26"/>
                <a:gd name="T30" fmla="*/ 16 w 36"/>
                <a:gd name="T31" fmla="*/ 5 h 26"/>
                <a:gd name="T32" fmla="*/ 16 w 36"/>
                <a:gd name="T33" fmla="*/ 5 h 26"/>
                <a:gd name="T34" fmla="*/ 20 w 36"/>
                <a:gd name="T35" fmla="*/ 1 h 26"/>
                <a:gd name="T36" fmla="*/ 25 w 36"/>
                <a:gd name="T37" fmla="*/ 1 h 26"/>
                <a:gd name="T38" fmla="*/ 26 w 36"/>
                <a:gd name="T39" fmla="*/ 0 h 26"/>
                <a:gd name="T40" fmla="*/ 32 w 36"/>
                <a:gd name="T41" fmla="*/ 4 h 26"/>
                <a:gd name="T42" fmla="*/ 35 w 36"/>
                <a:gd name="T43" fmla="*/ 5 h 26"/>
                <a:gd name="T44" fmla="*/ 32 w 36"/>
                <a:gd name="T45" fmla="*/ 10 h 26"/>
                <a:gd name="T46" fmla="*/ 32 w 36"/>
                <a:gd name="T47" fmla="*/ 11 h 26"/>
                <a:gd name="T48" fmla="*/ 36 w 36"/>
                <a:gd name="T49" fmla="*/ 13 h 26"/>
                <a:gd name="T50" fmla="*/ 36 w 36"/>
                <a:gd name="T51" fmla="*/ 16 h 26"/>
                <a:gd name="T52" fmla="*/ 35 w 36"/>
                <a:gd name="T53" fmla="*/ 17 h 26"/>
                <a:gd name="T54" fmla="*/ 32 w 36"/>
                <a:gd name="T55" fmla="*/ 17 h 26"/>
                <a:gd name="T56" fmla="*/ 30 w 36"/>
                <a:gd name="T57" fmla="*/ 23 h 26"/>
                <a:gd name="T58" fmla="*/ 30 w 36"/>
                <a:gd name="T5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26">
                  <a:moveTo>
                    <a:pt x="30" y="23"/>
                  </a:moveTo>
                  <a:lnTo>
                    <a:pt x="28" y="22"/>
                  </a:lnTo>
                  <a:lnTo>
                    <a:pt x="25" y="26"/>
                  </a:lnTo>
                  <a:lnTo>
                    <a:pt x="22" y="26"/>
                  </a:lnTo>
                  <a:lnTo>
                    <a:pt x="20" y="23"/>
                  </a:lnTo>
                  <a:lnTo>
                    <a:pt x="14" y="23"/>
                  </a:lnTo>
                  <a:lnTo>
                    <a:pt x="9" y="22"/>
                  </a:lnTo>
                  <a:lnTo>
                    <a:pt x="4" y="19"/>
                  </a:lnTo>
                  <a:lnTo>
                    <a:pt x="0" y="22"/>
                  </a:lnTo>
                  <a:lnTo>
                    <a:pt x="3" y="19"/>
                  </a:lnTo>
                  <a:lnTo>
                    <a:pt x="0" y="17"/>
                  </a:lnTo>
                  <a:lnTo>
                    <a:pt x="4" y="16"/>
                  </a:lnTo>
                  <a:lnTo>
                    <a:pt x="7" y="10"/>
                  </a:lnTo>
                  <a:lnTo>
                    <a:pt x="9" y="10"/>
                  </a:lnTo>
                  <a:lnTo>
                    <a:pt x="14" y="7"/>
                  </a:lnTo>
                  <a:lnTo>
                    <a:pt x="16" y="5"/>
                  </a:lnTo>
                  <a:lnTo>
                    <a:pt x="16" y="5"/>
                  </a:lnTo>
                  <a:lnTo>
                    <a:pt x="20" y="1"/>
                  </a:lnTo>
                  <a:lnTo>
                    <a:pt x="25" y="1"/>
                  </a:lnTo>
                  <a:lnTo>
                    <a:pt x="26" y="0"/>
                  </a:lnTo>
                  <a:lnTo>
                    <a:pt x="32" y="4"/>
                  </a:lnTo>
                  <a:lnTo>
                    <a:pt x="35" y="5"/>
                  </a:lnTo>
                  <a:lnTo>
                    <a:pt x="32" y="10"/>
                  </a:lnTo>
                  <a:lnTo>
                    <a:pt x="32" y="11"/>
                  </a:lnTo>
                  <a:lnTo>
                    <a:pt x="36" y="13"/>
                  </a:lnTo>
                  <a:lnTo>
                    <a:pt x="36" y="16"/>
                  </a:lnTo>
                  <a:lnTo>
                    <a:pt x="35" y="17"/>
                  </a:lnTo>
                  <a:lnTo>
                    <a:pt x="32" y="17"/>
                  </a:lnTo>
                  <a:lnTo>
                    <a:pt x="30" y="23"/>
                  </a:lnTo>
                  <a:lnTo>
                    <a:pt x="30" y="2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0" name="Freeform 664">
              <a:extLst>
                <a:ext uri="{FF2B5EF4-FFF2-40B4-BE49-F238E27FC236}">
                  <a16:creationId xmlns:a16="http://schemas.microsoft.com/office/drawing/2014/main" id="{C2D3335E-F61B-408D-BF2D-E5EEDBEE317A}"/>
                </a:ext>
              </a:extLst>
            </p:cNvPr>
            <p:cNvSpPr>
              <a:spLocks/>
            </p:cNvSpPr>
            <p:nvPr/>
          </p:nvSpPr>
          <p:spPr bwMode="auto">
            <a:xfrm>
              <a:off x="1827213" y="3630613"/>
              <a:ext cx="1588" cy="7938"/>
            </a:xfrm>
            <a:custGeom>
              <a:avLst/>
              <a:gdLst>
                <a:gd name="T0" fmla="*/ 1 w 1"/>
                <a:gd name="T1" fmla="*/ 0 h 5"/>
                <a:gd name="T2" fmla="*/ 1 w 1"/>
                <a:gd name="T3" fmla="*/ 5 h 5"/>
                <a:gd name="T4" fmla="*/ 0 w 1"/>
                <a:gd name="T5" fmla="*/ 3 h 5"/>
                <a:gd name="T6" fmla="*/ 1 w 1"/>
                <a:gd name="T7" fmla="*/ 0 h 5"/>
                <a:gd name="T8" fmla="*/ 1 w 1"/>
                <a:gd name="T9" fmla="*/ 0 h 5"/>
              </a:gdLst>
              <a:ahLst/>
              <a:cxnLst>
                <a:cxn ang="0">
                  <a:pos x="T0" y="T1"/>
                </a:cxn>
                <a:cxn ang="0">
                  <a:pos x="T2" y="T3"/>
                </a:cxn>
                <a:cxn ang="0">
                  <a:pos x="T4" y="T5"/>
                </a:cxn>
                <a:cxn ang="0">
                  <a:pos x="T6" y="T7"/>
                </a:cxn>
                <a:cxn ang="0">
                  <a:pos x="T8" y="T9"/>
                </a:cxn>
              </a:cxnLst>
              <a:rect l="0" t="0" r="r" b="b"/>
              <a:pathLst>
                <a:path w="1" h="5">
                  <a:moveTo>
                    <a:pt x="1" y="0"/>
                  </a:moveTo>
                  <a:lnTo>
                    <a:pt x="1" y="5"/>
                  </a:lnTo>
                  <a:lnTo>
                    <a:pt x="0" y="3"/>
                  </a:lnTo>
                  <a:lnTo>
                    <a:pt x="1" y="0"/>
                  </a:lnTo>
                  <a:lnTo>
                    <a:pt x="1"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1" name="Freeform 665">
              <a:extLst>
                <a:ext uri="{FF2B5EF4-FFF2-40B4-BE49-F238E27FC236}">
                  <a16:creationId xmlns:a16="http://schemas.microsoft.com/office/drawing/2014/main" id="{28941AE2-60A3-436E-B263-69CA71107FD5}"/>
                </a:ext>
              </a:extLst>
            </p:cNvPr>
            <p:cNvSpPr>
              <a:spLocks/>
            </p:cNvSpPr>
            <p:nvPr/>
          </p:nvSpPr>
          <p:spPr bwMode="auto">
            <a:xfrm>
              <a:off x="1706563" y="3524251"/>
              <a:ext cx="19050" cy="15875"/>
            </a:xfrm>
            <a:custGeom>
              <a:avLst/>
              <a:gdLst>
                <a:gd name="T0" fmla="*/ 10 w 12"/>
                <a:gd name="T1" fmla="*/ 0 h 10"/>
                <a:gd name="T2" fmla="*/ 10 w 12"/>
                <a:gd name="T3" fmla="*/ 0 h 10"/>
                <a:gd name="T4" fmla="*/ 12 w 12"/>
                <a:gd name="T5" fmla="*/ 4 h 10"/>
                <a:gd name="T6" fmla="*/ 7 w 12"/>
                <a:gd name="T7" fmla="*/ 9 h 10"/>
                <a:gd name="T8" fmla="*/ 6 w 12"/>
                <a:gd name="T9" fmla="*/ 9 h 10"/>
                <a:gd name="T10" fmla="*/ 4 w 12"/>
                <a:gd name="T11" fmla="*/ 10 h 10"/>
                <a:gd name="T12" fmla="*/ 0 w 12"/>
                <a:gd name="T13" fmla="*/ 10 h 10"/>
                <a:gd name="T14" fmla="*/ 0 w 12"/>
                <a:gd name="T15" fmla="*/ 9 h 10"/>
                <a:gd name="T16" fmla="*/ 1 w 12"/>
                <a:gd name="T17" fmla="*/ 3 h 10"/>
                <a:gd name="T18" fmla="*/ 1 w 12"/>
                <a:gd name="T19" fmla="*/ 0 h 10"/>
                <a:gd name="T20" fmla="*/ 4 w 12"/>
                <a:gd name="T21" fmla="*/ 0 h 10"/>
                <a:gd name="T22" fmla="*/ 7 w 12"/>
                <a:gd name="T23" fmla="*/ 0 h 10"/>
                <a:gd name="T24" fmla="*/ 10 w 12"/>
                <a:gd name="T25" fmla="*/ 0 h 10"/>
                <a:gd name="T26" fmla="*/ 10 w 12"/>
                <a:gd name="T2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0">
                  <a:moveTo>
                    <a:pt x="10" y="0"/>
                  </a:moveTo>
                  <a:lnTo>
                    <a:pt x="10" y="0"/>
                  </a:lnTo>
                  <a:lnTo>
                    <a:pt x="12" y="4"/>
                  </a:lnTo>
                  <a:lnTo>
                    <a:pt x="7" y="9"/>
                  </a:lnTo>
                  <a:lnTo>
                    <a:pt x="6" y="9"/>
                  </a:lnTo>
                  <a:lnTo>
                    <a:pt x="4" y="10"/>
                  </a:lnTo>
                  <a:lnTo>
                    <a:pt x="0" y="10"/>
                  </a:lnTo>
                  <a:lnTo>
                    <a:pt x="0" y="9"/>
                  </a:lnTo>
                  <a:lnTo>
                    <a:pt x="1" y="3"/>
                  </a:lnTo>
                  <a:lnTo>
                    <a:pt x="1" y="0"/>
                  </a:lnTo>
                  <a:lnTo>
                    <a:pt x="4" y="0"/>
                  </a:lnTo>
                  <a:lnTo>
                    <a:pt x="7" y="0"/>
                  </a:lnTo>
                  <a:lnTo>
                    <a:pt x="10" y="0"/>
                  </a:lnTo>
                  <a:lnTo>
                    <a:pt x="1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2" name="Freeform 666">
              <a:extLst>
                <a:ext uri="{FF2B5EF4-FFF2-40B4-BE49-F238E27FC236}">
                  <a16:creationId xmlns:a16="http://schemas.microsoft.com/office/drawing/2014/main" id="{56F0C206-E4F6-42CE-9BF2-45FC486E987D}"/>
                </a:ext>
              </a:extLst>
            </p:cNvPr>
            <p:cNvSpPr>
              <a:spLocks/>
            </p:cNvSpPr>
            <p:nvPr/>
          </p:nvSpPr>
          <p:spPr bwMode="auto">
            <a:xfrm>
              <a:off x="1155701" y="3916363"/>
              <a:ext cx="69850" cy="39688"/>
            </a:xfrm>
            <a:custGeom>
              <a:avLst/>
              <a:gdLst>
                <a:gd name="T0" fmla="*/ 18 w 44"/>
                <a:gd name="T1" fmla="*/ 6 h 25"/>
                <a:gd name="T2" fmla="*/ 19 w 44"/>
                <a:gd name="T3" fmla="*/ 7 h 25"/>
                <a:gd name="T4" fmla="*/ 24 w 44"/>
                <a:gd name="T5" fmla="*/ 9 h 25"/>
                <a:gd name="T6" fmla="*/ 24 w 44"/>
                <a:gd name="T7" fmla="*/ 12 h 25"/>
                <a:gd name="T8" fmla="*/ 28 w 44"/>
                <a:gd name="T9" fmla="*/ 13 h 25"/>
                <a:gd name="T10" fmla="*/ 29 w 44"/>
                <a:gd name="T11" fmla="*/ 15 h 25"/>
                <a:gd name="T12" fmla="*/ 32 w 44"/>
                <a:gd name="T13" fmla="*/ 15 h 25"/>
                <a:gd name="T14" fmla="*/ 34 w 44"/>
                <a:gd name="T15" fmla="*/ 18 h 25"/>
                <a:gd name="T16" fmla="*/ 34 w 44"/>
                <a:gd name="T17" fmla="*/ 18 h 25"/>
                <a:gd name="T18" fmla="*/ 35 w 44"/>
                <a:gd name="T19" fmla="*/ 19 h 25"/>
                <a:gd name="T20" fmla="*/ 41 w 44"/>
                <a:gd name="T21" fmla="*/ 21 h 25"/>
                <a:gd name="T22" fmla="*/ 44 w 44"/>
                <a:gd name="T23" fmla="*/ 23 h 25"/>
                <a:gd name="T24" fmla="*/ 40 w 44"/>
                <a:gd name="T25" fmla="*/ 23 h 25"/>
                <a:gd name="T26" fmla="*/ 35 w 44"/>
                <a:gd name="T27" fmla="*/ 23 h 25"/>
                <a:gd name="T28" fmla="*/ 34 w 44"/>
                <a:gd name="T29" fmla="*/ 23 h 25"/>
                <a:gd name="T30" fmla="*/ 34 w 44"/>
                <a:gd name="T31" fmla="*/ 23 h 25"/>
                <a:gd name="T32" fmla="*/ 34 w 44"/>
                <a:gd name="T33" fmla="*/ 23 h 25"/>
                <a:gd name="T34" fmla="*/ 32 w 44"/>
                <a:gd name="T35" fmla="*/ 23 h 25"/>
                <a:gd name="T36" fmla="*/ 32 w 44"/>
                <a:gd name="T37" fmla="*/ 25 h 25"/>
                <a:gd name="T38" fmla="*/ 28 w 44"/>
                <a:gd name="T39" fmla="*/ 23 h 25"/>
                <a:gd name="T40" fmla="*/ 24 w 44"/>
                <a:gd name="T41" fmla="*/ 21 h 25"/>
                <a:gd name="T42" fmla="*/ 22 w 44"/>
                <a:gd name="T43" fmla="*/ 21 h 25"/>
                <a:gd name="T44" fmla="*/ 19 w 44"/>
                <a:gd name="T45" fmla="*/ 19 h 25"/>
                <a:gd name="T46" fmla="*/ 19 w 44"/>
                <a:gd name="T47" fmla="*/ 21 h 25"/>
                <a:gd name="T48" fmla="*/ 16 w 44"/>
                <a:gd name="T49" fmla="*/ 21 h 25"/>
                <a:gd name="T50" fmla="*/ 12 w 44"/>
                <a:gd name="T51" fmla="*/ 19 h 25"/>
                <a:gd name="T52" fmla="*/ 12 w 44"/>
                <a:gd name="T53" fmla="*/ 18 h 25"/>
                <a:gd name="T54" fmla="*/ 8 w 44"/>
                <a:gd name="T55" fmla="*/ 15 h 25"/>
                <a:gd name="T56" fmla="*/ 6 w 44"/>
                <a:gd name="T57" fmla="*/ 13 h 25"/>
                <a:gd name="T58" fmla="*/ 2 w 44"/>
                <a:gd name="T59" fmla="*/ 7 h 25"/>
                <a:gd name="T60" fmla="*/ 6 w 44"/>
                <a:gd name="T61" fmla="*/ 9 h 25"/>
                <a:gd name="T62" fmla="*/ 4 w 44"/>
                <a:gd name="T63" fmla="*/ 6 h 25"/>
                <a:gd name="T64" fmla="*/ 0 w 44"/>
                <a:gd name="T65" fmla="*/ 0 h 25"/>
                <a:gd name="T66" fmla="*/ 2 w 44"/>
                <a:gd name="T67" fmla="*/ 0 h 25"/>
                <a:gd name="T68" fmla="*/ 10 w 44"/>
                <a:gd name="T69" fmla="*/ 2 h 25"/>
                <a:gd name="T70" fmla="*/ 12 w 44"/>
                <a:gd name="T71" fmla="*/ 3 h 25"/>
                <a:gd name="T72" fmla="*/ 13 w 44"/>
                <a:gd name="T73" fmla="*/ 3 h 25"/>
                <a:gd name="T74" fmla="*/ 18 w 44"/>
                <a:gd name="T75" fmla="*/ 6 h 25"/>
                <a:gd name="T76" fmla="*/ 18 w 44"/>
                <a:gd name="T77"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25">
                  <a:moveTo>
                    <a:pt x="18" y="6"/>
                  </a:moveTo>
                  <a:lnTo>
                    <a:pt x="19" y="7"/>
                  </a:lnTo>
                  <a:lnTo>
                    <a:pt x="24" y="9"/>
                  </a:lnTo>
                  <a:lnTo>
                    <a:pt x="24" y="12"/>
                  </a:lnTo>
                  <a:lnTo>
                    <a:pt x="28" y="13"/>
                  </a:lnTo>
                  <a:lnTo>
                    <a:pt x="29" y="15"/>
                  </a:lnTo>
                  <a:lnTo>
                    <a:pt x="32" y="15"/>
                  </a:lnTo>
                  <a:lnTo>
                    <a:pt x="34" y="18"/>
                  </a:lnTo>
                  <a:lnTo>
                    <a:pt x="34" y="18"/>
                  </a:lnTo>
                  <a:lnTo>
                    <a:pt x="35" y="19"/>
                  </a:lnTo>
                  <a:lnTo>
                    <a:pt x="41" y="21"/>
                  </a:lnTo>
                  <a:lnTo>
                    <a:pt x="44" y="23"/>
                  </a:lnTo>
                  <a:lnTo>
                    <a:pt x="40" y="23"/>
                  </a:lnTo>
                  <a:lnTo>
                    <a:pt x="35" y="23"/>
                  </a:lnTo>
                  <a:lnTo>
                    <a:pt x="34" y="23"/>
                  </a:lnTo>
                  <a:lnTo>
                    <a:pt x="34" y="23"/>
                  </a:lnTo>
                  <a:lnTo>
                    <a:pt x="34" y="23"/>
                  </a:lnTo>
                  <a:lnTo>
                    <a:pt x="32" y="23"/>
                  </a:lnTo>
                  <a:lnTo>
                    <a:pt x="32" y="25"/>
                  </a:lnTo>
                  <a:lnTo>
                    <a:pt x="28" y="23"/>
                  </a:lnTo>
                  <a:lnTo>
                    <a:pt x="24" y="21"/>
                  </a:lnTo>
                  <a:lnTo>
                    <a:pt x="22" y="21"/>
                  </a:lnTo>
                  <a:lnTo>
                    <a:pt x="19" y="19"/>
                  </a:lnTo>
                  <a:lnTo>
                    <a:pt x="19" y="21"/>
                  </a:lnTo>
                  <a:lnTo>
                    <a:pt x="16" y="21"/>
                  </a:lnTo>
                  <a:lnTo>
                    <a:pt x="12" y="19"/>
                  </a:lnTo>
                  <a:lnTo>
                    <a:pt x="12" y="18"/>
                  </a:lnTo>
                  <a:lnTo>
                    <a:pt x="8" y="15"/>
                  </a:lnTo>
                  <a:lnTo>
                    <a:pt x="6" y="13"/>
                  </a:lnTo>
                  <a:lnTo>
                    <a:pt x="2" y="7"/>
                  </a:lnTo>
                  <a:lnTo>
                    <a:pt x="6" y="9"/>
                  </a:lnTo>
                  <a:lnTo>
                    <a:pt x="4" y="6"/>
                  </a:lnTo>
                  <a:lnTo>
                    <a:pt x="0" y="0"/>
                  </a:lnTo>
                  <a:lnTo>
                    <a:pt x="2" y="0"/>
                  </a:lnTo>
                  <a:lnTo>
                    <a:pt x="10" y="2"/>
                  </a:lnTo>
                  <a:lnTo>
                    <a:pt x="12" y="3"/>
                  </a:lnTo>
                  <a:lnTo>
                    <a:pt x="13" y="3"/>
                  </a:lnTo>
                  <a:lnTo>
                    <a:pt x="18" y="6"/>
                  </a:lnTo>
                  <a:lnTo>
                    <a:pt x="18"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3" name="Freeform 667">
              <a:extLst>
                <a:ext uri="{FF2B5EF4-FFF2-40B4-BE49-F238E27FC236}">
                  <a16:creationId xmlns:a16="http://schemas.microsoft.com/office/drawing/2014/main" id="{EDBCF1B5-1A52-45E2-B0CB-7A0DF346F557}"/>
                </a:ext>
              </a:extLst>
            </p:cNvPr>
            <p:cNvSpPr>
              <a:spLocks/>
            </p:cNvSpPr>
            <p:nvPr/>
          </p:nvSpPr>
          <p:spPr bwMode="auto">
            <a:xfrm>
              <a:off x="1074738" y="3716338"/>
              <a:ext cx="100013" cy="68263"/>
            </a:xfrm>
            <a:custGeom>
              <a:avLst/>
              <a:gdLst>
                <a:gd name="T0" fmla="*/ 45 w 63"/>
                <a:gd name="T1" fmla="*/ 16 h 43"/>
                <a:gd name="T2" fmla="*/ 45 w 63"/>
                <a:gd name="T3" fmla="*/ 18 h 43"/>
                <a:gd name="T4" fmla="*/ 45 w 63"/>
                <a:gd name="T5" fmla="*/ 21 h 43"/>
                <a:gd name="T6" fmla="*/ 49 w 63"/>
                <a:gd name="T7" fmla="*/ 21 h 43"/>
                <a:gd name="T8" fmla="*/ 51 w 63"/>
                <a:gd name="T9" fmla="*/ 24 h 43"/>
                <a:gd name="T10" fmla="*/ 51 w 63"/>
                <a:gd name="T11" fmla="*/ 24 h 43"/>
                <a:gd name="T12" fmla="*/ 57 w 63"/>
                <a:gd name="T13" fmla="*/ 32 h 43"/>
                <a:gd name="T14" fmla="*/ 57 w 63"/>
                <a:gd name="T15" fmla="*/ 32 h 43"/>
                <a:gd name="T16" fmla="*/ 61 w 63"/>
                <a:gd name="T17" fmla="*/ 38 h 43"/>
                <a:gd name="T18" fmla="*/ 63 w 63"/>
                <a:gd name="T19" fmla="*/ 43 h 43"/>
                <a:gd name="T20" fmla="*/ 61 w 63"/>
                <a:gd name="T21" fmla="*/ 40 h 43"/>
                <a:gd name="T22" fmla="*/ 57 w 63"/>
                <a:gd name="T23" fmla="*/ 40 h 43"/>
                <a:gd name="T24" fmla="*/ 53 w 63"/>
                <a:gd name="T25" fmla="*/ 36 h 43"/>
                <a:gd name="T26" fmla="*/ 51 w 63"/>
                <a:gd name="T27" fmla="*/ 38 h 43"/>
                <a:gd name="T28" fmla="*/ 49 w 63"/>
                <a:gd name="T29" fmla="*/ 38 h 43"/>
                <a:gd name="T30" fmla="*/ 47 w 63"/>
                <a:gd name="T31" fmla="*/ 36 h 43"/>
                <a:gd name="T32" fmla="*/ 41 w 63"/>
                <a:gd name="T33" fmla="*/ 38 h 43"/>
                <a:gd name="T34" fmla="*/ 39 w 63"/>
                <a:gd name="T35" fmla="*/ 36 h 43"/>
                <a:gd name="T36" fmla="*/ 38 w 63"/>
                <a:gd name="T37" fmla="*/ 38 h 43"/>
                <a:gd name="T38" fmla="*/ 35 w 63"/>
                <a:gd name="T39" fmla="*/ 38 h 43"/>
                <a:gd name="T40" fmla="*/ 33 w 63"/>
                <a:gd name="T41" fmla="*/ 36 h 43"/>
                <a:gd name="T42" fmla="*/ 27 w 63"/>
                <a:gd name="T43" fmla="*/ 34 h 43"/>
                <a:gd name="T44" fmla="*/ 27 w 63"/>
                <a:gd name="T45" fmla="*/ 30 h 43"/>
                <a:gd name="T46" fmla="*/ 23 w 63"/>
                <a:gd name="T47" fmla="*/ 28 h 43"/>
                <a:gd name="T48" fmla="*/ 22 w 63"/>
                <a:gd name="T49" fmla="*/ 28 h 43"/>
                <a:gd name="T50" fmla="*/ 19 w 63"/>
                <a:gd name="T51" fmla="*/ 28 h 43"/>
                <a:gd name="T52" fmla="*/ 19 w 63"/>
                <a:gd name="T53" fmla="*/ 30 h 43"/>
                <a:gd name="T54" fmla="*/ 19 w 63"/>
                <a:gd name="T55" fmla="*/ 34 h 43"/>
                <a:gd name="T56" fmla="*/ 13 w 63"/>
                <a:gd name="T57" fmla="*/ 30 h 43"/>
                <a:gd name="T58" fmla="*/ 10 w 63"/>
                <a:gd name="T59" fmla="*/ 30 h 43"/>
                <a:gd name="T60" fmla="*/ 7 w 63"/>
                <a:gd name="T61" fmla="*/ 36 h 43"/>
                <a:gd name="T62" fmla="*/ 7 w 63"/>
                <a:gd name="T63" fmla="*/ 32 h 43"/>
                <a:gd name="T64" fmla="*/ 6 w 63"/>
                <a:gd name="T65" fmla="*/ 30 h 43"/>
                <a:gd name="T66" fmla="*/ 3 w 63"/>
                <a:gd name="T67" fmla="*/ 24 h 43"/>
                <a:gd name="T68" fmla="*/ 3 w 63"/>
                <a:gd name="T69" fmla="*/ 22 h 43"/>
                <a:gd name="T70" fmla="*/ 1 w 63"/>
                <a:gd name="T71" fmla="*/ 21 h 43"/>
                <a:gd name="T72" fmla="*/ 0 w 63"/>
                <a:gd name="T73" fmla="*/ 16 h 43"/>
                <a:gd name="T74" fmla="*/ 1 w 63"/>
                <a:gd name="T75" fmla="*/ 12 h 43"/>
                <a:gd name="T76" fmla="*/ 3 w 63"/>
                <a:gd name="T77" fmla="*/ 8 h 43"/>
                <a:gd name="T78" fmla="*/ 3 w 63"/>
                <a:gd name="T79" fmla="*/ 6 h 43"/>
                <a:gd name="T80" fmla="*/ 6 w 63"/>
                <a:gd name="T81" fmla="*/ 8 h 43"/>
                <a:gd name="T82" fmla="*/ 7 w 63"/>
                <a:gd name="T83" fmla="*/ 8 h 43"/>
                <a:gd name="T84" fmla="*/ 10 w 63"/>
                <a:gd name="T85" fmla="*/ 11 h 43"/>
                <a:gd name="T86" fmla="*/ 13 w 63"/>
                <a:gd name="T87" fmla="*/ 8 h 43"/>
                <a:gd name="T88" fmla="*/ 17 w 63"/>
                <a:gd name="T89" fmla="*/ 11 h 43"/>
                <a:gd name="T90" fmla="*/ 19 w 63"/>
                <a:gd name="T91" fmla="*/ 8 h 43"/>
                <a:gd name="T92" fmla="*/ 19 w 63"/>
                <a:gd name="T93" fmla="*/ 6 h 43"/>
                <a:gd name="T94" fmla="*/ 25 w 63"/>
                <a:gd name="T95" fmla="*/ 8 h 43"/>
                <a:gd name="T96" fmla="*/ 27 w 63"/>
                <a:gd name="T97" fmla="*/ 6 h 43"/>
                <a:gd name="T98" fmla="*/ 31 w 63"/>
                <a:gd name="T99" fmla="*/ 5 h 43"/>
                <a:gd name="T100" fmla="*/ 31 w 63"/>
                <a:gd name="T101" fmla="*/ 5 h 43"/>
                <a:gd name="T102" fmla="*/ 33 w 63"/>
                <a:gd name="T103" fmla="*/ 2 h 43"/>
                <a:gd name="T104" fmla="*/ 38 w 63"/>
                <a:gd name="T105" fmla="*/ 0 h 43"/>
                <a:gd name="T106" fmla="*/ 39 w 63"/>
                <a:gd name="T107" fmla="*/ 2 h 43"/>
                <a:gd name="T108" fmla="*/ 41 w 63"/>
                <a:gd name="T109" fmla="*/ 6 h 43"/>
                <a:gd name="T110" fmla="*/ 44 w 63"/>
                <a:gd name="T111" fmla="*/ 11 h 43"/>
                <a:gd name="T112" fmla="*/ 41 w 63"/>
                <a:gd name="T113" fmla="*/ 16 h 43"/>
                <a:gd name="T114" fmla="*/ 45 w 63"/>
                <a:gd name="T115" fmla="*/ 16 h 43"/>
                <a:gd name="T116" fmla="*/ 45 w 63"/>
                <a:gd name="T117"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 h="43">
                  <a:moveTo>
                    <a:pt x="45" y="16"/>
                  </a:moveTo>
                  <a:lnTo>
                    <a:pt x="45" y="18"/>
                  </a:lnTo>
                  <a:lnTo>
                    <a:pt x="45" y="21"/>
                  </a:lnTo>
                  <a:lnTo>
                    <a:pt x="49" y="21"/>
                  </a:lnTo>
                  <a:lnTo>
                    <a:pt x="51" y="24"/>
                  </a:lnTo>
                  <a:lnTo>
                    <a:pt x="51" y="24"/>
                  </a:lnTo>
                  <a:lnTo>
                    <a:pt x="57" y="32"/>
                  </a:lnTo>
                  <a:lnTo>
                    <a:pt x="57" y="32"/>
                  </a:lnTo>
                  <a:lnTo>
                    <a:pt x="61" y="38"/>
                  </a:lnTo>
                  <a:lnTo>
                    <a:pt x="63" y="43"/>
                  </a:lnTo>
                  <a:lnTo>
                    <a:pt x="61" y="40"/>
                  </a:lnTo>
                  <a:lnTo>
                    <a:pt x="57" y="40"/>
                  </a:lnTo>
                  <a:lnTo>
                    <a:pt x="53" y="36"/>
                  </a:lnTo>
                  <a:lnTo>
                    <a:pt x="51" y="38"/>
                  </a:lnTo>
                  <a:lnTo>
                    <a:pt x="49" y="38"/>
                  </a:lnTo>
                  <a:lnTo>
                    <a:pt x="47" y="36"/>
                  </a:lnTo>
                  <a:lnTo>
                    <a:pt x="41" y="38"/>
                  </a:lnTo>
                  <a:lnTo>
                    <a:pt x="39" y="36"/>
                  </a:lnTo>
                  <a:lnTo>
                    <a:pt x="38" y="38"/>
                  </a:lnTo>
                  <a:lnTo>
                    <a:pt x="35" y="38"/>
                  </a:lnTo>
                  <a:lnTo>
                    <a:pt x="33" y="36"/>
                  </a:lnTo>
                  <a:lnTo>
                    <a:pt x="27" y="34"/>
                  </a:lnTo>
                  <a:lnTo>
                    <a:pt x="27" y="30"/>
                  </a:lnTo>
                  <a:lnTo>
                    <a:pt x="23" y="28"/>
                  </a:lnTo>
                  <a:lnTo>
                    <a:pt x="22" y="28"/>
                  </a:lnTo>
                  <a:lnTo>
                    <a:pt x="19" y="28"/>
                  </a:lnTo>
                  <a:lnTo>
                    <a:pt x="19" y="30"/>
                  </a:lnTo>
                  <a:lnTo>
                    <a:pt x="19" y="34"/>
                  </a:lnTo>
                  <a:lnTo>
                    <a:pt x="13" y="30"/>
                  </a:lnTo>
                  <a:lnTo>
                    <a:pt x="10" y="30"/>
                  </a:lnTo>
                  <a:lnTo>
                    <a:pt x="7" y="36"/>
                  </a:lnTo>
                  <a:lnTo>
                    <a:pt x="7" y="32"/>
                  </a:lnTo>
                  <a:lnTo>
                    <a:pt x="6" y="30"/>
                  </a:lnTo>
                  <a:lnTo>
                    <a:pt x="3" y="24"/>
                  </a:lnTo>
                  <a:lnTo>
                    <a:pt x="3" y="22"/>
                  </a:lnTo>
                  <a:lnTo>
                    <a:pt x="1" y="21"/>
                  </a:lnTo>
                  <a:lnTo>
                    <a:pt x="0" y="16"/>
                  </a:lnTo>
                  <a:lnTo>
                    <a:pt x="1" y="12"/>
                  </a:lnTo>
                  <a:lnTo>
                    <a:pt x="3" y="8"/>
                  </a:lnTo>
                  <a:lnTo>
                    <a:pt x="3" y="6"/>
                  </a:lnTo>
                  <a:lnTo>
                    <a:pt x="6" y="8"/>
                  </a:lnTo>
                  <a:lnTo>
                    <a:pt x="7" y="8"/>
                  </a:lnTo>
                  <a:lnTo>
                    <a:pt x="10" y="11"/>
                  </a:lnTo>
                  <a:lnTo>
                    <a:pt x="13" y="8"/>
                  </a:lnTo>
                  <a:lnTo>
                    <a:pt x="17" y="11"/>
                  </a:lnTo>
                  <a:lnTo>
                    <a:pt x="19" y="8"/>
                  </a:lnTo>
                  <a:lnTo>
                    <a:pt x="19" y="6"/>
                  </a:lnTo>
                  <a:lnTo>
                    <a:pt x="25" y="8"/>
                  </a:lnTo>
                  <a:lnTo>
                    <a:pt x="27" y="6"/>
                  </a:lnTo>
                  <a:lnTo>
                    <a:pt x="31" y="5"/>
                  </a:lnTo>
                  <a:lnTo>
                    <a:pt x="31" y="5"/>
                  </a:lnTo>
                  <a:lnTo>
                    <a:pt x="33" y="2"/>
                  </a:lnTo>
                  <a:lnTo>
                    <a:pt x="38" y="0"/>
                  </a:lnTo>
                  <a:lnTo>
                    <a:pt x="39" y="2"/>
                  </a:lnTo>
                  <a:lnTo>
                    <a:pt x="41" y="6"/>
                  </a:lnTo>
                  <a:lnTo>
                    <a:pt x="44" y="11"/>
                  </a:lnTo>
                  <a:lnTo>
                    <a:pt x="41" y="16"/>
                  </a:lnTo>
                  <a:lnTo>
                    <a:pt x="45" y="16"/>
                  </a:lnTo>
                  <a:lnTo>
                    <a:pt x="45" y="1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4" name="Freeform 668">
              <a:extLst>
                <a:ext uri="{FF2B5EF4-FFF2-40B4-BE49-F238E27FC236}">
                  <a16:creationId xmlns:a16="http://schemas.microsoft.com/office/drawing/2014/main" id="{004D56D7-186C-4BA1-9D57-CC27DAFBF521}"/>
                </a:ext>
              </a:extLst>
            </p:cNvPr>
            <p:cNvSpPr>
              <a:spLocks noEditPoints="1"/>
            </p:cNvSpPr>
            <p:nvPr/>
          </p:nvSpPr>
          <p:spPr bwMode="auto">
            <a:xfrm>
              <a:off x="1209676" y="3117851"/>
              <a:ext cx="161925" cy="41275"/>
            </a:xfrm>
            <a:custGeom>
              <a:avLst/>
              <a:gdLst>
                <a:gd name="T0" fmla="*/ 69 w 102"/>
                <a:gd name="T1" fmla="*/ 4 h 26"/>
                <a:gd name="T2" fmla="*/ 73 w 102"/>
                <a:gd name="T3" fmla="*/ 4 h 26"/>
                <a:gd name="T4" fmla="*/ 85 w 102"/>
                <a:gd name="T5" fmla="*/ 4 h 26"/>
                <a:gd name="T6" fmla="*/ 79 w 102"/>
                <a:gd name="T7" fmla="*/ 9 h 26"/>
                <a:gd name="T8" fmla="*/ 67 w 102"/>
                <a:gd name="T9" fmla="*/ 6 h 26"/>
                <a:gd name="T10" fmla="*/ 63 w 102"/>
                <a:gd name="T11" fmla="*/ 6 h 26"/>
                <a:gd name="T12" fmla="*/ 77 w 102"/>
                <a:gd name="T13" fmla="*/ 4 h 26"/>
                <a:gd name="T14" fmla="*/ 83 w 102"/>
                <a:gd name="T15" fmla="*/ 4 h 26"/>
                <a:gd name="T16" fmla="*/ 76 w 102"/>
                <a:gd name="T17" fmla="*/ 4 h 26"/>
                <a:gd name="T18" fmla="*/ 89 w 102"/>
                <a:gd name="T19" fmla="*/ 2 h 26"/>
                <a:gd name="T20" fmla="*/ 79 w 102"/>
                <a:gd name="T21" fmla="*/ 4 h 26"/>
                <a:gd name="T22" fmla="*/ 79 w 102"/>
                <a:gd name="T23" fmla="*/ 4 h 26"/>
                <a:gd name="T24" fmla="*/ 93 w 102"/>
                <a:gd name="T25" fmla="*/ 2 h 26"/>
                <a:gd name="T26" fmla="*/ 99 w 102"/>
                <a:gd name="T27" fmla="*/ 2 h 26"/>
                <a:gd name="T28" fmla="*/ 101 w 102"/>
                <a:gd name="T29" fmla="*/ 0 h 26"/>
                <a:gd name="T30" fmla="*/ 99 w 102"/>
                <a:gd name="T31" fmla="*/ 0 h 26"/>
                <a:gd name="T32" fmla="*/ 69 w 102"/>
                <a:gd name="T33" fmla="*/ 4 h 26"/>
                <a:gd name="T34" fmla="*/ 55 w 102"/>
                <a:gd name="T35" fmla="*/ 9 h 26"/>
                <a:gd name="T36" fmla="*/ 65 w 102"/>
                <a:gd name="T37" fmla="*/ 4 h 26"/>
                <a:gd name="T38" fmla="*/ 77 w 102"/>
                <a:gd name="T39" fmla="*/ 4 h 26"/>
                <a:gd name="T40" fmla="*/ 89 w 102"/>
                <a:gd name="T41" fmla="*/ 2 h 26"/>
                <a:gd name="T42" fmla="*/ 89 w 102"/>
                <a:gd name="T43" fmla="*/ 2 h 26"/>
                <a:gd name="T44" fmla="*/ 76 w 102"/>
                <a:gd name="T45" fmla="*/ 4 h 26"/>
                <a:gd name="T46" fmla="*/ 77 w 102"/>
                <a:gd name="T47" fmla="*/ 4 h 26"/>
                <a:gd name="T48" fmla="*/ 80 w 102"/>
                <a:gd name="T49" fmla="*/ 2 h 26"/>
                <a:gd name="T50" fmla="*/ 76 w 102"/>
                <a:gd name="T51" fmla="*/ 4 h 26"/>
                <a:gd name="T52" fmla="*/ 69 w 102"/>
                <a:gd name="T53" fmla="*/ 4 h 26"/>
                <a:gd name="T54" fmla="*/ 71 w 102"/>
                <a:gd name="T55" fmla="*/ 4 h 26"/>
                <a:gd name="T56" fmla="*/ 71 w 102"/>
                <a:gd name="T57" fmla="*/ 4 h 26"/>
                <a:gd name="T58" fmla="*/ 55 w 102"/>
                <a:gd name="T59" fmla="*/ 6 h 26"/>
                <a:gd name="T60" fmla="*/ 57 w 102"/>
                <a:gd name="T61" fmla="*/ 6 h 26"/>
                <a:gd name="T62" fmla="*/ 55 w 102"/>
                <a:gd name="T63" fmla="*/ 6 h 26"/>
                <a:gd name="T64" fmla="*/ 45 w 102"/>
                <a:gd name="T65" fmla="*/ 10 h 26"/>
                <a:gd name="T66" fmla="*/ 32 w 102"/>
                <a:gd name="T67" fmla="*/ 15 h 26"/>
                <a:gd name="T68" fmla="*/ 17 w 102"/>
                <a:gd name="T69" fmla="*/ 18 h 26"/>
                <a:gd name="T70" fmla="*/ 7 w 102"/>
                <a:gd name="T71" fmla="*/ 22 h 26"/>
                <a:gd name="T72" fmla="*/ 1 w 102"/>
                <a:gd name="T73" fmla="*/ 24 h 26"/>
                <a:gd name="T74" fmla="*/ 7 w 102"/>
                <a:gd name="T75" fmla="*/ 22 h 26"/>
                <a:gd name="T76" fmla="*/ 10 w 102"/>
                <a:gd name="T77" fmla="*/ 21 h 26"/>
                <a:gd name="T78" fmla="*/ 11 w 102"/>
                <a:gd name="T79" fmla="*/ 21 h 26"/>
                <a:gd name="T80" fmla="*/ 13 w 102"/>
                <a:gd name="T81" fmla="*/ 21 h 26"/>
                <a:gd name="T82" fmla="*/ 17 w 102"/>
                <a:gd name="T83" fmla="*/ 18 h 26"/>
                <a:gd name="T84" fmla="*/ 20 w 102"/>
                <a:gd name="T85" fmla="*/ 18 h 26"/>
                <a:gd name="T86" fmla="*/ 22 w 102"/>
                <a:gd name="T87" fmla="*/ 16 h 26"/>
                <a:gd name="T88" fmla="*/ 23 w 102"/>
                <a:gd name="T89" fmla="*/ 16 h 26"/>
                <a:gd name="T90" fmla="*/ 26 w 102"/>
                <a:gd name="T91" fmla="*/ 15 h 26"/>
                <a:gd name="T92" fmla="*/ 27 w 102"/>
                <a:gd name="T93" fmla="*/ 15 h 26"/>
                <a:gd name="T94" fmla="*/ 32 w 102"/>
                <a:gd name="T95" fmla="*/ 15 h 26"/>
                <a:gd name="T96" fmla="*/ 33 w 102"/>
                <a:gd name="T97" fmla="*/ 12 h 26"/>
                <a:gd name="T98" fmla="*/ 35 w 102"/>
                <a:gd name="T99" fmla="*/ 12 h 26"/>
                <a:gd name="T100" fmla="*/ 38 w 102"/>
                <a:gd name="T101" fmla="*/ 12 h 26"/>
                <a:gd name="T102" fmla="*/ 39 w 102"/>
                <a:gd name="T103" fmla="*/ 10 h 26"/>
                <a:gd name="T104" fmla="*/ 41 w 102"/>
                <a:gd name="T105" fmla="*/ 10 h 26"/>
                <a:gd name="T106" fmla="*/ 45 w 102"/>
                <a:gd name="T107" fmla="*/ 10 h 26"/>
                <a:gd name="T108" fmla="*/ 48 w 102"/>
                <a:gd name="T109" fmla="*/ 9 h 26"/>
                <a:gd name="T110" fmla="*/ 49 w 102"/>
                <a:gd name="T111" fmla="*/ 9 h 26"/>
                <a:gd name="T112" fmla="*/ 51 w 102"/>
                <a:gd name="T113" fmla="*/ 9 h 26"/>
                <a:gd name="T114" fmla="*/ 55 w 102"/>
                <a:gd name="T115" fmla="*/ 9 h 26"/>
                <a:gd name="T116" fmla="*/ 43 w 102"/>
                <a:gd name="T117" fmla="*/ 10 h 26"/>
                <a:gd name="T118" fmla="*/ 45 w 102"/>
                <a:gd name="T119"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2" h="26">
                  <a:moveTo>
                    <a:pt x="59" y="6"/>
                  </a:moveTo>
                  <a:lnTo>
                    <a:pt x="59" y="6"/>
                  </a:lnTo>
                  <a:lnTo>
                    <a:pt x="61" y="6"/>
                  </a:lnTo>
                  <a:lnTo>
                    <a:pt x="65" y="6"/>
                  </a:lnTo>
                  <a:lnTo>
                    <a:pt x="69" y="4"/>
                  </a:lnTo>
                  <a:lnTo>
                    <a:pt x="69" y="4"/>
                  </a:lnTo>
                  <a:lnTo>
                    <a:pt x="69" y="4"/>
                  </a:lnTo>
                  <a:lnTo>
                    <a:pt x="71" y="4"/>
                  </a:lnTo>
                  <a:lnTo>
                    <a:pt x="76" y="4"/>
                  </a:lnTo>
                  <a:lnTo>
                    <a:pt x="73" y="4"/>
                  </a:lnTo>
                  <a:lnTo>
                    <a:pt x="76" y="4"/>
                  </a:lnTo>
                  <a:lnTo>
                    <a:pt x="77" y="4"/>
                  </a:lnTo>
                  <a:lnTo>
                    <a:pt x="79" y="4"/>
                  </a:lnTo>
                  <a:lnTo>
                    <a:pt x="83" y="4"/>
                  </a:lnTo>
                  <a:lnTo>
                    <a:pt x="85" y="4"/>
                  </a:lnTo>
                  <a:lnTo>
                    <a:pt x="87" y="4"/>
                  </a:lnTo>
                  <a:lnTo>
                    <a:pt x="85" y="4"/>
                  </a:lnTo>
                  <a:lnTo>
                    <a:pt x="85" y="6"/>
                  </a:lnTo>
                  <a:lnTo>
                    <a:pt x="83" y="6"/>
                  </a:lnTo>
                  <a:lnTo>
                    <a:pt x="79" y="9"/>
                  </a:lnTo>
                  <a:lnTo>
                    <a:pt x="76" y="9"/>
                  </a:lnTo>
                  <a:lnTo>
                    <a:pt x="73" y="9"/>
                  </a:lnTo>
                  <a:lnTo>
                    <a:pt x="71" y="9"/>
                  </a:lnTo>
                  <a:lnTo>
                    <a:pt x="69" y="6"/>
                  </a:lnTo>
                  <a:lnTo>
                    <a:pt x="67" y="6"/>
                  </a:lnTo>
                  <a:lnTo>
                    <a:pt x="69" y="6"/>
                  </a:lnTo>
                  <a:lnTo>
                    <a:pt x="65" y="6"/>
                  </a:lnTo>
                  <a:lnTo>
                    <a:pt x="63" y="6"/>
                  </a:lnTo>
                  <a:lnTo>
                    <a:pt x="63" y="6"/>
                  </a:lnTo>
                  <a:lnTo>
                    <a:pt x="63" y="6"/>
                  </a:lnTo>
                  <a:lnTo>
                    <a:pt x="59" y="6"/>
                  </a:lnTo>
                  <a:lnTo>
                    <a:pt x="59" y="6"/>
                  </a:lnTo>
                  <a:close/>
                  <a:moveTo>
                    <a:pt x="76" y="4"/>
                  </a:moveTo>
                  <a:lnTo>
                    <a:pt x="76" y="4"/>
                  </a:lnTo>
                  <a:lnTo>
                    <a:pt x="77" y="4"/>
                  </a:lnTo>
                  <a:lnTo>
                    <a:pt x="83" y="4"/>
                  </a:lnTo>
                  <a:lnTo>
                    <a:pt x="85" y="2"/>
                  </a:lnTo>
                  <a:lnTo>
                    <a:pt x="87" y="4"/>
                  </a:lnTo>
                  <a:lnTo>
                    <a:pt x="87" y="4"/>
                  </a:lnTo>
                  <a:lnTo>
                    <a:pt x="83" y="4"/>
                  </a:lnTo>
                  <a:lnTo>
                    <a:pt x="80" y="4"/>
                  </a:lnTo>
                  <a:lnTo>
                    <a:pt x="77" y="4"/>
                  </a:lnTo>
                  <a:lnTo>
                    <a:pt x="76" y="4"/>
                  </a:lnTo>
                  <a:lnTo>
                    <a:pt x="76" y="4"/>
                  </a:lnTo>
                  <a:lnTo>
                    <a:pt x="76" y="4"/>
                  </a:lnTo>
                  <a:lnTo>
                    <a:pt x="76" y="4"/>
                  </a:lnTo>
                  <a:close/>
                  <a:moveTo>
                    <a:pt x="83" y="2"/>
                  </a:moveTo>
                  <a:lnTo>
                    <a:pt x="85" y="2"/>
                  </a:lnTo>
                  <a:lnTo>
                    <a:pt x="87" y="2"/>
                  </a:lnTo>
                  <a:lnTo>
                    <a:pt x="89" y="2"/>
                  </a:lnTo>
                  <a:lnTo>
                    <a:pt x="89" y="2"/>
                  </a:lnTo>
                  <a:lnTo>
                    <a:pt x="85" y="2"/>
                  </a:lnTo>
                  <a:lnTo>
                    <a:pt x="83" y="2"/>
                  </a:lnTo>
                  <a:lnTo>
                    <a:pt x="83" y="2"/>
                  </a:lnTo>
                  <a:close/>
                  <a:moveTo>
                    <a:pt x="79" y="4"/>
                  </a:moveTo>
                  <a:lnTo>
                    <a:pt x="79" y="4"/>
                  </a:lnTo>
                  <a:lnTo>
                    <a:pt x="80" y="2"/>
                  </a:lnTo>
                  <a:lnTo>
                    <a:pt x="83" y="2"/>
                  </a:lnTo>
                  <a:lnTo>
                    <a:pt x="80" y="2"/>
                  </a:lnTo>
                  <a:lnTo>
                    <a:pt x="79" y="4"/>
                  </a:lnTo>
                  <a:lnTo>
                    <a:pt x="79" y="4"/>
                  </a:lnTo>
                  <a:close/>
                  <a:moveTo>
                    <a:pt x="93" y="2"/>
                  </a:moveTo>
                  <a:lnTo>
                    <a:pt x="95" y="2"/>
                  </a:lnTo>
                  <a:lnTo>
                    <a:pt x="96" y="2"/>
                  </a:lnTo>
                  <a:lnTo>
                    <a:pt x="93" y="2"/>
                  </a:lnTo>
                  <a:lnTo>
                    <a:pt x="93" y="2"/>
                  </a:lnTo>
                  <a:lnTo>
                    <a:pt x="93" y="2"/>
                  </a:lnTo>
                  <a:close/>
                  <a:moveTo>
                    <a:pt x="99" y="0"/>
                  </a:moveTo>
                  <a:lnTo>
                    <a:pt x="99" y="2"/>
                  </a:lnTo>
                  <a:lnTo>
                    <a:pt x="99" y="2"/>
                  </a:lnTo>
                  <a:lnTo>
                    <a:pt x="99" y="0"/>
                  </a:lnTo>
                  <a:lnTo>
                    <a:pt x="99" y="0"/>
                  </a:lnTo>
                  <a:lnTo>
                    <a:pt x="101" y="0"/>
                  </a:lnTo>
                  <a:lnTo>
                    <a:pt x="101" y="0"/>
                  </a:lnTo>
                  <a:lnTo>
                    <a:pt x="101" y="0"/>
                  </a:lnTo>
                  <a:lnTo>
                    <a:pt x="101" y="0"/>
                  </a:lnTo>
                  <a:lnTo>
                    <a:pt x="102" y="0"/>
                  </a:lnTo>
                  <a:lnTo>
                    <a:pt x="102" y="0"/>
                  </a:lnTo>
                  <a:lnTo>
                    <a:pt x="101" y="0"/>
                  </a:lnTo>
                  <a:lnTo>
                    <a:pt x="99" y="0"/>
                  </a:lnTo>
                  <a:lnTo>
                    <a:pt x="99" y="0"/>
                  </a:lnTo>
                  <a:close/>
                  <a:moveTo>
                    <a:pt x="76" y="4"/>
                  </a:moveTo>
                  <a:lnTo>
                    <a:pt x="73" y="4"/>
                  </a:lnTo>
                  <a:lnTo>
                    <a:pt x="71" y="4"/>
                  </a:lnTo>
                  <a:lnTo>
                    <a:pt x="69" y="4"/>
                  </a:lnTo>
                  <a:lnTo>
                    <a:pt x="65" y="6"/>
                  </a:lnTo>
                  <a:lnTo>
                    <a:pt x="63" y="6"/>
                  </a:lnTo>
                  <a:lnTo>
                    <a:pt x="61" y="6"/>
                  </a:lnTo>
                  <a:lnTo>
                    <a:pt x="59" y="6"/>
                  </a:lnTo>
                  <a:lnTo>
                    <a:pt x="55" y="9"/>
                  </a:lnTo>
                  <a:lnTo>
                    <a:pt x="54" y="9"/>
                  </a:lnTo>
                  <a:lnTo>
                    <a:pt x="54" y="9"/>
                  </a:lnTo>
                  <a:lnTo>
                    <a:pt x="55" y="9"/>
                  </a:lnTo>
                  <a:lnTo>
                    <a:pt x="61" y="6"/>
                  </a:lnTo>
                  <a:lnTo>
                    <a:pt x="65" y="4"/>
                  </a:lnTo>
                  <a:lnTo>
                    <a:pt x="69" y="4"/>
                  </a:lnTo>
                  <a:lnTo>
                    <a:pt x="69" y="4"/>
                  </a:lnTo>
                  <a:lnTo>
                    <a:pt x="71" y="4"/>
                  </a:lnTo>
                  <a:lnTo>
                    <a:pt x="76" y="4"/>
                  </a:lnTo>
                  <a:lnTo>
                    <a:pt x="77" y="4"/>
                  </a:lnTo>
                  <a:lnTo>
                    <a:pt x="77" y="4"/>
                  </a:lnTo>
                  <a:lnTo>
                    <a:pt x="76" y="4"/>
                  </a:lnTo>
                  <a:lnTo>
                    <a:pt x="76" y="4"/>
                  </a:lnTo>
                  <a:close/>
                  <a:moveTo>
                    <a:pt x="89" y="2"/>
                  </a:moveTo>
                  <a:lnTo>
                    <a:pt x="89" y="2"/>
                  </a:lnTo>
                  <a:lnTo>
                    <a:pt x="89" y="2"/>
                  </a:lnTo>
                  <a:lnTo>
                    <a:pt x="89" y="2"/>
                  </a:lnTo>
                  <a:lnTo>
                    <a:pt x="91" y="2"/>
                  </a:lnTo>
                  <a:lnTo>
                    <a:pt x="89" y="2"/>
                  </a:lnTo>
                  <a:lnTo>
                    <a:pt x="89" y="2"/>
                  </a:lnTo>
                  <a:close/>
                  <a:moveTo>
                    <a:pt x="76" y="4"/>
                  </a:moveTo>
                  <a:lnTo>
                    <a:pt x="76" y="4"/>
                  </a:lnTo>
                  <a:lnTo>
                    <a:pt x="76" y="4"/>
                  </a:lnTo>
                  <a:lnTo>
                    <a:pt x="76" y="4"/>
                  </a:lnTo>
                  <a:lnTo>
                    <a:pt x="76" y="4"/>
                  </a:lnTo>
                  <a:lnTo>
                    <a:pt x="76" y="4"/>
                  </a:lnTo>
                  <a:lnTo>
                    <a:pt x="77" y="4"/>
                  </a:lnTo>
                  <a:lnTo>
                    <a:pt x="77" y="4"/>
                  </a:lnTo>
                  <a:lnTo>
                    <a:pt x="77" y="4"/>
                  </a:lnTo>
                  <a:lnTo>
                    <a:pt x="77" y="4"/>
                  </a:lnTo>
                  <a:lnTo>
                    <a:pt x="79" y="2"/>
                  </a:lnTo>
                  <a:lnTo>
                    <a:pt x="79" y="2"/>
                  </a:lnTo>
                  <a:lnTo>
                    <a:pt x="79" y="2"/>
                  </a:lnTo>
                  <a:lnTo>
                    <a:pt x="80" y="2"/>
                  </a:lnTo>
                  <a:lnTo>
                    <a:pt x="80" y="2"/>
                  </a:lnTo>
                  <a:lnTo>
                    <a:pt x="80" y="2"/>
                  </a:lnTo>
                  <a:lnTo>
                    <a:pt x="80" y="2"/>
                  </a:lnTo>
                  <a:lnTo>
                    <a:pt x="79" y="4"/>
                  </a:lnTo>
                  <a:lnTo>
                    <a:pt x="77" y="4"/>
                  </a:lnTo>
                  <a:lnTo>
                    <a:pt x="76" y="4"/>
                  </a:lnTo>
                  <a:lnTo>
                    <a:pt x="76" y="4"/>
                  </a:lnTo>
                  <a:close/>
                  <a:moveTo>
                    <a:pt x="67" y="4"/>
                  </a:moveTo>
                  <a:lnTo>
                    <a:pt x="69" y="4"/>
                  </a:lnTo>
                  <a:lnTo>
                    <a:pt x="69" y="4"/>
                  </a:lnTo>
                  <a:lnTo>
                    <a:pt x="69" y="4"/>
                  </a:lnTo>
                  <a:lnTo>
                    <a:pt x="69" y="4"/>
                  </a:lnTo>
                  <a:lnTo>
                    <a:pt x="69" y="4"/>
                  </a:lnTo>
                  <a:lnTo>
                    <a:pt x="71" y="4"/>
                  </a:lnTo>
                  <a:lnTo>
                    <a:pt x="71" y="4"/>
                  </a:lnTo>
                  <a:lnTo>
                    <a:pt x="71" y="4"/>
                  </a:lnTo>
                  <a:lnTo>
                    <a:pt x="71" y="4"/>
                  </a:lnTo>
                  <a:lnTo>
                    <a:pt x="73" y="4"/>
                  </a:lnTo>
                  <a:lnTo>
                    <a:pt x="73" y="4"/>
                  </a:lnTo>
                  <a:lnTo>
                    <a:pt x="73" y="4"/>
                  </a:lnTo>
                  <a:lnTo>
                    <a:pt x="71" y="4"/>
                  </a:lnTo>
                  <a:lnTo>
                    <a:pt x="69" y="4"/>
                  </a:lnTo>
                  <a:lnTo>
                    <a:pt x="67" y="4"/>
                  </a:lnTo>
                  <a:lnTo>
                    <a:pt x="67" y="4"/>
                  </a:lnTo>
                  <a:close/>
                  <a:moveTo>
                    <a:pt x="55" y="6"/>
                  </a:moveTo>
                  <a:lnTo>
                    <a:pt x="55" y="6"/>
                  </a:lnTo>
                  <a:lnTo>
                    <a:pt x="55" y="6"/>
                  </a:lnTo>
                  <a:lnTo>
                    <a:pt x="55" y="6"/>
                  </a:lnTo>
                  <a:lnTo>
                    <a:pt x="57" y="6"/>
                  </a:lnTo>
                  <a:lnTo>
                    <a:pt x="57" y="6"/>
                  </a:lnTo>
                  <a:lnTo>
                    <a:pt x="57" y="6"/>
                  </a:lnTo>
                  <a:lnTo>
                    <a:pt x="57" y="6"/>
                  </a:lnTo>
                  <a:lnTo>
                    <a:pt x="57" y="6"/>
                  </a:lnTo>
                  <a:lnTo>
                    <a:pt x="59" y="6"/>
                  </a:lnTo>
                  <a:lnTo>
                    <a:pt x="57" y="6"/>
                  </a:lnTo>
                  <a:lnTo>
                    <a:pt x="55" y="6"/>
                  </a:lnTo>
                  <a:lnTo>
                    <a:pt x="55" y="6"/>
                  </a:lnTo>
                  <a:close/>
                  <a:moveTo>
                    <a:pt x="51" y="9"/>
                  </a:moveTo>
                  <a:lnTo>
                    <a:pt x="45" y="9"/>
                  </a:lnTo>
                  <a:lnTo>
                    <a:pt x="45" y="10"/>
                  </a:lnTo>
                  <a:lnTo>
                    <a:pt x="45" y="10"/>
                  </a:lnTo>
                  <a:lnTo>
                    <a:pt x="41" y="10"/>
                  </a:lnTo>
                  <a:lnTo>
                    <a:pt x="39" y="10"/>
                  </a:lnTo>
                  <a:lnTo>
                    <a:pt x="38" y="12"/>
                  </a:lnTo>
                  <a:lnTo>
                    <a:pt x="33" y="12"/>
                  </a:lnTo>
                  <a:lnTo>
                    <a:pt x="32" y="15"/>
                  </a:lnTo>
                  <a:lnTo>
                    <a:pt x="29" y="15"/>
                  </a:lnTo>
                  <a:lnTo>
                    <a:pt x="27" y="15"/>
                  </a:lnTo>
                  <a:lnTo>
                    <a:pt x="23" y="16"/>
                  </a:lnTo>
                  <a:lnTo>
                    <a:pt x="20" y="18"/>
                  </a:lnTo>
                  <a:lnTo>
                    <a:pt x="17" y="18"/>
                  </a:lnTo>
                  <a:lnTo>
                    <a:pt x="16" y="18"/>
                  </a:lnTo>
                  <a:lnTo>
                    <a:pt x="13" y="21"/>
                  </a:lnTo>
                  <a:lnTo>
                    <a:pt x="13" y="21"/>
                  </a:lnTo>
                  <a:lnTo>
                    <a:pt x="10" y="22"/>
                  </a:lnTo>
                  <a:lnTo>
                    <a:pt x="7" y="22"/>
                  </a:lnTo>
                  <a:lnTo>
                    <a:pt x="6" y="22"/>
                  </a:lnTo>
                  <a:lnTo>
                    <a:pt x="4" y="24"/>
                  </a:lnTo>
                  <a:lnTo>
                    <a:pt x="4" y="24"/>
                  </a:lnTo>
                  <a:lnTo>
                    <a:pt x="1" y="24"/>
                  </a:lnTo>
                  <a:lnTo>
                    <a:pt x="1" y="24"/>
                  </a:lnTo>
                  <a:lnTo>
                    <a:pt x="0" y="26"/>
                  </a:lnTo>
                  <a:lnTo>
                    <a:pt x="1" y="24"/>
                  </a:lnTo>
                  <a:lnTo>
                    <a:pt x="7" y="22"/>
                  </a:lnTo>
                  <a:lnTo>
                    <a:pt x="7" y="22"/>
                  </a:lnTo>
                  <a:lnTo>
                    <a:pt x="7" y="22"/>
                  </a:lnTo>
                  <a:lnTo>
                    <a:pt x="7" y="22"/>
                  </a:lnTo>
                  <a:lnTo>
                    <a:pt x="7" y="22"/>
                  </a:lnTo>
                  <a:lnTo>
                    <a:pt x="10" y="22"/>
                  </a:lnTo>
                  <a:lnTo>
                    <a:pt x="10" y="21"/>
                  </a:lnTo>
                  <a:lnTo>
                    <a:pt x="10" y="21"/>
                  </a:lnTo>
                  <a:lnTo>
                    <a:pt x="10" y="21"/>
                  </a:lnTo>
                  <a:lnTo>
                    <a:pt x="11" y="21"/>
                  </a:lnTo>
                  <a:lnTo>
                    <a:pt x="11" y="21"/>
                  </a:lnTo>
                  <a:lnTo>
                    <a:pt x="11" y="21"/>
                  </a:lnTo>
                  <a:lnTo>
                    <a:pt x="11" y="21"/>
                  </a:lnTo>
                  <a:lnTo>
                    <a:pt x="11" y="21"/>
                  </a:lnTo>
                  <a:lnTo>
                    <a:pt x="13" y="21"/>
                  </a:lnTo>
                  <a:lnTo>
                    <a:pt x="13" y="21"/>
                  </a:lnTo>
                  <a:lnTo>
                    <a:pt x="13" y="21"/>
                  </a:lnTo>
                  <a:lnTo>
                    <a:pt x="13" y="21"/>
                  </a:lnTo>
                  <a:lnTo>
                    <a:pt x="16" y="18"/>
                  </a:lnTo>
                  <a:lnTo>
                    <a:pt x="16" y="18"/>
                  </a:lnTo>
                  <a:lnTo>
                    <a:pt x="16" y="18"/>
                  </a:lnTo>
                  <a:lnTo>
                    <a:pt x="16" y="18"/>
                  </a:lnTo>
                  <a:lnTo>
                    <a:pt x="17" y="18"/>
                  </a:lnTo>
                  <a:lnTo>
                    <a:pt x="17" y="18"/>
                  </a:lnTo>
                  <a:lnTo>
                    <a:pt x="17" y="18"/>
                  </a:lnTo>
                  <a:lnTo>
                    <a:pt x="17" y="18"/>
                  </a:lnTo>
                  <a:lnTo>
                    <a:pt x="17" y="18"/>
                  </a:lnTo>
                  <a:lnTo>
                    <a:pt x="20" y="18"/>
                  </a:lnTo>
                  <a:lnTo>
                    <a:pt x="20" y="18"/>
                  </a:lnTo>
                  <a:lnTo>
                    <a:pt x="20" y="16"/>
                  </a:lnTo>
                  <a:lnTo>
                    <a:pt x="20" y="16"/>
                  </a:lnTo>
                  <a:lnTo>
                    <a:pt x="22" y="16"/>
                  </a:lnTo>
                  <a:lnTo>
                    <a:pt x="22" y="16"/>
                  </a:lnTo>
                  <a:lnTo>
                    <a:pt x="22" y="16"/>
                  </a:lnTo>
                  <a:lnTo>
                    <a:pt x="22" y="16"/>
                  </a:lnTo>
                  <a:lnTo>
                    <a:pt x="23" y="16"/>
                  </a:lnTo>
                  <a:lnTo>
                    <a:pt x="23" y="16"/>
                  </a:lnTo>
                  <a:lnTo>
                    <a:pt x="23" y="16"/>
                  </a:lnTo>
                  <a:lnTo>
                    <a:pt x="23" y="16"/>
                  </a:lnTo>
                  <a:lnTo>
                    <a:pt x="23" y="16"/>
                  </a:lnTo>
                  <a:lnTo>
                    <a:pt x="26" y="16"/>
                  </a:lnTo>
                  <a:lnTo>
                    <a:pt x="26" y="15"/>
                  </a:lnTo>
                  <a:lnTo>
                    <a:pt x="26" y="15"/>
                  </a:lnTo>
                  <a:lnTo>
                    <a:pt x="26" y="15"/>
                  </a:lnTo>
                  <a:lnTo>
                    <a:pt x="27" y="15"/>
                  </a:lnTo>
                  <a:lnTo>
                    <a:pt x="27" y="15"/>
                  </a:lnTo>
                  <a:lnTo>
                    <a:pt x="27" y="15"/>
                  </a:lnTo>
                  <a:lnTo>
                    <a:pt x="27" y="15"/>
                  </a:lnTo>
                  <a:lnTo>
                    <a:pt x="29" y="15"/>
                  </a:lnTo>
                  <a:lnTo>
                    <a:pt x="29" y="15"/>
                  </a:lnTo>
                  <a:lnTo>
                    <a:pt x="29" y="15"/>
                  </a:lnTo>
                  <a:lnTo>
                    <a:pt x="29" y="15"/>
                  </a:lnTo>
                  <a:lnTo>
                    <a:pt x="32" y="15"/>
                  </a:lnTo>
                  <a:lnTo>
                    <a:pt x="32" y="15"/>
                  </a:lnTo>
                  <a:lnTo>
                    <a:pt x="32" y="15"/>
                  </a:lnTo>
                  <a:lnTo>
                    <a:pt x="32" y="12"/>
                  </a:lnTo>
                  <a:lnTo>
                    <a:pt x="33" y="12"/>
                  </a:lnTo>
                  <a:lnTo>
                    <a:pt x="33" y="12"/>
                  </a:lnTo>
                  <a:lnTo>
                    <a:pt x="33" y="12"/>
                  </a:lnTo>
                  <a:lnTo>
                    <a:pt x="33" y="12"/>
                  </a:lnTo>
                  <a:lnTo>
                    <a:pt x="35" y="12"/>
                  </a:lnTo>
                  <a:lnTo>
                    <a:pt x="35" y="12"/>
                  </a:lnTo>
                  <a:lnTo>
                    <a:pt x="35" y="12"/>
                  </a:lnTo>
                  <a:lnTo>
                    <a:pt x="35" y="12"/>
                  </a:lnTo>
                  <a:lnTo>
                    <a:pt x="35" y="12"/>
                  </a:lnTo>
                  <a:lnTo>
                    <a:pt x="38" y="12"/>
                  </a:lnTo>
                  <a:lnTo>
                    <a:pt x="38" y="12"/>
                  </a:lnTo>
                  <a:lnTo>
                    <a:pt x="38" y="12"/>
                  </a:lnTo>
                  <a:lnTo>
                    <a:pt x="38" y="12"/>
                  </a:lnTo>
                  <a:lnTo>
                    <a:pt x="39" y="10"/>
                  </a:lnTo>
                  <a:lnTo>
                    <a:pt x="39" y="10"/>
                  </a:lnTo>
                  <a:lnTo>
                    <a:pt x="39" y="10"/>
                  </a:lnTo>
                  <a:lnTo>
                    <a:pt x="39" y="10"/>
                  </a:lnTo>
                  <a:lnTo>
                    <a:pt x="41" y="10"/>
                  </a:lnTo>
                  <a:lnTo>
                    <a:pt x="41" y="10"/>
                  </a:lnTo>
                  <a:lnTo>
                    <a:pt x="41" y="10"/>
                  </a:lnTo>
                  <a:lnTo>
                    <a:pt x="41" y="10"/>
                  </a:lnTo>
                  <a:lnTo>
                    <a:pt x="41" y="10"/>
                  </a:lnTo>
                  <a:lnTo>
                    <a:pt x="43" y="10"/>
                  </a:lnTo>
                  <a:lnTo>
                    <a:pt x="43" y="10"/>
                  </a:lnTo>
                  <a:lnTo>
                    <a:pt x="43" y="10"/>
                  </a:lnTo>
                  <a:lnTo>
                    <a:pt x="43" y="10"/>
                  </a:lnTo>
                  <a:lnTo>
                    <a:pt x="45" y="10"/>
                  </a:lnTo>
                  <a:lnTo>
                    <a:pt x="45" y="10"/>
                  </a:lnTo>
                  <a:lnTo>
                    <a:pt x="45" y="9"/>
                  </a:lnTo>
                  <a:lnTo>
                    <a:pt x="45" y="9"/>
                  </a:lnTo>
                  <a:lnTo>
                    <a:pt x="48" y="9"/>
                  </a:lnTo>
                  <a:lnTo>
                    <a:pt x="48" y="9"/>
                  </a:lnTo>
                  <a:lnTo>
                    <a:pt x="48" y="9"/>
                  </a:lnTo>
                  <a:lnTo>
                    <a:pt x="48" y="9"/>
                  </a:lnTo>
                  <a:lnTo>
                    <a:pt x="49" y="9"/>
                  </a:lnTo>
                  <a:lnTo>
                    <a:pt x="49" y="9"/>
                  </a:lnTo>
                  <a:lnTo>
                    <a:pt x="49" y="9"/>
                  </a:lnTo>
                  <a:lnTo>
                    <a:pt x="49" y="9"/>
                  </a:lnTo>
                  <a:lnTo>
                    <a:pt x="51" y="9"/>
                  </a:lnTo>
                  <a:lnTo>
                    <a:pt x="51" y="9"/>
                  </a:lnTo>
                  <a:lnTo>
                    <a:pt x="51" y="9"/>
                  </a:lnTo>
                  <a:lnTo>
                    <a:pt x="51" y="9"/>
                  </a:lnTo>
                  <a:lnTo>
                    <a:pt x="54" y="9"/>
                  </a:lnTo>
                  <a:lnTo>
                    <a:pt x="54" y="9"/>
                  </a:lnTo>
                  <a:lnTo>
                    <a:pt x="54" y="9"/>
                  </a:lnTo>
                  <a:lnTo>
                    <a:pt x="54" y="9"/>
                  </a:lnTo>
                  <a:lnTo>
                    <a:pt x="55" y="9"/>
                  </a:lnTo>
                  <a:lnTo>
                    <a:pt x="54" y="9"/>
                  </a:lnTo>
                  <a:lnTo>
                    <a:pt x="51" y="9"/>
                  </a:lnTo>
                  <a:lnTo>
                    <a:pt x="51" y="9"/>
                  </a:lnTo>
                  <a:close/>
                  <a:moveTo>
                    <a:pt x="45" y="10"/>
                  </a:moveTo>
                  <a:lnTo>
                    <a:pt x="43" y="10"/>
                  </a:lnTo>
                  <a:lnTo>
                    <a:pt x="48" y="9"/>
                  </a:lnTo>
                  <a:lnTo>
                    <a:pt x="51" y="9"/>
                  </a:lnTo>
                  <a:lnTo>
                    <a:pt x="49" y="9"/>
                  </a:lnTo>
                  <a:lnTo>
                    <a:pt x="45" y="10"/>
                  </a:lnTo>
                  <a:lnTo>
                    <a:pt x="45" y="1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5" name="Freeform 669">
              <a:extLst>
                <a:ext uri="{FF2B5EF4-FFF2-40B4-BE49-F238E27FC236}">
                  <a16:creationId xmlns:a16="http://schemas.microsoft.com/office/drawing/2014/main" id="{FABFCB18-DF36-4D05-A9FA-4BDAB9C268AA}"/>
                </a:ext>
              </a:extLst>
            </p:cNvPr>
            <p:cNvSpPr>
              <a:spLocks/>
            </p:cNvSpPr>
            <p:nvPr/>
          </p:nvSpPr>
          <p:spPr bwMode="auto">
            <a:xfrm>
              <a:off x="1743076" y="38211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6" name="Freeform 670">
              <a:extLst>
                <a:ext uri="{FF2B5EF4-FFF2-40B4-BE49-F238E27FC236}">
                  <a16:creationId xmlns:a16="http://schemas.microsoft.com/office/drawing/2014/main" id="{2F8BD7E5-A45E-467A-B818-C2A3A71E803F}"/>
                </a:ext>
              </a:extLst>
            </p:cNvPr>
            <p:cNvSpPr>
              <a:spLocks/>
            </p:cNvSpPr>
            <p:nvPr/>
          </p:nvSpPr>
          <p:spPr bwMode="auto">
            <a:xfrm>
              <a:off x="1123951" y="3348038"/>
              <a:ext cx="22225" cy="14288"/>
            </a:xfrm>
            <a:custGeom>
              <a:avLst/>
              <a:gdLst>
                <a:gd name="T0" fmla="*/ 13 w 14"/>
                <a:gd name="T1" fmla="*/ 3 h 9"/>
                <a:gd name="T2" fmla="*/ 13 w 14"/>
                <a:gd name="T3" fmla="*/ 4 h 9"/>
                <a:gd name="T4" fmla="*/ 13 w 14"/>
                <a:gd name="T5" fmla="*/ 4 h 9"/>
                <a:gd name="T6" fmla="*/ 13 w 14"/>
                <a:gd name="T7" fmla="*/ 4 h 9"/>
                <a:gd name="T8" fmla="*/ 14 w 14"/>
                <a:gd name="T9" fmla="*/ 6 h 9"/>
                <a:gd name="T10" fmla="*/ 13 w 14"/>
                <a:gd name="T11" fmla="*/ 9 h 9"/>
                <a:gd name="T12" fmla="*/ 7 w 14"/>
                <a:gd name="T13" fmla="*/ 9 h 9"/>
                <a:gd name="T14" fmla="*/ 7 w 14"/>
                <a:gd name="T15" fmla="*/ 6 h 9"/>
                <a:gd name="T16" fmla="*/ 4 w 14"/>
                <a:gd name="T17" fmla="*/ 9 h 9"/>
                <a:gd name="T18" fmla="*/ 0 w 14"/>
                <a:gd name="T19" fmla="*/ 9 h 9"/>
                <a:gd name="T20" fmla="*/ 2 w 14"/>
                <a:gd name="T21" fmla="*/ 4 h 9"/>
                <a:gd name="T22" fmla="*/ 0 w 14"/>
                <a:gd name="T23" fmla="*/ 4 h 9"/>
                <a:gd name="T24" fmla="*/ 7 w 14"/>
                <a:gd name="T25" fmla="*/ 0 h 9"/>
                <a:gd name="T26" fmla="*/ 8 w 14"/>
                <a:gd name="T27" fmla="*/ 0 h 9"/>
                <a:gd name="T28" fmla="*/ 13 w 14"/>
                <a:gd name="T29" fmla="*/ 0 h 9"/>
                <a:gd name="T30" fmla="*/ 13 w 14"/>
                <a:gd name="T31" fmla="*/ 3 h 9"/>
                <a:gd name="T32" fmla="*/ 13 w 14"/>
                <a:gd name="T33"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9">
                  <a:moveTo>
                    <a:pt x="13" y="3"/>
                  </a:moveTo>
                  <a:lnTo>
                    <a:pt x="13" y="4"/>
                  </a:lnTo>
                  <a:lnTo>
                    <a:pt x="13" y="4"/>
                  </a:lnTo>
                  <a:lnTo>
                    <a:pt x="13" y="4"/>
                  </a:lnTo>
                  <a:lnTo>
                    <a:pt x="14" y="6"/>
                  </a:lnTo>
                  <a:lnTo>
                    <a:pt x="13" y="9"/>
                  </a:lnTo>
                  <a:lnTo>
                    <a:pt x="7" y="9"/>
                  </a:lnTo>
                  <a:lnTo>
                    <a:pt x="7" y="6"/>
                  </a:lnTo>
                  <a:lnTo>
                    <a:pt x="4" y="9"/>
                  </a:lnTo>
                  <a:lnTo>
                    <a:pt x="0" y="9"/>
                  </a:lnTo>
                  <a:lnTo>
                    <a:pt x="2" y="4"/>
                  </a:lnTo>
                  <a:lnTo>
                    <a:pt x="0" y="4"/>
                  </a:lnTo>
                  <a:lnTo>
                    <a:pt x="7" y="0"/>
                  </a:lnTo>
                  <a:lnTo>
                    <a:pt x="8" y="0"/>
                  </a:lnTo>
                  <a:lnTo>
                    <a:pt x="13" y="0"/>
                  </a:lnTo>
                  <a:lnTo>
                    <a:pt x="13" y="3"/>
                  </a:lnTo>
                  <a:lnTo>
                    <a:pt x="13"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7" name="Freeform 671">
              <a:extLst>
                <a:ext uri="{FF2B5EF4-FFF2-40B4-BE49-F238E27FC236}">
                  <a16:creationId xmlns:a16="http://schemas.microsoft.com/office/drawing/2014/main" id="{43BD4126-0CC3-4016-862D-C63A594EB2A7}"/>
                </a:ext>
              </a:extLst>
            </p:cNvPr>
            <p:cNvSpPr>
              <a:spLocks noEditPoints="1"/>
            </p:cNvSpPr>
            <p:nvPr/>
          </p:nvSpPr>
          <p:spPr bwMode="auto">
            <a:xfrm>
              <a:off x="1573213" y="3252788"/>
              <a:ext cx="242888" cy="300038"/>
            </a:xfrm>
            <a:custGeom>
              <a:avLst/>
              <a:gdLst>
                <a:gd name="T0" fmla="*/ 91 w 153"/>
                <a:gd name="T1" fmla="*/ 13 h 189"/>
                <a:gd name="T2" fmla="*/ 96 w 153"/>
                <a:gd name="T3" fmla="*/ 16 h 189"/>
                <a:gd name="T4" fmla="*/ 107 w 153"/>
                <a:gd name="T5" fmla="*/ 31 h 189"/>
                <a:gd name="T6" fmla="*/ 112 w 153"/>
                <a:gd name="T7" fmla="*/ 38 h 189"/>
                <a:gd name="T8" fmla="*/ 116 w 153"/>
                <a:gd name="T9" fmla="*/ 48 h 189"/>
                <a:gd name="T10" fmla="*/ 119 w 153"/>
                <a:gd name="T11" fmla="*/ 63 h 189"/>
                <a:gd name="T12" fmla="*/ 116 w 153"/>
                <a:gd name="T13" fmla="*/ 58 h 189"/>
                <a:gd name="T14" fmla="*/ 122 w 153"/>
                <a:gd name="T15" fmla="*/ 72 h 189"/>
                <a:gd name="T16" fmla="*/ 123 w 153"/>
                <a:gd name="T17" fmla="*/ 70 h 189"/>
                <a:gd name="T18" fmla="*/ 128 w 153"/>
                <a:gd name="T19" fmla="*/ 74 h 189"/>
                <a:gd name="T20" fmla="*/ 132 w 153"/>
                <a:gd name="T21" fmla="*/ 86 h 189"/>
                <a:gd name="T22" fmla="*/ 139 w 153"/>
                <a:gd name="T23" fmla="*/ 96 h 189"/>
                <a:gd name="T24" fmla="*/ 144 w 153"/>
                <a:gd name="T25" fmla="*/ 105 h 189"/>
                <a:gd name="T26" fmla="*/ 147 w 153"/>
                <a:gd name="T27" fmla="*/ 120 h 189"/>
                <a:gd name="T28" fmla="*/ 151 w 153"/>
                <a:gd name="T29" fmla="*/ 137 h 189"/>
                <a:gd name="T30" fmla="*/ 151 w 153"/>
                <a:gd name="T31" fmla="*/ 152 h 189"/>
                <a:gd name="T32" fmla="*/ 150 w 153"/>
                <a:gd name="T33" fmla="*/ 168 h 189"/>
                <a:gd name="T34" fmla="*/ 147 w 153"/>
                <a:gd name="T35" fmla="*/ 170 h 189"/>
                <a:gd name="T36" fmla="*/ 141 w 153"/>
                <a:gd name="T37" fmla="*/ 174 h 189"/>
                <a:gd name="T38" fmla="*/ 135 w 153"/>
                <a:gd name="T39" fmla="*/ 174 h 189"/>
                <a:gd name="T40" fmla="*/ 132 w 153"/>
                <a:gd name="T41" fmla="*/ 181 h 189"/>
                <a:gd name="T42" fmla="*/ 129 w 153"/>
                <a:gd name="T43" fmla="*/ 187 h 189"/>
                <a:gd name="T44" fmla="*/ 123 w 153"/>
                <a:gd name="T45" fmla="*/ 183 h 189"/>
                <a:gd name="T46" fmla="*/ 116 w 153"/>
                <a:gd name="T47" fmla="*/ 180 h 189"/>
                <a:gd name="T48" fmla="*/ 113 w 153"/>
                <a:gd name="T49" fmla="*/ 159 h 189"/>
                <a:gd name="T50" fmla="*/ 106 w 153"/>
                <a:gd name="T51" fmla="*/ 159 h 189"/>
                <a:gd name="T52" fmla="*/ 100 w 153"/>
                <a:gd name="T53" fmla="*/ 158 h 189"/>
                <a:gd name="T54" fmla="*/ 94 w 153"/>
                <a:gd name="T55" fmla="*/ 171 h 189"/>
                <a:gd name="T56" fmla="*/ 84 w 153"/>
                <a:gd name="T57" fmla="*/ 180 h 189"/>
                <a:gd name="T58" fmla="*/ 69 w 153"/>
                <a:gd name="T59" fmla="*/ 177 h 189"/>
                <a:gd name="T60" fmla="*/ 58 w 153"/>
                <a:gd name="T61" fmla="*/ 174 h 189"/>
                <a:gd name="T62" fmla="*/ 49 w 153"/>
                <a:gd name="T63" fmla="*/ 174 h 189"/>
                <a:gd name="T64" fmla="*/ 32 w 153"/>
                <a:gd name="T65" fmla="*/ 161 h 189"/>
                <a:gd name="T66" fmla="*/ 34 w 153"/>
                <a:gd name="T67" fmla="*/ 152 h 189"/>
                <a:gd name="T68" fmla="*/ 30 w 153"/>
                <a:gd name="T69" fmla="*/ 139 h 189"/>
                <a:gd name="T70" fmla="*/ 12 w 153"/>
                <a:gd name="T71" fmla="*/ 137 h 189"/>
                <a:gd name="T72" fmla="*/ 0 w 153"/>
                <a:gd name="T73" fmla="*/ 124 h 189"/>
                <a:gd name="T74" fmla="*/ 11 w 153"/>
                <a:gd name="T75" fmla="*/ 116 h 189"/>
                <a:gd name="T76" fmla="*/ 21 w 153"/>
                <a:gd name="T77" fmla="*/ 100 h 189"/>
                <a:gd name="T78" fmla="*/ 15 w 153"/>
                <a:gd name="T79" fmla="*/ 86 h 189"/>
                <a:gd name="T80" fmla="*/ 27 w 153"/>
                <a:gd name="T81" fmla="*/ 70 h 189"/>
                <a:gd name="T82" fmla="*/ 27 w 153"/>
                <a:gd name="T83" fmla="*/ 57 h 189"/>
                <a:gd name="T84" fmla="*/ 44 w 153"/>
                <a:gd name="T85" fmla="*/ 64 h 189"/>
                <a:gd name="T86" fmla="*/ 56 w 153"/>
                <a:gd name="T87" fmla="*/ 72 h 189"/>
                <a:gd name="T88" fmla="*/ 74 w 153"/>
                <a:gd name="T89" fmla="*/ 78 h 189"/>
                <a:gd name="T90" fmla="*/ 85 w 153"/>
                <a:gd name="T91" fmla="*/ 76 h 189"/>
                <a:gd name="T92" fmla="*/ 94 w 153"/>
                <a:gd name="T93" fmla="*/ 69 h 189"/>
                <a:gd name="T94" fmla="*/ 96 w 153"/>
                <a:gd name="T95" fmla="*/ 54 h 189"/>
                <a:gd name="T96" fmla="*/ 94 w 153"/>
                <a:gd name="T97" fmla="*/ 42 h 189"/>
                <a:gd name="T98" fmla="*/ 94 w 153"/>
                <a:gd name="T99" fmla="*/ 32 h 189"/>
                <a:gd name="T100" fmla="*/ 85 w 153"/>
                <a:gd name="T101" fmla="*/ 31 h 189"/>
                <a:gd name="T102" fmla="*/ 80 w 153"/>
                <a:gd name="T103" fmla="*/ 20 h 189"/>
                <a:gd name="T104" fmla="*/ 72 w 153"/>
                <a:gd name="T105" fmla="*/ 7 h 189"/>
                <a:gd name="T106" fmla="*/ 72 w 153"/>
                <a:gd name="T107" fmla="*/ 0 h 189"/>
                <a:gd name="T108" fmla="*/ 151 w 153"/>
                <a:gd name="T109" fmla="*/ 181 h 189"/>
                <a:gd name="T110" fmla="*/ 150 w 153"/>
                <a:gd name="T111" fmla="*/ 17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3" h="189">
                  <a:moveTo>
                    <a:pt x="85" y="10"/>
                  </a:moveTo>
                  <a:lnTo>
                    <a:pt x="85" y="9"/>
                  </a:lnTo>
                  <a:lnTo>
                    <a:pt x="90" y="13"/>
                  </a:lnTo>
                  <a:lnTo>
                    <a:pt x="91" y="15"/>
                  </a:lnTo>
                  <a:lnTo>
                    <a:pt x="91" y="13"/>
                  </a:lnTo>
                  <a:lnTo>
                    <a:pt x="90" y="10"/>
                  </a:lnTo>
                  <a:lnTo>
                    <a:pt x="88" y="9"/>
                  </a:lnTo>
                  <a:lnTo>
                    <a:pt x="91" y="10"/>
                  </a:lnTo>
                  <a:lnTo>
                    <a:pt x="94" y="13"/>
                  </a:lnTo>
                  <a:lnTo>
                    <a:pt x="96" y="16"/>
                  </a:lnTo>
                  <a:lnTo>
                    <a:pt x="101" y="22"/>
                  </a:lnTo>
                  <a:lnTo>
                    <a:pt x="100" y="22"/>
                  </a:lnTo>
                  <a:lnTo>
                    <a:pt x="104" y="26"/>
                  </a:lnTo>
                  <a:lnTo>
                    <a:pt x="106" y="28"/>
                  </a:lnTo>
                  <a:lnTo>
                    <a:pt x="107" y="31"/>
                  </a:lnTo>
                  <a:lnTo>
                    <a:pt x="110" y="35"/>
                  </a:lnTo>
                  <a:lnTo>
                    <a:pt x="110" y="35"/>
                  </a:lnTo>
                  <a:lnTo>
                    <a:pt x="110" y="36"/>
                  </a:lnTo>
                  <a:lnTo>
                    <a:pt x="110" y="36"/>
                  </a:lnTo>
                  <a:lnTo>
                    <a:pt x="112" y="38"/>
                  </a:lnTo>
                  <a:lnTo>
                    <a:pt x="112" y="41"/>
                  </a:lnTo>
                  <a:lnTo>
                    <a:pt x="113" y="42"/>
                  </a:lnTo>
                  <a:lnTo>
                    <a:pt x="113" y="44"/>
                  </a:lnTo>
                  <a:lnTo>
                    <a:pt x="113" y="42"/>
                  </a:lnTo>
                  <a:lnTo>
                    <a:pt x="116" y="48"/>
                  </a:lnTo>
                  <a:lnTo>
                    <a:pt x="116" y="53"/>
                  </a:lnTo>
                  <a:lnTo>
                    <a:pt x="117" y="54"/>
                  </a:lnTo>
                  <a:lnTo>
                    <a:pt x="117" y="54"/>
                  </a:lnTo>
                  <a:lnTo>
                    <a:pt x="119" y="58"/>
                  </a:lnTo>
                  <a:lnTo>
                    <a:pt x="119" y="63"/>
                  </a:lnTo>
                  <a:lnTo>
                    <a:pt x="117" y="60"/>
                  </a:lnTo>
                  <a:lnTo>
                    <a:pt x="116" y="54"/>
                  </a:lnTo>
                  <a:lnTo>
                    <a:pt x="116" y="54"/>
                  </a:lnTo>
                  <a:lnTo>
                    <a:pt x="113" y="54"/>
                  </a:lnTo>
                  <a:lnTo>
                    <a:pt x="116" y="58"/>
                  </a:lnTo>
                  <a:lnTo>
                    <a:pt x="116" y="63"/>
                  </a:lnTo>
                  <a:lnTo>
                    <a:pt x="117" y="66"/>
                  </a:lnTo>
                  <a:lnTo>
                    <a:pt x="117" y="69"/>
                  </a:lnTo>
                  <a:lnTo>
                    <a:pt x="119" y="72"/>
                  </a:lnTo>
                  <a:lnTo>
                    <a:pt x="122" y="72"/>
                  </a:lnTo>
                  <a:lnTo>
                    <a:pt x="122" y="70"/>
                  </a:lnTo>
                  <a:lnTo>
                    <a:pt x="122" y="72"/>
                  </a:lnTo>
                  <a:lnTo>
                    <a:pt x="123" y="74"/>
                  </a:lnTo>
                  <a:lnTo>
                    <a:pt x="123" y="74"/>
                  </a:lnTo>
                  <a:lnTo>
                    <a:pt x="123" y="70"/>
                  </a:lnTo>
                  <a:lnTo>
                    <a:pt x="125" y="70"/>
                  </a:lnTo>
                  <a:lnTo>
                    <a:pt x="125" y="69"/>
                  </a:lnTo>
                  <a:lnTo>
                    <a:pt x="128" y="70"/>
                  </a:lnTo>
                  <a:lnTo>
                    <a:pt x="125" y="72"/>
                  </a:lnTo>
                  <a:lnTo>
                    <a:pt x="128" y="74"/>
                  </a:lnTo>
                  <a:lnTo>
                    <a:pt x="128" y="76"/>
                  </a:lnTo>
                  <a:lnTo>
                    <a:pt x="128" y="78"/>
                  </a:lnTo>
                  <a:lnTo>
                    <a:pt x="129" y="82"/>
                  </a:lnTo>
                  <a:lnTo>
                    <a:pt x="132" y="86"/>
                  </a:lnTo>
                  <a:lnTo>
                    <a:pt x="132" y="86"/>
                  </a:lnTo>
                  <a:lnTo>
                    <a:pt x="135" y="92"/>
                  </a:lnTo>
                  <a:lnTo>
                    <a:pt x="138" y="94"/>
                  </a:lnTo>
                  <a:lnTo>
                    <a:pt x="138" y="94"/>
                  </a:lnTo>
                  <a:lnTo>
                    <a:pt x="139" y="94"/>
                  </a:lnTo>
                  <a:lnTo>
                    <a:pt x="139" y="96"/>
                  </a:lnTo>
                  <a:lnTo>
                    <a:pt x="139" y="98"/>
                  </a:lnTo>
                  <a:lnTo>
                    <a:pt x="141" y="100"/>
                  </a:lnTo>
                  <a:lnTo>
                    <a:pt x="141" y="102"/>
                  </a:lnTo>
                  <a:lnTo>
                    <a:pt x="144" y="104"/>
                  </a:lnTo>
                  <a:lnTo>
                    <a:pt x="144" y="105"/>
                  </a:lnTo>
                  <a:lnTo>
                    <a:pt x="145" y="108"/>
                  </a:lnTo>
                  <a:lnTo>
                    <a:pt x="147" y="111"/>
                  </a:lnTo>
                  <a:lnTo>
                    <a:pt x="145" y="111"/>
                  </a:lnTo>
                  <a:lnTo>
                    <a:pt x="147" y="118"/>
                  </a:lnTo>
                  <a:lnTo>
                    <a:pt x="147" y="120"/>
                  </a:lnTo>
                  <a:lnTo>
                    <a:pt x="150" y="121"/>
                  </a:lnTo>
                  <a:lnTo>
                    <a:pt x="150" y="124"/>
                  </a:lnTo>
                  <a:lnTo>
                    <a:pt x="150" y="126"/>
                  </a:lnTo>
                  <a:lnTo>
                    <a:pt x="151" y="133"/>
                  </a:lnTo>
                  <a:lnTo>
                    <a:pt x="151" y="137"/>
                  </a:lnTo>
                  <a:lnTo>
                    <a:pt x="151" y="137"/>
                  </a:lnTo>
                  <a:lnTo>
                    <a:pt x="151" y="143"/>
                  </a:lnTo>
                  <a:lnTo>
                    <a:pt x="153" y="148"/>
                  </a:lnTo>
                  <a:lnTo>
                    <a:pt x="151" y="152"/>
                  </a:lnTo>
                  <a:lnTo>
                    <a:pt x="151" y="152"/>
                  </a:lnTo>
                  <a:lnTo>
                    <a:pt x="151" y="155"/>
                  </a:lnTo>
                  <a:lnTo>
                    <a:pt x="151" y="155"/>
                  </a:lnTo>
                  <a:lnTo>
                    <a:pt x="151" y="158"/>
                  </a:lnTo>
                  <a:lnTo>
                    <a:pt x="150" y="165"/>
                  </a:lnTo>
                  <a:lnTo>
                    <a:pt x="150" y="168"/>
                  </a:lnTo>
                  <a:lnTo>
                    <a:pt x="147" y="171"/>
                  </a:lnTo>
                  <a:lnTo>
                    <a:pt x="150" y="174"/>
                  </a:lnTo>
                  <a:lnTo>
                    <a:pt x="150" y="175"/>
                  </a:lnTo>
                  <a:lnTo>
                    <a:pt x="147" y="174"/>
                  </a:lnTo>
                  <a:lnTo>
                    <a:pt x="147" y="170"/>
                  </a:lnTo>
                  <a:lnTo>
                    <a:pt x="145" y="171"/>
                  </a:lnTo>
                  <a:lnTo>
                    <a:pt x="144" y="170"/>
                  </a:lnTo>
                  <a:lnTo>
                    <a:pt x="144" y="174"/>
                  </a:lnTo>
                  <a:lnTo>
                    <a:pt x="144" y="175"/>
                  </a:lnTo>
                  <a:lnTo>
                    <a:pt x="141" y="174"/>
                  </a:lnTo>
                  <a:lnTo>
                    <a:pt x="139" y="170"/>
                  </a:lnTo>
                  <a:lnTo>
                    <a:pt x="138" y="171"/>
                  </a:lnTo>
                  <a:lnTo>
                    <a:pt x="138" y="170"/>
                  </a:lnTo>
                  <a:lnTo>
                    <a:pt x="135" y="171"/>
                  </a:lnTo>
                  <a:lnTo>
                    <a:pt x="135" y="174"/>
                  </a:lnTo>
                  <a:lnTo>
                    <a:pt x="135" y="177"/>
                  </a:lnTo>
                  <a:lnTo>
                    <a:pt x="133" y="177"/>
                  </a:lnTo>
                  <a:lnTo>
                    <a:pt x="133" y="180"/>
                  </a:lnTo>
                  <a:lnTo>
                    <a:pt x="132" y="180"/>
                  </a:lnTo>
                  <a:lnTo>
                    <a:pt x="132" y="181"/>
                  </a:lnTo>
                  <a:lnTo>
                    <a:pt x="129" y="183"/>
                  </a:lnTo>
                  <a:lnTo>
                    <a:pt x="132" y="186"/>
                  </a:lnTo>
                  <a:lnTo>
                    <a:pt x="132" y="187"/>
                  </a:lnTo>
                  <a:lnTo>
                    <a:pt x="132" y="189"/>
                  </a:lnTo>
                  <a:lnTo>
                    <a:pt x="129" y="187"/>
                  </a:lnTo>
                  <a:lnTo>
                    <a:pt x="128" y="189"/>
                  </a:lnTo>
                  <a:lnTo>
                    <a:pt x="128" y="189"/>
                  </a:lnTo>
                  <a:lnTo>
                    <a:pt x="125" y="187"/>
                  </a:lnTo>
                  <a:lnTo>
                    <a:pt x="123" y="189"/>
                  </a:lnTo>
                  <a:lnTo>
                    <a:pt x="123" y="183"/>
                  </a:lnTo>
                  <a:lnTo>
                    <a:pt x="122" y="183"/>
                  </a:lnTo>
                  <a:lnTo>
                    <a:pt x="122" y="181"/>
                  </a:lnTo>
                  <a:lnTo>
                    <a:pt x="119" y="180"/>
                  </a:lnTo>
                  <a:lnTo>
                    <a:pt x="117" y="181"/>
                  </a:lnTo>
                  <a:lnTo>
                    <a:pt x="116" y="180"/>
                  </a:lnTo>
                  <a:lnTo>
                    <a:pt x="116" y="174"/>
                  </a:lnTo>
                  <a:lnTo>
                    <a:pt x="117" y="171"/>
                  </a:lnTo>
                  <a:lnTo>
                    <a:pt x="117" y="168"/>
                  </a:lnTo>
                  <a:lnTo>
                    <a:pt x="116" y="164"/>
                  </a:lnTo>
                  <a:lnTo>
                    <a:pt x="113" y="159"/>
                  </a:lnTo>
                  <a:lnTo>
                    <a:pt x="113" y="161"/>
                  </a:lnTo>
                  <a:lnTo>
                    <a:pt x="112" y="158"/>
                  </a:lnTo>
                  <a:lnTo>
                    <a:pt x="110" y="155"/>
                  </a:lnTo>
                  <a:lnTo>
                    <a:pt x="110" y="158"/>
                  </a:lnTo>
                  <a:lnTo>
                    <a:pt x="106" y="159"/>
                  </a:lnTo>
                  <a:lnTo>
                    <a:pt x="106" y="158"/>
                  </a:lnTo>
                  <a:lnTo>
                    <a:pt x="104" y="155"/>
                  </a:lnTo>
                  <a:lnTo>
                    <a:pt x="104" y="154"/>
                  </a:lnTo>
                  <a:lnTo>
                    <a:pt x="101" y="158"/>
                  </a:lnTo>
                  <a:lnTo>
                    <a:pt x="100" y="158"/>
                  </a:lnTo>
                  <a:lnTo>
                    <a:pt x="100" y="159"/>
                  </a:lnTo>
                  <a:lnTo>
                    <a:pt x="97" y="161"/>
                  </a:lnTo>
                  <a:lnTo>
                    <a:pt x="97" y="164"/>
                  </a:lnTo>
                  <a:lnTo>
                    <a:pt x="96" y="170"/>
                  </a:lnTo>
                  <a:lnTo>
                    <a:pt x="94" y="171"/>
                  </a:lnTo>
                  <a:lnTo>
                    <a:pt x="91" y="171"/>
                  </a:lnTo>
                  <a:lnTo>
                    <a:pt x="88" y="171"/>
                  </a:lnTo>
                  <a:lnTo>
                    <a:pt x="85" y="171"/>
                  </a:lnTo>
                  <a:lnTo>
                    <a:pt x="85" y="174"/>
                  </a:lnTo>
                  <a:lnTo>
                    <a:pt x="84" y="180"/>
                  </a:lnTo>
                  <a:lnTo>
                    <a:pt x="84" y="175"/>
                  </a:lnTo>
                  <a:lnTo>
                    <a:pt x="82" y="174"/>
                  </a:lnTo>
                  <a:lnTo>
                    <a:pt x="80" y="177"/>
                  </a:lnTo>
                  <a:lnTo>
                    <a:pt x="74" y="180"/>
                  </a:lnTo>
                  <a:lnTo>
                    <a:pt x="69" y="177"/>
                  </a:lnTo>
                  <a:lnTo>
                    <a:pt x="68" y="180"/>
                  </a:lnTo>
                  <a:lnTo>
                    <a:pt x="65" y="175"/>
                  </a:lnTo>
                  <a:lnTo>
                    <a:pt x="62" y="175"/>
                  </a:lnTo>
                  <a:lnTo>
                    <a:pt x="60" y="175"/>
                  </a:lnTo>
                  <a:lnTo>
                    <a:pt x="58" y="174"/>
                  </a:lnTo>
                  <a:lnTo>
                    <a:pt x="56" y="174"/>
                  </a:lnTo>
                  <a:lnTo>
                    <a:pt x="52" y="171"/>
                  </a:lnTo>
                  <a:lnTo>
                    <a:pt x="52" y="171"/>
                  </a:lnTo>
                  <a:lnTo>
                    <a:pt x="50" y="171"/>
                  </a:lnTo>
                  <a:lnTo>
                    <a:pt x="49" y="174"/>
                  </a:lnTo>
                  <a:lnTo>
                    <a:pt x="44" y="171"/>
                  </a:lnTo>
                  <a:lnTo>
                    <a:pt x="43" y="170"/>
                  </a:lnTo>
                  <a:lnTo>
                    <a:pt x="38" y="170"/>
                  </a:lnTo>
                  <a:lnTo>
                    <a:pt x="37" y="165"/>
                  </a:lnTo>
                  <a:lnTo>
                    <a:pt x="32" y="161"/>
                  </a:lnTo>
                  <a:lnTo>
                    <a:pt x="37" y="161"/>
                  </a:lnTo>
                  <a:lnTo>
                    <a:pt x="37" y="161"/>
                  </a:lnTo>
                  <a:lnTo>
                    <a:pt x="34" y="155"/>
                  </a:lnTo>
                  <a:lnTo>
                    <a:pt x="32" y="154"/>
                  </a:lnTo>
                  <a:lnTo>
                    <a:pt x="34" y="152"/>
                  </a:lnTo>
                  <a:lnTo>
                    <a:pt x="34" y="149"/>
                  </a:lnTo>
                  <a:lnTo>
                    <a:pt x="37" y="148"/>
                  </a:lnTo>
                  <a:lnTo>
                    <a:pt x="37" y="142"/>
                  </a:lnTo>
                  <a:lnTo>
                    <a:pt x="34" y="142"/>
                  </a:lnTo>
                  <a:lnTo>
                    <a:pt x="30" y="139"/>
                  </a:lnTo>
                  <a:lnTo>
                    <a:pt x="28" y="142"/>
                  </a:lnTo>
                  <a:lnTo>
                    <a:pt x="27" y="146"/>
                  </a:lnTo>
                  <a:lnTo>
                    <a:pt x="18" y="143"/>
                  </a:lnTo>
                  <a:lnTo>
                    <a:pt x="15" y="139"/>
                  </a:lnTo>
                  <a:lnTo>
                    <a:pt x="12" y="137"/>
                  </a:lnTo>
                  <a:lnTo>
                    <a:pt x="9" y="137"/>
                  </a:lnTo>
                  <a:lnTo>
                    <a:pt x="11" y="136"/>
                  </a:lnTo>
                  <a:lnTo>
                    <a:pt x="6" y="130"/>
                  </a:lnTo>
                  <a:lnTo>
                    <a:pt x="2" y="127"/>
                  </a:lnTo>
                  <a:lnTo>
                    <a:pt x="0" y="124"/>
                  </a:lnTo>
                  <a:lnTo>
                    <a:pt x="0" y="120"/>
                  </a:lnTo>
                  <a:lnTo>
                    <a:pt x="5" y="118"/>
                  </a:lnTo>
                  <a:lnTo>
                    <a:pt x="6" y="116"/>
                  </a:lnTo>
                  <a:lnTo>
                    <a:pt x="9" y="118"/>
                  </a:lnTo>
                  <a:lnTo>
                    <a:pt x="11" y="116"/>
                  </a:lnTo>
                  <a:lnTo>
                    <a:pt x="11" y="111"/>
                  </a:lnTo>
                  <a:lnTo>
                    <a:pt x="16" y="110"/>
                  </a:lnTo>
                  <a:lnTo>
                    <a:pt x="16" y="108"/>
                  </a:lnTo>
                  <a:lnTo>
                    <a:pt x="22" y="102"/>
                  </a:lnTo>
                  <a:lnTo>
                    <a:pt x="21" y="100"/>
                  </a:lnTo>
                  <a:lnTo>
                    <a:pt x="21" y="96"/>
                  </a:lnTo>
                  <a:lnTo>
                    <a:pt x="22" y="96"/>
                  </a:lnTo>
                  <a:lnTo>
                    <a:pt x="18" y="89"/>
                  </a:lnTo>
                  <a:lnTo>
                    <a:pt x="16" y="86"/>
                  </a:lnTo>
                  <a:lnTo>
                    <a:pt x="15" y="86"/>
                  </a:lnTo>
                  <a:lnTo>
                    <a:pt x="18" y="82"/>
                  </a:lnTo>
                  <a:lnTo>
                    <a:pt x="21" y="80"/>
                  </a:lnTo>
                  <a:lnTo>
                    <a:pt x="21" y="72"/>
                  </a:lnTo>
                  <a:lnTo>
                    <a:pt x="27" y="70"/>
                  </a:lnTo>
                  <a:lnTo>
                    <a:pt x="27" y="70"/>
                  </a:lnTo>
                  <a:lnTo>
                    <a:pt x="27" y="69"/>
                  </a:lnTo>
                  <a:lnTo>
                    <a:pt x="24" y="64"/>
                  </a:lnTo>
                  <a:lnTo>
                    <a:pt x="24" y="63"/>
                  </a:lnTo>
                  <a:lnTo>
                    <a:pt x="27" y="58"/>
                  </a:lnTo>
                  <a:lnTo>
                    <a:pt x="27" y="57"/>
                  </a:lnTo>
                  <a:lnTo>
                    <a:pt x="28" y="57"/>
                  </a:lnTo>
                  <a:lnTo>
                    <a:pt x="30" y="58"/>
                  </a:lnTo>
                  <a:lnTo>
                    <a:pt x="34" y="60"/>
                  </a:lnTo>
                  <a:lnTo>
                    <a:pt x="38" y="60"/>
                  </a:lnTo>
                  <a:lnTo>
                    <a:pt x="44" y="64"/>
                  </a:lnTo>
                  <a:lnTo>
                    <a:pt x="46" y="70"/>
                  </a:lnTo>
                  <a:lnTo>
                    <a:pt x="46" y="70"/>
                  </a:lnTo>
                  <a:lnTo>
                    <a:pt x="49" y="74"/>
                  </a:lnTo>
                  <a:lnTo>
                    <a:pt x="50" y="74"/>
                  </a:lnTo>
                  <a:lnTo>
                    <a:pt x="56" y="72"/>
                  </a:lnTo>
                  <a:lnTo>
                    <a:pt x="62" y="74"/>
                  </a:lnTo>
                  <a:lnTo>
                    <a:pt x="65" y="74"/>
                  </a:lnTo>
                  <a:lnTo>
                    <a:pt x="68" y="78"/>
                  </a:lnTo>
                  <a:lnTo>
                    <a:pt x="72" y="80"/>
                  </a:lnTo>
                  <a:lnTo>
                    <a:pt x="74" y="78"/>
                  </a:lnTo>
                  <a:lnTo>
                    <a:pt x="76" y="78"/>
                  </a:lnTo>
                  <a:lnTo>
                    <a:pt x="80" y="76"/>
                  </a:lnTo>
                  <a:lnTo>
                    <a:pt x="82" y="74"/>
                  </a:lnTo>
                  <a:lnTo>
                    <a:pt x="84" y="74"/>
                  </a:lnTo>
                  <a:lnTo>
                    <a:pt x="85" y="76"/>
                  </a:lnTo>
                  <a:lnTo>
                    <a:pt x="88" y="74"/>
                  </a:lnTo>
                  <a:lnTo>
                    <a:pt x="90" y="76"/>
                  </a:lnTo>
                  <a:lnTo>
                    <a:pt x="91" y="74"/>
                  </a:lnTo>
                  <a:lnTo>
                    <a:pt x="94" y="74"/>
                  </a:lnTo>
                  <a:lnTo>
                    <a:pt x="94" y="69"/>
                  </a:lnTo>
                  <a:lnTo>
                    <a:pt x="96" y="66"/>
                  </a:lnTo>
                  <a:lnTo>
                    <a:pt x="97" y="64"/>
                  </a:lnTo>
                  <a:lnTo>
                    <a:pt x="97" y="63"/>
                  </a:lnTo>
                  <a:lnTo>
                    <a:pt x="97" y="58"/>
                  </a:lnTo>
                  <a:lnTo>
                    <a:pt x="96" y="54"/>
                  </a:lnTo>
                  <a:lnTo>
                    <a:pt x="94" y="53"/>
                  </a:lnTo>
                  <a:lnTo>
                    <a:pt x="91" y="48"/>
                  </a:lnTo>
                  <a:lnTo>
                    <a:pt x="96" y="48"/>
                  </a:lnTo>
                  <a:lnTo>
                    <a:pt x="94" y="44"/>
                  </a:lnTo>
                  <a:lnTo>
                    <a:pt x="94" y="42"/>
                  </a:lnTo>
                  <a:lnTo>
                    <a:pt x="94" y="41"/>
                  </a:lnTo>
                  <a:lnTo>
                    <a:pt x="91" y="38"/>
                  </a:lnTo>
                  <a:lnTo>
                    <a:pt x="94" y="36"/>
                  </a:lnTo>
                  <a:lnTo>
                    <a:pt x="91" y="35"/>
                  </a:lnTo>
                  <a:lnTo>
                    <a:pt x="94" y="32"/>
                  </a:lnTo>
                  <a:lnTo>
                    <a:pt x="91" y="31"/>
                  </a:lnTo>
                  <a:lnTo>
                    <a:pt x="88" y="28"/>
                  </a:lnTo>
                  <a:lnTo>
                    <a:pt x="88" y="28"/>
                  </a:lnTo>
                  <a:lnTo>
                    <a:pt x="88" y="31"/>
                  </a:lnTo>
                  <a:lnTo>
                    <a:pt x="85" y="31"/>
                  </a:lnTo>
                  <a:lnTo>
                    <a:pt x="85" y="32"/>
                  </a:lnTo>
                  <a:lnTo>
                    <a:pt x="84" y="28"/>
                  </a:lnTo>
                  <a:lnTo>
                    <a:pt x="80" y="22"/>
                  </a:lnTo>
                  <a:lnTo>
                    <a:pt x="82" y="22"/>
                  </a:lnTo>
                  <a:lnTo>
                    <a:pt x="80" y="20"/>
                  </a:lnTo>
                  <a:lnTo>
                    <a:pt x="80" y="19"/>
                  </a:lnTo>
                  <a:lnTo>
                    <a:pt x="78" y="16"/>
                  </a:lnTo>
                  <a:lnTo>
                    <a:pt x="74" y="13"/>
                  </a:lnTo>
                  <a:lnTo>
                    <a:pt x="74" y="10"/>
                  </a:lnTo>
                  <a:lnTo>
                    <a:pt x="72" y="7"/>
                  </a:lnTo>
                  <a:lnTo>
                    <a:pt x="69" y="7"/>
                  </a:lnTo>
                  <a:lnTo>
                    <a:pt x="68" y="4"/>
                  </a:lnTo>
                  <a:lnTo>
                    <a:pt x="68" y="0"/>
                  </a:lnTo>
                  <a:lnTo>
                    <a:pt x="69" y="0"/>
                  </a:lnTo>
                  <a:lnTo>
                    <a:pt x="72" y="0"/>
                  </a:lnTo>
                  <a:lnTo>
                    <a:pt x="80" y="7"/>
                  </a:lnTo>
                  <a:lnTo>
                    <a:pt x="84" y="10"/>
                  </a:lnTo>
                  <a:lnTo>
                    <a:pt x="85" y="10"/>
                  </a:lnTo>
                  <a:lnTo>
                    <a:pt x="85" y="10"/>
                  </a:lnTo>
                  <a:close/>
                  <a:moveTo>
                    <a:pt x="151" y="181"/>
                  </a:moveTo>
                  <a:lnTo>
                    <a:pt x="150" y="187"/>
                  </a:lnTo>
                  <a:lnTo>
                    <a:pt x="150" y="187"/>
                  </a:lnTo>
                  <a:lnTo>
                    <a:pt x="147" y="183"/>
                  </a:lnTo>
                  <a:lnTo>
                    <a:pt x="147" y="180"/>
                  </a:lnTo>
                  <a:lnTo>
                    <a:pt x="150" y="175"/>
                  </a:lnTo>
                  <a:lnTo>
                    <a:pt x="151" y="175"/>
                  </a:lnTo>
                  <a:lnTo>
                    <a:pt x="151" y="180"/>
                  </a:lnTo>
                  <a:lnTo>
                    <a:pt x="151" y="181"/>
                  </a:lnTo>
                  <a:lnTo>
                    <a:pt x="151" y="18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8" name="Freeform 672">
              <a:extLst>
                <a:ext uri="{FF2B5EF4-FFF2-40B4-BE49-F238E27FC236}">
                  <a16:creationId xmlns:a16="http://schemas.microsoft.com/office/drawing/2014/main" id="{96725E84-94F5-4DE3-ACB8-E4579D0E1D0E}"/>
                </a:ext>
              </a:extLst>
            </p:cNvPr>
            <p:cNvSpPr>
              <a:spLocks/>
            </p:cNvSpPr>
            <p:nvPr/>
          </p:nvSpPr>
          <p:spPr bwMode="auto">
            <a:xfrm>
              <a:off x="966788" y="3619501"/>
              <a:ext cx="19050" cy="60325"/>
            </a:xfrm>
            <a:custGeom>
              <a:avLst/>
              <a:gdLst>
                <a:gd name="T0" fmla="*/ 6 w 12"/>
                <a:gd name="T1" fmla="*/ 4 h 38"/>
                <a:gd name="T2" fmla="*/ 6 w 12"/>
                <a:gd name="T3" fmla="*/ 6 h 38"/>
                <a:gd name="T4" fmla="*/ 6 w 12"/>
                <a:gd name="T5" fmla="*/ 7 h 38"/>
                <a:gd name="T6" fmla="*/ 8 w 12"/>
                <a:gd name="T7" fmla="*/ 12 h 38"/>
                <a:gd name="T8" fmla="*/ 8 w 12"/>
                <a:gd name="T9" fmla="*/ 12 h 38"/>
                <a:gd name="T10" fmla="*/ 11 w 12"/>
                <a:gd name="T11" fmla="*/ 13 h 38"/>
                <a:gd name="T12" fmla="*/ 12 w 12"/>
                <a:gd name="T13" fmla="*/ 16 h 38"/>
                <a:gd name="T14" fmla="*/ 12 w 12"/>
                <a:gd name="T15" fmla="*/ 24 h 38"/>
                <a:gd name="T16" fmla="*/ 11 w 12"/>
                <a:gd name="T17" fmla="*/ 24 h 38"/>
                <a:gd name="T18" fmla="*/ 11 w 12"/>
                <a:gd name="T19" fmla="*/ 29 h 38"/>
                <a:gd name="T20" fmla="*/ 11 w 12"/>
                <a:gd name="T21" fmla="*/ 35 h 38"/>
                <a:gd name="T22" fmla="*/ 12 w 12"/>
                <a:gd name="T23" fmla="*/ 38 h 38"/>
                <a:gd name="T24" fmla="*/ 8 w 12"/>
                <a:gd name="T25" fmla="*/ 32 h 38"/>
                <a:gd name="T26" fmla="*/ 6 w 12"/>
                <a:gd name="T27" fmla="*/ 32 h 38"/>
                <a:gd name="T28" fmla="*/ 4 w 12"/>
                <a:gd name="T29" fmla="*/ 29 h 38"/>
                <a:gd name="T30" fmla="*/ 2 w 12"/>
                <a:gd name="T31" fmla="*/ 29 h 38"/>
                <a:gd name="T32" fmla="*/ 2 w 12"/>
                <a:gd name="T33" fmla="*/ 26 h 38"/>
                <a:gd name="T34" fmla="*/ 2 w 12"/>
                <a:gd name="T35" fmla="*/ 26 h 38"/>
                <a:gd name="T36" fmla="*/ 2 w 12"/>
                <a:gd name="T37" fmla="*/ 22 h 38"/>
                <a:gd name="T38" fmla="*/ 0 w 12"/>
                <a:gd name="T39" fmla="*/ 19 h 38"/>
                <a:gd name="T40" fmla="*/ 0 w 12"/>
                <a:gd name="T41" fmla="*/ 16 h 38"/>
                <a:gd name="T42" fmla="*/ 0 w 12"/>
                <a:gd name="T43" fmla="*/ 16 h 38"/>
                <a:gd name="T44" fmla="*/ 0 w 12"/>
                <a:gd name="T45" fmla="*/ 12 h 38"/>
                <a:gd name="T46" fmla="*/ 0 w 12"/>
                <a:gd name="T47" fmla="*/ 12 h 38"/>
                <a:gd name="T48" fmla="*/ 0 w 12"/>
                <a:gd name="T49" fmla="*/ 7 h 38"/>
                <a:gd name="T50" fmla="*/ 0 w 12"/>
                <a:gd name="T51" fmla="*/ 6 h 38"/>
                <a:gd name="T52" fmla="*/ 0 w 12"/>
                <a:gd name="T53" fmla="*/ 4 h 38"/>
                <a:gd name="T54" fmla="*/ 0 w 12"/>
                <a:gd name="T55" fmla="*/ 2 h 38"/>
                <a:gd name="T56" fmla="*/ 0 w 12"/>
                <a:gd name="T57" fmla="*/ 0 h 38"/>
                <a:gd name="T58" fmla="*/ 0 w 12"/>
                <a:gd name="T59" fmla="*/ 0 h 38"/>
                <a:gd name="T60" fmla="*/ 2 w 12"/>
                <a:gd name="T61" fmla="*/ 2 h 38"/>
                <a:gd name="T62" fmla="*/ 4 w 12"/>
                <a:gd name="T63" fmla="*/ 2 h 38"/>
                <a:gd name="T64" fmla="*/ 4 w 12"/>
                <a:gd name="T65" fmla="*/ 4 h 38"/>
                <a:gd name="T66" fmla="*/ 6 w 12"/>
                <a:gd name="T67" fmla="*/ 4 h 38"/>
                <a:gd name="T68" fmla="*/ 6 w 12"/>
                <a:gd name="T6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 h="38">
                  <a:moveTo>
                    <a:pt x="6" y="4"/>
                  </a:moveTo>
                  <a:lnTo>
                    <a:pt x="6" y="6"/>
                  </a:lnTo>
                  <a:lnTo>
                    <a:pt x="6" y="7"/>
                  </a:lnTo>
                  <a:lnTo>
                    <a:pt x="8" y="12"/>
                  </a:lnTo>
                  <a:lnTo>
                    <a:pt x="8" y="12"/>
                  </a:lnTo>
                  <a:lnTo>
                    <a:pt x="11" y="13"/>
                  </a:lnTo>
                  <a:lnTo>
                    <a:pt x="12" y="16"/>
                  </a:lnTo>
                  <a:lnTo>
                    <a:pt x="12" y="24"/>
                  </a:lnTo>
                  <a:lnTo>
                    <a:pt x="11" y="24"/>
                  </a:lnTo>
                  <a:lnTo>
                    <a:pt x="11" y="29"/>
                  </a:lnTo>
                  <a:lnTo>
                    <a:pt x="11" y="35"/>
                  </a:lnTo>
                  <a:lnTo>
                    <a:pt x="12" y="38"/>
                  </a:lnTo>
                  <a:lnTo>
                    <a:pt x="8" y="32"/>
                  </a:lnTo>
                  <a:lnTo>
                    <a:pt x="6" y="32"/>
                  </a:lnTo>
                  <a:lnTo>
                    <a:pt x="4" y="29"/>
                  </a:lnTo>
                  <a:lnTo>
                    <a:pt x="2" y="29"/>
                  </a:lnTo>
                  <a:lnTo>
                    <a:pt x="2" y="26"/>
                  </a:lnTo>
                  <a:lnTo>
                    <a:pt x="2" y="26"/>
                  </a:lnTo>
                  <a:lnTo>
                    <a:pt x="2" y="22"/>
                  </a:lnTo>
                  <a:lnTo>
                    <a:pt x="0" y="19"/>
                  </a:lnTo>
                  <a:lnTo>
                    <a:pt x="0" y="16"/>
                  </a:lnTo>
                  <a:lnTo>
                    <a:pt x="0" y="16"/>
                  </a:lnTo>
                  <a:lnTo>
                    <a:pt x="0" y="12"/>
                  </a:lnTo>
                  <a:lnTo>
                    <a:pt x="0" y="12"/>
                  </a:lnTo>
                  <a:lnTo>
                    <a:pt x="0" y="7"/>
                  </a:lnTo>
                  <a:lnTo>
                    <a:pt x="0" y="6"/>
                  </a:lnTo>
                  <a:lnTo>
                    <a:pt x="0" y="4"/>
                  </a:lnTo>
                  <a:lnTo>
                    <a:pt x="0" y="2"/>
                  </a:lnTo>
                  <a:lnTo>
                    <a:pt x="0" y="0"/>
                  </a:lnTo>
                  <a:lnTo>
                    <a:pt x="0" y="0"/>
                  </a:lnTo>
                  <a:lnTo>
                    <a:pt x="2" y="2"/>
                  </a:lnTo>
                  <a:lnTo>
                    <a:pt x="4" y="2"/>
                  </a:lnTo>
                  <a:lnTo>
                    <a:pt x="4" y="4"/>
                  </a:lnTo>
                  <a:lnTo>
                    <a:pt x="6" y="4"/>
                  </a:lnTo>
                  <a:lnTo>
                    <a:pt x="6" y="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9" name="Freeform 673">
              <a:extLst>
                <a:ext uri="{FF2B5EF4-FFF2-40B4-BE49-F238E27FC236}">
                  <a16:creationId xmlns:a16="http://schemas.microsoft.com/office/drawing/2014/main" id="{18387C1C-D380-4A06-ADB2-4D8EFC0C0DF8}"/>
                </a:ext>
              </a:extLst>
            </p:cNvPr>
            <p:cNvSpPr>
              <a:spLocks/>
            </p:cNvSpPr>
            <p:nvPr/>
          </p:nvSpPr>
          <p:spPr bwMode="auto">
            <a:xfrm>
              <a:off x="1039813" y="3675063"/>
              <a:ext cx="46038" cy="101600"/>
            </a:xfrm>
            <a:custGeom>
              <a:avLst/>
              <a:gdLst>
                <a:gd name="T0" fmla="*/ 25 w 29"/>
                <a:gd name="T1" fmla="*/ 32 h 64"/>
                <a:gd name="T2" fmla="*/ 25 w 29"/>
                <a:gd name="T3" fmla="*/ 34 h 64"/>
                <a:gd name="T4" fmla="*/ 23 w 29"/>
                <a:gd name="T5" fmla="*/ 38 h 64"/>
                <a:gd name="T6" fmla="*/ 22 w 29"/>
                <a:gd name="T7" fmla="*/ 42 h 64"/>
                <a:gd name="T8" fmla="*/ 23 w 29"/>
                <a:gd name="T9" fmla="*/ 47 h 64"/>
                <a:gd name="T10" fmla="*/ 25 w 29"/>
                <a:gd name="T11" fmla="*/ 48 h 64"/>
                <a:gd name="T12" fmla="*/ 25 w 29"/>
                <a:gd name="T13" fmla="*/ 50 h 64"/>
                <a:gd name="T14" fmla="*/ 28 w 29"/>
                <a:gd name="T15" fmla="*/ 56 h 64"/>
                <a:gd name="T16" fmla="*/ 29 w 29"/>
                <a:gd name="T17" fmla="*/ 58 h 64"/>
                <a:gd name="T18" fmla="*/ 29 w 29"/>
                <a:gd name="T19" fmla="*/ 62 h 64"/>
                <a:gd name="T20" fmla="*/ 29 w 29"/>
                <a:gd name="T21" fmla="*/ 64 h 64"/>
                <a:gd name="T22" fmla="*/ 28 w 29"/>
                <a:gd name="T23" fmla="*/ 62 h 64"/>
                <a:gd name="T24" fmla="*/ 25 w 29"/>
                <a:gd name="T25" fmla="*/ 60 h 64"/>
                <a:gd name="T26" fmla="*/ 23 w 29"/>
                <a:gd name="T27" fmla="*/ 58 h 64"/>
                <a:gd name="T28" fmla="*/ 17 w 29"/>
                <a:gd name="T29" fmla="*/ 56 h 64"/>
                <a:gd name="T30" fmla="*/ 10 w 29"/>
                <a:gd name="T31" fmla="*/ 50 h 64"/>
                <a:gd name="T32" fmla="*/ 10 w 29"/>
                <a:gd name="T33" fmla="*/ 50 h 64"/>
                <a:gd name="T34" fmla="*/ 6 w 29"/>
                <a:gd name="T35" fmla="*/ 48 h 64"/>
                <a:gd name="T36" fmla="*/ 4 w 29"/>
                <a:gd name="T37" fmla="*/ 47 h 64"/>
                <a:gd name="T38" fmla="*/ 4 w 29"/>
                <a:gd name="T39" fmla="*/ 44 h 64"/>
                <a:gd name="T40" fmla="*/ 1 w 29"/>
                <a:gd name="T41" fmla="*/ 38 h 64"/>
                <a:gd name="T42" fmla="*/ 0 w 29"/>
                <a:gd name="T43" fmla="*/ 37 h 64"/>
                <a:gd name="T44" fmla="*/ 0 w 29"/>
                <a:gd name="T45" fmla="*/ 32 h 64"/>
                <a:gd name="T46" fmla="*/ 0 w 29"/>
                <a:gd name="T47" fmla="*/ 31 h 64"/>
                <a:gd name="T48" fmla="*/ 0 w 29"/>
                <a:gd name="T49" fmla="*/ 26 h 64"/>
                <a:gd name="T50" fmla="*/ 1 w 29"/>
                <a:gd name="T51" fmla="*/ 26 h 64"/>
                <a:gd name="T52" fmla="*/ 4 w 29"/>
                <a:gd name="T53" fmla="*/ 25 h 64"/>
                <a:gd name="T54" fmla="*/ 6 w 29"/>
                <a:gd name="T55" fmla="*/ 25 h 64"/>
                <a:gd name="T56" fmla="*/ 10 w 29"/>
                <a:gd name="T57" fmla="*/ 31 h 64"/>
                <a:gd name="T58" fmla="*/ 12 w 29"/>
                <a:gd name="T59" fmla="*/ 26 h 64"/>
                <a:gd name="T60" fmla="*/ 12 w 29"/>
                <a:gd name="T61" fmla="*/ 22 h 64"/>
                <a:gd name="T62" fmla="*/ 13 w 29"/>
                <a:gd name="T63" fmla="*/ 21 h 64"/>
                <a:gd name="T64" fmla="*/ 16 w 29"/>
                <a:gd name="T65" fmla="*/ 19 h 64"/>
                <a:gd name="T66" fmla="*/ 16 w 29"/>
                <a:gd name="T67" fmla="*/ 19 h 64"/>
                <a:gd name="T68" fmla="*/ 16 w 29"/>
                <a:gd name="T69" fmla="*/ 15 h 64"/>
                <a:gd name="T70" fmla="*/ 19 w 29"/>
                <a:gd name="T71" fmla="*/ 10 h 64"/>
                <a:gd name="T72" fmla="*/ 22 w 29"/>
                <a:gd name="T73" fmla="*/ 10 h 64"/>
                <a:gd name="T74" fmla="*/ 22 w 29"/>
                <a:gd name="T75" fmla="*/ 6 h 64"/>
                <a:gd name="T76" fmla="*/ 22 w 29"/>
                <a:gd name="T77" fmla="*/ 5 h 64"/>
                <a:gd name="T78" fmla="*/ 19 w 29"/>
                <a:gd name="T79" fmla="*/ 0 h 64"/>
                <a:gd name="T80" fmla="*/ 22 w 29"/>
                <a:gd name="T81" fmla="*/ 0 h 64"/>
                <a:gd name="T82" fmla="*/ 23 w 29"/>
                <a:gd name="T83" fmla="*/ 5 h 64"/>
                <a:gd name="T84" fmla="*/ 23 w 29"/>
                <a:gd name="T85" fmla="*/ 9 h 64"/>
                <a:gd name="T86" fmla="*/ 23 w 29"/>
                <a:gd name="T87" fmla="*/ 15 h 64"/>
                <a:gd name="T88" fmla="*/ 25 w 29"/>
                <a:gd name="T89" fmla="*/ 21 h 64"/>
                <a:gd name="T90" fmla="*/ 23 w 29"/>
                <a:gd name="T91" fmla="*/ 19 h 64"/>
                <a:gd name="T92" fmla="*/ 19 w 29"/>
                <a:gd name="T93" fmla="*/ 16 h 64"/>
                <a:gd name="T94" fmla="*/ 19 w 29"/>
                <a:gd name="T95" fmla="*/ 19 h 64"/>
                <a:gd name="T96" fmla="*/ 22 w 29"/>
                <a:gd name="T97" fmla="*/ 25 h 64"/>
                <a:gd name="T98" fmla="*/ 23 w 29"/>
                <a:gd name="T99" fmla="*/ 28 h 64"/>
                <a:gd name="T100" fmla="*/ 25 w 29"/>
                <a:gd name="T101" fmla="*/ 32 h 64"/>
                <a:gd name="T102" fmla="*/ 25 w 29"/>
                <a:gd name="T103"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 h="64">
                  <a:moveTo>
                    <a:pt x="25" y="32"/>
                  </a:moveTo>
                  <a:lnTo>
                    <a:pt x="25" y="34"/>
                  </a:lnTo>
                  <a:lnTo>
                    <a:pt x="23" y="38"/>
                  </a:lnTo>
                  <a:lnTo>
                    <a:pt x="22" y="42"/>
                  </a:lnTo>
                  <a:lnTo>
                    <a:pt x="23" y="47"/>
                  </a:lnTo>
                  <a:lnTo>
                    <a:pt x="25" y="48"/>
                  </a:lnTo>
                  <a:lnTo>
                    <a:pt x="25" y="50"/>
                  </a:lnTo>
                  <a:lnTo>
                    <a:pt x="28" y="56"/>
                  </a:lnTo>
                  <a:lnTo>
                    <a:pt x="29" y="58"/>
                  </a:lnTo>
                  <a:lnTo>
                    <a:pt x="29" y="62"/>
                  </a:lnTo>
                  <a:lnTo>
                    <a:pt x="29" y="64"/>
                  </a:lnTo>
                  <a:lnTo>
                    <a:pt x="28" y="62"/>
                  </a:lnTo>
                  <a:lnTo>
                    <a:pt x="25" y="60"/>
                  </a:lnTo>
                  <a:lnTo>
                    <a:pt x="23" y="58"/>
                  </a:lnTo>
                  <a:lnTo>
                    <a:pt x="17" y="56"/>
                  </a:lnTo>
                  <a:lnTo>
                    <a:pt x="10" y="50"/>
                  </a:lnTo>
                  <a:lnTo>
                    <a:pt x="10" y="50"/>
                  </a:lnTo>
                  <a:lnTo>
                    <a:pt x="6" y="48"/>
                  </a:lnTo>
                  <a:lnTo>
                    <a:pt x="4" y="47"/>
                  </a:lnTo>
                  <a:lnTo>
                    <a:pt x="4" y="44"/>
                  </a:lnTo>
                  <a:lnTo>
                    <a:pt x="1" y="38"/>
                  </a:lnTo>
                  <a:lnTo>
                    <a:pt x="0" y="37"/>
                  </a:lnTo>
                  <a:lnTo>
                    <a:pt x="0" y="32"/>
                  </a:lnTo>
                  <a:lnTo>
                    <a:pt x="0" y="31"/>
                  </a:lnTo>
                  <a:lnTo>
                    <a:pt x="0" y="26"/>
                  </a:lnTo>
                  <a:lnTo>
                    <a:pt x="1" y="26"/>
                  </a:lnTo>
                  <a:lnTo>
                    <a:pt x="4" y="25"/>
                  </a:lnTo>
                  <a:lnTo>
                    <a:pt x="6" y="25"/>
                  </a:lnTo>
                  <a:lnTo>
                    <a:pt x="10" y="31"/>
                  </a:lnTo>
                  <a:lnTo>
                    <a:pt x="12" y="26"/>
                  </a:lnTo>
                  <a:lnTo>
                    <a:pt x="12" y="22"/>
                  </a:lnTo>
                  <a:lnTo>
                    <a:pt x="13" y="21"/>
                  </a:lnTo>
                  <a:lnTo>
                    <a:pt x="16" y="19"/>
                  </a:lnTo>
                  <a:lnTo>
                    <a:pt x="16" y="19"/>
                  </a:lnTo>
                  <a:lnTo>
                    <a:pt x="16" y="15"/>
                  </a:lnTo>
                  <a:lnTo>
                    <a:pt x="19" y="10"/>
                  </a:lnTo>
                  <a:lnTo>
                    <a:pt x="22" y="10"/>
                  </a:lnTo>
                  <a:lnTo>
                    <a:pt x="22" y="6"/>
                  </a:lnTo>
                  <a:lnTo>
                    <a:pt x="22" y="5"/>
                  </a:lnTo>
                  <a:lnTo>
                    <a:pt x="19" y="0"/>
                  </a:lnTo>
                  <a:lnTo>
                    <a:pt x="22" y="0"/>
                  </a:lnTo>
                  <a:lnTo>
                    <a:pt x="23" y="5"/>
                  </a:lnTo>
                  <a:lnTo>
                    <a:pt x="23" y="9"/>
                  </a:lnTo>
                  <a:lnTo>
                    <a:pt x="23" y="15"/>
                  </a:lnTo>
                  <a:lnTo>
                    <a:pt x="25" y="21"/>
                  </a:lnTo>
                  <a:lnTo>
                    <a:pt x="23" y="19"/>
                  </a:lnTo>
                  <a:lnTo>
                    <a:pt x="19" y="16"/>
                  </a:lnTo>
                  <a:lnTo>
                    <a:pt x="19" y="19"/>
                  </a:lnTo>
                  <a:lnTo>
                    <a:pt x="22" y="25"/>
                  </a:lnTo>
                  <a:lnTo>
                    <a:pt x="23" y="28"/>
                  </a:lnTo>
                  <a:lnTo>
                    <a:pt x="25" y="32"/>
                  </a:lnTo>
                  <a:lnTo>
                    <a:pt x="25" y="3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0" name="Freeform 674">
              <a:extLst>
                <a:ext uri="{FF2B5EF4-FFF2-40B4-BE49-F238E27FC236}">
                  <a16:creationId xmlns:a16="http://schemas.microsoft.com/office/drawing/2014/main" id="{A90DE35A-5B6B-4DD2-84B6-C93A4170F158}"/>
                </a:ext>
              </a:extLst>
            </p:cNvPr>
            <p:cNvSpPr>
              <a:spLocks/>
            </p:cNvSpPr>
            <p:nvPr/>
          </p:nvSpPr>
          <p:spPr bwMode="auto">
            <a:xfrm>
              <a:off x="1069976" y="3760788"/>
              <a:ext cx="141288" cy="150813"/>
            </a:xfrm>
            <a:custGeom>
              <a:avLst/>
              <a:gdLst>
                <a:gd name="T0" fmla="*/ 67 w 89"/>
                <a:gd name="T1" fmla="*/ 16 h 95"/>
                <a:gd name="T2" fmla="*/ 73 w 89"/>
                <a:gd name="T3" fmla="*/ 18 h 95"/>
                <a:gd name="T4" fmla="*/ 78 w 89"/>
                <a:gd name="T5" fmla="*/ 19 h 95"/>
                <a:gd name="T6" fmla="*/ 83 w 89"/>
                <a:gd name="T7" fmla="*/ 24 h 95"/>
                <a:gd name="T8" fmla="*/ 86 w 89"/>
                <a:gd name="T9" fmla="*/ 30 h 95"/>
                <a:gd name="T10" fmla="*/ 88 w 89"/>
                <a:gd name="T11" fmla="*/ 34 h 95"/>
                <a:gd name="T12" fmla="*/ 80 w 89"/>
                <a:gd name="T13" fmla="*/ 38 h 95"/>
                <a:gd name="T14" fmla="*/ 80 w 89"/>
                <a:gd name="T15" fmla="*/ 46 h 95"/>
                <a:gd name="T16" fmla="*/ 78 w 89"/>
                <a:gd name="T17" fmla="*/ 50 h 95"/>
                <a:gd name="T18" fmla="*/ 76 w 89"/>
                <a:gd name="T19" fmla="*/ 52 h 95"/>
                <a:gd name="T20" fmla="*/ 78 w 89"/>
                <a:gd name="T21" fmla="*/ 56 h 95"/>
                <a:gd name="T22" fmla="*/ 80 w 89"/>
                <a:gd name="T23" fmla="*/ 62 h 95"/>
                <a:gd name="T24" fmla="*/ 82 w 89"/>
                <a:gd name="T25" fmla="*/ 68 h 95"/>
                <a:gd name="T26" fmla="*/ 83 w 89"/>
                <a:gd name="T27" fmla="*/ 72 h 95"/>
                <a:gd name="T28" fmla="*/ 89 w 89"/>
                <a:gd name="T29" fmla="*/ 79 h 95"/>
                <a:gd name="T30" fmla="*/ 82 w 89"/>
                <a:gd name="T31" fmla="*/ 78 h 95"/>
                <a:gd name="T32" fmla="*/ 80 w 89"/>
                <a:gd name="T33" fmla="*/ 82 h 95"/>
                <a:gd name="T34" fmla="*/ 80 w 89"/>
                <a:gd name="T35" fmla="*/ 88 h 95"/>
                <a:gd name="T36" fmla="*/ 86 w 89"/>
                <a:gd name="T37" fmla="*/ 91 h 95"/>
                <a:gd name="T38" fmla="*/ 88 w 89"/>
                <a:gd name="T39" fmla="*/ 95 h 95"/>
                <a:gd name="T40" fmla="*/ 82 w 89"/>
                <a:gd name="T41" fmla="*/ 91 h 95"/>
                <a:gd name="T42" fmla="*/ 73 w 89"/>
                <a:gd name="T43" fmla="*/ 85 h 95"/>
                <a:gd name="T44" fmla="*/ 67 w 89"/>
                <a:gd name="T45" fmla="*/ 85 h 95"/>
                <a:gd name="T46" fmla="*/ 64 w 89"/>
                <a:gd name="T47" fmla="*/ 82 h 95"/>
                <a:gd name="T48" fmla="*/ 60 w 89"/>
                <a:gd name="T49" fmla="*/ 79 h 95"/>
                <a:gd name="T50" fmla="*/ 54 w 89"/>
                <a:gd name="T51" fmla="*/ 78 h 95"/>
                <a:gd name="T52" fmla="*/ 50 w 89"/>
                <a:gd name="T53" fmla="*/ 76 h 95"/>
                <a:gd name="T54" fmla="*/ 47 w 89"/>
                <a:gd name="T55" fmla="*/ 69 h 95"/>
                <a:gd name="T56" fmla="*/ 44 w 89"/>
                <a:gd name="T57" fmla="*/ 62 h 95"/>
                <a:gd name="T58" fmla="*/ 36 w 89"/>
                <a:gd name="T59" fmla="*/ 57 h 95"/>
                <a:gd name="T60" fmla="*/ 34 w 89"/>
                <a:gd name="T61" fmla="*/ 60 h 95"/>
                <a:gd name="T62" fmla="*/ 25 w 89"/>
                <a:gd name="T63" fmla="*/ 56 h 95"/>
                <a:gd name="T64" fmla="*/ 19 w 89"/>
                <a:gd name="T65" fmla="*/ 46 h 95"/>
                <a:gd name="T66" fmla="*/ 10 w 89"/>
                <a:gd name="T67" fmla="*/ 40 h 95"/>
                <a:gd name="T68" fmla="*/ 3 w 89"/>
                <a:gd name="T69" fmla="*/ 37 h 95"/>
                <a:gd name="T70" fmla="*/ 3 w 89"/>
                <a:gd name="T71" fmla="*/ 37 h 95"/>
                <a:gd name="T72" fmla="*/ 3 w 89"/>
                <a:gd name="T73" fmla="*/ 32 h 95"/>
                <a:gd name="T74" fmla="*/ 6 w 89"/>
                <a:gd name="T75" fmla="*/ 34 h 95"/>
                <a:gd name="T76" fmla="*/ 9 w 89"/>
                <a:gd name="T77" fmla="*/ 37 h 95"/>
                <a:gd name="T78" fmla="*/ 13 w 89"/>
                <a:gd name="T79" fmla="*/ 34 h 95"/>
                <a:gd name="T80" fmla="*/ 14 w 89"/>
                <a:gd name="T81" fmla="*/ 34 h 95"/>
                <a:gd name="T82" fmla="*/ 14 w 89"/>
                <a:gd name="T83" fmla="*/ 28 h 95"/>
                <a:gd name="T84" fmla="*/ 19 w 89"/>
                <a:gd name="T85" fmla="*/ 24 h 95"/>
                <a:gd name="T86" fmla="*/ 19 w 89"/>
                <a:gd name="T87" fmla="*/ 22 h 95"/>
                <a:gd name="T88" fmla="*/ 19 w 89"/>
                <a:gd name="T89" fmla="*/ 16 h 95"/>
                <a:gd name="T90" fmla="*/ 20 w 89"/>
                <a:gd name="T91" fmla="*/ 12 h 95"/>
                <a:gd name="T92" fmla="*/ 22 w 89"/>
                <a:gd name="T93" fmla="*/ 6 h 95"/>
                <a:gd name="T94" fmla="*/ 22 w 89"/>
                <a:gd name="T95" fmla="*/ 0 h 95"/>
                <a:gd name="T96" fmla="*/ 26 w 89"/>
                <a:gd name="T97" fmla="*/ 0 h 95"/>
                <a:gd name="T98" fmla="*/ 30 w 89"/>
                <a:gd name="T99" fmla="*/ 6 h 95"/>
                <a:gd name="T100" fmla="*/ 38 w 89"/>
                <a:gd name="T101" fmla="*/ 10 h 95"/>
                <a:gd name="T102" fmla="*/ 42 w 89"/>
                <a:gd name="T103" fmla="*/ 8 h 95"/>
                <a:gd name="T104" fmla="*/ 50 w 89"/>
                <a:gd name="T105" fmla="*/ 8 h 95"/>
                <a:gd name="T106" fmla="*/ 54 w 89"/>
                <a:gd name="T107" fmla="*/ 10 h 95"/>
                <a:gd name="T108" fmla="*/ 60 w 89"/>
                <a:gd name="T109" fmla="*/ 12 h 95"/>
                <a:gd name="T110" fmla="*/ 66 w 89"/>
                <a:gd name="T111"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 h="95">
                  <a:moveTo>
                    <a:pt x="66" y="15"/>
                  </a:moveTo>
                  <a:lnTo>
                    <a:pt x="67" y="16"/>
                  </a:lnTo>
                  <a:lnTo>
                    <a:pt x="70" y="18"/>
                  </a:lnTo>
                  <a:lnTo>
                    <a:pt x="73" y="18"/>
                  </a:lnTo>
                  <a:lnTo>
                    <a:pt x="76" y="19"/>
                  </a:lnTo>
                  <a:lnTo>
                    <a:pt x="78" y="19"/>
                  </a:lnTo>
                  <a:lnTo>
                    <a:pt x="82" y="24"/>
                  </a:lnTo>
                  <a:lnTo>
                    <a:pt x="83" y="24"/>
                  </a:lnTo>
                  <a:lnTo>
                    <a:pt x="86" y="26"/>
                  </a:lnTo>
                  <a:lnTo>
                    <a:pt x="86" y="30"/>
                  </a:lnTo>
                  <a:lnTo>
                    <a:pt x="83" y="32"/>
                  </a:lnTo>
                  <a:lnTo>
                    <a:pt x="88" y="34"/>
                  </a:lnTo>
                  <a:lnTo>
                    <a:pt x="86" y="37"/>
                  </a:lnTo>
                  <a:lnTo>
                    <a:pt x="80" y="38"/>
                  </a:lnTo>
                  <a:lnTo>
                    <a:pt x="80" y="41"/>
                  </a:lnTo>
                  <a:lnTo>
                    <a:pt x="80" y="46"/>
                  </a:lnTo>
                  <a:lnTo>
                    <a:pt x="80" y="48"/>
                  </a:lnTo>
                  <a:lnTo>
                    <a:pt x="78" y="50"/>
                  </a:lnTo>
                  <a:lnTo>
                    <a:pt x="78" y="52"/>
                  </a:lnTo>
                  <a:lnTo>
                    <a:pt x="76" y="52"/>
                  </a:lnTo>
                  <a:lnTo>
                    <a:pt x="78" y="54"/>
                  </a:lnTo>
                  <a:lnTo>
                    <a:pt x="78" y="56"/>
                  </a:lnTo>
                  <a:lnTo>
                    <a:pt x="80" y="60"/>
                  </a:lnTo>
                  <a:lnTo>
                    <a:pt x="80" y="62"/>
                  </a:lnTo>
                  <a:lnTo>
                    <a:pt x="80" y="63"/>
                  </a:lnTo>
                  <a:lnTo>
                    <a:pt x="82" y="68"/>
                  </a:lnTo>
                  <a:lnTo>
                    <a:pt x="82" y="68"/>
                  </a:lnTo>
                  <a:lnTo>
                    <a:pt x="83" y="72"/>
                  </a:lnTo>
                  <a:lnTo>
                    <a:pt x="88" y="73"/>
                  </a:lnTo>
                  <a:lnTo>
                    <a:pt x="89" y="79"/>
                  </a:lnTo>
                  <a:lnTo>
                    <a:pt x="80" y="78"/>
                  </a:lnTo>
                  <a:lnTo>
                    <a:pt x="82" y="78"/>
                  </a:lnTo>
                  <a:lnTo>
                    <a:pt x="80" y="79"/>
                  </a:lnTo>
                  <a:lnTo>
                    <a:pt x="80" y="82"/>
                  </a:lnTo>
                  <a:lnTo>
                    <a:pt x="82" y="85"/>
                  </a:lnTo>
                  <a:lnTo>
                    <a:pt x="80" y="88"/>
                  </a:lnTo>
                  <a:lnTo>
                    <a:pt x="82" y="89"/>
                  </a:lnTo>
                  <a:lnTo>
                    <a:pt x="86" y="91"/>
                  </a:lnTo>
                  <a:lnTo>
                    <a:pt x="88" y="91"/>
                  </a:lnTo>
                  <a:lnTo>
                    <a:pt x="88" y="95"/>
                  </a:lnTo>
                  <a:lnTo>
                    <a:pt x="86" y="95"/>
                  </a:lnTo>
                  <a:lnTo>
                    <a:pt x="82" y="91"/>
                  </a:lnTo>
                  <a:lnTo>
                    <a:pt x="78" y="89"/>
                  </a:lnTo>
                  <a:lnTo>
                    <a:pt x="73" y="85"/>
                  </a:lnTo>
                  <a:lnTo>
                    <a:pt x="72" y="88"/>
                  </a:lnTo>
                  <a:lnTo>
                    <a:pt x="67" y="85"/>
                  </a:lnTo>
                  <a:lnTo>
                    <a:pt x="66" y="84"/>
                  </a:lnTo>
                  <a:lnTo>
                    <a:pt x="64" y="82"/>
                  </a:lnTo>
                  <a:lnTo>
                    <a:pt x="60" y="82"/>
                  </a:lnTo>
                  <a:lnTo>
                    <a:pt x="60" y="79"/>
                  </a:lnTo>
                  <a:lnTo>
                    <a:pt x="58" y="78"/>
                  </a:lnTo>
                  <a:lnTo>
                    <a:pt x="54" y="78"/>
                  </a:lnTo>
                  <a:lnTo>
                    <a:pt x="52" y="78"/>
                  </a:lnTo>
                  <a:lnTo>
                    <a:pt x="50" y="76"/>
                  </a:lnTo>
                  <a:lnTo>
                    <a:pt x="50" y="73"/>
                  </a:lnTo>
                  <a:lnTo>
                    <a:pt x="47" y="69"/>
                  </a:lnTo>
                  <a:lnTo>
                    <a:pt x="47" y="66"/>
                  </a:lnTo>
                  <a:lnTo>
                    <a:pt x="44" y="62"/>
                  </a:lnTo>
                  <a:lnTo>
                    <a:pt x="38" y="57"/>
                  </a:lnTo>
                  <a:lnTo>
                    <a:pt x="36" y="57"/>
                  </a:lnTo>
                  <a:lnTo>
                    <a:pt x="32" y="56"/>
                  </a:lnTo>
                  <a:lnTo>
                    <a:pt x="34" y="60"/>
                  </a:lnTo>
                  <a:lnTo>
                    <a:pt x="30" y="57"/>
                  </a:lnTo>
                  <a:lnTo>
                    <a:pt x="25" y="56"/>
                  </a:lnTo>
                  <a:lnTo>
                    <a:pt x="22" y="52"/>
                  </a:lnTo>
                  <a:lnTo>
                    <a:pt x="19" y="46"/>
                  </a:lnTo>
                  <a:lnTo>
                    <a:pt x="19" y="44"/>
                  </a:lnTo>
                  <a:lnTo>
                    <a:pt x="10" y="40"/>
                  </a:lnTo>
                  <a:lnTo>
                    <a:pt x="4" y="38"/>
                  </a:lnTo>
                  <a:lnTo>
                    <a:pt x="3" y="37"/>
                  </a:lnTo>
                  <a:lnTo>
                    <a:pt x="0" y="34"/>
                  </a:lnTo>
                  <a:lnTo>
                    <a:pt x="3" y="37"/>
                  </a:lnTo>
                  <a:lnTo>
                    <a:pt x="0" y="32"/>
                  </a:lnTo>
                  <a:lnTo>
                    <a:pt x="3" y="32"/>
                  </a:lnTo>
                  <a:lnTo>
                    <a:pt x="4" y="34"/>
                  </a:lnTo>
                  <a:lnTo>
                    <a:pt x="6" y="34"/>
                  </a:lnTo>
                  <a:lnTo>
                    <a:pt x="9" y="34"/>
                  </a:lnTo>
                  <a:lnTo>
                    <a:pt x="9" y="37"/>
                  </a:lnTo>
                  <a:lnTo>
                    <a:pt x="10" y="37"/>
                  </a:lnTo>
                  <a:lnTo>
                    <a:pt x="13" y="34"/>
                  </a:lnTo>
                  <a:lnTo>
                    <a:pt x="14" y="37"/>
                  </a:lnTo>
                  <a:lnTo>
                    <a:pt x="14" y="34"/>
                  </a:lnTo>
                  <a:lnTo>
                    <a:pt x="14" y="28"/>
                  </a:lnTo>
                  <a:lnTo>
                    <a:pt x="14" y="28"/>
                  </a:lnTo>
                  <a:lnTo>
                    <a:pt x="16" y="26"/>
                  </a:lnTo>
                  <a:lnTo>
                    <a:pt x="19" y="24"/>
                  </a:lnTo>
                  <a:lnTo>
                    <a:pt x="19" y="24"/>
                  </a:lnTo>
                  <a:lnTo>
                    <a:pt x="19" y="22"/>
                  </a:lnTo>
                  <a:lnTo>
                    <a:pt x="20" y="19"/>
                  </a:lnTo>
                  <a:lnTo>
                    <a:pt x="19" y="16"/>
                  </a:lnTo>
                  <a:lnTo>
                    <a:pt x="20" y="15"/>
                  </a:lnTo>
                  <a:lnTo>
                    <a:pt x="20" y="12"/>
                  </a:lnTo>
                  <a:lnTo>
                    <a:pt x="22" y="8"/>
                  </a:lnTo>
                  <a:lnTo>
                    <a:pt x="22" y="6"/>
                  </a:lnTo>
                  <a:lnTo>
                    <a:pt x="22" y="2"/>
                  </a:lnTo>
                  <a:lnTo>
                    <a:pt x="22" y="0"/>
                  </a:lnTo>
                  <a:lnTo>
                    <a:pt x="25" y="0"/>
                  </a:lnTo>
                  <a:lnTo>
                    <a:pt x="26" y="0"/>
                  </a:lnTo>
                  <a:lnTo>
                    <a:pt x="30" y="2"/>
                  </a:lnTo>
                  <a:lnTo>
                    <a:pt x="30" y="6"/>
                  </a:lnTo>
                  <a:lnTo>
                    <a:pt x="36" y="8"/>
                  </a:lnTo>
                  <a:lnTo>
                    <a:pt x="38" y="10"/>
                  </a:lnTo>
                  <a:lnTo>
                    <a:pt x="41" y="10"/>
                  </a:lnTo>
                  <a:lnTo>
                    <a:pt x="42" y="8"/>
                  </a:lnTo>
                  <a:lnTo>
                    <a:pt x="44" y="10"/>
                  </a:lnTo>
                  <a:lnTo>
                    <a:pt x="50" y="8"/>
                  </a:lnTo>
                  <a:lnTo>
                    <a:pt x="52" y="10"/>
                  </a:lnTo>
                  <a:lnTo>
                    <a:pt x="54" y="10"/>
                  </a:lnTo>
                  <a:lnTo>
                    <a:pt x="56" y="8"/>
                  </a:lnTo>
                  <a:lnTo>
                    <a:pt x="60" y="12"/>
                  </a:lnTo>
                  <a:lnTo>
                    <a:pt x="64" y="12"/>
                  </a:lnTo>
                  <a:lnTo>
                    <a:pt x="66" y="15"/>
                  </a:lnTo>
                  <a:lnTo>
                    <a:pt x="66" y="15"/>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1" name="Freeform 675">
              <a:extLst>
                <a:ext uri="{FF2B5EF4-FFF2-40B4-BE49-F238E27FC236}">
                  <a16:creationId xmlns:a16="http://schemas.microsoft.com/office/drawing/2014/main" id="{04371D70-31AC-43FD-953B-0C3BD495D5A3}"/>
                </a:ext>
              </a:extLst>
            </p:cNvPr>
            <p:cNvSpPr>
              <a:spLocks/>
            </p:cNvSpPr>
            <p:nvPr/>
          </p:nvSpPr>
          <p:spPr bwMode="auto">
            <a:xfrm>
              <a:off x="1060451" y="3763963"/>
              <a:ext cx="44450" cy="55563"/>
            </a:xfrm>
            <a:custGeom>
              <a:avLst/>
              <a:gdLst>
                <a:gd name="T0" fmla="*/ 28 w 28"/>
                <a:gd name="T1" fmla="*/ 4 h 35"/>
                <a:gd name="T2" fmla="*/ 28 w 28"/>
                <a:gd name="T3" fmla="*/ 6 h 35"/>
                <a:gd name="T4" fmla="*/ 26 w 28"/>
                <a:gd name="T5" fmla="*/ 10 h 35"/>
                <a:gd name="T6" fmla="*/ 26 w 28"/>
                <a:gd name="T7" fmla="*/ 13 h 35"/>
                <a:gd name="T8" fmla="*/ 25 w 28"/>
                <a:gd name="T9" fmla="*/ 14 h 35"/>
                <a:gd name="T10" fmla="*/ 26 w 28"/>
                <a:gd name="T11" fmla="*/ 17 h 35"/>
                <a:gd name="T12" fmla="*/ 25 w 28"/>
                <a:gd name="T13" fmla="*/ 20 h 35"/>
                <a:gd name="T14" fmla="*/ 25 w 28"/>
                <a:gd name="T15" fmla="*/ 22 h 35"/>
                <a:gd name="T16" fmla="*/ 25 w 28"/>
                <a:gd name="T17" fmla="*/ 22 h 35"/>
                <a:gd name="T18" fmla="*/ 22 w 28"/>
                <a:gd name="T19" fmla="*/ 24 h 35"/>
                <a:gd name="T20" fmla="*/ 20 w 28"/>
                <a:gd name="T21" fmla="*/ 26 h 35"/>
                <a:gd name="T22" fmla="*/ 20 w 28"/>
                <a:gd name="T23" fmla="*/ 26 h 35"/>
                <a:gd name="T24" fmla="*/ 20 w 28"/>
                <a:gd name="T25" fmla="*/ 32 h 35"/>
                <a:gd name="T26" fmla="*/ 20 w 28"/>
                <a:gd name="T27" fmla="*/ 35 h 35"/>
                <a:gd name="T28" fmla="*/ 19 w 28"/>
                <a:gd name="T29" fmla="*/ 32 h 35"/>
                <a:gd name="T30" fmla="*/ 16 w 28"/>
                <a:gd name="T31" fmla="*/ 35 h 35"/>
                <a:gd name="T32" fmla="*/ 15 w 28"/>
                <a:gd name="T33" fmla="*/ 35 h 35"/>
                <a:gd name="T34" fmla="*/ 15 w 28"/>
                <a:gd name="T35" fmla="*/ 32 h 35"/>
                <a:gd name="T36" fmla="*/ 12 w 28"/>
                <a:gd name="T37" fmla="*/ 32 h 35"/>
                <a:gd name="T38" fmla="*/ 10 w 28"/>
                <a:gd name="T39" fmla="*/ 32 h 35"/>
                <a:gd name="T40" fmla="*/ 9 w 28"/>
                <a:gd name="T41" fmla="*/ 30 h 35"/>
                <a:gd name="T42" fmla="*/ 9 w 28"/>
                <a:gd name="T43" fmla="*/ 28 h 35"/>
                <a:gd name="T44" fmla="*/ 4 w 28"/>
                <a:gd name="T45" fmla="*/ 30 h 35"/>
                <a:gd name="T46" fmla="*/ 4 w 28"/>
                <a:gd name="T47" fmla="*/ 26 h 35"/>
                <a:gd name="T48" fmla="*/ 0 w 28"/>
                <a:gd name="T49" fmla="*/ 22 h 35"/>
                <a:gd name="T50" fmla="*/ 3 w 28"/>
                <a:gd name="T51" fmla="*/ 22 h 35"/>
                <a:gd name="T52" fmla="*/ 3 w 28"/>
                <a:gd name="T53" fmla="*/ 22 h 35"/>
                <a:gd name="T54" fmla="*/ 3 w 28"/>
                <a:gd name="T55" fmla="*/ 17 h 35"/>
                <a:gd name="T56" fmla="*/ 3 w 28"/>
                <a:gd name="T57" fmla="*/ 17 h 35"/>
                <a:gd name="T58" fmla="*/ 4 w 28"/>
                <a:gd name="T59" fmla="*/ 17 h 35"/>
                <a:gd name="T60" fmla="*/ 6 w 28"/>
                <a:gd name="T61" fmla="*/ 17 h 35"/>
                <a:gd name="T62" fmla="*/ 6 w 28"/>
                <a:gd name="T63" fmla="*/ 20 h 35"/>
                <a:gd name="T64" fmla="*/ 10 w 28"/>
                <a:gd name="T65" fmla="*/ 22 h 35"/>
                <a:gd name="T66" fmla="*/ 12 w 28"/>
                <a:gd name="T67" fmla="*/ 20 h 35"/>
                <a:gd name="T68" fmla="*/ 12 w 28"/>
                <a:gd name="T69" fmla="*/ 16 h 35"/>
                <a:gd name="T70" fmla="*/ 9 w 28"/>
                <a:gd name="T71" fmla="*/ 13 h 35"/>
                <a:gd name="T72" fmla="*/ 9 w 28"/>
                <a:gd name="T73" fmla="*/ 10 h 35"/>
                <a:gd name="T74" fmla="*/ 10 w 28"/>
                <a:gd name="T75" fmla="*/ 8 h 35"/>
                <a:gd name="T76" fmla="*/ 9 w 28"/>
                <a:gd name="T77" fmla="*/ 6 h 35"/>
                <a:gd name="T78" fmla="*/ 6 w 28"/>
                <a:gd name="T79" fmla="*/ 4 h 35"/>
                <a:gd name="T80" fmla="*/ 4 w 28"/>
                <a:gd name="T81" fmla="*/ 2 h 35"/>
                <a:gd name="T82" fmla="*/ 4 w 28"/>
                <a:gd name="T83" fmla="*/ 0 h 35"/>
                <a:gd name="T84" fmla="*/ 10 w 28"/>
                <a:gd name="T85" fmla="*/ 2 h 35"/>
                <a:gd name="T86" fmla="*/ 12 w 28"/>
                <a:gd name="T87" fmla="*/ 4 h 35"/>
                <a:gd name="T88" fmla="*/ 15 w 28"/>
                <a:gd name="T89" fmla="*/ 6 h 35"/>
                <a:gd name="T90" fmla="*/ 16 w 28"/>
                <a:gd name="T91" fmla="*/ 8 h 35"/>
                <a:gd name="T92" fmla="*/ 16 w 28"/>
                <a:gd name="T93" fmla="*/ 6 h 35"/>
                <a:gd name="T94" fmla="*/ 19 w 28"/>
                <a:gd name="T95" fmla="*/ 0 h 35"/>
                <a:gd name="T96" fmla="*/ 22 w 28"/>
                <a:gd name="T97" fmla="*/ 0 h 35"/>
                <a:gd name="T98" fmla="*/ 28 w 28"/>
                <a:gd name="T99" fmla="*/ 4 h 35"/>
                <a:gd name="T100" fmla="*/ 28 w 28"/>
                <a:gd name="T101"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 h="35">
                  <a:moveTo>
                    <a:pt x="28" y="4"/>
                  </a:moveTo>
                  <a:lnTo>
                    <a:pt x="28" y="6"/>
                  </a:lnTo>
                  <a:lnTo>
                    <a:pt x="26" y="10"/>
                  </a:lnTo>
                  <a:lnTo>
                    <a:pt x="26" y="13"/>
                  </a:lnTo>
                  <a:lnTo>
                    <a:pt x="25" y="14"/>
                  </a:lnTo>
                  <a:lnTo>
                    <a:pt x="26" y="17"/>
                  </a:lnTo>
                  <a:lnTo>
                    <a:pt x="25" y="20"/>
                  </a:lnTo>
                  <a:lnTo>
                    <a:pt x="25" y="22"/>
                  </a:lnTo>
                  <a:lnTo>
                    <a:pt x="25" y="22"/>
                  </a:lnTo>
                  <a:lnTo>
                    <a:pt x="22" y="24"/>
                  </a:lnTo>
                  <a:lnTo>
                    <a:pt x="20" y="26"/>
                  </a:lnTo>
                  <a:lnTo>
                    <a:pt x="20" y="26"/>
                  </a:lnTo>
                  <a:lnTo>
                    <a:pt x="20" y="32"/>
                  </a:lnTo>
                  <a:lnTo>
                    <a:pt x="20" y="35"/>
                  </a:lnTo>
                  <a:lnTo>
                    <a:pt x="19" y="32"/>
                  </a:lnTo>
                  <a:lnTo>
                    <a:pt x="16" y="35"/>
                  </a:lnTo>
                  <a:lnTo>
                    <a:pt x="15" y="35"/>
                  </a:lnTo>
                  <a:lnTo>
                    <a:pt x="15" y="32"/>
                  </a:lnTo>
                  <a:lnTo>
                    <a:pt x="12" y="32"/>
                  </a:lnTo>
                  <a:lnTo>
                    <a:pt x="10" y="32"/>
                  </a:lnTo>
                  <a:lnTo>
                    <a:pt x="9" y="30"/>
                  </a:lnTo>
                  <a:lnTo>
                    <a:pt x="9" y="28"/>
                  </a:lnTo>
                  <a:lnTo>
                    <a:pt x="4" y="30"/>
                  </a:lnTo>
                  <a:lnTo>
                    <a:pt x="4" y="26"/>
                  </a:lnTo>
                  <a:lnTo>
                    <a:pt x="0" y="22"/>
                  </a:lnTo>
                  <a:lnTo>
                    <a:pt x="3" y="22"/>
                  </a:lnTo>
                  <a:lnTo>
                    <a:pt x="3" y="22"/>
                  </a:lnTo>
                  <a:lnTo>
                    <a:pt x="3" y="17"/>
                  </a:lnTo>
                  <a:lnTo>
                    <a:pt x="3" y="17"/>
                  </a:lnTo>
                  <a:lnTo>
                    <a:pt x="4" y="17"/>
                  </a:lnTo>
                  <a:lnTo>
                    <a:pt x="6" y="17"/>
                  </a:lnTo>
                  <a:lnTo>
                    <a:pt x="6" y="20"/>
                  </a:lnTo>
                  <a:lnTo>
                    <a:pt x="10" y="22"/>
                  </a:lnTo>
                  <a:lnTo>
                    <a:pt x="12" y="20"/>
                  </a:lnTo>
                  <a:lnTo>
                    <a:pt x="12" y="16"/>
                  </a:lnTo>
                  <a:lnTo>
                    <a:pt x="9" y="13"/>
                  </a:lnTo>
                  <a:lnTo>
                    <a:pt x="9" y="10"/>
                  </a:lnTo>
                  <a:lnTo>
                    <a:pt x="10" y="8"/>
                  </a:lnTo>
                  <a:lnTo>
                    <a:pt x="9" y="6"/>
                  </a:lnTo>
                  <a:lnTo>
                    <a:pt x="6" y="4"/>
                  </a:lnTo>
                  <a:lnTo>
                    <a:pt x="4" y="2"/>
                  </a:lnTo>
                  <a:lnTo>
                    <a:pt x="4" y="0"/>
                  </a:lnTo>
                  <a:lnTo>
                    <a:pt x="10" y="2"/>
                  </a:lnTo>
                  <a:lnTo>
                    <a:pt x="12" y="4"/>
                  </a:lnTo>
                  <a:lnTo>
                    <a:pt x="15" y="6"/>
                  </a:lnTo>
                  <a:lnTo>
                    <a:pt x="16" y="8"/>
                  </a:lnTo>
                  <a:lnTo>
                    <a:pt x="16" y="6"/>
                  </a:lnTo>
                  <a:lnTo>
                    <a:pt x="19" y="0"/>
                  </a:lnTo>
                  <a:lnTo>
                    <a:pt x="22" y="0"/>
                  </a:lnTo>
                  <a:lnTo>
                    <a:pt x="28" y="4"/>
                  </a:lnTo>
                  <a:lnTo>
                    <a:pt x="28" y="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2" name="Rectangle 676">
              <a:extLst>
                <a:ext uri="{FF2B5EF4-FFF2-40B4-BE49-F238E27FC236}">
                  <a16:creationId xmlns:a16="http://schemas.microsoft.com/office/drawing/2014/main" id="{52EE34CA-160C-4FBD-9EEB-3C642FB02E6A}"/>
                </a:ext>
              </a:extLst>
            </p:cNvPr>
            <p:cNvSpPr>
              <a:spLocks noChangeArrowheads="1"/>
            </p:cNvSpPr>
            <p:nvPr/>
          </p:nvSpPr>
          <p:spPr bwMode="auto">
            <a:xfrm>
              <a:off x="1330326" y="3925888"/>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3" name="Freeform 677">
              <a:extLst>
                <a:ext uri="{FF2B5EF4-FFF2-40B4-BE49-F238E27FC236}">
                  <a16:creationId xmlns:a16="http://schemas.microsoft.com/office/drawing/2014/main" id="{874C1A4E-4135-4E54-8C84-E74F368350EC}"/>
                </a:ext>
              </a:extLst>
            </p:cNvPr>
            <p:cNvSpPr>
              <a:spLocks/>
            </p:cNvSpPr>
            <p:nvPr/>
          </p:nvSpPr>
          <p:spPr bwMode="auto">
            <a:xfrm>
              <a:off x="949326" y="3522663"/>
              <a:ext cx="0" cy="1588"/>
            </a:xfrm>
            <a:custGeom>
              <a:avLst/>
              <a:gdLst>
                <a:gd name="T0" fmla="*/ 1 h 1"/>
                <a:gd name="T1" fmla="*/ 0 h 1"/>
                <a:gd name="T2" fmla="*/ 0 h 1"/>
                <a:gd name="T3" fmla="*/ 0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lnTo>
                    <a:pt x="0" y="0"/>
                  </a:lnTo>
                  <a:lnTo>
                    <a:pt x="0" y="0"/>
                  </a:lnTo>
                  <a:lnTo>
                    <a:pt x="0" y="0"/>
                  </a:lnTo>
                  <a:lnTo>
                    <a:pt x="0" y="1"/>
                  </a:lnTo>
                  <a:lnTo>
                    <a:pt x="0" y="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4" name="Rectangle 678">
              <a:extLst>
                <a:ext uri="{FF2B5EF4-FFF2-40B4-BE49-F238E27FC236}">
                  <a16:creationId xmlns:a16="http://schemas.microsoft.com/office/drawing/2014/main" id="{C4C5E6A9-5FBE-419E-832F-7799DD9DD984}"/>
                </a:ext>
              </a:extLst>
            </p:cNvPr>
            <p:cNvSpPr>
              <a:spLocks noChangeArrowheads="1"/>
            </p:cNvSpPr>
            <p:nvPr/>
          </p:nvSpPr>
          <p:spPr bwMode="auto">
            <a:xfrm>
              <a:off x="1782763" y="3773488"/>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5" name="Freeform 679">
              <a:extLst>
                <a:ext uri="{FF2B5EF4-FFF2-40B4-BE49-F238E27FC236}">
                  <a16:creationId xmlns:a16="http://schemas.microsoft.com/office/drawing/2014/main" id="{335D5162-E19D-4117-9FF8-AC15C87DAC23}"/>
                </a:ext>
              </a:extLst>
            </p:cNvPr>
            <p:cNvSpPr>
              <a:spLocks/>
            </p:cNvSpPr>
            <p:nvPr/>
          </p:nvSpPr>
          <p:spPr bwMode="auto">
            <a:xfrm>
              <a:off x="1241426" y="3498851"/>
              <a:ext cx="14288" cy="6350"/>
            </a:xfrm>
            <a:custGeom>
              <a:avLst/>
              <a:gdLst>
                <a:gd name="T0" fmla="*/ 9 w 9"/>
                <a:gd name="T1" fmla="*/ 0 h 4"/>
                <a:gd name="T2" fmla="*/ 7 w 9"/>
                <a:gd name="T3" fmla="*/ 4 h 4"/>
                <a:gd name="T4" fmla="*/ 3 w 9"/>
                <a:gd name="T5" fmla="*/ 4 h 4"/>
                <a:gd name="T6" fmla="*/ 2 w 9"/>
                <a:gd name="T7" fmla="*/ 4 h 4"/>
                <a:gd name="T8" fmla="*/ 0 w 9"/>
                <a:gd name="T9" fmla="*/ 3 h 4"/>
                <a:gd name="T10" fmla="*/ 3 w 9"/>
                <a:gd name="T11" fmla="*/ 0 h 4"/>
                <a:gd name="T12" fmla="*/ 9 w 9"/>
                <a:gd name="T13" fmla="*/ 0 h 4"/>
                <a:gd name="T14" fmla="*/ 9 w 9"/>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9" y="0"/>
                  </a:moveTo>
                  <a:lnTo>
                    <a:pt x="7" y="4"/>
                  </a:lnTo>
                  <a:lnTo>
                    <a:pt x="3" y="4"/>
                  </a:lnTo>
                  <a:lnTo>
                    <a:pt x="2" y="4"/>
                  </a:lnTo>
                  <a:lnTo>
                    <a:pt x="0" y="3"/>
                  </a:lnTo>
                  <a:lnTo>
                    <a:pt x="3" y="0"/>
                  </a:lnTo>
                  <a:lnTo>
                    <a:pt x="9" y="0"/>
                  </a:lnTo>
                  <a:lnTo>
                    <a:pt x="9"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6" name="Freeform 680">
              <a:extLst>
                <a:ext uri="{FF2B5EF4-FFF2-40B4-BE49-F238E27FC236}">
                  <a16:creationId xmlns:a16="http://schemas.microsoft.com/office/drawing/2014/main" id="{5029D661-04EE-4B0A-AE63-EBCC302B3653}"/>
                </a:ext>
              </a:extLst>
            </p:cNvPr>
            <p:cNvSpPr>
              <a:spLocks/>
            </p:cNvSpPr>
            <p:nvPr/>
          </p:nvSpPr>
          <p:spPr bwMode="auto">
            <a:xfrm>
              <a:off x="1168401" y="3328988"/>
              <a:ext cx="31750" cy="23813"/>
            </a:xfrm>
            <a:custGeom>
              <a:avLst/>
              <a:gdLst>
                <a:gd name="T0" fmla="*/ 10 w 20"/>
                <a:gd name="T1" fmla="*/ 2 h 15"/>
                <a:gd name="T2" fmla="*/ 16 w 20"/>
                <a:gd name="T3" fmla="*/ 6 h 15"/>
                <a:gd name="T4" fmla="*/ 18 w 20"/>
                <a:gd name="T5" fmla="*/ 9 h 15"/>
                <a:gd name="T6" fmla="*/ 20 w 20"/>
                <a:gd name="T7" fmla="*/ 10 h 15"/>
                <a:gd name="T8" fmla="*/ 20 w 20"/>
                <a:gd name="T9" fmla="*/ 12 h 15"/>
                <a:gd name="T10" fmla="*/ 16 w 20"/>
                <a:gd name="T11" fmla="*/ 12 h 15"/>
                <a:gd name="T12" fmla="*/ 14 w 20"/>
                <a:gd name="T13" fmla="*/ 15 h 15"/>
                <a:gd name="T14" fmla="*/ 10 w 20"/>
                <a:gd name="T15" fmla="*/ 15 h 15"/>
                <a:gd name="T16" fmla="*/ 5 w 20"/>
                <a:gd name="T17" fmla="*/ 12 h 15"/>
                <a:gd name="T18" fmla="*/ 2 w 20"/>
                <a:gd name="T19" fmla="*/ 12 h 15"/>
                <a:gd name="T20" fmla="*/ 2 w 20"/>
                <a:gd name="T21" fmla="*/ 12 h 15"/>
                <a:gd name="T22" fmla="*/ 0 w 20"/>
                <a:gd name="T23" fmla="*/ 6 h 15"/>
                <a:gd name="T24" fmla="*/ 0 w 20"/>
                <a:gd name="T25" fmla="*/ 5 h 15"/>
                <a:gd name="T26" fmla="*/ 2 w 20"/>
                <a:gd name="T27" fmla="*/ 2 h 15"/>
                <a:gd name="T28" fmla="*/ 8 w 20"/>
                <a:gd name="T29" fmla="*/ 0 h 15"/>
                <a:gd name="T30" fmla="*/ 10 w 20"/>
                <a:gd name="T31" fmla="*/ 2 h 15"/>
                <a:gd name="T32" fmla="*/ 10 w 20"/>
                <a:gd name="T3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5">
                  <a:moveTo>
                    <a:pt x="10" y="2"/>
                  </a:moveTo>
                  <a:lnTo>
                    <a:pt x="16" y="6"/>
                  </a:lnTo>
                  <a:lnTo>
                    <a:pt x="18" y="9"/>
                  </a:lnTo>
                  <a:lnTo>
                    <a:pt x="20" y="10"/>
                  </a:lnTo>
                  <a:lnTo>
                    <a:pt x="20" y="12"/>
                  </a:lnTo>
                  <a:lnTo>
                    <a:pt x="16" y="12"/>
                  </a:lnTo>
                  <a:lnTo>
                    <a:pt x="14" y="15"/>
                  </a:lnTo>
                  <a:lnTo>
                    <a:pt x="10" y="15"/>
                  </a:lnTo>
                  <a:lnTo>
                    <a:pt x="5" y="12"/>
                  </a:lnTo>
                  <a:lnTo>
                    <a:pt x="2" y="12"/>
                  </a:lnTo>
                  <a:lnTo>
                    <a:pt x="2" y="12"/>
                  </a:lnTo>
                  <a:lnTo>
                    <a:pt x="0" y="6"/>
                  </a:lnTo>
                  <a:lnTo>
                    <a:pt x="0" y="5"/>
                  </a:lnTo>
                  <a:lnTo>
                    <a:pt x="2" y="2"/>
                  </a:lnTo>
                  <a:lnTo>
                    <a:pt x="8" y="0"/>
                  </a:lnTo>
                  <a:lnTo>
                    <a:pt x="10" y="2"/>
                  </a:lnTo>
                  <a:lnTo>
                    <a:pt x="10"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7" name="Freeform 681">
              <a:extLst>
                <a:ext uri="{FF2B5EF4-FFF2-40B4-BE49-F238E27FC236}">
                  <a16:creationId xmlns:a16="http://schemas.microsoft.com/office/drawing/2014/main" id="{D7FDA59A-0E3D-47D4-A297-037151ED75B8}"/>
                </a:ext>
              </a:extLst>
            </p:cNvPr>
            <p:cNvSpPr>
              <a:spLocks/>
            </p:cNvSpPr>
            <p:nvPr/>
          </p:nvSpPr>
          <p:spPr bwMode="auto">
            <a:xfrm>
              <a:off x="1136651" y="3292476"/>
              <a:ext cx="60325" cy="61913"/>
            </a:xfrm>
            <a:custGeom>
              <a:avLst/>
              <a:gdLst>
                <a:gd name="T0" fmla="*/ 31 w 38"/>
                <a:gd name="T1" fmla="*/ 3 h 39"/>
                <a:gd name="T2" fmla="*/ 30 w 38"/>
                <a:gd name="T3" fmla="*/ 6 h 39"/>
                <a:gd name="T4" fmla="*/ 36 w 38"/>
                <a:gd name="T5" fmla="*/ 6 h 39"/>
                <a:gd name="T6" fmla="*/ 38 w 38"/>
                <a:gd name="T7" fmla="*/ 10 h 39"/>
                <a:gd name="T8" fmla="*/ 36 w 38"/>
                <a:gd name="T9" fmla="*/ 11 h 39"/>
                <a:gd name="T10" fmla="*/ 34 w 38"/>
                <a:gd name="T11" fmla="*/ 13 h 39"/>
                <a:gd name="T12" fmla="*/ 34 w 38"/>
                <a:gd name="T13" fmla="*/ 16 h 39"/>
                <a:gd name="T14" fmla="*/ 31 w 38"/>
                <a:gd name="T15" fmla="*/ 19 h 39"/>
                <a:gd name="T16" fmla="*/ 31 w 38"/>
                <a:gd name="T17" fmla="*/ 23 h 39"/>
                <a:gd name="T18" fmla="*/ 30 w 38"/>
                <a:gd name="T19" fmla="*/ 25 h 39"/>
                <a:gd name="T20" fmla="*/ 28 w 38"/>
                <a:gd name="T21" fmla="*/ 23 h 39"/>
                <a:gd name="T22" fmla="*/ 22 w 38"/>
                <a:gd name="T23" fmla="*/ 25 h 39"/>
                <a:gd name="T24" fmla="*/ 20 w 38"/>
                <a:gd name="T25" fmla="*/ 28 h 39"/>
                <a:gd name="T26" fmla="*/ 20 w 38"/>
                <a:gd name="T27" fmla="*/ 29 h 39"/>
                <a:gd name="T28" fmla="*/ 22 w 38"/>
                <a:gd name="T29" fmla="*/ 35 h 39"/>
                <a:gd name="T30" fmla="*/ 20 w 38"/>
                <a:gd name="T31" fmla="*/ 35 h 39"/>
                <a:gd name="T32" fmla="*/ 16 w 38"/>
                <a:gd name="T33" fmla="*/ 38 h 39"/>
                <a:gd name="T34" fmla="*/ 14 w 38"/>
                <a:gd name="T35" fmla="*/ 39 h 39"/>
                <a:gd name="T36" fmla="*/ 12 w 38"/>
                <a:gd name="T37" fmla="*/ 39 h 39"/>
                <a:gd name="T38" fmla="*/ 6 w 38"/>
                <a:gd name="T39" fmla="*/ 39 h 39"/>
                <a:gd name="T40" fmla="*/ 5 w 38"/>
                <a:gd name="T41" fmla="*/ 38 h 39"/>
                <a:gd name="T42" fmla="*/ 5 w 38"/>
                <a:gd name="T43" fmla="*/ 35 h 39"/>
                <a:gd name="T44" fmla="*/ 0 w 38"/>
                <a:gd name="T45" fmla="*/ 35 h 39"/>
                <a:gd name="T46" fmla="*/ 2 w 38"/>
                <a:gd name="T47" fmla="*/ 32 h 39"/>
                <a:gd name="T48" fmla="*/ 6 w 38"/>
                <a:gd name="T49" fmla="*/ 28 h 39"/>
                <a:gd name="T50" fmla="*/ 5 w 38"/>
                <a:gd name="T51" fmla="*/ 28 h 39"/>
                <a:gd name="T52" fmla="*/ 2 w 38"/>
                <a:gd name="T53" fmla="*/ 25 h 39"/>
                <a:gd name="T54" fmla="*/ 2 w 38"/>
                <a:gd name="T55" fmla="*/ 23 h 39"/>
                <a:gd name="T56" fmla="*/ 5 w 38"/>
                <a:gd name="T57" fmla="*/ 22 h 39"/>
                <a:gd name="T58" fmla="*/ 6 w 38"/>
                <a:gd name="T59" fmla="*/ 19 h 39"/>
                <a:gd name="T60" fmla="*/ 6 w 38"/>
                <a:gd name="T61" fmla="*/ 17 h 39"/>
                <a:gd name="T62" fmla="*/ 10 w 38"/>
                <a:gd name="T63" fmla="*/ 13 h 39"/>
                <a:gd name="T64" fmla="*/ 14 w 38"/>
                <a:gd name="T65" fmla="*/ 11 h 39"/>
                <a:gd name="T66" fmla="*/ 18 w 38"/>
                <a:gd name="T67" fmla="*/ 6 h 39"/>
                <a:gd name="T68" fmla="*/ 18 w 38"/>
                <a:gd name="T69" fmla="*/ 6 h 39"/>
                <a:gd name="T70" fmla="*/ 22 w 38"/>
                <a:gd name="T71" fmla="*/ 6 h 39"/>
                <a:gd name="T72" fmla="*/ 25 w 38"/>
                <a:gd name="T73" fmla="*/ 3 h 39"/>
                <a:gd name="T74" fmla="*/ 28 w 38"/>
                <a:gd name="T75" fmla="*/ 0 h 39"/>
                <a:gd name="T76" fmla="*/ 28 w 38"/>
                <a:gd name="T77" fmla="*/ 1 h 39"/>
                <a:gd name="T78" fmla="*/ 30 w 38"/>
                <a:gd name="T79" fmla="*/ 3 h 39"/>
                <a:gd name="T80" fmla="*/ 31 w 38"/>
                <a:gd name="T81" fmla="*/ 3 h 39"/>
                <a:gd name="T82" fmla="*/ 31 w 38"/>
                <a:gd name="T83"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 h="39">
                  <a:moveTo>
                    <a:pt x="31" y="3"/>
                  </a:moveTo>
                  <a:lnTo>
                    <a:pt x="30" y="6"/>
                  </a:lnTo>
                  <a:lnTo>
                    <a:pt x="36" y="6"/>
                  </a:lnTo>
                  <a:lnTo>
                    <a:pt x="38" y="10"/>
                  </a:lnTo>
                  <a:lnTo>
                    <a:pt x="36" y="11"/>
                  </a:lnTo>
                  <a:lnTo>
                    <a:pt x="34" y="13"/>
                  </a:lnTo>
                  <a:lnTo>
                    <a:pt x="34" y="16"/>
                  </a:lnTo>
                  <a:lnTo>
                    <a:pt x="31" y="19"/>
                  </a:lnTo>
                  <a:lnTo>
                    <a:pt x="31" y="23"/>
                  </a:lnTo>
                  <a:lnTo>
                    <a:pt x="30" y="25"/>
                  </a:lnTo>
                  <a:lnTo>
                    <a:pt x="28" y="23"/>
                  </a:lnTo>
                  <a:lnTo>
                    <a:pt x="22" y="25"/>
                  </a:lnTo>
                  <a:lnTo>
                    <a:pt x="20" y="28"/>
                  </a:lnTo>
                  <a:lnTo>
                    <a:pt x="20" y="29"/>
                  </a:lnTo>
                  <a:lnTo>
                    <a:pt x="22" y="35"/>
                  </a:lnTo>
                  <a:lnTo>
                    <a:pt x="20" y="35"/>
                  </a:lnTo>
                  <a:lnTo>
                    <a:pt x="16" y="38"/>
                  </a:lnTo>
                  <a:lnTo>
                    <a:pt x="14" y="39"/>
                  </a:lnTo>
                  <a:lnTo>
                    <a:pt x="12" y="39"/>
                  </a:lnTo>
                  <a:lnTo>
                    <a:pt x="6" y="39"/>
                  </a:lnTo>
                  <a:lnTo>
                    <a:pt x="5" y="38"/>
                  </a:lnTo>
                  <a:lnTo>
                    <a:pt x="5" y="35"/>
                  </a:lnTo>
                  <a:lnTo>
                    <a:pt x="0" y="35"/>
                  </a:lnTo>
                  <a:lnTo>
                    <a:pt x="2" y="32"/>
                  </a:lnTo>
                  <a:lnTo>
                    <a:pt x="6" y="28"/>
                  </a:lnTo>
                  <a:lnTo>
                    <a:pt x="5" y="28"/>
                  </a:lnTo>
                  <a:lnTo>
                    <a:pt x="2" y="25"/>
                  </a:lnTo>
                  <a:lnTo>
                    <a:pt x="2" y="23"/>
                  </a:lnTo>
                  <a:lnTo>
                    <a:pt x="5" y="22"/>
                  </a:lnTo>
                  <a:lnTo>
                    <a:pt x="6" y="19"/>
                  </a:lnTo>
                  <a:lnTo>
                    <a:pt x="6" y="17"/>
                  </a:lnTo>
                  <a:lnTo>
                    <a:pt x="10" y="13"/>
                  </a:lnTo>
                  <a:lnTo>
                    <a:pt x="14" y="11"/>
                  </a:lnTo>
                  <a:lnTo>
                    <a:pt x="18" y="6"/>
                  </a:lnTo>
                  <a:lnTo>
                    <a:pt x="18" y="6"/>
                  </a:lnTo>
                  <a:lnTo>
                    <a:pt x="22" y="6"/>
                  </a:lnTo>
                  <a:lnTo>
                    <a:pt x="25" y="3"/>
                  </a:lnTo>
                  <a:lnTo>
                    <a:pt x="28" y="0"/>
                  </a:lnTo>
                  <a:lnTo>
                    <a:pt x="28" y="1"/>
                  </a:lnTo>
                  <a:lnTo>
                    <a:pt x="30" y="3"/>
                  </a:lnTo>
                  <a:lnTo>
                    <a:pt x="31" y="3"/>
                  </a:lnTo>
                  <a:lnTo>
                    <a:pt x="31"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8" name="Freeform 682">
              <a:extLst>
                <a:ext uri="{FF2B5EF4-FFF2-40B4-BE49-F238E27FC236}">
                  <a16:creationId xmlns:a16="http://schemas.microsoft.com/office/drawing/2014/main" id="{616D3A88-31EC-49A7-BFA0-B578DBBC24F2}"/>
                </a:ext>
              </a:extLst>
            </p:cNvPr>
            <p:cNvSpPr>
              <a:spLocks/>
            </p:cNvSpPr>
            <p:nvPr/>
          </p:nvSpPr>
          <p:spPr bwMode="auto">
            <a:xfrm>
              <a:off x="1306513" y="3740151"/>
              <a:ext cx="19050" cy="14288"/>
            </a:xfrm>
            <a:custGeom>
              <a:avLst/>
              <a:gdLst>
                <a:gd name="T0" fmla="*/ 10 w 12"/>
                <a:gd name="T1" fmla="*/ 7 h 9"/>
                <a:gd name="T2" fmla="*/ 8 w 12"/>
                <a:gd name="T3" fmla="*/ 9 h 9"/>
                <a:gd name="T4" fmla="*/ 6 w 12"/>
                <a:gd name="T5" fmla="*/ 9 h 9"/>
                <a:gd name="T6" fmla="*/ 2 w 12"/>
                <a:gd name="T7" fmla="*/ 9 h 9"/>
                <a:gd name="T8" fmla="*/ 0 w 12"/>
                <a:gd name="T9" fmla="*/ 6 h 9"/>
                <a:gd name="T10" fmla="*/ 4 w 12"/>
                <a:gd name="T11" fmla="*/ 1 h 9"/>
                <a:gd name="T12" fmla="*/ 6 w 12"/>
                <a:gd name="T13" fmla="*/ 1 h 9"/>
                <a:gd name="T14" fmla="*/ 10 w 12"/>
                <a:gd name="T15" fmla="*/ 0 h 9"/>
                <a:gd name="T16" fmla="*/ 12 w 12"/>
                <a:gd name="T17" fmla="*/ 3 h 9"/>
                <a:gd name="T18" fmla="*/ 8 w 12"/>
                <a:gd name="T19" fmla="*/ 6 h 9"/>
                <a:gd name="T20" fmla="*/ 10 w 12"/>
                <a:gd name="T21" fmla="*/ 7 h 9"/>
                <a:gd name="T22" fmla="*/ 10 w 12"/>
                <a:gd name="T23"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9">
                  <a:moveTo>
                    <a:pt x="10" y="7"/>
                  </a:moveTo>
                  <a:lnTo>
                    <a:pt x="8" y="9"/>
                  </a:lnTo>
                  <a:lnTo>
                    <a:pt x="6" y="9"/>
                  </a:lnTo>
                  <a:lnTo>
                    <a:pt x="2" y="9"/>
                  </a:lnTo>
                  <a:lnTo>
                    <a:pt x="0" y="6"/>
                  </a:lnTo>
                  <a:lnTo>
                    <a:pt x="4" y="1"/>
                  </a:lnTo>
                  <a:lnTo>
                    <a:pt x="6" y="1"/>
                  </a:lnTo>
                  <a:lnTo>
                    <a:pt x="10" y="0"/>
                  </a:lnTo>
                  <a:lnTo>
                    <a:pt x="12" y="3"/>
                  </a:lnTo>
                  <a:lnTo>
                    <a:pt x="8" y="6"/>
                  </a:lnTo>
                  <a:lnTo>
                    <a:pt x="10" y="7"/>
                  </a:lnTo>
                  <a:lnTo>
                    <a:pt x="10" y="7"/>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9" name="Freeform 683">
              <a:extLst>
                <a:ext uri="{FF2B5EF4-FFF2-40B4-BE49-F238E27FC236}">
                  <a16:creationId xmlns:a16="http://schemas.microsoft.com/office/drawing/2014/main" id="{224A8100-0E84-4A86-B8EA-E171231E567A}"/>
                </a:ext>
              </a:extLst>
            </p:cNvPr>
            <p:cNvSpPr>
              <a:spLocks noEditPoints="1"/>
            </p:cNvSpPr>
            <p:nvPr/>
          </p:nvSpPr>
          <p:spPr bwMode="auto">
            <a:xfrm>
              <a:off x="1181101" y="3278188"/>
              <a:ext cx="19050" cy="15875"/>
            </a:xfrm>
            <a:custGeom>
              <a:avLst/>
              <a:gdLst>
                <a:gd name="T0" fmla="*/ 0 w 12"/>
                <a:gd name="T1" fmla="*/ 10 h 10"/>
                <a:gd name="T2" fmla="*/ 0 w 12"/>
                <a:gd name="T3" fmla="*/ 9 h 10"/>
                <a:gd name="T4" fmla="*/ 0 w 12"/>
                <a:gd name="T5" fmla="*/ 6 h 10"/>
                <a:gd name="T6" fmla="*/ 2 w 12"/>
                <a:gd name="T7" fmla="*/ 3 h 10"/>
                <a:gd name="T8" fmla="*/ 3 w 12"/>
                <a:gd name="T9" fmla="*/ 0 h 10"/>
                <a:gd name="T10" fmla="*/ 8 w 12"/>
                <a:gd name="T11" fmla="*/ 0 h 10"/>
                <a:gd name="T12" fmla="*/ 10 w 12"/>
                <a:gd name="T13" fmla="*/ 0 h 10"/>
                <a:gd name="T14" fmla="*/ 10 w 12"/>
                <a:gd name="T15" fmla="*/ 3 h 10"/>
                <a:gd name="T16" fmla="*/ 10 w 12"/>
                <a:gd name="T17" fmla="*/ 3 h 10"/>
                <a:gd name="T18" fmla="*/ 3 w 12"/>
                <a:gd name="T19" fmla="*/ 6 h 10"/>
                <a:gd name="T20" fmla="*/ 0 w 12"/>
                <a:gd name="T21" fmla="*/ 10 h 10"/>
                <a:gd name="T22" fmla="*/ 0 w 12"/>
                <a:gd name="T23" fmla="*/ 10 h 10"/>
                <a:gd name="T24" fmla="*/ 12 w 12"/>
                <a:gd name="T25" fmla="*/ 6 h 10"/>
                <a:gd name="T26" fmla="*/ 12 w 12"/>
                <a:gd name="T27" fmla="*/ 9 h 10"/>
                <a:gd name="T28" fmla="*/ 8 w 12"/>
                <a:gd name="T29" fmla="*/ 10 h 10"/>
                <a:gd name="T30" fmla="*/ 6 w 12"/>
                <a:gd name="T31" fmla="*/ 9 h 10"/>
                <a:gd name="T32" fmla="*/ 8 w 12"/>
                <a:gd name="T33" fmla="*/ 6 h 10"/>
                <a:gd name="T34" fmla="*/ 12 w 12"/>
                <a:gd name="T35" fmla="*/ 6 h 10"/>
                <a:gd name="T36" fmla="*/ 12 w 12"/>
                <a:gd name="T37" fmla="*/ 6 h 10"/>
                <a:gd name="T38" fmla="*/ 12 w 12"/>
                <a:gd name="T3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10">
                  <a:moveTo>
                    <a:pt x="0" y="10"/>
                  </a:moveTo>
                  <a:lnTo>
                    <a:pt x="0" y="9"/>
                  </a:lnTo>
                  <a:lnTo>
                    <a:pt x="0" y="6"/>
                  </a:lnTo>
                  <a:lnTo>
                    <a:pt x="2" y="3"/>
                  </a:lnTo>
                  <a:lnTo>
                    <a:pt x="3" y="0"/>
                  </a:lnTo>
                  <a:lnTo>
                    <a:pt x="8" y="0"/>
                  </a:lnTo>
                  <a:lnTo>
                    <a:pt x="10" y="0"/>
                  </a:lnTo>
                  <a:lnTo>
                    <a:pt x="10" y="3"/>
                  </a:lnTo>
                  <a:lnTo>
                    <a:pt x="10" y="3"/>
                  </a:lnTo>
                  <a:lnTo>
                    <a:pt x="3" y="6"/>
                  </a:lnTo>
                  <a:lnTo>
                    <a:pt x="0" y="10"/>
                  </a:lnTo>
                  <a:lnTo>
                    <a:pt x="0" y="10"/>
                  </a:lnTo>
                  <a:close/>
                  <a:moveTo>
                    <a:pt x="12" y="6"/>
                  </a:moveTo>
                  <a:lnTo>
                    <a:pt x="12" y="9"/>
                  </a:lnTo>
                  <a:lnTo>
                    <a:pt x="8" y="10"/>
                  </a:lnTo>
                  <a:lnTo>
                    <a:pt x="6" y="9"/>
                  </a:lnTo>
                  <a:lnTo>
                    <a:pt x="8" y="6"/>
                  </a:lnTo>
                  <a:lnTo>
                    <a:pt x="12" y="6"/>
                  </a:lnTo>
                  <a:lnTo>
                    <a:pt x="12" y="6"/>
                  </a:lnTo>
                  <a:lnTo>
                    <a:pt x="12"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0" name="Freeform 684">
              <a:extLst>
                <a:ext uri="{FF2B5EF4-FFF2-40B4-BE49-F238E27FC236}">
                  <a16:creationId xmlns:a16="http://schemas.microsoft.com/office/drawing/2014/main" id="{FA80731E-0560-4198-96A7-2897B9AB0383}"/>
                </a:ext>
              </a:extLst>
            </p:cNvPr>
            <p:cNvSpPr>
              <a:spLocks/>
            </p:cNvSpPr>
            <p:nvPr/>
          </p:nvSpPr>
          <p:spPr bwMode="auto">
            <a:xfrm>
              <a:off x="990601" y="3427413"/>
              <a:ext cx="101600" cy="163513"/>
            </a:xfrm>
            <a:custGeom>
              <a:avLst/>
              <a:gdLst>
                <a:gd name="T0" fmla="*/ 60 w 64"/>
                <a:gd name="T1" fmla="*/ 14 h 103"/>
                <a:gd name="T2" fmla="*/ 59 w 64"/>
                <a:gd name="T3" fmla="*/ 22 h 103"/>
                <a:gd name="T4" fmla="*/ 53 w 64"/>
                <a:gd name="T5" fmla="*/ 29 h 103"/>
                <a:gd name="T6" fmla="*/ 54 w 64"/>
                <a:gd name="T7" fmla="*/ 33 h 103"/>
                <a:gd name="T8" fmla="*/ 53 w 64"/>
                <a:gd name="T9" fmla="*/ 49 h 103"/>
                <a:gd name="T10" fmla="*/ 53 w 64"/>
                <a:gd name="T11" fmla="*/ 54 h 103"/>
                <a:gd name="T12" fmla="*/ 50 w 64"/>
                <a:gd name="T13" fmla="*/ 61 h 103"/>
                <a:gd name="T14" fmla="*/ 48 w 64"/>
                <a:gd name="T15" fmla="*/ 65 h 103"/>
                <a:gd name="T16" fmla="*/ 47 w 64"/>
                <a:gd name="T17" fmla="*/ 73 h 103"/>
                <a:gd name="T18" fmla="*/ 47 w 64"/>
                <a:gd name="T19" fmla="*/ 81 h 103"/>
                <a:gd name="T20" fmla="*/ 48 w 64"/>
                <a:gd name="T21" fmla="*/ 83 h 103"/>
                <a:gd name="T22" fmla="*/ 50 w 64"/>
                <a:gd name="T23" fmla="*/ 93 h 103"/>
                <a:gd name="T24" fmla="*/ 32 w 64"/>
                <a:gd name="T25" fmla="*/ 99 h 103"/>
                <a:gd name="T26" fmla="*/ 21 w 64"/>
                <a:gd name="T27" fmla="*/ 103 h 103"/>
                <a:gd name="T28" fmla="*/ 16 w 64"/>
                <a:gd name="T29" fmla="*/ 97 h 103"/>
                <a:gd name="T30" fmla="*/ 13 w 64"/>
                <a:gd name="T31" fmla="*/ 87 h 103"/>
                <a:gd name="T32" fmla="*/ 11 w 64"/>
                <a:gd name="T33" fmla="*/ 79 h 103"/>
                <a:gd name="T34" fmla="*/ 7 w 64"/>
                <a:gd name="T35" fmla="*/ 60 h 103"/>
                <a:gd name="T36" fmla="*/ 3 w 64"/>
                <a:gd name="T37" fmla="*/ 39 h 103"/>
                <a:gd name="T38" fmla="*/ 3 w 64"/>
                <a:gd name="T39" fmla="*/ 29 h 103"/>
                <a:gd name="T40" fmla="*/ 7 w 64"/>
                <a:gd name="T41" fmla="*/ 23 h 103"/>
                <a:gd name="T42" fmla="*/ 9 w 64"/>
                <a:gd name="T43" fmla="*/ 23 h 103"/>
                <a:gd name="T44" fmla="*/ 13 w 64"/>
                <a:gd name="T45" fmla="*/ 23 h 103"/>
                <a:gd name="T46" fmla="*/ 16 w 64"/>
                <a:gd name="T47" fmla="*/ 22 h 103"/>
                <a:gd name="T48" fmla="*/ 19 w 64"/>
                <a:gd name="T49" fmla="*/ 17 h 103"/>
                <a:gd name="T50" fmla="*/ 22 w 64"/>
                <a:gd name="T51" fmla="*/ 17 h 103"/>
                <a:gd name="T52" fmla="*/ 27 w 64"/>
                <a:gd name="T53" fmla="*/ 20 h 103"/>
                <a:gd name="T54" fmla="*/ 27 w 64"/>
                <a:gd name="T55" fmla="*/ 16 h 103"/>
                <a:gd name="T56" fmla="*/ 31 w 64"/>
                <a:gd name="T57" fmla="*/ 10 h 103"/>
                <a:gd name="T58" fmla="*/ 32 w 64"/>
                <a:gd name="T59" fmla="*/ 4 h 103"/>
                <a:gd name="T60" fmla="*/ 38 w 64"/>
                <a:gd name="T61" fmla="*/ 1 h 103"/>
                <a:gd name="T62" fmla="*/ 43 w 64"/>
                <a:gd name="T63" fmla="*/ 0 h 103"/>
                <a:gd name="T64" fmla="*/ 48 w 64"/>
                <a:gd name="T65" fmla="*/ 1 h 103"/>
                <a:gd name="T66" fmla="*/ 54 w 64"/>
                <a:gd name="T67" fmla="*/ 6 h 103"/>
                <a:gd name="T68" fmla="*/ 59 w 64"/>
                <a:gd name="T69" fmla="*/ 6 h 103"/>
                <a:gd name="T70" fmla="*/ 64 w 64"/>
                <a:gd name="T71" fmla="*/ 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 h="103">
                  <a:moveTo>
                    <a:pt x="64" y="8"/>
                  </a:moveTo>
                  <a:lnTo>
                    <a:pt x="60" y="14"/>
                  </a:lnTo>
                  <a:lnTo>
                    <a:pt x="60" y="17"/>
                  </a:lnTo>
                  <a:lnTo>
                    <a:pt x="59" y="22"/>
                  </a:lnTo>
                  <a:lnTo>
                    <a:pt x="54" y="23"/>
                  </a:lnTo>
                  <a:lnTo>
                    <a:pt x="53" y="29"/>
                  </a:lnTo>
                  <a:lnTo>
                    <a:pt x="54" y="29"/>
                  </a:lnTo>
                  <a:lnTo>
                    <a:pt x="54" y="33"/>
                  </a:lnTo>
                  <a:lnTo>
                    <a:pt x="54" y="38"/>
                  </a:lnTo>
                  <a:lnTo>
                    <a:pt x="53" y="49"/>
                  </a:lnTo>
                  <a:lnTo>
                    <a:pt x="53" y="49"/>
                  </a:lnTo>
                  <a:lnTo>
                    <a:pt x="53" y="54"/>
                  </a:lnTo>
                  <a:lnTo>
                    <a:pt x="53" y="58"/>
                  </a:lnTo>
                  <a:lnTo>
                    <a:pt x="50" y="61"/>
                  </a:lnTo>
                  <a:lnTo>
                    <a:pt x="50" y="64"/>
                  </a:lnTo>
                  <a:lnTo>
                    <a:pt x="48" y="65"/>
                  </a:lnTo>
                  <a:lnTo>
                    <a:pt x="48" y="71"/>
                  </a:lnTo>
                  <a:lnTo>
                    <a:pt x="47" y="73"/>
                  </a:lnTo>
                  <a:lnTo>
                    <a:pt x="47" y="77"/>
                  </a:lnTo>
                  <a:lnTo>
                    <a:pt x="47" y="81"/>
                  </a:lnTo>
                  <a:lnTo>
                    <a:pt x="47" y="83"/>
                  </a:lnTo>
                  <a:lnTo>
                    <a:pt x="48" y="83"/>
                  </a:lnTo>
                  <a:lnTo>
                    <a:pt x="50" y="87"/>
                  </a:lnTo>
                  <a:lnTo>
                    <a:pt x="50" y="93"/>
                  </a:lnTo>
                  <a:lnTo>
                    <a:pt x="43" y="95"/>
                  </a:lnTo>
                  <a:lnTo>
                    <a:pt x="32" y="99"/>
                  </a:lnTo>
                  <a:lnTo>
                    <a:pt x="25" y="103"/>
                  </a:lnTo>
                  <a:lnTo>
                    <a:pt x="21" y="103"/>
                  </a:lnTo>
                  <a:lnTo>
                    <a:pt x="16" y="101"/>
                  </a:lnTo>
                  <a:lnTo>
                    <a:pt x="16" y="97"/>
                  </a:lnTo>
                  <a:lnTo>
                    <a:pt x="15" y="92"/>
                  </a:lnTo>
                  <a:lnTo>
                    <a:pt x="13" y="87"/>
                  </a:lnTo>
                  <a:lnTo>
                    <a:pt x="13" y="86"/>
                  </a:lnTo>
                  <a:lnTo>
                    <a:pt x="11" y="79"/>
                  </a:lnTo>
                  <a:lnTo>
                    <a:pt x="9" y="71"/>
                  </a:lnTo>
                  <a:lnTo>
                    <a:pt x="7" y="60"/>
                  </a:lnTo>
                  <a:lnTo>
                    <a:pt x="5" y="51"/>
                  </a:lnTo>
                  <a:lnTo>
                    <a:pt x="3" y="39"/>
                  </a:lnTo>
                  <a:lnTo>
                    <a:pt x="0" y="32"/>
                  </a:lnTo>
                  <a:lnTo>
                    <a:pt x="3" y="29"/>
                  </a:lnTo>
                  <a:lnTo>
                    <a:pt x="5" y="23"/>
                  </a:lnTo>
                  <a:lnTo>
                    <a:pt x="7" y="23"/>
                  </a:lnTo>
                  <a:lnTo>
                    <a:pt x="9" y="23"/>
                  </a:lnTo>
                  <a:lnTo>
                    <a:pt x="9" y="23"/>
                  </a:lnTo>
                  <a:lnTo>
                    <a:pt x="11" y="23"/>
                  </a:lnTo>
                  <a:lnTo>
                    <a:pt x="13" y="23"/>
                  </a:lnTo>
                  <a:lnTo>
                    <a:pt x="15" y="22"/>
                  </a:lnTo>
                  <a:lnTo>
                    <a:pt x="16" y="22"/>
                  </a:lnTo>
                  <a:lnTo>
                    <a:pt x="19" y="20"/>
                  </a:lnTo>
                  <a:lnTo>
                    <a:pt x="19" y="17"/>
                  </a:lnTo>
                  <a:lnTo>
                    <a:pt x="21" y="17"/>
                  </a:lnTo>
                  <a:lnTo>
                    <a:pt x="22" y="17"/>
                  </a:lnTo>
                  <a:lnTo>
                    <a:pt x="25" y="17"/>
                  </a:lnTo>
                  <a:lnTo>
                    <a:pt x="27" y="20"/>
                  </a:lnTo>
                  <a:lnTo>
                    <a:pt x="27" y="17"/>
                  </a:lnTo>
                  <a:lnTo>
                    <a:pt x="27" y="16"/>
                  </a:lnTo>
                  <a:lnTo>
                    <a:pt x="28" y="14"/>
                  </a:lnTo>
                  <a:lnTo>
                    <a:pt x="31" y="10"/>
                  </a:lnTo>
                  <a:lnTo>
                    <a:pt x="31" y="1"/>
                  </a:lnTo>
                  <a:lnTo>
                    <a:pt x="32" y="4"/>
                  </a:lnTo>
                  <a:lnTo>
                    <a:pt x="35" y="1"/>
                  </a:lnTo>
                  <a:lnTo>
                    <a:pt x="38" y="1"/>
                  </a:lnTo>
                  <a:lnTo>
                    <a:pt x="38" y="1"/>
                  </a:lnTo>
                  <a:lnTo>
                    <a:pt x="43" y="0"/>
                  </a:lnTo>
                  <a:lnTo>
                    <a:pt x="47" y="1"/>
                  </a:lnTo>
                  <a:lnTo>
                    <a:pt x="48" y="1"/>
                  </a:lnTo>
                  <a:lnTo>
                    <a:pt x="53" y="4"/>
                  </a:lnTo>
                  <a:lnTo>
                    <a:pt x="54" y="6"/>
                  </a:lnTo>
                  <a:lnTo>
                    <a:pt x="59" y="6"/>
                  </a:lnTo>
                  <a:lnTo>
                    <a:pt x="59" y="6"/>
                  </a:lnTo>
                  <a:lnTo>
                    <a:pt x="60" y="6"/>
                  </a:lnTo>
                  <a:lnTo>
                    <a:pt x="64" y="8"/>
                  </a:lnTo>
                  <a:lnTo>
                    <a:pt x="64" y="8"/>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1" name="Freeform 685">
              <a:extLst>
                <a:ext uri="{FF2B5EF4-FFF2-40B4-BE49-F238E27FC236}">
                  <a16:creationId xmlns:a16="http://schemas.microsoft.com/office/drawing/2014/main" id="{DAF0AC91-AC95-4518-836A-38576AE6B30D}"/>
                </a:ext>
              </a:extLst>
            </p:cNvPr>
            <p:cNvSpPr>
              <a:spLocks/>
            </p:cNvSpPr>
            <p:nvPr/>
          </p:nvSpPr>
          <p:spPr bwMode="auto">
            <a:xfrm>
              <a:off x="1255713" y="3683001"/>
              <a:ext cx="66675" cy="58738"/>
            </a:xfrm>
            <a:custGeom>
              <a:avLst/>
              <a:gdLst>
                <a:gd name="T0" fmla="*/ 42 w 42"/>
                <a:gd name="T1" fmla="*/ 36 h 37"/>
                <a:gd name="T2" fmla="*/ 38 w 42"/>
                <a:gd name="T3" fmla="*/ 37 h 37"/>
                <a:gd name="T4" fmla="*/ 36 w 42"/>
                <a:gd name="T5" fmla="*/ 37 h 37"/>
                <a:gd name="T6" fmla="*/ 34 w 42"/>
                <a:gd name="T7" fmla="*/ 33 h 37"/>
                <a:gd name="T8" fmla="*/ 30 w 42"/>
                <a:gd name="T9" fmla="*/ 29 h 37"/>
                <a:gd name="T10" fmla="*/ 28 w 42"/>
                <a:gd name="T11" fmla="*/ 26 h 37"/>
                <a:gd name="T12" fmla="*/ 20 w 42"/>
                <a:gd name="T13" fmla="*/ 21 h 37"/>
                <a:gd name="T14" fmla="*/ 12 w 42"/>
                <a:gd name="T15" fmla="*/ 21 h 37"/>
                <a:gd name="T16" fmla="*/ 10 w 42"/>
                <a:gd name="T17" fmla="*/ 20 h 37"/>
                <a:gd name="T18" fmla="*/ 6 w 42"/>
                <a:gd name="T19" fmla="*/ 23 h 37"/>
                <a:gd name="T20" fmla="*/ 0 w 42"/>
                <a:gd name="T21" fmla="*/ 21 h 37"/>
                <a:gd name="T22" fmla="*/ 0 w 42"/>
                <a:gd name="T23" fmla="*/ 16 h 37"/>
                <a:gd name="T24" fmla="*/ 4 w 42"/>
                <a:gd name="T25" fmla="*/ 10 h 37"/>
                <a:gd name="T26" fmla="*/ 6 w 42"/>
                <a:gd name="T27" fmla="*/ 5 h 37"/>
                <a:gd name="T28" fmla="*/ 9 w 42"/>
                <a:gd name="T29" fmla="*/ 4 h 37"/>
                <a:gd name="T30" fmla="*/ 12 w 42"/>
                <a:gd name="T31" fmla="*/ 4 h 37"/>
                <a:gd name="T32" fmla="*/ 14 w 42"/>
                <a:gd name="T33" fmla="*/ 0 h 37"/>
                <a:gd name="T34" fmla="*/ 16 w 42"/>
                <a:gd name="T35" fmla="*/ 5 h 37"/>
                <a:gd name="T36" fmla="*/ 19 w 42"/>
                <a:gd name="T37" fmla="*/ 11 h 37"/>
                <a:gd name="T38" fmla="*/ 19 w 42"/>
                <a:gd name="T39" fmla="*/ 16 h 37"/>
                <a:gd name="T40" fmla="*/ 22 w 42"/>
                <a:gd name="T41" fmla="*/ 17 h 37"/>
                <a:gd name="T42" fmla="*/ 25 w 42"/>
                <a:gd name="T43" fmla="*/ 20 h 37"/>
                <a:gd name="T44" fmla="*/ 25 w 42"/>
                <a:gd name="T45" fmla="*/ 20 h 37"/>
                <a:gd name="T46" fmla="*/ 30 w 42"/>
                <a:gd name="T47" fmla="*/ 23 h 37"/>
                <a:gd name="T48" fmla="*/ 32 w 42"/>
                <a:gd name="T49" fmla="*/ 27 h 37"/>
                <a:gd name="T50" fmla="*/ 36 w 42"/>
                <a:gd name="T51" fmla="*/ 29 h 37"/>
                <a:gd name="T52" fmla="*/ 36 w 42"/>
                <a:gd name="T53" fmla="*/ 32 h 37"/>
                <a:gd name="T54" fmla="*/ 42 w 42"/>
                <a:gd name="T55" fmla="*/ 36 h 37"/>
                <a:gd name="T56" fmla="*/ 42 w 42"/>
                <a:gd name="T57"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37">
                  <a:moveTo>
                    <a:pt x="42" y="36"/>
                  </a:moveTo>
                  <a:lnTo>
                    <a:pt x="38" y="37"/>
                  </a:lnTo>
                  <a:lnTo>
                    <a:pt x="36" y="37"/>
                  </a:lnTo>
                  <a:lnTo>
                    <a:pt x="34" y="33"/>
                  </a:lnTo>
                  <a:lnTo>
                    <a:pt x="30" y="29"/>
                  </a:lnTo>
                  <a:lnTo>
                    <a:pt x="28" y="26"/>
                  </a:lnTo>
                  <a:lnTo>
                    <a:pt x="20" y="21"/>
                  </a:lnTo>
                  <a:lnTo>
                    <a:pt x="12" y="21"/>
                  </a:lnTo>
                  <a:lnTo>
                    <a:pt x="10" y="20"/>
                  </a:lnTo>
                  <a:lnTo>
                    <a:pt x="6" y="23"/>
                  </a:lnTo>
                  <a:lnTo>
                    <a:pt x="0" y="21"/>
                  </a:lnTo>
                  <a:lnTo>
                    <a:pt x="0" y="16"/>
                  </a:lnTo>
                  <a:lnTo>
                    <a:pt x="4" y="10"/>
                  </a:lnTo>
                  <a:lnTo>
                    <a:pt x="6" y="5"/>
                  </a:lnTo>
                  <a:lnTo>
                    <a:pt x="9" y="4"/>
                  </a:lnTo>
                  <a:lnTo>
                    <a:pt x="12" y="4"/>
                  </a:lnTo>
                  <a:lnTo>
                    <a:pt x="14" y="0"/>
                  </a:lnTo>
                  <a:lnTo>
                    <a:pt x="16" y="5"/>
                  </a:lnTo>
                  <a:lnTo>
                    <a:pt x="19" y="11"/>
                  </a:lnTo>
                  <a:lnTo>
                    <a:pt x="19" y="16"/>
                  </a:lnTo>
                  <a:lnTo>
                    <a:pt x="22" y="17"/>
                  </a:lnTo>
                  <a:lnTo>
                    <a:pt x="25" y="20"/>
                  </a:lnTo>
                  <a:lnTo>
                    <a:pt x="25" y="20"/>
                  </a:lnTo>
                  <a:lnTo>
                    <a:pt x="30" y="23"/>
                  </a:lnTo>
                  <a:lnTo>
                    <a:pt x="32" y="27"/>
                  </a:lnTo>
                  <a:lnTo>
                    <a:pt x="36" y="29"/>
                  </a:lnTo>
                  <a:lnTo>
                    <a:pt x="36" y="32"/>
                  </a:lnTo>
                  <a:lnTo>
                    <a:pt x="42" y="36"/>
                  </a:lnTo>
                  <a:lnTo>
                    <a:pt x="42" y="3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2" name="Freeform 686">
              <a:extLst>
                <a:ext uri="{FF2B5EF4-FFF2-40B4-BE49-F238E27FC236}">
                  <a16:creationId xmlns:a16="http://schemas.microsoft.com/office/drawing/2014/main" id="{39C481B7-AF59-438C-8728-F8788C300B68}"/>
                </a:ext>
              </a:extLst>
            </p:cNvPr>
            <p:cNvSpPr>
              <a:spLocks/>
            </p:cNvSpPr>
            <p:nvPr/>
          </p:nvSpPr>
          <p:spPr bwMode="auto">
            <a:xfrm>
              <a:off x="960438" y="3462338"/>
              <a:ext cx="34925" cy="50800"/>
            </a:xfrm>
            <a:custGeom>
              <a:avLst/>
              <a:gdLst>
                <a:gd name="T0" fmla="*/ 22 w 22"/>
                <a:gd name="T1" fmla="*/ 7 h 32"/>
                <a:gd name="T2" fmla="*/ 19 w 22"/>
                <a:gd name="T3" fmla="*/ 10 h 32"/>
                <a:gd name="T4" fmla="*/ 18 w 22"/>
                <a:gd name="T5" fmla="*/ 17 h 32"/>
                <a:gd name="T6" fmla="*/ 15 w 22"/>
                <a:gd name="T7" fmla="*/ 10 h 32"/>
                <a:gd name="T8" fmla="*/ 10 w 22"/>
                <a:gd name="T9" fmla="*/ 23 h 32"/>
                <a:gd name="T10" fmla="*/ 8 w 22"/>
                <a:gd name="T11" fmla="*/ 23 h 32"/>
                <a:gd name="T12" fmla="*/ 6 w 22"/>
                <a:gd name="T13" fmla="*/ 26 h 32"/>
                <a:gd name="T14" fmla="*/ 6 w 22"/>
                <a:gd name="T15" fmla="*/ 32 h 32"/>
                <a:gd name="T16" fmla="*/ 4 w 22"/>
                <a:gd name="T17" fmla="*/ 27 h 32"/>
                <a:gd name="T18" fmla="*/ 2 w 22"/>
                <a:gd name="T19" fmla="*/ 23 h 32"/>
                <a:gd name="T20" fmla="*/ 0 w 22"/>
                <a:gd name="T21" fmla="*/ 26 h 32"/>
                <a:gd name="T22" fmla="*/ 2 w 22"/>
                <a:gd name="T23" fmla="*/ 20 h 32"/>
                <a:gd name="T24" fmla="*/ 2 w 22"/>
                <a:gd name="T25" fmla="*/ 20 h 32"/>
                <a:gd name="T26" fmla="*/ 6 w 22"/>
                <a:gd name="T27" fmla="*/ 14 h 32"/>
                <a:gd name="T28" fmla="*/ 8 w 22"/>
                <a:gd name="T29" fmla="*/ 11 h 32"/>
                <a:gd name="T30" fmla="*/ 10 w 22"/>
                <a:gd name="T31" fmla="*/ 7 h 32"/>
                <a:gd name="T32" fmla="*/ 10 w 22"/>
                <a:gd name="T33" fmla="*/ 4 h 32"/>
                <a:gd name="T34" fmla="*/ 12 w 22"/>
                <a:gd name="T35" fmla="*/ 4 h 32"/>
                <a:gd name="T36" fmla="*/ 16 w 22"/>
                <a:gd name="T37" fmla="*/ 0 h 32"/>
                <a:gd name="T38" fmla="*/ 18 w 22"/>
                <a:gd name="T39" fmla="*/ 5 h 32"/>
                <a:gd name="T40" fmla="*/ 22 w 22"/>
                <a:gd name="T41" fmla="*/ 7 h 32"/>
                <a:gd name="T42" fmla="*/ 22 w 22"/>
                <a:gd name="T43" fmla="*/ 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2">
                  <a:moveTo>
                    <a:pt x="22" y="7"/>
                  </a:moveTo>
                  <a:lnTo>
                    <a:pt x="19" y="10"/>
                  </a:lnTo>
                  <a:lnTo>
                    <a:pt x="18" y="17"/>
                  </a:lnTo>
                  <a:lnTo>
                    <a:pt x="15" y="10"/>
                  </a:lnTo>
                  <a:lnTo>
                    <a:pt x="10" y="23"/>
                  </a:lnTo>
                  <a:lnTo>
                    <a:pt x="8" y="23"/>
                  </a:lnTo>
                  <a:lnTo>
                    <a:pt x="6" y="26"/>
                  </a:lnTo>
                  <a:lnTo>
                    <a:pt x="6" y="32"/>
                  </a:lnTo>
                  <a:lnTo>
                    <a:pt x="4" y="27"/>
                  </a:lnTo>
                  <a:lnTo>
                    <a:pt x="2" y="23"/>
                  </a:lnTo>
                  <a:lnTo>
                    <a:pt x="0" y="26"/>
                  </a:lnTo>
                  <a:lnTo>
                    <a:pt x="2" y="20"/>
                  </a:lnTo>
                  <a:lnTo>
                    <a:pt x="2" y="20"/>
                  </a:lnTo>
                  <a:lnTo>
                    <a:pt x="6" y="14"/>
                  </a:lnTo>
                  <a:lnTo>
                    <a:pt x="8" y="11"/>
                  </a:lnTo>
                  <a:lnTo>
                    <a:pt x="10" y="7"/>
                  </a:lnTo>
                  <a:lnTo>
                    <a:pt x="10" y="4"/>
                  </a:lnTo>
                  <a:lnTo>
                    <a:pt x="12" y="4"/>
                  </a:lnTo>
                  <a:lnTo>
                    <a:pt x="16" y="0"/>
                  </a:lnTo>
                  <a:lnTo>
                    <a:pt x="18" y="5"/>
                  </a:lnTo>
                  <a:lnTo>
                    <a:pt x="22" y="7"/>
                  </a:lnTo>
                  <a:lnTo>
                    <a:pt x="22" y="7"/>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3" name="Freeform 687">
              <a:extLst>
                <a:ext uri="{FF2B5EF4-FFF2-40B4-BE49-F238E27FC236}">
                  <a16:creationId xmlns:a16="http://schemas.microsoft.com/office/drawing/2014/main" id="{7A880149-7A6F-4D29-8F4B-77C458BF0930}"/>
                </a:ext>
              </a:extLst>
            </p:cNvPr>
            <p:cNvSpPr>
              <a:spLocks/>
            </p:cNvSpPr>
            <p:nvPr/>
          </p:nvSpPr>
          <p:spPr bwMode="auto">
            <a:xfrm>
              <a:off x="1033463" y="3348038"/>
              <a:ext cx="58738" cy="69850"/>
            </a:xfrm>
            <a:custGeom>
              <a:avLst/>
              <a:gdLst>
                <a:gd name="T0" fmla="*/ 29 w 37"/>
                <a:gd name="T1" fmla="*/ 10 h 44"/>
                <a:gd name="T2" fmla="*/ 29 w 37"/>
                <a:gd name="T3" fmla="*/ 12 h 44"/>
                <a:gd name="T4" fmla="*/ 32 w 37"/>
                <a:gd name="T5" fmla="*/ 16 h 44"/>
                <a:gd name="T6" fmla="*/ 33 w 37"/>
                <a:gd name="T7" fmla="*/ 18 h 44"/>
                <a:gd name="T8" fmla="*/ 33 w 37"/>
                <a:gd name="T9" fmla="*/ 18 h 44"/>
                <a:gd name="T10" fmla="*/ 33 w 37"/>
                <a:gd name="T11" fmla="*/ 20 h 44"/>
                <a:gd name="T12" fmla="*/ 33 w 37"/>
                <a:gd name="T13" fmla="*/ 20 h 44"/>
                <a:gd name="T14" fmla="*/ 37 w 37"/>
                <a:gd name="T15" fmla="*/ 22 h 44"/>
                <a:gd name="T16" fmla="*/ 36 w 37"/>
                <a:gd name="T17" fmla="*/ 25 h 44"/>
                <a:gd name="T18" fmla="*/ 32 w 37"/>
                <a:gd name="T19" fmla="*/ 26 h 44"/>
                <a:gd name="T20" fmla="*/ 27 w 37"/>
                <a:gd name="T21" fmla="*/ 26 h 44"/>
                <a:gd name="T22" fmla="*/ 23 w 37"/>
                <a:gd name="T23" fmla="*/ 29 h 44"/>
                <a:gd name="T24" fmla="*/ 20 w 37"/>
                <a:gd name="T25" fmla="*/ 32 h 44"/>
                <a:gd name="T26" fmla="*/ 20 w 37"/>
                <a:gd name="T27" fmla="*/ 36 h 44"/>
                <a:gd name="T28" fmla="*/ 17 w 37"/>
                <a:gd name="T29" fmla="*/ 38 h 44"/>
                <a:gd name="T30" fmla="*/ 14 w 37"/>
                <a:gd name="T31" fmla="*/ 42 h 44"/>
                <a:gd name="T32" fmla="*/ 11 w 37"/>
                <a:gd name="T33" fmla="*/ 42 h 44"/>
                <a:gd name="T34" fmla="*/ 10 w 37"/>
                <a:gd name="T35" fmla="*/ 44 h 44"/>
                <a:gd name="T36" fmla="*/ 4 w 37"/>
                <a:gd name="T37" fmla="*/ 40 h 44"/>
                <a:gd name="T38" fmla="*/ 1 w 37"/>
                <a:gd name="T39" fmla="*/ 40 h 44"/>
                <a:gd name="T40" fmla="*/ 0 w 37"/>
                <a:gd name="T41" fmla="*/ 42 h 44"/>
                <a:gd name="T42" fmla="*/ 0 w 37"/>
                <a:gd name="T43" fmla="*/ 40 h 44"/>
                <a:gd name="T44" fmla="*/ 0 w 37"/>
                <a:gd name="T45" fmla="*/ 36 h 44"/>
                <a:gd name="T46" fmla="*/ 0 w 37"/>
                <a:gd name="T47" fmla="*/ 34 h 44"/>
                <a:gd name="T48" fmla="*/ 0 w 37"/>
                <a:gd name="T49" fmla="*/ 32 h 44"/>
                <a:gd name="T50" fmla="*/ 1 w 37"/>
                <a:gd name="T51" fmla="*/ 29 h 44"/>
                <a:gd name="T52" fmla="*/ 4 w 37"/>
                <a:gd name="T53" fmla="*/ 26 h 44"/>
                <a:gd name="T54" fmla="*/ 5 w 37"/>
                <a:gd name="T55" fmla="*/ 25 h 44"/>
                <a:gd name="T56" fmla="*/ 5 w 37"/>
                <a:gd name="T57" fmla="*/ 22 h 44"/>
                <a:gd name="T58" fmla="*/ 10 w 37"/>
                <a:gd name="T59" fmla="*/ 20 h 44"/>
                <a:gd name="T60" fmla="*/ 11 w 37"/>
                <a:gd name="T61" fmla="*/ 14 h 44"/>
                <a:gd name="T62" fmla="*/ 16 w 37"/>
                <a:gd name="T63" fmla="*/ 14 h 44"/>
                <a:gd name="T64" fmla="*/ 16 w 37"/>
                <a:gd name="T65" fmla="*/ 10 h 44"/>
                <a:gd name="T66" fmla="*/ 11 w 37"/>
                <a:gd name="T67" fmla="*/ 10 h 44"/>
                <a:gd name="T68" fmla="*/ 11 w 37"/>
                <a:gd name="T69" fmla="*/ 9 h 44"/>
                <a:gd name="T70" fmla="*/ 16 w 37"/>
                <a:gd name="T71" fmla="*/ 3 h 44"/>
                <a:gd name="T72" fmla="*/ 17 w 37"/>
                <a:gd name="T73" fmla="*/ 3 h 44"/>
                <a:gd name="T74" fmla="*/ 20 w 37"/>
                <a:gd name="T75" fmla="*/ 0 h 44"/>
                <a:gd name="T76" fmla="*/ 20 w 37"/>
                <a:gd name="T77" fmla="*/ 3 h 44"/>
                <a:gd name="T78" fmla="*/ 21 w 37"/>
                <a:gd name="T79" fmla="*/ 4 h 44"/>
                <a:gd name="T80" fmla="*/ 23 w 37"/>
                <a:gd name="T81" fmla="*/ 6 h 44"/>
                <a:gd name="T82" fmla="*/ 26 w 37"/>
                <a:gd name="T83" fmla="*/ 6 h 44"/>
                <a:gd name="T84" fmla="*/ 27 w 37"/>
                <a:gd name="T85" fmla="*/ 10 h 44"/>
                <a:gd name="T86" fmla="*/ 29 w 37"/>
                <a:gd name="T87" fmla="*/ 10 h 44"/>
                <a:gd name="T88" fmla="*/ 29 w 37"/>
                <a:gd name="T89"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 h="44">
                  <a:moveTo>
                    <a:pt x="29" y="10"/>
                  </a:moveTo>
                  <a:lnTo>
                    <a:pt x="29" y="12"/>
                  </a:lnTo>
                  <a:lnTo>
                    <a:pt x="32" y="16"/>
                  </a:lnTo>
                  <a:lnTo>
                    <a:pt x="33" y="18"/>
                  </a:lnTo>
                  <a:lnTo>
                    <a:pt x="33" y="18"/>
                  </a:lnTo>
                  <a:lnTo>
                    <a:pt x="33" y="20"/>
                  </a:lnTo>
                  <a:lnTo>
                    <a:pt x="33" y="20"/>
                  </a:lnTo>
                  <a:lnTo>
                    <a:pt x="37" y="22"/>
                  </a:lnTo>
                  <a:lnTo>
                    <a:pt x="36" y="25"/>
                  </a:lnTo>
                  <a:lnTo>
                    <a:pt x="32" y="26"/>
                  </a:lnTo>
                  <a:lnTo>
                    <a:pt x="27" y="26"/>
                  </a:lnTo>
                  <a:lnTo>
                    <a:pt x="23" y="29"/>
                  </a:lnTo>
                  <a:lnTo>
                    <a:pt x="20" y="32"/>
                  </a:lnTo>
                  <a:lnTo>
                    <a:pt x="20" y="36"/>
                  </a:lnTo>
                  <a:lnTo>
                    <a:pt x="17" y="38"/>
                  </a:lnTo>
                  <a:lnTo>
                    <a:pt x="14" y="42"/>
                  </a:lnTo>
                  <a:lnTo>
                    <a:pt x="11" y="42"/>
                  </a:lnTo>
                  <a:lnTo>
                    <a:pt x="10" y="44"/>
                  </a:lnTo>
                  <a:lnTo>
                    <a:pt x="4" y="40"/>
                  </a:lnTo>
                  <a:lnTo>
                    <a:pt x="1" y="40"/>
                  </a:lnTo>
                  <a:lnTo>
                    <a:pt x="0" y="42"/>
                  </a:lnTo>
                  <a:lnTo>
                    <a:pt x="0" y="40"/>
                  </a:lnTo>
                  <a:lnTo>
                    <a:pt x="0" y="36"/>
                  </a:lnTo>
                  <a:lnTo>
                    <a:pt x="0" y="34"/>
                  </a:lnTo>
                  <a:lnTo>
                    <a:pt x="0" y="32"/>
                  </a:lnTo>
                  <a:lnTo>
                    <a:pt x="1" y="29"/>
                  </a:lnTo>
                  <a:lnTo>
                    <a:pt x="4" y="26"/>
                  </a:lnTo>
                  <a:lnTo>
                    <a:pt x="5" y="25"/>
                  </a:lnTo>
                  <a:lnTo>
                    <a:pt x="5" y="22"/>
                  </a:lnTo>
                  <a:lnTo>
                    <a:pt x="10" y="20"/>
                  </a:lnTo>
                  <a:lnTo>
                    <a:pt x="11" y="14"/>
                  </a:lnTo>
                  <a:lnTo>
                    <a:pt x="16" y="14"/>
                  </a:lnTo>
                  <a:lnTo>
                    <a:pt x="16" y="10"/>
                  </a:lnTo>
                  <a:lnTo>
                    <a:pt x="11" y="10"/>
                  </a:lnTo>
                  <a:lnTo>
                    <a:pt x="11" y="9"/>
                  </a:lnTo>
                  <a:lnTo>
                    <a:pt x="16" y="3"/>
                  </a:lnTo>
                  <a:lnTo>
                    <a:pt x="17" y="3"/>
                  </a:lnTo>
                  <a:lnTo>
                    <a:pt x="20" y="0"/>
                  </a:lnTo>
                  <a:lnTo>
                    <a:pt x="20" y="3"/>
                  </a:lnTo>
                  <a:lnTo>
                    <a:pt x="21" y="4"/>
                  </a:lnTo>
                  <a:lnTo>
                    <a:pt x="23" y="6"/>
                  </a:lnTo>
                  <a:lnTo>
                    <a:pt x="26" y="6"/>
                  </a:lnTo>
                  <a:lnTo>
                    <a:pt x="27" y="10"/>
                  </a:lnTo>
                  <a:lnTo>
                    <a:pt x="29" y="10"/>
                  </a:lnTo>
                  <a:lnTo>
                    <a:pt x="29" y="1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4" name="Freeform 688">
              <a:extLst>
                <a:ext uri="{FF2B5EF4-FFF2-40B4-BE49-F238E27FC236}">
                  <a16:creationId xmlns:a16="http://schemas.microsoft.com/office/drawing/2014/main" id="{C45A546A-95FC-4BAD-A07B-ED79C25A71AC}"/>
                </a:ext>
              </a:extLst>
            </p:cNvPr>
            <p:cNvSpPr>
              <a:spLocks/>
            </p:cNvSpPr>
            <p:nvPr/>
          </p:nvSpPr>
          <p:spPr bwMode="auto">
            <a:xfrm>
              <a:off x="1260476" y="3273426"/>
              <a:ext cx="20638" cy="14288"/>
            </a:xfrm>
            <a:custGeom>
              <a:avLst/>
              <a:gdLst>
                <a:gd name="T0" fmla="*/ 13 w 13"/>
                <a:gd name="T1" fmla="*/ 2 h 9"/>
                <a:gd name="T2" fmla="*/ 11 w 13"/>
                <a:gd name="T3" fmla="*/ 3 h 9"/>
                <a:gd name="T4" fmla="*/ 9 w 13"/>
                <a:gd name="T5" fmla="*/ 7 h 9"/>
                <a:gd name="T6" fmla="*/ 9 w 13"/>
                <a:gd name="T7" fmla="*/ 9 h 9"/>
                <a:gd name="T8" fmla="*/ 7 w 13"/>
                <a:gd name="T9" fmla="*/ 9 h 9"/>
                <a:gd name="T10" fmla="*/ 6 w 13"/>
                <a:gd name="T11" fmla="*/ 9 h 9"/>
                <a:gd name="T12" fmla="*/ 3 w 13"/>
                <a:gd name="T13" fmla="*/ 7 h 9"/>
                <a:gd name="T14" fmla="*/ 0 w 13"/>
                <a:gd name="T15" fmla="*/ 7 h 9"/>
                <a:gd name="T16" fmla="*/ 1 w 13"/>
                <a:gd name="T17" fmla="*/ 6 h 9"/>
                <a:gd name="T18" fmla="*/ 0 w 13"/>
                <a:gd name="T19" fmla="*/ 3 h 9"/>
                <a:gd name="T20" fmla="*/ 1 w 13"/>
                <a:gd name="T21" fmla="*/ 2 h 9"/>
                <a:gd name="T22" fmla="*/ 3 w 13"/>
                <a:gd name="T23" fmla="*/ 0 h 9"/>
                <a:gd name="T24" fmla="*/ 9 w 13"/>
                <a:gd name="T25" fmla="*/ 0 h 9"/>
                <a:gd name="T26" fmla="*/ 11 w 13"/>
                <a:gd name="T27" fmla="*/ 2 h 9"/>
                <a:gd name="T28" fmla="*/ 13 w 13"/>
                <a:gd name="T29" fmla="*/ 2 h 9"/>
                <a:gd name="T30" fmla="*/ 13 w 13"/>
                <a:gd name="T3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9">
                  <a:moveTo>
                    <a:pt x="13" y="2"/>
                  </a:moveTo>
                  <a:lnTo>
                    <a:pt x="11" y="3"/>
                  </a:lnTo>
                  <a:lnTo>
                    <a:pt x="9" y="7"/>
                  </a:lnTo>
                  <a:lnTo>
                    <a:pt x="9" y="9"/>
                  </a:lnTo>
                  <a:lnTo>
                    <a:pt x="7" y="9"/>
                  </a:lnTo>
                  <a:lnTo>
                    <a:pt x="6" y="9"/>
                  </a:lnTo>
                  <a:lnTo>
                    <a:pt x="3" y="7"/>
                  </a:lnTo>
                  <a:lnTo>
                    <a:pt x="0" y="7"/>
                  </a:lnTo>
                  <a:lnTo>
                    <a:pt x="1" y="6"/>
                  </a:lnTo>
                  <a:lnTo>
                    <a:pt x="0" y="3"/>
                  </a:lnTo>
                  <a:lnTo>
                    <a:pt x="1" y="2"/>
                  </a:lnTo>
                  <a:lnTo>
                    <a:pt x="3" y="0"/>
                  </a:lnTo>
                  <a:lnTo>
                    <a:pt x="9" y="0"/>
                  </a:lnTo>
                  <a:lnTo>
                    <a:pt x="11" y="2"/>
                  </a:lnTo>
                  <a:lnTo>
                    <a:pt x="13" y="2"/>
                  </a:lnTo>
                  <a:lnTo>
                    <a:pt x="13"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5" name="Freeform 689">
              <a:extLst>
                <a:ext uri="{FF2B5EF4-FFF2-40B4-BE49-F238E27FC236}">
                  <a16:creationId xmlns:a16="http://schemas.microsoft.com/office/drawing/2014/main" id="{54B4E900-33B3-4A37-B523-A1BCAC35FF5A}"/>
                </a:ext>
              </a:extLst>
            </p:cNvPr>
            <p:cNvSpPr>
              <a:spLocks/>
            </p:cNvSpPr>
            <p:nvPr/>
          </p:nvSpPr>
          <p:spPr bwMode="auto">
            <a:xfrm>
              <a:off x="1225551" y="3714751"/>
              <a:ext cx="144463" cy="104775"/>
            </a:xfrm>
            <a:custGeom>
              <a:avLst/>
              <a:gdLst>
                <a:gd name="T0" fmla="*/ 55 w 91"/>
                <a:gd name="T1" fmla="*/ 17 h 66"/>
                <a:gd name="T2" fmla="*/ 51 w 91"/>
                <a:gd name="T3" fmla="*/ 22 h 66"/>
                <a:gd name="T4" fmla="*/ 53 w 91"/>
                <a:gd name="T5" fmla="*/ 25 h 66"/>
                <a:gd name="T6" fmla="*/ 57 w 91"/>
                <a:gd name="T7" fmla="*/ 25 h 66"/>
                <a:gd name="T8" fmla="*/ 59 w 91"/>
                <a:gd name="T9" fmla="*/ 25 h 66"/>
                <a:gd name="T10" fmla="*/ 57 w 91"/>
                <a:gd name="T11" fmla="*/ 28 h 66"/>
                <a:gd name="T12" fmla="*/ 59 w 91"/>
                <a:gd name="T13" fmla="*/ 29 h 66"/>
                <a:gd name="T14" fmla="*/ 61 w 91"/>
                <a:gd name="T15" fmla="*/ 31 h 66"/>
                <a:gd name="T16" fmla="*/ 63 w 91"/>
                <a:gd name="T17" fmla="*/ 35 h 66"/>
                <a:gd name="T18" fmla="*/ 66 w 91"/>
                <a:gd name="T19" fmla="*/ 37 h 66"/>
                <a:gd name="T20" fmla="*/ 85 w 91"/>
                <a:gd name="T21" fmla="*/ 44 h 66"/>
                <a:gd name="T22" fmla="*/ 91 w 91"/>
                <a:gd name="T23" fmla="*/ 44 h 66"/>
                <a:gd name="T24" fmla="*/ 85 w 91"/>
                <a:gd name="T25" fmla="*/ 48 h 66"/>
                <a:gd name="T26" fmla="*/ 79 w 91"/>
                <a:gd name="T27" fmla="*/ 55 h 66"/>
                <a:gd name="T28" fmla="*/ 73 w 91"/>
                <a:gd name="T29" fmla="*/ 61 h 66"/>
                <a:gd name="T30" fmla="*/ 66 w 91"/>
                <a:gd name="T31" fmla="*/ 59 h 66"/>
                <a:gd name="T32" fmla="*/ 61 w 91"/>
                <a:gd name="T33" fmla="*/ 61 h 66"/>
                <a:gd name="T34" fmla="*/ 59 w 91"/>
                <a:gd name="T35" fmla="*/ 63 h 66"/>
                <a:gd name="T36" fmla="*/ 53 w 91"/>
                <a:gd name="T37" fmla="*/ 63 h 66"/>
                <a:gd name="T38" fmla="*/ 53 w 91"/>
                <a:gd name="T39" fmla="*/ 63 h 66"/>
                <a:gd name="T40" fmla="*/ 49 w 91"/>
                <a:gd name="T41" fmla="*/ 63 h 66"/>
                <a:gd name="T42" fmla="*/ 45 w 91"/>
                <a:gd name="T43" fmla="*/ 61 h 66"/>
                <a:gd name="T44" fmla="*/ 41 w 91"/>
                <a:gd name="T45" fmla="*/ 63 h 66"/>
                <a:gd name="T46" fmla="*/ 38 w 91"/>
                <a:gd name="T47" fmla="*/ 66 h 66"/>
                <a:gd name="T48" fmla="*/ 29 w 91"/>
                <a:gd name="T49" fmla="*/ 63 h 66"/>
                <a:gd name="T50" fmla="*/ 22 w 91"/>
                <a:gd name="T51" fmla="*/ 57 h 66"/>
                <a:gd name="T52" fmla="*/ 17 w 91"/>
                <a:gd name="T53" fmla="*/ 57 h 66"/>
                <a:gd name="T54" fmla="*/ 16 w 91"/>
                <a:gd name="T55" fmla="*/ 55 h 66"/>
                <a:gd name="T56" fmla="*/ 16 w 91"/>
                <a:gd name="T57" fmla="*/ 55 h 66"/>
                <a:gd name="T58" fmla="*/ 16 w 91"/>
                <a:gd name="T59" fmla="*/ 51 h 66"/>
                <a:gd name="T60" fmla="*/ 12 w 91"/>
                <a:gd name="T61" fmla="*/ 48 h 66"/>
                <a:gd name="T62" fmla="*/ 10 w 91"/>
                <a:gd name="T63" fmla="*/ 44 h 66"/>
                <a:gd name="T64" fmla="*/ 6 w 91"/>
                <a:gd name="T65" fmla="*/ 41 h 66"/>
                <a:gd name="T66" fmla="*/ 3 w 91"/>
                <a:gd name="T67" fmla="*/ 37 h 66"/>
                <a:gd name="T68" fmla="*/ 0 w 91"/>
                <a:gd name="T69" fmla="*/ 35 h 66"/>
                <a:gd name="T70" fmla="*/ 0 w 91"/>
                <a:gd name="T71" fmla="*/ 31 h 66"/>
                <a:gd name="T72" fmla="*/ 3 w 91"/>
                <a:gd name="T73" fmla="*/ 33 h 66"/>
                <a:gd name="T74" fmla="*/ 6 w 91"/>
                <a:gd name="T75" fmla="*/ 33 h 66"/>
                <a:gd name="T76" fmla="*/ 6 w 91"/>
                <a:gd name="T77" fmla="*/ 28 h 66"/>
                <a:gd name="T78" fmla="*/ 6 w 91"/>
                <a:gd name="T79" fmla="*/ 28 h 66"/>
                <a:gd name="T80" fmla="*/ 7 w 91"/>
                <a:gd name="T81" fmla="*/ 23 h 66"/>
                <a:gd name="T82" fmla="*/ 6 w 91"/>
                <a:gd name="T83" fmla="*/ 22 h 66"/>
                <a:gd name="T84" fmla="*/ 7 w 91"/>
                <a:gd name="T85" fmla="*/ 19 h 66"/>
                <a:gd name="T86" fmla="*/ 10 w 91"/>
                <a:gd name="T87" fmla="*/ 19 h 66"/>
                <a:gd name="T88" fmla="*/ 12 w 91"/>
                <a:gd name="T89" fmla="*/ 16 h 66"/>
                <a:gd name="T90" fmla="*/ 16 w 91"/>
                <a:gd name="T91" fmla="*/ 12 h 66"/>
                <a:gd name="T92" fmla="*/ 17 w 91"/>
                <a:gd name="T93" fmla="*/ 12 h 66"/>
                <a:gd name="T94" fmla="*/ 17 w 91"/>
                <a:gd name="T95" fmla="*/ 7 h 66"/>
                <a:gd name="T96" fmla="*/ 19 w 91"/>
                <a:gd name="T97" fmla="*/ 1 h 66"/>
                <a:gd name="T98" fmla="*/ 25 w 91"/>
                <a:gd name="T99" fmla="*/ 3 h 66"/>
                <a:gd name="T100" fmla="*/ 29 w 91"/>
                <a:gd name="T101" fmla="*/ 0 h 66"/>
                <a:gd name="T102" fmla="*/ 31 w 91"/>
                <a:gd name="T103" fmla="*/ 1 h 66"/>
                <a:gd name="T104" fmla="*/ 39 w 91"/>
                <a:gd name="T105" fmla="*/ 1 h 66"/>
                <a:gd name="T106" fmla="*/ 47 w 91"/>
                <a:gd name="T107" fmla="*/ 6 h 66"/>
                <a:gd name="T108" fmla="*/ 49 w 91"/>
                <a:gd name="T109" fmla="*/ 9 h 66"/>
                <a:gd name="T110" fmla="*/ 53 w 91"/>
                <a:gd name="T111" fmla="*/ 13 h 66"/>
                <a:gd name="T112" fmla="*/ 55 w 91"/>
                <a:gd name="T113" fmla="*/ 17 h 66"/>
                <a:gd name="T114" fmla="*/ 55 w 91"/>
                <a:gd name="T115" fmla="*/ 1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 h="66">
                  <a:moveTo>
                    <a:pt x="55" y="17"/>
                  </a:moveTo>
                  <a:lnTo>
                    <a:pt x="51" y="22"/>
                  </a:lnTo>
                  <a:lnTo>
                    <a:pt x="53" y="25"/>
                  </a:lnTo>
                  <a:lnTo>
                    <a:pt x="57" y="25"/>
                  </a:lnTo>
                  <a:lnTo>
                    <a:pt x="59" y="25"/>
                  </a:lnTo>
                  <a:lnTo>
                    <a:pt x="57" y="28"/>
                  </a:lnTo>
                  <a:lnTo>
                    <a:pt x="59" y="29"/>
                  </a:lnTo>
                  <a:lnTo>
                    <a:pt x="61" y="31"/>
                  </a:lnTo>
                  <a:lnTo>
                    <a:pt x="63" y="35"/>
                  </a:lnTo>
                  <a:lnTo>
                    <a:pt x="66" y="37"/>
                  </a:lnTo>
                  <a:lnTo>
                    <a:pt x="85" y="44"/>
                  </a:lnTo>
                  <a:lnTo>
                    <a:pt x="91" y="44"/>
                  </a:lnTo>
                  <a:lnTo>
                    <a:pt x="85" y="48"/>
                  </a:lnTo>
                  <a:lnTo>
                    <a:pt x="79" y="55"/>
                  </a:lnTo>
                  <a:lnTo>
                    <a:pt x="73" y="61"/>
                  </a:lnTo>
                  <a:lnTo>
                    <a:pt x="66" y="59"/>
                  </a:lnTo>
                  <a:lnTo>
                    <a:pt x="61" y="61"/>
                  </a:lnTo>
                  <a:lnTo>
                    <a:pt x="59" y="63"/>
                  </a:lnTo>
                  <a:lnTo>
                    <a:pt x="53" y="63"/>
                  </a:lnTo>
                  <a:lnTo>
                    <a:pt x="53" y="63"/>
                  </a:lnTo>
                  <a:lnTo>
                    <a:pt x="49" y="63"/>
                  </a:lnTo>
                  <a:lnTo>
                    <a:pt x="45" y="61"/>
                  </a:lnTo>
                  <a:lnTo>
                    <a:pt x="41" y="63"/>
                  </a:lnTo>
                  <a:lnTo>
                    <a:pt x="38" y="66"/>
                  </a:lnTo>
                  <a:lnTo>
                    <a:pt x="29" y="63"/>
                  </a:lnTo>
                  <a:lnTo>
                    <a:pt x="22" y="57"/>
                  </a:lnTo>
                  <a:lnTo>
                    <a:pt x="17" y="57"/>
                  </a:lnTo>
                  <a:lnTo>
                    <a:pt x="16" y="55"/>
                  </a:lnTo>
                  <a:lnTo>
                    <a:pt x="16" y="55"/>
                  </a:lnTo>
                  <a:lnTo>
                    <a:pt x="16" y="51"/>
                  </a:lnTo>
                  <a:lnTo>
                    <a:pt x="12" y="48"/>
                  </a:lnTo>
                  <a:lnTo>
                    <a:pt x="10" y="44"/>
                  </a:lnTo>
                  <a:lnTo>
                    <a:pt x="6" y="41"/>
                  </a:lnTo>
                  <a:lnTo>
                    <a:pt x="3" y="37"/>
                  </a:lnTo>
                  <a:lnTo>
                    <a:pt x="0" y="35"/>
                  </a:lnTo>
                  <a:lnTo>
                    <a:pt x="0" y="31"/>
                  </a:lnTo>
                  <a:lnTo>
                    <a:pt x="3" y="33"/>
                  </a:lnTo>
                  <a:lnTo>
                    <a:pt x="6" y="33"/>
                  </a:lnTo>
                  <a:lnTo>
                    <a:pt x="6" y="28"/>
                  </a:lnTo>
                  <a:lnTo>
                    <a:pt x="6" y="28"/>
                  </a:lnTo>
                  <a:lnTo>
                    <a:pt x="7" y="23"/>
                  </a:lnTo>
                  <a:lnTo>
                    <a:pt x="6" y="22"/>
                  </a:lnTo>
                  <a:lnTo>
                    <a:pt x="7" y="19"/>
                  </a:lnTo>
                  <a:lnTo>
                    <a:pt x="10" y="19"/>
                  </a:lnTo>
                  <a:lnTo>
                    <a:pt x="12" y="16"/>
                  </a:lnTo>
                  <a:lnTo>
                    <a:pt x="16" y="12"/>
                  </a:lnTo>
                  <a:lnTo>
                    <a:pt x="17" y="12"/>
                  </a:lnTo>
                  <a:lnTo>
                    <a:pt x="17" y="7"/>
                  </a:lnTo>
                  <a:lnTo>
                    <a:pt x="19" y="1"/>
                  </a:lnTo>
                  <a:lnTo>
                    <a:pt x="25" y="3"/>
                  </a:lnTo>
                  <a:lnTo>
                    <a:pt x="29" y="0"/>
                  </a:lnTo>
                  <a:lnTo>
                    <a:pt x="31" y="1"/>
                  </a:lnTo>
                  <a:lnTo>
                    <a:pt x="39" y="1"/>
                  </a:lnTo>
                  <a:lnTo>
                    <a:pt x="47" y="6"/>
                  </a:lnTo>
                  <a:lnTo>
                    <a:pt x="49" y="9"/>
                  </a:lnTo>
                  <a:lnTo>
                    <a:pt x="53" y="13"/>
                  </a:lnTo>
                  <a:lnTo>
                    <a:pt x="55" y="17"/>
                  </a:lnTo>
                  <a:lnTo>
                    <a:pt x="55" y="17"/>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6" name="Freeform 690">
              <a:extLst>
                <a:ext uri="{FF2B5EF4-FFF2-40B4-BE49-F238E27FC236}">
                  <a16:creationId xmlns:a16="http://schemas.microsoft.com/office/drawing/2014/main" id="{348BA09D-266B-41F1-80BE-05B9D2BC8AD7}"/>
                </a:ext>
              </a:extLst>
            </p:cNvPr>
            <p:cNvSpPr>
              <a:spLocks/>
            </p:cNvSpPr>
            <p:nvPr/>
          </p:nvSpPr>
          <p:spPr bwMode="auto">
            <a:xfrm>
              <a:off x="1260476" y="3206751"/>
              <a:ext cx="61913" cy="61913"/>
            </a:xfrm>
            <a:custGeom>
              <a:avLst/>
              <a:gdLst>
                <a:gd name="T0" fmla="*/ 37 w 39"/>
                <a:gd name="T1" fmla="*/ 4 h 39"/>
                <a:gd name="T2" fmla="*/ 35 w 39"/>
                <a:gd name="T3" fmla="*/ 6 h 39"/>
                <a:gd name="T4" fmla="*/ 35 w 39"/>
                <a:gd name="T5" fmla="*/ 6 h 39"/>
                <a:gd name="T6" fmla="*/ 37 w 39"/>
                <a:gd name="T7" fmla="*/ 10 h 39"/>
                <a:gd name="T8" fmla="*/ 33 w 39"/>
                <a:gd name="T9" fmla="*/ 12 h 39"/>
                <a:gd name="T10" fmla="*/ 33 w 39"/>
                <a:gd name="T11" fmla="*/ 17 h 39"/>
                <a:gd name="T12" fmla="*/ 31 w 39"/>
                <a:gd name="T13" fmla="*/ 20 h 39"/>
                <a:gd name="T14" fmla="*/ 31 w 39"/>
                <a:gd name="T15" fmla="*/ 22 h 39"/>
                <a:gd name="T16" fmla="*/ 31 w 39"/>
                <a:gd name="T17" fmla="*/ 23 h 39"/>
                <a:gd name="T18" fmla="*/ 29 w 39"/>
                <a:gd name="T19" fmla="*/ 26 h 39"/>
                <a:gd name="T20" fmla="*/ 31 w 39"/>
                <a:gd name="T21" fmla="*/ 29 h 39"/>
                <a:gd name="T22" fmla="*/ 29 w 39"/>
                <a:gd name="T23" fmla="*/ 32 h 39"/>
                <a:gd name="T24" fmla="*/ 23 w 39"/>
                <a:gd name="T25" fmla="*/ 36 h 39"/>
                <a:gd name="T26" fmla="*/ 16 w 39"/>
                <a:gd name="T27" fmla="*/ 38 h 39"/>
                <a:gd name="T28" fmla="*/ 9 w 39"/>
                <a:gd name="T29" fmla="*/ 39 h 39"/>
                <a:gd name="T30" fmla="*/ 1 w 39"/>
                <a:gd name="T31" fmla="*/ 39 h 39"/>
                <a:gd name="T32" fmla="*/ 1 w 39"/>
                <a:gd name="T33" fmla="*/ 38 h 39"/>
                <a:gd name="T34" fmla="*/ 0 w 39"/>
                <a:gd name="T35" fmla="*/ 36 h 39"/>
                <a:gd name="T36" fmla="*/ 1 w 39"/>
                <a:gd name="T37" fmla="*/ 32 h 39"/>
                <a:gd name="T38" fmla="*/ 6 w 39"/>
                <a:gd name="T39" fmla="*/ 26 h 39"/>
                <a:gd name="T40" fmla="*/ 11 w 39"/>
                <a:gd name="T41" fmla="*/ 23 h 39"/>
                <a:gd name="T42" fmla="*/ 13 w 39"/>
                <a:gd name="T43" fmla="*/ 22 h 39"/>
                <a:gd name="T44" fmla="*/ 17 w 39"/>
                <a:gd name="T45" fmla="*/ 20 h 39"/>
                <a:gd name="T46" fmla="*/ 22 w 39"/>
                <a:gd name="T47" fmla="*/ 17 h 39"/>
                <a:gd name="T48" fmla="*/ 22 w 39"/>
                <a:gd name="T49" fmla="*/ 16 h 39"/>
                <a:gd name="T50" fmla="*/ 19 w 39"/>
                <a:gd name="T51" fmla="*/ 14 h 39"/>
                <a:gd name="T52" fmla="*/ 22 w 39"/>
                <a:gd name="T53" fmla="*/ 12 h 39"/>
                <a:gd name="T54" fmla="*/ 22 w 39"/>
                <a:gd name="T55" fmla="*/ 12 h 39"/>
                <a:gd name="T56" fmla="*/ 22 w 39"/>
                <a:gd name="T57" fmla="*/ 10 h 39"/>
                <a:gd name="T58" fmla="*/ 25 w 39"/>
                <a:gd name="T59" fmla="*/ 6 h 39"/>
                <a:gd name="T60" fmla="*/ 22 w 39"/>
                <a:gd name="T61" fmla="*/ 1 h 39"/>
                <a:gd name="T62" fmla="*/ 25 w 39"/>
                <a:gd name="T63" fmla="*/ 1 h 39"/>
                <a:gd name="T64" fmla="*/ 25 w 39"/>
                <a:gd name="T65" fmla="*/ 4 h 39"/>
                <a:gd name="T66" fmla="*/ 27 w 39"/>
                <a:gd name="T67" fmla="*/ 4 h 39"/>
                <a:gd name="T68" fmla="*/ 29 w 39"/>
                <a:gd name="T69" fmla="*/ 4 h 39"/>
                <a:gd name="T70" fmla="*/ 31 w 39"/>
                <a:gd name="T71" fmla="*/ 4 h 39"/>
                <a:gd name="T72" fmla="*/ 33 w 39"/>
                <a:gd name="T73" fmla="*/ 0 h 39"/>
                <a:gd name="T74" fmla="*/ 37 w 39"/>
                <a:gd name="T75" fmla="*/ 0 h 39"/>
                <a:gd name="T76" fmla="*/ 39 w 39"/>
                <a:gd name="T77" fmla="*/ 1 h 39"/>
                <a:gd name="T78" fmla="*/ 37 w 39"/>
                <a:gd name="T79" fmla="*/ 4 h 39"/>
                <a:gd name="T80" fmla="*/ 37 w 39"/>
                <a:gd name="T8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 h="39">
                  <a:moveTo>
                    <a:pt x="37" y="4"/>
                  </a:moveTo>
                  <a:lnTo>
                    <a:pt x="35" y="6"/>
                  </a:lnTo>
                  <a:lnTo>
                    <a:pt x="35" y="6"/>
                  </a:lnTo>
                  <a:lnTo>
                    <a:pt x="37" y="10"/>
                  </a:lnTo>
                  <a:lnTo>
                    <a:pt x="33" y="12"/>
                  </a:lnTo>
                  <a:lnTo>
                    <a:pt x="33" y="17"/>
                  </a:lnTo>
                  <a:lnTo>
                    <a:pt x="31" y="20"/>
                  </a:lnTo>
                  <a:lnTo>
                    <a:pt x="31" y="22"/>
                  </a:lnTo>
                  <a:lnTo>
                    <a:pt x="31" y="23"/>
                  </a:lnTo>
                  <a:lnTo>
                    <a:pt x="29" y="26"/>
                  </a:lnTo>
                  <a:lnTo>
                    <a:pt x="31" y="29"/>
                  </a:lnTo>
                  <a:lnTo>
                    <a:pt x="29" y="32"/>
                  </a:lnTo>
                  <a:lnTo>
                    <a:pt x="23" y="36"/>
                  </a:lnTo>
                  <a:lnTo>
                    <a:pt x="16" y="38"/>
                  </a:lnTo>
                  <a:lnTo>
                    <a:pt x="9" y="39"/>
                  </a:lnTo>
                  <a:lnTo>
                    <a:pt x="1" y="39"/>
                  </a:lnTo>
                  <a:lnTo>
                    <a:pt x="1" y="38"/>
                  </a:lnTo>
                  <a:lnTo>
                    <a:pt x="0" y="36"/>
                  </a:lnTo>
                  <a:lnTo>
                    <a:pt x="1" y="32"/>
                  </a:lnTo>
                  <a:lnTo>
                    <a:pt x="6" y="26"/>
                  </a:lnTo>
                  <a:lnTo>
                    <a:pt x="11" y="23"/>
                  </a:lnTo>
                  <a:lnTo>
                    <a:pt x="13" y="22"/>
                  </a:lnTo>
                  <a:lnTo>
                    <a:pt x="17" y="20"/>
                  </a:lnTo>
                  <a:lnTo>
                    <a:pt x="22" y="17"/>
                  </a:lnTo>
                  <a:lnTo>
                    <a:pt x="22" y="16"/>
                  </a:lnTo>
                  <a:lnTo>
                    <a:pt x="19" y="14"/>
                  </a:lnTo>
                  <a:lnTo>
                    <a:pt x="22" y="12"/>
                  </a:lnTo>
                  <a:lnTo>
                    <a:pt x="22" y="12"/>
                  </a:lnTo>
                  <a:lnTo>
                    <a:pt x="22" y="10"/>
                  </a:lnTo>
                  <a:lnTo>
                    <a:pt x="25" y="6"/>
                  </a:lnTo>
                  <a:lnTo>
                    <a:pt x="22" y="1"/>
                  </a:lnTo>
                  <a:lnTo>
                    <a:pt x="25" y="1"/>
                  </a:lnTo>
                  <a:lnTo>
                    <a:pt x="25" y="4"/>
                  </a:lnTo>
                  <a:lnTo>
                    <a:pt x="27" y="4"/>
                  </a:lnTo>
                  <a:lnTo>
                    <a:pt x="29" y="4"/>
                  </a:lnTo>
                  <a:lnTo>
                    <a:pt x="31" y="4"/>
                  </a:lnTo>
                  <a:lnTo>
                    <a:pt x="33" y="0"/>
                  </a:lnTo>
                  <a:lnTo>
                    <a:pt x="37" y="0"/>
                  </a:lnTo>
                  <a:lnTo>
                    <a:pt x="39" y="1"/>
                  </a:lnTo>
                  <a:lnTo>
                    <a:pt x="37" y="4"/>
                  </a:lnTo>
                  <a:lnTo>
                    <a:pt x="37" y="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7" name="Freeform 691">
              <a:extLst>
                <a:ext uri="{FF2B5EF4-FFF2-40B4-BE49-F238E27FC236}">
                  <a16:creationId xmlns:a16="http://schemas.microsoft.com/office/drawing/2014/main" id="{2DDC447F-850C-4BC1-A625-0DAEB80F13D9}"/>
                </a:ext>
              </a:extLst>
            </p:cNvPr>
            <p:cNvSpPr>
              <a:spLocks noEditPoints="1"/>
            </p:cNvSpPr>
            <p:nvPr/>
          </p:nvSpPr>
          <p:spPr bwMode="auto">
            <a:xfrm>
              <a:off x="1079501" y="3309938"/>
              <a:ext cx="66675" cy="92075"/>
            </a:xfrm>
            <a:custGeom>
              <a:avLst/>
              <a:gdLst>
                <a:gd name="T0" fmla="*/ 36 w 42"/>
                <a:gd name="T1" fmla="*/ 0 h 58"/>
                <a:gd name="T2" fmla="*/ 35 w 42"/>
                <a:gd name="T3" fmla="*/ 2 h 58"/>
                <a:gd name="T4" fmla="*/ 38 w 42"/>
                <a:gd name="T5" fmla="*/ 12 h 58"/>
                <a:gd name="T6" fmla="*/ 38 w 42"/>
                <a:gd name="T7" fmla="*/ 12 h 58"/>
                <a:gd name="T8" fmla="*/ 38 w 42"/>
                <a:gd name="T9" fmla="*/ 14 h 58"/>
                <a:gd name="T10" fmla="*/ 41 w 42"/>
                <a:gd name="T11" fmla="*/ 17 h 58"/>
                <a:gd name="T12" fmla="*/ 42 w 42"/>
                <a:gd name="T13" fmla="*/ 17 h 58"/>
                <a:gd name="T14" fmla="*/ 38 w 42"/>
                <a:gd name="T15" fmla="*/ 21 h 58"/>
                <a:gd name="T16" fmla="*/ 36 w 42"/>
                <a:gd name="T17" fmla="*/ 24 h 58"/>
                <a:gd name="T18" fmla="*/ 35 w 42"/>
                <a:gd name="T19" fmla="*/ 24 h 58"/>
                <a:gd name="T20" fmla="*/ 28 w 42"/>
                <a:gd name="T21" fmla="*/ 28 h 58"/>
                <a:gd name="T22" fmla="*/ 30 w 42"/>
                <a:gd name="T23" fmla="*/ 28 h 58"/>
                <a:gd name="T24" fmla="*/ 28 w 42"/>
                <a:gd name="T25" fmla="*/ 33 h 58"/>
                <a:gd name="T26" fmla="*/ 28 w 42"/>
                <a:gd name="T27" fmla="*/ 33 h 58"/>
                <a:gd name="T28" fmla="*/ 28 w 42"/>
                <a:gd name="T29" fmla="*/ 34 h 58"/>
                <a:gd name="T30" fmla="*/ 24 w 42"/>
                <a:gd name="T31" fmla="*/ 38 h 58"/>
                <a:gd name="T32" fmla="*/ 24 w 42"/>
                <a:gd name="T33" fmla="*/ 40 h 58"/>
                <a:gd name="T34" fmla="*/ 26 w 42"/>
                <a:gd name="T35" fmla="*/ 42 h 58"/>
                <a:gd name="T36" fmla="*/ 24 w 42"/>
                <a:gd name="T37" fmla="*/ 44 h 58"/>
                <a:gd name="T38" fmla="*/ 24 w 42"/>
                <a:gd name="T39" fmla="*/ 44 h 58"/>
                <a:gd name="T40" fmla="*/ 24 w 42"/>
                <a:gd name="T41" fmla="*/ 44 h 58"/>
                <a:gd name="T42" fmla="*/ 20 w 42"/>
                <a:gd name="T43" fmla="*/ 46 h 58"/>
                <a:gd name="T44" fmla="*/ 19 w 42"/>
                <a:gd name="T45" fmla="*/ 46 h 58"/>
                <a:gd name="T46" fmla="*/ 14 w 42"/>
                <a:gd name="T47" fmla="*/ 42 h 58"/>
                <a:gd name="T48" fmla="*/ 14 w 42"/>
                <a:gd name="T49" fmla="*/ 40 h 58"/>
                <a:gd name="T50" fmla="*/ 10 w 42"/>
                <a:gd name="T51" fmla="*/ 42 h 58"/>
                <a:gd name="T52" fmla="*/ 8 w 42"/>
                <a:gd name="T53" fmla="*/ 42 h 58"/>
                <a:gd name="T54" fmla="*/ 8 w 42"/>
                <a:gd name="T55" fmla="*/ 46 h 58"/>
                <a:gd name="T56" fmla="*/ 4 w 42"/>
                <a:gd name="T57" fmla="*/ 44 h 58"/>
                <a:gd name="T58" fmla="*/ 4 w 42"/>
                <a:gd name="T59" fmla="*/ 44 h 58"/>
                <a:gd name="T60" fmla="*/ 4 w 42"/>
                <a:gd name="T61" fmla="*/ 42 h 58"/>
                <a:gd name="T62" fmla="*/ 3 w 42"/>
                <a:gd name="T63" fmla="*/ 40 h 58"/>
                <a:gd name="T64" fmla="*/ 0 w 42"/>
                <a:gd name="T65" fmla="*/ 36 h 58"/>
                <a:gd name="T66" fmla="*/ 0 w 42"/>
                <a:gd name="T67" fmla="*/ 34 h 58"/>
                <a:gd name="T68" fmla="*/ 3 w 42"/>
                <a:gd name="T69" fmla="*/ 34 h 58"/>
                <a:gd name="T70" fmla="*/ 7 w 42"/>
                <a:gd name="T71" fmla="*/ 28 h 58"/>
                <a:gd name="T72" fmla="*/ 10 w 42"/>
                <a:gd name="T73" fmla="*/ 22 h 58"/>
                <a:gd name="T74" fmla="*/ 10 w 42"/>
                <a:gd name="T75" fmla="*/ 18 h 58"/>
                <a:gd name="T76" fmla="*/ 13 w 42"/>
                <a:gd name="T77" fmla="*/ 17 h 58"/>
                <a:gd name="T78" fmla="*/ 13 w 42"/>
                <a:gd name="T79" fmla="*/ 12 h 58"/>
                <a:gd name="T80" fmla="*/ 10 w 42"/>
                <a:gd name="T81" fmla="*/ 11 h 58"/>
                <a:gd name="T82" fmla="*/ 13 w 42"/>
                <a:gd name="T83" fmla="*/ 5 h 58"/>
                <a:gd name="T84" fmla="*/ 16 w 42"/>
                <a:gd name="T85" fmla="*/ 6 h 58"/>
                <a:gd name="T86" fmla="*/ 16 w 42"/>
                <a:gd name="T87" fmla="*/ 8 h 58"/>
                <a:gd name="T88" fmla="*/ 19 w 42"/>
                <a:gd name="T89" fmla="*/ 8 h 58"/>
                <a:gd name="T90" fmla="*/ 20 w 42"/>
                <a:gd name="T91" fmla="*/ 6 h 58"/>
                <a:gd name="T92" fmla="*/ 22 w 42"/>
                <a:gd name="T93" fmla="*/ 6 h 58"/>
                <a:gd name="T94" fmla="*/ 24 w 42"/>
                <a:gd name="T95" fmla="*/ 6 h 58"/>
                <a:gd name="T96" fmla="*/ 26 w 42"/>
                <a:gd name="T97" fmla="*/ 6 h 58"/>
                <a:gd name="T98" fmla="*/ 28 w 42"/>
                <a:gd name="T99" fmla="*/ 5 h 58"/>
                <a:gd name="T100" fmla="*/ 30 w 42"/>
                <a:gd name="T101" fmla="*/ 5 h 58"/>
                <a:gd name="T102" fmla="*/ 32 w 42"/>
                <a:gd name="T103" fmla="*/ 0 h 58"/>
                <a:gd name="T104" fmla="*/ 36 w 42"/>
                <a:gd name="T105" fmla="*/ 0 h 58"/>
                <a:gd name="T106" fmla="*/ 36 w 42"/>
                <a:gd name="T107" fmla="*/ 0 h 58"/>
                <a:gd name="T108" fmla="*/ 26 w 42"/>
                <a:gd name="T109" fmla="*/ 52 h 58"/>
                <a:gd name="T110" fmla="*/ 24 w 42"/>
                <a:gd name="T111" fmla="*/ 53 h 58"/>
                <a:gd name="T112" fmla="*/ 22 w 42"/>
                <a:gd name="T113" fmla="*/ 58 h 58"/>
                <a:gd name="T114" fmla="*/ 20 w 42"/>
                <a:gd name="T115" fmla="*/ 58 h 58"/>
                <a:gd name="T116" fmla="*/ 22 w 42"/>
                <a:gd name="T117" fmla="*/ 52 h 58"/>
                <a:gd name="T118" fmla="*/ 26 w 42"/>
                <a:gd name="T119" fmla="*/ 52 h 58"/>
                <a:gd name="T120" fmla="*/ 26 w 42"/>
                <a:gd name="T121" fmla="*/ 52 h 58"/>
                <a:gd name="T122" fmla="*/ 26 w 42"/>
                <a:gd name="T123" fmla="*/ 5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 h="58">
                  <a:moveTo>
                    <a:pt x="36" y="0"/>
                  </a:moveTo>
                  <a:lnTo>
                    <a:pt x="35" y="2"/>
                  </a:lnTo>
                  <a:lnTo>
                    <a:pt x="38" y="12"/>
                  </a:lnTo>
                  <a:lnTo>
                    <a:pt x="38" y="12"/>
                  </a:lnTo>
                  <a:lnTo>
                    <a:pt x="38" y="14"/>
                  </a:lnTo>
                  <a:lnTo>
                    <a:pt x="41" y="17"/>
                  </a:lnTo>
                  <a:lnTo>
                    <a:pt x="42" y="17"/>
                  </a:lnTo>
                  <a:lnTo>
                    <a:pt x="38" y="21"/>
                  </a:lnTo>
                  <a:lnTo>
                    <a:pt x="36" y="24"/>
                  </a:lnTo>
                  <a:lnTo>
                    <a:pt x="35" y="24"/>
                  </a:lnTo>
                  <a:lnTo>
                    <a:pt x="28" y="28"/>
                  </a:lnTo>
                  <a:lnTo>
                    <a:pt x="30" y="28"/>
                  </a:lnTo>
                  <a:lnTo>
                    <a:pt x="28" y="33"/>
                  </a:lnTo>
                  <a:lnTo>
                    <a:pt x="28" y="33"/>
                  </a:lnTo>
                  <a:lnTo>
                    <a:pt x="28" y="34"/>
                  </a:lnTo>
                  <a:lnTo>
                    <a:pt x="24" y="38"/>
                  </a:lnTo>
                  <a:lnTo>
                    <a:pt x="24" y="40"/>
                  </a:lnTo>
                  <a:lnTo>
                    <a:pt x="26" y="42"/>
                  </a:lnTo>
                  <a:lnTo>
                    <a:pt x="24" y="44"/>
                  </a:lnTo>
                  <a:lnTo>
                    <a:pt x="24" y="44"/>
                  </a:lnTo>
                  <a:lnTo>
                    <a:pt x="24" y="44"/>
                  </a:lnTo>
                  <a:lnTo>
                    <a:pt x="20" y="46"/>
                  </a:lnTo>
                  <a:lnTo>
                    <a:pt x="19" y="46"/>
                  </a:lnTo>
                  <a:lnTo>
                    <a:pt x="14" y="42"/>
                  </a:lnTo>
                  <a:lnTo>
                    <a:pt x="14" y="40"/>
                  </a:lnTo>
                  <a:lnTo>
                    <a:pt x="10" y="42"/>
                  </a:lnTo>
                  <a:lnTo>
                    <a:pt x="8" y="42"/>
                  </a:lnTo>
                  <a:lnTo>
                    <a:pt x="8" y="46"/>
                  </a:lnTo>
                  <a:lnTo>
                    <a:pt x="4" y="44"/>
                  </a:lnTo>
                  <a:lnTo>
                    <a:pt x="4" y="44"/>
                  </a:lnTo>
                  <a:lnTo>
                    <a:pt x="4" y="42"/>
                  </a:lnTo>
                  <a:lnTo>
                    <a:pt x="3" y="40"/>
                  </a:lnTo>
                  <a:lnTo>
                    <a:pt x="0" y="36"/>
                  </a:lnTo>
                  <a:lnTo>
                    <a:pt x="0" y="34"/>
                  </a:lnTo>
                  <a:lnTo>
                    <a:pt x="3" y="34"/>
                  </a:lnTo>
                  <a:lnTo>
                    <a:pt x="7" y="28"/>
                  </a:lnTo>
                  <a:lnTo>
                    <a:pt x="10" y="22"/>
                  </a:lnTo>
                  <a:lnTo>
                    <a:pt x="10" y="18"/>
                  </a:lnTo>
                  <a:lnTo>
                    <a:pt x="13" y="17"/>
                  </a:lnTo>
                  <a:lnTo>
                    <a:pt x="13" y="12"/>
                  </a:lnTo>
                  <a:lnTo>
                    <a:pt x="10" y="11"/>
                  </a:lnTo>
                  <a:lnTo>
                    <a:pt x="13" y="5"/>
                  </a:lnTo>
                  <a:lnTo>
                    <a:pt x="16" y="6"/>
                  </a:lnTo>
                  <a:lnTo>
                    <a:pt x="16" y="8"/>
                  </a:lnTo>
                  <a:lnTo>
                    <a:pt x="19" y="8"/>
                  </a:lnTo>
                  <a:lnTo>
                    <a:pt x="20" y="6"/>
                  </a:lnTo>
                  <a:lnTo>
                    <a:pt x="22" y="6"/>
                  </a:lnTo>
                  <a:lnTo>
                    <a:pt x="24" y="6"/>
                  </a:lnTo>
                  <a:lnTo>
                    <a:pt x="26" y="6"/>
                  </a:lnTo>
                  <a:lnTo>
                    <a:pt x="28" y="5"/>
                  </a:lnTo>
                  <a:lnTo>
                    <a:pt x="30" y="5"/>
                  </a:lnTo>
                  <a:lnTo>
                    <a:pt x="32" y="0"/>
                  </a:lnTo>
                  <a:lnTo>
                    <a:pt x="36" y="0"/>
                  </a:lnTo>
                  <a:lnTo>
                    <a:pt x="36" y="0"/>
                  </a:lnTo>
                  <a:close/>
                  <a:moveTo>
                    <a:pt x="26" y="52"/>
                  </a:moveTo>
                  <a:lnTo>
                    <a:pt x="24" y="53"/>
                  </a:lnTo>
                  <a:lnTo>
                    <a:pt x="22" y="58"/>
                  </a:lnTo>
                  <a:lnTo>
                    <a:pt x="20" y="58"/>
                  </a:lnTo>
                  <a:lnTo>
                    <a:pt x="22" y="52"/>
                  </a:lnTo>
                  <a:lnTo>
                    <a:pt x="26" y="52"/>
                  </a:lnTo>
                  <a:lnTo>
                    <a:pt x="26" y="52"/>
                  </a:lnTo>
                  <a:lnTo>
                    <a:pt x="26" y="5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8" name="Freeform 692">
              <a:extLst>
                <a:ext uri="{FF2B5EF4-FFF2-40B4-BE49-F238E27FC236}">
                  <a16:creationId xmlns:a16="http://schemas.microsoft.com/office/drawing/2014/main" id="{7D5C00C2-6D8B-4A78-80F9-2E0989576387}"/>
                </a:ext>
              </a:extLst>
            </p:cNvPr>
            <p:cNvSpPr>
              <a:spLocks/>
            </p:cNvSpPr>
            <p:nvPr/>
          </p:nvSpPr>
          <p:spPr bwMode="auto">
            <a:xfrm>
              <a:off x="1181101" y="3225801"/>
              <a:ext cx="3175" cy="3175"/>
            </a:xfrm>
            <a:custGeom>
              <a:avLst/>
              <a:gdLst>
                <a:gd name="T0" fmla="*/ 0 w 2"/>
                <a:gd name="T1" fmla="*/ 2 h 2"/>
                <a:gd name="T2" fmla="*/ 0 w 2"/>
                <a:gd name="T3" fmla="*/ 0 h 2"/>
                <a:gd name="T4" fmla="*/ 2 w 2"/>
                <a:gd name="T5" fmla="*/ 0 h 2"/>
                <a:gd name="T6" fmla="*/ 0 w 2"/>
                <a:gd name="T7" fmla="*/ 2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0" y="0"/>
                  </a:lnTo>
                  <a:lnTo>
                    <a:pt x="2" y="0"/>
                  </a:lnTo>
                  <a:lnTo>
                    <a:pt x="0" y="2"/>
                  </a:lnTo>
                  <a:lnTo>
                    <a:pt x="0"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9" name="Freeform 693">
              <a:extLst>
                <a:ext uri="{FF2B5EF4-FFF2-40B4-BE49-F238E27FC236}">
                  <a16:creationId xmlns:a16="http://schemas.microsoft.com/office/drawing/2014/main" id="{47931BC2-746F-4283-8F80-67313522877B}"/>
                </a:ext>
              </a:extLst>
            </p:cNvPr>
            <p:cNvSpPr>
              <a:spLocks/>
            </p:cNvSpPr>
            <p:nvPr/>
          </p:nvSpPr>
          <p:spPr bwMode="auto">
            <a:xfrm>
              <a:off x="1041401" y="3754438"/>
              <a:ext cx="38100" cy="44450"/>
            </a:xfrm>
            <a:custGeom>
              <a:avLst/>
              <a:gdLst>
                <a:gd name="T0" fmla="*/ 16 w 24"/>
                <a:gd name="T1" fmla="*/ 6 h 28"/>
                <a:gd name="T2" fmla="*/ 16 w 24"/>
                <a:gd name="T3" fmla="*/ 8 h 28"/>
                <a:gd name="T4" fmla="*/ 18 w 24"/>
                <a:gd name="T5" fmla="*/ 10 h 28"/>
                <a:gd name="T6" fmla="*/ 21 w 24"/>
                <a:gd name="T7" fmla="*/ 12 h 28"/>
                <a:gd name="T8" fmla="*/ 22 w 24"/>
                <a:gd name="T9" fmla="*/ 14 h 28"/>
                <a:gd name="T10" fmla="*/ 21 w 24"/>
                <a:gd name="T11" fmla="*/ 16 h 28"/>
                <a:gd name="T12" fmla="*/ 21 w 24"/>
                <a:gd name="T13" fmla="*/ 19 h 28"/>
                <a:gd name="T14" fmla="*/ 24 w 24"/>
                <a:gd name="T15" fmla="*/ 22 h 28"/>
                <a:gd name="T16" fmla="*/ 24 w 24"/>
                <a:gd name="T17" fmla="*/ 26 h 28"/>
                <a:gd name="T18" fmla="*/ 22 w 24"/>
                <a:gd name="T19" fmla="*/ 28 h 28"/>
                <a:gd name="T20" fmla="*/ 18 w 24"/>
                <a:gd name="T21" fmla="*/ 26 h 28"/>
                <a:gd name="T22" fmla="*/ 18 w 24"/>
                <a:gd name="T23" fmla="*/ 23 h 28"/>
                <a:gd name="T24" fmla="*/ 16 w 24"/>
                <a:gd name="T25" fmla="*/ 23 h 28"/>
                <a:gd name="T26" fmla="*/ 15 w 24"/>
                <a:gd name="T27" fmla="*/ 23 h 28"/>
                <a:gd name="T28" fmla="*/ 15 w 24"/>
                <a:gd name="T29" fmla="*/ 23 h 28"/>
                <a:gd name="T30" fmla="*/ 15 w 24"/>
                <a:gd name="T31" fmla="*/ 28 h 28"/>
                <a:gd name="T32" fmla="*/ 15 w 24"/>
                <a:gd name="T33" fmla="*/ 28 h 28"/>
                <a:gd name="T34" fmla="*/ 12 w 24"/>
                <a:gd name="T35" fmla="*/ 28 h 28"/>
                <a:gd name="T36" fmla="*/ 11 w 24"/>
                <a:gd name="T37" fmla="*/ 23 h 28"/>
                <a:gd name="T38" fmla="*/ 6 w 24"/>
                <a:gd name="T39" fmla="*/ 20 h 28"/>
                <a:gd name="T40" fmla="*/ 5 w 24"/>
                <a:gd name="T41" fmla="*/ 14 h 28"/>
                <a:gd name="T42" fmla="*/ 3 w 24"/>
                <a:gd name="T43" fmla="*/ 12 h 28"/>
                <a:gd name="T44" fmla="*/ 0 w 24"/>
                <a:gd name="T45" fmla="*/ 8 h 28"/>
                <a:gd name="T46" fmla="*/ 3 w 24"/>
                <a:gd name="T47" fmla="*/ 8 h 28"/>
                <a:gd name="T48" fmla="*/ 3 w 24"/>
                <a:gd name="T49" fmla="*/ 4 h 28"/>
                <a:gd name="T50" fmla="*/ 5 w 24"/>
                <a:gd name="T51" fmla="*/ 3 h 28"/>
                <a:gd name="T52" fmla="*/ 11 w 24"/>
                <a:gd name="T53" fmla="*/ 6 h 28"/>
                <a:gd name="T54" fmla="*/ 9 w 24"/>
                <a:gd name="T55" fmla="*/ 0 h 28"/>
                <a:gd name="T56" fmla="*/ 9 w 24"/>
                <a:gd name="T57" fmla="*/ 0 h 28"/>
                <a:gd name="T58" fmla="*/ 16 w 24"/>
                <a:gd name="T59" fmla="*/ 6 h 28"/>
                <a:gd name="T60" fmla="*/ 16 w 24"/>
                <a:gd name="T61"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28">
                  <a:moveTo>
                    <a:pt x="16" y="6"/>
                  </a:moveTo>
                  <a:lnTo>
                    <a:pt x="16" y="8"/>
                  </a:lnTo>
                  <a:lnTo>
                    <a:pt x="18" y="10"/>
                  </a:lnTo>
                  <a:lnTo>
                    <a:pt x="21" y="12"/>
                  </a:lnTo>
                  <a:lnTo>
                    <a:pt x="22" y="14"/>
                  </a:lnTo>
                  <a:lnTo>
                    <a:pt x="21" y="16"/>
                  </a:lnTo>
                  <a:lnTo>
                    <a:pt x="21" y="19"/>
                  </a:lnTo>
                  <a:lnTo>
                    <a:pt x="24" y="22"/>
                  </a:lnTo>
                  <a:lnTo>
                    <a:pt x="24" y="26"/>
                  </a:lnTo>
                  <a:lnTo>
                    <a:pt x="22" y="28"/>
                  </a:lnTo>
                  <a:lnTo>
                    <a:pt x="18" y="26"/>
                  </a:lnTo>
                  <a:lnTo>
                    <a:pt x="18" y="23"/>
                  </a:lnTo>
                  <a:lnTo>
                    <a:pt x="16" y="23"/>
                  </a:lnTo>
                  <a:lnTo>
                    <a:pt x="15" y="23"/>
                  </a:lnTo>
                  <a:lnTo>
                    <a:pt x="15" y="23"/>
                  </a:lnTo>
                  <a:lnTo>
                    <a:pt x="15" y="28"/>
                  </a:lnTo>
                  <a:lnTo>
                    <a:pt x="15" y="28"/>
                  </a:lnTo>
                  <a:lnTo>
                    <a:pt x="12" y="28"/>
                  </a:lnTo>
                  <a:lnTo>
                    <a:pt x="11" y="23"/>
                  </a:lnTo>
                  <a:lnTo>
                    <a:pt x="6" y="20"/>
                  </a:lnTo>
                  <a:lnTo>
                    <a:pt x="5" y="14"/>
                  </a:lnTo>
                  <a:lnTo>
                    <a:pt x="3" y="12"/>
                  </a:lnTo>
                  <a:lnTo>
                    <a:pt x="0" y="8"/>
                  </a:lnTo>
                  <a:lnTo>
                    <a:pt x="3" y="8"/>
                  </a:lnTo>
                  <a:lnTo>
                    <a:pt x="3" y="4"/>
                  </a:lnTo>
                  <a:lnTo>
                    <a:pt x="5" y="3"/>
                  </a:lnTo>
                  <a:lnTo>
                    <a:pt x="11" y="6"/>
                  </a:lnTo>
                  <a:lnTo>
                    <a:pt x="9" y="0"/>
                  </a:lnTo>
                  <a:lnTo>
                    <a:pt x="9" y="0"/>
                  </a:lnTo>
                  <a:lnTo>
                    <a:pt x="16" y="6"/>
                  </a:lnTo>
                  <a:lnTo>
                    <a:pt x="16"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0" name="Freeform 694">
              <a:extLst>
                <a:ext uri="{FF2B5EF4-FFF2-40B4-BE49-F238E27FC236}">
                  <a16:creationId xmlns:a16="http://schemas.microsoft.com/office/drawing/2014/main" id="{2D60CAD7-A588-4912-AA63-779322DFAC68}"/>
                </a:ext>
              </a:extLst>
            </p:cNvPr>
            <p:cNvSpPr>
              <a:spLocks noEditPoints="1"/>
            </p:cNvSpPr>
            <p:nvPr/>
          </p:nvSpPr>
          <p:spPr bwMode="auto">
            <a:xfrm>
              <a:off x="1109663" y="3251201"/>
              <a:ext cx="58738" cy="58738"/>
            </a:xfrm>
            <a:custGeom>
              <a:avLst/>
              <a:gdLst>
                <a:gd name="T0" fmla="*/ 37 w 37"/>
                <a:gd name="T1" fmla="*/ 1 h 37"/>
                <a:gd name="T2" fmla="*/ 31 w 37"/>
                <a:gd name="T3" fmla="*/ 4 h 37"/>
                <a:gd name="T4" fmla="*/ 33 w 37"/>
                <a:gd name="T5" fmla="*/ 5 h 37"/>
                <a:gd name="T6" fmla="*/ 33 w 37"/>
                <a:gd name="T7" fmla="*/ 5 h 37"/>
                <a:gd name="T8" fmla="*/ 31 w 37"/>
                <a:gd name="T9" fmla="*/ 8 h 37"/>
                <a:gd name="T10" fmla="*/ 27 w 37"/>
                <a:gd name="T11" fmla="*/ 10 h 37"/>
                <a:gd name="T12" fmla="*/ 27 w 37"/>
                <a:gd name="T13" fmla="*/ 11 h 37"/>
                <a:gd name="T14" fmla="*/ 25 w 37"/>
                <a:gd name="T15" fmla="*/ 14 h 37"/>
                <a:gd name="T16" fmla="*/ 23 w 37"/>
                <a:gd name="T17" fmla="*/ 17 h 37"/>
                <a:gd name="T18" fmla="*/ 23 w 37"/>
                <a:gd name="T19" fmla="*/ 20 h 37"/>
                <a:gd name="T20" fmla="*/ 22 w 37"/>
                <a:gd name="T21" fmla="*/ 23 h 37"/>
                <a:gd name="T22" fmla="*/ 19 w 37"/>
                <a:gd name="T23" fmla="*/ 27 h 37"/>
                <a:gd name="T24" fmla="*/ 22 w 37"/>
                <a:gd name="T25" fmla="*/ 29 h 37"/>
                <a:gd name="T26" fmla="*/ 22 w 37"/>
                <a:gd name="T27" fmla="*/ 32 h 37"/>
                <a:gd name="T28" fmla="*/ 19 w 37"/>
                <a:gd name="T29" fmla="*/ 33 h 37"/>
                <a:gd name="T30" fmla="*/ 16 w 37"/>
                <a:gd name="T31" fmla="*/ 33 h 37"/>
                <a:gd name="T32" fmla="*/ 16 w 37"/>
                <a:gd name="T33" fmla="*/ 37 h 37"/>
                <a:gd name="T34" fmla="*/ 11 w 37"/>
                <a:gd name="T35" fmla="*/ 37 h 37"/>
                <a:gd name="T36" fmla="*/ 9 w 37"/>
                <a:gd name="T37" fmla="*/ 36 h 37"/>
                <a:gd name="T38" fmla="*/ 5 w 37"/>
                <a:gd name="T39" fmla="*/ 36 h 37"/>
                <a:gd name="T40" fmla="*/ 5 w 37"/>
                <a:gd name="T41" fmla="*/ 36 h 37"/>
                <a:gd name="T42" fmla="*/ 1 w 37"/>
                <a:gd name="T43" fmla="*/ 36 h 37"/>
                <a:gd name="T44" fmla="*/ 0 w 37"/>
                <a:gd name="T45" fmla="*/ 33 h 37"/>
                <a:gd name="T46" fmla="*/ 1 w 37"/>
                <a:gd name="T47" fmla="*/ 33 h 37"/>
                <a:gd name="T48" fmla="*/ 3 w 37"/>
                <a:gd name="T49" fmla="*/ 32 h 37"/>
                <a:gd name="T50" fmla="*/ 5 w 37"/>
                <a:gd name="T51" fmla="*/ 32 h 37"/>
                <a:gd name="T52" fmla="*/ 7 w 37"/>
                <a:gd name="T53" fmla="*/ 29 h 37"/>
                <a:gd name="T54" fmla="*/ 5 w 37"/>
                <a:gd name="T55" fmla="*/ 27 h 37"/>
                <a:gd name="T56" fmla="*/ 5 w 37"/>
                <a:gd name="T57" fmla="*/ 27 h 37"/>
                <a:gd name="T58" fmla="*/ 9 w 37"/>
                <a:gd name="T59" fmla="*/ 26 h 37"/>
                <a:gd name="T60" fmla="*/ 9 w 37"/>
                <a:gd name="T61" fmla="*/ 26 h 37"/>
                <a:gd name="T62" fmla="*/ 11 w 37"/>
                <a:gd name="T63" fmla="*/ 21 h 37"/>
                <a:gd name="T64" fmla="*/ 16 w 37"/>
                <a:gd name="T65" fmla="*/ 21 h 37"/>
                <a:gd name="T66" fmla="*/ 17 w 37"/>
                <a:gd name="T67" fmla="*/ 20 h 37"/>
                <a:gd name="T68" fmla="*/ 19 w 37"/>
                <a:gd name="T69" fmla="*/ 17 h 37"/>
                <a:gd name="T70" fmla="*/ 17 w 37"/>
                <a:gd name="T71" fmla="*/ 14 h 37"/>
                <a:gd name="T72" fmla="*/ 22 w 37"/>
                <a:gd name="T73" fmla="*/ 11 h 37"/>
                <a:gd name="T74" fmla="*/ 22 w 37"/>
                <a:gd name="T75" fmla="*/ 10 h 37"/>
                <a:gd name="T76" fmla="*/ 23 w 37"/>
                <a:gd name="T77" fmla="*/ 5 h 37"/>
                <a:gd name="T78" fmla="*/ 27 w 37"/>
                <a:gd name="T79" fmla="*/ 4 h 37"/>
                <a:gd name="T80" fmla="*/ 29 w 37"/>
                <a:gd name="T81" fmla="*/ 1 h 37"/>
                <a:gd name="T82" fmla="*/ 31 w 37"/>
                <a:gd name="T83" fmla="*/ 1 h 37"/>
                <a:gd name="T84" fmla="*/ 33 w 37"/>
                <a:gd name="T85" fmla="*/ 0 h 37"/>
                <a:gd name="T86" fmla="*/ 37 w 37"/>
                <a:gd name="T87" fmla="*/ 1 h 37"/>
                <a:gd name="T88" fmla="*/ 37 w 37"/>
                <a:gd name="T89" fmla="*/ 1 h 37"/>
                <a:gd name="T90" fmla="*/ 13 w 37"/>
                <a:gd name="T91" fmla="*/ 16 h 37"/>
                <a:gd name="T92" fmla="*/ 13 w 37"/>
                <a:gd name="T93" fmla="*/ 16 h 37"/>
                <a:gd name="T94" fmla="*/ 11 w 37"/>
                <a:gd name="T95" fmla="*/ 16 h 37"/>
                <a:gd name="T96" fmla="*/ 11 w 37"/>
                <a:gd name="T97" fmla="*/ 14 h 37"/>
                <a:gd name="T98" fmla="*/ 16 w 37"/>
                <a:gd name="T99" fmla="*/ 11 h 37"/>
                <a:gd name="T100" fmla="*/ 17 w 37"/>
                <a:gd name="T101" fmla="*/ 11 h 37"/>
                <a:gd name="T102" fmla="*/ 16 w 37"/>
                <a:gd name="T103" fmla="*/ 14 h 37"/>
                <a:gd name="T104" fmla="*/ 16 w 37"/>
                <a:gd name="T105" fmla="*/ 16 h 37"/>
                <a:gd name="T106" fmla="*/ 13 w 37"/>
                <a:gd name="T107" fmla="*/ 16 h 37"/>
                <a:gd name="T108" fmla="*/ 13 w 37"/>
                <a:gd name="T109" fmla="*/ 1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 h="37">
                  <a:moveTo>
                    <a:pt x="37" y="1"/>
                  </a:moveTo>
                  <a:lnTo>
                    <a:pt x="31" y="4"/>
                  </a:lnTo>
                  <a:lnTo>
                    <a:pt x="33" y="5"/>
                  </a:lnTo>
                  <a:lnTo>
                    <a:pt x="33" y="5"/>
                  </a:lnTo>
                  <a:lnTo>
                    <a:pt x="31" y="8"/>
                  </a:lnTo>
                  <a:lnTo>
                    <a:pt x="27" y="10"/>
                  </a:lnTo>
                  <a:lnTo>
                    <a:pt x="27" y="11"/>
                  </a:lnTo>
                  <a:lnTo>
                    <a:pt x="25" y="14"/>
                  </a:lnTo>
                  <a:lnTo>
                    <a:pt x="23" y="17"/>
                  </a:lnTo>
                  <a:lnTo>
                    <a:pt x="23" y="20"/>
                  </a:lnTo>
                  <a:lnTo>
                    <a:pt x="22" y="23"/>
                  </a:lnTo>
                  <a:lnTo>
                    <a:pt x="19" y="27"/>
                  </a:lnTo>
                  <a:lnTo>
                    <a:pt x="22" y="29"/>
                  </a:lnTo>
                  <a:lnTo>
                    <a:pt x="22" y="32"/>
                  </a:lnTo>
                  <a:lnTo>
                    <a:pt x="19" y="33"/>
                  </a:lnTo>
                  <a:lnTo>
                    <a:pt x="16" y="33"/>
                  </a:lnTo>
                  <a:lnTo>
                    <a:pt x="16" y="37"/>
                  </a:lnTo>
                  <a:lnTo>
                    <a:pt x="11" y="37"/>
                  </a:lnTo>
                  <a:lnTo>
                    <a:pt x="9" y="36"/>
                  </a:lnTo>
                  <a:lnTo>
                    <a:pt x="5" y="36"/>
                  </a:lnTo>
                  <a:lnTo>
                    <a:pt x="5" y="36"/>
                  </a:lnTo>
                  <a:lnTo>
                    <a:pt x="1" y="36"/>
                  </a:lnTo>
                  <a:lnTo>
                    <a:pt x="0" y="33"/>
                  </a:lnTo>
                  <a:lnTo>
                    <a:pt x="1" y="33"/>
                  </a:lnTo>
                  <a:lnTo>
                    <a:pt x="3" y="32"/>
                  </a:lnTo>
                  <a:lnTo>
                    <a:pt x="5" y="32"/>
                  </a:lnTo>
                  <a:lnTo>
                    <a:pt x="7" y="29"/>
                  </a:lnTo>
                  <a:lnTo>
                    <a:pt x="5" y="27"/>
                  </a:lnTo>
                  <a:lnTo>
                    <a:pt x="5" y="27"/>
                  </a:lnTo>
                  <a:lnTo>
                    <a:pt x="9" y="26"/>
                  </a:lnTo>
                  <a:lnTo>
                    <a:pt x="9" y="26"/>
                  </a:lnTo>
                  <a:lnTo>
                    <a:pt x="11" y="21"/>
                  </a:lnTo>
                  <a:lnTo>
                    <a:pt x="16" y="21"/>
                  </a:lnTo>
                  <a:lnTo>
                    <a:pt x="17" y="20"/>
                  </a:lnTo>
                  <a:lnTo>
                    <a:pt x="19" y="17"/>
                  </a:lnTo>
                  <a:lnTo>
                    <a:pt x="17" y="14"/>
                  </a:lnTo>
                  <a:lnTo>
                    <a:pt x="22" y="11"/>
                  </a:lnTo>
                  <a:lnTo>
                    <a:pt x="22" y="10"/>
                  </a:lnTo>
                  <a:lnTo>
                    <a:pt x="23" y="5"/>
                  </a:lnTo>
                  <a:lnTo>
                    <a:pt x="27" y="4"/>
                  </a:lnTo>
                  <a:lnTo>
                    <a:pt x="29" y="1"/>
                  </a:lnTo>
                  <a:lnTo>
                    <a:pt x="31" y="1"/>
                  </a:lnTo>
                  <a:lnTo>
                    <a:pt x="33" y="0"/>
                  </a:lnTo>
                  <a:lnTo>
                    <a:pt x="37" y="1"/>
                  </a:lnTo>
                  <a:lnTo>
                    <a:pt x="37" y="1"/>
                  </a:lnTo>
                  <a:close/>
                  <a:moveTo>
                    <a:pt x="13" y="16"/>
                  </a:moveTo>
                  <a:lnTo>
                    <a:pt x="13" y="16"/>
                  </a:lnTo>
                  <a:lnTo>
                    <a:pt x="11" y="16"/>
                  </a:lnTo>
                  <a:lnTo>
                    <a:pt x="11" y="14"/>
                  </a:lnTo>
                  <a:lnTo>
                    <a:pt x="16" y="11"/>
                  </a:lnTo>
                  <a:lnTo>
                    <a:pt x="17" y="11"/>
                  </a:lnTo>
                  <a:lnTo>
                    <a:pt x="16" y="14"/>
                  </a:lnTo>
                  <a:lnTo>
                    <a:pt x="16" y="16"/>
                  </a:lnTo>
                  <a:lnTo>
                    <a:pt x="13" y="16"/>
                  </a:lnTo>
                  <a:lnTo>
                    <a:pt x="13" y="1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1" name="Freeform 695">
              <a:extLst>
                <a:ext uri="{FF2B5EF4-FFF2-40B4-BE49-F238E27FC236}">
                  <a16:creationId xmlns:a16="http://schemas.microsoft.com/office/drawing/2014/main" id="{3477CA2E-5144-4843-AB4A-A26CFCD3A57C}"/>
                </a:ext>
              </a:extLst>
            </p:cNvPr>
            <p:cNvSpPr>
              <a:spLocks/>
            </p:cNvSpPr>
            <p:nvPr/>
          </p:nvSpPr>
          <p:spPr bwMode="auto">
            <a:xfrm>
              <a:off x="1316038" y="3424238"/>
              <a:ext cx="50800" cy="25400"/>
            </a:xfrm>
            <a:custGeom>
              <a:avLst/>
              <a:gdLst>
                <a:gd name="T0" fmla="*/ 29 w 32"/>
                <a:gd name="T1" fmla="*/ 12 h 16"/>
                <a:gd name="T2" fmla="*/ 28 w 32"/>
                <a:gd name="T3" fmla="*/ 12 h 16"/>
                <a:gd name="T4" fmla="*/ 32 w 32"/>
                <a:gd name="T5" fmla="*/ 13 h 16"/>
                <a:gd name="T6" fmla="*/ 26 w 32"/>
                <a:gd name="T7" fmla="*/ 16 h 16"/>
                <a:gd name="T8" fmla="*/ 24 w 32"/>
                <a:gd name="T9" fmla="*/ 13 h 16"/>
                <a:gd name="T10" fmla="*/ 22 w 32"/>
                <a:gd name="T11" fmla="*/ 13 h 16"/>
                <a:gd name="T12" fmla="*/ 13 w 32"/>
                <a:gd name="T13" fmla="*/ 16 h 16"/>
                <a:gd name="T14" fmla="*/ 12 w 32"/>
                <a:gd name="T15" fmla="*/ 12 h 16"/>
                <a:gd name="T16" fmla="*/ 10 w 32"/>
                <a:gd name="T17" fmla="*/ 13 h 16"/>
                <a:gd name="T18" fmla="*/ 6 w 32"/>
                <a:gd name="T19" fmla="*/ 12 h 16"/>
                <a:gd name="T20" fmla="*/ 9 w 32"/>
                <a:gd name="T21" fmla="*/ 10 h 16"/>
                <a:gd name="T22" fmla="*/ 6 w 32"/>
                <a:gd name="T23" fmla="*/ 3 h 16"/>
                <a:gd name="T24" fmla="*/ 0 w 32"/>
                <a:gd name="T25" fmla="*/ 0 h 16"/>
                <a:gd name="T26" fmla="*/ 2 w 32"/>
                <a:gd name="T27" fmla="*/ 0 h 16"/>
                <a:gd name="T28" fmla="*/ 9 w 32"/>
                <a:gd name="T29" fmla="*/ 2 h 16"/>
                <a:gd name="T30" fmla="*/ 13 w 32"/>
                <a:gd name="T31" fmla="*/ 2 h 16"/>
                <a:gd name="T32" fmla="*/ 18 w 32"/>
                <a:gd name="T33" fmla="*/ 6 h 16"/>
                <a:gd name="T34" fmla="*/ 24 w 32"/>
                <a:gd name="T35" fmla="*/ 6 h 16"/>
                <a:gd name="T36" fmla="*/ 26 w 32"/>
                <a:gd name="T37" fmla="*/ 8 h 16"/>
                <a:gd name="T38" fmla="*/ 26 w 32"/>
                <a:gd name="T39" fmla="*/ 8 h 16"/>
                <a:gd name="T40" fmla="*/ 29 w 32"/>
                <a:gd name="T41" fmla="*/ 12 h 16"/>
                <a:gd name="T42" fmla="*/ 29 w 32"/>
                <a:gd name="T43"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16">
                  <a:moveTo>
                    <a:pt x="29" y="12"/>
                  </a:moveTo>
                  <a:lnTo>
                    <a:pt x="28" y="12"/>
                  </a:lnTo>
                  <a:lnTo>
                    <a:pt x="32" y="13"/>
                  </a:lnTo>
                  <a:lnTo>
                    <a:pt x="26" y="16"/>
                  </a:lnTo>
                  <a:lnTo>
                    <a:pt x="24" y="13"/>
                  </a:lnTo>
                  <a:lnTo>
                    <a:pt x="22" y="13"/>
                  </a:lnTo>
                  <a:lnTo>
                    <a:pt x="13" y="16"/>
                  </a:lnTo>
                  <a:lnTo>
                    <a:pt x="12" y="12"/>
                  </a:lnTo>
                  <a:lnTo>
                    <a:pt x="10" y="13"/>
                  </a:lnTo>
                  <a:lnTo>
                    <a:pt x="6" y="12"/>
                  </a:lnTo>
                  <a:lnTo>
                    <a:pt x="9" y="10"/>
                  </a:lnTo>
                  <a:lnTo>
                    <a:pt x="6" y="3"/>
                  </a:lnTo>
                  <a:lnTo>
                    <a:pt x="0" y="0"/>
                  </a:lnTo>
                  <a:lnTo>
                    <a:pt x="2" y="0"/>
                  </a:lnTo>
                  <a:lnTo>
                    <a:pt x="9" y="2"/>
                  </a:lnTo>
                  <a:lnTo>
                    <a:pt x="13" y="2"/>
                  </a:lnTo>
                  <a:lnTo>
                    <a:pt x="18" y="6"/>
                  </a:lnTo>
                  <a:lnTo>
                    <a:pt x="24" y="6"/>
                  </a:lnTo>
                  <a:lnTo>
                    <a:pt x="26" y="8"/>
                  </a:lnTo>
                  <a:lnTo>
                    <a:pt x="26" y="8"/>
                  </a:lnTo>
                  <a:lnTo>
                    <a:pt x="29" y="12"/>
                  </a:lnTo>
                  <a:lnTo>
                    <a:pt x="29" y="1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2" name="Freeform 696">
              <a:extLst>
                <a:ext uri="{FF2B5EF4-FFF2-40B4-BE49-F238E27FC236}">
                  <a16:creationId xmlns:a16="http://schemas.microsoft.com/office/drawing/2014/main" id="{5A3EF38F-D6CD-494A-BAF2-D9D3DFBACF6C}"/>
                </a:ext>
              </a:extLst>
            </p:cNvPr>
            <p:cNvSpPr>
              <a:spLocks/>
            </p:cNvSpPr>
            <p:nvPr/>
          </p:nvSpPr>
          <p:spPr bwMode="auto">
            <a:xfrm>
              <a:off x="984251" y="3630613"/>
              <a:ext cx="17463" cy="58738"/>
            </a:xfrm>
            <a:custGeom>
              <a:avLst/>
              <a:gdLst>
                <a:gd name="T0" fmla="*/ 11 w 11"/>
                <a:gd name="T1" fmla="*/ 37 h 37"/>
                <a:gd name="T2" fmla="*/ 9 w 11"/>
                <a:gd name="T3" fmla="*/ 37 h 37"/>
                <a:gd name="T4" fmla="*/ 7 w 11"/>
                <a:gd name="T5" fmla="*/ 34 h 37"/>
                <a:gd name="T6" fmla="*/ 4 w 11"/>
                <a:gd name="T7" fmla="*/ 34 h 37"/>
                <a:gd name="T8" fmla="*/ 3 w 11"/>
                <a:gd name="T9" fmla="*/ 34 h 37"/>
                <a:gd name="T10" fmla="*/ 3 w 11"/>
                <a:gd name="T11" fmla="*/ 34 h 37"/>
                <a:gd name="T12" fmla="*/ 0 w 11"/>
                <a:gd name="T13" fmla="*/ 31 h 37"/>
                <a:gd name="T14" fmla="*/ 1 w 11"/>
                <a:gd name="T15" fmla="*/ 31 h 37"/>
                <a:gd name="T16" fmla="*/ 0 w 11"/>
                <a:gd name="T17" fmla="*/ 28 h 37"/>
                <a:gd name="T18" fmla="*/ 0 w 11"/>
                <a:gd name="T19" fmla="*/ 22 h 37"/>
                <a:gd name="T20" fmla="*/ 0 w 11"/>
                <a:gd name="T21" fmla="*/ 17 h 37"/>
                <a:gd name="T22" fmla="*/ 1 w 11"/>
                <a:gd name="T23" fmla="*/ 17 h 37"/>
                <a:gd name="T24" fmla="*/ 1 w 11"/>
                <a:gd name="T25" fmla="*/ 9 h 37"/>
                <a:gd name="T26" fmla="*/ 0 w 11"/>
                <a:gd name="T27" fmla="*/ 3 h 37"/>
                <a:gd name="T28" fmla="*/ 1 w 11"/>
                <a:gd name="T29" fmla="*/ 0 h 37"/>
                <a:gd name="T30" fmla="*/ 4 w 11"/>
                <a:gd name="T31" fmla="*/ 6 h 37"/>
                <a:gd name="T32" fmla="*/ 7 w 11"/>
                <a:gd name="T33" fmla="*/ 6 h 37"/>
                <a:gd name="T34" fmla="*/ 7 w 11"/>
                <a:gd name="T35" fmla="*/ 9 h 37"/>
                <a:gd name="T36" fmla="*/ 7 w 11"/>
                <a:gd name="T37" fmla="*/ 12 h 37"/>
                <a:gd name="T38" fmla="*/ 7 w 11"/>
                <a:gd name="T39" fmla="*/ 15 h 37"/>
                <a:gd name="T40" fmla="*/ 7 w 11"/>
                <a:gd name="T41" fmla="*/ 17 h 37"/>
                <a:gd name="T42" fmla="*/ 9 w 11"/>
                <a:gd name="T43" fmla="*/ 22 h 37"/>
                <a:gd name="T44" fmla="*/ 9 w 11"/>
                <a:gd name="T45" fmla="*/ 28 h 37"/>
                <a:gd name="T46" fmla="*/ 9 w 11"/>
                <a:gd name="T47" fmla="*/ 31 h 37"/>
                <a:gd name="T48" fmla="*/ 9 w 11"/>
                <a:gd name="T49" fmla="*/ 33 h 37"/>
                <a:gd name="T50" fmla="*/ 11 w 11"/>
                <a:gd name="T51" fmla="*/ 37 h 37"/>
                <a:gd name="T52" fmla="*/ 11 w 11"/>
                <a:gd name="T53"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 h="37">
                  <a:moveTo>
                    <a:pt x="11" y="37"/>
                  </a:moveTo>
                  <a:lnTo>
                    <a:pt x="9" y="37"/>
                  </a:lnTo>
                  <a:lnTo>
                    <a:pt x="7" y="34"/>
                  </a:lnTo>
                  <a:lnTo>
                    <a:pt x="4" y="34"/>
                  </a:lnTo>
                  <a:lnTo>
                    <a:pt x="3" y="34"/>
                  </a:lnTo>
                  <a:lnTo>
                    <a:pt x="3" y="34"/>
                  </a:lnTo>
                  <a:lnTo>
                    <a:pt x="0" y="31"/>
                  </a:lnTo>
                  <a:lnTo>
                    <a:pt x="1" y="31"/>
                  </a:lnTo>
                  <a:lnTo>
                    <a:pt x="0" y="28"/>
                  </a:lnTo>
                  <a:lnTo>
                    <a:pt x="0" y="22"/>
                  </a:lnTo>
                  <a:lnTo>
                    <a:pt x="0" y="17"/>
                  </a:lnTo>
                  <a:lnTo>
                    <a:pt x="1" y="17"/>
                  </a:lnTo>
                  <a:lnTo>
                    <a:pt x="1" y="9"/>
                  </a:lnTo>
                  <a:lnTo>
                    <a:pt x="0" y="3"/>
                  </a:lnTo>
                  <a:lnTo>
                    <a:pt x="1" y="0"/>
                  </a:lnTo>
                  <a:lnTo>
                    <a:pt x="4" y="6"/>
                  </a:lnTo>
                  <a:lnTo>
                    <a:pt x="7" y="6"/>
                  </a:lnTo>
                  <a:lnTo>
                    <a:pt x="7" y="9"/>
                  </a:lnTo>
                  <a:lnTo>
                    <a:pt x="7" y="12"/>
                  </a:lnTo>
                  <a:lnTo>
                    <a:pt x="7" y="15"/>
                  </a:lnTo>
                  <a:lnTo>
                    <a:pt x="7" y="17"/>
                  </a:lnTo>
                  <a:lnTo>
                    <a:pt x="9" y="22"/>
                  </a:lnTo>
                  <a:lnTo>
                    <a:pt x="9" y="28"/>
                  </a:lnTo>
                  <a:lnTo>
                    <a:pt x="9" y="31"/>
                  </a:lnTo>
                  <a:lnTo>
                    <a:pt x="9" y="33"/>
                  </a:lnTo>
                  <a:lnTo>
                    <a:pt x="11" y="37"/>
                  </a:lnTo>
                  <a:lnTo>
                    <a:pt x="11" y="37"/>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3" name="Rectangle 697">
              <a:extLst>
                <a:ext uri="{FF2B5EF4-FFF2-40B4-BE49-F238E27FC236}">
                  <a16:creationId xmlns:a16="http://schemas.microsoft.com/office/drawing/2014/main" id="{382CFE3A-0095-4064-8A62-355F2770A2D2}"/>
                </a:ext>
              </a:extLst>
            </p:cNvPr>
            <p:cNvSpPr>
              <a:spLocks noChangeArrowheads="1"/>
            </p:cNvSpPr>
            <p:nvPr/>
          </p:nvSpPr>
          <p:spPr bwMode="auto">
            <a:xfrm>
              <a:off x="1033463" y="3414713"/>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4" name="Freeform 698">
              <a:extLst>
                <a:ext uri="{FF2B5EF4-FFF2-40B4-BE49-F238E27FC236}">
                  <a16:creationId xmlns:a16="http://schemas.microsoft.com/office/drawing/2014/main" id="{E0771382-F8A4-4D02-9D14-91B631DAEE5F}"/>
                </a:ext>
              </a:extLst>
            </p:cNvPr>
            <p:cNvSpPr>
              <a:spLocks/>
            </p:cNvSpPr>
            <p:nvPr/>
          </p:nvSpPr>
          <p:spPr bwMode="auto">
            <a:xfrm>
              <a:off x="954088" y="3578226"/>
              <a:ext cx="12700" cy="60325"/>
            </a:xfrm>
            <a:custGeom>
              <a:avLst/>
              <a:gdLst>
                <a:gd name="T0" fmla="*/ 4 w 8"/>
                <a:gd name="T1" fmla="*/ 6 h 38"/>
                <a:gd name="T2" fmla="*/ 4 w 8"/>
                <a:gd name="T3" fmla="*/ 10 h 38"/>
                <a:gd name="T4" fmla="*/ 6 w 8"/>
                <a:gd name="T5" fmla="*/ 10 h 38"/>
                <a:gd name="T6" fmla="*/ 6 w 8"/>
                <a:gd name="T7" fmla="*/ 13 h 38"/>
                <a:gd name="T8" fmla="*/ 8 w 8"/>
                <a:gd name="T9" fmla="*/ 13 h 38"/>
                <a:gd name="T10" fmla="*/ 8 w 8"/>
                <a:gd name="T11" fmla="*/ 16 h 38"/>
                <a:gd name="T12" fmla="*/ 8 w 8"/>
                <a:gd name="T13" fmla="*/ 22 h 38"/>
                <a:gd name="T14" fmla="*/ 8 w 8"/>
                <a:gd name="T15" fmla="*/ 23 h 38"/>
                <a:gd name="T16" fmla="*/ 8 w 8"/>
                <a:gd name="T17" fmla="*/ 26 h 38"/>
                <a:gd name="T18" fmla="*/ 8 w 8"/>
                <a:gd name="T19" fmla="*/ 28 h 38"/>
                <a:gd name="T20" fmla="*/ 8 w 8"/>
                <a:gd name="T21" fmla="*/ 30 h 38"/>
                <a:gd name="T22" fmla="*/ 8 w 8"/>
                <a:gd name="T23" fmla="*/ 32 h 38"/>
                <a:gd name="T24" fmla="*/ 8 w 8"/>
                <a:gd name="T25" fmla="*/ 33 h 38"/>
                <a:gd name="T26" fmla="*/ 8 w 8"/>
                <a:gd name="T27" fmla="*/ 38 h 38"/>
                <a:gd name="T28" fmla="*/ 8 w 8"/>
                <a:gd name="T29" fmla="*/ 38 h 38"/>
                <a:gd name="T30" fmla="*/ 6 w 8"/>
                <a:gd name="T31" fmla="*/ 38 h 38"/>
                <a:gd name="T32" fmla="*/ 6 w 8"/>
                <a:gd name="T33" fmla="*/ 36 h 38"/>
                <a:gd name="T34" fmla="*/ 6 w 8"/>
                <a:gd name="T35" fmla="*/ 32 h 38"/>
                <a:gd name="T36" fmla="*/ 4 w 8"/>
                <a:gd name="T37" fmla="*/ 28 h 38"/>
                <a:gd name="T38" fmla="*/ 4 w 8"/>
                <a:gd name="T39" fmla="*/ 26 h 38"/>
                <a:gd name="T40" fmla="*/ 4 w 8"/>
                <a:gd name="T41" fmla="*/ 23 h 38"/>
                <a:gd name="T42" fmla="*/ 4 w 8"/>
                <a:gd name="T43" fmla="*/ 17 h 38"/>
                <a:gd name="T44" fmla="*/ 2 w 8"/>
                <a:gd name="T45" fmla="*/ 16 h 38"/>
                <a:gd name="T46" fmla="*/ 2 w 8"/>
                <a:gd name="T47" fmla="*/ 16 h 38"/>
                <a:gd name="T48" fmla="*/ 2 w 8"/>
                <a:gd name="T49" fmla="*/ 17 h 38"/>
                <a:gd name="T50" fmla="*/ 0 w 8"/>
                <a:gd name="T51" fmla="*/ 17 h 38"/>
                <a:gd name="T52" fmla="*/ 0 w 8"/>
                <a:gd name="T53" fmla="*/ 14 h 38"/>
                <a:gd name="T54" fmla="*/ 0 w 8"/>
                <a:gd name="T55" fmla="*/ 10 h 38"/>
                <a:gd name="T56" fmla="*/ 0 w 8"/>
                <a:gd name="T57" fmla="*/ 4 h 38"/>
                <a:gd name="T58" fmla="*/ 0 w 8"/>
                <a:gd name="T59" fmla="*/ 2 h 38"/>
                <a:gd name="T60" fmla="*/ 0 w 8"/>
                <a:gd name="T61" fmla="*/ 4 h 38"/>
                <a:gd name="T62" fmla="*/ 2 w 8"/>
                <a:gd name="T63" fmla="*/ 0 h 38"/>
                <a:gd name="T64" fmla="*/ 2 w 8"/>
                <a:gd name="T65" fmla="*/ 2 h 38"/>
                <a:gd name="T66" fmla="*/ 2 w 8"/>
                <a:gd name="T67" fmla="*/ 4 h 38"/>
                <a:gd name="T68" fmla="*/ 4 w 8"/>
                <a:gd name="T69" fmla="*/ 6 h 38"/>
                <a:gd name="T70" fmla="*/ 4 w 8"/>
                <a:gd name="T71"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 h="38">
                  <a:moveTo>
                    <a:pt x="4" y="6"/>
                  </a:moveTo>
                  <a:lnTo>
                    <a:pt x="4" y="10"/>
                  </a:lnTo>
                  <a:lnTo>
                    <a:pt x="6" y="10"/>
                  </a:lnTo>
                  <a:lnTo>
                    <a:pt x="6" y="13"/>
                  </a:lnTo>
                  <a:lnTo>
                    <a:pt x="8" y="13"/>
                  </a:lnTo>
                  <a:lnTo>
                    <a:pt x="8" y="16"/>
                  </a:lnTo>
                  <a:lnTo>
                    <a:pt x="8" y="22"/>
                  </a:lnTo>
                  <a:lnTo>
                    <a:pt x="8" y="23"/>
                  </a:lnTo>
                  <a:lnTo>
                    <a:pt x="8" y="26"/>
                  </a:lnTo>
                  <a:lnTo>
                    <a:pt x="8" y="28"/>
                  </a:lnTo>
                  <a:lnTo>
                    <a:pt x="8" y="30"/>
                  </a:lnTo>
                  <a:lnTo>
                    <a:pt x="8" y="32"/>
                  </a:lnTo>
                  <a:lnTo>
                    <a:pt x="8" y="33"/>
                  </a:lnTo>
                  <a:lnTo>
                    <a:pt x="8" y="38"/>
                  </a:lnTo>
                  <a:lnTo>
                    <a:pt x="8" y="38"/>
                  </a:lnTo>
                  <a:lnTo>
                    <a:pt x="6" y="38"/>
                  </a:lnTo>
                  <a:lnTo>
                    <a:pt x="6" y="36"/>
                  </a:lnTo>
                  <a:lnTo>
                    <a:pt x="6" y="32"/>
                  </a:lnTo>
                  <a:lnTo>
                    <a:pt x="4" y="28"/>
                  </a:lnTo>
                  <a:lnTo>
                    <a:pt x="4" y="26"/>
                  </a:lnTo>
                  <a:lnTo>
                    <a:pt x="4" y="23"/>
                  </a:lnTo>
                  <a:lnTo>
                    <a:pt x="4" y="17"/>
                  </a:lnTo>
                  <a:lnTo>
                    <a:pt x="2" y="16"/>
                  </a:lnTo>
                  <a:lnTo>
                    <a:pt x="2" y="16"/>
                  </a:lnTo>
                  <a:lnTo>
                    <a:pt x="2" y="17"/>
                  </a:lnTo>
                  <a:lnTo>
                    <a:pt x="0" y="17"/>
                  </a:lnTo>
                  <a:lnTo>
                    <a:pt x="0" y="14"/>
                  </a:lnTo>
                  <a:lnTo>
                    <a:pt x="0" y="10"/>
                  </a:lnTo>
                  <a:lnTo>
                    <a:pt x="0" y="4"/>
                  </a:lnTo>
                  <a:lnTo>
                    <a:pt x="0" y="2"/>
                  </a:lnTo>
                  <a:lnTo>
                    <a:pt x="0" y="4"/>
                  </a:lnTo>
                  <a:lnTo>
                    <a:pt x="2" y="0"/>
                  </a:lnTo>
                  <a:lnTo>
                    <a:pt x="2" y="2"/>
                  </a:lnTo>
                  <a:lnTo>
                    <a:pt x="2" y="4"/>
                  </a:lnTo>
                  <a:lnTo>
                    <a:pt x="4" y="6"/>
                  </a:lnTo>
                  <a:lnTo>
                    <a:pt x="4"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5" name="Freeform 699">
              <a:extLst>
                <a:ext uri="{FF2B5EF4-FFF2-40B4-BE49-F238E27FC236}">
                  <a16:creationId xmlns:a16="http://schemas.microsoft.com/office/drawing/2014/main" id="{1D68DBC1-D12C-4527-B6CC-A0EF281C6618}"/>
                </a:ext>
              </a:extLst>
            </p:cNvPr>
            <p:cNvSpPr>
              <a:spLocks/>
            </p:cNvSpPr>
            <p:nvPr/>
          </p:nvSpPr>
          <p:spPr bwMode="auto">
            <a:xfrm>
              <a:off x="950913" y="3559176"/>
              <a:ext cx="3175" cy="6350"/>
            </a:xfrm>
            <a:custGeom>
              <a:avLst/>
              <a:gdLst>
                <a:gd name="T0" fmla="*/ 0 w 2"/>
                <a:gd name="T1" fmla="*/ 3 h 4"/>
                <a:gd name="T2" fmla="*/ 0 w 2"/>
                <a:gd name="T3" fmla="*/ 0 h 4"/>
                <a:gd name="T4" fmla="*/ 2 w 2"/>
                <a:gd name="T5" fmla="*/ 3 h 4"/>
                <a:gd name="T6" fmla="*/ 2 w 2"/>
                <a:gd name="T7" fmla="*/ 3 h 4"/>
                <a:gd name="T8" fmla="*/ 2 w 2"/>
                <a:gd name="T9" fmla="*/ 4 h 4"/>
                <a:gd name="T10" fmla="*/ 2 w 2"/>
                <a:gd name="T11" fmla="*/ 4 h 4"/>
                <a:gd name="T12" fmla="*/ 2 w 2"/>
                <a:gd name="T13" fmla="*/ 4 h 4"/>
                <a:gd name="T14" fmla="*/ 0 w 2"/>
                <a:gd name="T15" fmla="*/ 3 h 4"/>
                <a:gd name="T16" fmla="*/ 0 w 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0" y="3"/>
                  </a:moveTo>
                  <a:lnTo>
                    <a:pt x="0" y="0"/>
                  </a:lnTo>
                  <a:lnTo>
                    <a:pt x="2" y="3"/>
                  </a:lnTo>
                  <a:lnTo>
                    <a:pt x="2" y="3"/>
                  </a:lnTo>
                  <a:lnTo>
                    <a:pt x="2" y="4"/>
                  </a:lnTo>
                  <a:lnTo>
                    <a:pt x="2" y="4"/>
                  </a:lnTo>
                  <a:lnTo>
                    <a:pt x="2" y="4"/>
                  </a:lnTo>
                  <a:lnTo>
                    <a:pt x="0" y="3"/>
                  </a:lnTo>
                  <a:lnTo>
                    <a:pt x="0"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6" name="Freeform 700">
              <a:extLst>
                <a:ext uri="{FF2B5EF4-FFF2-40B4-BE49-F238E27FC236}">
                  <a16:creationId xmlns:a16="http://schemas.microsoft.com/office/drawing/2014/main" id="{E661B071-CBA2-4FB8-B605-66CA394CCC13}"/>
                </a:ext>
              </a:extLst>
            </p:cNvPr>
            <p:cNvSpPr>
              <a:spLocks/>
            </p:cNvSpPr>
            <p:nvPr/>
          </p:nvSpPr>
          <p:spPr bwMode="auto">
            <a:xfrm>
              <a:off x="950913" y="3568701"/>
              <a:ext cx="6350" cy="15875"/>
            </a:xfrm>
            <a:custGeom>
              <a:avLst/>
              <a:gdLst>
                <a:gd name="T0" fmla="*/ 4 w 4"/>
                <a:gd name="T1" fmla="*/ 6 h 10"/>
                <a:gd name="T2" fmla="*/ 2 w 4"/>
                <a:gd name="T3" fmla="*/ 10 h 10"/>
                <a:gd name="T4" fmla="*/ 2 w 4"/>
                <a:gd name="T5" fmla="*/ 8 h 10"/>
                <a:gd name="T6" fmla="*/ 2 w 4"/>
                <a:gd name="T7" fmla="*/ 10 h 10"/>
                <a:gd name="T8" fmla="*/ 0 w 4"/>
                <a:gd name="T9" fmla="*/ 8 h 10"/>
                <a:gd name="T10" fmla="*/ 0 w 4"/>
                <a:gd name="T11" fmla="*/ 6 h 10"/>
                <a:gd name="T12" fmla="*/ 0 w 4"/>
                <a:gd name="T13" fmla="*/ 4 h 10"/>
                <a:gd name="T14" fmla="*/ 0 w 4"/>
                <a:gd name="T15" fmla="*/ 0 h 10"/>
                <a:gd name="T16" fmla="*/ 0 w 4"/>
                <a:gd name="T17" fmla="*/ 0 h 10"/>
                <a:gd name="T18" fmla="*/ 0 w 4"/>
                <a:gd name="T19" fmla="*/ 3 h 10"/>
                <a:gd name="T20" fmla="*/ 2 w 4"/>
                <a:gd name="T21" fmla="*/ 3 h 10"/>
                <a:gd name="T22" fmla="*/ 4 w 4"/>
                <a:gd name="T23" fmla="*/ 6 h 10"/>
                <a:gd name="T24" fmla="*/ 4 w 4"/>
                <a:gd name="T25"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10">
                  <a:moveTo>
                    <a:pt x="4" y="6"/>
                  </a:moveTo>
                  <a:lnTo>
                    <a:pt x="2" y="10"/>
                  </a:lnTo>
                  <a:lnTo>
                    <a:pt x="2" y="8"/>
                  </a:lnTo>
                  <a:lnTo>
                    <a:pt x="2" y="10"/>
                  </a:lnTo>
                  <a:lnTo>
                    <a:pt x="0" y="8"/>
                  </a:lnTo>
                  <a:lnTo>
                    <a:pt x="0" y="6"/>
                  </a:lnTo>
                  <a:lnTo>
                    <a:pt x="0" y="4"/>
                  </a:lnTo>
                  <a:lnTo>
                    <a:pt x="0" y="0"/>
                  </a:lnTo>
                  <a:lnTo>
                    <a:pt x="0" y="0"/>
                  </a:lnTo>
                  <a:lnTo>
                    <a:pt x="0" y="3"/>
                  </a:lnTo>
                  <a:lnTo>
                    <a:pt x="2" y="3"/>
                  </a:lnTo>
                  <a:lnTo>
                    <a:pt x="4" y="6"/>
                  </a:lnTo>
                  <a:lnTo>
                    <a:pt x="4"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7" name="Freeform 701">
              <a:extLst>
                <a:ext uri="{FF2B5EF4-FFF2-40B4-BE49-F238E27FC236}">
                  <a16:creationId xmlns:a16="http://schemas.microsoft.com/office/drawing/2014/main" id="{4C880391-F728-42CF-9822-3FC7F5CF4722}"/>
                </a:ext>
              </a:extLst>
            </p:cNvPr>
            <p:cNvSpPr>
              <a:spLocks/>
            </p:cNvSpPr>
            <p:nvPr/>
          </p:nvSpPr>
          <p:spPr bwMode="auto">
            <a:xfrm>
              <a:off x="1046163" y="3749676"/>
              <a:ext cx="12700" cy="14288"/>
            </a:xfrm>
            <a:custGeom>
              <a:avLst/>
              <a:gdLst>
                <a:gd name="T0" fmla="*/ 6 w 8"/>
                <a:gd name="T1" fmla="*/ 3 h 9"/>
                <a:gd name="T2" fmla="*/ 8 w 8"/>
                <a:gd name="T3" fmla="*/ 9 h 9"/>
                <a:gd name="T4" fmla="*/ 2 w 8"/>
                <a:gd name="T5" fmla="*/ 6 h 9"/>
                <a:gd name="T6" fmla="*/ 0 w 8"/>
                <a:gd name="T7" fmla="*/ 3 h 9"/>
                <a:gd name="T8" fmla="*/ 0 w 8"/>
                <a:gd name="T9" fmla="*/ 1 h 9"/>
                <a:gd name="T10" fmla="*/ 0 w 8"/>
                <a:gd name="T11" fmla="*/ 0 h 9"/>
                <a:gd name="T12" fmla="*/ 2 w 8"/>
                <a:gd name="T13" fmla="*/ 1 h 9"/>
                <a:gd name="T14" fmla="*/ 6 w 8"/>
                <a:gd name="T15" fmla="*/ 3 h 9"/>
                <a:gd name="T16" fmla="*/ 6 w 8"/>
                <a:gd name="T1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9">
                  <a:moveTo>
                    <a:pt x="6" y="3"/>
                  </a:moveTo>
                  <a:lnTo>
                    <a:pt x="8" y="9"/>
                  </a:lnTo>
                  <a:lnTo>
                    <a:pt x="2" y="6"/>
                  </a:lnTo>
                  <a:lnTo>
                    <a:pt x="0" y="3"/>
                  </a:lnTo>
                  <a:lnTo>
                    <a:pt x="0" y="1"/>
                  </a:lnTo>
                  <a:lnTo>
                    <a:pt x="0" y="0"/>
                  </a:lnTo>
                  <a:lnTo>
                    <a:pt x="2" y="1"/>
                  </a:lnTo>
                  <a:lnTo>
                    <a:pt x="6" y="3"/>
                  </a:lnTo>
                  <a:lnTo>
                    <a:pt x="6"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8" name="Freeform 702">
              <a:extLst>
                <a:ext uri="{FF2B5EF4-FFF2-40B4-BE49-F238E27FC236}">
                  <a16:creationId xmlns:a16="http://schemas.microsoft.com/office/drawing/2014/main" id="{CC84E374-E214-43EF-99A0-86F99D9226A1}"/>
                </a:ext>
              </a:extLst>
            </p:cNvPr>
            <p:cNvSpPr>
              <a:spLocks noEditPoints="1"/>
            </p:cNvSpPr>
            <p:nvPr/>
          </p:nvSpPr>
          <p:spPr bwMode="auto">
            <a:xfrm>
              <a:off x="1168401" y="3427413"/>
              <a:ext cx="47625" cy="66675"/>
            </a:xfrm>
            <a:custGeom>
              <a:avLst/>
              <a:gdLst>
                <a:gd name="T0" fmla="*/ 30 w 30"/>
                <a:gd name="T1" fmla="*/ 0 h 42"/>
                <a:gd name="T2" fmla="*/ 30 w 30"/>
                <a:gd name="T3" fmla="*/ 4 h 42"/>
                <a:gd name="T4" fmla="*/ 26 w 30"/>
                <a:gd name="T5" fmla="*/ 6 h 42"/>
                <a:gd name="T6" fmla="*/ 21 w 30"/>
                <a:gd name="T7" fmla="*/ 4 h 42"/>
                <a:gd name="T8" fmla="*/ 20 w 30"/>
                <a:gd name="T9" fmla="*/ 4 h 42"/>
                <a:gd name="T10" fmla="*/ 16 w 30"/>
                <a:gd name="T11" fmla="*/ 8 h 42"/>
                <a:gd name="T12" fmla="*/ 11 w 30"/>
                <a:gd name="T13" fmla="*/ 6 h 42"/>
                <a:gd name="T14" fmla="*/ 11 w 30"/>
                <a:gd name="T15" fmla="*/ 10 h 42"/>
                <a:gd name="T16" fmla="*/ 10 w 30"/>
                <a:gd name="T17" fmla="*/ 16 h 42"/>
                <a:gd name="T18" fmla="*/ 14 w 30"/>
                <a:gd name="T19" fmla="*/ 20 h 42"/>
                <a:gd name="T20" fmla="*/ 8 w 30"/>
                <a:gd name="T21" fmla="*/ 20 h 42"/>
                <a:gd name="T22" fmla="*/ 5 w 30"/>
                <a:gd name="T23" fmla="*/ 23 h 42"/>
                <a:gd name="T24" fmla="*/ 5 w 30"/>
                <a:gd name="T25" fmla="*/ 27 h 42"/>
                <a:gd name="T26" fmla="*/ 4 w 30"/>
                <a:gd name="T27" fmla="*/ 27 h 42"/>
                <a:gd name="T28" fmla="*/ 2 w 30"/>
                <a:gd name="T29" fmla="*/ 26 h 42"/>
                <a:gd name="T30" fmla="*/ 0 w 30"/>
                <a:gd name="T31" fmla="*/ 26 h 42"/>
                <a:gd name="T32" fmla="*/ 2 w 30"/>
                <a:gd name="T33" fmla="*/ 22 h 42"/>
                <a:gd name="T34" fmla="*/ 0 w 30"/>
                <a:gd name="T35" fmla="*/ 20 h 42"/>
                <a:gd name="T36" fmla="*/ 2 w 30"/>
                <a:gd name="T37" fmla="*/ 17 h 42"/>
                <a:gd name="T38" fmla="*/ 0 w 30"/>
                <a:gd name="T39" fmla="*/ 11 h 42"/>
                <a:gd name="T40" fmla="*/ 0 w 30"/>
                <a:gd name="T41" fmla="*/ 11 h 42"/>
                <a:gd name="T42" fmla="*/ 0 w 30"/>
                <a:gd name="T43" fmla="*/ 6 h 42"/>
                <a:gd name="T44" fmla="*/ 2 w 30"/>
                <a:gd name="T45" fmla="*/ 6 h 42"/>
                <a:gd name="T46" fmla="*/ 5 w 30"/>
                <a:gd name="T47" fmla="*/ 0 h 42"/>
                <a:gd name="T48" fmla="*/ 8 w 30"/>
                <a:gd name="T49" fmla="*/ 1 h 42"/>
                <a:gd name="T50" fmla="*/ 10 w 30"/>
                <a:gd name="T51" fmla="*/ 0 h 42"/>
                <a:gd name="T52" fmla="*/ 11 w 30"/>
                <a:gd name="T53" fmla="*/ 0 h 42"/>
                <a:gd name="T54" fmla="*/ 14 w 30"/>
                <a:gd name="T55" fmla="*/ 0 h 42"/>
                <a:gd name="T56" fmla="*/ 21 w 30"/>
                <a:gd name="T57" fmla="*/ 0 h 42"/>
                <a:gd name="T58" fmla="*/ 24 w 30"/>
                <a:gd name="T59" fmla="*/ 1 h 42"/>
                <a:gd name="T60" fmla="*/ 27 w 30"/>
                <a:gd name="T61" fmla="*/ 1 h 42"/>
                <a:gd name="T62" fmla="*/ 30 w 30"/>
                <a:gd name="T63" fmla="*/ 0 h 42"/>
                <a:gd name="T64" fmla="*/ 30 w 30"/>
                <a:gd name="T65" fmla="*/ 0 h 42"/>
                <a:gd name="T66" fmla="*/ 8 w 30"/>
                <a:gd name="T67" fmla="*/ 36 h 42"/>
                <a:gd name="T68" fmla="*/ 10 w 30"/>
                <a:gd name="T69" fmla="*/ 38 h 42"/>
                <a:gd name="T70" fmla="*/ 16 w 30"/>
                <a:gd name="T71" fmla="*/ 39 h 42"/>
                <a:gd name="T72" fmla="*/ 16 w 30"/>
                <a:gd name="T73" fmla="*/ 42 h 42"/>
                <a:gd name="T74" fmla="*/ 10 w 30"/>
                <a:gd name="T75" fmla="*/ 42 h 42"/>
                <a:gd name="T76" fmla="*/ 8 w 30"/>
                <a:gd name="T77" fmla="*/ 36 h 42"/>
                <a:gd name="T78" fmla="*/ 8 w 30"/>
                <a:gd name="T79"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 h="42">
                  <a:moveTo>
                    <a:pt x="30" y="0"/>
                  </a:moveTo>
                  <a:lnTo>
                    <a:pt x="30" y="4"/>
                  </a:lnTo>
                  <a:lnTo>
                    <a:pt x="26" y="6"/>
                  </a:lnTo>
                  <a:lnTo>
                    <a:pt x="21" y="4"/>
                  </a:lnTo>
                  <a:lnTo>
                    <a:pt x="20" y="4"/>
                  </a:lnTo>
                  <a:lnTo>
                    <a:pt x="16" y="8"/>
                  </a:lnTo>
                  <a:lnTo>
                    <a:pt x="11" y="6"/>
                  </a:lnTo>
                  <a:lnTo>
                    <a:pt x="11" y="10"/>
                  </a:lnTo>
                  <a:lnTo>
                    <a:pt x="10" y="16"/>
                  </a:lnTo>
                  <a:lnTo>
                    <a:pt x="14" y="20"/>
                  </a:lnTo>
                  <a:lnTo>
                    <a:pt x="8" y="20"/>
                  </a:lnTo>
                  <a:lnTo>
                    <a:pt x="5" y="23"/>
                  </a:lnTo>
                  <a:lnTo>
                    <a:pt x="5" y="27"/>
                  </a:lnTo>
                  <a:lnTo>
                    <a:pt x="4" y="27"/>
                  </a:lnTo>
                  <a:lnTo>
                    <a:pt x="2" y="26"/>
                  </a:lnTo>
                  <a:lnTo>
                    <a:pt x="0" y="26"/>
                  </a:lnTo>
                  <a:lnTo>
                    <a:pt x="2" y="22"/>
                  </a:lnTo>
                  <a:lnTo>
                    <a:pt x="0" y="20"/>
                  </a:lnTo>
                  <a:lnTo>
                    <a:pt x="2" y="17"/>
                  </a:lnTo>
                  <a:lnTo>
                    <a:pt x="0" y="11"/>
                  </a:lnTo>
                  <a:lnTo>
                    <a:pt x="0" y="11"/>
                  </a:lnTo>
                  <a:lnTo>
                    <a:pt x="0" y="6"/>
                  </a:lnTo>
                  <a:lnTo>
                    <a:pt x="2" y="6"/>
                  </a:lnTo>
                  <a:lnTo>
                    <a:pt x="5" y="0"/>
                  </a:lnTo>
                  <a:lnTo>
                    <a:pt x="8" y="1"/>
                  </a:lnTo>
                  <a:lnTo>
                    <a:pt x="10" y="0"/>
                  </a:lnTo>
                  <a:lnTo>
                    <a:pt x="11" y="0"/>
                  </a:lnTo>
                  <a:lnTo>
                    <a:pt x="14" y="0"/>
                  </a:lnTo>
                  <a:lnTo>
                    <a:pt x="21" y="0"/>
                  </a:lnTo>
                  <a:lnTo>
                    <a:pt x="24" y="1"/>
                  </a:lnTo>
                  <a:lnTo>
                    <a:pt x="27" y="1"/>
                  </a:lnTo>
                  <a:lnTo>
                    <a:pt x="30" y="0"/>
                  </a:lnTo>
                  <a:lnTo>
                    <a:pt x="30" y="0"/>
                  </a:lnTo>
                  <a:close/>
                  <a:moveTo>
                    <a:pt x="8" y="36"/>
                  </a:moveTo>
                  <a:lnTo>
                    <a:pt x="10" y="38"/>
                  </a:lnTo>
                  <a:lnTo>
                    <a:pt x="16" y="39"/>
                  </a:lnTo>
                  <a:lnTo>
                    <a:pt x="16" y="42"/>
                  </a:lnTo>
                  <a:lnTo>
                    <a:pt x="10" y="42"/>
                  </a:lnTo>
                  <a:lnTo>
                    <a:pt x="8" y="36"/>
                  </a:lnTo>
                  <a:lnTo>
                    <a:pt x="8" y="3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9" name="Freeform 703">
              <a:extLst>
                <a:ext uri="{FF2B5EF4-FFF2-40B4-BE49-F238E27FC236}">
                  <a16:creationId xmlns:a16="http://schemas.microsoft.com/office/drawing/2014/main" id="{F9332D82-6F37-46B5-B711-B7DB472AA8EA}"/>
                </a:ext>
              </a:extLst>
            </p:cNvPr>
            <p:cNvSpPr>
              <a:spLocks noEditPoints="1"/>
            </p:cNvSpPr>
            <p:nvPr/>
          </p:nvSpPr>
          <p:spPr bwMode="auto">
            <a:xfrm>
              <a:off x="1149351" y="3132138"/>
              <a:ext cx="185738" cy="61913"/>
            </a:xfrm>
            <a:custGeom>
              <a:avLst/>
              <a:gdLst>
                <a:gd name="T0" fmla="*/ 114 w 117"/>
                <a:gd name="T1" fmla="*/ 6 h 39"/>
                <a:gd name="T2" fmla="*/ 109 w 117"/>
                <a:gd name="T3" fmla="*/ 7 h 39"/>
                <a:gd name="T4" fmla="*/ 107 w 117"/>
                <a:gd name="T5" fmla="*/ 9 h 39"/>
                <a:gd name="T6" fmla="*/ 93 w 117"/>
                <a:gd name="T7" fmla="*/ 12 h 39"/>
                <a:gd name="T8" fmla="*/ 87 w 117"/>
                <a:gd name="T9" fmla="*/ 13 h 39"/>
                <a:gd name="T10" fmla="*/ 81 w 117"/>
                <a:gd name="T11" fmla="*/ 15 h 39"/>
                <a:gd name="T12" fmla="*/ 76 w 117"/>
                <a:gd name="T13" fmla="*/ 17 h 39"/>
                <a:gd name="T14" fmla="*/ 67 w 117"/>
                <a:gd name="T15" fmla="*/ 19 h 39"/>
                <a:gd name="T16" fmla="*/ 64 w 117"/>
                <a:gd name="T17" fmla="*/ 22 h 39"/>
                <a:gd name="T18" fmla="*/ 58 w 117"/>
                <a:gd name="T19" fmla="*/ 22 h 39"/>
                <a:gd name="T20" fmla="*/ 51 w 117"/>
                <a:gd name="T21" fmla="*/ 28 h 39"/>
                <a:gd name="T22" fmla="*/ 54 w 117"/>
                <a:gd name="T23" fmla="*/ 23 h 39"/>
                <a:gd name="T24" fmla="*/ 48 w 117"/>
                <a:gd name="T25" fmla="*/ 23 h 39"/>
                <a:gd name="T26" fmla="*/ 48 w 117"/>
                <a:gd name="T27" fmla="*/ 28 h 39"/>
                <a:gd name="T28" fmla="*/ 36 w 117"/>
                <a:gd name="T29" fmla="*/ 28 h 39"/>
                <a:gd name="T30" fmla="*/ 26 w 117"/>
                <a:gd name="T31" fmla="*/ 29 h 39"/>
                <a:gd name="T32" fmla="*/ 26 w 117"/>
                <a:gd name="T33" fmla="*/ 29 h 39"/>
                <a:gd name="T34" fmla="*/ 17 w 117"/>
                <a:gd name="T35" fmla="*/ 31 h 39"/>
                <a:gd name="T36" fmla="*/ 12 w 117"/>
                <a:gd name="T37" fmla="*/ 33 h 39"/>
                <a:gd name="T38" fmla="*/ 2 w 117"/>
                <a:gd name="T39" fmla="*/ 39 h 39"/>
                <a:gd name="T40" fmla="*/ 6 w 117"/>
                <a:gd name="T41" fmla="*/ 35 h 39"/>
                <a:gd name="T42" fmla="*/ 14 w 117"/>
                <a:gd name="T43" fmla="*/ 29 h 39"/>
                <a:gd name="T44" fmla="*/ 23 w 117"/>
                <a:gd name="T45" fmla="*/ 25 h 39"/>
                <a:gd name="T46" fmla="*/ 32 w 117"/>
                <a:gd name="T47" fmla="*/ 19 h 39"/>
                <a:gd name="T48" fmla="*/ 44 w 117"/>
                <a:gd name="T49" fmla="*/ 15 h 39"/>
                <a:gd name="T50" fmla="*/ 54 w 117"/>
                <a:gd name="T51" fmla="*/ 12 h 39"/>
                <a:gd name="T52" fmla="*/ 58 w 117"/>
                <a:gd name="T53" fmla="*/ 12 h 39"/>
                <a:gd name="T54" fmla="*/ 60 w 117"/>
                <a:gd name="T55" fmla="*/ 9 h 39"/>
                <a:gd name="T56" fmla="*/ 65 w 117"/>
                <a:gd name="T57" fmla="*/ 7 h 39"/>
                <a:gd name="T58" fmla="*/ 76 w 117"/>
                <a:gd name="T59" fmla="*/ 6 h 39"/>
                <a:gd name="T60" fmla="*/ 83 w 117"/>
                <a:gd name="T61" fmla="*/ 3 h 39"/>
                <a:gd name="T62" fmla="*/ 87 w 117"/>
                <a:gd name="T63" fmla="*/ 1 h 39"/>
                <a:gd name="T64" fmla="*/ 95 w 117"/>
                <a:gd name="T65" fmla="*/ 0 h 39"/>
                <a:gd name="T66" fmla="*/ 101 w 117"/>
                <a:gd name="T67" fmla="*/ 0 h 39"/>
                <a:gd name="T68" fmla="*/ 103 w 117"/>
                <a:gd name="T69" fmla="*/ 0 h 39"/>
                <a:gd name="T70" fmla="*/ 107 w 117"/>
                <a:gd name="T71" fmla="*/ 0 h 39"/>
                <a:gd name="T72" fmla="*/ 109 w 117"/>
                <a:gd name="T73" fmla="*/ 1 h 39"/>
                <a:gd name="T74" fmla="*/ 111 w 117"/>
                <a:gd name="T75" fmla="*/ 1 h 39"/>
                <a:gd name="T76" fmla="*/ 114 w 117"/>
                <a:gd name="T77" fmla="*/ 1 h 39"/>
                <a:gd name="T78" fmla="*/ 117 w 117"/>
                <a:gd name="T79" fmla="*/ 3 h 39"/>
                <a:gd name="T80" fmla="*/ 58 w 117"/>
                <a:gd name="T81" fmla="*/ 23 h 39"/>
                <a:gd name="T82" fmla="*/ 60 w 117"/>
                <a:gd name="T83" fmla="*/ 23 h 39"/>
                <a:gd name="T84" fmla="*/ 48 w 117"/>
                <a:gd name="T85" fmla="*/ 23 h 39"/>
                <a:gd name="T86" fmla="*/ 49 w 117"/>
                <a:gd name="T87" fmla="*/ 25 h 39"/>
                <a:gd name="T88" fmla="*/ 48 w 117"/>
                <a:gd name="T89" fmla="*/ 13 h 39"/>
                <a:gd name="T90" fmla="*/ 49 w 117"/>
                <a:gd name="T91" fmla="*/ 1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 h="39">
                  <a:moveTo>
                    <a:pt x="117" y="3"/>
                  </a:moveTo>
                  <a:lnTo>
                    <a:pt x="115" y="6"/>
                  </a:lnTo>
                  <a:lnTo>
                    <a:pt x="114" y="6"/>
                  </a:lnTo>
                  <a:lnTo>
                    <a:pt x="111" y="6"/>
                  </a:lnTo>
                  <a:lnTo>
                    <a:pt x="109" y="7"/>
                  </a:lnTo>
                  <a:lnTo>
                    <a:pt x="109" y="7"/>
                  </a:lnTo>
                  <a:lnTo>
                    <a:pt x="111" y="7"/>
                  </a:lnTo>
                  <a:lnTo>
                    <a:pt x="111" y="9"/>
                  </a:lnTo>
                  <a:lnTo>
                    <a:pt x="107" y="9"/>
                  </a:lnTo>
                  <a:lnTo>
                    <a:pt x="105" y="9"/>
                  </a:lnTo>
                  <a:lnTo>
                    <a:pt x="103" y="9"/>
                  </a:lnTo>
                  <a:lnTo>
                    <a:pt x="93" y="12"/>
                  </a:lnTo>
                  <a:lnTo>
                    <a:pt x="89" y="12"/>
                  </a:lnTo>
                  <a:lnTo>
                    <a:pt x="87" y="13"/>
                  </a:lnTo>
                  <a:lnTo>
                    <a:pt x="87" y="13"/>
                  </a:lnTo>
                  <a:lnTo>
                    <a:pt x="83" y="15"/>
                  </a:lnTo>
                  <a:lnTo>
                    <a:pt x="83" y="13"/>
                  </a:lnTo>
                  <a:lnTo>
                    <a:pt x="81" y="15"/>
                  </a:lnTo>
                  <a:lnTo>
                    <a:pt x="79" y="15"/>
                  </a:lnTo>
                  <a:lnTo>
                    <a:pt x="76" y="17"/>
                  </a:lnTo>
                  <a:lnTo>
                    <a:pt x="76" y="17"/>
                  </a:lnTo>
                  <a:lnTo>
                    <a:pt x="71" y="19"/>
                  </a:lnTo>
                  <a:lnTo>
                    <a:pt x="70" y="19"/>
                  </a:lnTo>
                  <a:lnTo>
                    <a:pt x="67" y="19"/>
                  </a:lnTo>
                  <a:lnTo>
                    <a:pt x="67" y="19"/>
                  </a:lnTo>
                  <a:lnTo>
                    <a:pt x="65" y="22"/>
                  </a:lnTo>
                  <a:lnTo>
                    <a:pt x="64" y="22"/>
                  </a:lnTo>
                  <a:lnTo>
                    <a:pt x="65" y="19"/>
                  </a:lnTo>
                  <a:lnTo>
                    <a:pt x="64" y="19"/>
                  </a:lnTo>
                  <a:lnTo>
                    <a:pt x="58" y="22"/>
                  </a:lnTo>
                  <a:lnTo>
                    <a:pt x="58" y="23"/>
                  </a:lnTo>
                  <a:lnTo>
                    <a:pt x="55" y="25"/>
                  </a:lnTo>
                  <a:lnTo>
                    <a:pt x="51" y="28"/>
                  </a:lnTo>
                  <a:lnTo>
                    <a:pt x="49" y="28"/>
                  </a:lnTo>
                  <a:lnTo>
                    <a:pt x="49" y="25"/>
                  </a:lnTo>
                  <a:lnTo>
                    <a:pt x="54" y="23"/>
                  </a:lnTo>
                  <a:lnTo>
                    <a:pt x="51" y="23"/>
                  </a:lnTo>
                  <a:lnTo>
                    <a:pt x="49" y="23"/>
                  </a:lnTo>
                  <a:lnTo>
                    <a:pt x="48" y="23"/>
                  </a:lnTo>
                  <a:lnTo>
                    <a:pt x="48" y="25"/>
                  </a:lnTo>
                  <a:lnTo>
                    <a:pt x="48" y="25"/>
                  </a:lnTo>
                  <a:lnTo>
                    <a:pt x="48" y="28"/>
                  </a:lnTo>
                  <a:lnTo>
                    <a:pt x="39" y="29"/>
                  </a:lnTo>
                  <a:lnTo>
                    <a:pt x="36" y="28"/>
                  </a:lnTo>
                  <a:lnTo>
                    <a:pt x="36" y="28"/>
                  </a:lnTo>
                  <a:lnTo>
                    <a:pt x="33" y="28"/>
                  </a:lnTo>
                  <a:lnTo>
                    <a:pt x="32" y="29"/>
                  </a:lnTo>
                  <a:lnTo>
                    <a:pt x="26" y="29"/>
                  </a:lnTo>
                  <a:lnTo>
                    <a:pt x="26" y="29"/>
                  </a:lnTo>
                  <a:lnTo>
                    <a:pt x="23" y="29"/>
                  </a:lnTo>
                  <a:lnTo>
                    <a:pt x="26" y="29"/>
                  </a:lnTo>
                  <a:lnTo>
                    <a:pt x="23" y="29"/>
                  </a:lnTo>
                  <a:lnTo>
                    <a:pt x="20" y="29"/>
                  </a:lnTo>
                  <a:lnTo>
                    <a:pt x="17" y="31"/>
                  </a:lnTo>
                  <a:lnTo>
                    <a:pt x="16" y="33"/>
                  </a:lnTo>
                  <a:lnTo>
                    <a:pt x="12" y="33"/>
                  </a:lnTo>
                  <a:lnTo>
                    <a:pt x="12" y="33"/>
                  </a:lnTo>
                  <a:lnTo>
                    <a:pt x="8" y="35"/>
                  </a:lnTo>
                  <a:lnTo>
                    <a:pt x="4" y="37"/>
                  </a:lnTo>
                  <a:lnTo>
                    <a:pt x="2" y="39"/>
                  </a:lnTo>
                  <a:lnTo>
                    <a:pt x="0" y="39"/>
                  </a:lnTo>
                  <a:lnTo>
                    <a:pt x="2" y="37"/>
                  </a:lnTo>
                  <a:lnTo>
                    <a:pt x="6" y="35"/>
                  </a:lnTo>
                  <a:lnTo>
                    <a:pt x="6" y="35"/>
                  </a:lnTo>
                  <a:lnTo>
                    <a:pt x="8" y="33"/>
                  </a:lnTo>
                  <a:lnTo>
                    <a:pt x="14" y="29"/>
                  </a:lnTo>
                  <a:lnTo>
                    <a:pt x="17" y="28"/>
                  </a:lnTo>
                  <a:lnTo>
                    <a:pt x="22" y="25"/>
                  </a:lnTo>
                  <a:lnTo>
                    <a:pt x="23" y="25"/>
                  </a:lnTo>
                  <a:lnTo>
                    <a:pt x="23" y="23"/>
                  </a:lnTo>
                  <a:lnTo>
                    <a:pt x="28" y="22"/>
                  </a:lnTo>
                  <a:lnTo>
                    <a:pt x="32" y="19"/>
                  </a:lnTo>
                  <a:lnTo>
                    <a:pt x="39" y="17"/>
                  </a:lnTo>
                  <a:lnTo>
                    <a:pt x="44" y="15"/>
                  </a:lnTo>
                  <a:lnTo>
                    <a:pt x="44" y="15"/>
                  </a:lnTo>
                  <a:lnTo>
                    <a:pt x="44" y="17"/>
                  </a:lnTo>
                  <a:lnTo>
                    <a:pt x="48" y="15"/>
                  </a:lnTo>
                  <a:lnTo>
                    <a:pt x="54" y="12"/>
                  </a:lnTo>
                  <a:lnTo>
                    <a:pt x="55" y="12"/>
                  </a:lnTo>
                  <a:lnTo>
                    <a:pt x="51" y="13"/>
                  </a:lnTo>
                  <a:lnTo>
                    <a:pt x="58" y="12"/>
                  </a:lnTo>
                  <a:lnTo>
                    <a:pt x="60" y="12"/>
                  </a:lnTo>
                  <a:lnTo>
                    <a:pt x="58" y="12"/>
                  </a:lnTo>
                  <a:lnTo>
                    <a:pt x="60" y="9"/>
                  </a:lnTo>
                  <a:lnTo>
                    <a:pt x="61" y="9"/>
                  </a:lnTo>
                  <a:lnTo>
                    <a:pt x="65" y="9"/>
                  </a:lnTo>
                  <a:lnTo>
                    <a:pt x="65" y="7"/>
                  </a:lnTo>
                  <a:lnTo>
                    <a:pt x="70" y="7"/>
                  </a:lnTo>
                  <a:lnTo>
                    <a:pt x="73" y="6"/>
                  </a:lnTo>
                  <a:lnTo>
                    <a:pt x="76" y="6"/>
                  </a:lnTo>
                  <a:lnTo>
                    <a:pt x="77" y="6"/>
                  </a:lnTo>
                  <a:lnTo>
                    <a:pt x="79" y="3"/>
                  </a:lnTo>
                  <a:lnTo>
                    <a:pt x="83" y="3"/>
                  </a:lnTo>
                  <a:lnTo>
                    <a:pt x="86" y="1"/>
                  </a:lnTo>
                  <a:lnTo>
                    <a:pt x="87" y="1"/>
                  </a:lnTo>
                  <a:lnTo>
                    <a:pt x="87" y="1"/>
                  </a:lnTo>
                  <a:lnTo>
                    <a:pt x="87" y="1"/>
                  </a:lnTo>
                  <a:lnTo>
                    <a:pt x="93" y="0"/>
                  </a:lnTo>
                  <a:lnTo>
                    <a:pt x="95" y="0"/>
                  </a:lnTo>
                  <a:lnTo>
                    <a:pt x="95" y="0"/>
                  </a:lnTo>
                  <a:lnTo>
                    <a:pt x="99" y="0"/>
                  </a:lnTo>
                  <a:lnTo>
                    <a:pt x="101" y="0"/>
                  </a:lnTo>
                  <a:lnTo>
                    <a:pt x="101" y="0"/>
                  </a:lnTo>
                  <a:lnTo>
                    <a:pt x="101" y="0"/>
                  </a:lnTo>
                  <a:lnTo>
                    <a:pt x="103" y="0"/>
                  </a:lnTo>
                  <a:lnTo>
                    <a:pt x="107" y="0"/>
                  </a:lnTo>
                  <a:lnTo>
                    <a:pt x="109" y="0"/>
                  </a:lnTo>
                  <a:lnTo>
                    <a:pt x="107" y="0"/>
                  </a:lnTo>
                  <a:lnTo>
                    <a:pt x="111" y="0"/>
                  </a:lnTo>
                  <a:lnTo>
                    <a:pt x="114" y="0"/>
                  </a:lnTo>
                  <a:lnTo>
                    <a:pt x="109" y="1"/>
                  </a:lnTo>
                  <a:lnTo>
                    <a:pt x="111" y="1"/>
                  </a:lnTo>
                  <a:lnTo>
                    <a:pt x="109" y="1"/>
                  </a:lnTo>
                  <a:lnTo>
                    <a:pt x="111" y="1"/>
                  </a:lnTo>
                  <a:lnTo>
                    <a:pt x="115" y="1"/>
                  </a:lnTo>
                  <a:lnTo>
                    <a:pt x="115" y="1"/>
                  </a:lnTo>
                  <a:lnTo>
                    <a:pt x="114" y="1"/>
                  </a:lnTo>
                  <a:lnTo>
                    <a:pt x="117" y="1"/>
                  </a:lnTo>
                  <a:lnTo>
                    <a:pt x="117" y="3"/>
                  </a:lnTo>
                  <a:lnTo>
                    <a:pt x="117" y="3"/>
                  </a:lnTo>
                  <a:lnTo>
                    <a:pt x="117" y="3"/>
                  </a:lnTo>
                  <a:close/>
                  <a:moveTo>
                    <a:pt x="60" y="23"/>
                  </a:moveTo>
                  <a:lnTo>
                    <a:pt x="58" y="23"/>
                  </a:lnTo>
                  <a:lnTo>
                    <a:pt x="60" y="22"/>
                  </a:lnTo>
                  <a:lnTo>
                    <a:pt x="61" y="22"/>
                  </a:lnTo>
                  <a:lnTo>
                    <a:pt x="60" y="23"/>
                  </a:lnTo>
                  <a:lnTo>
                    <a:pt x="60" y="23"/>
                  </a:lnTo>
                  <a:close/>
                  <a:moveTo>
                    <a:pt x="49" y="25"/>
                  </a:moveTo>
                  <a:lnTo>
                    <a:pt x="48" y="23"/>
                  </a:lnTo>
                  <a:lnTo>
                    <a:pt x="49" y="23"/>
                  </a:lnTo>
                  <a:lnTo>
                    <a:pt x="51" y="23"/>
                  </a:lnTo>
                  <a:lnTo>
                    <a:pt x="49" y="25"/>
                  </a:lnTo>
                  <a:lnTo>
                    <a:pt x="49" y="25"/>
                  </a:lnTo>
                  <a:close/>
                  <a:moveTo>
                    <a:pt x="48" y="15"/>
                  </a:moveTo>
                  <a:lnTo>
                    <a:pt x="48" y="13"/>
                  </a:lnTo>
                  <a:lnTo>
                    <a:pt x="49" y="13"/>
                  </a:lnTo>
                  <a:lnTo>
                    <a:pt x="54" y="12"/>
                  </a:lnTo>
                  <a:lnTo>
                    <a:pt x="49" y="13"/>
                  </a:lnTo>
                  <a:lnTo>
                    <a:pt x="48" y="15"/>
                  </a:lnTo>
                  <a:lnTo>
                    <a:pt x="48" y="15"/>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0" name="Freeform 704">
              <a:extLst>
                <a:ext uri="{FF2B5EF4-FFF2-40B4-BE49-F238E27FC236}">
                  <a16:creationId xmlns:a16="http://schemas.microsoft.com/office/drawing/2014/main" id="{3257BEAE-CE99-4803-ADE9-DFF486B9A466}"/>
                </a:ext>
              </a:extLst>
            </p:cNvPr>
            <p:cNvSpPr>
              <a:spLocks/>
            </p:cNvSpPr>
            <p:nvPr/>
          </p:nvSpPr>
          <p:spPr bwMode="auto">
            <a:xfrm>
              <a:off x="1812926" y="3498851"/>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1" name="Freeform 705">
              <a:extLst>
                <a:ext uri="{FF2B5EF4-FFF2-40B4-BE49-F238E27FC236}">
                  <a16:creationId xmlns:a16="http://schemas.microsoft.com/office/drawing/2014/main" id="{6BEDDCAE-81C3-48EB-B8ED-C08A48D14C83}"/>
                </a:ext>
              </a:extLst>
            </p:cNvPr>
            <p:cNvSpPr>
              <a:spLocks noEditPoints="1"/>
            </p:cNvSpPr>
            <p:nvPr/>
          </p:nvSpPr>
          <p:spPr bwMode="auto">
            <a:xfrm>
              <a:off x="1152526" y="3370263"/>
              <a:ext cx="31750" cy="41275"/>
            </a:xfrm>
            <a:custGeom>
              <a:avLst/>
              <a:gdLst>
                <a:gd name="T0" fmla="*/ 14 w 20"/>
                <a:gd name="T1" fmla="*/ 0 h 26"/>
                <a:gd name="T2" fmla="*/ 14 w 20"/>
                <a:gd name="T3" fmla="*/ 4 h 26"/>
                <a:gd name="T4" fmla="*/ 18 w 20"/>
                <a:gd name="T5" fmla="*/ 6 h 26"/>
                <a:gd name="T6" fmla="*/ 20 w 20"/>
                <a:gd name="T7" fmla="*/ 6 h 26"/>
                <a:gd name="T8" fmla="*/ 18 w 20"/>
                <a:gd name="T9" fmla="*/ 11 h 26"/>
                <a:gd name="T10" fmla="*/ 18 w 20"/>
                <a:gd name="T11" fmla="*/ 12 h 26"/>
                <a:gd name="T12" fmla="*/ 15 w 20"/>
                <a:gd name="T13" fmla="*/ 11 h 26"/>
                <a:gd name="T14" fmla="*/ 10 w 20"/>
                <a:gd name="T15" fmla="*/ 8 h 26"/>
                <a:gd name="T16" fmla="*/ 8 w 20"/>
                <a:gd name="T17" fmla="*/ 6 h 26"/>
                <a:gd name="T18" fmla="*/ 6 w 20"/>
                <a:gd name="T19" fmla="*/ 8 h 26"/>
                <a:gd name="T20" fmla="*/ 6 w 20"/>
                <a:gd name="T21" fmla="*/ 12 h 26"/>
                <a:gd name="T22" fmla="*/ 8 w 20"/>
                <a:gd name="T23" fmla="*/ 18 h 26"/>
                <a:gd name="T24" fmla="*/ 8 w 20"/>
                <a:gd name="T25" fmla="*/ 22 h 26"/>
                <a:gd name="T26" fmla="*/ 6 w 20"/>
                <a:gd name="T27" fmla="*/ 18 h 26"/>
                <a:gd name="T28" fmla="*/ 4 w 20"/>
                <a:gd name="T29" fmla="*/ 15 h 26"/>
                <a:gd name="T30" fmla="*/ 2 w 20"/>
                <a:gd name="T31" fmla="*/ 12 h 26"/>
                <a:gd name="T32" fmla="*/ 4 w 20"/>
                <a:gd name="T33" fmla="*/ 6 h 26"/>
                <a:gd name="T34" fmla="*/ 2 w 20"/>
                <a:gd name="T35" fmla="*/ 4 h 26"/>
                <a:gd name="T36" fmla="*/ 0 w 20"/>
                <a:gd name="T37" fmla="*/ 6 h 26"/>
                <a:gd name="T38" fmla="*/ 0 w 20"/>
                <a:gd name="T39" fmla="*/ 2 h 26"/>
                <a:gd name="T40" fmla="*/ 6 w 20"/>
                <a:gd name="T41" fmla="*/ 4 h 26"/>
                <a:gd name="T42" fmla="*/ 8 w 20"/>
                <a:gd name="T43" fmla="*/ 2 h 26"/>
                <a:gd name="T44" fmla="*/ 10 w 20"/>
                <a:gd name="T45" fmla="*/ 0 h 26"/>
                <a:gd name="T46" fmla="*/ 14 w 20"/>
                <a:gd name="T47" fmla="*/ 0 h 26"/>
                <a:gd name="T48" fmla="*/ 14 w 20"/>
                <a:gd name="T49" fmla="*/ 0 h 26"/>
                <a:gd name="T50" fmla="*/ 8 w 20"/>
                <a:gd name="T51" fmla="*/ 22 h 26"/>
                <a:gd name="T52" fmla="*/ 10 w 20"/>
                <a:gd name="T53" fmla="*/ 24 h 26"/>
                <a:gd name="T54" fmla="*/ 10 w 20"/>
                <a:gd name="T55" fmla="*/ 26 h 26"/>
                <a:gd name="T56" fmla="*/ 8 w 20"/>
                <a:gd name="T57" fmla="*/ 22 h 26"/>
                <a:gd name="T58" fmla="*/ 8 w 20"/>
                <a:gd name="T59"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 h="26">
                  <a:moveTo>
                    <a:pt x="14" y="0"/>
                  </a:moveTo>
                  <a:lnTo>
                    <a:pt x="14" y="4"/>
                  </a:lnTo>
                  <a:lnTo>
                    <a:pt x="18" y="6"/>
                  </a:lnTo>
                  <a:lnTo>
                    <a:pt x="20" y="6"/>
                  </a:lnTo>
                  <a:lnTo>
                    <a:pt x="18" y="11"/>
                  </a:lnTo>
                  <a:lnTo>
                    <a:pt x="18" y="12"/>
                  </a:lnTo>
                  <a:lnTo>
                    <a:pt x="15" y="11"/>
                  </a:lnTo>
                  <a:lnTo>
                    <a:pt x="10" y="8"/>
                  </a:lnTo>
                  <a:lnTo>
                    <a:pt x="8" y="6"/>
                  </a:lnTo>
                  <a:lnTo>
                    <a:pt x="6" y="8"/>
                  </a:lnTo>
                  <a:lnTo>
                    <a:pt x="6" y="12"/>
                  </a:lnTo>
                  <a:lnTo>
                    <a:pt x="8" y="18"/>
                  </a:lnTo>
                  <a:lnTo>
                    <a:pt x="8" y="22"/>
                  </a:lnTo>
                  <a:lnTo>
                    <a:pt x="6" y="18"/>
                  </a:lnTo>
                  <a:lnTo>
                    <a:pt x="4" y="15"/>
                  </a:lnTo>
                  <a:lnTo>
                    <a:pt x="2" y="12"/>
                  </a:lnTo>
                  <a:lnTo>
                    <a:pt x="4" y="6"/>
                  </a:lnTo>
                  <a:lnTo>
                    <a:pt x="2" y="4"/>
                  </a:lnTo>
                  <a:lnTo>
                    <a:pt x="0" y="6"/>
                  </a:lnTo>
                  <a:lnTo>
                    <a:pt x="0" y="2"/>
                  </a:lnTo>
                  <a:lnTo>
                    <a:pt x="6" y="4"/>
                  </a:lnTo>
                  <a:lnTo>
                    <a:pt x="8" y="2"/>
                  </a:lnTo>
                  <a:lnTo>
                    <a:pt x="10" y="0"/>
                  </a:lnTo>
                  <a:lnTo>
                    <a:pt x="14" y="0"/>
                  </a:lnTo>
                  <a:lnTo>
                    <a:pt x="14" y="0"/>
                  </a:lnTo>
                  <a:close/>
                  <a:moveTo>
                    <a:pt x="8" y="22"/>
                  </a:moveTo>
                  <a:lnTo>
                    <a:pt x="10" y="24"/>
                  </a:lnTo>
                  <a:lnTo>
                    <a:pt x="10" y="26"/>
                  </a:lnTo>
                  <a:lnTo>
                    <a:pt x="8" y="22"/>
                  </a:lnTo>
                  <a:lnTo>
                    <a:pt x="8" y="2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2" name="Freeform 706">
              <a:extLst>
                <a:ext uri="{FF2B5EF4-FFF2-40B4-BE49-F238E27FC236}">
                  <a16:creationId xmlns:a16="http://schemas.microsoft.com/office/drawing/2014/main" id="{2B0B902D-6D7A-4F48-9639-1D8E96D101CA}"/>
                </a:ext>
              </a:extLst>
            </p:cNvPr>
            <p:cNvSpPr>
              <a:spLocks/>
            </p:cNvSpPr>
            <p:nvPr/>
          </p:nvSpPr>
          <p:spPr bwMode="auto">
            <a:xfrm>
              <a:off x="1171576" y="3357563"/>
              <a:ext cx="44450" cy="22225"/>
            </a:xfrm>
            <a:custGeom>
              <a:avLst/>
              <a:gdLst>
                <a:gd name="T0" fmla="*/ 25 w 28"/>
                <a:gd name="T1" fmla="*/ 3 h 14"/>
                <a:gd name="T2" fmla="*/ 28 w 28"/>
                <a:gd name="T3" fmla="*/ 6 h 14"/>
                <a:gd name="T4" fmla="*/ 24 w 28"/>
                <a:gd name="T5" fmla="*/ 6 h 14"/>
                <a:gd name="T6" fmla="*/ 18 w 28"/>
                <a:gd name="T7" fmla="*/ 14 h 14"/>
                <a:gd name="T8" fmla="*/ 14 w 28"/>
                <a:gd name="T9" fmla="*/ 14 h 14"/>
                <a:gd name="T10" fmla="*/ 9 w 28"/>
                <a:gd name="T11" fmla="*/ 12 h 14"/>
                <a:gd name="T12" fmla="*/ 8 w 28"/>
                <a:gd name="T13" fmla="*/ 14 h 14"/>
                <a:gd name="T14" fmla="*/ 6 w 28"/>
                <a:gd name="T15" fmla="*/ 14 h 14"/>
                <a:gd name="T16" fmla="*/ 2 w 28"/>
                <a:gd name="T17" fmla="*/ 12 h 14"/>
                <a:gd name="T18" fmla="*/ 2 w 28"/>
                <a:gd name="T19" fmla="*/ 8 h 14"/>
                <a:gd name="T20" fmla="*/ 0 w 28"/>
                <a:gd name="T21" fmla="*/ 6 h 14"/>
                <a:gd name="T22" fmla="*/ 8 w 28"/>
                <a:gd name="T23" fmla="*/ 0 h 14"/>
                <a:gd name="T24" fmla="*/ 8 w 28"/>
                <a:gd name="T25" fmla="*/ 3 h 14"/>
                <a:gd name="T26" fmla="*/ 12 w 28"/>
                <a:gd name="T27" fmla="*/ 3 h 14"/>
                <a:gd name="T28" fmla="*/ 14 w 28"/>
                <a:gd name="T29" fmla="*/ 3 h 14"/>
                <a:gd name="T30" fmla="*/ 18 w 28"/>
                <a:gd name="T31" fmla="*/ 3 h 14"/>
                <a:gd name="T32" fmla="*/ 19 w 28"/>
                <a:gd name="T33" fmla="*/ 0 h 14"/>
                <a:gd name="T34" fmla="*/ 24 w 28"/>
                <a:gd name="T35" fmla="*/ 0 h 14"/>
                <a:gd name="T36" fmla="*/ 25 w 28"/>
                <a:gd name="T37" fmla="*/ 3 h 14"/>
                <a:gd name="T38" fmla="*/ 25 w 28"/>
                <a:gd name="T39"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14">
                  <a:moveTo>
                    <a:pt x="25" y="3"/>
                  </a:moveTo>
                  <a:lnTo>
                    <a:pt x="28" y="6"/>
                  </a:lnTo>
                  <a:lnTo>
                    <a:pt x="24" y="6"/>
                  </a:lnTo>
                  <a:lnTo>
                    <a:pt x="18" y="14"/>
                  </a:lnTo>
                  <a:lnTo>
                    <a:pt x="14" y="14"/>
                  </a:lnTo>
                  <a:lnTo>
                    <a:pt x="9" y="12"/>
                  </a:lnTo>
                  <a:lnTo>
                    <a:pt x="8" y="14"/>
                  </a:lnTo>
                  <a:lnTo>
                    <a:pt x="6" y="14"/>
                  </a:lnTo>
                  <a:lnTo>
                    <a:pt x="2" y="12"/>
                  </a:lnTo>
                  <a:lnTo>
                    <a:pt x="2" y="8"/>
                  </a:lnTo>
                  <a:lnTo>
                    <a:pt x="0" y="6"/>
                  </a:lnTo>
                  <a:lnTo>
                    <a:pt x="8" y="0"/>
                  </a:lnTo>
                  <a:lnTo>
                    <a:pt x="8" y="3"/>
                  </a:lnTo>
                  <a:lnTo>
                    <a:pt x="12" y="3"/>
                  </a:lnTo>
                  <a:lnTo>
                    <a:pt x="14" y="3"/>
                  </a:lnTo>
                  <a:lnTo>
                    <a:pt x="18" y="3"/>
                  </a:lnTo>
                  <a:lnTo>
                    <a:pt x="19" y="0"/>
                  </a:lnTo>
                  <a:lnTo>
                    <a:pt x="24" y="0"/>
                  </a:lnTo>
                  <a:lnTo>
                    <a:pt x="25" y="3"/>
                  </a:lnTo>
                  <a:lnTo>
                    <a:pt x="25"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3" name="Freeform 707">
              <a:extLst>
                <a:ext uri="{FF2B5EF4-FFF2-40B4-BE49-F238E27FC236}">
                  <a16:creationId xmlns:a16="http://schemas.microsoft.com/office/drawing/2014/main" id="{534F38C1-C22C-4BEE-B173-A88CB3F3B4A5}"/>
                </a:ext>
              </a:extLst>
            </p:cNvPr>
            <p:cNvSpPr>
              <a:spLocks noEditPoints="1"/>
            </p:cNvSpPr>
            <p:nvPr/>
          </p:nvSpPr>
          <p:spPr bwMode="auto">
            <a:xfrm>
              <a:off x="1766888" y="3625851"/>
              <a:ext cx="65088" cy="125413"/>
            </a:xfrm>
            <a:custGeom>
              <a:avLst/>
              <a:gdLst>
                <a:gd name="T0" fmla="*/ 6 w 41"/>
                <a:gd name="T1" fmla="*/ 46 h 79"/>
                <a:gd name="T2" fmla="*/ 10 w 41"/>
                <a:gd name="T3" fmla="*/ 50 h 79"/>
                <a:gd name="T4" fmla="*/ 13 w 41"/>
                <a:gd name="T5" fmla="*/ 52 h 79"/>
                <a:gd name="T6" fmla="*/ 16 w 41"/>
                <a:gd name="T7" fmla="*/ 53 h 79"/>
                <a:gd name="T8" fmla="*/ 19 w 41"/>
                <a:gd name="T9" fmla="*/ 53 h 79"/>
                <a:gd name="T10" fmla="*/ 19 w 41"/>
                <a:gd name="T11" fmla="*/ 57 h 79"/>
                <a:gd name="T12" fmla="*/ 19 w 41"/>
                <a:gd name="T13" fmla="*/ 62 h 79"/>
                <a:gd name="T14" fmla="*/ 17 w 41"/>
                <a:gd name="T15" fmla="*/ 75 h 79"/>
                <a:gd name="T16" fmla="*/ 13 w 41"/>
                <a:gd name="T17" fmla="*/ 75 h 79"/>
                <a:gd name="T18" fmla="*/ 11 w 41"/>
                <a:gd name="T19" fmla="*/ 75 h 79"/>
                <a:gd name="T20" fmla="*/ 10 w 41"/>
                <a:gd name="T21" fmla="*/ 72 h 79"/>
                <a:gd name="T22" fmla="*/ 10 w 41"/>
                <a:gd name="T23" fmla="*/ 65 h 79"/>
                <a:gd name="T24" fmla="*/ 7 w 41"/>
                <a:gd name="T25" fmla="*/ 59 h 79"/>
                <a:gd name="T26" fmla="*/ 3 w 41"/>
                <a:gd name="T27" fmla="*/ 56 h 79"/>
                <a:gd name="T28" fmla="*/ 0 w 41"/>
                <a:gd name="T29" fmla="*/ 52 h 79"/>
                <a:gd name="T30" fmla="*/ 1 w 41"/>
                <a:gd name="T31" fmla="*/ 50 h 79"/>
                <a:gd name="T32" fmla="*/ 39 w 41"/>
                <a:gd name="T33" fmla="*/ 12 h 79"/>
                <a:gd name="T34" fmla="*/ 38 w 41"/>
                <a:gd name="T35" fmla="*/ 20 h 79"/>
                <a:gd name="T36" fmla="*/ 35 w 41"/>
                <a:gd name="T37" fmla="*/ 31 h 79"/>
                <a:gd name="T38" fmla="*/ 31 w 41"/>
                <a:gd name="T39" fmla="*/ 43 h 79"/>
                <a:gd name="T40" fmla="*/ 31 w 41"/>
                <a:gd name="T41" fmla="*/ 43 h 79"/>
                <a:gd name="T42" fmla="*/ 29 w 41"/>
                <a:gd name="T43" fmla="*/ 46 h 79"/>
                <a:gd name="T44" fmla="*/ 28 w 41"/>
                <a:gd name="T45" fmla="*/ 52 h 79"/>
                <a:gd name="T46" fmla="*/ 28 w 41"/>
                <a:gd name="T47" fmla="*/ 43 h 79"/>
                <a:gd name="T48" fmla="*/ 29 w 41"/>
                <a:gd name="T49" fmla="*/ 34 h 79"/>
                <a:gd name="T50" fmla="*/ 31 w 41"/>
                <a:gd name="T51" fmla="*/ 34 h 79"/>
                <a:gd name="T52" fmla="*/ 33 w 41"/>
                <a:gd name="T53" fmla="*/ 25 h 79"/>
                <a:gd name="T54" fmla="*/ 35 w 41"/>
                <a:gd name="T55" fmla="*/ 22 h 79"/>
                <a:gd name="T56" fmla="*/ 38 w 41"/>
                <a:gd name="T57" fmla="*/ 15 h 79"/>
                <a:gd name="T58" fmla="*/ 39 w 41"/>
                <a:gd name="T59" fmla="*/ 3 h 79"/>
                <a:gd name="T60" fmla="*/ 41 w 41"/>
                <a:gd name="T61" fmla="*/ 2 h 79"/>
                <a:gd name="T62" fmla="*/ 39 w 41"/>
                <a:gd name="T63" fmla="*/ 6 h 79"/>
                <a:gd name="T64" fmla="*/ 39 w 41"/>
                <a:gd name="T65" fmla="*/ 9 h 79"/>
                <a:gd name="T66" fmla="*/ 39 w 41"/>
                <a:gd name="T67" fmla="*/ 12 h 79"/>
                <a:gd name="T68" fmla="*/ 39 w 41"/>
                <a:gd name="T69" fmla="*/ 8 h 79"/>
                <a:gd name="T70" fmla="*/ 39 w 41"/>
                <a:gd name="T71" fmla="*/ 9 h 79"/>
                <a:gd name="T72" fmla="*/ 39 w 41"/>
                <a:gd name="T73" fmla="*/ 12 h 79"/>
                <a:gd name="T74" fmla="*/ 6 w 41"/>
                <a:gd name="T75" fmla="*/ 73 h 79"/>
                <a:gd name="T76" fmla="*/ 6 w 41"/>
                <a:gd name="T77" fmla="*/ 72 h 79"/>
                <a:gd name="T78" fmla="*/ 22 w 41"/>
                <a:gd name="T79" fmla="*/ 59 h 79"/>
                <a:gd name="T80" fmla="*/ 22 w 41"/>
                <a:gd name="T81" fmla="*/ 59 h 79"/>
                <a:gd name="T82" fmla="*/ 22 w 41"/>
                <a:gd name="T83" fmla="*/ 56 h 79"/>
                <a:gd name="T84" fmla="*/ 22 w 41"/>
                <a:gd name="T85" fmla="*/ 59 h 79"/>
                <a:gd name="T86" fmla="*/ 23 w 41"/>
                <a:gd name="T87" fmla="*/ 57 h 79"/>
                <a:gd name="T88" fmla="*/ 25 w 41"/>
                <a:gd name="T89" fmla="*/ 56 h 79"/>
                <a:gd name="T90" fmla="*/ 19 w 41"/>
                <a:gd name="T91" fmla="*/ 72 h 79"/>
                <a:gd name="T92" fmla="*/ 23 w 41"/>
                <a:gd name="T93" fmla="*/ 68 h 79"/>
                <a:gd name="T94" fmla="*/ 25 w 41"/>
                <a:gd name="T95" fmla="*/ 62 h 79"/>
                <a:gd name="T96" fmla="*/ 25 w 41"/>
                <a:gd name="T97" fmla="*/ 62 h 79"/>
                <a:gd name="T98" fmla="*/ 28 w 41"/>
                <a:gd name="T99" fmla="*/ 59 h 79"/>
                <a:gd name="T100" fmla="*/ 25 w 41"/>
                <a:gd name="T101" fmla="*/ 62 h 79"/>
                <a:gd name="T102" fmla="*/ 25 w 41"/>
                <a:gd name="T103" fmla="*/ 63 h 79"/>
                <a:gd name="T104" fmla="*/ 23 w 41"/>
                <a:gd name="T105" fmla="*/ 65 h 79"/>
                <a:gd name="T106" fmla="*/ 22 w 41"/>
                <a:gd name="T107" fmla="*/ 72 h 79"/>
                <a:gd name="T108" fmla="*/ 17 w 41"/>
                <a:gd name="T109" fmla="*/ 78 h 79"/>
                <a:gd name="T110" fmla="*/ 16 w 41"/>
                <a:gd name="T111" fmla="*/ 78 h 79"/>
                <a:gd name="T112" fmla="*/ 17 w 41"/>
                <a:gd name="T113" fmla="*/ 73 h 79"/>
                <a:gd name="T114" fmla="*/ 28 w 41"/>
                <a:gd name="T115" fmla="*/ 56 h 79"/>
                <a:gd name="T116" fmla="*/ 25 w 41"/>
                <a:gd name="T117"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 h="79">
                  <a:moveTo>
                    <a:pt x="1" y="50"/>
                  </a:moveTo>
                  <a:lnTo>
                    <a:pt x="3" y="50"/>
                  </a:lnTo>
                  <a:lnTo>
                    <a:pt x="6" y="46"/>
                  </a:lnTo>
                  <a:lnTo>
                    <a:pt x="7" y="47"/>
                  </a:lnTo>
                  <a:lnTo>
                    <a:pt x="7" y="50"/>
                  </a:lnTo>
                  <a:lnTo>
                    <a:pt x="10" y="50"/>
                  </a:lnTo>
                  <a:lnTo>
                    <a:pt x="11" y="52"/>
                  </a:lnTo>
                  <a:lnTo>
                    <a:pt x="11" y="53"/>
                  </a:lnTo>
                  <a:lnTo>
                    <a:pt x="13" y="52"/>
                  </a:lnTo>
                  <a:lnTo>
                    <a:pt x="13" y="53"/>
                  </a:lnTo>
                  <a:lnTo>
                    <a:pt x="16" y="53"/>
                  </a:lnTo>
                  <a:lnTo>
                    <a:pt x="16" y="53"/>
                  </a:lnTo>
                  <a:lnTo>
                    <a:pt x="16" y="56"/>
                  </a:lnTo>
                  <a:lnTo>
                    <a:pt x="17" y="53"/>
                  </a:lnTo>
                  <a:lnTo>
                    <a:pt x="19" y="53"/>
                  </a:lnTo>
                  <a:lnTo>
                    <a:pt x="17" y="59"/>
                  </a:lnTo>
                  <a:lnTo>
                    <a:pt x="17" y="59"/>
                  </a:lnTo>
                  <a:lnTo>
                    <a:pt x="19" y="57"/>
                  </a:lnTo>
                  <a:lnTo>
                    <a:pt x="19" y="62"/>
                  </a:lnTo>
                  <a:lnTo>
                    <a:pt x="19" y="62"/>
                  </a:lnTo>
                  <a:lnTo>
                    <a:pt x="19" y="62"/>
                  </a:lnTo>
                  <a:lnTo>
                    <a:pt x="19" y="63"/>
                  </a:lnTo>
                  <a:lnTo>
                    <a:pt x="19" y="65"/>
                  </a:lnTo>
                  <a:lnTo>
                    <a:pt x="17" y="75"/>
                  </a:lnTo>
                  <a:lnTo>
                    <a:pt x="16" y="73"/>
                  </a:lnTo>
                  <a:lnTo>
                    <a:pt x="13" y="78"/>
                  </a:lnTo>
                  <a:lnTo>
                    <a:pt x="13" y="75"/>
                  </a:lnTo>
                  <a:lnTo>
                    <a:pt x="13" y="78"/>
                  </a:lnTo>
                  <a:lnTo>
                    <a:pt x="11" y="75"/>
                  </a:lnTo>
                  <a:lnTo>
                    <a:pt x="11" y="75"/>
                  </a:lnTo>
                  <a:lnTo>
                    <a:pt x="11" y="75"/>
                  </a:lnTo>
                  <a:lnTo>
                    <a:pt x="10" y="72"/>
                  </a:lnTo>
                  <a:lnTo>
                    <a:pt x="10" y="72"/>
                  </a:lnTo>
                  <a:lnTo>
                    <a:pt x="10" y="68"/>
                  </a:lnTo>
                  <a:lnTo>
                    <a:pt x="10" y="68"/>
                  </a:lnTo>
                  <a:lnTo>
                    <a:pt x="10" y="65"/>
                  </a:lnTo>
                  <a:lnTo>
                    <a:pt x="7" y="65"/>
                  </a:lnTo>
                  <a:lnTo>
                    <a:pt x="7" y="62"/>
                  </a:lnTo>
                  <a:lnTo>
                    <a:pt x="7" y="59"/>
                  </a:lnTo>
                  <a:lnTo>
                    <a:pt x="6" y="59"/>
                  </a:lnTo>
                  <a:lnTo>
                    <a:pt x="6" y="57"/>
                  </a:lnTo>
                  <a:lnTo>
                    <a:pt x="3" y="56"/>
                  </a:lnTo>
                  <a:lnTo>
                    <a:pt x="1" y="56"/>
                  </a:lnTo>
                  <a:lnTo>
                    <a:pt x="0" y="53"/>
                  </a:lnTo>
                  <a:lnTo>
                    <a:pt x="0" y="52"/>
                  </a:lnTo>
                  <a:lnTo>
                    <a:pt x="0" y="50"/>
                  </a:lnTo>
                  <a:lnTo>
                    <a:pt x="1" y="50"/>
                  </a:lnTo>
                  <a:lnTo>
                    <a:pt x="1" y="50"/>
                  </a:lnTo>
                  <a:close/>
                  <a:moveTo>
                    <a:pt x="39" y="9"/>
                  </a:moveTo>
                  <a:lnTo>
                    <a:pt x="39" y="12"/>
                  </a:lnTo>
                  <a:lnTo>
                    <a:pt x="39" y="12"/>
                  </a:lnTo>
                  <a:lnTo>
                    <a:pt x="39" y="14"/>
                  </a:lnTo>
                  <a:lnTo>
                    <a:pt x="39" y="18"/>
                  </a:lnTo>
                  <a:lnTo>
                    <a:pt x="38" y="20"/>
                  </a:lnTo>
                  <a:lnTo>
                    <a:pt x="38" y="24"/>
                  </a:lnTo>
                  <a:lnTo>
                    <a:pt x="35" y="28"/>
                  </a:lnTo>
                  <a:lnTo>
                    <a:pt x="35" y="31"/>
                  </a:lnTo>
                  <a:lnTo>
                    <a:pt x="33" y="37"/>
                  </a:lnTo>
                  <a:lnTo>
                    <a:pt x="33" y="40"/>
                  </a:lnTo>
                  <a:lnTo>
                    <a:pt x="31" y="43"/>
                  </a:lnTo>
                  <a:lnTo>
                    <a:pt x="33" y="41"/>
                  </a:lnTo>
                  <a:lnTo>
                    <a:pt x="31" y="43"/>
                  </a:lnTo>
                  <a:lnTo>
                    <a:pt x="31" y="43"/>
                  </a:lnTo>
                  <a:lnTo>
                    <a:pt x="29" y="46"/>
                  </a:lnTo>
                  <a:lnTo>
                    <a:pt x="29" y="47"/>
                  </a:lnTo>
                  <a:lnTo>
                    <a:pt x="29" y="46"/>
                  </a:lnTo>
                  <a:lnTo>
                    <a:pt x="29" y="47"/>
                  </a:lnTo>
                  <a:lnTo>
                    <a:pt x="29" y="50"/>
                  </a:lnTo>
                  <a:lnTo>
                    <a:pt x="28" y="52"/>
                  </a:lnTo>
                  <a:lnTo>
                    <a:pt x="28" y="47"/>
                  </a:lnTo>
                  <a:lnTo>
                    <a:pt x="29" y="43"/>
                  </a:lnTo>
                  <a:lnTo>
                    <a:pt x="28" y="43"/>
                  </a:lnTo>
                  <a:lnTo>
                    <a:pt x="28" y="41"/>
                  </a:lnTo>
                  <a:lnTo>
                    <a:pt x="29" y="37"/>
                  </a:lnTo>
                  <a:lnTo>
                    <a:pt x="29" y="34"/>
                  </a:lnTo>
                  <a:lnTo>
                    <a:pt x="31" y="30"/>
                  </a:lnTo>
                  <a:lnTo>
                    <a:pt x="31" y="31"/>
                  </a:lnTo>
                  <a:lnTo>
                    <a:pt x="31" y="34"/>
                  </a:lnTo>
                  <a:lnTo>
                    <a:pt x="33" y="30"/>
                  </a:lnTo>
                  <a:lnTo>
                    <a:pt x="33" y="30"/>
                  </a:lnTo>
                  <a:lnTo>
                    <a:pt x="33" y="25"/>
                  </a:lnTo>
                  <a:lnTo>
                    <a:pt x="35" y="24"/>
                  </a:lnTo>
                  <a:lnTo>
                    <a:pt x="35" y="24"/>
                  </a:lnTo>
                  <a:lnTo>
                    <a:pt x="35" y="22"/>
                  </a:lnTo>
                  <a:lnTo>
                    <a:pt x="38" y="20"/>
                  </a:lnTo>
                  <a:lnTo>
                    <a:pt x="38" y="15"/>
                  </a:lnTo>
                  <a:lnTo>
                    <a:pt x="38" y="15"/>
                  </a:lnTo>
                  <a:lnTo>
                    <a:pt x="39" y="9"/>
                  </a:lnTo>
                  <a:lnTo>
                    <a:pt x="39" y="9"/>
                  </a:lnTo>
                  <a:lnTo>
                    <a:pt x="39" y="3"/>
                  </a:lnTo>
                  <a:lnTo>
                    <a:pt x="39" y="3"/>
                  </a:lnTo>
                  <a:lnTo>
                    <a:pt x="41" y="0"/>
                  </a:lnTo>
                  <a:lnTo>
                    <a:pt x="41" y="2"/>
                  </a:lnTo>
                  <a:lnTo>
                    <a:pt x="39" y="3"/>
                  </a:lnTo>
                  <a:lnTo>
                    <a:pt x="39" y="3"/>
                  </a:lnTo>
                  <a:lnTo>
                    <a:pt x="39" y="6"/>
                  </a:lnTo>
                  <a:lnTo>
                    <a:pt x="39" y="6"/>
                  </a:lnTo>
                  <a:lnTo>
                    <a:pt x="39" y="9"/>
                  </a:lnTo>
                  <a:lnTo>
                    <a:pt x="39" y="9"/>
                  </a:lnTo>
                  <a:lnTo>
                    <a:pt x="39" y="9"/>
                  </a:lnTo>
                  <a:close/>
                  <a:moveTo>
                    <a:pt x="39" y="12"/>
                  </a:moveTo>
                  <a:lnTo>
                    <a:pt x="39" y="12"/>
                  </a:lnTo>
                  <a:lnTo>
                    <a:pt x="39" y="8"/>
                  </a:lnTo>
                  <a:lnTo>
                    <a:pt x="41" y="8"/>
                  </a:lnTo>
                  <a:lnTo>
                    <a:pt x="39" y="8"/>
                  </a:lnTo>
                  <a:lnTo>
                    <a:pt x="39" y="8"/>
                  </a:lnTo>
                  <a:lnTo>
                    <a:pt x="39" y="9"/>
                  </a:lnTo>
                  <a:lnTo>
                    <a:pt x="39" y="9"/>
                  </a:lnTo>
                  <a:lnTo>
                    <a:pt x="39" y="9"/>
                  </a:lnTo>
                  <a:lnTo>
                    <a:pt x="39" y="9"/>
                  </a:lnTo>
                  <a:lnTo>
                    <a:pt x="39" y="12"/>
                  </a:lnTo>
                  <a:lnTo>
                    <a:pt x="39" y="12"/>
                  </a:lnTo>
                  <a:lnTo>
                    <a:pt x="39" y="12"/>
                  </a:lnTo>
                  <a:close/>
                  <a:moveTo>
                    <a:pt x="6" y="73"/>
                  </a:moveTo>
                  <a:lnTo>
                    <a:pt x="6" y="75"/>
                  </a:lnTo>
                  <a:lnTo>
                    <a:pt x="6" y="73"/>
                  </a:lnTo>
                  <a:lnTo>
                    <a:pt x="6" y="72"/>
                  </a:lnTo>
                  <a:lnTo>
                    <a:pt x="6" y="73"/>
                  </a:lnTo>
                  <a:lnTo>
                    <a:pt x="6" y="73"/>
                  </a:lnTo>
                  <a:close/>
                  <a:moveTo>
                    <a:pt x="22" y="59"/>
                  </a:moveTo>
                  <a:lnTo>
                    <a:pt x="22" y="62"/>
                  </a:lnTo>
                  <a:lnTo>
                    <a:pt x="22" y="62"/>
                  </a:lnTo>
                  <a:lnTo>
                    <a:pt x="22" y="59"/>
                  </a:lnTo>
                  <a:lnTo>
                    <a:pt x="19" y="59"/>
                  </a:lnTo>
                  <a:lnTo>
                    <a:pt x="22" y="57"/>
                  </a:lnTo>
                  <a:lnTo>
                    <a:pt x="22" y="56"/>
                  </a:lnTo>
                  <a:lnTo>
                    <a:pt x="22" y="57"/>
                  </a:lnTo>
                  <a:lnTo>
                    <a:pt x="22" y="57"/>
                  </a:lnTo>
                  <a:lnTo>
                    <a:pt x="22" y="59"/>
                  </a:lnTo>
                  <a:lnTo>
                    <a:pt x="22" y="59"/>
                  </a:lnTo>
                  <a:close/>
                  <a:moveTo>
                    <a:pt x="25" y="56"/>
                  </a:moveTo>
                  <a:lnTo>
                    <a:pt x="23" y="57"/>
                  </a:lnTo>
                  <a:lnTo>
                    <a:pt x="23" y="57"/>
                  </a:lnTo>
                  <a:lnTo>
                    <a:pt x="23" y="56"/>
                  </a:lnTo>
                  <a:lnTo>
                    <a:pt x="25" y="56"/>
                  </a:lnTo>
                  <a:lnTo>
                    <a:pt x="25" y="56"/>
                  </a:lnTo>
                  <a:close/>
                  <a:moveTo>
                    <a:pt x="19" y="72"/>
                  </a:moveTo>
                  <a:lnTo>
                    <a:pt x="19" y="72"/>
                  </a:lnTo>
                  <a:lnTo>
                    <a:pt x="22" y="69"/>
                  </a:lnTo>
                  <a:lnTo>
                    <a:pt x="22" y="72"/>
                  </a:lnTo>
                  <a:lnTo>
                    <a:pt x="23" y="68"/>
                  </a:lnTo>
                  <a:lnTo>
                    <a:pt x="23" y="63"/>
                  </a:lnTo>
                  <a:lnTo>
                    <a:pt x="23" y="63"/>
                  </a:lnTo>
                  <a:lnTo>
                    <a:pt x="25" y="62"/>
                  </a:lnTo>
                  <a:lnTo>
                    <a:pt x="25" y="62"/>
                  </a:lnTo>
                  <a:lnTo>
                    <a:pt x="25" y="59"/>
                  </a:lnTo>
                  <a:lnTo>
                    <a:pt x="25" y="62"/>
                  </a:lnTo>
                  <a:lnTo>
                    <a:pt x="25" y="62"/>
                  </a:lnTo>
                  <a:lnTo>
                    <a:pt x="28" y="59"/>
                  </a:lnTo>
                  <a:lnTo>
                    <a:pt x="28" y="59"/>
                  </a:lnTo>
                  <a:lnTo>
                    <a:pt x="25" y="62"/>
                  </a:lnTo>
                  <a:lnTo>
                    <a:pt x="25" y="62"/>
                  </a:lnTo>
                  <a:lnTo>
                    <a:pt x="25" y="62"/>
                  </a:lnTo>
                  <a:lnTo>
                    <a:pt x="25" y="62"/>
                  </a:lnTo>
                  <a:lnTo>
                    <a:pt x="25" y="62"/>
                  </a:lnTo>
                  <a:lnTo>
                    <a:pt x="25" y="63"/>
                  </a:lnTo>
                  <a:lnTo>
                    <a:pt x="25" y="63"/>
                  </a:lnTo>
                  <a:lnTo>
                    <a:pt x="25" y="63"/>
                  </a:lnTo>
                  <a:lnTo>
                    <a:pt x="23" y="65"/>
                  </a:lnTo>
                  <a:lnTo>
                    <a:pt x="23" y="68"/>
                  </a:lnTo>
                  <a:lnTo>
                    <a:pt x="22" y="72"/>
                  </a:lnTo>
                  <a:lnTo>
                    <a:pt x="22" y="72"/>
                  </a:lnTo>
                  <a:lnTo>
                    <a:pt x="19" y="73"/>
                  </a:lnTo>
                  <a:lnTo>
                    <a:pt x="19" y="75"/>
                  </a:lnTo>
                  <a:lnTo>
                    <a:pt x="17" y="78"/>
                  </a:lnTo>
                  <a:lnTo>
                    <a:pt x="16" y="79"/>
                  </a:lnTo>
                  <a:lnTo>
                    <a:pt x="16" y="78"/>
                  </a:lnTo>
                  <a:lnTo>
                    <a:pt x="16" y="78"/>
                  </a:lnTo>
                  <a:lnTo>
                    <a:pt x="16" y="78"/>
                  </a:lnTo>
                  <a:lnTo>
                    <a:pt x="17" y="73"/>
                  </a:lnTo>
                  <a:lnTo>
                    <a:pt x="17" y="73"/>
                  </a:lnTo>
                  <a:lnTo>
                    <a:pt x="19" y="72"/>
                  </a:lnTo>
                  <a:lnTo>
                    <a:pt x="19" y="72"/>
                  </a:lnTo>
                  <a:close/>
                  <a:moveTo>
                    <a:pt x="28" y="56"/>
                  </a:moveTo>
                  <a:lnTo>
                    <a:pt x="28" y="59"/>
                  </a:lnTo>
                  <a:lnTo>
                    <a:pt x="25" y="62"/>
                  </a:lnTo>
                  <a:lnTo>
                    <a:pt x="25" y="59"/>
                  </a:lnTo>
                  <a:lnTo>
                    <a:pt x="28" y="56"/>
                  </a:lnTo>
                  <a:lnTo>
                    <a:pt x="28" y="5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4" name="Freeform 708">
              <a:extLst>
                <a:ext uri="{FF2B5EF4-FFF2-40B4-BE49-F238E27FC236}">
                  <a16:creationId xmlns:a16="http://schemas.microsoft.com/office/drawing/2014/main" id="{1E161EF0-F266-4BCF-A7D1-37DADA13300D}"/>
                </a:ext>
              </a:extLst>
            </p:cNvPr>
            <p:cNvSpPr>
              <a:spLocks/>
            </p:cNvSpPr>
            <p:nvPr/>
          </p:nvSpPr>
          <p:spPr bwMode="auto">
            <a:xfrm>
              <a:off x="1135063" y="3278188"/>
              <a:ext cx="1588" cy="0"/>
            </a:xfrm>
            <a:custGeom>
              <a:avLst/>
              <a:gdLst>
                <a:gd name="T0" fmla="*/ 0 w 1"/>
                <a:gd name="T1" fmla="*/ 0 w 1"/>
                <a:gd name="T2" fmla="*/ 0 w 1"/>
                <a:gd name="T3" fmla="*/ 1 w 1"/>
                <a:gd name="T4" fmla="*/ 0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lnTo>
                    <a:pt x="0" y="0"/>
                  </a:lnTo>
                  <a:lnTo>
                    <a:pt x="0" y="0"/>
                  </a:lnTo>
                  <a:lnTo>
                    <a:pt x="1"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5" name="Freeform 709">
              <a:extLst>
                <a:ext uri="{FF2B5EF4-FFF2-40B4-BE49-F238E27FC236}">
                  <a16:creationId xmlns:a16="http://schemas.microsoft.com/office/drawing/2014/main" id="{8CC99452-2F6A-474C-BF58-10B69D058F72}"/>
                </a:ext>
              </a:extLst>
            </p:cNvPr>
            <p:cNvSpPr>
              <a:spLocks/>
            </p:cNvSpPr>
            <p:nvPr/>
          </p:nvSpPr>
          <p:spPr bwMode="auto">
            <a:xfrm>
              <a:off x="1562101" y="3505201"/>
              <a:ext cx="185738" cy="239713"/>
            </a:xfrm>
            <a:custGeom>
              <a:avLst/>
              <a:gdLst>
                <a:gd name="T0" fmla="*/ 45 w 117"/>
                <a:gd name="T1" fmla="*/ 11 h 151"/>
                <a:gd name="T2" fmla="*/ 56 w 117"/>
                <a:gd name="T3" fmla="*/ 15 h 151"/>
                <a:gd name="T4" fmla="*/ 59 w 117"/>
                <a:gd name="T5" fmla="*/ 24 h 151"/>
                <a:gd name="T6" fmla="*/ 67 w 117"/>
                <a:gd name="T7" fmla="*/ 28 h 151"/>
                <a:gd name="T8" fmla="*/ 75 w 117"/>
                <a:gd name="T9" fmla="*/ 28 h 151"/>
                <a:gd name="T10" fmla="*/ 85 w 117"/>
                <a:gd name="T11" fmla="*/ 28 h 151"/>
                <a:gd name="T12" fmla="*/ 89 w 117"/>
                <a:gd name="T13" fmla="*/ 22 h 151"/>
                <a:gd name="T14" fmla="*/ 91 w 117"/>
                <a:gd name="T15" fmla="*/ 16 h 151"/>
                <a:gd name="T16" fmla="*/ 95 w 117"/>
                <a:gd name="T17" fmla="*/ 22 h 151"/>
                <a:gd name="T18" fmla="*/ 103 w 117"/>
                <a:gd name="T19" fmla="*/ 16 h 151"/>
                <a:gd name="T20" fmla="*/ 108 w 117"/>
                <a:gd name="T21" fmla="*/ 9 h 151"/>
                <a:gd name="T22" fmla="*/ 113 w 117"/>
                <a:gd name="T23" fmla="*/ 0 h 151"/>
                <a:gd name="T24" fmla="*/ 114 w 117"/>
                <a:gd name="T25" fmla="*/ 6 h 151"/>
                <a:gd name="T26" fmla="*/ 114 w 117"/>
                <a:gd name="T27" fmla="*/ 16 h 151"/>
                <a:gd name="T28" fmla="*/ 114 w 117"/>
                <a:gd name="T29" fmla="*/ 30 h 151"/>
                <a:gd name="T30" fmla="*/ 113 w 117"/>
                <a:gd name="T31" fmla="*/ 37 h 151"/>
                <a:gd name="T32" fmla="*/ 111 w 117"/>
                <a:gd name="T33" fmla="*/ 44 h 151"/>
                <a:gd name="T34" fmla="*/ 107 w 117"/>
                <a:gd name="T35" fmla="*/ 40 h 151"/>
                <a:gd name="T36" fmla="*/ 107 w 117"/>
                <a:gd name="T37" fmla="*/ 32 h 151"/>
                <a:gd name="T38" fmla="*/ 104 w 117"/>
                <a:gd name="T39" fmla="*/ 27 h 151"/>
                <a:gd name="T40" fmla="*/ 97 w 117"/>
                <a:gd name="T41" fmla="*/ 27 h 151"/>
                <a:gd name="T42" fmla="*/ 91 w 117"/>
                <a:gd name="T43" fmla="*/ 28 h 151"/>
                <a:gd name="T44" fmla="*/ 91 w 117"/>
                <a:gd name="T45" fmla="*/ 37 h 151"/>
                <a:gd name="T46" fmla="*/ 98 w 117"/>
                <a:gd name="T47" fmla="*/ 50 h 151"/>
                <a:gd name="T48" fmla="*/ 95 w 117"/>
                <a:gd name="T49" fmla="*/ 54 h 151"/>
                <a:gd name="T50" fmla="*/ 92 w 117"/>
                <a:gd name="T51" fmla="*/ 62 h 151"/>
                <a:gd name="T52" fmla="*/ 85 w 117"/>
                <a:gd name="T53" fmla="*/ 74 h 151"/>
                <a:gd name="T54" fmla="*/ 79 w 117"/>
                <a:gd name="T55" fmla="*/ 85 h 151"/>
                <a:gd name="T56" fmla="*/ 73 w 117"/>
                <a:gd name="T57" fmla="*/ 98 h 151"/>
                <a:gd name="T58" fmla="*/ 69 w 117"/>
                <a:gd name="T59" fmla="*/ 101 h 151"/>
                <a:gd name="T60" fmla="*/ 67 w 117"/>
                <a:gd name="T61" fmla="*/ 112 h 151"/>
                <a:gd name="T62" fmla="*/ 67 w 117"/>
                <a:gd name="T63" fmla="*/ 126 h 151"/>
                <a:gd name="T64" fmla="*/ 63 w 117"/>
                <a:gd name="T65" fmla="*/ 139 h 151"/>
                <a:gd name="T66" fmla="*/ 57 w 117"/>
                <a:gd name="T67" fmla="*/ 148 h 151"/>
                <a:gd name="T68" fmla="*/ 51 w 117"/>
                <a:gd name="T69" fmla="*/ 148 h 151"/>
                <a:gd name="T70" fmla="*/ 50 w 117"/>
                <a:gd name="T71" fmla="*/ 141 h 151"/>
                <a:gd name="T72" fmla="*/ 41 w 117"/>
                <a:gd name="T73" fmla="*/ 128 h 151"/>
                <a:gd name="T74" fmla="*/ 34 w 117"/>
                <a:gd name="T75" fmla="*/ 112 h 151"/>
                <a:gd name="T76" fmla="*/ 25 w 117"/>
                <a:gd name="T77" fmla="*/ 90 h 151"/>
                <a:gd name="T78" fmla="*/ 25 w 117"/>
                <a:gd name="T79" fmla="*/ 78 h 151"/>
                <a:gd name="T80" fmla="*/ 23 w 117"/>
                <a:gd name="T81" fmla="*/ 79 h 151"/>
                <a:gd name="T82" fmla="*/ 13 w 117"/>
                <a:gd name="T83" fmla="*/ 85 h 151"/>
                <a:gd name="T84" fmla="*/ 6 w 117"/>
                <a:gd name="T85" fmla="*/ 78 h 151"/>
                <a:gd name="T86" fmla="*/ 2 w 117"/>
                <a:gd name="T87" fmla="*/ 74 h 151"/>
                <a:gd name="T88" fmla="*/ 2 w 117"/>
                <a:gd name="T89" fmla="*/ 66 h 151"/>
                <a:gd name="T90" fmla="*/ 12 w 117"/>
                <a:gd name="T91" fmla="*/ 56 h 151"/>
                <a:gd name="T92" fmla="*/ 7 w 117"/>
                <a:gd name="T93" fmla="*/ 50 h 151"/>
                <a:gd name="T94" fmla="*/ 7 w 117"/>
                <a:gd name="T95" fmla="*/ 40 h 151"/>
                <a:gd name="T96" fmla="*/ 18 w 117"/>
                <a:gd name="T97" fmla="*/ 34 h 151"/>
                <a:gd name="T98" fmla="*/ 23 w 117"/>
                <a:gd name="T99" fmla="*/ 22 h 151"/>
                <a:gd name="T100" fmla="*/ 23 w 117"/>
                <a:gd name="T101" fmla="*/ 15 h 151"/>
                <a:gd name="T102" fmla="*/ 29 w 117"/>
                <a:gd name="T103" fmla="*/ 6 h 151"/>
                <a:gd name="T104" fmla="*/ 39 w 117"/>
                <a:gd name="T105" fmla="*/ 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7" h="151">
                  <a:moveTo>
                    <a:pt x="39" y="2"/>
                  </a:moveTo>
                  <a:lnTo>
                    <a:pt x="44" y="6"/>
                  </a:lnTo>
                  <a:lnTo>
                    <a:pt x="45" y="11"/>
                  </a:lnTo>
                  <a:lnTo>
                    <a:pt x="50" y="11"/>
                  </a:lnTo>
                  <a:lnTo>
                    <a:pt x="51" y="12"/>
                  </a:lnTo>
                  <a:lnTo>
                    <a:pt x="56" y="15"/>
                  </a:lnTo>
                  <a:lnTo>
                    <a:pt x="53" y="18"/>
                  </a:lnTo>
                  <a:lnTo>
                    <a:pt x="53" y="24"/>
                  </a:lnTo>
                  <a:lnTo>
                    <a:pt x="59" y="24"/>
                  </a:lnTo>
                  <a:lnTo>
                    <a:pt x="59" y="27"/>
                  </a:lnTo>
                  <a:lnTo>
                    <a:pt x="63" y="27"/>
                  </a:lnTo>
                  <a:lnTo>
                    <a:pt x="67" y="28"/>
                  </a:lnTo>
                  <a:lnTo>
                    <a:pt x="73" y="27"/>
                  </a:lnTo>
                  <a:lnTo>
                    <a:pt x="75" y="27"/>
                  </a:lnTo>
                  <a:lnTo>
                    <a:pt x="75" y="28"/>
                  </a:lnTo>
                  <a:lnTo>
                    <a:pt x="81" y="28"/>
                  </a:lnTo>
                  <a:lnTo>
                    <a:pt x="83" y="28"/>
                  </a:lnTo>
                  <a:lnTo>
                    <a:pt x="85" y="28"/>
                  </a:lnTo>
                  <a:lnTo>
                    <a:pt x="89" y="27"/>
                  </a:lnTo>
                  <a:lnTo>
                    <a:pt x="89" y="24"/>
                  </a:lnTo>
                  <a:lnTo>
                    <a:pt x="89" y="22"/>
                  </a:lnTo>
                  <a:lnTo>
                    <a:pt x="87" y="18"/>
                  </a:lnTo>
                  <a:lnTo>
                    <a:pt x="89" y="15"/>
                  </a:lnTo>
                  <a:lnTo>
                    <a:pt x="91" y="16"/>
                  </a:lnTo>
                  <a:lnTo>
                    <a:pt x="91" y="21"/>
                  </a:lnTo>
                  <a:lnTo>
                    <a:pt x="91" y="22"/>
                  </a:lnTo>
                  <a:lnTo>
                    <a:pt x="95" y="22"/>
                  </a:lnTo>
                  <a:lnTo>
                    <a:pt x="97" y="21"/>
                  </a:lnTo>
                  <a:lnTo>
                    <a:pt x="98" y="21"/>
                  </a:lnTo>
                  <a:lnTo>
                    <a:pt x="103" y="16"/>
                  </a:lnTo>
                  <a:lnTo>
                    <a:pt x="107" y="15"/>
                  </a:lnTo>
                  <a:lnTo>
                    <a:pt x="108" y="12"/>
                  </a:lnTo>
                  <a:lnTo>
                    <a:pt x="108" y="9"/>
                  </a:lnTo>
                  <a:lnTo>
                    <a:pt x="108" y="9"/>
                  </a:lnTo>
                  <a:lnTo>
                    <a:pt x="113" y="2"/>
                  </a:lnTo>
                  <a:lnTo>
                    <a:pt x="113" y="0"/>
                  </a:lnTo>
                  <a:lnTo>
                    <a:pt x="117" y="2"/>
                  </a:lnTo>
                  <a:lnTo>
                    <a:pt x="117" y="6"/>
                  </a:lnTo>
                  <a:lnTo>
                    <a:pt x="114" y="6"/>
                  </a:lnTo>
                  <a:lnTo>
                    <a:pt x="114" y="11"/>
                  </a:lnTo>
                  <a:lnTo>
                    <a:pt x="113" y="12"/>
                  </a:lnTo>
                  <a:lnTo>
                    <a:pt x="114" y="16"/>
                  </a:lnTo>
                  <a:lnTo>
                    <a:pt x="113" y="21"/>
                  </a:lnTo>
                  <a:lnTo>
                    <a:pt x="114" y="22"/>
                  </a:lnTo>
                  <a:lnTo>
                    <a:pt x="114" y="30"/>
                  </a:lnTo>
                  <a:lnTo>
                    <a:pt x="113" y="30"/>
                  </a:lnTo>
                  <a:lnTo>
                    <a:pt x="111" y="32"/>
                  </a:lnTo>
                  <a:lnTo>
                    <a:pt x="113" y="37"/>
                  </a:lnTo>
                  <a:lnTo>
                    <a:pt x="113" y="38"/>
                  </a:lnTo>
                  <a:lnTo>
                    <a:pt x="113" y="40"/>
                  </a:lnTo>
                  <a:lnTo>
                    <a:pt x="111" y="44"/>
                  </a:lnTo>
                  <a:lnTo>
                    <a:pt x="108" y="34"/>
                  </a:lnTo>
                  <a:lnTo>
                    <a:pt x="107" y="37"/>
                  </a:lnTo>
                  <a:lnTo>
                    <a:pt x="107" y="40"/>
                  </a:lnTo>
                  <a:lnTo>
                    <a:pt x="104" y="37"/>
                  </a:lnTo>
                  <a:lnTo>
                    <a:pt x="104" y="34"/>
                  </a:lnTo>
                  <a:lnTo>
                    <a:pt x="107" y="32"/>
                  </a:lnTo>
                  <a:lnTo>
                    <a:pt x="107" y="30"/>
                  </a:lnTo>
                  <a:lnTo>
                    <a:pt x="107" y="27"/>
                  </a:lnTo>
                  <a:lnTo>
                    <a:pt x="104" y="27"/>
                  </a:lnTo>
                  <a:lnTo>
                    <a:pt x="98" y="30"/>
                  </a:lnTo>
                  <a:lnTo>
                    <a:pt x="97" y="30"/>
                  </a:lnTo>
                  <a:lnTo>
                    <a:pt x="97" y="27"/>
                  </a:lnTo>
                  <a:lnTo>
                    <a:pt x="95" y="27"/>
                  </a:lnTo>
                  <a:lnTo>
                    <a:pt x="91" y="24"/>
                  </a:lnTo>
                  <a:lnTo>
                    <a:pt x="91" y="28"/>
                  </a:lnTo>
                  <a:lnTo>
                    <a:pt x="92" y="30"/>
                  </a:lnTo>
                  <a:lnTo>
                    <a:pt x="92" y="32"/>
                  </a:lnTo>
                  <a:lnTo>
                    <a:pt x="91" y="37"/>
                  </a:lnTo>
                  <a:lnTo>
                    <a:pt x="95" y="38"/>
                  </a:lnTo>
                  <a:lnTo>
                    <a:pt x="97" y="43"/>
                  </a:lnTo>
                  <a:lnTo>
                    <a:pt x="98" y="50"/>
                  </a:lnTo>
                  <a:lnTo>
                    <a:pt x="98" y="52"/>
                  </a:lnTo>
                  <a:lnTo>
                    <a:pt x="97" y="54"/>
                  </a:lnTo>
                  <a:lnTo>
                    <a:pt x="95" y="54"/>
                  </a:lnTo>
                  <a:lnTo>
                    <a:pt x="92" y="56"/>
                  </a:lnTo>
                  <a:lnTo>
                    <a:pt x="91" y="60"/>
                  </a:lnTo>
                  <a:lnTo>
                    <a:pt x="92" y="62"/>
                  </a:lnTo>
                  <a:lnTo>
                    <a:pt x="91" y="68"/>
                  </a:lnTo>
                  <a:lnTo>
                    <a:pt x="87" y="69"/>
                  </a:lnTo>
                  <a:lnTo>
                    <a:pt x="85" y="74"/>
                  </a:lnTo>
                  <a:lnTo>
                    <a:pt x="83" y="82"/>
                  </a:lnTo>
                  <a:lnTo>
                    <a:pt x="81" y="84"/>
                  </a:lnTo>
                  <a:lnTo>
                    <a:pt x="79" y="85"/>
                  </a:lnTo>
                  <a:lnTo>
                    <a:pt x="76" y="90"/>
                  </a:lnTo>
                  <a:lnTo>
                    <a:pt x="75" y="94"/>
                  </a:lnTo>
                  <a:lnTo>
                    <a:pt x="73" y="98"/>
                  </a:lnTo>
                  <a:lnTo>
                    <a:pt x="72" y="98"/>
                  </a:lnTo>
                  <a:lnTo>
                    <a:pt x="72" y="101"/>
                  </a:lnTo>
                  <a:lnTo>
                    <a:pt x="69" y="101"/>
                  </a:lnTo>
                  <a:lnTo>
                    <a:pt x="67" y="104"/>
                  </a:lnTo>
                  <a:lnTo>
                    <a:pt x="67" y="107"/>
                  </a:lnTo>
                  <a:lnTo>
                    <a:pt x="67" y="112"/>
                  </a:lnTo>
                  <a:lnTo>
                    <a:pt x="69" y="116"/>
                  </a:lnTo>
                  <a:lnTo>
                    <a:pt x="67" y="122"/>
                  </a:lnTo>
                  <a:lnTo>
                    <a:pt x="67" y="126"/>
                  </a:lnTo>
                  <a:lnTo>
                    <a:pt x="67" y="133"/>
                  </a:lnTo>
                  <a:lnTo>
                    <a:pt x="65" y="135"/>
                  </a:lnTo>
                  <a:lnTo>
                    <a:pt x="63" y="139"/>
                  </a:lnTo>
                  <a:lnTo>
                    <a:pt x="63" y="141"/>
                  </a:lnTo>
                  <a:lnTo>
                    <a:pt x="59" y="145"/>
                  </a:lnTo>
                  <a:lnTo>
                    <a:pt x="57" y="148"/>
                  </a:lnTo>
                  <a:lnTo>
                    <a:pt x="56" y="151"/>
                  </a:lnTo>
                  <a:lnTo>
                    <a:pt x="53" y="149"/>
                  </a:lnTo>
                  <a:lnTo>
                    <a:pt x="51" y="148"/>
                  </a:lnTo>
                  <a:lnTo>
                    <a:pt x="50" y="145"/>
                  </a:lnTo>
                  <a:lnTo>
                    <a:pt x="50" y="144"/>
                  </a:lnTo>
                  <a:lnTo>
                    <a:pt x="50" y="141"/>
                  </a:lnTo>
                  <a:lnTo>
                    <a:pt x="45" y="135"/>
                  </a:lnTo>
                  <a:lnTo>
                    <a:pt x="44" y="132"/>
                  </a:lnTo>
                  <a:lnTo>
                    <a:pt x="41" y="128"/>
                  </a:lnTo>
                  <a:lnTo>
                    <a:pt x="39" y="123"/>
                  </a:lnTo>
                  <a:lnTo>
                    <a:pt x="37" y="117"/>
                  </a:lnTo>
                  <a:lnTo>
                    <a:pt x="34" y="112"/>
                  </a:lnTo>
                  <a:lnTo>
                    <a:pt x="31" y="106"/>
                  </a:lnTo>
                  <a:lnTo>
                    <a:pt x="29" y="98"/>
                  </a:lnTo>
                  <a:lnTo>
                    <a:pt x="25" y="90"/>
                  </a:lnTo>
                  <a:lnTo>
                    <a:pt x="28" y="84"/>
                  </a:lnTo>
                  <a:lnTo>
                    <a:pt x="25" y="79"/>
                  </a:lnTo>
                  <a:lnTo>
                    <a:pt x="25" y="78"/>
                  </a:lnTo>
                  <a:lnTo>
                    <a:pt x="23" y="74"/>
                  </a:lnTo>
                  <a:lnTo>
                    <a:pt x="22" y="78"/>
                  </a:lnTo>
                  <a:lnTo>
                    <a:pt x="23" y="79"/>
                  </a:lnTo>
                  <a:lnTo>
                    <a:pt x="22" y="82"/>
                  </a:lnTo>
                  <a:lnTo>
                    <a:pt x="18" y="85"/>
                  </a:lnTo>
                  <a:lnTo>
                    <a:pt x="13" y="85"/>
                  </a:lnTo>
                  <a:lnTo>
                    <a:pt x="12" y="84"/>
                  </a:lnTo>
                  <a:lnTo>
                    <a:pt x="6" y="79"/>
                  </a:lnTo>
                  <a:lnTo>
                    <a:pt x="6" y="78"/>
                  </a:lnTo>
                  <a:lnTo>
                    <a:pt x="12" y="76"/>
                  </a:lnTo>
                  <a:lnTo>
                    <a:pt x="6" y="74"/>
                  </a:lnTo>
                  <a:lnTo>
                    <a:pt x="2" y="74"/>
                  </a:lnTo>
                  <a:lnTo>
                    <a:pt x="0" y="69"/>
                  </a:lnTo>
                  <a:lnTo>
                    <a:pt x="2" y="68"/>
                  </a:lnTo>
                  <a:lnTo>
                    <a:pt x="2" y="66"/>
                  </a:lnTo>
                  <a:lnTo>
                    <a:pt x="9" y="66"/>
                  </a:lnTo>
                  <a:lnTo>
                    <a:pt x="13" y="62"/>
                  </a:lnTo>
                  <a:lnTo>
                    <a:pt x="12" y="56"/>
                  </a:lnTo>
                  <a:lnTo>
                    <a:pt x="12" y="56"/>
                  </a:lnTo>
                  <a:lnTo>
                    <a:pt x="7" y="54"/>
                  </a:lnTo>
                  <a:lnTo>
                    <a:pt x="7" y="50"/>
                  </a:lnTo>
                  <a:lnTo>
                    <a:pt x="3" y="50"/>
                  </a:lnTo>
                  <a:lnTo>
                    <a:pt x="3" y="46"/>
                  </a:lnTo>
                  <a:lnTo>
                    <a:pt x="7" y="40"/>
                  </a:lnTo>
                  <a:lnTo>
                    <a:pt x="9" y="43"/>
                  </a:lnTo>
                  <a:lnTo>
                    <a:pt x="16" y="40"/>
                  </a:lnTo>
                  <a:lnTo>
                    <a:pt x="18" y="34"/>
                  </a:lnTo>
                  <a:lnTo>
                    <a:pt x="19" y="32"/>
                  </a:lnTo>
                  <a:lnTo>
                    <a:pt x="19" y="24"/>
                  </a:lnTo>
                  <a:lnTo>
                    <a:pt x="23" y="22"/>
                  </a:lnTo>
                  <a:lnTo>
                    <a:pt x="22" y="22"/>
                  </a:lnTo>
                  <a:lnTo>
                    <a:pt x="23" y="18"/>
                  </a:lnTo>
                  <a:lnTo>
                    <a:pt x="23" y="15"/>
                  </a:lnTo>
                  <a:lnTo>
                    <a:pt x="23" y="12"/>
                  </a:lnTo>
                  <a:lnTo>
                    <a:pt x="25" y="9"/>
                  </a:lnTo>
                  <a:lnTo>
                    <a:pt x="29" y="6"/>
                  </a:lnTo>
                  <a:lnTo>
                    <a:pt x="29" y="5"/>
                  </a:lnTo>
                  <a:lnTo>
                    <a:pt x="29" y="0"/>
                  </a:lnTo>
                  <a:lnTo>
                    <a:pt x="39" y="2"/>
                  </a:lnTo>
                  <a:lnTo>
                    <a:pt x="39"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6" name="Freeform 710">
              <a:extLst>
                <a:ext uri="{FF2B5EF4-FFF2-40B4-BE49-F238E27FC236}">
                  <a16:creationId xmlns:a16="http://schemas.microsoft.com/office/drawing/2014/main" id="{BEB3F027-A68E-4171-887F-FBAEC241157A}"/>
                </a:ext>
              </a:extLst>
            </p:cNvPr>
            <p:cNvSpPr>
              <a:spLocks/>
            </p:cNvSpPr>
            <p:nvPr/>
          </p:nvSpPr>
          <p:spPr bwMode="auto">
            <a:xfrm>
              <a:off x="1597026" y="3875088"/>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7" name="Freeform 711">
              <a:extLst>
                <a:ext uri="{FF2B5EF4-FFF2-40B4-BE49-F238E27FC236}">
                  <a16:creationId xmlns:a16="http://schemas.microsoft.com/office/drawing/2014/main" id="{8D4BAB0D-597E-4B6E-BE45-9AEE9DDBAF00}"/>
                </a:ext>
              </a:extLst>
            </p:cNvPr>
            <p:cNvSpPr>
              <a:spLocks/>
            </p:cNvSpPr>
            <p:nvPr/>
          </p:nvSpPr>
          <p:spPr bwMode="auto">
            <a:xfrm>
              <a:off x="1104901" y="3267076"/>
              <a:ext cx="30163" cy="25400"/>
            </a:xfrm>
            <a:custGeom>
              <a:avLst/>
              <a:gdLst>
                <a:gd name="T0" fmla="*/ 16 w 19"/>
                <a:gd name="T1" fmla="*/ 6 h 16"/>
                <a:gd name="T2" fmla="*/ 12 w 19"/>
                <a:gd name="T3" fmla="*/ 11 h 16"/>
                <a:gd name="T4" fmla="*/ 8 w 19"/>
                <a:gd name="T5" fmla="*/ 13 h 16"/>
                <a:gd name="T6" fmla="*/ 3 w 19"/>
                <a:gd name="T7" fmla="*/ 16 h 16"/>
                <a:gd name="T8" fmla="*/ 0 w 19"/>
                <a:gd name="T9" fmla="*/ 13 h 16"/>
                <a:gd name="T10" fmla="*/ 0 w 19"/>
                <a:gd name="T11" fmla="*/ 11 h 16"/>
                <a:gd name="T12" fmla="*/ 4 w 19"/>
                <a:gd name="T13" fmla="*/ 10 h 16"/>
                <a:gd name="T14" fmla="*/ 8 w 19"/>
                <a:gd name="T15" fmla="*/ 7 h 16"/>
                <a:gd name="T16" fmla="*/ 8 w 19"/>
                <a:gd name="T17" fmla="*/ 6 h 16"/>
                <a:gd name="T18" fmla="*/ 12 w 19"/>
                <a:gd name="T19" fmla="*/ 1 h 16"/>
                <a:gd name="T20" fmla="*/ 12 w 19"/>
                <a:gd name="T21" fmla="*/ 4 h 16"/>
                <a:gd name="T22" fmla="*/ 14 w 19"/>
                <a:gd name="T23" fmla="*/ 1 h 16"/>
                <a:gd name="T24" fmla="*/ 16 w 19"/>
                <a:gd name="T25" fmla="*/ 0 h 16"/>
                <a:gd name="T26" fmla="*/ 19 w 19"/>
                <a:gd name="T27" fmla="*/ 1 h 16"/>
                <a:gd name="T28" fmla="*/ 14 w 19"/>
                <a:gd name="T29" fmla="*/ 4 h 16"/>
                <a:gd name="T30" fmla="*/ 14 w 19"/>
                <a:gd name="T31" fmla="*/ 6 h 16"/>
                <a:gd name="T32" fmla="*/ 16 w 19"/>
                <a:gd name="T33" fmla="*/ 6 h 16"/>
                <a:gd name="T34" fmla="*/ 16 w 19"/>
                <a:gd name="T35" fmla="*/ 6 h 16"/>
                <a:gd name="T36" fmla="*/ 16 w 19"/>
                <a:gd name="T37"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16">
                  <a:moveTo>
                    <a:pt x="16" y="6"/>
                  </a:moveTo>
                  <a:lnTo>
                    <a:pt x="12" y="11"/>
                  </a:lnTo>
                  <a:lnTo>
                    <a:pt x="8" y="13"/>
                  </a:lnTo>
                  <a:lnTo>
                    <a:pt x="3" y="16"/>
                  </a:lnTo>
                  <a:lnTo>
                    <a:pt x="0" y="13"/>
                  </a:lnTo>
                  <a:lnTo>
                    <a:pt x="0" y="11"/>
                  </a:lnTo>
                  <a:lnTo>
                    <a:pt x="4" y="10"/>
                  </a:lnTo>
                  <a:lnTo>
                    <a:pt x="8" y="7"/>
                  </a:lnTo>
                  <a:lnTo>
                    <a:pt x="8" y="6"/>
                  </a:lnTo>
                  <a:lnTo>
                    <a:pt x="12" y="1"/>
                  </a:lnTo>
                  <a:lnTo>
                    <a:pt x="12" y="4"/>
                  </a:lnTo>
                  <a:lnTo>
                    <a:pt x="14" y="1"/>
                  </a:lnTo>
                  <a:lnTo>
                    <a:pt x="16" y="0"/>
                  </a:lnTo>
                  <a:lnTo>
                    <a:pt x="19" y="1"/>
                  </a:lnTo>
                  <a:lnTo>
                    <a:pt x="14" y="4"/>
                  </a:lnTo>
                  <a:lnTo>
                    <a:pt x="14" y="6"/>
                  </a:lnTo>
                  <a:lnTo>
                    <a:pt x="16" y="6"/>
                  </a:lnTo>
                  <a:lnTo>
                    <a:pt x="16" y="6"/>
                  </a:lnTo>
                  <a:lnTo>
                    <a:pt x="16"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8" name="Freeform 712">
              <a:extLst>
                <a:ext uri="{FF2B5EF4-FFF2-40B4-BE49-F238E27FC236}">
                  <a16:creationId xmlns:a16="http://schemas.microsoft.com/office/drawing/2014/main" id="{C6D88FB7-D913-4B8C-85A8-27A010C4565E}"/>
                </a:ext>
              </a:extLst>
            </p:cNvPr>
            <p:cNvSpPr>
              <a:spLocks/>
            </p:cNvSpPr>
            <p:nvPr/>
          </p:nvSpPr>
          <p:spPr bwMode="auto">
            <a:xfrm>
              <a:off x="1341438" y="3463926"/>
              <a:ext cx="173038" cy="149225"/>
            </a:xfrm>
            <a:custGeom>
              <a:avLst/>
              <a:gdLst>
                <a:gd name="T0" fmla="*/ 13 w 109"/>
                <a:gd name="T1" fmla="*/ 4 h 94"/>
                <a:gd name="T2" fmla="*/ 22 w 109"/>
                <a:gd name="T3" fmla="*/ 4 h 94"/>
                <a:gd name="T4" fmla="*/ 25 w 109"/>
                <a:gd name="T5" fmla="*/ 13 h 94"/>
                <a:gd name="T6" fmla="*/ 32 w 109"/>
                <a:gd name="T7" fmla="*/ 15 h 94"/>
                <a:gd name="T8" fmla="*/ 38 w 109"/>
                <a:gd name="T9" fmla="*/ 19 h 94"/>
                <a:gd name="T10" fmla="*/ 53 w 109"/>
                <a:gd name="T11" fmla="*/ 19 h 94"/>
                <a:gd name="T12" fmla="*/ 57 w 109"/>
                <a:gd name="T13" fmla="*/ 15 h 94"/>
                <a:gd name="T14" fmla="*/ 63 w 109"/>
                <a:gd name="T15" fmla="*/ 10 h 94"/>
                <a:gd name="T16" fmla="*/ 69 w 109"/>
                <a:gd name="T17" fmla="*/ 9 h 94"/>
                <a:gd name="T18" fmla="*/ 79 w 109"/>
                <a:gd name="T19" fmla="*/ 13 h 94"/>
                <a:gd name="T20" fmla="*/ 83 w 109"/>
                <a:gd name="T21" fmla="*/ 15 h 94"/>
                <a:gd name="T22" fmla="*/ 91 w 109"/>
                <a:gd name="T23" fmla="*/ 16 h 94"/>
                <a:gd name="T24" fmla="*/ 91 w 109"/>
                <a:gd name="T25" fmla="*/ 31 h 94"/>
                <a:gd name="T26" fmla="*/ 89 w 109"/>
                <a:gd name="T27" fmla="*/ 41 h 94"/>
                <a:gd name="T28" fmla="*/ 94 w 109"/>
                <a:gd name="T29" fmla="*/ 50 h 94"/>
                <a:gd name="T30" fmla="*/ 97 w 109"/>
                <a:gd name="T31" fmla="*/ 56 h 94"/>
                <a:gd name="T32" fmla="*/ 97 w 109"/>
                <a:gd name="T33" fmla="*/ 64 h 94"/>
                <a:gd name="T34" fmla="*/ 103 w 109"/>
                <a:gd name="T35" fmla="*/ 70 h 94"/>
                <a:gd name="T36" fmla="*/ 105 w 109"/>
                <a:gd name="T37" fmla="*/ 76 h 94"/>
                <a:gd name="T38" fmla="*/ 109 w 109"/>
                <a:gd name="T39" fmla="*/ 82 h 94"/>
                <a:gd name="T40" fmla="*/ 101 w 109"/>
                <a:gd name="T41" fmla="*/ 86 h 94"/>
                <a:gd name="T42" fmla="*/ 99 w 109"/>
                <a:gd name="T43" fmla="*/ 94 h 94"/>
                <a:gd name="T44" fmla="*/ 79 w 109"/>
                <a:gd name="T45" fmla="*/ 92 h 94"/>
                <a:gd name="T46" fmla="*/ 73 w 109"/>
                <a:gd name="T47" fmla="*/ 85 h 94"/>
                <a:gd name="T48" fmla="*/ 66 w 109"/>
                <a:gd name="T49" fmla="*/ 85 h 94"/>
                <a:gd name="T50" fmla="*/ 53 w 109"/>
                <a:gd name="T51" fmla="*/ 86 h 94"/>
                <a:gd name="T52" fmla="*/ 45 w 109"/>
                <a:gd name="T53" fmla="*/ 80 h 94"/>
                <a:gd name="T54" fmla="*/ 38 w 109"/>
                <a:gd name="T55" fmla="*/ 70 h 94"/>
                <a:gd name="T56" fmla="*/ 24 w 109"/>
                <a:gd name="T57" fmla="*/ 64 h 94"/>
                <a:gd name="T58" fmla="*/ 19 w 109"/>
                <a:gd name="T59" fmla="*/ 58 h 94"/>
                <a:gd name="T60" fmla="*/ 19 w 109"/>
                <a:gd name="T61" fmla="*/ 53 h 94"/>
                <a:gd name="T62" fmla="*/ 16 w 109"/>
                <a:gd name="T63" fmla="*/ 48 h 94"/>
                <a:gd name="T64" fmla="*/ 8 w 109"/>
                <a:gd name="T65" fmla="*/ 41 h 94"/>
                <a:gd name="T66" fmla="*/ 6 w 109"/>
                <a:gd name="T67" fmla="*/ 35 h 94"/>
                <a:gd name="T68" fmla="*/ 8 w 109"/>
                <a:gd name="T69" fmla="*/ 25 h 94"/>
                <a:gd name="T70" fmla="*/ 4 w 109"/>
                <a:gd name="T71" fmla="*/ 16 h 94"/>
                <a:gd name="T72" fmla="*/ 2 w 109"/>
                <a:gd name="T73" fmla="*/ 10 h 94"/>
                <a:gd name="T74" fmla="*/ 0 w 109"/>
                <a:gd name="T75" fmla="*/ 3 h 94"/>
                <a:gd name="T76" fmla="*/ 8 w 109"/>
                <a:gd name="T77" fmla="*/ 4 h 94"/>
                <a:gd name="T78" fmla="*/ 12 w 109"/>
                <a:gd name="T79" fmla="*/ 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9" h="94">
                  <a:moveTo>
                    <a:pt x="12" y="4"/>
                  </a:moveTo>
                  <a:lnTo>
                    <a:pt x="13" y="4"/>
                  </a:lnTo>
                  <a:lnTo>
                    <a:pt x="19" y="0"/>
                  </a:lnTo>
                  <a:lnTo>
                    <a:pt x="22" y="4"/>
                  </a:lnTo>
                  <a:lnTo>
                    <a:pt x="25" y="9"/>
                  </a:lnTo>
                  <a:lnTo>
                    <a:pt x="25" y="13"/>
                  </a:lnTo>
                  <a:lnTo>
                    <a:pt x="28" y="15"/>
                  </a:lnTo>
                  <a:lnTo>
                    <a:pt x="32" y="15"/>
                  </a:lnTo>
                  <a:lnTo>
                    <a:pt x="34" y="19"/>
                  </a:lnTo>
                  <a:lnTo>
                    <a:pt x="38" y="19"/>
                  </a:lnTo>
                  <a:lnTo>
                    <a:pt x="41" y="21"/>
                  </a:lnTo>
                  <a:lnTo>
                    <a:pt x="53" y="19"/>
                  </a:lnTo>
                  <a:lnTo>
                    <a:pt x="51" y="15"/>
                  </a:lnTo>
                  <a:lnTo>
                    <a:pt x="57" y="15"/>
                  </a:lnTo>
                  <a:lnTo>
                    <a:pt x="60" y="10"/>
                  </a:lnTo>
                  <a:lnTo>
                    <a:pt x="63" y="10"/>
                  </a:lnTo>
                  <a:lnTo>
                    <a:pt x="66" y="9"/>
                  </a:lnTo>
                  <a:lnTo>
                    <a:pt x="69" y="9"/>
                  </a:lnTo>
                  <a:lnTo>
                    <a:pt x="69" y="10"/>
                  </a:lnTo>
                  <a:lnTo>
                    <a:pt x="79" y="13"/>
                  </a:lnTo>
                  <a:lnTo>
                    <a:pt x="81" y="15"/>
                  </a:lnTo>
                  <a:lnTo>
                    <a:pt x="83" y="15"/>
                  </a:lnTo>
                  <a:lnTo>
                    <a:pt x="85" y="19"/>
                  </a:lnTo>
                  <a:lnTo>
                    <a:pt x="91" y="16"/>
                  </a:lnTo>
                  <a:lnTo>
                    <a:pt x="91" y="25"/>
                  </a:lnTo>
                  <a:lnTo>
                    <a:pt x="91" y="31"/>
                  </a:lnTo>
                  <a:lnTo>
                    <a:pt x="89" y="35"/>
                  </a:lnTo>
                  <a:lnTo>
                    <a:pt x="89" y="41"/>
                  </a:lnTo>
                  <a:lnTo>
                    <a:pt x="91" y="47"/>
                  </a:lnTo>
                  <a:lnTo>
                    <a:pt x="94" y="50"/>
                  </a:lnTo>
                  <a:lnTo>
                    <a:pt x="97" y="53"/>
                  </a:lnTo>
                  <a:lnTo>
                    <a:pt x="97" y="56"/>
                  </a:lnTo>
                  <a:lnTo>
                    <a:pt x="94" y="63"/>
                  </a:lnTo>
                  <a:lnTo>
                    <a:pt x="97" y="64"/>
                  </a:lnTo>
                  <a:lnTo>
                    <a:pt x="99" y="69"/>
                  </a:lnTo>
                  <a:lnTo>
                    <a:pt x="103" y="70"/>
                  </a:lnTo>
                  <a:lnTo>
                    <a:pt x="105" y="72"/>
                  </a:lnTo>
                  <a:lnTo>
                    <a:pt x="105" y="76"/>
                  </a:lnTo>
                  <a:lnTo>
                    <a:pt x="109" y="78"/>
                  </a:lnTo>
                  <a:lnTo>
                    <a:pt x="109" y="82"/>
                  </a:lnTo>
                  <a:lnTo>
                    <a:pt x="107" y="82"/>
                  </a:lnTo>
                  <a:lnTo>
                    <a:pt x="101" y="86"/>
                  </a:lnTo>
                  <a:lnTo>
                    <a:pt x="101" y="92"/>
                  </a:lnTo>
                  <a:lnTo>
                    <a:pt x="99" y="94"/>
                  </a:lnTo>
                  <a:lnTo>
                    <a:pt x="88" y="92"/>
                  </a:lnTo>
                  <a:lnTo>
                    <a:pt x="79" y="92"/>
                  </a:lnTo>
                  <a:lnTo>
                    <a:pt x="75" y="89"/>
                  </a:lnTo>
                  <a:lnTo>
                    <a:pt x="73" y="85"/>
                  </a:lnTo>
                  <a:lnTo>
                    <a:pt x="69" y="82"/>
                  </a:lnTo>
                  <a:lnTo>
                    <a:pt x="66" y="85"/>
                  </a:lnTo>
                  <a:lnTo>
                    <a:pt x="60" y="86"/>
                  </a:lnTo>
                  <a:lnTo>
                    <a:pt x="53" y="86"/>
                  </a:lnTo>
                  <a:lnTo>
                    <a:pt x="47" y="82"/>
                  </a:lnTo>
                  <a:lnTo>
                    <a:pt x="45" y="80"/>
                  </a:lnTo>
                  <a:lnTo>
                    <a:pt x="40" y="76"/>
                  </a:lnTo>
                  <a:lnTo>
                    <a:pt x="38" y="70"/>
                  </a:lnTo>
                  <a:lnTo>
                    <a:pt x="32" y="64"/>
                  </a:lnTo>
                  <a:lnTo>
                    <a:pt x="24" y="64"/>
                  </a:lnTo>
                  <a:lnTo>
                    <a:pt x="19" y="60"/>
                  </a:lnTo>
                  <a:lnTo>
                    <a:pt x="19" y="58"/>
                  </a:lnTo>
                  <a:lnTo>
                    <a:pt x="18" y="58"/>
                  </a:lnTo>
                  <a:lnTo>
                    <a:pt x="19" y="53"/>
                  </a:lnTo>
                  <a:lnTo>
                    <a:pt x="16" y="48"/>
                  </a:lnTo>
                  <a:lnTo>
                    <a:pt x="16" y="48"/>
                  </a:lnTo>
                  <a:lnTo>
                    <a:pt x="12" y="44"/>
                  </a:lnTo>
                  <a:lnTo>
                    <a:pt x="8" y="41"/>
                  </a:lnTo>
                  <a:lnTo>
                    <a:pt x="6" y="37"/>
                  </a:lnTo>
                  <a:lnTo>
                    <a:pt x="6" y="35"/>
                  </a:lnTo>
                  <a:lnTo>
                    <a:pt x="10" y="28"/>
                  </a:lnTo>
                  <a:lnTo>
                    <a:pt x="8" y="25"/>
                  </a:lnTo>
                  <a:lnTo>
                    <a:pt x="6" y="22"/>
                  </a:lnTo>
                  <a:lnTo>
                    <a:pt x="4" y="16"/>
                  </a:lnTo>
                  <a:lnTo>
                    <a:pt x="2" y="13"/>
                  </a:lnTo>
                  <a:lnTo>
                    <a:pt x="2" y="10"/>
                  </a:lnTo>
                  <a:lnTo>
                    <a:pt x="2" y="4"/>
                  </a:lnTo>
                  <a:lnTo>
                    <a:pt x="0" y="3"/>
                  </a:lnTo>
                  <a:lnTo>
                    <a:pt x="4" y="0"/>
                  </a:lnTo>
                  <a:lnTo>
                    <a:pt x="8" y="4"/>
                  </a:lnTo>
                  <a:lnTo>
                    <a:pt x="12" y="4"/>
                  </a:lnTo>
                  <a:lnTo>
                    <a:pt x="12" y="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 name="Freeform 713">
              <a:extLst>
                <a:ext uri="{FF2B5EF4-FFF2-40B4-BE49-F238E27FC236}">
                  <a16:creationId xmlns:a16="http://schemas.microsoft.com/office/drawing/2014/main" id="{443DD191-53FA-42A5-9663-905775EBFC3B}"/>
                </a:ext>
              </a:extLst>
            </p:cNvPr>
            <p:cNvSpPr>
              <a:spLocks/>
            </p:cNvSpPr>
            <p:nvPr/>
          </p:nvSpPr>
          <p:spPr bwMode="auto">
            <a:xfrm>
              <a:off x="1295401" y="3487738"/>
              <a:ext cx="84138" cy="87313"/>
            </a:xfrm>
            <a:custGeom>
              <a:avLst/>
              <a:gdLst>
                <a:gd name="T0" fmla="*/ 33 w 53"/>
                <a:gd name="T1" fmla="*/ 1 h 55"/>
                <a:gd name="T2" fmla="*/ 35 w 53"/>
                <a:gd name="T3" fmla="*/ 7 h 55"/>
                <a:gd name="T4" fmla="*/ 37 w 53"/>
                <a:gd name="T5" fmla="*/ 10 h 55"/>
                <a:gd name="T6" fmla="*/ 39 w 53"/>
                <a:gd name="T7" fmla="*/ 13 h 55"/>
                <a:gd name="T8" fmla="*/ 35 w 53"/>
                <a:gd name="T9" fmla="*/ 20 h 55"/>
                <a:gd name="T10" fmla="*/ 35 w 53"/>
                <a:gd name="T11" fmla="*/ 22 h 55"/>
                <a:gd name="T12" fmla="*/ 37 w 53"/>
                <a:gd name="T13" fmla="*/ 26 h 55"/>
                <a:gd name="T14" fmla="*/ 41 w 53"/>
                <a:gd name="T15" fmla="*/ 29 h 55"/>
                <a:gd name="T16" fmla="*/ 45 w 53"/>
                <a:gd name="T17" fmla="*/ 33 h 55"/>
                <a:gd name="T18" fmla="*/ 45 w 53"/>
                <a:gd name="T19" fmla="*/ 33 h 55"/>
                <a:gd name="T20" fmla="*/ 48 w 53"/>
                <a:gd name="T21" fmla="*/ 38 h 55"/>
                <a:gd name="T22" fmla="*/ 47 w 53"/>
                <a:gd name="T23" fmla="*/ 43 h 55"/>
                <a:gd name="T24" fmla="*/ 48 w 53"/>
                <a:gd name="T25" fmla="*/ 43 h 55"/>
                <a:gd name="T26" fmla="*/ 48 w 53"/>
                <a:gd name="T27" fmla="*/ 45 h 55"/>
                <a:gd name="T28" fmla="*/ 53 w 53"/>
                <a:gd name="T29" fmla="*/ 49 h 55"/>
                <a:gd name="T30" fmla="*/ 48 w 53"/>
                <a:gd name="T31" fmla="*/ 49 h 55"/>
                <a:gd name="T32" fmla="*/ 45 w 53"/>
                <a:gd name="T33" fmla="*/ 49 h 55"/>
                <a:gd name="T34" fmla="*/ 41 w 53"/>
                <a:gd name="T35" fmla="*/ 55 h 55"/>
                <a:gd name="T36" fmla="*/ 29 w 53"/>
                <a:gd name="T37" fmla="*/ 54 h 55"/>
                <a:gd name="T38" fmla="*/ 15 w 53"/>
                <a:gd name="T39" fmla="*/ 39 h 55"/>
                <a:gd name="T40" fmla="*/ 11 w 53"/>
                <a:gd name="T41" fmla="*/ 38 h 55"/>
                <a:gd name="T42" fmla="*/ 7 w 53"/>
                <a:gd name="T43" fmla="*/ 33 h 55"/>
                <a:gd name="T44" fmla="*/ 0 w 53"/>
                <a:gd name="T45" fmla="*/ 32 h 55"/>
                <a:gd name="T46" fmla="*/ 0 w 53"/>
                <a:gd name="T47" fmla="*/ 23 h 55"/>
                <a:gd name="T48" fmla="*/ 11 w 53"/>
                <a:gd name="T49" fmla="*/ 17 h 55"/>
                <a:gd name="T50" fmla="*/ 13 w 53"/>
                <a:gd name="T51" fmla="*/ 16 h 55"/>
                <a:gd name="T52" fmla="*/ 15 w 53"/>
                <a:gd name="T53" fmla="*/ 4 h 55"/>
                <a:gd name="T54" fmla="*/ 17 w 53"/>
                <a:gd name="T55" fmla="*/ 4 h 55"/>
                <a:gd name="T56" fmla="*/ 19 w 53"/>
                <a:gd name="T57" fmla="*/ 1 h 55"/>
                <a:gd name="T58" fmla="*/ 23 w 53"/>
                <a:gd name="T59" fmla="*/ 0 h 55"/>
                <a:gd name="T60" fmla="*/ 26 w 53"/>
                <a:gd name="T61" fmla="*/ 0 h 55"/>
                <a:gd name="T62" fmla="*/ 33 w 53"/>
                <a:gd name="T63" fmla="*/ 1 h 55"/>
                <a:gd name="T64" fmla="*/ 33 w 53"/>
                <a:gd name="T65"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 h="55">
                  <a:moveTo>
                    <a:pt x="33" y="1"/>
                  </a:moveTo>
                  <a:lnTo>
                    <a:pt x="35" y="7"/>
                  </a:lnTo>
                  <a:lnTo>
                    <a:pt x="37" y="10"/>
                  </a:lnTo>
                  <a:lnTo>
                    <a:pt x="39" y="13"/>
                  </a:lnTo>
                  <a:lnTo>
                    <a:pt x="35" y="20"/>
                  </a:lnTo>
                  <a:lnTo>
                    <a:pt x="35" y="22"/>
                  </a:lnTo>
                  <a:lnTo>
                    <a:pt x="37" y="26"/>
                  </a:lnTo>
                  <a:lnTo>
                    <a:pt x="41" y="29"/>
                  </a:lnTo>
                  <a:lnTo>
                    <a:pt x="45" y="33"/>
                  </a:lnTo>
                  <a:lnTo>
                    <a:pt x="45" y="33"/>
                  </a:lnTo>
                  <a:lnTo>
                    <a:pt x="48" y="38"/>
                  </a:lnTo>
                  <a:lnTo>
                    <a:pt x="47" y="43"/>
                  </a:lnTo>
                  <a:lnTo>
                    <a:pt x="48" y="43"/>
                  </a:lnTo>
                  <a:lnTo>
                    <a:pt x="48" y="45"/>
                  </a:lnTo>
                  <a:lnTo>
                    <a:pt x="53" y="49"/>
                  </a:lnTo>
                  <a:lnTo>
                    <a:pt x="48" y="49"/>
                  </a:lnTo>
                  <a:lnTo>
                    <a:pt x="45" y="49"/>
                  </a:lnTo>
                  <a:lnTo>
                    <a:pt x="41" y="55"/>
                  </a:lnTo>
                  <a:lnTo>
                    <a:pt x="29" y="54"/>
                  </a:lnTo>
                  <a:lnTo>
                    <a:pt x="15" y="39"/>
                  </a:lnTo>
                  <a:lnTo>
                    <a:pt x="11" y="38"/>
                  </a:lnTo>
                  <a:lnTo>
                    <a:pt x="7" y="33"/>
                  </a:lnTo>
                  <a:lnTo>
                    <a:pt x="0" y="32"/>
                  </a:lnTo>
                  <a:lnTo>
                    <a:pt x="0" y="23"/>
                  </a:lnTo>
                  <a:lnTo>
                    <a:pt x="11" y="17"/>
                  </a:lnTo>
                  <a:lnTo>
                    <a:pt x="13" y="16"/>
                  </a:lnTo>
                  <a:lnTo>
                    <a:pt x="15" y="4"/>
                  </a:lnTo>
                  <a:lnTo>
                    <a:pt x="17" y="4"/>
                  </a:lnTo>
                  <a:lnTo>
                    <a:pt x="19" y="1"/>
                  </a:lnTo>
                  <a:lnTo>
                    <a:pt x="23" y="0"/>
                  </a:lnTo>
                  <a:lnTo>
                    <a:pt x="26" y="0"/>
                  </a:lnTo>
                  <a:lnTo>
                    <a:pt x="33" y="1"/>
                  </a:lnTo>
                  <a:lnTo>
                    <a:pt x="33" y="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 name="Freeform 714">
              <a:extLst>
                <a:ext uri="{FF2B5EF4-FFF2-40B4-BE49-F238E27FC236}">
                  <a16:creationId xmlns:a16="http://schemas.microsoft.com/office/drawing/2014/main" id="{BEDFB34E-82C9-489B-87C8-AE98751816ED}"/>
                </a:ext>
              </a:extLst>
            </p:cNvPr>
            <p:cNvSpPr>
              <a:spLocks/>
            </p:cNvSpPr>
            <p:nvPr/>
          </p:nvSpPr>
          <p:spPr bwMode="auto">
            <a:xfrm>
              <a:off x="1174751" y="3190876"/>
              <a:ext cx="26988" cy="15875"/>
            </a:xfrm>
            <a:custGeom>
              <a:avLst/>
              <a:gdLst>
                <a:gd name="T0" fmla="*/ 17 w 17"/>
                <a:gd name="T1" fmla="*/ 4 h 10"/>
                <a:gd name="T2" fmla="*/ 16 w 17"/>
                <a:gd name="T3" fmla="*/ 4 h 10"/>
                <a:gd name="T4" fmla="*/ 14 w 17"/>
                <a:gd name="T5" fmla="*/ 6 h 10"/>
                <a:gd name="T6" fmla="*/ 14 w 17"/>
                <a:gd name="T7" fmla="*/ 8 h 10"/>
                <a:gd name="T8" fmla="*/ 12 w 17"/>
                <a:gd name="T9" fmla="*/ 10 h 10"/>
                <a:gd name="T10" fmla="*/ 7 w 17"/>
                <a:gd name="T11" fmla="*/ 10 h 10"/>
                <a:gd name="T12" fmla="*/ 1 w 17"/>
                <a:gd name="T13" fmla="*/ 10 h 10"/>
                <a:gd name="T14" fmla="*/ 0 w 17"/>
                <a:gd name="T15" fmla="*/ 10 h 10"/>
                <a:gd name="T16" fmla="*/ 0 w 17"/>
                <a:gd name="T17" fmla="*/ 10 h 10"/>
                <a:gd name="T18" fmla="*/ 1 w 17"/>
                <a:gd name="T19" fmla="*/ 6 h 10"/>
                <a:gd name="T20" fmla="*/ 6 w 17"/>
                <a:gd name="T21" fmla="*/ 4 h 10"/>
                <a:gd name="T22" fmla="*/ 7 w 17"/>
                <a:gd name="T23" fmla="*/ 2 h 10"/>
                <a:gd name="T24" fmla="*/ 7 w 17"/>
                <a:gd name="T25" fmla="*/ 0 h 10"/>
                <a:gd name="T26" fmla="*/ 14 w 17"/>
                <a:gd name="T27" fmla="*/ 0 h 10"/>
                <a:gd name="T28" fmla="*/ 12 w 17"/>
                <a:gd name="T29" fmla="*/ 0 h 10"/>
                <a:gd name="T30" fmla="*/ 10 w 17"/>
                <a:gd name="T31" fmla="*/ 4 h 10"/>
                <a:gd name="T32" fmla="*/ 12 w 17"/>
                <a:gd name="T33" fmla="*/ 4 h 10"/>
                <a:gd name="T34" fmla="*/ 14 w 17"/>
                <a:gd name="T35" fmla="*/ 2 h 10"/>
                <a:gd name="T36" fmla="*/ 14 w 17"/>
                <a:gd name="T37" fmla="*/ 4 h 10"/>
                <a:gd name="T38" fmla="*/ 17 w 17"/>
                <a:gd name="T39" fmla="*/ 4 h 10"/>
                <a:gd name="T40" fmla="*/ 17 w 17"/>
                <a:gd name="T4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0">
                  <a:moveTo>
                    <a:pt x="17" y="4"/>
                  </a:moveTo>
                  <a:lnTo>
                    <a:pt x="16" y="4"/>
                  </a:lnTo>
                  <a:lnTo>
                    <a:pt x="14" y="6"/>
                  </a:lnTo>
                  <a:lnTo>
                    <a:pt x="14" y="8"/>
                  </a:lnTo>
                  <a:lnTo>
                    <a:pt x="12" y="10"/>
                  </a:lnTo>
                  <a:lnTo>
                    <a:pt x="7" y="10"/>
                  </a:lnTo>
                  <a:lnTo>
                    <a:pt x="1" y="10"/>
                  </a:lnTo>
                  <a:lnTo>
                    <a:pt x="0" y="10"/>
                  </a:lnTo>
                  <a:lnTo>
                    <a:pt x="0" y="10"/>
                  </a:lnTo>
                  <a:lnTo>
                    <a:pt x="1" y="6"/>
                  </a:lnTo>
                  <a:lnTo>
                    <a:pt x="6" y="4"/>
                  </a:lnTo>
                  <a:lnTo>
                    <a:pt x="7" y="2"/>
                  </a:lnTo>
                  <a:lnTo>
                    <a:pt x="7" y="0"/>
                  </a:lnTo>
                  <a:lnTo>
                    <a:pt x="14" y="0"/>
                  </a:lnTo>
                  <a:lnTo>
                    <a:pt x="12" y="0"/>
                  </a:lnTo>
                  <a:lnTo>
                    <a:pt x="10" y="4"/>
                  </a:lnTo>
                  <a:lnTo>
                    <a:pt x="12" y="4"/>
                  </a:lnTo>
                  <a:lnTo>
                    <a:pt x="14" y="2"/>
                  </a:lnTo>
                  <a:lnTo>
                    <a:pt x="14" y="4"/>
                  </a:lnTo>
                  <a:lnTo>
                    <a:pt x="17" y="4"/>
                  </a:lnTo>
                  <a:lnTo>
                    <a:pt x="17" y="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1" name="Freeform 715">
              <a:extLst>
                <a:ext uri="{FF2B5EF4-FFF2-40B4-BE49-F238E27FC236}">
                  <a16:creationId xmlns:a16="http://schemas.microsoft.com/office/drawing/2014/main" id="{78CD3D28-3AA7-41A1-BBC1-6877E9AFAA9E}"/>
                </a:ext>
              </a:extLst>
            </p:cNvPr>
            <p:cNvSpPr>
              <a:spLocks/>
            </p:cNvSpPr>
            <p:nvPr/>
          </p:nvSpPr>
          <p:spPr bwMode="auto">
            <a:xfrm>
              <a:off x="1252538" y="3524251"/>
              <a:ext cx="12700" cy="39688"/>
            </a:xfrm>
            <a:custGeom>
              <a:avLst/>
              <a:gdLst>
                <a:gd name="T0" fmla="*/ 8 w 8"/>
                <a:gd name="T1" fmla="*/ 0 h 25"/>
                <a:gd name="T2" fmla="*/ 8 w 8"/>
                <a:gd name="T3" fmla="*/ 4 h 25"/>
                <a:gd name="T4" fmla="*/ 8 w 8"/>
                <a:gd name="T5" fmla="*/ 4 h 25"/>
                <a:gd name="T6" fmla="*/ 5 w 8"/>
                <a:gd name="T7" fmla="*/ 6 h 25"/>
                <a:gd name="T8" fmla="*/ 5 w 8"/>
                <a:gd name="T9" fmla="*/ 10 h 25"/>
                <a:gd name="T10" fmla="*/ 6 w 8"/>
                <a:gd name="T11" fmla="*/ 10 h 25"/>
                <a:gd name="T12" fmla="*/ 6 w 8"/>
                <a:gd name="T13" fmla="*/ 15 h 25"/>
                <a:gd name="T14" fmla="*/ 5 w 8"/>
                <a:gd name="T15" fmla="*/ 18 h 25"/>
                <a:gd name="T16" fmla="*/ 2 w 8"/>
                <a:gd name="T17" fmla="*/ 25 h 25"/>
                <a:gd name="T18" fmla="*/ 2 w 8"/>
                <a:gd name="T19" fmla="*/ 25 h 25"/>
                <a:gd name="T20" fmla="*/ 0 w 8"/>
                <a:gd name="T21" fmla="*/ 12 h 25"/>
                <a:gd name="T22" fmla="*/ 0 w 8"/>
                <a:gd name="T23" fmla="*/ 10 h 25"/>
                <a:gd name="T24" fmla="*/ 2 w 8"/>
                <a:gd name="T25" fmla="*/ 9 h 25"/>
                <a:gd name="T26" fmla="*/ 6 w 8"/>
                <a:gd name="T27" fmla="*/ 0 h 25"/>
                <a:gd name="T28" fmla="*/ 8 w 8"/>
                <a:gd name="T29" fmla="*/ 0 h 25"/>
                <a:gd name="T30" fmla="*/ 8 w 8"/>
                <a:gd name="T3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25">
                  <a:moveTo>
                    <a:pt x="8" y="0"/>
                  </a:moveTo>
                  <a:lnTo>
                    <a:pt x="8" y="4"/>
                  </a:lnTo>
                  <a:lnTo>
                    <a:pt x="8" y="4"/>
                  </a:lnTo>
                  <a:lnTo>
                    <a:pt x="5" y="6"/>
                  </a:lnTo>
                  <a:lnTo>
                    <a:pt x="5" y="10"/>
                  </a:lnTo>
                  <a:lnTo>
                    <a:pt x="6" y="10"/>
                  </a:lnTo>
                  <a:lnTo>
                    <a:pt x="6" y="15"/>
                  </a:lnTo>
                  <a:lnTo>
                    <a:pt x="5" y="18"/>
                  </a:lnTo>
                  <a:lnTo>
                    <a:pt x="2" y="25"/>
                  </a:lnTo>
                  <a:lnTo>
                    <a:pt x="2" y="25"/>
                  </a:lnTo>
                  <a:lnTo>
                    <a:pt x="0" y="12"/>
                  </a:lnTo>
                  <a:lnTo>
                    <a:pt x="0" y="10"/>
                  </a:lnTo>
                  <a:lnTo>
                    <a:pt x="2" y="9"/>
                  </a:lnTo>
                  <a:lnTo>
                    <a:pt x="6" y="0"/>
                  </a:lnTo>
                  <a:lnTo>
                    <a:pt x="8" y="0"/>
                  </a:lnTo>
                  <a:lnTo>
                    <a:pt x="8"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2" name="Freeform 716">
              <a:extLst>
                <a:ext uri="{FF2B5EF4-FFF2-40B4-BE49-F238E27FC236}">
                  <a16:creationId xmlns:a16="http://schemas.microsoft.com/office/drawing/2014/main" id="{28B12123-6F89-4C97-A810-BFB91572D740}"/>
                </a:ext>
              </a:extLst>
            </p:cNvPr>
            <p:cNvSpPr>
              <a:spLocks noEditPoints="1"/>
            </p:cNvSpPr>
            <p:nvPr/>
          </p:nvSpPr>
          <p:spPr bwMode="auto">
            <a:xfrm>
              <a:off x="1101726" y="3357563"/>
              <a:ext cx="57150" cy="101600"/>
            </a:xfrm>
            <a:custGeom>
              <a:avLst/>
              <a:gdLst>
                <a:gd name="T0" fmla="*/ 34 w 36"/>
                <a:gd name="T1" fmla="*/ 6 h 64"/>
                <a:gd name="T2" fmla="*/ 32 w 36"/>
                <a:gd name="T3" fmla="*/ 8 h 64"/>
                <a:gd name="T4" fmla="*/ 28 w 36"/>
                <a:gd name="T5" fmla="*/ 12 h 64"/>
                <a:gd name="T6" fmla="*/ 27 w 36"/>
                <a:gd name="T7" fmla="*/ 16 h 64"/>
                <a:gd name="T8" fmla="*/ 27 w 36"/>
                <a:gd name="T9" fmla="*/ 26 h 64"/>
                <a:gd name="T10" fmla="*/ 28 w 36"/>
                <a:gd name="T11" fmla="*/ 32 h 64"/>
                <a:gd name="T12" fmla="*/ 30 w 36"/>
                <a:gd name="T13" fmla="*/ 36 h 64"/>
                <a:gd name="T14" fmla="*/ 36 w 36"/>
                <a:gd name="T15" fmla="*/ 45 h 64"/>
                <a:gd name="T16" fmla="*/ 28 w 36"/>
                <a:gd name="T17" fmla="*/ 45 h 64"/>
                <a:gd name="T18" fmla="*/ 28 w 36"/>
                <a:gd name="T19" fmla="*/ 52 h 64"/>
                <a:gd name="T20" fmla="*/ 27 w 36"/>
                <a:gd name="T21" fmla="*/ 54 h 64"/>
                <a:gd name="T22" fmla="*/ 21 w 36"/>
                <a:gd name="T23" fmla="*/ 55 h 64"/>
                <a:gd name="T24" fmla="*/ 27 w 36"/>
                <a:gd name="T25" fmla="*/ 52 h 64"/>
                <a:gd name="T26" fmla="*/ 24 w 36"/>
                <a:gd name="T27" fmla="*/ 42 h 64"/>
                <a:gd name="T28" fmla="*/ 22 w 36"/>
                <a:gd name="T29" fmla="*/ 38 h 64"/>
                <a:gd name="T30" fmla="*/ 21 w 36"/>
                <a:gd name="T31" fmla="*/ 34 h 64"/>
                <a:gd name="T32" fmla="*/ 18 w 36"/>
                <a:gd name="T33" fmla="*/ 26 h 64"/>
                <a:gd name="T34" fmla="*/ 18 w 36"/>
                <a:gd name="T35" fmla="*/ 16 h 64"/>
                <a:gd name="T36" fmla="*/ 14 w 36"/>
                <a:gd name="T37" fmla="*/ 12 h 64"/>
                <a:gd name="T38" fmla="*/ 10 w 36"/>
                <a:gd name="T39" fmla="*/ 14 h 64"/>
                <a:gd name="T40" fmla="*/ 10 w 36"/>
                <a:gd name="T41" fmla="*/ 10 h 64"/>
                <a:gd name="T42" fmla="*/ 14 w 36"/>
                <a:gd name="T43" fmla="*/ 4 h 64"/>
                <a:gd name="T44" fmla="*/ 14 w 36"/>
                <a:gd name="T45" fmla="*/ 3 h 64"/>
                <a:gd name="T46" fmla="*/ 21 w 36"/>
                <a:gd name="T47" fmla="*/ 0 h 64"/>
                <a:gd name="T48" fmla="*/ 27 w 36"/>
                <a:gd name="T49" fmla="*/ 3 h 64"/>
                <a:gd name="T50" fmla="*/ 32 w 36"/>
                <a:gd name="T51" fmla="*/ 3 h 64"/>
                <a:gd name="T52" fmla="*/ 36 w 36"/>
                <a:gd name="T53" fmla="*/ 6 h 64"/>
                <a:gd name="T54" fmla="*/ 24 w 36"/>
                <a:gd name="T55" fmla="*/ 19 h 64"/>
                <a:gd name="T56" fmla="*/ 27 w 36"/>
                <a:gd name="T57" fmla="*/ 19 h 64"/>
                <a:gd name="T58" fmla="*/ 24 w 36"/>
                <a:gd name="T59" fmla="*/ 19 h 64"/>
                <a:gd name="T60" fmla="*/ 21 w 36"/>
                <a:gd name="T61" fmla="*/ 30 h 64"/>
                <a:gd name="T62" fmla="*/ 21 w 36"/>
                <a:gd name="T63" fmla="*/ 30 h 64"/>
                <a:gd name="T64" fmla="*/ 18 w 36"/>
                <a:gd name="T65" fmla="*/ 60 h 64"/>
                <a:gd name="T66" fmla="*/ 16 w 36"/>
                <a:gd name="T67" fmla="*/ 64 h 64"/>
                <a:gd name="T68" fmla="*/ 10 w 36"/>
                <a:gd name="T69" fmla="*/ 54 h 64"/>
                <a:gd name="T70" fmla="*/ 14 w 36"/>
                <a:gd name="T71" fmla="*/ 54 h 64"/>
                <a:gd name="T72" fmla="*/ 21 w 36"/>
                <a:gd name="T73" fmla="*/ 55 h 64"/>
                <a:gd name="T74" fmla="*/ 8 w 36"/>
                <a:gd name="T75" fmla="*/ 32 h 64"/>
                <a:gd name="T76" fmla="*/ 2 w 36"/>
                <a:gd name="T77" fmla="*/ 42 h 64"/>
                <a:gd name="T78" fmla="*/ 0 w 36"/>
                <a:gd name="T79" fmla="*/ 42 h 64"/>
                <a:gd name="T80" fmla="*/ 2 w 36"/>
                <a:gd name="T81" fmla="*/ 34 h 64"/>
                <a:gd name="T82" fmla="*/ 6 w 36"/>
                <a:gd name="T83" fmla="*/ 30 h 64"/>
                <a:gd name="T84" fmla="*/ 8 w 36"/>
                <a:gd name="T85"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 h="64">
                  <a:moveTo>
                    <a:pt x="36" y="6"/>
                  </a:moveTo>
                  <a:lnTo>
                    <a:pt x="34" y="6"/>
                  </a:lnTo>
                  <a:lnTo>
                    <a:pt x="34" y="10"/>
                  </a:lnTo>
                  <a:lnTo>
                    <a:pt x="32" y="8"/>
                  </a:lnTo>
                  <a:lnTo>
                    <a:pt x="28" y="10"/>
                  </a:lnTo>
                  <a:lnTo>
                    <a:pt x="28" y="12"/>
                  </a:lnTo>
                  <a:lnTo>
                    <a:pt x="27" y="14"/>
                  </a:lnTo>
                  <a:lnTo>
                    <a:pt x="27" y="16"/>
                  </a:lnTo>
                  <a:lnTo>
                    <a:pt x="28" y="22"/>
                  </a:lnTo>
                  <a:lnTo>
                    <a:pt x="27" y="26"/>
                  </a:lnTo>
                  <a:lnTo>
                    <a:pt x="28" y="32"/>
                  </a:lnTo>
                  <a:lnTo>
                    <a:pt x="28" y="32"/>
                  </a:lnTo>
                  <a:lnTo>
                    <a:pt x="32" y="34"/>
                  </a:lnTo>
                  <a:lnTo>
                    <a:pt x="30" y="36"/>
                  </a:lnTo>
                  <a:lnTo>
                    <a:pt x="36" y="44"/>
                  </a:lnTo>
                  <a:lnTo>
                    <a:pt x="36" y="45"/>
                  </a:lnTo>
                  <a:lnTo>
                    <a:pt x="32" y="42"/>
                  </a:lnTo>
                  <a:lnTo>
                    <a:pt x="28" y="45"/>
                  </a:lnTo>
                  <a:lnTo>
                    <a:pt x="30" y="50"/>
                  </a:lnTo>
                  <a:lnTo>
                    <a:pt x="28" y="52"/>
                  </a:lnTo>
                  <a:lnTo>
                    <a:pt x="27" y="52"/>
                  </a:lnTo>
                  <a:lnTo>
                    <a:pt x="27" y="54"/>
                  </a:lnTo>
                  <a:lnTo>
                    <a:pt x="22" y="55"/>
                  </a:lnTo>
                  <a:lnTo>
                    <a:pt x="21" y="55"/>
                  </a:lnTo>
                  <a:lnTo>
                    <a:pt x="24" y="52"/>
                  </a:lnTo>
                  <a:lnTo>
                    <a:pt x="27" y="52"/>
                  </a:lnTo>
                  <a:lnTo>
                    <a:pt x="27" y="44"/>
                  </a:lnTo>
                  <a:lnTo>
                    <a:pt x="24" y="42"/>
                  </a:lnTo>
                  <a:lnTo>
                    <a:pt x="24" y="39"/>
                  </a:lnTo>
                  <a:lnTo>
                    <a:pt x="22" y="38"/>
                  </a:lnTo>
                  <a:lnTo>
                    <a:pt x="22" y="34"/>
                  </a:lnTo>
                  <a:lnTo>
                    <a:pt x="21" y="34"/>
                  </a:lnTo>
                  <a:lnTo>
                    <a:pt x="18" y="28"/>
                  </a:lnTo>
                  <a:lnTo>
                    <a:pt x="18" y="26"/>
                  </a:lnTo>
                  <a:lnTo>
                    <a:pt x="16" y="22"/>
                  </a:lnTo>
                  <a:lnTo>
                    <a:pt x="18" y="16"/>
                  </a:lnTo>
                  <a:lnTo>
                    <a:pt x="16" y="12"/>
                  </a:lnTo>
                  <a:lnTo>
                    <a:pt x="14" y="12"/>
                  </a:lnTo>
                  <a:lnTo>
                    <a:pt x="12" y="14"/>
                  </a:lnTo>
                  <a:lnTo>
                    <a:pt x="10" y="14"/>
                  </a:lnTo>
                  <a:lnTo>
                    <a:pt x="12" y="12"/>
                  </a:lnTo>
                  <a:lnTo>
                    <a:pt x="10" y="10"/>
                  </a:lnTo>
                  <a:lnTo>
                    <a:pt x="10" y="8"/>
                  </a:lnTo>
                  <a:lnTo>
                    <a:pt x="14" y="4"/>
                  </a:lnTo>
                  <a:lnTo>
                    <a:pt x="14" y="3"/>
                  </a:lnTo>
                  <a:lnTo>
                    <a:pt x="14" y="3"/>
                  </a:lnTo>
                  <a:lnTo>
                    <a:pt x="18" y="3"/>
                  </a:lnTo>
                  <a:lnTo>
                    <a:pt x="21" y="0"/>
                  </a:lnTo>
                  <a:lnTo>
                    <a:pt x="21" y="3"/>
                  </a:lnTo>
                  <a:lnTo>
                    <a:pt x="27" y="3"/>
                  </a:lnTo>
                  <a:lnTo>
                    <a:pt x="28" y="0"/>
                  </a:lnTo>
                  <a:lnTo>
                    <a:pt x="32" y="3"/>
                  </a:lnTo>
                  <a:lnTo>
                    <a:pt x="32" y="3"/>
                  </a:lnTo>
                  <a:lnTo>
                    <a:pt x="36" y="6"/>
                  </a:lnTo>
                  <a:lnTo>
                    <a:pt x="36" y="6"/>
                  </a:lnTo>
                  <a:close/>
                  <a:moveTo>
                    <a:pt x="24" y="19"/>
                  </a:moveTo>
                  <a:lnTo>
                    <a:pt x="24" y="19"/>
                  </a:lnTo>
                  <a:lnTo>
                    <a:pt x="27" y="19"/>
                  </a:lnTo>
                  <a:lnTo>
                    <a:pt x="24" y="19"/>
                  </a:lnTo>
                  <a:lnTo>
                    <a:pt x="24" y="19"/>
                  </a:lnTo>
                  <a:lnTo>
                    <a:pt x="24" y="19"/>
                  </a:lnTo>
                  <a:close/>
                  <a:moveTo>
                    <a:pt x="21" y="30"/>
                  </a:moveTo>
                  <a:lnTo>
                    <a:pt x="21" y="30"/>
                  </a:lnTo>
                  <a:lnTo>
                    <a:pt x="21" y="30"/>
                  </a:lnTo>
                  <a:close/>
                  <a:moveTo>
                    <a:pt x="21" y="55"/>
                  </a:moveTo>
                  <a:lnTo>
                    <a:pt x="18" y="60"/>
                  </a:lnTo>
                  <a:lnTo>
                    <a:pt x="18" y="61"/>
                  </a:lnTo>
                  <a:lnTo>
                    <a:pt x="16" y="64"/>
                  </a:lnTo>
                  <a:lnTo>
                    <a:pt x="14" y="61"/>
                  </a:lnTo>
                  <a:lnTo>
                    <a:pt x="10" y="54"/>
                  </a:lnTo>
                  <a:lnTo>
                    <a:pt x="12" y="52"/>
                  </a:lnTo>
                  <a:lnTo>
                    <a:pt x="14" y="54"/>
                  </a:lnTo>
                  <a:lnTo>
                    <a:pt x="18" y="54"/>
                  </a:lnTo>
                  <a:lnTo>
                    <a:pt x="21" y="55"/>
                  </a:lnTo>
                  <a:lnTo>
                    <a:pt x="21" y="55"/>
                  </a:lnTo>
                  <a:close/>
                  <a:moveTo>
                    <a:pt x="8" y="32"/>
                  </a:moveTo>
                  <a:lnTo>
                    <a:pt x="8" y="34"/>
                  </a:lnTo>
                  <a:lnTo>
                    <a:pt x="2" y="42"/>
                  </a:lnTo>
                  <a:lnTo>
                    <a:pt x="2" y="39"/>
                  </a:lnTo>
                  <a:lnTo>
                    <a:pt x="0" y="42"/>
                  </a:lnTo>
                  <a:lnTo>
                    <a:pt x="0" y="39"/>
                  </a:lnTo>
                  <a:lnTo>
                    <a:pt x="2" y="34"/>
                  </a:lnTo>
                  <a:lnTo>
                    <a:pt x="2" y="30"/>
                  </a:lnTo>
                  <a:lnTo>
                    <a:pt x="6" y="30"/>
                  </a:lnTo>
                  <a:lnTo>
                    <a:pt x="8" y="30"/>
                  </a:lnTo>
                  <a:lnTo>
                    <a:pt x="8" y="32"/>
                  </a:lnTo>
                  <a:lnTo>
                    <a:pt x="8" y="3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 name="Freeform 717">
              <a:extLst>
                <a:ext uri="{FF2B5EF4-FFF2-40B4-BE49-F238E27FC236}">
                  <a16:creationId xmlns:a16="http://schemas.microsoft.com/office/drawing/2014/main" id="{F226C757-26D0-47D9-8D28-2F613915A422}"/>
                </a:ext>
              </a:extLst>
            </p:cNvPr>
            <p:cNvSpPr>
              <a:spLocks/>
            </p:cNvSpPr>
            <p:nvPr/>
          </p:nvSpPr>
          <p:spPr bwMode="auto">
            <a:xfrm>
              <a:off x="1255713" y="3524251"/>
              <a:ext cx="39688" cy="41275"/>
            </a:xfrm>
            <a:custGeom>
              <a:avLst/>
              <a:gdLst>
                <a:gd name="T0" fmla="*/ 25 w 25"/>
                <a:gd name="T1" fmla="*/ 9 h 26"/>
                <a:gd name="T2" fmla="*/ 25 w 25"/>
                <a:gd name="T3" fmla="*/ 10 h 26"/>
                <a:gd name="T4" fmla="*/ 12 w 25"/>
                <a:gd name="T5" fmla="*/ 12 h 26"/>
                <a:gd name="T6" fmla="*/ 19 w 25"/>
                <a:gd name="T7" fmla="*/ 18 h 26"/>
                <a:gd name="T8" fmla="*/ 14 w 25"/>
                <a:gd name="T9" fmla="*/ 22 h 26"/>
                <a:gd name="T10" fmla="*/ 10 w 25"/>
                <a:gd name="T11" fmla="*/ 22 h 26"/>
                <a:gd name="T12" fmla="*/ 6 w 25"/>
                <a:gd name="T13" fmla="*/ 26 h 26"/>
                <a:gd name="T14" fmla="*/ 0 w 25"/>
                <a:gd name="T15" fmla="*/ 25 h 26"/>
                <a:gd name="T16" fmla="*/ 0 w 25"/>
                <a:gd name="T17" fmla="*/ 25 h 26"/>
                <a:gd name="T18" fmla="*/ 3 w 25"/>
                <a:gd name="T19" fmla="*/ 18 h 26"/>
                <a:gd name="T20" fmla="*/ 4 w 25"/>
                <a:gd name="T21" fmla="*/ 15 h 26"/>
                <a:gd name="T22" fmla="*/ 4 w 25"/>
                <a:gd name="T23" fmla="*/ 10 h 26"/>
                <a:gd name="T24" fmla="*/ 6 w 25"/>
                <a:gd name="T25" fmla="*/ 4 h 26"/>
                <a:gd name="T26" fmla="*/ 6 w 25"/>
                <a:gd name="T27" fmla="*/ 4 h 26"/>
                <a:gd name="T28" fmla="*/ 12 w 25"/>
                <a:gd name="T29" fmla="*/ 6 h 26"/>
                <a:gd name="T30" fmla="*/ 25 w 25"/>
                <a:gd name="T31" fmla="*/ 0 h 26"/>
                <a:gd name="T32" fmla="*/ 25 w 25"/>
                <a:gd name="T33" fmla="*/ 9 h 26"/>
                <a:gd name="T34" fmla="*/ 25 w 25"/>
                <a:gd name="T35"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6">
                  <a:moveTo>
                    <a:pt x="25" y="9"/>
                  </a:moveTo>
                  <a:lnTo>
                    <a:pt x="25" y="10"/>
                  </a:lnTo>
                  <a:lnTo>
                    <a:pt x="12" y="12"/>
                  </a:lnTo>
                  <a:lnTo>
                    <a:pt x="19" y="18"/>
                  </a:lnTo>
                  <a:lnTo>
                    <a:pt x="14" y="22"/>
                  </a:lnTo>
                  <a:lnTo>
                    <a:pt x="10" y="22"/>
                  </a:lnTo>
                  <a:lnTo>
                    <a:pt x="6" y="26"/>
                  </a:lnTo>
                  <a:lnTo>
                    <a:pt x="0" y="25"/>
                  </a:lnTo>
                  <a:lnTo>
                    <a:pt x="0" y="25"/>
                  </a:lnTo>
                  <a:lnTo>
                    <a:pt x="3" y="18"/>
                  </a:lnTo>
                  <a:lnTo>
                    <a:pt x="4" y="15"/>
                  </a:lnTo>
                  <a:lnTo>
                    <a:pt x="4" y="10"/>
                  </a:lnTo>
                  <a:lnTo>
                    <a:pt x="6" y="4"/>
                  </a:lnTo>
                  <a:lnTo>
                    <a:pt x="6" y="4"/>
                  </a:lnTo>
                  <a:lnTo>
                    <a:pt x="12" y="6"/>
                  </a:lnTo>
                  <a:lnTo>
                    <a:pt x="25" y="0"/>
                  </a:lnTo>
                  <a:lnTo>
                    <a:pt x="25" y="9"/>
                  </a:lnTo>
                  <a:lnTo>
                    <a:pt x="25" y="9"/>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 name="Freeform 718">
              <a:extLst>
                <a:ext uri="{FF2B5EF4-FFF2-40B4-BE49-F238E27FC236}">
                  <a16:creationId xmlns:a16="http://schemas.microsoft.com/office/drawing/2014/main" id="{552527AA-2BCF-4C70-80A1-378E166849DE}"/>
                </a:ext>
              </a:extLst>
            </p:cNvPr>
            <p:cNvSpPr>
              <a:spLocks noEditPoints="1"/>
            </p:cNvSpPr>
            <p:nvPr/>
          </p:nvSpPr>
          <p:spPr bwMode="auto">
            <a:xfrm>
              <a:off x="1722438" y="3267076"/>
              <a:ext cx="74613" cy="115888"/>
            </a:xfrm>
            <a:custGeom>
              <a:avLst/>
              <a:gdLst>
                <a:gd name="T0" fmla="*/ 7 w 47"/>
                <a:gd name="T1" fmla="*/ 10 h 73"/>
                <a:gd name="T2" fmla="*/ 10 w 47"/>
                <a:gd name="T3" fmla="*/ 11 h 73"/>
                <a:gd name="T4" fmla="*/ 10 w 47"/>
                <a:gd name="T5" fmla="*/ 11 h 73"/>
                <a:gd name="T6" fmla="*/ 13 w 47"/>
                <a:gd name="T7" fmla="*/ 16 h 73"/>
                <a:gd name="T8" fmla="*/ 10 w 47"/>
                <a:gd name="T9" fmla="*/ 11 h 73"/>
                <a:gd name="T10" fmla="*/ 6 w 47"/>
                <a:gd name="T11" fmla="*/ 6 h 73"/>
                <a:gd name="T12" fmla="*/ 0 w 47"/>
                <a:gd name="T13" fmla="*/ 0 h 73"/>
                <a:gd name="T14" fmla="*/ 2 w 47"/>
                <a:gd name="T15" fmla="*/ 4 h 73"/>
                <a:gd name="T16" fmla="*/ 3 w 47"/>
                <a:gd name="T17" fmla="*/ 4 h 73"/>
                <a:gd name="T18" fmla="*/ 3 w 47"/>
                <a:gd name="T19" fmla="*/ 6 h 73"/>
                <a:gd name="T20" fmla="*/ 6 w 47"/>
                <a:gd name="T21" fmla="*/ 6 h 73"/>
                <a:gd name="T22" fmla="*/ 6 w 47"/>
                <a:gd name="T23" fmla="*/ 7 h 73"/>
                <a:gd name="T24" fmla="*/ 7 w 47"/>
                <a:gd name="T25" fmla="*/ 7 h 73"/>
                <a:gd name="T26" fmla="*/ 13 w 47"/>
                <a:gd name="T27" fmla="*/ 16 h 73"/>
                <a:gd name="T28" fmla="*/ 18 w 47"/>
                <a:gd name="T29" fmla="*/ 19 h 73"/>
                <a:gd name="T30" fmla="*/ 18 w 47"/>
                <a:gd name="T31" fmla="*/ 22 h 73"/>
                <a:gd name="T32" fmla="*/ 19 w 47"/>
                <a:gd name="T33" fmla="*/ 23 h 73"/>
                <a:gd name="T34" fmla="*/ 19 w 47"/>
                <a:gd name="T35" fmla="*/ 23 h 73"/>
                <a:gd name="T36" fmla="*/ 19 w 47"/>
                <a:gd name="T37" fmla="*/ 26 h 73"/>
                <a:gd name="T38" fmla="*/ 22 w 47"/>
                <a:gd name="T39" fmla="*/ 26 h 73"/>
                <a:gd name="T40" fmla="*/ 22 w 47"/>
                <a:gd name="T41" fmla="*/ 27 h 73"/>
                <a:gd name="T42" fmla="*/ 23 w 47"/>
                <a:gd name="T43" fmla="*/ 29 h 73"/>
                <a:gd name="T44" fmla="*/ 23 w 47"/>
                <a:gd name="T45" fmla="*/ 29 h 73"/>
                <a:gd name="T46" fmla="*/ 25 w 47"/>
                <a:gd name="T47" fmla="*/ 32 h 73"/>
                <a:gd name="T48" fmla="*/ 25 w 47"/>
                <a:gd name="T49" fmla="*/ 32 h 73"/>
                <a:gd name="T50" fmla="*/ 25 w 47"/>
                <a:gd name="T51" fmla="*/ 33 h 73"/>
                <a:gd name="T52" fmla="*/ 28 w 47"/>
                <a:gd name="T53" fmla="*/ 35 h 73"/>
                <a:gd name="T54" fmla="*/ 28 w 47"/>
                <a:gd name="T55" fmla="*/ 35 h 73"/>
                <a:gd name="T56" fmla="*/ 29 w 47"/>
                <a:gd name="T57" fmla="*/ 38 h 73"/>
                <a:gd name="T58" fmla="*/ 29 w 47"/>
                <a:gd name="T59" fmla="*/ 39 h 73"/>
                <a:gd name="T60" fmla="*/ 29 w 47"/>
                <a:gd name="T61" fmla="*/ 39 h 73"/>
                <a:gd name="T62" fmla="*/ 31 w 47"/>
                <a:gd name="T63" fmla="*/ 41 h 73"/>
                <a:gd name="T64" fmla="*/ 31 w 47"/>
                <a:gd name="T65" fmla="*/ 44 h 73"/>
                <a:gd name="T66" fmla="*/ 31 w 47"/>
                <a:gd name="T67" fmla="*/ 44 h 73"/>
                <a:gd name="T68" fmla="*/ 35 w 47"/>
                <a:gd name="T69" fmla="*/ 48 h 73"/>
                <a:gd name="T70" fmla="*/ 38 w 47"/>
                <a:gd name="T71" fmla="*/ 55 h 73"/>
                <a:gd name="T72" fmla="*/ 35 w 47"/>
                <a:gd name="T73" fmla="*/ 51 h 73"/>
                <a:gd name="T74" fmla="*/ 39 w 47"/>
                <a:gd name="T75" fmla="*/ 57 h 73"/>
                <a:gd name="T76" fmla="*/ 38 w 47"/>
                <a:gd name="T77" fmla="*/ 55 h 73"/>
                <a:gd name="T78" fmla="*/ 34 w 47"/>
                <a:gd name="T79" fmla="*/ 48 h 73"/>
                <a:gd name="T80" fmla="*/ 28 w 47"/>
                <a:gd name="T81" fmla="*/ 35 h 73"/>
                <a:gd name="T82" fmla="*/ 19 w 47"/>
                <a:gd name="T83" fmla="*/ 23 h 73"/>
                <a:gd name="T84" fmla="*/ 16 w 47"/>
                <a:gd name="T85" fmla="*/ 17 h 73"/>
                <a:gd name="T86" fmla="*/ 38 w 47"/>
                <a:gd name="T87" fmla="*/ 54 h 73"/>
                <a:gd name="T88" fmla="*/ 41 w 47"/>
                <a:gd name="T89" fmla="*/ 60 h 73"/>
                <a:gd name="T90" fmla="*/ 39 w 47"/>
                <a:gd name="T91" fmla="*/ 57 h 73"/>
                <a:gd name="T92" fmla="*/ 38 w 47"/>
                <a:gd name="T93" fmla="*/ 54 h 73"/>
                <a:gd name="T94" fmla="*/ 44 w 47"/>
                <a:gd name="T95" fmla="*/ 65 h 73"/>
                <a:gd name="T96" fmla="*/ 45 w 47"/>
                <a:gd name="T97" fmla="*/ 71 h 73"/>
                <a:gd name="T98" fmla="*/ 44 w 47"/>
                <a:gd name="T99" fmla="*/ 67 h 73"/>
                <a:gd name="T100" fmla="*/ 39 w 47"/>
                <a:gd name="T101" fmla="*/ 61 h 73"/>
                <a:gd name="T102" fmla="*/ 41 w 47"/>
                <a:gd name="T103" fmla="*/ 6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 h="73">
                  <a:moveTo>
                    <a:pt x="7" y="7"/>
                  </a:moveTo>
                  <a:lnTo>
                    <a:pt x="7" y="10"/>
                  </a:lnTo>
                  <a:lnTo>
                    <a:pt x="7" y="10"/>
                  </a:lnTo>
                  <a:lnTo>
                    <a:pt x="10" y="10"/>
                  </a:lnTo>
                  <a:lnTo>
                    <a:pt x="10" y="11"/>
                  </a:lnTo>
                  <a:lnTo>
                    <a:pt x="10" y="11"/>
                  </a:lnTo>
                  <a:lnTo>
                    <a:pt x="10" y="11"/>
                  </a:lnTo>
                  <a:lnTo>
                    <a:pt x="10" y="11"/>
                  </a:lnTo>
                  <a:lnTo>
                    <a:pt x="10" y="11"/>
                  </a:lnTo>
                  <a:lnTo>
                    <a:pt x="12" y="13"/>
                  </a:lnTo>
                  <a:lnTo>
                    <a:pt x="12" y="13"/>
                  </a:lnTo>
                  <a:lnTo>
                    <a:pt x="13" y="16"/>
                  </a:lnTo>
                  <a:lnTo>
                    <a:pt x="12" y="16"/>
                  </a:lnTo>
                  <a:lnTo>
                    <a:pt x="12" y="13"/>
                  </a:lnTo>
                  <a:lnTo>
                    <a:pt x="10" y="11"/>
                  </a:lnTo>
                  <a:lnTo>
                    <a:pt x="7" y="10"/>
                  </a:lnTo>
                  <a:lnTo>
                    <a:pt x="6" y="7"/>
                  </a:lnTo>
                  <a:lnTo>
                    <a:pt x="6" y="6"/>
                  </a:lnTo>
                  <a:lnTo>
                    <a:pt x="3" y="4"/>
                  </a:lnTo>
                  <a:lnTo>
                    <a:pt x="2" y="1"/>
                  </a:lnTo>
                  <a:lnTo>
                    <a:pt x="0" y="0"/>
                  </a:lnTo>
                  <a:lnTo>
                    <a:pt x="2" y="1"/>
                  </a:lnTo>
                  <a:lnTo>
                    <a:pt x="3" y="4"/>
                  </a:lnTo>
                  <a:lnTo>
                    <a:pt x="2" y="4"/>
                  </a:lnTo>
                  <a:lnTo>
                    <a:pt x="3" y="4"/>
                  </a:lnTo>
                  <a:lnTo>
                    <a:pt x="3" y="4"/>
                  </a:lnTo>
                  <a:lnTo>
                    <a:pt x="3" y="4"/>
                  </a:lnTo>
                  <a:lnTo>
                    <a:pt x="3" y="4"/>
                  </a:lnTo>
                  <a:lnTo>
                    <a:pt x="3" y="4"/>
                  </a:lnTo>
                  <a:lnTo>
                    <a:pt x="3" y="6"/>
                  </a:lnTo>
                  <a:lnTo>
                    <a:pt x="3" y="6"/>
                  </a:lnTo>
                  <a:lnTo>
                    <a:pt x="6" y="6"/>
                  </a:lnTo>
                  <a:lnTo>
                    <a:pt x="6" y="6"/>
                  </a:lnTo>
                  <a:lnTo>
                    <a:pt x="6" y="6"/>
                  </a:lnTo>
                  <a:lnTo>
                    <a:pt x="6" y="7"/>
                  </a:lnTo>
                  <a:lnTo>
                    <a:pt x="6" y="7"/>
                  </a:lnTo>
                  <a:lnTo>
                    <a:pt x="6" y="7"/>
                  </a:lnTo>
                  <a:lnTo>
                    <a:pt x="7" y="7"/>
                  </a:lnTo>
                  <a:lnTo>
                    <a:pt x="7" y="7"/>
                  </a:lnTo>
                  <a:lnTo>
                    <a:pt x="7" y="7"/>
                  </a:lnTo>
                  <a:lnTo>
                    <a:pt x="7" y="7"/>
                  </a:lnTo>
                  <a:close/>
                  <a:moveTo>
                    <a:pt x="13" y="16"/>
                  </a:moveTo>
                  <a:lnTo>
                    <a:pt x="16" y="17"/>
                  </a:lnTo>
                  <a:lnTo>
                    <a:pt x="16" y="19"/>
                  </a:lnTo>
                  <a:lnTo>
                    <a:pt x="18" y="19"/>
                  </a:lnTo>
                  <a:lnTo>
                    <a:pt x="18" y="22"/>
                  </a:lnTo>
                  <a:lnTo>
                    <a:pt x="18" y="22"/>
                  </a:lnTo>
                  <a:lnTo>
                    <a:pt x="18" y="22"/>
                  </a:lnTo>
                  <a:lnTo>
                    <a:pt x="18" y="22"/>
                  </a:lnTo>
                  <a:lnTo>
                    <a:pt x="18" y="22"/>
                  </a:lnTo>
                  <a:lnTo>
                    <a:pt x="19" y="23"/>
                  </a:lnTo>
                  <a:lnTo>
                    <a:pt x="19" y="23"/>
                  </a:lnTo>
                  <a:lnTo>
                    <a:pt x="19" y="23"/>
                  </a:lnTo>
                  <a:lnTo>
                    <a:pt x="19" y="23"/>
                  </a:lnTo>
                  <a:lnTo>
                    <a:pt x="19" y="23"/>
                  </a:lnTo>
                  <a:lnTo>
                    <a:pt x="19" y="26"/>
                  </a:lnTo>
                  <a:lnTo>
                    <a:pt x="19" y="26"/>
                  </a:lnTo>
                  <a:lnTo>
                    <a:pt x="22" y="26"/>
                  </a:lnTo>
                  <a:lnTo>
                    <a:pt x="22" y="26"/>
                  </a:lnTo>
                  <a:lnTo>
                    <a:pt x="22" y="26"/>
                  </a:lnTo>
                  <a:lnTo>
                    <a:pt x="22" y="27"/>
                  </a:lnTo>
                  <a:lnTo>
                    <a:pt x="22" y="27"/>
                  </a:lnTo>
                  <a:lnTo>
                    <a:pt x="22" y="27"/>
                  </a:lnTo>
                  <a:lnTo>
                    <a:pt x="22" y="27"/>
                  </a:lnTo>
                  <a:lnTo>
                    <a:pt x="23" y="27"/>
                  </a:lnTo>
                  <a:lnTo>
                    <a:pt x="23" y="29"/>
                  </a:lnTo>
                  <a:lnTo>
                    <a:pt x="23" y="29"/>
                  </a:lnTo>
                  <a:lnTo>
                    <a:pt x="23" y="29"/>
                  </a:lnTo>
                  <a:lnTo>
                    <a:pt x="23" y="29"/>
                  </a:lnTo>
                  <a:lnTo>
                    <a:pt x="23" y="32"/>
                  </a:lnTo>
                  <a:lnTo>
                    <a:pt x="23" y="32"/>
                  </a:lnTo>
                  <a:lnTo>
                    <a:pt x="25" y="32"/>
                  </a:lnTo>
                  <a:lnTo>
                    <a:pt x="25" y="32"/>
                  </a:lnTo>
                  <a:lnTo>
                    <a:pt x="25" y="32"/>
                  </a:lnTo>
                  <a:lnTo>
                    <a:pt x="25" y="32"/>
                  </a:lnTo>
                  <a:lnTo>
                    <a:pt x="25" y="33"/>
                  </a:lnTo>
                  <a:lnTo>
                    <a:pt x="25" y="33"/>
                  </a:lnTo>
                  <a:lnTo>
                    <a:pt x="25" y="33"/>
                  </a:lnTo>
                  <a:lnTo>
                    <a:pt x="28" y="33"/>
                  </a:lnTo>
                  <a:lnTo>
                    <a:pt x="28" y="35"/>
                  </a:lnTo>
                  <a:lnTo>
                    <a:pt x="28" y="35"/>
                  </a:lnTo>
                  <a:lnTo>
                    <a:pt x="28" y="35"/>
                  </a:lnTo>
                  <a:lnTo>
                    <a:pt x="28" y="35"/>
                  </a:lnTo>
                  <a:lnTo>
                    <a:pt x="28" y="35"/>
                  </a:lnTo>
                  <a:lnTo>
                    <a:pt x="28" y="38"/>
                  </a:lnTo>
                  <a:lnTo>
                    <a:pt x="28" y="38"/>
                  </a:lnTo>
                  <a:lnTo>
                    <a:pt x="29" y="38"/>
                  </a:lnTo>
                  <a:lnTo>
                    <a:pt x="29" y="38"/>
                  </a:lnTo>
                  <a:lnTo>
                    <a:pt x="29" y="38"/>
                  </a:lnTo>
                  <a:lnTo>
                    <a:pt x="29" y="39"/>
                  </a:lnTo>
                  <a:lnTo>
                    <a:pt x="29" y="39"/>
                  </a:lnTo>
                  <a:lnTo>
                    <a:pt x="29" y="39"/>
                  </a:lnTo>
                  <a:lnTo>
                    <a:pt x="29" y="39"/>
                  </a:lnTo>
                  <a:lnTo>
                    <a:pt x="29" y="39"/>
                  </a:lnTo>
                  <a:lnTo>
                    <a:pt x="31" y="41"/>
                  </a:lnTo>
                  <a:lnTo>
                    <a:pt x="31" y="41"/>
                  </a:lnTo>
                  <a:lnTo>
                    <a:pt x="31" y="41"/>
                  </a:lnTo>
                  <a:lnTo>
                    <a:pt x="31" y="41"/>
                  </a:lnTo>
                  <a:lnTo>
                    <a:pt x="31" y="44"/>
                  </a:lnTo>
                  <a:lnTo>
                    <a:pt x="31" y="44"/>
                  </a:lnTo>
                  <a:lnTo>
                    <a:pt x="31" y="44"/>
                  </a:lnTo>
                  <a:lnTo>
                    <a:pt x="31" y="44"/>
                  </a:lnTo>
                  <a:lnTo>
                    <a:pt x="34" y="44"/>
                  </a:lnTo>
                  <a:lnTo>
                    <a:pt x="34" y="48"/>
                  </a:lnTo>
                  <a:lnTo>
                    <a:pt x="35" y="48"/>
                  </a:lnTo>
                  <a:lnTo>
                    <a:pt x="38" y="51"/>
                  </a:lnTo>
                  <a:lnTo>
                    <a:pt x="39" y="55"/>
                  </a:lnTo>
                  <a:lnTo>
                    <a:pt x="38" y="55"/>
                  </a:lnTo>
                  <a:lnTo>
                    <a:pt x="38" y="54"/>
                  </a:lnTo>
                  <a:lnTo>
                    <a:pt x="35" y="51"/>
                  </a:lnTo>
                  <a:lnTo>
                    <a:pt x="35" y="51"/>
                  </a:lnTo>
                  <a:lnTo>
                    <a:pt x="38" y="54"/>
                  </a:lnTo>
                  <a:lnTo>
                    <a:pt x="38" y="55"/>
                  </a:lnTo>
                  <a:lnTo>
                    <a:pt x="39" y="57"/>
                  </a:lnTo>
                  <a:lnTo>
                    <a:pt x="39" y="61"/>
                  </a:lnTo>
                  <a:lnTo>
                    <a:pt x="39" y="60"/>
                  </a:lnTo>
                  <a:lnTo>
                    <a:pt x="38" y="55"/>
                  </a:lnTo>
                  <a:lnTo>
                    <a:pt x="35" y="51"/>
                  </a:lnTo>
                  <a:lnTo>
                    <a:pt x="35" y="51"/>
                  </a:lnTo>
                  <a:lnTo>
                    <a:pt x="34" y="48"/>
                  </a:lnTo>
                  <a:lnTo>
                    <a:pt x="34" y="48"/>
                  </a:lnTo>
                  <a:lnTo>
                    <a:pt x="29" y="41"/>
                  </a:lnTo>
                  <a:lnTo>
                    <a:pt x="28" y="35"/>
                  </a:lnTo>
                  <a:lnTo>
                    <a:pt x="25" y="33"/>
                  </a:lnTo>
                  <a:lnTo>
                    <a:pt x="23" y="32"/>
                  </a:lnTo>
                  <a:lnTo>
                    <a:pt x="19" y="23"/>
                  </a:lnTo>
                  <a:lnTo>
                    <a:pt x="18" y="22"/>
                  </a:lnTo>
                  <a:lnTo>
                    <a:pt x="16" y="17"/>
                  </a:lnTo>
                  <a:lnTo>
                    <a:pt x="16" y="17"/>
                  </a:lnTo>
                  <a:lnTo>
                    <a:pt x="13" y="16"/>
                  </a:lnTo>
                  <a:lnTo>
                    <a:pt x="13" y="16"/>
                  </a:lnTo>
                  <a:close/>
                  <a:moveTo>
                    <a:pt x="38" y="54"/>
                  </a:moveTo>
                  <a:lnTo>
                    <a:pt x="39" y="55"/>
                  </a:lnTo>
                  <a:lnTo>
                    <a:pt x="39" y="57"/>
                  </a:lnTo>
                  <a:lnTo>
                    <a:pt x="41" y="60"/>
                  </a:lnTo>
                  <a:lnTo>
                    <a:pt x="41" y="63"/>
                  </a:lnTo>
                  <a:lnTo>
                    <a:pt x="41" y="61"/>
                  </a:lnTo>
                  <a:lnTo>
                    <a:pt x="39" y="57"/>
                  </a:lnTo>
                  <a:lnTo>
                    <a:pt x="39" y="57"/>
                  </a:lnTo>
                  <a:lnTo>
                    <a:pt x="38" y="55"/>
                  </a:lnTo>
                  <a:lnTo>
                    <a:pt x="38" y="54"/>
                  </a:lnTo>
                  <a:lnTo>
                    <a:pt x="38" y="54"/>
                  </a:lnTo>
                  <a:close/>
                  <a:moveTo>
                    <a:pt x="41" y="63"/>
                  </a:moveTo>
                  <a:lnTo>
                    <a:pt x="44" y="65"/>
                  </a:lnTo>
                  <a:lnTo>
                    <a:pt x="45" y="71"/>
                  </a:lnTo>
                  <a:lnTo>
                    <a:pt x="47" y="73"/>
                  </a:lnTo>
                  <a:lnTo>
                    <a:pt x="45" y="71"/>
                  </a:lnTo>
                  <a:lnTo>
                    <a:pt x="45" y="71"/>
                  </a:lnTo>
                  <a:lnTo>
                    <a:pt x="44" y="67"/>
                  </a:lnTo>
                  <a:lnTo>
                    <a:pt x="44" y="67"/>
                  </a:lnTo>
                  <a:lnTo>
                    <a:pt x="44" y="67"/>
                  </a:lnTo>
                  <a:lnTo>
                    <a:pt x="41" y="65"/>
                  </a:lnTo>
                  <a:lnTo>
                    <a:pt x="39" y="61"/>
                  </a:lnTo>
                  <a:lnTo>
                    <a:pt x="41" y="61"/>
                  </a:lnTo>
                  <a:lnTo>
                    <a:pt x="41" y="61"/>
                  </a:lnTo>
                  <a:lnTo>
                    <a:pt x="41" y="63"/>
                  </a:lnTo>
                  <a:lnTo>
                    <a:pt x="41" y="6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5" name="Freeform 719">
              <a:extLst>
                <a:ext uri="{FF2B5EF4-FFF2-40B4-BE49-F238E27FC236}">
                  <a16:creationId xmlns:a16="http://schemas.microsoft.com/office/drawing/2014/main" id="{B3A81E9C-5AE1-47A5-8632-40D6849DA83C}"/>
                </a:ext>
              </a:extLst>
            </p:cNvPr>
            <p:cNvSpPr>
              <a:spLocks/>
            </p:cNvSpPr>
            <p:nvPr/>
          </p:nvSpPr>
          <p:spPr bwMode="auto">
            <a:xfrm>
              <a:off x="1366838" y="3308351"/>
              <a:ext cx="249238" cy="136525"/>
            </a:xfrm>
            <a:custGeom>
              <a:avLst/>
              <a:gdLst>
                <a:gd name="T0" fmla="*/ 6 w 157"/>
                <a:gd name="T1" fmla="*/ 47 h 86"/>
                <a:gd name="T2" fmla="*/ 0 w 157"/>
                <a:gd name="T3" fmla="*/ 43 h 86"/>
                <a:gd name="T4" fmla="*/ 6 w 157"/>
                <a:gd name="T5" fmla="*/ 31 h 86"/>
                <a:gd name="T6" fmla="*/ 9 w 157"/>
                <a:gd name="T7" fmla="*/ 31 h 86"/>
                <a:gd name="T8" fmla="*/ 18 w 157"/>
                <a:gd name="T9" fmla="*/ 25 h 86"/>
                <a:gd name="T10" fmla="*/ 29 w 157"/>
                <a:gd name="T11" fmla="*/ 25 h 86"/>
                <a:gd name="T12" fmla="*/ 40 w 157"/>
                <a:gd name="T13" fmla="*/ 31 h 86"/>
                <a:gd name="T14" fmla="*/ 51 w 157"/>
                <a:gd name="T15" fmla="*/ 29 h 86"/>
                <a:gd name="T16" fmla="*/ 59 w 157"/>
                <a:gd name="T17" fmla="*/ 29 h 86"/>
                <a:gd name="T18" fmla="*/ 57 w 157"/>
                <a:gd name="T19" fmla="*/ 23 h 86"/>
                <a:gd name="T20" fmla="*/ 57 w 157"/>
                <a:gd name="T21" fmla="*/ 18 h 86"/>
                <a:gd name="T22" fmla="*/ 63 w 157"/>
                <a:gd name="T23" fmla="*/ 9 h 86"/>
                <a:gd name="T24" fmla="*/ 83 w 157"/>
                <a:gd name="T25" fmla="*/ 1 h 86"/>
                <a:gd name="T26" fmla="*/ 91 w 157"/>
                <a:gd name="T27" fmla="*/ 3 h 86"/>
                <a:gd name="T28" fmla="*/ 97 w 157"/>
                <a:gd name="T29" fmla="*/ 7 h 86"/>
                <a:gd name="T30" fmla="*/ 104 w 157"/>
                <a:gd name="T31" fmla="*/ 6 h 86"/>
                <a:gd name="T32" fmla="*/ 117 w 157"/>
                <a:gd name="T33" fmla="*/ 7 h 86"/>
                <a:gd name="T34" fmla="*/ 130 w 157"/>
                <a:gd name="T35" fmla="*/ 15 h 86"/>
                <a:gd name="T36" fmla="*/ 141 w 157"/>
                <a:gd name="T37" fmla="*/ 15 h 86"/>
                <a:gd name="T38" fmla="*/ 146 w 157"/>
                <a:gd name="T39" fmla="*/ 19 h 86"/>
                <a:gd name="T40" fmla="*/ 152 w 157"/>
                <a:gd name="T41" fmla="*/ 19 h 86"/>
                <a:gd name="T42" fmla="*/ 154 w 157"/>
                <a:gd name="T43" fmla="*/ 28 h 86"/>
                <a:gd name="T44" fmla="*/ 157 w 157"/>
                <a:gd name="T45" fmla="*/ 35 h 86"/>
                <a:gd name="T46" fmla="*/ 151 w 157"/>
                <a:gd name="T47" fmla="*/ 45 h 86"/>
                <a:gd name="T48" fmla="*/ 146 w 157"/>
                <a:gd name="T49" fmla="*/ 51 h 86"/>
                <a:gd name="T50" fmla="*/ 151 w 157"/>
                <a:gd name="T51" fmla="*/ 61 h 86"/>
                <a:gd name="T52" fmla="*/ 148 w 157"/>
                <a:gd name="T53" fmla="*/ 65 h 86"/>
                <a:gd name="T54" fmla="*/ 132 w 157"/>
                <a:gd name="T55" fmla="*/ 67 h 86"/>
                <a:gd name="T56" fmla="*/ 123 w 157"/>
                <a:gd name="T57" fmla="*/ 67 h 86"/>
                <a:gd name="T58" fmla="*/ 117 w 157"/>
                <a:gd name="T59" fmla="*/ 70 h 86"/>
                <a:gd name="T60" fmla="*/ 111 w 157"/>
                <a:gd name="T61" fmla="*/ 76 h 86"/>
                <a:gd name="T62" fmla="*/ 104 w 157"/>
                <a:gd name="T63" fmla="*/ 85 h 86"/>
                <a:gd name="T64" fmla="*/ 97 w 157"/>
                <a:gd name="T65" fmla="*/ 83 h 86"/>
                <a:gd name="T66" fmla="*/ 91 w 157"/>
                <a:gd name="T67" fmla="*/ 73 h 86"/>
                <a:gd name="T68" fmla="*/ 78 w 157"/>
                <a:gd name="T69" fmla="*/ 70 h 86"/>
                <a:gd name="T70" fmla="*/ 56 w 157"/>
                <a:gd name="T71" fmla="*/ 59 h 86"/>
                <a:gd name="T72" fmla="*/ 45 w 157"/>
                <a:gd name="T73" fmla="*/ 86 h 86"/>
                <a:gd name="T74" fmla="*/ 35 w 157"/>
                <a:gd name="T75" fmla="*/ 81 h 86"/>
                <a:gd name="T76" fmla="*/ 28 w 157"/>
                <a:gd name="T77" fmla="*/ 83 h 86"/>
                <a:gd name="T78" fmla="*/ 22 w 157"/>
                <a:gd name="T79" fmla="*/ 75 h 86"/>
                <a:gd name="T80" fmla="*/ 18 w 157"/>
                <a:gd name="T81" fmla="*/ 67 h 86"/>
                <a:gd name="T82" fmla="*/ 22 w 157"/>
                <a:gd name="T83" fmla="*/ 63 h 86"/>
                <a:gd name="T84" fmla="*/ 29 w 157"/>
                <a:gd name="T85" fmla="*/ 54 h 86"/>
                <a:gd name="T86" fmla="*/ 19 w 157"/>
                <a:gd name="T87" fmla="*/ 5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86">
                  <a:moveTo>
                    <a:pt x="12" y="57"/>
                  </a:moveTo>
                  <a:lnTo>
                    <a:pt x="9" y="51"/>
                  </a:lnTo>
                  <a:lnTo>
                    <a:pt x="6" y="47"/>
                  </a:lnTo>
                  <a:lnTo>
                    <a:pt x="2" y="47"/>
                  </a:lnTo>
                  <a:lnTo>
                    <a:pt x="2" y="45"/>
                  </a:lnTo>
                  <a:lnTo>
                    <a:pt x="0" y="43"/>
                  </a:lnTo>
                  <a:lnTo>
                    <a:pt x="2" y="41"/>
                  </a:lnTo>
                  <a:lnTo>
                    <a:pt x="2" y="35"/>
                  </a:lnTo>
                  <a:lnTo>
                    <a:pt x="6" y="31"/>
                  </a:lnTo>
                  <a:lnTo>
                    <a:pt x="9" y="35"/>
                  </a:lnTo>
                  <a:lnTo>
                    <a:pt x="12" y="35"/>
                  </a:lnTo>
                  <a:lnTo>
                    <a:pt x="9" y="31"/>
                  </a:lnTo>
                  <a:lnTo>
                    <a:pt x="13" y="29"/>
                  </a:lnTo>
                  <a:lnTo>
                    <a:pt x="16" y="28"/>
                  </a:lnTo>
                  <a:lnTo>
                    <a:pt x="18" y="25"/>
                  </a:lnTo>
                  <a:lnTo>
                    <a:pt x="25" y="25"/>
                  </a:lnTo>
                  <a:lnTo>
                    <a:pt x="25" y="25"/>
                  </a:lnTo>
                  <a:lnTo>
                    <a:pt x="29" y="25"/>
                  </a:lnTo>
                  <a:lnTo>
                    <a:pt x="29" y="28"/>
                  </a:lnTo>
                  <a:lnTo>
                    <a:pt x="34" y="29"/>
                  </a:lnTo>
                  <a:lnTo>
                    <a:pt x="40" y="31"/>
                  </a:lnTo>
                  <a:lnTo>
                    <a:pt x="41" y="28"/>
                  </a:lnTo>
                  <a:lnTo>
                    <a:pt x="50" y="28"/>
                  </a:lnTo>
                  <a:lnTo>
                    <a:pt x="51" y="29"/>
                  </a:lnTo>
                  <a:lnTo>
                    <a:pt x="56" y="31"/>
                  </a:lnTo>
                  <a:lnTo>
                    <a:pt x="56" y="29"/>
                  </a:lnTo>
                  <a:lnTo>
                    <a:pt x="59" y="29"/>
                  </a:lnTo>
                  <a:lnTo>
                    <a:pt x="61" y="29"/>
                  </a:lnTo>
                  <a:lnTo>
                    <a:pt x="61" y="25"/>
                  </a:lnTo>
                  <a:lnTo>
                    <a:pt x="57" y="23"/>
                  </a:lnTo>
                  <a:lnTo>
                    <a:pt x="57" y="22"/>
                  </a:lnTo>
                  <a:lnTo>
                    <a:pt x="59" y="19"/>
                  </a:lnTo>
                  <a:lnTo>
                    <a:pt x="57" y="18"/>
                  </a:lnTo>
                  <a:lnTo>
                    <a:pt x="57" y="18"/>
                  </a:lnTo>
                  <a:lnTo>
                    <a:pt x="59" y="12"/>
                  </a:lnTo>
                  <a:lnTo>
                    <a:pt x="63" y="9"/>
                  </a:lnTo>
                  <a:lnTo>
                    <a:pt x="73" y="6"/>
                  </a:lnTo>
                  <a:lnTo>
                    <a:pt x="81" y="3"/>
                  </a:lnTo>
                  <a:lnTo>
                    <a:pt x="83" y="1"/>
                  </a:lnTo>
                  <a:lnTo>
                    <a:pt x="87" y="1"/>
                  </a:lnTo>
                  <a:lnTo>
                    <a:pt x="89" y="0"/>
                  </a:lnTo>
                  <a:lnTo>
                    <a:pt x="91" y="3"/>
                  </a:lnTo>
                  <a:lnTo>
                    <a:pt x="93" y="7"/>
                  </a:lnTo>
                  <a:lnTo>
                    <a:pt x="95" y="6"/>
                  </a:lnTo>
                  <a:lnTo>
                    <a:pt x="97" y="7"/>
                  </a:lnTo>
                  <a:lnTo>
                    <a:pt x="101" y="6"/>
                  </a:lnTo>
                  <a:lnTo>
                    <a:pt x="101" y="9"/>
                  </a:lnTo>
                  <a:lnTo>
                    <a:pt x="104" y="6"/>
                  </a:lnTo>
                  <a:lnTo>
                    <a:pt x="109" y="3"/>
                  </a:lnTo>
                  <a:lnTo>
                    <a:pt x="111" y="6"/>
                  </a:lnTo>
                  <a:lnTo>
                    <a:pt x="117" y="7"/>
                  </a:lnTo>
                  <a:lnTo>
                    <a:pt x="126" y="15"/>
                  </a:lnTo>
                  <a:lnTo>
                    <a:pt x="129" y="19"/>
                  </a:lnTo>
                  <a:lnTo>
                    <a:pt x="130" y="15"/>
                  </a:lnTo>
                  <a:lnTo>
                    <a:pt x="135" y="18"/>
                  </a:lnTo>
                  <a:lnTo>
                    <a:pt x="139" y="18"/>
                  </a:lnTo>
                  <a:lnTo>
                    <a:pt x="141" y="15"/>
                  </a:lnTo>
                  <a:lnTo>
                    <a:pt x="142" y="18"/>
                  </a:lnTo>
                  <a:lnTo>
                    <a:pt x="145" y="18"/>
                  </a:lnTo>
                  <a:lnTo>
                    <a:pt x="146" y="19"/>
                  </a:lnTo>
                  <a:lnTo>
                    <a:pt x="151" y="22"/>
                  </a:lnTo>
                  <a:lnTo>
                    <a:pt x="152" y="22"/>
                  </a:lnTo>
                  <a:lnTo>
                    <a:pt x="152" y="19"/>
                  </a:lnTo>
                  <a:lnTo>
                    <a:pt x="157" y="22"/>
                  </a:lnTo>
                  <a:lnTo>
                    <a:pt x="157" y="23"/>
                  </a:lnTo>
                  <a:lnTo>
                    <a:pt x="154" y="28"/>
                  </a:lnTo>
                  <a:lnTo>
                    <a:pt x="154" y="29"/>
                  </a:lnTo>
                  <a:lnTo>
                    <a:pt x="157" y="34"/>
                  </a:lnTo>
                  <a:lnTo>
                    <a:pt x="157" y="35"/>
                  </a:lnTo>
                  <a:lnTo>
                    <a:pt x="157" y="35"/>
                  </a:lnTo>
                  <a:lnTo>
                    <a:pt x="151" y="37"/>
                  </a:lnTo>
                  <a:lnTo>
                    <a:pt x="151" y="45"/>
                  </a:lnTo>
                  <a:lnTo>
                    <a:pt x="148" y="47"/>
                  </a:lnTo>
                  <a:lnTo>
                    <a:pt x="145" y="51"/>
                  </a:lnTo>
                  <a:lnTo>
                    <a:pt x="146" y="51"/>
                  </a:lnTo>
                  <a:lnTo>
                    <a:pt x="148" y="54"/>
                  </a:lnTo>
                  <a:lnTo>
                    <a:pt x="152" y="61"/>
                  </a:lnTo>
                  <a:lnTo>
                    <a:pt x="151" y="61"/>
                  </a:lnTo>
                  <a:lnTo>
                    <a:pt x="151" y="65"/>
                  </a:lnTo>
                  <a:lnTo>
                    <a:pt x="152" y="67"/>
                  </a:lnTo>
                  <a:lnTo>
                    <a:pt x="148" y="65"/>
                  </a:lnTo>
                  <a:lnTo>
                    <a:pt x="146" y="65"/>
                  </a:lnTo>
                  <a:lnTo>
                    <a:pt x="142" y="65"/>
                  </a:lnTo>
                  <a:lnTo>
                    <a:pt x="132" y="67"/>
                  </a:lnTo>
                  <a:lnTo>
                    <a:pt x="129" y="67"/>
                  </a:lnTo>
                  <a:lnTo>
                    <a:pt x="126" y="65"/>
                  </a:lnTo>
                  <a:lnTo>
                    <a:pt x="123" y="67"/>
                  </a:lnTo>
                  <a:lnTo>
                    <a:pt x="123" y="70"/>
                  </a:lnTo>
                  <a:lnTo>
                    <a:pt x="123" y="70"/>
                  </a:lnTo>
                  <a:lnTo>
                    <a:pt x="117" y="70"/>
                  </a:lnTo>
                  <a:lnTo>
                    <a:pt x="114" y="70"/>
                  </a:lnTo>
                  <a:lnTo>
                    <a:pt x="114" y="75"/>
                  </a:lnTo>
                  <a:lnTo>
                    <a:pt x="111" y="76"/>
                  </a:lnTo>
                  <a:lnTo>
                    <a:pt x="111" y="79"/>
                  </a:lnTo>
                  <a:lnTo>
                    <a:pt x="107" y="81"/>
                  </a:lnTo>
                  <a:lnTo>
                    <a:pt x="104" y="85"/>
                  </a:lnTo>
                  <a:lnTo>
                    <a:pt x="103" y="85"/>
                  </a:lnTo>
                  <a:lnTo>
                    <a:pt x="103" y="83"/>
                  </a:lnTo>
                  <a:lnTo>
                    <a:pt x="97" y="83"/>
                  </a:lnTo>
                  <a:lnTo>
                    <a:pt x="95" y="79"/>
                  </a:lnTo>
                  <a:lnTo>
                    <a:pt x="93" y="79"/>
                  </a:lnTo>
                  <a:lnTo>
                    <a:pt x="91" y="73"/>
                  </a:lnTo>
                  <a:lnTo>
                    <a:pt x="85" y="69"/>
                  </a:lnTo>
                  <a:lnTo>
                    <a:pt x="83" y="70"/>
                  </a:lnTo>
                  <a:lnTo>
                    <a:pt x="78" y="70"/>
                  </a:lnTo>
                  <a:lnTo>
                    <a:pt x="72" y="70"/>
                  </a:lnTo>
                  <a:lnTo>
                    <a:pt x="67" y="67"/>
                  </a:lnTo>
                  <a:lnTo>
                    <a:pt x="56" y="59"/>
                  </a:lnTo>
                  <a:lnTo>
                    <a:pt x="44" y="65"/>
                  </a:lnTo>
                  <a:lnTo>
                    <a:pt x="44" y="70"/>
                  </a:lnTo>
                  <a:lnTo>
                    <a:pt x="45" y="86"/>
                  </a:lnTo>
                  <a:lnTo>
                    <a:pt x="44" y="86"/>
                  </a:lnTo>
                  <a:lnTo>
                    <a:pt x="40" y="83"/>
                  </a:lnTo>
                  <a:lnTo>
                    <a:pt x="35" y="81"/>
                  </a:lnTo>
                  <a:lnTo>
                    <a:pt x="29" y="83"/>
                  </a:lnTo>
                  <a:lnTo>
                    <a:pt x="28" y="85"/>
                  </a:lnTo>
                  <a:lnTo>
                    <a:pt x="28" y="83"/>
                  </a:lnTo>
                  <a:lnTo>
                    <a:pt x="29" y="79"/>
                  </a:lnTo>
                  <a:lnTo>
                    <a:pt x="24" y="76"/>
                  </a:lnTo>
                  <a:lnTo>
                    <a:pt x="22" y="75"/>
                  </a:lnTo>
                  <a:lnTo>
                    <a:pt x="19" y="69"/>
                  </a:lnTo>
                  <a:lnTo>
                    <a:pt x="16" y="69"/>
                  </a:lnTo>
                  <a:lnTo>
                    <a:pt x="18" y="67"/>
                  </a:lnTo>
                  <a:lnTo>
                    <a:pt x="22" y="67"/>
                  </a:lnTo>
                  <a:lnTo>
                    <a:pt x="19" y="65"/>
                  </a:lnTo>
                  <a:lnTo>
                    <a:pt x="22" y="63"/>
                  </a:lnTo>
                  <a:lnTo>
                    <a:pt x="28" y="63"/>
                  </a:lnTo>
                  <a:lnTo>
                    <a:pt x="29" y="59"/>
                  </a:lnTo>
                  <a:lnTo>
                    <a:pt x="29" y="54"/>
                  </a:lnTo>
                  <a:lnTo>
                    <a:pt x="25" y="53"/>
                  </a:lnTo>
                  <a:lnTo>
                    <a:pt x="25" y="53"/>
                  </a:lnTo>
                  <a:lnTo>
                    <a:pt x="19" y="51"/>
                  </a:lnTo>
                  <a:lnTo>
                    <a:pt x="12" y="57"/>
                  </a:lnTo>
                  <a:lnTo>
                    <a:pt x="12" y="57"/>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6" name="Freeform 720">
              <a:extLst>
                <a:ext uri="{FF2B5EF4-FFF2-40B4-BE49-F238E27FC236}">
                  <a16:creationId xmlns:a16="http://schemas.microsoft.com/office/drawing/2014/main" id="{064818F7-EDF1-47A1-960A-B7B8E0559483}"/>
                </a:ext>
              </a:extLst>
            </p:cNvPr>
            <p:cNvSpPr>
              <a:spLocks/>
            </p:cNvSpPr>
            <p:nvPr/>
          </p:nvSpPr>
          <p:spPr bwMode="auto">
            <a:xfrm>
              <a:off x="1235076" y="3798888"/>
              <a:ext cx="74613" cy="77788"/>
            </a:xfrm>
            <a:custGeom>
              <a:avLst/>
              <a:gdLst>
                <a:gd name="T0" fmla="*/ 47 w 47"/>
                <a:gd name="T1" fmla="*/ 10 h 49"/>
                <a:gd name="T2" fmla="*/ 43 w 47"/>
                <a:gd name="T3" fmla="*/ 14 h 49"/>
                <a:gd name="T4" fmla="*/ 41 w 47"/>
                <a:gd name="T5" fmla="*/ 16 h 49"/>
                <a:gd name="T6" fmla="*/ 41 w 47"/>
                <a:gd name="T7" fmla="*/ 24 h 49"/>
                <a:gd name="T8" fmla="*/ 41 w 47"/>
                <a:gd name="T9" fmla="*/ 33 h 49"/>
                <a:gd name="T10" fmla="*/ 45 w 47"/>
                <a:gd name="T11" fmla="*/ 38 h 49"/>
                <a:gd name="T12" fmla="*/ 45 w 47"/>
                <a:gd name="T13" fmla="*/ 39 h 49"/>
                <a:gd name="T14" fmla="*/ 41 w 47"/>
                <a:gd name="T15" fmla="*/ 39 h 49"/>
                <a:gd name="T16" fmla="*/ 41 w 47"/>
                <a:gd name="T17" fmla="*/ 42 h 49"/>
                <a:gd name="T18" fmla="*/ 38 w 47"/>
                <a:gd name="T19" fmla="*/ 42 h 49"/>
                <a:gd name="T20" fmla="*/ 38 w 47"/>
                <a:gd name="T21" fmla="*/ 44 h 49"/>
                <a:gd name="T22" fmla="*/ 33 w 47"/>
                <a:gd name="T23" fmla="*/ 49 h 49"/>
                <a:gd name="T24" fmla="*/ 33 w 47"/>
                <a:gd name="T25" fmla="*/ 49 h 49"/>
                <a:gd name="T26" fmla="*/ 23 w 47"/>
                <a:gd name="T27" fmla="*/ 44 h 49"/>
                <a:gd name="T28" fmla="*/ 23 w 47"/>
                <a:gd name="T29" fmla="*/ 42 h 49"/>
                <a:gd name="T30" fmla="*/ 7 w 47"/>
                <a:gd name="T31" fmla="*/ 33 h 49"/>
                <a:gd name="T32" fmla="*/ 0 w 47"/>
                <a:gd name="T33" fmla="*/ 28 h 49"/>
                <a:gd name="T34" fmla="*/ 0 w 47"/>
                <a:gd name="T35" fmla="*/ 24 h 49"/>
                <a:gd name="T36" fmla="*/ 1 w 47"/>
                <a:gd name="T37" fmla="*/ 22 h 49"/>
                <a:gd name="T38" fmla="*/ 6 w 47"/>
                <a:gd name="T39" fmla="*/ 16 h 49"/>
                <a:gd name="T40" fmla="*/ 6 w 47"/>
                <a:gd name="T41" fmla="*/ 13 h 49"/>
                <a:gd name="T42" fmla="*/ 1 w 47"/>
                <a:gd name="T43" fmla="*/ 10 h 49"/>
                <a:gd name="T44" fmla="*/ 0 w 47"/>
                <a:gd name="T45" fmla="*/ 2 h 49"/>
                <a:gd name="T46" fmla="*/ 1 w 47"/>
                <a:gd name="T47" fmla="*/ 0 h 49"/>
                <a:gd name="T48" fmla="*/ 10 w 47"/>
                <a:gd name="T49" fmla="*/ 2 h 49"/>
                <a:gd name="T50" fmla="*/ 11 w 47"/>
                <a:gd name="T51" fmla="*/ 4 h 49"/>
                <a:gd name="T52" fmla="*/ 16 w 47"/>
                <a:gd name="T53" fmla="*/ 4 h 49"/>
                <a:gd name="T54" fmla="*/ 23 w 47"/>
                <a:gd name="T55" fmla="*/ 10 h 49"/>
                <a:gd name="T56" fmla="*/ 32 w 47"/>
                <a:gd name="T57" fmla="*/ 13 h 49"/>
                <a:gd name="T58" fmla="*/ 35 w 47"/>
                <a:gd name="T59" fmla="*/ 10 h 49"/>
                <a:gd name="T60" fmla="*/ 39 w 47"/>
                <a:gd name="T61" fmla="*/ 8 h 49"/>
                <a:gd name="T62" fmla="*/ 43 w 47"/>
                <a:gd name="T63" fmla="*/ 10 h 49"/>
                <a:gd name="T64" fmla="*/ 47 w 47"/>
                <a:gd name="T65" fmla="*/ 10 h 49"/>
                <a:gd name="T66" fmla="*/ 47 w 47"/>
                <a:gd name="T67" fmla="*/ 1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 h="49">
                  <a:moveTo>
                    <a:pt x="47" y="10"/>
                  </a:moveTo>
                  <a:lnTo>
                    <a:pt x="43" y="14"/>
                  </a:lnTo>
                  <a:lnTo>
                    <a:pt x="41" y="16"/>
                  </a:lnTo>
                  <a:lnTo>
                    <a:pt x="41" y="24"/>
                  </a:lnTo>
                  <a:lnTo>
                    <a:pt x="41" y="33"/>
                  </a:lnTo>
                  <a:lnTo>
                    <a:pt x="45" y="38"/>
                  </a:lnTo>
                  <a:lnTo>
                    <a:pt x="45" y="39"/>
                  </a:lnTo>
                  <a:lnTo>
                    <a:pt x="41" y="39"/>
                  </a:lnTo>
                  <a:lnTo>
                    <a:pt x="41" y="42"/>
                  </a:lnTo>
                  <a:lnTo>
                    <a:pt x="38" y="42"/>
                  </a:lnTo>
                  <a:lnTo>
                    <a:pt x="38" y="44"/>
                  </a:lnTo>
                  <a:lnTo>
                    <a:pt x="33" y="49"/>
                  </a:lnTo>
                  <a:lnTo>
                    <a:pt x="33" y="49"/>
                  </a:lnTo>
                  <a:lnTo>
                    <a:pt x="23" y="44"/>
                  </a:lnTo>
                  <a:lnTo>
                    <a:pt x="23" y="42"/>
                  </a:lnTo>
                  <a:lnTo>
                    <a:pt x="7" y="33"/>
                  </a:lnTo>
                  <a:lnTo>
                    <a:pt x="0" y="28"/>
                  </a:lnTo>
                  <a:lnTo>
                    <a:pt x="0" y="24"/>
                  </a:lnTo>
                  <a:lnTo>
                    <a:pt x="1" y="22"/>
                  </a:lnTo>
                  <a:lnTo>
                    <a:pt x="6" y="16"/>
                  </a:lnTo>
                  <a:lnTo>
                    <a:pt x="6" y="13"/>
                  </a:lnTo>
                  <a:lnTo>
                    <a:pt x="1" y="10"/>
                  </a:lnTo>
                  <a:lnTo>
                    <a:pt x="0" y="2"/>
                  </a:lnTo>
                  <a:lnTo>
                    <a:pt x="1" y="0"/>
                  </a:lnTo>
                  <a:lnTo>
                    <a:pt x="10" y="2"/>
                  </a:lnTo>
                  <a:lnTo>
                    <a:pt x="11" y="4"/>
                  </a:lnTo>
                  <a:lnTo>
                    <a:pt x="16" y="4"/>
                  </a:lnTo>
                  <a:lnTo>
                    <a:pt x="23" y="10"/>
                  </a:lnTo>
                  <a:lnTo>
                    <a:pt x="32" y="13"/>
                  </a:lnTo>
                  <a:lnTo>
                    <a:pt x="35" y="10"/>
                  </a:lnTo>
                  <a:lnTo>
                    <a:pt x="39" y="8"/>
                  </a:lnTo>
                  <a:lnTo>
                    <a:pt x="43" y="10"/>
                  </a:lnTo>
                  <a:lnTo>
                    <a:pt x="47" y="10"/>
                  </a:lnTo>
                  <a:lnTo>
                    <a:pt x="47" y="1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7" name="Freeform 721">
              <a:extLst>
                <a:ext uri="{FF2B5EF4-FFF2-40B4-BE49-F238E27FC236}">
                  <a16:creationId xmlns:a16="http://schemas.microsoft.com/office/drawing/2014/main" id="{E7402DF5-9B0D-4727-8B7C-178049F92466}"/>
                </a:ext>
              </a:extLst>
            </p:cNvPr>
            <p:cNvSpPr>
              <a:spLocks/>
            </p:cNvSpPr>
            <p:nvPr/>
          </p:nvSpPr>
          <p:spPr bwMode="auto">
            <a:xfrm>
              <a:off x="1543051" y="3411538"/>
              <a:ext cx="65088" cy="42863"/>
            </a:xfrm>
            <a:custGeom>
              <a:avLst/>
              <a:gdLst>
                <a:gd name="T0" fmla="*/ 41 w 41"/>
                <a:gd name="T1" fmla="*/ 2 h 27"/>
                <a:gd name="T2" fmla="*/ 35 w 41"/>
                <a:gd name="T3" fmla="*/ 8 h 27"/>
                <a:gd name="T4" fmla="*/ 35 w 41"/>
                <a:gd name="T5" fmla="*/ 10 h 27"/>
                <a:gd name="T6" fmla="*/ 30 w 41"/>
                <a:gd name="T7" fmla="*/ 11 h 27"/>
                <a:gd name="T8" fmla="*/ 30 w 41"/>
                <a:gd name="T9" fmla="*/ 16 h 27"/>
                <a:gd name="T10" fmla="*/ 28 w 41"/>
                <a:gd name="T11" fmla="*/ 18 h 27"/>
                <a:gd name="T12" fmla="*/ 25 w 41"/>
                <a:gd name="T13" fmla="*/ 16 h 27"/>
                <a:gd name="T14" fmla="*/ 24 w 41"/>
                <a:gd name="T15" fmla="*/ 18 h 27"/>
                <a:gd name="T16" fmla="*/ 19 w 41"/>
                <a:gd name="T17" fmla="*/ 20 h 27"/>
                <a:gd name="T18" fmla="*/ 19 w 41"/>
                <a:gd name="T19" fmla="*/ 24 h 27"/>
                <a:gd name="T20" fmla="*/ 18 w 41"/>
                <a:gd name="T21" fmla="*/ 26 h 27"/>
                <a:gd name="T22" fmla="*/ 12 w 41"/>
                <a:gd name="T23" fmla="*/ 26 h 27"/>
                <a:gd name="T24" fmla="*/ 9 w 41"/>
                <a:gd name="T25" fmla="*/ 26 h 27"/>
                <a:gd name="T26" fmla="*/ 0 w 41"/>
                <a:gd name="T27" fmla="*/ 27 h 27"/>
                <a:gd name="T28" fmla="*/ 0 w 41"/>
                <a:gd name="T29" fmla="*/ 24 h 27"/>
                <a:gd name="T30" fmla="*/ 2 w 41"/>
                <a:gd name="T31" fmla="*/ 21 h 27"/>
                <a:gd name="T32" fmla="*/ 6 w 41"/>
                <a:gd name="T33" fmla="*/ 24 h 27"/>
                <a:gd name="T34" fmla="*/ 6 w 41"/>
                <a:gd name="T35" fmla="*/ 21 h 27"/>
                <a:gd name="T36" fmla="*/ 9 w 41"/>
                <a:gd name="T37" fmla="*/ 21 h 27"/>
                <a:gd name="T38" fmla="*/ 12 w 41"/>
                <a:gd name="T39" fmla="*/ 20 h 27"/>
                <a:gd name="T40" fmla="*/ 14 w 41"/>
                <a:gd name="T41" fmla="*/ 18 h 27"/>
                <a:gd name="T42" fmla="*/ 12 w 41"/>
                <a:gd name="T43" fmla="*/ 16 h 27"/>
                <a:gd name="T44" fmla="*/ 9 w 41"/>
                <a:gd name="T45" fmla="*/ 16 h 27"/>
                <a:gd name="T46" fmla="*/ 3 w 41"/>
                <a:gd name="T47" fmla="*/ 16 h 27"/>
                <a:gd name="T48" fmla="*/ 0 w 41"/>
                <a:gd name="T49" fmla="*/ 14 h 27"/>
                <a:gd name="T50" fmla="*/ 3 w 41"/>
                <a:gd name="T51" fmla="*/ 10 h 27"/>
                <a:gd name="T52" fmla="*/ 3 w 41"/>
                <a:gd name="T53" fmla="*/ 5 h 27"/>
                <a:gd name="T54" fmla="*/ 6 w 41"/>
                <a:gd name="T55" fmla="*/ 5 h 27"/>
                <a:gd name="T56" fmla="*/ 12 w 41"/>
                <a:gd name="T57" fmla="*/ 5 h 27"/>
                <a:gd name="T58" fmla="*/ 12 w 41"/>
                <a:gd name="T59" fmla="*/ 5 h 27"/>
                <a:gd name="T60" fmla="*/ 12 w 41"/>
                <a:gd name="T61" fmla="*/ 2 h 27"/>
                <a:gd name="T62" fmla="*/ 15 w 41"/>
                <a:gd name="T63" fmla="*/ 0 h 27"/>
                <a:gd name="T64" fmla="*/ 18 w 41"/>
                <a:gd name="T65" fmla="*/ 2 h 27"/>
                <a:gd name="T66" fmla="*/ 21 w 41"/>
                <a:gd name="T67" fmla="*/ 2 h 27"/>
                <a:gd name="T68" fmla="*/ 31 w 41"/>
                <a:gd name="T69" fmla="*/ 0 h 27"/>
                <a:gd name="T70" fmla="*/ 35 w 41"/>
                <a:gd name="T71" fmla="*/ 0 h 27"/>
                <a:gd name="T72" fmla="*/ 37 w 41"/>
                <a:gd name="T73" fmla="*/ 0 h 27"/>
                <a:gd name="T74" fmla="*/ 41 w 41"/>
                <a:gd name="T75" fmla="*/ 2 h 27"/>
                <a:gd name="T76" fmla="*/ 41 w 41"/>
                <a:gd name="T77"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 h="27">
                  <a:moveTo>
                    <a:pt x="41" y="2"/>
                  </a:moveTo>
                  <a:lnTo>
                    <a:pt x="35" y="8"/>
                  </a:lnTo>
                  <a:lnTo>
                    <a:pt x="35" y="10"/>
                  </a:lnTo>
                  <a:lnTo>
                    <a:pt x="30" y="11"/>
                  </a:lnTo>
                  <a:lnTo>
                    <a:pt x="30" y="16"/>
                  </a:lnTo>
                  <a:lnTo>
                    <a:pt x="28" y="18"/>
                  </a:lnTo>
                  <a:lnTo>
                    <a:pt x="25" y="16"/>
                  </a:lnTo>
                  <a:lnTo>
                    <a:pt x="24" y="18"/>
                  </a:lnTo>
                  <a:lnTo>
                    <a:pt x="19" y="20"/>
                  </a:lnTo>
                  <a:lnTo>
                    <a:pt x="19" y="24"/>
                  </a:lnTo>
                  <a:lnTo>
                    <a:pt x="18" y="26"/>
                  </a:lnTo>
                  <a:lnTo>
                    <a:pt x="12" y="26"/>
                  </a:lnTo>
                  <a:lnTo>
                    <a:pt x="9" y="26"/>
                  </a:lnTo>
                  <a:lnTo>
                    <a:pt x="0" y="27"/>
                  </a:lnTo>
                  <a:lnTo>
                    <a:pt x="0" y="24"/>
                  </a:lnTo>
                  <a:lnTo>
                    <a:pt x="2" y="21"/>
                  </a:lnTo>
                  <a:lnTo>
                    <a:pt x="6" y="24"/>
                  </a:lnTo>
                  <a:lnTo>
                    <a:pt x="6" y="21"/>
                  </a:lnTo>
                  <a:lnTo>
                    <a:pt x="9" y="21"/>
                  </a:lnTo>
                  <a:lnTo>
                    <a:pt x="12" y="20"/>
                  </a:lnTo>
                  <a:lnTo>
                    <a:pt x="14" y="18"/>
                  </a:lnTo>
                  <a:lnTo>
                    <a:pt x="12" y="16"/>
                  </a:lnTo>
                  <a:lnTo>
                    <a:pt x="9" y="16"/>
                  </a:lnTo>
                  <a:lnTo>
                    <a:pt x="3" y="16"/>
                  </a:lnTo>
                  <a:lnTo>
                    <a:pt x="0" y="14"/>
                  </a:lnTo>
                  <a:lnTo>
                    <a:pt x="3" y="10"/>
                  </a:lnTo>
                  <a:lnTo>
                    <a:pt x="3" y="5"/>
                  </a:lnTo>
                  <a:lnTo>
                    <a:pt x="6" y="5"/>
                  </a:lnTo>
                  <a:lnTo>
                    <a:pt x="12" y="5"/>
                  </a:lnTo>
                  <a:lnTo>
                    <a:pt x="12" y="5"/>
                  </a:lnTo>
                  <a:lnTo>
                    <a:pt x="12" y="2"/>
                  </a:lnTo>
                  <a:lnTo>
                    <a:pt x="15" y="0"/>
                  </a:lnTo>
                  <a:lnTo>
                    <a:pt x="18" y="2"/>
                  </a:lnTo>
                  <a:lnTo>
                    <a:pt x="21" y="2"/>
                  </a:lnTo>
                  <a:lnTo>
                    <a:pt x="31" y="0"/>
                  </a:lnTo>
                  <a:lnTo>
                    <a:pt x="35" y="0"/>
                  </a:lnTo>
                  <a:lnTo>
                    <a:pt x="37" y="0"/>
                  </a:lnTo>
                  <a:lnTo>
                    <a:pt x="41" y="2"/>
                  </a:lnTo>
                  <a:lnTo>
                    <a:pt x="41"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8" name="Freeform 722">
              <a:extLst>
                <a:ext uri="{FF2B5EF4-FFF2-40B4-BE49-F238E27FC236}">
                  <a16:creationId xmlns:a16="http://schemas.microsoft.com/office/drawing/2014/main" id="{B251A188-08C8-4306-9073-072F7201E519}"/>
                </a:ext>
              </a:extLst>
            </p:cNvPr>
            <p:cNvSpPr>
              <a:spLocks/>
            </p:cNvSpPr>
            <p:nvPr/>
          </p:nvSpPr>
          <p:spPr bwMode="auto">
            <a:xfrm>
              <a:off x="1793876" y="3584576"/>
              <a:ext cx="19050" cy="46038"/>
            </a:xfrm>
            <a:custGeom>
              <a:avLst/>
              <a:gdLst>
                <a:gd name="T0" fmla="*/ 6 w 12"/>
                <a:gd name="T1" fmla="*/ 29 h 29"/>
                <a:gd name="T2" fmla="*/ 5 w 12"/>
                <a:gd name="T3" fmla="*/ 29 h 29"/>
                <a:gd name="T4" fmla="*/ 2 w 12"/>
                <a:gd name="T5" fmla="*/ 28 h 29"/>
                <a:gd name="T6" fmla="*/ 2 w 12"/>
                <a:gd name="T7" fmla="*/ 24 h 29"/>
                <a:gd name="T8" fmla="*/ 2 w 12"/>
                <a:gd name="T9" fmla="*/ 24 h 29"/>
                <a:gd name="T10" fmla="*/ 0 w 12"/>
                <a:gd name="T11" fmla="*/ 22 h 29"/>
                <a:gd name="T12" fmla="*/ 0 w 12"/>
                <a:gd name="T13" fmla="*/ 18 h 29"/>
                <a:gd name="T14" fmla="*/ 0 w 12"/>
                <a:gd name="T15" fmla="*/ 16 h 29"/>
                <a:gd name="T16" fmla="*/ 2 w 12"/>
                <a:gd name="T17" fmla="*/ 13 h 29"/>
                <a:gd name="T18" fmla="*/ 2 w 12"/>
                <a:gd name="T19" fmla="*/ 10 h 29"/>
                <a:gd name="T20" fmla="*/ 5 w 12"/>
                <a:gd name="T21" fmla="*/ 10 h 29"/>
                <a:gd name="T22" fmla="*/ 6 w 12"/>
                <a:gd name="T23" fmla="*/ 9 h 29"/>
                <a:gd name="T24" fmla="*/ 6 w 12"/>
                <a:gd name="T25" fmla="*/ 9 h 29"/>
                <a:gd name="T26" fmla="*/ 6 w 12"/>
                <a:gd name="T27" fmla="*/ 9 h 29"/>
                <a:gd name="T28" fmla="*/ 8 w 12"/>
                <a:gd name="T29" fmla="*/ 4 h 29"/>
                <a:gd name="T30" fmla="*/ 11 w 12"/>
                <a:gd name="T31" fmla="*/ 4 h 29"/>
                <a:gd name="T32" fmla="*/ 11 w 12"/>
                <a:gd name="T33" fmla="*/ 0 h 29"/>
                <a:gd name="T34" fmla="*/ 11 w 12"/>
                <a:gd name="T35" fmla="*/ 4 h 29"/>
                <a:gd name="T36" fmla="*/ 12 w 12"/>
                <a:gd name="T37" fmla="*/ 6 h 29"/>
                <a:gd name="T38" fmla="*/ 11 w 12"/>
                <a:gd name="T39" fmla="*/ 9 h 29"/>
                <a:gd name="T40" fmla="*/ 12 w 12"/>
                <a:gd name="T41" fmla="*/ 12 h 29"/>
                <a:gd name="T42" fmla="*/ 11 w 12"/>
                <a:gd name="T43" fmla="*/ 13 h 29"/>
                <a:gd name="T44" fmla="*/ 11 w 12"/>
                <a:gd name="T45" fmla="*/ 18 h 29"/>
                <a:gd name="T46" fmla="*/ 8 w 12"/>
                <a:gd name="T47" fmla="*/ 18 h 29"/>
                <a:gd name="T48" fmla="*/ 8 w 12"/>
                <a:gd name="T49" fmla="*/ 24 h 29"/>
                <a:gd name="T50" fmla="*/ 6 w 12"/>
                <a:gd name="T51" fmla="*/ 28 h 29"/>
                <a:gd name="T52" fmla="*/ 6 w 12"/>
                <a:gd name="T53" fmla="*/ 29 h 29"/>
                <a:gd name="T54" fmla="*/ 6 w 12"/>
                <a:gd name="T5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 h="29">
                  <a:moveTo>
                    <a:pt x="6" y="29"/>
                  </a:moveTo>
                  <a:lnTo>
                    <a:pt x="5" y="29"/>
                  </a:lnTo>
                  <a:lnTo>
                    <a:pt x="2" y="28"/>
                  </a:lnTo>
                  <a:lnTo>
                    <a:pt x="2" y="24"/>
                  </a:lnTo>
                  <a:lnTo>
                    <a:pt x="2" y="24"/>
                  </a:lnTo>
                  <a:lnTo>
                    <a:pt x="0" y="22"/>
                  </a:lnTo>
                  <a:lnTo>
                    <a:pt x="0" y="18"/>
                  </a:lnTo>
                  <a:lnTo>
                    <a:pt x="0" y="16"/>
                  </a:lnTo>
                  <a:lnTo>
                    <a:pt x="2" y="13"/>
                  </a:lnTo>
                  <a:lnTo>
                    <a:pt x="2" y="10"/>
                  </a:lnTo>
                  <a:lnTo>
                    <a:pt x="5" y="10"/>
                  </a:lnTo>
                  <a:lnTo>
                    <a:pt x="6" y="9"/>
                  </a:lnTo>
                  <a:lnTo>
                    <a:pt x="6" y="9"/>
                  </a:lnTo>
                  <a:lnTo>
                    <a:pt x="6" y="9"/>
                  </a:lnTo>
                  <a:lnTo>
                    <a:pt x="8" y="4"/>
                  </a:lnTo>
                  <a:lnTo>
                    <a:pt x="11" y="4"/>
                  </a:lnTo>
                  <a:lnTo>
                    <a:pt x="11" y="0"/>
                  </a:lnTo>
                  <a:lnTo>
                    <a:pt x="11" y="4"/>
                  </a:lnTo>
                  <a:lnTo>
                    <a:pt x="12" y="6"/>
                  </a:lnTo>
                  <a:lnTo>
                    <a:pt x="11" y="9"/>
                  </a:lnTo>
                  <a:lnTo>
                    <a:pt x="12" y="12"/>
                  </a:lnTo>
                  <a:lnTo>
                    <a:pt x="11" y="13"/>
                  </a:lnTo>
                  <a:lnTo>
                    <a:pt x="11" y="18"/>
                  </a:lnTo>
                  <a:lnTo>
                    <a:pt x="8" y="18"/>
                  </a:lnTo>
                  <a:lnTo>
                    <a:pt x="8" y="24"/>
                  </a:lnTo>
                  <a:lnTo>
                    <a:pt x="6" y="28"/>
                  </a:lnTo>
                  <a:lnTo>
                    <a:pt x="6" y="29"/>
                  </a:lnTo>
                  <a:lnTo>
                    <a:pt x="6" y="29"/>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9" name="Freeform 723">
              <a:extLst>
                <a:ext uri="{FF2B5EF4-FFF2-40B4-BE49-F238E27FC236}">
                  <a16:creationId xmlns:a16="http://schemas.microsoft.com/office/drawing/2014/main" id="{530A569B-D582-4657-8594-DDBA51E3D456}"/>
                </a:ext>
              </a:extLst>
            </p:cNvPr>
            <p:cNvSpPr>
              <a:spLocks/>
            </p:cNvSpPr>
            <p:nvPr/>
          </p:nvSpPr>
          <p:spPr bwMode="auto">
            <a:xfrm>
              <a:off x="1766888" y="3338513"/>
              <a:ext cx="17463" cy="31750"/>
            </a:xfrm>
            <a:custGeom>
              <a:avLst/>
              <a:gdLst>
                <a:gd name="T0" fmla="*/ 3 w 11"/>
                <a:gd name="T1" fmla="*/ 6 h 20"/>
                <a:gd name="T2" fmla="*/ 1 w 11"/>
                <a:gd name="T3" fmla="*/ 4 h 20"/>
                <a:gd name="T4" fmla="*/ 1 w 11"/>
                <a:gd name="T5" fmla="*/ 3 h 20"/>
                <a:gd name="T6" fmla="*/ 0 w 11"/>
                <a:gd name="T7" fmla="*/ 0 h 20"/>
                <a:gd name="T8" fmla="*/ 1 w 11"/>
                <a:gd name="T9" fmla="*/ 3 h 20"/>
                <a:gd name="T10" fmla="*/ 3 w 11"/>
                <a:gd name="T11" fmla="*/ 4 h 20"/>
                <a:gd name="T12" fmla="*/ 6 w 11"/>
                <a:gd name="T13" fmla="*/ 6 h 20"/>
                <a:gd name="T14" fmla="*/ 10 w 11"/>
                <a:gd name="T15" fmla="*/ 12 h 20"/>
                <a:gd name="T16" fmla="*/ 10 w 11"/>
                <a:gd name="T17" fmla="*/ 15 h 20"/>
                <a:gd name="T18" fmla="*/ 10 w 11"/>
                <a:gd name="T19" fmla="*/ 16 h 20"/>
                <a:gd name="T20" fmla="*/ 10 w 11"/>
                <a:gd name="T21" fmla="*/ 16 h 20"/>
                <a:gd name="T22" fmla="*/ 11 w 11"/>
                <a:gd name="T23" fmla="*/ 20 h 20"/>
                <a:gd name="T24" fmla="*/ 11 w 11"/>
                <a:gd name="T25" fmla="*/ 20 h 20"/>
                <a:gd name="T26" fmla="*/ 7 w 11"/>
                <a:gd name="T27" fmla="*/ 15 h 20"/>
                <a:gd name="T28" fmla="*/ 6 w 11"/>
                <a:gd name="T29" fmla="*/ 10 h 20"/>
                <a:gd name="T30" fmla="*/ 3 w 11"/>
                <a:gd name="T31" fmla="*/ 9 h 20"/>
                <a:gd name="T32" fmla="*/ 3 w 11"/>
                <a:gd name="T33" fmla="*/ 6 h 20"/>
                <a:gd name="T34" fmla="*/ 3 w 11"/>
                <a:gd name="T35"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20">
                  <a:moveTo>
                    <a:pt x="3" y="6"/>
                  </a:moveTo>
                  <a:lnTo>
                    <a:pt x="1" y="4"/>
                  </a:lnTo>
                  <a:lnTo>
                    <a:pt x="1" y="3"/>
                  </a:lnTo>
                  <a:lnTo>
                    <a:pt x="0" y="0"/>
                  </a:lnTo>
                  <a:lnTo>
                    <a:pt x="1" y="3"/>
                  </a:lnTo>
                  <a:lnTo>
                    <a:pt x="3" y="4"/>
                  </a:lnTo>
                  <a:lnTo>
                    <a:pt x="6" y="6"/>
                  </a:lnTo>
                  <a:lnTo>
                    <a:pt x="10" y="12"/>
                  </a:lnTo>
                  <a:lnTo>
                    <a:pt x="10" y="15"/>
                  </a:lnTo>
                  <a:lnTo>
                    <a:pt x="10" y="16"/>
                  </a:lnTo>
                  <a:lnTo>
                    <a:pt x="10" y="16"/>
                  </a:lnTo>
                  <a:lnTo>
                    <a:pt x="11" y="20"/>
                  </a:lnTo>
                  <a:lnTo>
                    <a:pt x="11" y="20"/>
                  </a:lnTo>
                  <a:lnTo>
                    <a:pt x="7" y="15"/>
                  </a:lnTo>
                  <a:lnTo>
                    <a:pt x="6" y="10"/>
                  </a:lnTo>
                  <a:lnTo>
                    <a:pt x="3" y="9"/>
                  </a:lnTo>
                  <a:lnTo>
                    <a:pt x="3" y="6"/>
                  </a:lnTo>
                  <a:lnTo>
                    <a:pt x="3"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0" name="Freeform 724">
              <a:extLst>
                <a:ext uri="{FF2B5EF4-FFF2-40B4-BE49-F238E27FC236}">
                  <a16:creationId xmlns:a16="http://schemas.microsoft.com/office/drawing/2014/main" id="{C477BB36-5703-42BC-8BF5-063ECFEE2890}"/>
                </a:ext>
              </a:extLst>
            </p:cNvPr>
            <p:cNvSpPr>
              <a:spLocks/>
            </p:cNvSpPr>
            <p:nvPr/>
          </p:nvSpPr>
          <p:spPr bwMode="auto">
            <a:xfrm>
              <a:off x="1360488" y="3565526"/>
              <a:ext cx="15875" cy="15875"/>
            </a:xfrm>
            <a:custGeom>
              <a:avLst/>
              <a:gdLst>
                <a:gd name="T0" fmla="*/ 10 w 10"/>
                <a:gd name="T1" fmla="*/ 10 h 10"/>
                <a:gd name="T2" fmla="*/ 6 w 10"/>
                <a:gd name="T3" fmla="*/ 10 h 10"/>
                <a:gd name="T4" fmla="*/ 4 w 10"/>
                <a:gd name="T5" fmla="*/ 6 h 10"/>
                <a:gd name="T6" fmla="*/ 0 w 10"/>
                <a:gd name="T7" fmla="*/ 6 h 10"/>
                <a:gd name="T8" fmla="*/ 4 w 10"/>
                <a:gd name="T9" fmla="*/ 0 h 10"/>
                <a:gd name="T10" fmla="*/ 7 w 10"/>
                <a:gd name="T11" fmla="*/ 0 h 10"/>
                <a:gd name="T12" fmla="*/ 7 w 10"/>
                <a:gd name="T13" fmla="*/ 5 h 10"/>
                <a:gd name="T14" fmla="*/ 10 w 10"/>
                <a:gd name="T15" fmla="*/ 10 h 10"/>
                <a:gd name="T16" fmla="*/ 10 w 10"/>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10" y="10"/>
                  </a:moveTo>
                  <a:lnTo>
                    <a:pt x="6" y="10"/>
                  </a:lnTo>
                  <a:lnTo>
                    <a:pt x="4" y="6"/>
                  </a:lnTo>
                  <a:lnTo>
                    <a:pt x="0" y="6"/>
                  </a:lnTo>
                  <a:lnTo>
                    <a:pt x="4" y="0"/>
                  </a:lnTo>
                  <a:lnTo>
                    <a:pt x="7" y="0"/>
                  </a:lnTo>
                  <a:lnTo>
                    <a:pt x="7" y="5"/>
                  </a:lnTo>
                  <a:lnTo>
                    <a:pt x="10" y="10"/>
                  </a:lnTo>
                  <a:lnTo>
                    <a:pt x="10" y="1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1" name="Freeform 725">
              <a:extLst>
                <a:ext uri="{FF2B5EF4-FFF2-40B4-BE49-F238E27FC236}">
                  <a16:creationId xmlns:a16="http://schemas.microsoft.com/office/drawing/2014/main" id="{5E4959A8-CFEC-4D91-928A-23E1699A906B}"/>
                </a:ext>
              </a:extLst>
            </p:cNvPr>
            <p:cNvSpPr>
              <a:spLocks/>
            </p:cNvSpPr>
            <p:nvPr/>
          </p:nvSpPr>
          <p:spPr bwMode="auto">
            <a:xfrm>
              <a:off x="1778001" y="3540126"/>
              <a:ext cx="33338" cy="58738"/>
            </a:xfrm>
            <a:custGeom>
              <a:avLst/>
              <a:gdLst>
                <a:gd name="T0" fmla="*/ 3 w 21"/>
                <a:gd name="T1" fmla="*/ 0 h 37"/>
                <a:gd name="T2" fmla="*/ 4 w 21"/>
                <a:gd name="T3" fmla="*/ 2 h 37"/>
                <a:gd name="T4" fmla="*/ 4 w 21"/>
                <a:gd name="T5" fmla="*/ 2 h 37"/>
                <a:gd name="T6" fmla="*/ 4 w 21"/>
                <a:gd name="T7" fmla="*/ 5 h 37"/>
                <a:gd name="T8" fmla="*/ 6 w 21"/>
                <a:gd name="T9" fmla="*/ 6 h 37"/>
                <a:gd name="T10" fmla="*/ 9 w 21"/>
                <a:gd name="T11" fmla="*/ 6 h 37"/>
                <a:gd name="T12" fmla="*/ 9 w 21"/>
                <a:gd name="T13" fmla="*/ 5 h 37"/>
                <a:gd name="T14" fmla="*/ 10 w 21"/>
                <a:gd name="T15" fmla="*/ 5 h 37"/>
                <a:gd name="T16" fmla="*/ 10 w 21"/>
                <a:gd name="T17" fmla="*/ 6 h 37"/>
                <a:gd name="T18" fmla="*/ 10 w 21"/>
                <a:gd name="T19" fmla="*/ 10 h 37"/>
                <a:gd name="T20" fmla="*/ 10 w 21"/>
                <a:gd name="T21" fmla="*/ 10 h 37"/>
                <a:gd name="T22" fmla="*/ 10 w 21"/>
                <a:gd name="T23" fmla="*/ 12 h 37"/>
                <a:gd name="T24" fmla="*/ 12 w 21"/>
                <a:gd name="T25" fmla="*/ 15 h 37"/>
                <a:gd name="T26" fmla="*/ 15 w 21"/>
                <a:gd name="T27" fmla="*/ 16 h 37"/>
                <a:gd name="T28" fmla="*/ 15 w 21"/>
                <a:gd name="T29" fmla="*/ 18 h 37"/>
                <a:gd name="T30" fmla="*/ 16 w 21"/>
                <a:gd name="T31" fmla="*/ 21 h 37"/>
                <a:gd name="T32" fmla="*/ 21 w 21"/>
                <a:gd name="T33" fmla="*/ 22 h 37"/>
                <a:gd name="T34" fmla="*/ 18 w 21"/>
                <a:gd name="T35" fmla="*/ 24 h 37"/>
                <a:gd name="T36" fmla="*/ 21 w 21"/>
                <a:gd name="T37" fmla="*/ 26 h 37"/>
                <a:gd name="T38" fmla="*/ 21 w 21"/>
                <a:gd name="T39" fmla="*/ 28 h 37"/>
                <a:gd name="T40" fmla="*/ 21 w 21"/>
                <a:gd name="T41" fmla="*/ 32 h 37"/>
                <a:gd name="T42" fmla="*/ 18 w 21"/>
                <a:gd name="T43" fmla="*/ 32 h 37"/>
                <a:gd name="T44" fmla="*/ 16 w 21"/>
                <a:gd name="T45" fmla="*/ 37 h 37"/>
                <a:gd name="T46" fmla="*/ 16 w 21"/>
                <a:gd name="T47" fmla="*/ 37 h 37"/>
                <a:gd name="T48" fmla="*/ 16 w 21"/>
                <a:gd name="T49" fmla="*/ 34 h 37"/>
                <a:gd name="T50" fmla="*/ 16 w 21"/>
                <a:gd name="T51" fmla="*/ 32 h 37"/>
                <a:gd name="T52" fmla="*/ 16 w 21"/>
                <a:gd name="T53" fmla="*/ 28 h 37"/>
                <a:gd name="T54" fmla="*/ 15 w 21"/>
                <a:gd name="T55" fmla="*/ 26 h 37"/>
                <a:gd name="T56" fmla="*/ 15 w 21"/>
                <a:gd name="T57" fmla="*/ 26 h 37"/>
                <a:gd name="T58" fmla="*/ 15 w 21"/>
                <a:gd name="T59" fmla="*/ 22 h 37"/>
                <a:gd name="T60" fmla="*/ 10 w 21"/>
                <a:gd name="T61" fmla="*/ 18 h 37"/>
                <a:gd name="T62" fmla="*/ 9 w 21"/>
                <a:gd name="T63" fmla="*/ 18 h 37"/>
                <a:gd name="T64" fmla="*/ 9 w 21"/>
                <a:gd name="T65" fmla="*/ 24 h 37"/>
                <a:gd name="T66" fmla="*/ 6 w 21"/>
                <a:gd name="T67" fmla="*/ 22 h 37"/>
                <a:gd name="T68" fmla="*/ 4 w 21"/>
                <a:gd name="T69" fmla="*/ 28 h 37"/>
                <a:gd name="T70" fmla="*/ 4 w 21"/>
                <a:gd name="T71" fmla="*/ 28 h 37"/>
                <a:gd name="T72" fmla="*/ 4 w 21"/>
                <a:gd name="T73" fmla="*/ 26 h 37"/>
                <a:gd name="T74" fmla="*/ 4 w 21"/>
                <a:gd name="T75" fmla="*/ 24 h 37"/>
                <a:gd name="T76" fmla="*/ 4 w 21"/>
                <a:gd name="T77" fmla="*/ 21 h 37"/>
                <a:gd name="T78" fmla="*/ 3 w 21"/>
                <a:gd name="T79" fmla="*/ 18 h 37"/>
                <a:gd name="T80" fmla="*/ 3 w 21"/>
                <a:gd name="T81" fmla="*/ 18 h 37"/>
                <a:gd name="T82" fmla="*/ 0 w 21"/>
                <a:gd name="T83" fmla="*/ 16 h 37"/>
                <a:gd name="T84" fmla="*/ 0 w 21"/>
                <a:gd name="T85" fmla="*/ 16 h 37"/>
                <a:gd name="T86" fmla="*/ 0 w 21"/>
                <a:gd name="T87" fmla="*/ 12 h 37"/>
                <a:gd name="T88" fmla="*/ 0 w 21"/>
                <a:gd name="T89" fmla="*/ 8 h 37"/>
                <a:gd name="T90" fmla="*/ 0 w 21"/>
                <a:gd name="T91" fmla="*/ 6 h 37"/>
                <a:gd name="T92" fmla="*/ 3 w 21"/>
                <a:gd name="T93" fmla="*/ 8 h 37"/>
                <a:gd name="T94" fmla="*/ 3 w 21"/>
                <a:gd name="T95" fmla="*/ 6 h 37"/>
                <a:gd name="T96" fmla="*/ 3 w 21"/>
                <a:gd name="T97" fmla="*/ 5 h 37"/>
                <a:gd name="T98" fmla="*/ 0 w 21"/>
                <a:gd name="T99" fmla="*/ 2 h 37"/>
                <a:gd name="T100" fmla="*/ 3 w 21"/>
                <a:gd name="T101" fmla="*/ 0 h 37"/>
                <a:gd name="T102" fmla="*/ 3 w 21"/>
                <a:gd name="T10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 h="37">
                  <a:moveTo>
                    <a:pt x="3" y="0"/>
                  </a:moveTo>
                  <a:lnTo>
                    <a:pt x="4" y="2"/>
                  </a:lnTo>
                  <a:lnTo>
                    <a:pt x="4" y="2"/>
                  </a:lnTo>
                  <a:lnTo>
                    <a:pt x="4" y="5"/>
                  </a:lnTo>
                  <a:lnTo>
                    <a:pt x="6" y="6"/>
                  </a:lnTo>
                  <a:lnTo>
                    <a:pt x="9" y="6"/>
                  </a:lnTo>
                  <a:lnTo>
                    <a:pt x="9" y="5"/>
                  </a:lnTo>
                  <a:lnTo>
                    <a:pt x="10" y="5"/>
                  </a:lnTo>
                  <a:lnTo>
                    <a:pt x="10" y="6"/>
                  </a:lnTo>
                  <a:lnTo>
                    <a:pt x="10" y="10"/>
                  </a:lnTo>
                  <a:lnTo>
                    <a:pt x="10" y="10"/>
                  </a:lnTo>
                  <a:lnTo>
                    <a:pt x="10" y="12"/>
                  </a:lnTo>
                  <a:lnTo>
                    <a:pt x="12" y="15"/>
                  </a:lnTo>
                  <a:lnTo>
                    <a:pt x="15" y="16"/>
                  </a:lnTo>
                  <a:lnTo>
                    <a:pt x="15" y="18"/>
                  </a:lnTo>
                  <a:lnTo>
                    <a:pt x="16" y="21"/>
                  </a:lnTo>
                  <a:lnTo>
                    <a:pt x="21" y="22"/>
                  </a:lnTo>
                  <a:lnTo>
                    <a:pt x="18" y="24"/>
                  </a:lnTo>
                  <a:lnTo>
                    <a:pt x="21" y="26"/>
                  </a:lnTo>
                  <a:lnTo>
                    <a:pt x="21" y="28"/>
                  </a:lnTo>
                  <a:lnTo>
                    <a:pt x="21" y="32"/>
                  </a:lnTo>
                  <a:lnTo>
                    <a:pt x="18" y="32"/>
                  </a:lnTo>
                  <a:lnTo>
                    <a:pt x="16" y="37"/>
                  </a:lnTo>
                  <a:lnTo>
                    <a:pt x="16" y="37"/>
                  </a:lnTo>
                  <a:lnTo>
                    <a:pt x="16" y="34"/>
                  </a:lnTo>
                  <a:lnTo>
                    <a:pt x="16" y="32"/>
                  </a:lnTo>
                  <a:lnTo>
                    <a:pt x="16" y="28"/>
                  </a:lnTo>
                  <a:lnTo>
                    <a:pt x="15" y="26"/>
                  </a:lnTo>
                  <a:lnTo>
                    <a:pt x="15" y="26"/>
                  </a:lnTo>
                  <a:lnTo>
                    <a:pt x="15" y="22"/>
                  </a:lnTo>
                  <a:lnTo>
                    <a:pt x="10" y="18"/>
                  </a:lnTo>
                  <a:lnTo>
                    <a:pt x="9" y="18"/>
                  </a:lnTo>
                  <a:lnTo>
                    <a:pt x="9" y="24"/>
                  </a:lnTo>
                  <a:lnTo>
                    <a:pt x="6" y="22"/>
                  </a:lnTo>
                  <a:lnTo>
                    <a:pt x="4" y="28"/>
                  </a:lnTo>
                  <a:lnTo>
                    <a:pt x="4" y="28"/>
                  </a:lnTo>
                  <a:lnTo>
                    <a:pt x="4" y="26"/>
                  </a:lnTo>
                  <a:lnTo>
                    <a:pt x="4" y="24"/>
                  </a:lnTo>
                  <a:lnTo>
                    <a:pt x="4" y="21"/>
                  </a:lnTo>
                  <a:lnTo>
                    <a:pt x="3" y="18"/>
                  </a:lnTo>
                  <a:lnTo>
                    <a:pt x="3" y="18"/>
                  </a:lnTo>
                  <a:lnTo>
                    <a:pt x="0" y="16"/>
                  </a:lnTo>
                  <a:lnTo>
                    <a:pt x="0" y="16"/>
                  </a:lnTo>
                  <a:lnTo>
                    <a:pt x="0" y="12"/>
                  </a:lnTo>
                  <a:lnTo>
                    <a:pt x="0" y="8"/>
                  </a:lnTo>
                  <a:lnTo>
                    <a:pt x="0" y="6"/>
                  </a:lnTo>
                  <a:lnTo>
                    <a:pt x="3" y="8"/>
                  </a:lnTo>
                  <a:lnTo>
                    <a:pt x="3" y="6"/>
                  </a:lnTo>
                  <a:lnTo>
                    <a:pt x="3" y="5"/>
                  </a:lnTo>
                  <a:lnTo>
                    <a:pt x="0" y="2"/>
                  </a:lnTo>
                  <a:lnTo>
                    <a:pt x="3" y="0"/>
                  </a:lnTo>
                  <a:lnTo>
                    <a:pt x="3"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2" name="Freeform 726">
              <a:extLst>
                <a:ext uri="{FF2B5EF4-FFF2-40B4-BE49-F238E27FC236}">
                  <a16:creationId xmlns:a16="http://schemas.microsoft.com/office/drawing/2014/main" id="{800F70A2-0DD3-4E56-B770-5507A20A9177}"/>
                </a:ext>
              </a:extLst>
            </p:cNvPr>
            <p:cNvSpPr>
              <a:spLocks/>
            </p:cNvSpPr>
            <p:nvPr/>
          </p:nvSpPr>
          <p:spPr bwMode="auto">
            <a:xfrm>
              <a:off x="1262063" y="3508376"/>
              <a:ext cx="12700" cy="15875"/>
            </a:xfrm>
            <a:custGeom>
              <a:avLst/>
              <a:gdLst>
                <a:gd name="T0" fmla="*/ 6 w 8"/>
                <a:gd name="T1" fmla="*/ 0 h 10"/>
                <a:gd name="T2" fmla="*/ 8 w 8"/>
                <a:gd name="T3" fmla="*/ 0 h 10"/>
                <a:gd name="T4" fmla="*/ 8 w 8"/>
                <a:gd name="T5" fmla="*/ 4 h 10"/>
                <a:gd name="T6" fmla="*/ 5 w 8"/>
                <a:gd name="T7" fmla="*/ 9 h 10"/>
                <a:gd name="T8" fmla="*/ 2 w 8"/>
                <a:gd name="T9" fmla="*/ 10 h 10"/>
                <a:gd name="T10" fmla="*/ 0 w 8"/>
                <a:gd name="T11" fmla="*/ 10 h 10"/>
                <a:gd name="T12" fmla="*/ 6 w 8"/>
                <a:gd name="T13" fmla="*/ 0 h 10"/>
                <a:gd name="T14" fmla="*/ 6 w 8"/>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6" y="0"/>
                  </a:moveTo>
                  <a:lnTo>
                    <a:pt x="8" y="0"/>
                  </a:lnTo>
                  <a:lnTo>
                    <a:pt x="8" y="4"/>
                  </a:lnTo>
                  <a:lnTo>
                    <a:pt x="5" y="9"/>
                  </a:lnTo>
                  <a:lnTo>
                    <a:pt x="2" y="10"/>
                  </a:lnTo>
                  <a:lnTo>
                    <a:pt x="0" y="10"/>
                  </a:lnTo>
                  <a:lnTo>
                    <a:pt x="6" y="0"/>
                  </a:lnTo>
                  <a:lnTo>
                    <a:pt x="6"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3" name="Freeform 727">
              <a:extLst>
                <a:ext uri="{FF2B5EF4-FFF2-40B4-BE49-F238E27FC236}">
                  <a16:creationId xmlns:a16="http://schemas.microsoft.com/office/drawing/2014/main" id="{00163356-731C-4BCD-A98B-07E29D659718}"/>
                </a:ext>
              </a:extLst>
            </p:cNvPr>
            <p:cNvSpPr>
              <a:spLocks/>
            </p:cNvSpPr>
            <p:nvPr/>
          </p:nvSpPr>
          <p:spPr bwMode="auto">
            <a:xfrm>
              <a:off x="957263" y="3622676"/>
              <a:ext cx="12700" cy="42863"/>
            </a:xfrm>
            <a:custGeom>
              <a:avLst/>
              <a:gdLst>
                <a:gd name="T0" fmla="*/ 6 w 8"/>
                <a:gd name="T1" fmla="*/ 10 h 27"/>
                <a:gd name="T2" fmla="*/ 6 w 8"/>
                <a:gd name="T3" fmla="*/ 14 h 27"/>
                <a:gd name="T4" fmla="*/ 6 w 8"/>
                <a:gd name="T5" fmla="*/ 14 h 27"/>
                <a:gd name="T6" fmla="*/ 6 w 8"/>
                <a:gd name="T7" fmla="*/ 17 h 27"/>
                <a:gd name="T8" fmla="*/ 8 w 8"/>
                <a:gd name="T9" fmla="*/ 20 h 27"/>
                <a:gd name="T10" fmla="*/ 8 w 8"/>
                <a:gd name="T11" fmla="*/ 24 h 27"/>
                <a:gd name="T12" fmla="*/ 8 w 8"/>
                <a:gd name="T13" fmla="*/ 24 h 27"/>
                <a:gd name="T14" fmla="*/ 8 w 8"/>
                <a:gd name="T15" fmla="*/ 27 h 27"/>
                <a:gd name="T16" fmla="*/ 8 w 8"/>
                <a:gd name="T17" fmla="*/ 26 h 27"/>
                <a:gd name="T18" fmla="*/ 6 w 8"/>
                <a:gd name="T19" fmla="*/ 20 h 27"/>
                <a:gd name="T20" fmla="*/ 2 w 8"/>
                <a:gd name="T21" fmla="*/ 11 h 27"/>
                <a:gd name="T22" fmla="*/ 2 w 8"/>
                <a:gd name="T23" fmla="*/ 5 h 27"/>
                <a:gd name="T24" fmla="*/ 0 w 8"/>
                <a:gd name="T25" fmla="*/ 4 h 27"/>
                <a:gd name="T26" fmla="*/ 2 w 8"/>
                <a:gd name="T27" fmla="*/ 4 h 27"/>
                <a:gd name="T28" fmla="*/ 2 w 8"/>
                <a:gd name="T29" fmla="*/ 4 h 27"/>
                <a:gd name="T30" fmla="*/ 2 w 8"/>
                <a:gd name="T31" fmla="*/ 0 h 27"/>
                <a:gd name="T32" fmla="*/ 4 w 8"/>
                <a:gd name="T33" fmla="*/ 4 h 27"/>
                <a:gd name="T34" fmla="*/ 4 w 8"/>
                <a:gd name="T35" fmla="*/ 8 h 27"/>
                <a:gd name="T36" fmla="*/ 4 w 8"/>
                <a:gd name="T37" fmla="*/ 10 h 27"/>
                <a:gd name="T38" fmla="*/ 6 w 8"/>
                <a:gd name="T39" fmla="*/ 10 h 27"/>
                <a:gd name="T40" fmla="*/ 6 w 8"/>
                <a:gd name="T41"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27">
                  <a:moveTo>
                    <a:pt x="6" y="10"/>
                  </a:moveTo>
                  <a:lnTo>
                    <a:pt x="6" y="14"/>
                  </a:lnTo>
                  <a:lnTo>
                    <a:pt x="6" y="14"/>
                  </a:lnTo>
                  <a:lnTo>
                    <a:pt x="6" y="17"/>
                  </a:lnTo>
                  <a:lnTo>
                    <a:pt x="8" y="20"/>
                  </a:lnTo>
                  <a:lnTo>
                    <a:pt x="8" y="24"/>
                  </a:lnTo>
                  <a:lnTo>
                    <a:pt x="8" y="24"/>
                  </a:lnTo>
                  <a:lnTo>
                    <a:pt x="8" y="27"/>
                  </a:lnTo>
                  <a:lnTo>
                    <a:pt x="8" y="26"/>
                  </a:lnTo>
                  <a:lnTo>
                    <a:pt x="6" y="20"/>
                  </a:lnTo>
                  <a:lnTo>
                    <a:pt x="2" y="11"/>
                  </a:lnTo>
                  <a:lnTo>
                    <a:pt x="2" y="5"/>
                  </a:lnTo>
                  <a:lnTo>
                    <a:pt x="0" y="4"/>
                  </a:lnTo>
                  <a:lnTo>
                    <a:pt x="2" y="4"/>
                  </a:lnTo>
                  <a:lnTo>
                    <a:pt x="2" y="4"/>
                  </a:lnTo>
                  <a:lnTo>
                    <a:pt x="2" y="0"/>
                  </a:lnTo>
                  <a:lnTo>
                    <a:pt x="4" y="4"/>
                  </a:lnTo>
                  <a:lnTo>
                    <a:pt x="4" y="8"/>
                  </a:lnTo>
                  <a:lnTo>
                    <a:pt x="4" y="10"/>
                  </a:lnTo>
                  <a:lnTo>
                    <a:pt x="6" y="10"/>
                  </a:lnTo>
                  <a:lnTo>
                    <a:pt x="6" y="1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4" name="Freeform 728">
              <a:extLst>
                <a:ext uri="{FF2B5EF4-FFF2-40B4-BE49-F238E27FC236}">
                  <a16:creationId xmlns:a16="http://schemas.microsoft.com/office/drawing/2014/main" id="{27E84640-13B0-49C3-B2E9-3F1B4545119F}"/>
                </a:ext>
              </a:extLst>
            </p:cNvPr>
            <p:cNvSpPr>
              <a:spLocks/>
            </p:cNvSpPr>
            <p:nvPr/>
          </p:nvSpPr>
          <p:spPr bwMode="auto">
            <a:xfrm>
              <a:off x="1065213" y="3484563"/>
              <a:ext cx="115888" cy="160338"/>
            </a:xfrm>
            <a:custGeom>
              <a:avLst/>
              <a:gdLst>
                <a:gd name="T0" fmla="*/ 73 w 73"/>
                <a:gd name="T1" fmla="*/ 25 h 101"/>
                <a:gd name="T2" fmla="*/ 70 w 73"/>
                <a:gd name="T3" fmla="*/ 28 h 101"/>
                <a:gd name="T4" fmla="*/ 70 w 73"/>
                <a:gd name="T5" fmla="*/ 31 h 101"/>
                <a:gd name="T6" fmla="*/ 69 w 73"/>
                <a:gd name="T7" fmla="*/ 35 h 101"/>
                <a:gd name="T8" fmla="*/ 69 w 73"/>
                <a:gd name="T9" fmla="*/ 41 h 101"/>
                <a:gd name="T10" fmla="*/ 65 w 73"/>
                <a:gd name="T11" fmla="*/ 56 h 101"/>
                <a:gd name="T12" fmla="*/ 63 w 73"/>
                <a:gd name="T13" fmla="*/ 67 h 101"/>
                <a:gd name="T14" fmla="*/ 61 w 73"/>
                <a:gd name="T15" fmla="*/ 87 h 101"/>
                <a:gd name="T16" fmla="*/ 59 w 73"/>
                <a:gd name="T17" fmla="*/ 98 h 101"/>
                <a:gd name="T18" fmla="*/ 55 w 73"/>
                <a:gd name="T19" fmla="*/ 97 h 101"/>
                <a:gd name="T20" fmla="*/ 53 w 73"/>
                <a:gd name="T21" fmla="*/ 101 h 101"/>
                <a:gd name="T22" fmla="*/ 44 w 73"/>
                <a:gd name="T23" fmla="*/ 89 h 101"/>
                <a:gd name="T24" fmla="*/ 35 w 73"/>
                <a:gd name="T25" fmla="*/ 81 h 101"/>
                <a:gd name="T26" fmla="*/ 29 w 73"/>
                <a:gd name="T27" fmla="*/ 75 h 101"/>
                <a:gd name="T28" fmla="*/ 22 w 73"/>
                <a:gd name="T29" fmla="*/ 63 h 101"/>
                <a:gd name="T30" fmla="*/ 16 w 73"/>
                <a:gd name="T31" fmla="*/ 65 h 101"/>
                <a:gd name="T32" fmla="*/ 12 w 73"/>
                <a:gd name="T33" fmla="*/ 65 h 101"/>
                <a:gd name="T34" fmla="*/ 9 w 73"/>
                <a:gd name="T35" fmla="*/ 61 h 101"/>
                <a:gd name="T36" fmla="*/ 3 w 73"/>
                <a:gd name="T37" fmla="*/ 57 h 101"/>
                <a:gd name="T38" fmla="*/ 3 w 73"/>
                <a:gd name="T39" fmla="*/ 51 h 101"/>
                <a:gd name="T40" fmla="*/ 1 w 73"/>
                <a:gd name="T41" fmla="*/ 47 h 101"/>
                <a:gd name="T42" fmla="*/ 0 w 73"/>
                <a:gd name="T43" fmla="*/ 47 h 101"/>
                <a:gd name="T44" fmla="*/ 0 w 73"/>
                <a:gd name="T45" fmla="*/ 45 h 101"/>
                <a:gd name="T46" fmla="*/ 0 w 73"/>
                <a:gd name="T47" fmla="*/ 41 h 101"/>
                <a:gd name="T48" fmla="*/ 0 w 73"/>
                <a:gd name="T49" fmla="*/ 37 h 101"/>
                <a:gd name="T50" fmla="*/ 1 w 73"/>
                <a:gd name="T51" fmla="*/ 35 h 101"/>
                <a:gd name="T52" fmla="*/ 1 w 73"/>
                <a:gd name="T53" fmla="*/ 29 h 101"/>
                <a:gd name="T54" fmla="*/ 3 w 73"/>
                <a:gd name="T55" fmla="*/ 28 h 101"/>
                <a:gd name="T56" fmla="*/ 3 w 73"/>
                <a:gd name="T57" fmla="*/ 25 h 101"/>
                <a:gd name="T58" fmla="*/ 6 w 73"/>
                <a:gd name="T59" fmla="*/ 22 h 101"/>
                <a:gd name="T60" fmla="*/ 6 w 73"/>
                <a:gd name="T61" fmla="*/ 18 h 101"/>
                <a:gd name="T62" fmla="*/ 6 w 73"/>
                <a:gd name="T63" fmla="*/ 13 h 101"/>
                <a:gd name="T64" fmla="*/ 6 w 73"/>
                <a:gd name="T65" fmla="*/ 13 h 101"/>
                <a:gd name="T66" fmla="*/ 7 w 73"/>
                <a:gd name="T67" fmla="*/ 13 h 101"/>
                <a:gd name="T68" fmla="*/ 9 w 73"/>
                <a:gd name="T69" fmla="*/ 9 h 101"/>
                <a:gd name="T70" fmla="*/ 9 w 73"/>
                <a:gd name="T71" fmla="*/ 8 h 101"/>
                <a:gd name="T72" fmla="*/ 16 w 73"/>
                <a:gd name="T73" fmla="*/ 3 h 101"/>
                <a:gd name="T74" fmla="*/ 17 w 73"/>
                <a:gd name="T75" fmla="*/ 3 h 101"/>
                <a:gd name="T76" fmla="*/ 19 w 73"/>
                <a:gd name="T77" fmla="*/ 0 h 101"/>
                <a:gd name="T78" fmla="*/ 22 w 73"/>
                <a:gd name="T79" fmla="*/ 2 h 101"/>
                <a:gd name="T80" fmla="*/ 25 w 73"/>
                <a:gd name="T81" fmla="*/ 3 h 101"/>
                <a:gd name="T82" fmla="*/ 31 w 73"/>
                <a:gd name="T83" fmla="*/ 8 h 101"/>
                <a:gd name="T84" fmla="*/ 31 w 73"/>
                <a:gd name="T85" fmla="*/ 15 h 101"/>
                <a:gd name="T86" fmla="*/ 31 w 73"/>
                <a:gd name="T87" fmla="*/ 15 h 101"/>
                <a:gd name="T88" fmla="*/ 37 w 73"/>
                <a:gd name="T89" fmla="*/ 19 h 101"/>
                <a:gd name="T90" fmla="*/ 39 w 73"/>
                <a:gd name="T91" fmla="*/ 24 h 101"/>
                <a:gd name="T92" fmla="*/ 44 w 73"/>
                <a:gd name="T93" fmla="*/ 28 h 101"/>
                <a:gd name="T94" fmla="*/ 45 w 73"/>
                <a:gd name="T95" fmla="*/ 28 h 101"/>
                <a:gd name="T96" fmla="*/ 47 w 73"/>
                <a:gd name="T97" fmla="*/ 25 h 101"/>
                <a:gd name="T98" fmla="*/ 50 w 73"/>
                <a:gd name="T99" fmla="*/ 24 h 101"/>
                <a:gd name="T100" fmla="*/ 50 w 73"/>
                <a:gd name="T101" fmla="*/ 18 h 101"/>
                <a:gd name="T102" fmla="*/ 53 w 73"/>
                <a:gd name="T103" fmla="*/ 15 h 101"/>
                <a:gd name="T104" fmla="*/ 59 w 73"/>
                <a:gd name="T105" fmla="*/ 13 h 101"/>
                <a:gd name="T106" fmla="*/ 61 w 73"/>
                <a:gd name="T107" fmla="*/ 15 h 101"/>
                <a:gd name="T108" fmla="*/ 65 w 73"/>
                <a:gd name="T109" fmla="*/ 18 h 101"/>
                <a:gd name="T110" fmla="*/ 65 w 73"/>
                <a:gd name="T111" fmla="*/ 19 h 101"/>
                <a:gd name="T112" fmla="*/ 69 w 73"/>
                <a:gd name="T113" fmla="*/ 24 h 101"/>
                <a:gd name="T114" fmla="*/ 73 w 73"/>
                <a:gd name="T115" fmla="*/ 24 h 101"/>
                <a:gd name="T116" fmla="*/ 73 w 73"/>
                <a:gd name="T117" fmla="*/ 25 h 101"/>
                <a:gd name="T118" fmla="*/ 73 w 73"/>
                <a:gd name="T119" fmla="*/ 2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 h="101">
                  <a:moveTo>
                    <a:pt x="73" y="25"/>
                  </a:moveTo>
                  <a:lnTo>
                    <a:pt x="70" y="28"/>
                  </a:lnTo>
                  <a:lnTo>
                    <a:pt x="70" y="31"/>
                  </a:lnTo>
                  <a:lnTo>
                    <a:pt x="69" y="35"/>
                  </a:lnTo>
                  <a:lnTo>
                    <a:pt x="69" y="41"/>
                  </a:lnTo>
                  <a:lnTo>
                    <a:pt x="65" y="56"/>
                  </a:lnTo>
                  <a:lnTo>
                    <a:pt x="63" y="67"/>
                  </a:lnTo>
                  <a:lnTo>
                    <a:pt x="61" y="87"/>
                  </a:lnTo>
                  <a:lnTo>
                    <a:pt x="59" y="98"/>
                  </a:lnTo>
                  <a:lnTo>
                    <a:pt x="55" y="97"/>
                  </a:lnTo>
                  <a:lnTo>
                    <a:pt x="53" y="101"/>
                  </a:lnTo>
                  <a:lnTo>
                    <a:pt x="44" y="89"/>
                  </a:lnTo>
                  <a:lnTo>
                    <a:pt x="35" y="81"/>
                  </a:lnTo>
                  <a:lnTo>
                    <a:pt x="29" y="75"/>
                  </a:lnTo>
                  <a:lnTo>
                    <a:pt x="22" y="63"/>
                  </a:lnTo>
                  <a:lnTo>
                    <a:pt x="16" y="65"/>
                  </a:lnTo>
                  <a:lnTo>
                    <a:pt x="12" y="65"/>
                  </a:lnTo>
                  <a:lnTo>
                    <a:pt x="9" y="61"/>
                  </a:lnTo>
                  <a:lnTo>
                    <a:pt x="3" y="57"/>
                  </a:lnTo>
                  <a:lnTo>
                    <a:pt x="3" y="51"/>
                  </a:lnTo>
                  <a:lnTo>
                    <a:pt x="1" y="47"/>
                  </a:lnTo>
                  <a:lnTo>
                    <a:pt x="0" y="47"/>
                  </a:lnTo>
                  <a:lnTo>
                    <a:pt x="0" y="45"/>
                  </a:lnTo>
                  <a:lnTo>
                    <a:pt x="0" y="41"/>
                  </a:lnTo>
                  <a:lnTo>
                    <a:pt x="0" y="37"/>
                  </a:lnTo>
                  <a:lnTo>
                    <a:pt x="1" y="35"/>
                  </a:lnTo>
                  <a:lnTo>
                    <a:pt x="1" y="29"/>
                  </a:lnTo>
                  <a:lnTo>
                    <a:pt x="3" y="28"/>
                  </a:lnTo>
                  <a:lnTo>
                    <a:pt x="3" y="25"/>
                  </a:lnTo>
                  <a:lnTo>
                    <a:pt x="6" y="22"/>
                  </a:lnTo>
                  <a:lnTo>
                    <a:pt x="6" y="18"/>
                  </a:lnTo>
                  <a:lnTo>
                    <a:pt x="6" y="13"/>
                  </a:lnTo>
                  <a:lnTo>
                    <a:pt x="6" y="13"/>
                  </a:lnTo>
                  <a:lnTo>
                    <a:pt x="7" y="13"/>
                  </a:lnTo>
                  <a:lnTo>
                    <a:pt x="9" y="9"/>
                  </a:lnTo>
                  <a:lnTo>
                    <a:pt x="9" y="8"/>
                  </a:lnTo>
                  <a:lnTo>
                    <a:pt x="16" y="3"/>
                  </a:lnTo>
                  <a:lnTo>
                    <a:pt x="17" y="3"/>
                  </a:lnTo>
                  <a:lnTo>
                    <a:pt x="19" y="0"/>
                  </a:lnTo>
                  <a:lnTo>
                    <a:pt x="22" y="2"/>
                  </a:lnTo>
                  <a:lnTo>
                    <a:pt x="25" y="3"/>
                  </a:lnTo>
                  <a:lnTo>
                    <a:pt x="31" y="8"/>
                  </a:lnTo>
                  <a:lnTo>
                    <a:pt x="31" y="15"/>
                  </a:lnTo>
                  <a:lnTo>
                    <a:pt x="31" y="15"/>
                  </a:lnTo>
                  <a:lnTo>
                    <a:pt x="37" y="19"/>
                  </a:lnTo>
                  <a:lnTo>
                    <a:pt x="39" y="24"/>
                  </a:lnTo>
                  <a:lnTo>
                    <a:pt x="44" y="28"/>
                  </a:lnTo>
                  <a:lnTo>
                    <a:pt x="45" y="28"/>
                  </a:lnTo>
                  <a:lnTo>
                    <a:pt x="47" y="25"/>
                  </a:lnTo>
                  <a:lnTo>
                    <a:pt x="50" y="24"/>
                  </a:lnTo>
                  <a:lnTo>
                    <a:pt x="50" y="18"/>
                  </a:lnTo>
                  <a:lnTo>
                    <a:pt x="53" y="15"/>
                  </a:lnTo>
                  <a:lnTo>
                    <a:pt x="59" y="13"/>
                  </a:lnTo>
                  <a:lnTo>
                    <a:pt x="61" y="15"/>
                  </a:lnTo>
                  <a:lnTo>
                    <a:pt x="65" y="18"/>
                  </a:lnTo>
                  <a:lnTo>
                    <a:pt x="65" y="19"/>
                  </a:lnTo>
                  <a:lnTo>
                    <a:pt x="69" y="24"/>
                  </a:lnTo>
                  <a:lnTo>
                    <a:pt x="73" y="24"/>
                  </a:lnTo>
                  <a:lnTo>
                    <a:pt x="73" y="25"/>
                  </a:lnTo>
                  <a:lnTo>
                    <a:pt x="73" y="25"/>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5" name="Rectangle 729">
              <a:extLst>
                <a:ext uri="{FF2B5EF4-FFF2-40B4-BE49-F238E27FC236}">
                  <a16:creationId xmlns:a16="http://schemas.microsoft.com/office/drawing/2014/main" id="{018526B6-8158-47B3-A1AE-C10DEF3DD4C9}"/>
                </a:ext>
              </a:extLst>
            </p:cNvPr>
            <p:cNvSpPr>
              <a:spLocks noChangeArrowheads="1"/>
            </p:cNvSpPr>
            <p:nvPr/>
          </p:nvSpPr>
          <p:spPr bwMode="auto">
            <a:xfrm>
              <a:off x="1144588" y="3354388"/>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6" name="Freeform 730">
              <a:extLst>
                <a:ext uri="{FF2B5EF4-FFF2-40B4-BE49-F238E27FC236}">
                  <a16:creationId xmlns:a16="http://schemas.microsoft.com/office/drawing/2014/main" id="{F921513D-DEA9-494F-94AE-5D5E3DDDC160}"/>
                </a:ext>
              </a:extLst>
            </p:cNvPr>
            <p:cNvSpPr>
              <a:spLocks/>
            </p:cNvSpPr>
            <p:nvPr/>
          </p:nvSpPr>
          <p:spPr bwMode="auto">
            <a:xfrm>
              <a:off x="1668463" y="3719513"/>
              <a:ext cx="14288" cy="34925"/>
            </a:xfrm>
            <a:custGeom>
              <a:avLst/>
              <a:gdLst>
                <a:gd name="T0" fmla="*/ 2 w 9"/>
                <a:gd name="T1" fmla="*/ 0 h 22"/>
                <a:gd name="T2" fmla="*/ 5 w 9"/>
                <a:gd name="T3" fmla="*/ 3 h 22"/>
                <a:gd name="T4" fmla="*/ 6 w 9"/>
                <a:gd name="T5" fmla="*/ 6 h 22"/>
                <a:gd name="T6" fmla="*/ 9 w 9"/>
                <a:gd name="T7" fmla="*/ 10 h 22"/>
                <a:gd name="T8" fmla="*/ 9 w 9"/>
                <a:gd name="T9" fmla="*/ 13 h 22"/>
                <a:gd name="T10" fmla="*/ 8 w 9"/>
                <a:gd name="T11" fmla="*/ 16 h 22"/>
                <a:gd name="T12" fmla="*/ 2 w 9"/>
                <a:gd name="T13" fmla="*/ 20 h 22"/>
                <a:gd name="T14" fmla="*/ 2 w 9"/>
                <a:gd name="T15" fmla="*/ 22 h 22"/>
                <a:gd name="T16" fmla="*/ 0 w 9"/>
                <a:gd name="T17" fmla="*/ 19 h 22"/>
                <a:gd name="T18" fmla="*/ 0 w 9"/>
                <a:gd name="T19" fmla="*/ 10 h 22"/>
                <a:gd name="T20" fmla="*/ 0 w 9"/>
                <a:gd name="T21" fmla="*/ 4 h 22"/>
                <a:gd name="T22" fmla="*/ 2 w 9"/>
                <a:gd name="T23" fmla="*/ 0 h 22"/>
                <a:gd name="T24" fmla="*/ 2 w 9"/>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2">
                  <a:moveTo>
                    <a:pt x="2" y="0"/>
                  </a:moveTo>
                  <a:lnTo>
                    <a:pt x="5" y="3"/>
                  </a:lnTo>
                  <a:lnTo>
                    <a:pt x="6" y="6"/>
                  </a:lnTo>
                  <a:lnTo>
                    <a:pt x="9" y="10"/>
                  </a:lnTo>
                  <a:lnTo>
                    <a:pt x="9" y="13"/>
                  </a:lnTo>
                  <a:lnTo>
                    <a:pt x="8" y="16"/>
                  </a:lnTo>
                  <a:lnTo>
                    <a:pt x="2" y="20"/>
                  </a:lnTo>
                  <a:lnTo>
                    <a:pt x="2" y="22"/>
                  </a:lnTo>
                  <a:lnTo>
                    <a:pt x="0" y="19"/>
                  </a:lnTo>
                  <a:lnTo>
                    <a:pt x="0" y="10"/>
                  </a:lnTo>
                  <a:lnTo>
                    <a:pt x="0" y="4"/>
                  </a:lnTo>
                  <a:lnTo>
                    <a:pt x="2" y="0"/>
                  </a:lnTo>
                  <a:lnTo>
                    <a:pt x="2"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7" name="Freeform 731">
              <a:extLst>
                <a:ext uri="{FF2B5EF4-FFF2-40B4-BE49-F238E27FC236}">
                  <a16:creationId xmlns:a16="http://schemas.microsoft.com/office/drawing/2014/main" id="{08B0945B-6251-4EB3-AC5C-E442A8E1E7E8}"/>
                </a:ext>
              </a:extLst>
            </p:cNvPr>
            <p:cNvSpPr>
              <a:spLocks/>
            </p:cNvSpPr>
            <p:nvPr/>
          </p:nvSpPr>
          <p:spPr bwMode="auto">
            <a:xfrm>
              <a:off x="1225551" y="3970338"/>
              <a:ext cx="15875" cy="4763"/>
            </a:xfrm>
            <a:custGeom>
              <a:avLst/>
              <a:gdLst>
                <a:gd name="T0" fmla="*/ 6 w 10"/>
                <a:gd name="T1" fmla="*/ 1 h 3"/>
                <a:gd name="T2" fmla="*/ 7 w 10"/>
                <a:gd name="T3" fmla="*/ 3 h 3"/>
                <a:gd name="T4" fmla="*/ 10 w 10"/>
                <a:gd name="T5" fmla="*/ 3 h 3"/>
                <a:gd name="T6" fmla="*/ 7 w 10"/>
                <a:gd name="T7" fmla="*/ 3 h 3"/>
                <a:gd name="T8" fmla="*/ 6 w 10"/>
                <a:gd name="T9" fmla="*/ 3 h 3"/>
                <a:gd name="T10" fmla="*/ 6 w 10"/>
                <a:gd name="T11" fmla="*/ 3 h 3"/>
                <a:gd name="T12" fmla="*/ 1 w 10"/>
                <a:gd name="T13" fmla="*/ 1 h 3"/>
                <a:gd name="T14" fmla="*/ 0 w 10"/>
                <a:gd name="T15" fmla="*/ 0 h 3"/>
                <a:gd name="T16" fmla="*/ 0 w 10"/>
                <a:gd name="T17" fmla="*/ 1 h 3"/>
                <a:gd name="T18" fmla="*/ 1 w 10"/>
                <a:gd name="T19" fmla="*/ 0 h 3"/>
                <a:gd name="T20" fmla="*/ 6 w 10"/>
                <a:gd name="T21" fmla="*/ 1 h 3"/>
                <a:gd name="T22" fmla="*/ 6 w 10"/>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3">
                  <a:moveTo>
                    <a:pt x="6" y="1"/>
                  </a:moveTo>
                  <a:lnTo>
                    <a:pt x="7" y="3"/>
                  </a:lnTo>
                  <a:lnTo>
                    <a:pt x="10" y="3"/>
                  </a:lnTo>
                  <a:lnTo>
                    <a:pt x="7" y="3"/>
                  </a:lnTo>
                  <a:lnTo>
                    <a:pt x="6" y="3"/>
                  </a:lnTo>
                  <a:lnTo>
                    <a:pt x="6" y="3"/>
                  </a:lnTo>
                  <a:lnTo>
                    <a:pt x="1" y="1"/>
                  </a:lnTo>
                  <a:lnTo>
                    <a:pt x="0" y="0"/>
                  </a:lnTo>
                  <a:lnTo>
                    <a:pt x="0" y="1"/>
                  </a:lnTo>
                  <a:lnTo>
                    <a:pt x="1" y="0"/>
                  </a:lnTo>
                  <a:lnTo>
                    <a:pt x="6" y="1"/>
                  </a:lnTo>
                  <a:lnTo>
                    <a:pt x="6" y="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8" name="Freeform 732">
              <a:extLst>
                <a:ext uri="{FF2B5EF4-FFF2-40B4-BE49-F238E27FC236}">
                  <a16:creationId xmlns:a16="http://schemas.microsoft.com/office/drawing/2014/main" id="{A4313D5D-0D5C-4D3A-A384-F607521743D4}"/>
                </a:ext>
              </a:extLst>
            </p:cNvPr>
            <p:cNvSpPr>
              <a:spLocks/>
            </p:cNvSpPr>
            <p:nvPr/>
          </p:nvSpPr>
          <p:spPr bwMode="auto">
            <a:xfrm>
              <a:off x="1235076" y="3294063"/>
              <a:ext cx="26988" cy="23813"/>
            </a:xfrm>
            <a:custGeom>
              <a:avLst/>
              <a:gdLst>
                <a:gd name="T0" fmla="*/ 17 w 17"/>
                <a:gd name="T1" fmla="*/ 6 h 15"/>
                <a:gd name="T2" fmla="*/ 13 w 17"/>
                <a:gd name="T3" fmla="*/ 10 h 15"/>
                <a:gd name="T4" fmla="*/ 13 w 17"/>
                <a:gd name="T5" fmla="*/ 10 h 15"/>
                <a:gd name="T6" fmla="*/ 11 w 17"/>
                <a:gd name="T7" fmla="*/ 12 h 15"/>
                <a:gd name="T8" fmla="*/ 6 w 17"/>
                <a:gd name="T9" fmla="*/ 15 h 15"/>
                <a:gd name="T10" fmla="*/ 4 w 17"/>
                <a:gd name="T11" fmla="*/ 15 h 15"/>
                <a:gd name="T12" fmla="*/ 1 w 17"/>
                <a:gd name="T13" fmla="*/ 10 h 15"/>
                <a:gd name="T14" fmla="*/ 4 w 17"/>
                <a:gd name="T15" fmla="*/ 9 h 15"/>
                <a:gd name="T16" fmla="*/ 0 w 17"/>
                <a:gd name="T17" fmla="*/ 6 h 15"/>
                <a:gd name="T18" fmla="*/ 1 w 17"/>
                <a:gd name="T19" fmla="*/ 2 h 15"/>
                <a:gd name="T20" fmla="*/ 6 w 17"/>
                <a:gd name="T21" fmla="*/ 0 h 15"/>
                <a:gd name="T22" fmla="*/ 10 w 17"/>
                <a:gd name="T23" fmla="*/ 2 h 15"/>
                <a:gd name="T24" fmla="*/ 16 w 17"/>
                <a:gd name="T25" fmla="*/ 2 h 15"/>
                <a:gd name="T26" fmla="*/ 17 w 17"/>
                <a:gd name="T27" fmla="*/ 6 h 15"/>
                <a:gd name="T28" fmla="*/ 17 w 17"/>
                <a:gd name="T2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5">
                  <a:moveTo>
                    <a:pt x="17" y="6"/>
                  </a:moveTo>
                  <a:lnTo>
                    <a:pt x="13" y="10"/>
                  </a:lnTo>
                  <a:lnTo>
                    <a:pt x="13" y="10"/>
                  </a:lnTo>
                  <a:lnTo>
                    <a:pt x="11" y="12"/>
                  </a:lnTo>
                  <a:lnTo>
                    <a:pt x="6" y="15"/>
                  </a:lnTo>
                  <a:lnTo>
                    <a:pt x="4" y="15"/>
                  </a:lnTo>
                  <a:lnTo>
                    <a:pt x="1" y="10"/>
                  </a:lnTo>
                  <a:lnTo>
                    <a:pt x="4" y="9"/>
                  </a:lnTo>
                  <a:lnTo>
                    <a:pt x="0" y="6"/>
                  </a:lnTo>
                  <a:lnTo>
                    <a:pt x="1" y="2"/>
                  </a:lnTo>
                  <a:lnTo>
                    <a:pt x="6" y="0"/>
                  </a:lnTo>
                  <a:lnTo>
                    <a:pt x="10" y="2"/>
                  </a:lnTo>
                  <a:lnTo>
                    <a:pt x="16" y="2"/>
                  </a:lnTo>
                  <a:lnTo>
                    <a:pt x="17" y="6"/>
                  </a:lnTo>
                  <a:lnTo>
                    <a:pt x="17"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9" name="Freeform 733">
              <a:extLst>
                <a:ext uri="{FF2B5EF4-FFF2-40B4-BE49-F238E27FC236}">
                  <a16:creationId xmlns:a16="http://schemas.microsoft.com/office/drawing/2014/main" id="{6AC31BB8-9956-4032-B785-565C133D739F}"/>
                </a:ext>
              </a:extLst>
            </p:cNvPr>
            <p:cNvSpPr>
              <a:spLocks/>
            </p:cNvSpPr>
            <p:nvPr/>
          </p:nvSpPr>
          <p:spPr bwMode="auto">
            <a:xfrm>
              <a:off x="1139826" y="3327401"/>
              <a:ext cx="4763" cy="1588"/>
            </a:xfrm>
            <a:custGeom>
              <a:avLst/>
              <a:gdLst>
                <a:gd name="T0" fmla="*/ 0 w 3"/>
                <a:gd name="T1" fmla="*/ 1 h 1"/>
                <a:gd name="T2" fmla="*/ 0 w 3"/>
                <a:gd name="T3" fmla="*/ 1 h 1"/>
                <a:gd name="T4" fmla="*/ 3 w 3"/>
                <a:gd name="T5" fmla="*/ 0 h 1"/>
                <a:gd name="T6" fmla="*/ 0 w 3"/>
                <a:gd name="T7" fmla="*/ 1 h 1"/>
                <a:gd name="T8" fmla="*/ 0 w 3"/>
                <a:gd name="T9" fmla="*/ 1 h 1"/>
              </a:gdLst>
              <a:ahLst/>
              <a:cxnLst>
                <a:cxn ang="0">
                  <a:pos x="T0" y="T1"/>
                </a:cxn>
                <a:cxn ang="0">
                  <a:pos x="T2" y="T3"/>
                </a:cxn>
                <a:cxn ang="0">
                  <a:pos x="T4" y="T5"/>
                </a:cxn>
                <a:cxn ang="0">
                  <a:pos x="T6" y="T7"/>
                </a:cxn>
                <a:cxn ang="0">
                  <a:pos x="T8" y="T9"/>
                </a:cxn>
              </a:cxnLst>
              <a:rect l="0" t="0" r="r" b="b"/>
              <a:pathLst>
                <a:path w="3" h="1">
                  <a:moveTo>
                    <a:pt x="0" y="1"/>
                  </a:moveTo>
                  <a:lnTo>
                    <a:pt x="0" y="1"/>
                  </a:lnTo>
                  <a:lnTo>
                    <a:pt x="3" y="0"/>
                  </a:lnTo>
                  <a:lnTo>
                    <a:pt x="0" y="1"/>
                  </a:lnTo>
                  <a:lnTo>
                    <a:pt x="0" y="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0" name="Freeform 734">
              <a:extLst>
                <a:ext uri="{FF2B5EF4-FFF2-40B4-BE49-F238E27FC236}">
                  <a16:creationId xmlns:a16="http://schemas.microsoft.com/office/drawing/2014/main" id="{A7811E70-11BB-4258-A676-F918C7E503CA}"/>
                </a:ext>
              </a:extLst>
            </p:cNvPr>
            <p:cNvSpPr>
              <a:spLocks/>
            </p:cNvSpPr>
            <p:nvPr/>
          </p:nvSpPr>
          <p:spPr bwMode="auto">
            <a:xfrm>
              <a:off x="1236663" y="3284538"/>
              <a:ext cx="38100" cy="19050"/>
            </a:xfrm>
            <a:custGeom>
              <a:avLst/>
              <a:gdLst>
                <a:gd name="T0" fmla="*/ 22 w 24"/>
                <a:gd name="T1" fmla="*/ 2 h 12"/>
                <a:gd name="T2" fmla="*/ 24 w 24"/>
                <a:gd name="T3" fmla="*/ 5 h 12"/>
                <a:gd name="T4" fmla="*/ 22 w 24"/>
                <a:gd name="T5" fmla="*/ 6 h 12"/>
                <a:gd name="T6" fmla="*/ 22 w 24"/>
                <a:gd name="T7" fmla="*/ 11 h 12"/>
                <a:gd name="T8" fmla="*/ 21 w 24"/>
                <a:gd name="T9" fmla="*/ 12 h 12"/>
                <a:gd name="T10" fmla="*/ 16 w 24"/>
                <a:gd name="T11" fmla="*/ 12 h 12"/>
                <a:gd name="T12" fmla="*/ 15 w 24"/>
                <a:gd name="T13" fmla="*/ 8 h 12"/>
                <a:gd name="T14" fmla="*/ 9 w 24"/>
                <a:gd name="T15" fmla="*/ 8 h 12"/>
                <a:gd name="T16" fmla="*/ 5 w 24"/>
                <a:gd name="T17" fmla="*/ 6 h 12"/>
                <a:gd name="T18" fmla="*/ 0 w 24"/>
                <a:gd name="T19" fmla="*/ 8 h 12"/>
                <a:gd name="T20" fmla="*/ 3 w 24"/>
                <a:gd name="T21" fmla="*/ 5 h 12"/>
                <a:gd name="T22" fmla="*/ 6 w 24"/>
                <a:gd name="T23" fmla="*/ 0 h 12"/>
                <a:gd name="T24" fmla="*/ 9 w 24"/>
                <a:gd name="T25" fmla="*/ 0 h 12"/>
                <a:gd name="T26" fmla="*/ 10 w 24"/>
                <a:gd name="T27" fmla="*/ 5 h 12"/>
                <a:gd name="T28" fmla="*/ 12 w 24"/>
                <a:gd name="T29" fmla="*/ 5 h 12"/>
                <a:gd name="T30" fmla="*/ 15 w 24"/>
                <a:gd name="T31" fmla="*/ 0 h 12"/>
                <a:gd name="T32" fmla="*/ 18 w 24"/>
                <a:gd name="T33" fmla="*/ 0 h 12"/>
                <a:gd name="T34" fmla="*/ 21 w 24"/>
                <a:gd name="T35" fmla="*/ 2 h 12"/>
                <a:gd name="T36" fmla="*/ 22 w 24"/>
                <a:gd name="T37" fmla="*/ 2 h 12"/>
                <a:gd name="T38" fmla="*/ 22 w 24"/>
                <a:gd name="T3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12">
                  <a:moveTo>
                    <a:pt x="22" y="2"/>
                  </a:moveTo>
                  <a:lnTo>
                    <a:pt x="24" y="5"/>
                  </a:lnTo>
                  <a:lnTo>
                    <a:pt x="22" y="6"/>
                  </a:lnTo>
                  <a:lnTo>
                    <a:pt x="22" y="11"/>
                  </a:lnTo>
                  <a:lnTo>
                    <a:pt x="21" y="12"/>
                  </a:lnTo>
                  <a:lnTo>
                    <a:pt x="16" y="12"/>
                  </a:lnTo>
                  <a:lnTo>
                    <a:pt x="15" y="8"/>
                  </a:lnTo>
                  <a:lnTo>
                    <a:pt x="9" y="8"/>
                  </a:lnTo>
                  <a:lnTo>
                    <a:pt x="5" y="6"/>
                  </a:lnTo>
                  <a:lnTo>
                    <a:pt x="0" y="8"/>
                  </a:lnTo>
                  <a:lnTo>
                    <a:pt x="3" y="5"/>
                  </a:lnTo>
                  <a:lnTo>
                    <a:pt x="6" y="0"/>
                  </a:lnTo>
                  <a:lnTo>
                    <a:pt x="9" y="0"/>
                  </a:lnTo>
                  <a:lnTo>
                    <a:pt x="10" y="5"/>
                  </a:lnTo>
                  <a:lnTo>
                    <a:pt x="12" y="5"/>
                  </a:lnTo>
                  <a:lnTo>
                    <a:pt x="15" y="0"/>
                  </a:lnTo>
                  <a:lnTo>
                    <a:pt x="18" y="0"/>
                  </a:lnTo>
                  <a:lnTo>
                    <a:pt x="21" y="2"/>
                  </a:lnTo>
                  <a:lnTo>
                    <a:pt x="22" y="2"/>
                  </a:lnTo>
                  <a:lnTo>
                    <a:pt x="22"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1" name="Freeform 735">
              <a:extLst>
                <a:ext uri="{FF2B5EF4-FFF2-40B4-BE49-F238E27FC236}">
                  <a16:creationId xmlns:a16="http://schemas.microsoft.com/office/drawing/2014/main" id="{120425BD-4187-4BD0-8ECE-E6B02EC202D1}"/>
                </a:ext>
              </a:extLst>
            </p:cNvPr>
            <p:cNvSpPr>
              <a:spLocks/>
            </p:cNvSpPr>
            <p:nvPr/>
          </p:nvSpPr>
          <p:spPr bwMode="auto">
            <a:xfrm>
              <a:off x="1812926" y="35036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2" name="Freeform 736">
              <a:extLst>
                <a:ext uri="{FF2B5EF4-FFF2-40B4-BE49-F238E27FC236}">
                  <a16:creationId xmlns:a16="http://schemas.microsoft.com/office/drawing/2014/main" id="{9F77A5DE-F51A-47A3-8DC8-CAA1736637DF}"/>
                </a:ext>
              </a:extLst>
            </p:cNvPr>
            <p:cNvSpPr>
              <a:spLocks/>
            </p:cNvSpPr>
            <p:nvPr/>
          </p:nvSpPr>
          <p:spPr bwMode="auto">
            <a:xfrm>
              <a:off x="985838" y="3414713"/>
              <a:ext cx="53975" cy="58738"/>
            </a:xfrm>
            <a:custGeom>
              <a:avLst/>
              <a:gdLst>
                <a:gd name="T0" fmla="*/ 34 w 34"/>
                <a:gd name="T1" fmla="*/ 8 h 37"/>
                <a:gd name="T2" fmla="*/ 34 w 34"/>
                <a:gd name="T3" fmla="*/ 8 h 37"/>
                <a:gd name="T4" fmla="*/ 34 w 34"/>
                <a:gd name="T5" fmla="*/ 9 h 37"/>
                <a:gd name="T6" fmla="*/ 34 w 34"/>
                <a:gd name="T7" fmla="*/ 18 h 37"/>
                <a:gd name="T8" fmla="*/ 31 w 34"/>
                <a:gd name="T9" fmla="*/ 22 h 37"/>
                <a:gd name="T10" fmla="*/ 30 w 34"/>
                <a:gd name="T11" fmla="*/ 24 h 37"/>
                <a:gd name="T12" fmla="*/ 30 w 34"/>
                <a:gd name="T13" fmla="*/ 25 h 37"/>
                <a:gd name="T14" fmla="*/ 30 w 34"/>
                <a:gd name="T15" fmla="*/ 28 h 37"/>
                <a:gd name="T16" fmla="*/ 28 w 34"/>
                <a:gd name="T17" fmla="*/ 25 h 37"/>
                <a:gd name="T18" fmla="*/ 25 w 34"/>
                <a:gd name="T19" fmla="*/ 25 h 37"/>
                <a:gd name="T20" fmla="*/ 24 w 34"/>
                <a:gd name="T21" fmla="*/ 25 h 37"/>
                <a:gd name="T22" fmla="*/ 22 w 34"/>
                <a:gd name="T23" fmla="*/ 25 h 37"/>
                <a:gd name="T24" fmla="*/ 22 w 34"/>
                <a:gd name="T25" fmla="*/ 28 h 37"/>
                <a:gd name="T26" fmla="*/ 19 w 34"/>
                <a:gd name="T27" fmla="*/ 30 h 37"/>
                <a:gd name="T28" fmla="*/ 18 w 34"/>
                <a:gd name="T29" fmla="*/ 30 h 37"/>
                <a:gd name="T30" fmla="*/ 16 w 34"/>
                <a:gd name="T31" fmla="*/ 31 h 37"/>
                <a:gd name="T32" fmla="*/ 14 w 34"/>
                <a:gd name="T33" fmla="*/ 31 h 37"/>
                <a:gd name="T34" fmla="*/ 12 w 34"/>
                <a:gd name="T35" fmla="*/ 31 h 37"/>
                <a:gd name="T36" fmla="*/ 12 w 34"/>
                <a:gd name="T37" fmla="*/ 31 h 37"/>
                <a:gd name="T38" fmla="*/ 10 w 34"/>
                <a:gd name="T39" fmla="*/ 31 h 37"/>
                <a:gd name="T40" fmla="*/ 8 w 34"/>
                <a:gd name="T41" fmla="*/ 31 h 37"/>
                <a:gd name="T42" fmla="*/ 6 w 34"/>
                <a:gd name="T43" fmla="*/ 37 h 37"/>
                <a:gd name="T44" fmla="*/ 2 w 34"/>
                <a:gd name="T45" fmla="*/ 35 h 37"/>
                <a:gd name="T46" fmla="*/ 0 w 34"/>
                <a:gd name="T47" fmla="*/ 30 h 37"/>
                <a:gd name="T48" fmla="*/ 0 w 34"/>
                <a:gd name="T49" fmla="*/ 28 h 37"/>
                <a:gd name="T50" fmla="*/ 2 w 34"/>
                <a:gd name="T51" fmla="*/ 30 h 37"/>
                <a:gd name="T52" fmla="*/ 2 w 34"/>
                <a:gd name="T53" fmla="*/ 30 h 37"/>
                <a:gd name="T54" fmla="*/ 3 w 34"/>
                <a:gd name="T55" fmla="*/ 28 h 37"/>
                <a:gd name="T56" fmla="*/ 3 w 34"/>
                <a:gd name="T57" fmla="*/ 28 h 37"/>
                <a:gd name="T58" fmla="*/ 6 w 34"/>
                <a:gd name="T59" fmla="*/ 25 h 37"/>
                <a:gd name="T60" fmla="*/ 8 w 34"/>
                <a:gd name="T61" fmla="*/ 24 h 37"/>
                <a:gd name="T62" fmla="*/ 10 w 34"/>
                <a:gd name="T63" fmla="*/ 19 h 37"/>
                <a:gd name="T64" fmla="*/ 12 w 34"/>
                <a:gd name="T65" fmla="*/ 16 h 37"/>
                <a:gd name="T66" fmla="*/ 14 w 34"/>
                <a:gd name="T67" fmla="*/ 14 h 37"/>
                <a:gd name="T68" fmla="*/ 14 w 34"/>
                <a:gd name="T69" fmla="*/ 12 h 37"/>
                <a:gd name="T70" fmla="*/ 18 w 34"/>
                <a:gd name="T71" fmla="*/ 9 h 37"/>
                <a:gd name="T72" fmla="*/ 19 w 34"/>
                <a:gd name="T73" fmla="*/ 9 h 37"/>
                <a:gd name="T74" fmla="*/ 22 w 34"/>
                <a:gd name="T75" fmla="*/ 8 h 37"/>
                <a:gd name="T76" fmla="*/ 25 w 34"/>
                <a:gd name="T77" fmla="*/ 6 h 37"/>
                <a:gd name="T78" fmla="*/ 28 w 34"/>
                <a:gd name="T79" fmla="*/ 0 h 37"/>
                <a:gd name="T80" fmla="*/ 30 w 34"/>
                <a:gd name="T81" fmla="*/ 2 h 37"/>
                <a:gd name="T82" fmla="*/ 30 w 34"/>
                <a:gd name="T83" fmla="*/ 2 h 37"/>
                <a:gd name="T84" fmla="*/ 30 w 34"/>
                <a:gd name="T85" fmla="*/ 3 h 37"/>
                <a:gd name="T86" fmla="*/ 30 w 34"/>
                <a:gd name="T87" fmla="*/ 6 h 37"/>
                <a:gd name="T88" fmla="*/ 34 w 34"/>
                <a:gd name="T89" fmla="*/ 8 h 37"/>
                <a:gd name="T90" fmla="*/ 34 w 34"/>
                <a:gd name="T91"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 h="37">
                  <a:moveTo>
                    <a:pt x="34" y="8"/>
                  </a:moveTo>
                  <a:lnTo>
                    <a:pt x="34" y="8"/>
                  </a:lnTo>
                  <a:lnTo>
                    <a:pt x="34" y="9"/>
                  </a:lnTo>
                  <a:lnTo>
                    <a:pt x="34" y="18"/>
                  </a:lnTo>
                  <a:lnTo>
                    <a:pt x="31" y="22"/>
                  </a:lnTo>
                  <a:lnTo>
                    <a:pt x="30" y="24"/>
                  </a:lnTo>
                  <a:lnTo>
                    <a:pt x="30" y="25"/>
                  </a:lnTo>
                  <a:lnTo>
                    <a:pt x="30" y="28"/>
                  </a:lnTo>
                  <a:lnTo>
                    <a:pt x="28" y="25"/>
                  </a:lnTo>
                  <a:lnTo>
                    <a:pt x="25" y="25"/>
                  </a:lnTo>
                  <a:lnTo>
                    <a:pt x="24" y="25"/>
                  </a:lnTo>
                  <a:lnTo>
                    <a:pt x="22" y="25"/>
                  </a:lnTo>
                  <a:lnTo>
                    <a:pt x="22" y="28"/>
                  </a:lnTo>
                  <a:lnTo>
                    <a:pt x="19" y="30"/>
                  </a:lnTo>
                  <a:lnTo>
                    <a:pt x="18" y="30"/>
                  </a:lnTo>
                  <a:lnTo>
                    <a:pt x="16" y="31"/>
                  </a:lnTo>
                  <a:lnTo>
                    <a:pt x="14" y="31"/>
                  </a:lnTo>
                  <a:lnTo>
                    <a:pt x="12" y="31"/>
                  </a:lnTo>
                  <a:lnTo>
                    <a:pt x="12" y="31"/>
                  </a:lnTo>
                  <a:lnTo>
                    <a:pt x="10" y="31"/>
                  </a:lnTo>
                  <a:lnTo>
                    <a:pt x="8" y="31"/>
                  </a:lnTo>
                  <a:lnTo>
                    <a:pt x="6" y="37"/>
                  </a:lnTo>
                  <a:lnTo>
                    <a:pt x="2" y="35"/>
                  </a:lnTo>
                  <a:lnTo>
                    <a:pt x="0" y="30"/>
                  </a:lnTo>
                  <a:lnTo>
                    <a:pt x="0" y="28"/>
                  </a:lnTo>
                  <a:lnTo>
                    <a:pt x="2" y="30"/>
                  </a:lnTo>
                  <a:lnTo>
                    <a:pt x="2" y="30"/>
                  </a:lnTo>
                  <a:lnTo>
                    <a:pt x="3" y="28"/>
                  </a:lnTo>
                  <a:lnTo>
                    <a:pt x="3" y="28"/>
                  </a:lnTo>
                  <a:lnTo>
                    <a:pt x="6" y="25"/>
                  </a:lnTo>
                  <a:lnTo>
                    <a:pt x="8" y="24"/>
                  </a:lnTo>
                  <a:lnTo>
                    <a:pt x="10" y="19"/>
                  </a:lnTo>
                  <a:lnTo>
                    <a:pt x="12" y="16"/>
                  </a:lnTo>
                  <a:lnTo>
                    <a:pt x="14" y="14"/>
                  </a:lnTo>
                  <a:lnTo>
                    <a:pt x="14" y="12"/>
                  </a:lnTo>
                  <a:lnTo>
                    <a:pt x="18" y="9"/>
                  </a:lnTo>
                  <a:lnTo>
                    <a:pt x="19" y="9"/>
                  </a:lnTo>
                  <a:lnTo>
                    <a:pt x="22" y="8"/>
                  </a:lnTo>
                  <a:lnTo>
                    <a:pt x="25" y="6"/>
                  </a:lnTo>
                  <a:lnTo>
                    <a:pt x="28" y="0"/>
                  </a:lnTo>
                  <a:lnTo>
                    <a:pt x="30" y="2"/>
                  </a:lnTo>
                  <a:lnTo>
                    <a:pt x="30" y="2"/>
                  </a:lnTo>
                  <a:lnTo>
                    <a:pt x="30" y="3"/>
                  </a:lnTo>
                  <a:lnTo>
                    <a:pt x="30" y="6"/>
                  </a:lnTo>
                  <a:lnTo>
                    <a:pt x="34" y="8"/>
                  </a:lnTo>
                  <a:lnTo>
                    <a:pt x="34" y="8"/>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3" name="Rectangle 737">
              <a:extLst>
                <a:ext uri="{FF2B5EF4-FFF2-40B4-BE49-F238E27FC236}">
                  <a16:creationId xmlns:a16="http://schemas.microsoft.com/office/drawing/2014/main" id="{D33D32EE-2B04-4685-B83F-88EF54406757}"/>
                </a:ext>
              </a:extLst>
            </p:cNvPr>
            <p:cNvSpPr>
              <a:spLocks noChangeArrowheads="1"/>
            </p:cNvSpPr>
            <p:nvPr/>
          </p:nvSpPr>
          <p:spPr bwMode="auto">
            <a:xfrm>
              <a:off x="1117601" y="3379788"/>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4" name="Freeform 738">
              <a:extLst>
                <a:ext uri="{FF2B5EF4-FFF2-40B4-BE49-F238E27FC236}">
                  <a16:creationId xmlns:a16="http://schemas.microsoft.com/office/drawing/2014/main" id="{909B0041-ECF1-4BCA-9B40-8B00CE5AF64E}"/>
                </a:ext>
              </a:extLst>
            </p:cNvPr>
            <p:cNvSpPr>
              <a:spLocks/>
            </p:cNvSpPr>
            <p:nvPr/>
          </p:nvSpPr>
          <p:spPr bwMode="auto">
            <a:xfrm>
              <a:off x="1236663" y="3367088"/>
              <a:ext cx="15875" cy="26988"/>
            </a:xfrm>
            <a:custGeom>
              <a:avLst/>
              <a:gdLst>
                <a:gd name="T0" fmla="*/ 0 w 10"/>
                <a:gd name="T1" fmla="*/ 17 h 17"/>
                <a:gd name="T2" fmla="*/ 0 w 10"/>
                <a:gd name="T3" fmla="*/ 14 h 17"/>
                <a:gd name="T4" fmla="*/ 3 w 10"/>
                <a:gd name="T5" fmla="*/ 13 h 17"/>
                <a:gd name="T6" fmla="*/ 3 w 10"/>
                <a:gd name="T7" fmla="*/ 8 h 17"/>
                <a:gd name="T8" fmla="*/ 0 w 10"/>
                <a:gd name="T9" fmla="*/ 4 h 17"/>
                <a:gd name="T10" fmla="*/ 0 w 10"/>
                <a:gd name="T11" fmla="*/ 0 h 17"/>
                <a:gd name="T12" fmla="*/ 0 w 10"/>
                <a:gd name="T13" fmla="*/ 0 h 17"/>
                <a:gd name="T14" fmla="*/ 5 w 10"/>
                <a:gd name="T15" fmla="*/ 0 h 17"/>
                <a:gd name="T16" fmla="*/ 9 w 10"/>
                <a:gd name="T17" fmla="*/ 2 h 17"/>
                <a:gd name="T18" fmla="*/ 9 w 10"/>
                <a:gd name="T19" fmla="*/ 10 h 17"/>
                <a:gd name="T20" fmla="*/ 10 w 10"/>
                <a:gd name="T21" fmla="*/ 10 h 17"/>
                <a:gd name="T22" fmla="*/ 9 w 10"/>
                <a:gd name="T23" fmla="*/ 13 h 17"/>
                <a:gd name="T24" fmla="*/ 6 w 10"/>
                <a:gd name="T25" fmla="*/ 13 h 17"/>
                <a:gd name="T26" fmla="*/ 5 w 10"/>
                <a:gd name="T27" fmla="*/ 14 h 17"/>
                <a:gd name="T28" fmla="*/ 0 w 10"/>
                <a:gd name="T29" fmla="*/ 17 h 17"/>
                <a:gd name="T30" fmla="*/ 0 w 10"/>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7">
                  <a:moveTo>
                    <a:pt x="0" y="17"/>
                  </a:moveTo>
                  <a:lnTo>
                    <a:pt x="0" y="14"/>
                  </a:lnTo>
                  <a:lnTo>
                    <a:pt x="3" y="13"/>
                  </a:lnTo>
                  <a:lnTo>
                    <a:pt x="3" y="8"/>
                  </a:lnTo>
                  <a:lnTo>
                    <a:pt x="0" y="4"/>
                  </a:lnTo>
                  <a:lnTo>
                    <a:pt x="0" y="0"/>
                  </a:lnTo>
                  <a:lnTo>
                    <a:pt x="0" y="0"/>
                  </a:lnTo>
                  <a:lnTo>
                    <a:pt x="5" y="0"/>
                  </a:lnTo>
                  <a:lnTo>
                    <a:pt x="9" y="2"/>
                  </a:lnTo>
                  <a:lnTo>
                    <a:pt x="9" y="10"/>
                  </a:lnTo>
                  <a:lnTo>
                    <a:pt x="10" y="10"/>
                  </a:lnTo>
                  <a:lnTo>
                    <a:pt x="9" y="13"/>
                  </a:lnTo>
                  <a:lnTo>
                    <a:pt x="6" y="13"/>
                  </a:lnTo>
                  <a:lnTo>
                    <a:pt x="5" y="14"/>
                  </a:lnTo>
                  <a:lnTo>
                    <a:pt x="0" y="17"/>
                  </a:lnTo>
                  <a:lnTo>
                    <a:pt x="0" y="17"/>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5" name="Freeform 739">
              <a:extLst>
                <a:ext uri="{FF2B5EF4-FFF2-40B4-BE49-F238E27FC236}">
                  <a16:creationId xmlns:a16="http://schemas.microsoft.com/office/drawing/2014/main" id="{F5D3E839-CF11-43D3-8D0C-E11839927F89}"/>
                </a:ext>
              </a:extLst>
            </p:cNvPr>
            <p:cNvSpPr>
              <a:spLocks/>
            </p:cNvSpPr>
            <p:nvPr/>
          </p:nvSpPr>
          <p:spPr bwMode="auto">
            <a:xfrm>
              <a:off x="1335088" y="3930651"/>
              <a:ext cx="60325" cy="53975"/>
            </a:xfrm>
            <a:custGeom>
              <a:avLst/>
              <a:gdLst>
                <a:gd name="T0" fmla="*/ 32 w 38"/>
                <a:gd name="T1" fmla="*/ 0 h 34"/>
                <a:gd name="T2" fmla="*/ 33 w 38"/>
                <a:gd name="T3" fmla="*/ 3 h 34"/>
                <a:gd name="T4" fmla="*/ 36 w 38"/>
                <a:gd name="T5" fmla="*/ 4 h 34"/>
                <a:gd name="T6" fmla="*/ 36 w 38"/>
                <a:gd name="T7" fmla="*/ 9 h 34"/>
                <a:gd name="T8" fmla="*/ 38 w 38"/>
                <a:gd name="T9" fmla="*/ 10 h 34"/>
                <a:gd name="T10" fmla="*/ 38 w 38"/>
                <a:gd name="T11" fmla="*/ 12 h 34"/>
                <a:gd name="T12" fmla="*/ 33 w 38"/>
                <a:gd name="T13" fmla="*/ 10 h 34"/>
                <a:gd name="T14" fmla="*/ 33 w 38"/>
                <a:gd name="T15" fmla="*/ 14 h 34"/>
                <a:gd name="T16" fmla="*/ 32 w 38"/>
                <a:gd name="T17" fmla="*/ 16 h 34"/>
                <a:gd name="T18" fmla="*/ 32 w 38"/>
                <a:gd name="T19" fmla="*/ 16 h 34"/>
                <a:gd name="T20" fmla="*/ 32 w 38"/>
                <a:gd name="T21" fmla="*/ 19 h 34"/>
                <a:gd name="T22" fmla="*/ 28 w 38"/>
                <a:gd name="T23" fmla="*/ 25 h 34"/>
                <a:gd name="T24" fmla="*/ 26 w 38"/>
                <a:gd name="T25" fmla="*/ 26 h 34"/>
                <a:gd name="T26" fmla="*/ 23 w 38"/>
                <a:gd name="T27" fmla="*/ 28 h 34"/>
                <a:gd name="T28" fmla="*/ 22 w 38"/>
                <a:gd name="T29" fmla="*/ 32 h 34"/>
                <a:gd name="T30" fmla="*/ 20 w 38"/>
                <a:gd name="T31" fmla="*/ 34 h 34"/>
                <a:gd name="T32" fmla="*/ 16 w 38"/>
                <a:gd name="T33" fmla="*/ 34 h 34"/>
                <a:gd name="T34" fmla="*/ 12 w 38"/>
                <a:gd name="T35" fmla="*/ 34 h 34"/>
                <a:gd name="T36" fmla="*/ 12 w 38"/>
                <a:gd name="T37" fmla="*/ 34 h 34"/>
                <a:gd name="T38" fmla="*/ 4 w 38"/>
                <a:gd name="T39" fmla="*/ 32 h 34"/>
                <a:gd name="T40" fmla="*/ 1 w 38"/>
                <a:gd name="T41" fmla="*/ 32 h 34"/>
                <a:gd name="T42" fmla="*/ 1 w 38"/>
                <a:gd name="T43" fmla="*/ 28 h 34"/>
                <a:gd name="T44" fmla="*/ 0 w 38"/>
                <a:gd name="T45" fmla="*/ 28 h 34"/>
                <a:gd name="T46" fmla="*/ 0 w 38"/>
                <a:gd name="T47" fmla="*/ 26 h 34"/>
                <a:gd name="T48" fmla="*/ 1 w 38"/>
                <a:gd name="T49" fmla="*/ 25 h 34"/>
                <a:gd name="T50" fmla="*/ 6 w 38"/>
                <a:gd name="T51" fmla="*/ 22 h 34"/>
                <a:gd name="T52" fmla="*/ 6 w 38"/>
                <a:gd name="T53" fmla="*/ 20 h 34"/>
                <a:gd name="T54" fmla="*/ 1 w 38"/>
                <a:gd name="T55" fmla="*/ 19 h 34"/>
                <a:gd name="T56" fmla="*/ 1 w 38"/>
                <a:gd name="T57" fmla="*/ 14 h 34"/>
                <a:gd name="T58" fmla="*/ 4 w 38"/>
                <a:gd name="T59" fmla="*/ 14 h 34"/>
                <a:gd name="T60" fmla="*/ 4 w 38"/>
                <a:gd name="T61" fmla="*/ 12 h 34"/>
                <a:gd name="T62" fmla="*/ 6 w 38"/>
                <a:gd name="T63" fmla="*/ 12 h 34"/>
                <a:gd name="T64" fmla="*/ 8 w 38"/>
                <a:gd name="T65" fmla="*/ 10 h 34"/>
                <a:gd name="T66" fmla="*/ 14 w 38"/>
                <a:gd name="T67" fmla="*/ 10 h 34"/>
                <a:gd name="T68" fmla="*/ 17 w 38"/>
                <a:gd name="T69" fmla="*/ 10 h 34"/>
                <a:gd name="T70" fmla="*/ 22 w 38"/>
                <a:gd name="T71" fmla="*/ 9 h 34"/>
                <a:gd name="T72" fmla="*/ 22 w 38"/>
                <a:gd name="T73" fmla="*/ 6 h 34"/>
                <a:gd name="T74" fmla="*/ 23 w 38"/>
                <a:gd name="T75" fmla="*/ 6 h 34"/>
                <a:gd name="T76" fmla="*/ 23 w 38"/>
                <a:gd name="T77" fmla="*/ 4 h 34"/>
                <a:gd name="T78" fmla="*/ 28 w 38"/>
                <a:gd name="T79" fmla="*/ 4 h 34"/>
                <a:gd name="T80" fmla="*/ 29 w 38"/>
                <a:gd name="T81" fmla="*/ 3 h 34"/>
                <a:gd name="T82" fmla="*/ 28 w 38"/>
                <a:gd name="T83" fmla="*/ 0 h 34"/>
                <a:gd name="T84" fmla="*/ 32 w 38"/>
                <a:gd name="T85" fmla="*/ 0 h 34"/>
                <a:gd name="T86" fmla="*/ 32 w 38"/>
                <a:gd name="T8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 h="34">
                  <a:moveTo>
                    <a:pt x="32" y="0"/>
                  </a:moveTo>
                  <a:lnTo>
                    <a:pt x="33" y="3"/>
                  </a:lnTo>
                  <a:lnTo>
                    <a:pt x="36" y="4"/>
                  </a:lnTo>
                  <a:lnTo>
                    <a:pt x="36" y="9"/>
                  </a:lnTo>
                  <a:lnTo>
                    <a:pt x="38" y="10"/>
                  </a:lnTo>
                  <a:lnTo>
                    <a:pt x="38" y="12"/>
                  </a:lnTo>
                  <a:lnTo>
                    <a:pt x="33" y="10"/>
                  </a:lnTo>
                  <a:lnTo>
                    <a:pt x="33" y="14"/>
                  </a:lnTo>
                  <a:lnTo>
                    <a:pt x="32" y="16"/>
                  </a:lnTo>
                  <a:lnTo>
                    <a:pt x="32" y="16"/>
                  </a:lnTo>
                  <a:lnTo>
                    <a:pt x="32" y="19"/>
                  </a:lnTo>
                  <a:lnTo>
                    <a:pt x="28" y="25"/>
                  </a:lnTo>
                  <a:lnTo>
                    <a:pt x="26" y="26"/>
                  </a:lnTo>
                  <a:lnTo>
                    <a:pt x="23" y="28"/>
                  </a:lnTo>
                  <a:lnTo>
                    <a:pt x="22" y="32"/>
                  </a:lnTo>
                  <a:lnTo>
                    <a:pt x="20" y="34"/>
                  </a:lnTo>
                  <a:lnTo>
                    <a:pt x="16" y="34"/>
                  </a:lnTo>
                  <a:lnTo>
                    <a:pt x="12" y="34"/>
                  </a:lnTo>
                  <a:lnTo>
                    <a:pt x="12" y="34"/>
                  </a:lnTo>
                  <a:lnTo>
                    <a:pt x="4" y="32"/>
                  </a:lnTo>
                  <a:lnTo>
                    <a:pt x="1" y="32"/>
                  </a:lnTo>
                  <a:lnTo>
                    <a:pt x="1" y="28"/>
                  </a:lnTo>
                  <a:lnTo>
                    <a:pt x="0" y="28"/>
                  </a:lnTo>
                  <a:lnTo>
                    <a:pt x="0" y="26"/>
                  </a:lnTo>
                  <a:lnTo>
                    <a:pt x="1" y="25"/>
                  </a:lnTo>
                  <a:lnTo>
                    <a:pt x="6" y="22"/>
                  </a:lnTo>
                  <a:lnTo>
                    <a:pt x="6" y="20"/>
                  </a:lnTo>
                  <a:lnTo>
                    <a:pt x="1" y="19"/>
                  </a:lnTo>
                  <a:lnTo>
                    <a:pt x="1" y="14"/>
                  </a:lnTo>
                  <a:lnTo>
                    <a:pt x="4" y="14"/>
                  </a:lnTo>
                  <a:lnTo>
                    <a:pt x="4" y="12"/>
                  </a:lnTo>
                  <a:lnTo>
                    <a:pt x="6" y="12"/>
                  </a:lnTo>
                  <a:lnTo>
                    <a:pt x="8" y="10"/>
                  </a:lnTo>
                  <a:lnTo>
                    <a:pt x="14" y="10"/>
                  </a:lnTo>
                  <a:lnTo>
                    <a:pt x="17" y="10"/>
                  </a:lnTo>
                  <a:lnTo>
                    <a:pt x="22" y="9"/>
                  </a:lnTo>
                  <a:lnTo>
                    <a:pt x="22" y="6"/>
                  </a:lnTo>
                  <a:lnTo>
                    <a:pt x="23" y="6"/>
                  </a:lnTo>
                  <a:lnTo>
                    <a:pt x="23" y="4"/>
                  </a:lnTo>
                  <a:lnTo>
                    <a:pt x="28" y="4"/>
                  </a:lnTo>
                  <a:lnTo>
                    <a:pt x="29" y="3"/>
                  </a:lnTo>
                  <a:lnTo>
                    <a:pt x="28" y="0"/>
                  </a:lnTo>
                  <a:lnTo>
                    <a:pt x="32" y="0"/>
                  </a:lnTo>
                  <a:lnTo>
                    <a:pt x="32"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6" name="Freeform 740">
              <a:extLst>
                <a:ext uri="{FF2B5EF4-FFF2-40B4-BE49-F238E27FC236}">
                  <a16:creationId xmlns:a16="http://schemas.microsoft.com/office/drawing/2014/main" id="{2D0D0D61-BCE4-4B10-9CCF-20294BA98018}"/>
                </a:ext>
              </a:extLst>
            </p:cNvPr>
            <p:cNvSpPr>
              <a:spLocks/>
            </p:cNvSpPr>
            <p:nvPr/>
          </p:nvSpPr>
          <p:spPr bwMode="auto">
            <a:xfrm>
              <a:off x="1611313" y="3767138"/>
              <a:ext cx="4763" cy="0"/>
            </a:xfrm>
            <a:custGeom>
              <a:avLst/>
              <a:gdLst>
                <a:gd name="T0" fmla="*/ 3 w 3"/>
                <a:gd name="T1" fmla="*/ 0 w 3"/>
                <a:gd name="T2" fmla="*/ 3 w 3"/>
                <a:gd name="T3" fmla="*/ 3 w 3"/>
                <a:gd name="T4" fmla="*/ 3 w 3"/>
                <a:gd name="T5" fmla="*/ 3 w 3"/>
              </a:gdLst>
              <a:ahLst/>
              <a:cxnLst>
                <a:cxn ang="0">
                  <a:pos x="T0" y="0"/>
                </a:cxn>
                <a:cxn ang="0">
                  <a:pos x="T1" y="0"/>
                </a:cxn>
                <a:cxn ang="0">
                  <a:pos x="T2" y="0"/>
                </a:cxn>
                <a:cxn ang="0">
                  <a:pos x="T3" y="0"/>
                </a:cxn>
                <a:cxn ang="0">
                  <a:pos x="T4" y="0"/>
                </a:cxn>
                <a:cxn ang="0">
                  <a:pos x="T5" y="0"/>
                </a:cxn>
              </a:cxnLst>
              <a:rect l="0" t="0" r="r" b="b"/>
              <a:pathLst>
                <a:path w="3">
                  <a:moveTo>
                    <a:pt x="3" y="0"/>
                  </a:moveTo>
                  <a:lnTo>
                    <a:pt x="0" y="0"/>
                  </a:lnTo>
                  <a:lnTo>
                    <a:pt x="3" y="0"/>
                  </a:lnTo>
                  <a:lnTo>
                    <a:pt x="3" y="0"/>
                  </a:lnTo>
                  <a:lnTo>
                    <a:pt x="3" y="0"/>
                  </a:lnTo>
                  <a:lnTo>
                    <a:pt x="3"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7" name="Freeform 741">
              <a:extLst>
                <a:ext uri="{FF2B5EF4-FFF2-40B4-BE49-F238E27FC236}">
                  <a16:creationId xmlns:a16="http://schemas.microsoft.com/office/drawing/2014/main" id="{6160DB11-E9D2-4790-AF01-EFD2DA3716E4}"/>
                </a:ext>
              </a:extLst>
            </p:cNvPr>
            <p:cNvSpPr>
              <a:spLocks/>
            </p:cNvSpPr>
            <p:nvPr/>
          </p:nvSpPr>
          <p:spPr bwMode="auto">
            <a:xfrm>
              <a:off x="1176338" y="3414713"/>
              <a:ext cx="17463" cy="14288"/>
            </a:xfrm>
            <a:custGeom>
              <a:avLst/>
              <a:gdLst>
                <a:gd name="T0" fmla="*/ 9 w 11"/>
                <a:gd name="T1" fmla="*/ 2 h 9"/>
                <a:gd name="T2" fmla="*/ 11 w 11"/>
                <a:gd name="T3" fmla="*/ 3 h 9"/>
                <a:gd name="T4" fmla="*/ 9 w 11"/>
                <a:gd name="T5" fmla="*/ 8 h 9"/>
                <a:gd name="T6" fmla="*/ 6 w 11"/>
                <a:gd name="T7" fmla="*/ 8 h 9"/>
                <a:gd name="T8" fmla="*/ 5 w 11"/>
                <a:gd name="T9" fmla="*/ 8 h 9"/>
                <a:gd name="T10" fmla="*/ 3 w 11"/>
                <a:gd name="T11" fmla="*/ 9 h 9"/>
                <a:gd name="T12" fmla="*/ 0 w 11"/>
                <a:gd name="T13" fmla="*/ 8 h 9"/>
                <a:gd name="T14" fmla="*/ 0 w 11"/>
                <a:gd name="T15" fmla="*/ 3 h 9"/>
                <a:gd name="T16" fmla="*/ 0 w 11"/>
                <a:gd name="T17" fmla="*/ 2 h 9"/>
                <a:gd name="T18" fmla="*/ 5 w 11"/>
                <a:gd name="T19" fmla="*/ 0 h 9"/>
                <a:gd name="T20" fmla="*/ 9 w 11"/>
                <a:gd name="T21" fmla="*/ 2 h 9"/>
                <a:gd name="T22" fmla="*/ 9 w 11"/>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9">
                  <a:moveTo>
                    <a:pt x="9" y="2"/>
                  </a:moveTo>
                  <a:lnTo>
                    <a:pt x="11" y="3"/>
                  </a:lnTo>
                  <a:lnTo>
                    <a:pt x="9" y="8"/>
                  </a:lnTo>
                  <a:lnTo>
                    <a:pt x="6" y="8"/>
                  </a:lnTo>
                  <a:lnTo>
                    <a:pt x="5" y="8"/>
                  </a:lnTo>
                  <a:lnTo>
                    <a:pt x="3" y="9"/>
                  </a:lnTo>
                  <a:lnTo>
                    <a:pt x="0" y="8"/>
                  </a:lnTo>
                  <a:lnTo>
                    <a:pt x="0" y="3"/>
                  </a:lnTo>
                  <a:lnTo>
                    <a:pt x="0" y="2"/>
                  </a:lnTo>
                  <a:lnTo>
                    <a:pt x="5" y="0"/>
                  </a:lnTo>
                  <a:lnTo>
                    <a:pt x="9" y="2"/>
                  </a:lnTo>
                  <a:lnTo>
                    <a:pt x="9"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8" name="Freeform 742">
              <a:extLst>
                <a:ext uri="{FF2B5EF4-FFF2-40B4-BE49-F238E27FC236}">
                  <a16:creationId xmlns:a16="http://schemas.microsoft.com/office/drawing/2014/main" id="{F02A9570-EFCD-4B05-B2E4-E77B47E8560A}"/>
                </a:ext>
              </a:extLst>
            </p:cNvPr>
            <p:cNvSpPr>
              <a:spLocks/>
            </p:cNvSpPr>
            <p:nvPr/>
          </p:nvSpPr>
          <p:spPr bwMode="auto">
            <a:xfrm>
              <a:off x="960438" y="3503613"/>
              <a:ext cx="63500" cy="122238"/>
            </a:xfrm>
            <a:custGeom>
              <a:avLst/>
              <a:gdLst>
                <a:gd name="T0" fmla="*/ 24 w 40"/>
                <a:gd name="T1" fmla="*/ 3 h 77"/>
                <a:gd name="T2" fmla="*/ 26 w 40"/>
                <a:gd name="T3" fmla="*/ 12 h 77"/>
                <a:gd name="T4" fmla="*/ 28 w 40"/>
                <a:gd name="T5" fmla="*/ 23 h 77"/>
                <a:gd name="T6" fmla="*/ 30 w 40"/>
                <a:gd name="T7" fmla="*/ 31 h 77"/>
                <a:gd name="T8" fmla="*/ 32 w 40"/>
                <a:gd name="T9" fmla="*/ 38 h 77"/>
                <a:gd name="T10" fmla="*/ 32 w 40"/>
                <a:gd name="T11" fmla="*/ 39 h 77"/>
                <a:gd name="T12" fmla="*/ 34 w 40"/>
                <a:gd name="T13" fmla="*/ 44 h 77"/>
                <a:gd name="T14" fmla="*/ 35 w 40"/>
                <a:gd name="T15" fmla="*/ 49 h 77"/>
                <a:gd name="T16" fmla="*/ 35 w 40"/>
                <a:gd name="T17" fmla="*/ 53 h 77"/>
                <a:gd name="T18" fmla="*/ 40 w 40"/>
                <a:gd name="T19" fmla="*/ 55 h 77"/>
                <a:gd name="T20" fmla="*/ 38 w 40"/>
                <a:gd name="T21" fmla="*/ 67 h 77"/>
                <a:gd name="T22" fmla="*/ 35 w 40"/>
                <a:gd name="T23" fmla="*/ 69 h 77"/>
                <a:gd name="T24" fmla="*/ 35 w 40"/>
                <a:gd name="T25" fmla="*/ 73 h 77"/>
                <a:gd name="T26" fmla="*/ 34 w 40"/>
                <a:gd name="T27" fmla="*/ 73 h 77"/>
                <a:gd name="T28" fmla="*/ 28 w 40"/>
                <a:gd name="T29" fmla="*/ 69 h 77"/>
                <a:gd name="T30" fmla="*/ 26 w 40"/>
                <a:gd name="T31" fmla="*/ 69 h 77"/>
                <a:gd name="T32" fmla="*/ 24 w 40"/>
                <a:gd name="T33" fmla="*/ 69 h 77"/>
                <a:gd name="T34" fmla="*/ 22 w 40"/>
                <a:gd name="T35" fmla="*/ 64 h 77"/>
                <a:gd name="T36" fmla="*/ 19 w 40"/>
                <a:gd name="T37" fmla="*/ 67 h 77"/>
                <a:gd name="T38" fmla="*/ 18 w 40"/>
                <a:gd name="T39" fmla="*/ 64 h 77"/>
                <a:gd name="T40" fmla="*/ 16 w 40"/>
                <a:gd name="T41" fmla="*/ 64 h 77"/>
                <a:gd name="T42" fmla="*/ 15 w 40"/>
                <a:gd name="T43" fmla="*/ 69 h 77"/>
                <a:gd name="T44" fmla="*/ 15 w 40"/>
                <a:gd name="T45" fmla="*/ 69 h 77"/>
                <a:gd name="T46" fmla="*/ 15 w 40"/>
                <a:gd name="T47" fmla="*/ 67 h 77"/>
                <a:gd name="T48" fmla="*/ 12 w 40"/>
                <a:gd name="T49" fmla="*/ 67 h 77"/>
                <a:gd name="T50" fmla="*/ 12 w 40"/>
                <a:gd name="T51" fmla="*/ 69 h 77"/>
                <a:gd name="T52" fmla="*/ 12 w 40"/>
                <a:gd name="T53" fmla="*/ 70 h 77"/>
                <a:gd name="T54" fmla="*/ 10 w 40"/>
                <a:gd name="T55" fmla="*/ 70 h 77"/>
                <a:gd name="T56" fmla="*/ 10 w 40"/>
                <a:gd name="T57" fmla="*/ 77 h 77"/>
                <a:gd name="T58" fmla="*/ 8 w 40"/>
                <a:gd name="T59" fmla="*/ 77 h 77"/>
                <a:gd name="T60" fmla="*/ 8 w 40"/>
                <a:gd name="T61" fmla="*/ 75 h 77"/>
                <a:gd name="T62" fmla="*/ 6 w 40"/>
                <a:gd name="T63" fmla="*/ 75 h 77"/>
                <a:gd name="T64" fmla="*/ 4 w 40"/>
                <a:gd name="T65" fmla="*/ 73 h 77"/>
                <a:gd name="T66" fmla="*/ 4 w 40"/>
                <a:gd name="T67" fmla="*/ 73 h 77"/>
                <a:gd name="T68" fmla="*/ 4 w 40"/>
                <a:gd name="T69" fmla="*/ 70 h 77"/>
                <a:gd name="T70" fmla="*/ 4 w 40"/>
                <a:gd name="T71" fmla="*/ 69 h 77"/>
                <a:gd name="T72" fmla="*/ 4 w 40"/>
                <a:gd name="T73" fmla="*/ 63 h 77"/>
                <a:gd name="T74" fmla="*/ 4 w 40"/>
                <a:gd name="T75" fmla="*/ 60 h 77"/>
                <a:gd name="T76" fmla="*/ 2 w 40"/>
                <a:gd name="T77" fmla="*/ 60 h 77"/>
                <a:gd name="T78" fmla="*/ 2 w 40"/>
                <a:gd name="T79" fmla="*/ 57 h 77"/>
                <a:gd name="T80" fmla="*/ 0 w 40"/>
                <a:gd name="T81" fmla="*/ 57 h 77"/>
                <a:gd name="T82" fmla="*/ 0 w 40"/>
                <a:gd name="T83" fmla="*/ 53 h 77"/>
                <a:gd name="T84" fmla="*/ 0 w 40"/>
                <a:gd name="T85" fmla="*/ 51 h 77"/>
                <a:gd name="T86" fmla="*/ 0 w 40"/>
                <a:gd name="T87" fmla="*/ 49 h 77"/>
                <a:gd name="T88" fmla="*/ 0 w 40"/>
                <a:gd name="T89" fmla="*/ 47 h 77"/>
                <a:gd name="T90" fmla="*/ 0 w 40"/>
                <a:gd name="T91" fmla="*/ 44 h 77"/>
                <a:gd name="T92" fmla="*/ 0 w 40"/>
                <a:gd name="T93" fmla="*/ 39 h 77"/>
                <a:gd name="T94" fmla="*/ 0 w 40"/>
                <a:gd name="T95" fmla="*/ 41 h 77"/>
                <a:gd name="T96" fmla="*/ 0 w 40"/>
                <a:gd name="T97" fmla="*/ 38 h 77"/>
                <a:gd name="T98" fmla="*/ 2 w 40"/>
                <a:gd name="T99" fmla="*/ 38 h 77"/>
                <a:gd name="T100" fmla="*/ 2 w 40"/>
                <a:gd name="T101" fmla="*/ 41 h 77"/>
                <a:gd name="T102" fmla="*/ 2 w 40"/>
                <a:gd name="T103" fmla="*/ 41 h 77"/>
                <a:gd name="T104" fmla="*/ 4 w 40"/>
                <a:gd name="T105" fmla="*/ 44 h 77"/>
                <a:gd name="T106" fmla="*/ 4 w 40"/>
                <a:gd name="T107" fmla="*/ 44 h 77"/>
                <a:gd name="T108" fmla="*/ 8 w 40"/>
                <a:gd name="T109" fmla="*/ 49 h 77"/>
                <a:gd name="T110" fmla="*/ 12 w 40"/>
                <a:gd name="T111" fmla="*/ 53 h 77"/>
                <a:gd name="T112" fmla="*/ 12 w 40"/>
                <a:gd name="T113" fmla="*/ 49 h 77"/>
                <a:gd name="T114" fmla="*/ 12 w 40"/>
                <a:gd name="T115" fmla="*/ 47 h 77"/>
                <a:gd name="T116" fmla="*/ 15 w 40"/>
                <a:gd name="T117" fmla="*/ 33 h 77"/>
                <a:gd name="T118" fmla="*/ 16 w 40"/>
                <a:gd name="T119" fmla="*/ 17 h 77"/>
                <a:gd name="T120" fmla="*/ 19 w 40"/>
                <a:gd name="T121" fmla="*/ 0 h 77"/>
                <a:gd name="T122" fmla="*/ 24 w 40"/>
                <a:gd name="T123" fmla="*/ 3 h 77"/>
                <a:gd name="T124" fmla="*/ 24 w 40"/>
                <a:gd name="T125" fmla="*/ 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 h="77">
                  <a:moveTo>
                    <a:pt x="24" y="3"/>
                  </a:moveTo>
                  <a:lnTo>
                    <a:pt x="26" y="12"/>
                  </a:lnTo>
                  <a:lnTo>
                    <a:pt x="28" y="23"/>
                  </a:lnTo>
                  <a:lnTo>
                    <a:pt x="30" y="31"/>
                  </a:lnTo>
                  <a:lnTo>
                    <a:pt x="32" y="38"/>
                  </a:lnTo>
                  <a:lnTo>
                    <a:pt x="32" y="39"/>
                  </a:lnTo>
                  <a:lnTo>
                    <a:pt x="34" y="44"/>
                  </a:lnTo>
                  <a:lnTo>
                    <a:pt x="35" y="49"/>
                  </a:lnTo>
                  <a:lnTo>
                    <a:pt x="35" y="53"/>
                  </a:lnTo>
                  <a:lnTo>
                    <a:pt x="40" y="55"/>
                  </a:lnTo>
                  <a:lnTo>
                    <a:pt x="38" y="67"/>
                  </a:lnTo>
                  <a:lnTo>
                    <a:pt x="35" y="69"/>
                  </a:lnTo>
                  <a:lnTo>
                    <a:pt x="35" y="73"/>
                  </a:lnTo>
                  <a:lnTo>
                    <a:pt x="34" y="73"/>
                  </a:lnTo>
                  <a:lnTo>
                    <a:pt x="28" y="69"/>
                  </a:lnTo>
                  <a:lnTo>
                    <a:pt x="26" y="69"/>
                  </a:lnTo>
                  <a:lnTo>
                    <a:pt x="24" y="69"/>
                  </a:lnTo>
                  <a:lnTo>
                    <a:pt x="22" y="64"/>
                  </a:lnTo>
                  <a:lnTo>
                    <a:pt x="19" y="67"/>
                  </a:lnTo>
                  <a:lnTo>
                    <a:pt x="18" y="64"/>
                  </a:lnTo>
                  <a:lnTo>
                    <a:pt x="16" y="64"/>
                  </a:lnTo>
                  <a:lnTo>
                    <a:pt x="15" y="69"/>
                  </a:lnTo>
                  <a:lnTo>
                    <a:pt x="15" y="69"/>
                  </a:lnTo>
                  <a:lnTo>
                    <a:pt x="15" y="67"/>
                  </a:lnTo>
                  <a:lnTo>
                    <a:pt x="12" y="67"/>
                  </a:lnTo>
                  <a:lnTo>
                    <a:pt x="12" y="69"/>
                  </a:lnTo>
                  <a:lnTo>
                    <a:pt x="12" y="70"/>
                  </a:lnTo>
                  <a:lnTo>
                    <a:pt x="10" y="70"/>
                  </a:lnTo>
                  <a:lnTo>
                    <a:pt x="10" y="77"/>
                  </a:lnTo>
                  <a:lnTo>
                    <a:pt x="8" y="77"/>
                  </a:lnTo>
                  <a:lnTo>
                    <a:pt x="8" y="75"/>
                  </a:lnTo>
                  <a:lnTo>
                    <a:pt x="6" y="75"/>
                  </a:lnTo>
                  <a:lnTo>
                    <a:pt x="4" y="73"/>
                  </a:lnTo>
                  <a:lnTo>
                    <a:pt x="4" y="73"/>
                  </a:lnTo>
                  <a:lnTo>
                    <a:pt x="4" y="70"/>
                  </a:lnTo>
                  <a:lnTo>
                    <a:pt x="4" y="69"/>
                  </a:lnTo>
                  <a:lnTo>
                    <a:pt x="4" y="63"/>
                  </a:lnTo>
                  <a:lnTo>
                    <a:pt x="4" y="60"/>
                  </a:lnTo>
                  <a:lnTo>
                    <a:pt x="2" y="60"/>
                  </a:lnTo>
                  <a:lnTo>
                    <a:pt x="2" y="57"/>
                  </a:lnTo>
                  <a:lnTo>
                    <a:pt x="0" y="57"/>
                  </a:lnTo>
                  <a:lnTo>
                    <a:pt x="0" y="53"/>
                  </a:lnTo>
                  <a:lnTo>
                    <a:pt x="0" y="51"/>
                  </a:lnTo>
                  <a:lnTo>
                    <a:pt x="0" y="49"/>
                  </a:lnTo>
                  <a:lnTo>
                    <a:pt x="0" y="47"/>
                  </a:lnTo>
                  <a:lnTo>
                    <a:pt x="0" y="44"/>
                  </a:lnTo>
                  <a:lnTo>
                    <a:pt x="0" y="39"/>
                  </a:lnTo>
                  <a:lnTo>
                    <a:pt x="0" y="41"/>
                  </a:lnTo>
                  <a:lnTo>
                    <a:pt x="0" y="38"/>
                  </a:lnTo>
                  <a:lnTo>
                    <a:pt x="2" y="38"/>
                  </a:lnTo>
                  <a:lnTo>
                    <a:pt x="2" y="41"/>
                  </a:lnTo>
                  <a:lnTo>
                    <a:pt x="2" y="41"/>
                  </a:lnTo>
                  <a:lnTo>
                    <a:pt x="4" y="44"/>
                  </a:lnTo>
                  <a:lnTo>
                    <a:pt x="4" y="44"/>
                  </a:lnTo>
                  <a:lnTo>
                    <a:pt x="8" y="49"/>
                  </a:lnTo>
                  <a:lnTo>
                    <a:pt x="12" y="53"/>
                  </a:lnTo>
                  <a:lnTo>
                    <a:pt x="12" y="49"/>
                  </a:lnTo>
                  <a:lnTo>
                    <a:pt x="12" y="47"/>
                  </a:lnTo>
                  <a:lnTo>
                    <a:pt x="15" y="33"/>
                  </a:lnTo>
                  <a:lnTo>
                    <a:pt x="16" y="17"/>
                  </a:lnTo>
                  <a:lnTo>
                    <a:pt x="19" y="0"/>
                  </a:lnTo>
                  <a:lnTo>
                    <a:pt x="24" y="3"/>
                  </a:lnTo>
                  <a:lnTo>
                    <a:pt x="24"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9" name="Freeform 743">
              <a:extLst>
                <a:ext uri="{FF2B5EF4-FFF2-40B4-BE49-F238E27FC236}">
                  <a16:creationId xmlns:a16="http://schemas.microsoft.com/office/drawing/2014/main" id="{7117D64E-6F8D-4536-B147-581FA4E9CB6D}"/>
                </a:ext>
              </a:extLst>
            </p:cNvPr>
            <p:cNvSpPr>
              <a:spLocks/>
            </p:cNvSpPr>
            <p:nvPr/>
          </p:nvSpPr>
          <p:spPr bwMode="auto">
            <a:xfrm>
              <a:off x="1120776" y="3462338"/>
              <a:ext cx="0" cy="1588"/>
            </a:xfrm>
            <a:custGeom>
              <a:avLst/>
              <a:gdLst>
                <a:gd name="T0" fmla="*/ 1 h 1"/>
                <a:gd name="T1" fmla="*/ 1 h 1"/>
                <a:gd name="T2" fmla="*/ 0 h 1"/>
                <a:gd name="T3" fmla="*/ 0 h 1"/>
                <a:gd name="T4" fmla="*/ 0 h 1"/>
                <a:gd name="T5" fmla="*/ 1 h 1"/>
                <a:gd name="T6" fmla="*/ 1 h 1"/>
              </a:gdLst>
              <a:ahLst/>
              <a:cxnLst>
                <a:cxn ang="0">
                  <a:pos x="0" y="T0"/>
                </a:cxn>
                <a:cxn ang="0">
                  <a:pos x="0" y="T1"/>
                </a:cxn>
                <a:cxn ang="0">
                  <a:pos x="0" y="T2"/>
                </a:cxn>
                <a:cxn ang="0">
                  <a:pos x="0" y="T3"/>
                </a:cxn>
                <a:cxn ang="0">
                  <a:pos x="0" y="T4"/>
                </a:cxn>
                <a:cxn ang="0">
                  <a:pos x="0" y="T5"/>
                </a:cxn>
                <a:cxn ang="0">
                  <a:pos x="0" y="T6"/>
                </a:cxn>
              </a:cxnLst>
              <a:rect l="0" t="0" r="r" b="b"/>
              <a:pathLst>
                <a:path h="1">
                  <a:moveTo>
                    <a:pt x="0" y="1"/>
                  </a:moveTo>
                  <a:lnTo>
                    <a:pt x="0" y="1"/>
                  </a:lnTo>
                  <a:lnTo>
                    <a:pt x="0" y="0"/>
                  </a:lnTo>
                  <a:lnTo>
                    <a:pt x="0" y="0"/>
                  </a:lnTo>
                  <a:lnTo>
                    <a:pt x="0" y="0"/>
                  </a:lnTo>
                  <a:lnTo>
                    <a:pt x="0" y="1"/>
                  </a:lnTo>
                  <a:lnTo>
                    <a:pt x="0" y="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0" name="Freeform 744">
              <a:extLst>
                <a:ext uri="{FF2B5EF4-FFF2-40B4-BE49-F238E27FC236}">
                  <a16:creationId xmlns:a16="http://schemas.microsoft.com/office/drawing/2014/main" id="{1D4B29DD-51CD-4C11-A91B-B3C99D390AD4}"/>
                </a:ext>
              </a:extLst>
            </p:cNvPr>
            <p:cNvSpPr>
              <a:spLocks/>
            </p:cNvSpPr>
            <p:nvPr/>
          </p:nvSpPr>
          <p:spPr bwMode="auto">
            <a:xfrm>
              <a:off x="1738313" y="3498851"/>
              <a:ext cx="46038" cy="155575"/>
            </a:xfrm>
            <a:custGeom>
              <a:avLst/>
              <a:gdLst>
                <a:gd name="T0" fmla="*/ 25 w 29"/>
                <a:gd name="T1" fmla="*/ 34 h 98"/>
                <a:gd name="T2" fmla="*/ 25 w 29"/>
                <a:gd name="T3" fmla="*/ 42 h 98"/>
                <a:gd name="T4" fmla="*/ 19 w 29"/>
                <a:gd name="T5" fmla="*/ 50 h 98"/>
                <a:gd name="T6" fmla="*/ 19 w 29"/>
                <a:gd name="T7" fmla="*/ 56 h 98"/>
                <a:gd name="T8" fmla="*/ 21 w 29"/>
                <a:gd name="T9" fmla="*/ 60 h 98"/>
                <a:gd name="T10" fmla="*/ 25 w 29"/>
                <a:gd name="T11" fmla="*/ 66 h 98"/>
                <a:gd name="T12" fmla="*/ 24 w 29"/>
                <a:gd name="T13" fmla="*/ 73 h 98"/>
                <a:gd name="T14" fmla="*/ 28 w 29"/>
                <a:gd name="T15" fmla="*/ 80 h 98"/>
                <a:gd name="T16" fmla="*/ 29 w 29"/>
                <a:gd name="T17" fmla="*/ 88 h 98"/>
                <a:gd name="T18" fmla="*/ 28 w 29"/>
                <a:gd name="T19" fmla="*/ 95 h 98"/>
                <a:gd name="T20" fmla="*/ 28 w 29"/>
                <a:gd name="T21" fmla="*/ 95 h 98"/>
                <a:gd name="T22" fmla="*/ 28 w 29"/>
                <a:gd name="T23" fmla="*/ 89 h 98"/>
                <a:gd name="T24" fmla="*/ 25 w 29"/>
                <a:gd name="T25" fmla="*/ 83 h 98"/>
                <a:gd name="T26" fmla="*/ 24 w 29"/>
                <a:gd name="T27" fmla="*/ 76 h 98"/>
                <a:gd name="T28" fmla="*/ 19 w 29"/>
                <a:gd name="T29" fmla="*/ 66 h 98"/>
                <a:gd name="T30" fmla="*/ 15 w 29"/>
                <a:gd name="T31" fmla="*/ 73 h 98"/>
                <a:gd name="T32" fmla="*/ 13 w 29"/>
                <a:gd name="T33" fmla="*/ 78 h 98"/>
                <a:gd name="T34" fmla="*/ 12 w 29"/>
                <a:gd name="T35" fmla="*/ 67 h 98"/>
                <a:gd name="T36" fmla="*/ 6 w 29"/>
                <a:gd name="T37" fmla="*/ 58 h 98"/>
                <a:gd name="T38" fmla="*/ 3 w 29"/>
                <a:gd name="T39" fmla="*/ 56 h 98"/>
                <a:gd name="T40" fmla="*/ 0 w 29"/>
                <a:gd name="T41" fmla="*/ 54 h 98"/>
                <a:gd name="T42" fmla="*/ 0 w 29"/>
                <a:gd name="T43" fmla="*/ 48 h 98"/>
                <a:gd name="T44" fmla="*/ 2 w 29"/>
                <a:gd name="T45" fmla="*/ 42 h 98"/>
                <a:gd name="T46" fmla="*/ 0 w 29"/>
                <a:gd name="T47" fmla="*/ 36 h 98"/>
                <a:gd name="T48" fmla="*/ 3 w 29"/>
                <a:gd name="T49" fmla="*/ 34 h 98"/>
                <a:gd name="T50" fmla="*/ 2 w 29"/>
                <a:gd name="T51" fmla="*/ 25 h 98"/>
                <a:gd name="T52" fmla="*/ 2 w 29"/>
                <a:gd name="T53" fmla="*/ 16 h 98"/>
                <a:gd name="T54" fmla="*/ 3 w 29"/>
                <a:gd name="T55" fmla="*/ 10 h 98"/>
                <a:gd name="T56" fmla="*/ 6 w 29"/>
                <a:gd name="T57" fmla="*/ 6 h 98"/>
                <a:gd name="T58" fmla="*/ 6 w 29"/>
                <a:gd name="T59" fmla="*/ 0 h 98"/>
                <a:gd name="T60" fmla="*/ 9 w 29"/>
                <a:gd name="T61" fmla="*/ 6 h 98"/>
                <a:gd name="T62" fmla="*/ 12 w 29"/>
                <a:gd name="T63" fmla="*/ 9 h 98"/>
                <a:gd name="T64" fmla="*/ 13 w 29"/>
                <a:gd name="T65" fmla="*/ 16 h 98"/>
                <a:gd name="T66" fmla="*/ 12 w 29"/>
                <a:gd name="T67" fmla="*/ 25 h 98"/>
                <a:gd name="T68" fmla="*/ 15 w 29"/>
                <a:gd name="T69" fmla="*/ 25 h 98"/>
                <a:gd name="T70" fmla="*/ 18 w 29"/>
                <a:gd name="T71" fmla="*/ 28 h 98"/>
                <a:gd name="T72" fmla="*/ 19 w 29"/>
                <a:gd name="T73" fmla="*/ 34 h 98"/>
                <a:gd name="T74" fmla="*/ 24 w 29"/>
                <a:gd name="T75" fmla="*/ 34 h 98"/>
                <a:gd name="T76" fmla="*/ 25 w 29"/>
                <a:gd name="T77" fmla="*/ 3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98">
                  <a:moveTo>
                    <a:pt x="25" y="32"/>
                  </a:moveTo>
                  <a:lnTo>
                    <a:pt x="25" y="34"/>
                  </a:lnTo>
                  <a:lnTo>
                    <a:pt x="25" y="38"/>
                  </a:lnTo>
                  <a:lnTo>
                    <a:pt x="25" y="42"/>
                  </a:lnTo>
                  <a:lnTo>
                    <a:pt x="21" y="47"/>
                  </a:lnTo>
                  <a:lnTo>
                    <a:pt x="19" y="50"/>
                  </a:lnTo>
                  <a:lnTo>
                    <a:pt x="19" y="52"/>
                  </a:lnTo>
                  <a:lnTo>
                    <a:pt x="19" y="56"/>
                  </a:lnTo>
                  <a:lnTo>
                    <a:pt x="19" y="58"/>
                  </a:lnTo>
                  <a:lnTo>
                    <a:pt x="21" y="60"/>
                  </a:lnTo>
                  <a:lnTo>
                    <a:pt x="24" y="64"/>
                  </a:lnTo>
                  <a:lnTo>
                    <a:pt x="25" y="66"/>
                  </a:lnTo>
                  <a:lnTo>
                    <a:pt x="25" y="72"/>
                  </a:lnTo>
                  <a:lnTo>
                    <a:pt x="24" y="73"/>
                  </a:lnTo>
                  <a:lnTo>
                    <a:pt x="24" y="76"/>
                  </a:lnTo>
                  <a:lnTo>
                    <a:pt x="28" y="80"/>
                  </a:lnTo>
                  <a:lnTo>
                    <a:pt x="28" y="83"/>
                  </a:lnTo>
                  <a:lnTo>
                    <a:pt x="29" y="88"/>
                  </a:lnTo>
                  <a:lnTo>
                    <a:pt x="28" y="94"/>
                  </a:lnTo>
                  <a:lnTo>
                    <a:pt x="28" y="95"/>
                  </a:lnTo>
                  <a:lnTo>
                    <a:pt x="28" y="98"/>
                  </a:lnTo>
                  <a:lnTo>
                    <a:pt x="28" y="95"/>
                  </a:lnTo>
                  <a:lnTo>
                    <a:pt x="28" y="94"/>
                  </a:lnTo>
                  <a:lnTo>
                    <a:pt x="28" y="89"/>
                  </a:lnTo>
                  <a:lnTo>
                    <a:pt x="28" y="88"/>
                  </a:lnTo>
                  <a:lnTo>
                    <a:pt x="25" y="83"/>
                  </a:lnTo>
                  <a:lnTo>
                    <a:pt x="25" y="82"/>
                  </a:lnTo>
                  <a:lnTo>
                    <a:pt x="24" y="76"/>
                  </a:lnTo>
                  <a:lnTo>
                    <a:pt x="24" y="73"/>
                  </a:lnTo>
                  <a:lnTo>
                    <a:pt x="19" y="66"/>
                  </a:lnTo>
                  <a:lnTo>
                    <a:pt x="19" y="67"/>
                  </a:lnTo>
                  <a:lnTo>
                    <a:pt x="15" y="73"/>
                  </a:lnTo>
                  <a:lnTo>
                    <a:pt x="15" y="78"/>
                  </a:lnTo>
                  <a:lnTo>
                    <a:pt x="13" y="78"/>
                  </a:lnTo>
                  <a:lnTo>
                    <a:pt x="12" y="78"/>
                  </a:lnTo>
                  <a:lnTo>
                    <a:pt x="12" y="67"/>
                  </a:lnTo>
                  <a:lnTo>
                    <a:pt x="8" y="60"/>
                  </a:lnTo>
                  <a:lnTo>
                    <a:pt x="6" y="58"/>
                  </a:lnTo>
                  <a:lnTo>
                    <a:pt x="3" y="58"/>
                  </a:lnTo>
                  <a:lnTo>
                    <a:pt x="3" y="56"/>
                  </a:lnTo>
                  <a:lnTo>
                    <a:pt x="2" y="56"/>
                  </a:lnTo>
                  <a:lnTo>
                    <a:pt x="0" y="54"/>
                  </a:lnTo>
                  <a:lnTo>
                    <a:pt x="2" y="50"/>
                  </a:lnTo>
                  <a:lnTo>
                    <a:pt x="0" y="48"/>
                  </a:lnTo>
                  <a:lnTo>
                    <a:pt x="2" y="44"/>
                  </a:lnTo>
                  <a:lnTo>
                    <a:pt x="2" y="42"/>
                  </a:lnTo>
                  <a:lnTo>
                    <a:pt x="2" y="41"/>
                  </a:lnTo>
                  <a:lnTo>
                    <a:pt x="0" y="36"/>
                  </a:lnTo>
                  <a:lnTo>
                    <a:pt x="2" y="34"/>
                  </a:lnTo>
                  <a:lnTo>
                    <a:pt x="3" y="34"/>
                  </a:lnTo>
                  <a:lnTo>
                    <a:pt x="3" y="26"/>
                  </a:lnTo>
                  <a:lnTo>
                    <a:pt x="2" y="25"/>
                  </a:lnTo>
                  <a:lnTo>
                    <a:pt x="3" y="20"/>
                  </a:lnTo>
                  <a:lnTo>
                    <a:pt x="2" y="16"/>
                  </a:lnTo>
                  <a:lnTo>
                    <a:pt x="3" y="15"/>
                  </a:lnTo>
                  <a:lnTo>
                    <a:pt x="3" y="10"/>
                  </a:lnTo>
                  <a:lnTo>
                    <a:pt x="6" y="10"/>
                  </a:lnTo>
                  <a:lnTo>
                    <a:pt x="6" y="6"/>
                  </a:lnTo>
                  <a:lnTo>
                    <a:pt x="6" y="3"/>
                  </a:lnTo>
                  <a:lnTo>
                    <a:pt x="6" y="0"/>
                  </a:lnTo>
                  <a:lnTo>
                    <a:pt x="8" y="3"/>
                  </a:lnTo>
                  <a:lnTo>
                    <a:pt x="9" y="6"/>
                  </a:lnTo>
                  <a:lnTo>
                    <a:pt x="9" y="4"/>
                  </a:lnTo>
                  <a:lnTo>
                    <a:pt x="12" y="9"/>
                  </a:lnTo>
                  <a:lnTo>
                    <a:pt x="13" y="13"/>
                  </a:lnTo>
                  <a:lnTo>
                    <a:pt x="13" y="16"/>
                  </a:lnTo>
                  <a:lnTo>
                    <a:pt x="12" y="19"/>
                  </a:lnTo>
                  <a:lnTo>
                    <a:pt x="12" y="25"/>
                  </a:lnTo>
                  <a:lnTo>
                    <a:pt x="13" y="26"/>
                  </a:lnTo>
                  <a:lnTo>
                    <a:pt x="15" y="25"/>
                  </a:lnTo>
                  <a:lnTo>
                    <a:pt x="18" y="26"/>
                  </a:lnTo>
                  <a:lnTo>
                    <a:pt x="18" y="28"/>
                  </a:lnTo>
                  <a:lnTo>
                    <a:pt x="19" y="28"/>
                  </a:lnTo>
                  <a:lnTo>
                    <a:pt x="19" y="34"/>
                  </a:lnTo>
                  <a:lnTo>
                    <a:pt x="21" y="32"/>
                  </a:lnTo>
                  <a:lnTo>
                    <a:pt x="24" y="34"/>
                  </a:lnTo>
                  <a:lnTo>
                    <a:pt x="24" y="34"/>
                  </a:lnTo>
                  <a:lnTo>
                    <a:pt x="25" y="32"/>
                  </a:lnTo>
                  <a:lnTo>
                    <a:pt x="25" y="3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1" name="Freeform 745">
              <a:extLst>
                <a:ext uri="{FF2B5EF4-FFF2-40B4-BE49-F238E27FC236}">
                  <a16:creationId xmlns:a16="http://schemas.microsoft.com/office/drawing/2014/main" id="{362F800B-2F81-43A6-93BB-9290AD98CB0C}"/>
                </a:ext>
              </a:extLst>
            </p:cNvPr>
            <p:cNvSpPr>
              <a:spLocks/>
            </p:cNvSpPr>
            <p:nvPr/>
          </p:nvSpPr>
          <p:spPr bwMode="auto">
            <a:xfrm>
              <a:off x="1168401" y="3402013"/>
              <a:ext cx="12700" cy="15875"/>
            </a:xfrm>
            <a:custGeom>
              <a:avLst/>
              <a:gdLst>
                <a:gd name="T0" fmla="*/ 5 w 8"/>
                <a:gd name="T1" fmla="*/ 6 h 10"/>
                <a:gd name="T2" fmla="*/ 4 w 8"/>
                <a:gd name="T3" fmla="*/ 6 h 10"/>
                <a:gd name="T4" fmla="*/ 2 w 8"/>
                <a:gd name="T5" fmla="*/ 8 h 10"/>
                <a:gd name="T6" fmla="*/ 2 w 8"/>
                <a:gd name="T7" fmla="*/ 10 h 10"/>
                <a:gd name="T8" fmla="*/ 0 w 8"/>
                <a:gd name="T9" fmla="*/ 6 h 10"/>
                <a:gd name="T10" fmla="*/ 0 w 8"/>
                <a:gd name="T11" fmla="*/ 4 h 10"/>
                <a:gd name="T12" fmla="*/ 2 w 8"/>
                <a:gd name="T13" fmla="*/ 0 h 10"/>
                <a:gd name="T14" fmla="*/ 5 w 8"/>
                <a:gd name="T15" fmla="*/ 0 h 10"/>
                <a:gd name="T16" fmla="*/ 8 w 8"/>
                <a:gd name="T17" fmla="*/ 4 h 10"/>
                <a:gd name="T18" fmla="*/ 5 w 8"/>
                <a:gd name="T19" fmla="*/ 6 h 10"/>
                <a:gd name="T20" fmla="*/ 5 w 8"/>
                <a:gd name="T21"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0">
                  <a:moveTo>
                    <a:pt x="5" y="6"/>
                  </a:moveTo>
                  <a:lnTo>
                    <a:pt x="4" y="6"/>
                  </a:lnTo>
                  <a:lnTo>
                    <a:pt x="2" y="8"/>
                  </a:lnTo>
                  <a:lnTo>
                    <a:pt x="2" y="10"/>
                  </a:lnTo>
                  <a:lnTo>
                    <a:pt x="0" y="6"/>
                  </a:lnTo>
                  <a:lnTo>
                    <a:pt x="0" y="4"/>
                  </a:lnTo>
                  <a:lnTo>
                    <a:pt x="2" y="0"/>
                  </a:lnTo>
                  <a:lnTo>
                    <a:pt x="5" y="0"/>
                  </a:lnTo>
                  <a:lnTo>
                    <a:pt x="8" y="4"/>
                  </a:lnTo>
                  <a:lnTo>
                    <a:pt x="5" y="6"/>
                  </a:lnTo>
                  <a:lnTo>
                    <a:pt x="5"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2" name="Freeform 746">
              <a:extLst>
                <a:ext uri="{FF2B5EF4-FFF2-40B4-BE49-F238E27FC236}">
                  <a16:creationId xmlns:a16="http://schemas.microsoft.com/office/drawing/2014/main" id="{BAC76832-90C9-43C0-810D-02EF2B26FF8F}"/>
                </a:ext>
              </a:extLst>
            </p:cNvPr>
            <p:cNvSpPr>
              <a:spLocks/>
            </p:cNvSpPr>
            <p:nvPr/>
          </p:nvSpPr>
          <p:spPr bwMode="auto">
            <a:xfrm>
              <a:off x="1617663" y="3287713"/>
              <a:ext cx="109538" cy="92075"/>
            </a:xfrm>
            <a:custGeom>
              <a:avLst/>
              <a:gdLst>
                <a:gd name="T0" fmla="*/ 56 w 69"/>
                <a:gd name="T1" fmla="*/ 6 h 58"/>
                <a:gd name="T2" fmla="*/ 57 w 69"/>
                <a:gd name="T3" fmla="*/ 9 h 58"/>
                <a:gd name="T4" fmla="*/ 60 w 69"/>
                <a:gd name="T5" fmla="*/ 6 h 58"/>
                <a:gd name="T6" fmla="*/ 63 w 69"/>
                <a:gd name="T7" fmla="*/ 9 h 58"/>
                <a:gd name="T8" fmla="*/ 63 w 69"/>
                <a:gd name="T9" fmla="*/ 13 h 58"/>
                <a:gd name="T10" fmla="*/ 63 w 69"/>
                <a:gd name="T11" fmla="*/ 16 h 58"/>
                <a:gd name="T12" fmla="*/ 66 w 69"/>
                <a:gd name="T13" fmla="*/ 20 h 58"/>
                <a:gd name="T14" fmla="*/ 68 w 69"/>
                <a:gd name="T15" fmla="*/ 26 h 58"/>
                <a:gd name="T16" fmla="*/ 66 w 69"/>
                <a:gd name="T17" fmla="*/ 31 h 58"/>
                <a:gd name="T18" fmla="*/ 69 w 69"/>
                <a:gd name="T19" fmla="*/ 36 h 58"/>
                <a:gd name="T20" fmla="*/ 69 w 69"/>
                <a:gd name="T21" fmla="*/ 42 h 58"/>
                <a:gd name="T22" fmla="*/ 66 w 69"/>
                <a:gd name="T23" fmla="*/ 47 h 58"/>
                <a:gd name="T24" fmla="*/ 63 w 69"/>
                <a:gd name="T25" fmla="*/ 52 h 58"/>
                <a:gd name="T26" fmla="*/ 60 w 69"/>
                <a:gd name="T27" fmla="*/ 52 h 58"/>
                <a:gd name="T28" fmla="*/ 56 w 69"/>
                <a:gd name="T29" fmla="*/ 52 h 58"/>
                <a:gd name="T30" fmla="*/ 52 w 69"/>
                <a:gd name="T31" fmla="*/ 54 h 58"/>
                <a:gd name="T32" fmla="*/ 46 w 69"/>
                <a:gd name="T33" fmla="*/ 56 h 58"/>
                <a:gd name="T34" fmla="*/ 40 w 69"/>
                <a:gd name="T35" fmla="*/ 56 h 58"/>
                <a:gd name="T36" fmla="*/ 34 w 69"/>
                <a:gd name="T37" fmla="*/ 52 h 58"/>
                <a:gd name="T38" fmla="*/ 22 w 69"/>
                <a:gd name="T39" fmla="*/ 52 h 58"/>
                <a:gd name="T40" fmla="*/ 18 w 69"/>
                <a:gd name="T41" fmla="*/ 48 h 58"/>
                <a:gd name="T42" fmla="*/ 16 w 69"/>
                <a:gd name="T43" fmla="*/ 42 h 58"/>
                <a:gd name="T44" fmla="*/ 6 w 69"/>
                <a:gd name="T45" fmla="*/ 38 h 58"/>
                <a:gd name="T46" fmla="*/ 0 w 69"/>
                <a:gd name="T47" fmla="*/ 35 h 58"/>
                <a:gd name="T48" fmla="*/ 2 w 69"/>
                <a:gd name="T49" fmla="*/ 32 h 58"/>
                <a:gd name="T50" fmla="*/ 6 w 69"/>
                <a:gd name="T51" fmla="*/ 22 h 58"/>
                <a:gd name="T52" fmla="*/ 10 w 69"/>
                <a:gd name="T53" fmla="*/ 22 h 58"/>
                <a:gd name="T54" fmla="*/ 15 w 69"/>
                <a:gd name="T55" fmla="*/ 22 h 58"/>
                <a:gd name="T56" fmla="*/ 18 w 69"/>
                <a:gd name="T57" fmla="*/ 22 h 58"/>
                <a:gd name="T58" fmla="*/ 22 w 69"/>
                <a:gd name="T59" fmla="*/ 19 h 58"/>
                <a:gd name="T60" fmla="*/ 18 w 69"/>
                <a:gd name="T61" fmla="*/ 14 h 58"/>
                <a:gd name="T62" fmla="*/ 18 w 69"/>
                <a:gd name="T63" fmla="*/ 9 h 58"/>
                <a:gd name="T64" fmla="*/ 22 w 69"/>
                <a:gd name="T65" fmla="*/ 9 h 58"/>
                <a:gd name="T66" fmla="*/ 30 w 69"/>
                <a:gd name="T67" fmla="*/ 13 h 58"/>
                <a:gd name="T68" fmla="*/ 34 w 69"/>
                <a:gd name="T69" fmla="*/ 10 h 58"/>
                <a:gd name="T70" fmla="*/ 44 w 69"/>
                <a:gd name="T71" fmla="*/ 13 h 58"/>
                <a:gd name="T72" fmla="*/ 48 w 69"/>
                <a:gd name="T73" fmla="*/ 9 h 58"/>
                <a:gd name="T74" fmla="*/ 48 w 69"/>
                <a:gd name="T75" fmla="*/ 4 h 58"/>
                <a:gd name="T76" fmla="*/ 48 w 69"/>
                <a:gd name="T77" fmla="*/ 0 h 58"/>
                <a:gd name="T78" fmla="*/ 50 w 69"/>
                <a:gd name="T79" fmla="*/ 0 h 58"/>
                <a:gd name="T80" fmla="*/ 52 w 69"/>
                <a:gd name="T8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 h="58">
                  <a:moveTo>
                    <a:pt x="52" y="0"/>
                  </a:moveTo>
                  <a:lnTo>
                    <a:pt x="56" y="6"/>
                  </a:lnTo>
                  <a:lnTo>
                    <a:pt x="57" y="10"/>
                  </a:lnTo>
                  <a:lnTo>
                    <a:pt x="57" y="9"/>
                  </a:lnTo>
                  <a:lnTo>
                    <a:pt x="60" y="9"/>
                  </a:lnTo>
                  <a:lnTo>
                    <a:pt x="60" y="6"/>
                  </a:lnTo>
                  <a:lnTo>
                    <a:pt x="60" y="6"/>
                  </a:lnTo>
                  <a:lnTo>
                    <a:pt x="63" y="9"/>
                  </a:lnTo>
                  <a:lnTo>
                    <a:pt x="66" y="10"/>
                  </a:lnTo>
                  <a:lnTo>
                    <a:pt x="63" y="13"/>
                  </a:lnTo>
                  <a:lnTo>
                    <a:pt x="66" y="14"/>
                  </a:lnTo>
                  <a:lnTo>
                    <a:pt x="63" y="16"/>
                  </a:lnTo>
                  <a:lnTo>
                    <a:pt x="66" y="19"/>
                  </a:lnTo>
                  <a:lnTo>
                    <a:pt x="66" y="20"/>
                  </a:lnTo>
                  <a:lnTo>
                    <a:pt x="66" y="22"/>
                  </a:lnTo>
                  <a:lnTo>
                    <a:pt x="68" y="26"/>
                  </a:lnTo>
                  <a:lnTo>
                    <a:pt x="63" y="26"/>
                  </a:lnTo>
                  <a:lnTo>
                    <a:pt x="66" y="31"/>
                  </a:lnTo>
                  <a:lnTo>
                    <a:pt x="68" y="32"/>
                  </a:lnTo>
                  <a:lnTo>
                    <a:pt x="69" y="36"/>
                  </a:lnTo>
                  <a:lnTo>
                    <a:pt x="69" y="41"/>
                  </a:lnTo>
                  <a:lnTo>
                    <a:pt x="69" y="42"/>
                  </a:lnTo>
                  <a:lnTo>
                    <a:pt x="68" y="44"/>
                  </a:lnTo>
                  <a:lnTo>
                    <a:pt x="66" y="47"/>
                  </a:lnTo>
                  <a:lnTo>
                    <a:pt x="66" y="52"/>
                  </a:lnTo>
                  <a:lnTo>
                    <a:pt x="63" y="52"/>
                  </a:lnTo>
                  <a:lnTo>
                    <a:pt x="62" y="54"/>
                  </a:lnTo>
                  <a:lnTo>
                    <a:pt x="60" y="52"/>
                  </a:lnTo>
                  <a:lnTo>
                    <a:pt x="57" y="54"/>
                  </a:lnTo>
                  <a:lnTo>
                    <a:pt x="56" y="52"/>
                  </a:lnTo>
                  <a:lnTo>
                    <a:pt x="54" y="52"/>
                  </a:lnTo>
                  <a:lnTo>
                    <a:pt x="52" y="54"/>
                  </a:lnTo>
                  <a:lnTo>
                    <a:pt x="48" y="56"/>
                  </a:lnTo>
                  <a:lnTo>
                    <a:pt x="46" y="56"/>
                  </a:lnTo>
                  <a:lnTo>
                    <a:pt x="44" y="58"/>
                  </a:lnTo>
                  <a:lnTo>
                    <a:pt x="40" y="56"/>
                  </a:lnTo>
                  <a:lnTo>
                    <a:pt x="37" y="52"/>
                  </a:lnTo>
                  <a:lnTo>
                    <a:pt x="34" y="52"/>
                  </a:lnTo>
                  <a:lnTo>
                    <a:pt x="28" y="50"/>
                  </a:lnTo>
                  <a:lnTo>
                    <a:pt x="22" y="52"/>
                  </a:lnTo>
                  <a:lnTo>
                    <a:pt x="21" y="52"/>
                  </a:lnTo>
                  <a:lnTo>
                    <a:pt x="18" y="48"/>
                  </a:lnTo>
                  <a:lnTo>
                    <a:pt x="18" y="48"/>
                  </a:lnTo>
                  <a:lnTo>
                    <a:pt x="16" y="42"/>
                  </a:lnTo>
                  <a:lnTo>
                    <a:pt x="10" y="38"/>
                  </a:lnTo>
                  <a:lnTo>
                    <a:pt x="6" y="38"/>
                  </a:lnTo>
                  <a:lnTo>
                    <a:pt x="2" y="36"/>
                  </a:lnTo>
                  <a:lnTo>
                    <a:pt x="0" y="35"/>
                  </a:lnTo>
                  <a:lnTo>
                    <a:pt x="0" y="32"/>
                  </a:lnTo>
                  <a:lnTo>
                    <a:pt x="2" y="32"/>
                  </a:lnTo>
                  <a:lnTo>
                    <a:pt x="2" y="28"/>
                  </a:lnTo>
                  <a:lnTo>
                    <a:pt x="6" y="22"/>
                  </a:lnTo>
                  <a:lnTo>
                    <a:pt x="9" y="20"/>
                  </a:lnTo>
                  <a:lnTo>
                    <a:pt x="10" y="22"/>
                  </a:lnTo>
                  <a:lnTo>
                    <a:pt x="12" y="20"/>
                  </a:lnTo>
                  <a:lnTo>
                    <a:pt x="15" y="22"/>
                  </a:lnTo>
                  <a:lnTo>
                    <a:pt x="18" y="22"/>
                  </a:lnTo>
                  <a:lnTo>
                    <a:pt x="18" y="22"/>
                  </a:lnTo>
                  <a:lnTo>
                    <a:pt x="22" y="22"/>
                  </a:lnTo>
                  <a:lnTo>
                    <a:pt x="22" y="19"/>
                  </a:lnTo>
                  <a:lnTo>
                    <a:pt x="22" y="16"/>
                  </a:lnTo>
                  <a:lnTo>
                    <a:pt x="18" y="14"/>
                  </a:lnTo>
                  <a:lnTo>
                    <a:pt x="18" y="13"/>
                  </a:lnTo>
                  <a:lnTo>
                    <a:pt x="18" y="9"/>
                  </a:lnTo>
                  <a:lnTo>
                    <a:pt x="21" y="10"/>
                  </a:lnTo>
                  <a:lnTo>
                    <a:pt x="22" y="9"/>
                  </a:lnTo>
                  <a:lnTo>
                    <a:pt x="26" y="9"/>
                  </a:lnTo>
                  <a:lnTo>
                    <a:pt x="30" y="13"/>
                  </a:lnTo>
                  <a:lnTo>
                    <a:pt x="34" y="13"/>
                  </a:lnTo>
                  <a:lnTo>
                    <a:pt x="34" y="10"/>
                  </a:lnTo>
                  <a:lnTo>
                    <a:pt x="38" y="9"/>
                  </a:lnTo>
                  <a:lnTo>
                    <a:pt x="44" y="13"/>
                  </a:lnTo>
                  <a:lnTo>
                    <a:pt x="48" y="10"/>
                  </a:lnTo>
                  <a:lnTo>
                    <a:pt x="48" y="9"/>
                  </a:lnTo>
                  <a:lnTo>
                    <a:pt x="48" y="4"/>
                  </a:lnTo>
                  <a:lnTo>
                    <a:pt x="48" y="4"/>
                  </a:lnTo>
                  <a:lnTo>
                    <a:pt x="48" y="0"/>
                  </a:lnTo>
                  <a:lnTo>
                    <a:pt x="48" y="0"/>
                  </a:lnTo>
                  <a:lnTo>
                    <a:pt x="50" y="0"/>
                  </a:lnTo>
                  <a:lnTo>
                    <a:pt x="50" y="0"/>
                  </a:lnTo>
                  <a:lnTo>
                    <a:pt x="52" y="0"/>
                  </a:lnTo>
                  <a:lnTo>
                    <a:pt x="52"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3" name="Freeform 747">
              <a:extLst>
                <a:ext uri="{FF2B5EF4-FFF2-40B4-BE49-F238E27FC236}">
                  <a16:creationId xmlns:a16="http://schemas.microsoft.com/office/drawing/2014/main" id="{9F75E013-7A5C-405B-B58F-2149DEDEC281}"/>
                </a:ext>
              </a:extLst>
            </p:cNvPr>
            <p:cNvSpPr>
              <a:spLocks/>
            </p:cNvSpPr>
            <p:nvPr/>
          </p:nvSpPr>
          <p:spPr bwMode="auto">
            <a:xfrm>
              <a:off x="1219201" y="3911601"/>
              <a:ext cx="87313" cy="63500"/>
            </a:xfrm>
            <a:custGeom>
              <a:avLst/>
              <a:gdLst>
                <a:gd name="T0" fmla="*/ 21 w 55"/>
                <a:gd name="T1" fmla="*/ 38 h 40"/>
                <a:gd name="T2" fmla="*/ 17 w 55"/>
                <a:gd name="T3" fmla="*/ 34 h 40"/>
                <a:gd name="T4" fmla="*/ 16 w 55"/>
                <a:gd name="T5" fmla="*/ 32 h 40"/>
                <a:gd name="T6" fmla="*/ 17 w 55"/>
                <a:gd name="T7" fmla="*/ 28 h 40"/>
                <a:gd name="T8" fmla="*/ 17 w 55"/>
                <a:gd name="T9" fmla="*/ 26 h 40"/>
                <a:gd name="T10" fmla="*/ 17 w 55"/>
                <a:gd name="T11" fmla="*/ 24 h 40"/>
                <a:gd name="T12" fmla="*/ 16 w 55"/>
                <a:gd name="T13" fmla="*/ 18 h 40"/>
                <a:gd name="T14" fmla="*/ 10 w 55"/>
                <a:gd name="T15" fmla="*/ 15 h 40"/>
                <a:gd name="T16" fmla="*/ 1 w 55"/>
                <a:gd name="T17" fmla="*/ 10 h 40"/>
                <a:gd name="T18" fmla="*/ 0 w 55"/>
                <a:gd name="T19" fmla="*/ 6 h 40"/>
                <a:gd name="T20" fmla="*/ 17 w 55"/>
                <a:gd name="T21" fmla="*/ 10 h 40"/>
                <a:gd name="T22" fmla="*/ 21 w 55"/>
                <a:gd name="T23" fmla="*/ 10 h 40"/>
                <a:gd name="T24" fmla="*/ 21 w 55"/>
                <a:gd name="T25" fmla="*/ 15 h 40"/>
                <a:gd name="T26" fmla="*/ 27 w 55"/>
                <a:gd name="T27" fmla="*/ 21 h 40"/>
                <a:gd name="T28" fmla="*/ 29 w 55"/>
                <a:gd name="T29" fmla="*/ 16 h 40"/>
                <a:gd name="T30" fmla="*/ 23 w 55"/>
                <a:gd name="T31" fmla="*/ 9 h 40"/>
                <a:gd name="T32" fmla="*/ 20 w 55"/>
                <a:gd name="T33" fmla="*/ 3 h 40"/>
                <a:gd name="T34" fmla="*/ 21 w 55"/>
                <a:gd name="T35" fmla="*/ 3 h 40"/>
                <a:gd name="T36" fmla="*/ 26 w 55"/>
                <a:gd name="T37" fmla="*/ 3 h 40"/>
                <a:gd name="T38" fmla="*/ 32 w 55"/>
                <a:gd name="T39" fmla="*/ 5 h 40"/>
                <a:gd name="T40" fmla="*/ 39 w 55"/>
                <a:gd name="T41" fmla="*/ 5 h 40"/>
                <a:gd name="T42" fmla="*/ 45 w 55"/>
                <a:gd name="T43" fmla="*/ 5 h 40"/>
                <a:gd name="T44" fmla="*/ 53 w 55"/>
                <a:gd name="T45" fmla="*/ 5 h 40"/>
                <a:gd name="T46" fmla="*/ 53 w 55"/>
                <a:gd name="T47" fmla="*/ 10 h 40"/>
                <a:gd name="T48" fmla="*/ 53 w 55"/>
                <a:gd name="T49" fmla="*/ 15 h 40"/>
                <a:gd name="T50" fmla="*/ 55 w 55"/>
                <a:gd name="T51" fmla="*/ 16 h 40"/>
                <a:gd name="T52" fmla="*/ 51 w 55"/>
                <a:gd name="T53" fmla="*/ 22 h 40"/>
                <a:gd name="T54" fmla="*/ 42 w 55"/>
                <a:gd name="T55" fmla="*/ 22 h 40"/>
                <a:gd name="T56" fmla="*/ 33 w 55"/>
                <a:gd name="T57" fmla="*/ 26 h 40"/>
                <a:gd name="T58" fmla="*/ 27 w 55"/>
                <a:gd name="T59" fmla="*/ 26 h 40"/>
                <a:gd name="T60" fmla="*/ 29 w 55"/>
                <a:gd name="T61" fmla="*/ 31 h 40"/>
                <a:gd name="T62" fmla="*/ 33 w 55"/>
                <a:gd name="T63" fmla="*/ 32 h 40"/>
                <a:gd name="T64" fmla="*/ 33 w 55"/>
                <a:gd name="T65" fmla="*/ 37 h 40"/>
                <a:gd name="T66" fmla="*/ 33 w 55"/>
                <a:gd name="T67" fmla="*/ 38 h 40"/>
                <a:gd name="T68" fmla="*/ 23 w 55"/>
                <a:gd name="T69" fmla="*/ 38 h 40"/>
                <a:gd name="T70" fmla="*/ 26 w 55"/>
                <a:gd name="T7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 h="40">
                  <a:moveTo>
                    <a:pt x="26" y="40"/>
                  </a:moveTo>
                  <a:lnTo>
                    <a:pt x="21" y="38"/>
                  </a:lnTo>
                  <a:lnTo>
                    <a:pt x="20" y="37"/>
                  </a:lnTo>
                  <a:lnTo>
                    <a:pt x="17" y="34"/>
                  </a:lnTo>
                  <a:lnTo>
                    <a:pt x="17" y="32"/>
                  </a:lnTo>
                  <a:lnTo>
                    <a:pt x="16" y="32"/>
                  </a:lnTo>
                  <a:lnTo>
                    <a:pt x="11" y="28"/>
                  </a:lnTo>
                  <a:lnTo>
                    <a:pt x="17" y="28"/>
                  </a:lnTo>
                  <a:lnTo>
                    <a:pt x="16" y="26"/>
                  </a:lnTo>
                  <a:lnTo>
                    <a:pt x="17" y="26"/>
                  </a:lnTo>
                  <a:lnTo>
                    <a:pt x="17" y="24"/>
                  </a:lnTo>
                  <a:lnTo>
                    <a:pt x="17" y="24"/>
                  </a:lnTo>
                  <a:lnTo>
                    <a:pt x="16" y="21"/>
                  </a:lnTo>
                  <a:lnTo>
                    <a:pt x="16" y="18"/>
                  </a:lnTo>
                  <a:lnTo>
                    <a:pt x="14" y="16"/>
                  </a:lnTo>
                  <a:lnTo>
                    <a:pt x="10" y="15"/>
                  </a:lnTo>
                  <a:lnTo>
                    <a:pt x="5" y="12"/>
                  </a:lnTo>
                  <a:lnTo>
                    <a:pt x="1" y="10"/>
                  </a:lnTo>
                  <a:lnTo>
                    <a:pt x="1" y="10"/>
                  </a:lnTo>
                  <a:lnTo>
                    <a:pt x="0" y="6"/>
                  </a:lnTo>
                  <a:lnTo>
                    <a:pt x="14" y="9"/>
                  </a:lnTo>
                  <a:lnTo>
                    <a:pt x="17" y="10"/>
                  </a:lnTo>
                  <a:lnTo>
                    <a:pt x="20" y="10"/>
                  </a:lnTo>
                  <a:lnTo>
                    <a:pt x="21" y="10"/>
                  </a:lnTo>
                  <a:lnTo>
                    <a:pt x="21" y="15"/>
                  </a:lnTo>
                  <a:lnTo>
                    <a:pt x="21" y="15"/>
                  </a:lnTo>
                  <a:lnTo>
                    <a:pt x="21" y="16"/>
                  </a:lnTo>
                  <a:lnTo>
                    <a:pt x="27" y="21"/>
                  </a:lnTo>
                  <a:lnTo>
                    <a:pt x="27" y="16"/>
                  </a:lnTo>
                  <a:lnTo>
                    <a:pt x="29" y="16"/>
                  </a:lnTo>
                  <a:lnTo>
                    <a:pt x="29" y="12"/>
                  </a:lnTo>
                  <a:lnTo>
                    <a:pt x="23" y="9"/>
                  </a:lnTo>
                  <a:lnTo>
                    <a:pt x="21" y="6"/>
                  </a:lnTo>
                  <a:lnTo>
                    <a:pt x="20" y="3"/>
                  </a:lnTo>
                  <a:lnTo>
                    <a:pt x="20" y="0"/>
                  </a:lnTo>
                  <a:lnTo>
                    <a:pt x="21" y="3"/>
                  </a:lnTo>
                  <a:lnTo>
                    <a:pt x="26" y="3"/>
                  </a:lnTo>
                  <a:lnTo>
                    <a:pt x="26" y="3"/>
                  </a:lnTo>
                  <a:lnTo>
                    <a:pt x="29" y="5"/>
                  </a:lnTo>
                  <a:lnTo>
                    <a:pt x="32" y="5"/>
                  </a:lnTo>
                  <a:lnTo>
                    <a:pt x="35" y="5"/>
                  </a:lnTo>
                  <a:lnTo>
                    <a:pt x="39" y="5"/>
                  </a:lnTo>
                  <a:lnTo>
                    <a:pt x="42" y="5"/>
                  </a:lnTo>
                  <a:lnTo>
                    <a:pt x="45" y="5"/>
                  </a:lnTo>
                  <a:lnTo>
                    <a:pt x="51" y="3"/>
                  </a:lnTo>
                  <a:lnTo>
                    <a:pt x="53" y="5"/>
                  </a:lnTo>
                  <a:lnTo>
                    <a:pt x="51" y="6"/>
                  </a:lnTo>
                  <a:lnTo>
                    <a:pt x="53" y="10"/>
                  </a:lnTo>
                  <a:lnTo>
                    <a:pt x="53" y="10"/>
                  </a:lnTo>
                  <a:lnTo>
                    <a:pt x="53" y="15"/>
                  </a:lnTo>
                  <a:lnTo>
                    <a:pt x="55" y="16"/>
                  </a:lnTo>
                  <a:lnTo>
                    <a:pt x="55" y="16"/>
                  </a:lnTo>
                  <a:lnTo>
                    <a:pt x="55" y="21"/>
                  </a:lnTo>
                  <a:lnTo>
                    <a:pt x="51" y="22"/>
                  </a:lnTo>
                  <a:lnTo>
                    <a:pt x="48" y="22"/>
                  </a:lnTo>
                  <a:lnTo>
                    <a:pt x="42" y="22"/>
                  </a:lnTo>
                  <a:lnTo>
                    <a:pt x="37" y="22"/>
                  </a:lnTo>
                  <a:lnTo>
                    <a:pt x="33" y="26"/>
                  </a:lnTo>
                  <a:lnTo>
                    <a:pt x="32" y="26"/>
                  </a:lnTo>
                  <a:lnTo>
                    <a:pt x="27" y="26"/>
                  </a:lnTo>
                  <a:lnTo>
                    <a:pt x="27" y="28"/>
                  </a:lnTo>
                  <a:lnTo>
                    <a:pt x="29" y="31"/>
                  </a:lnTo>
                  <a:lnTo>
                    <a:pt x="29" y="31"/>
                  </a:lnTo>
                  <a:lnTo>
                    <a:pt x="33" y="32"/>
                  </a:lnTo>
                  <a:lnTo>
                    <a:pt x="33" y="34"/>
                  </a:lnTo>
                  <a:lnTo>
                    <a:pt x="33" y="37"/>
                  </a:lnTo>
                  <a:lnTo>
                    <a:pt x="35" y="37"/>
                  </a:lnTo>
                  <a:lnTo>
                    <a:pt x="33" y="38"/>
                  </a:lnTo>
                  <a:lnTo>
                    <a:pt x="27" y="38"/>
                  </a:lnTo>
                  <a:lnTo>
                    <a:pt x="23" y="38"/>
                  </a:lnTo>
                  <a:lnTo>
                    <a:pt x="23" y="38"/>
                  </a:lnTo>
                  <a:lnTo>
                    <a:pt x="26" y="40"/>
                  </a:lnTo>
                  <a:lnTo>
                    <a:pt x="26" y="4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4" name="Freeform 748">
              <a:extLst>
                <a:ext uri="{FF2B5EF4-FFF2-40B4-BE49-F238E27FC236}">
                  <a16:creationId xmlns:a16="http://schemas.microsoft.com/office/drawing/2014/main" id="{F0DB74BF-F586-4982-A1A2-0652FA17B58E}"/>
                </a:ext>
              </a:extLst>
            </p:cNvPr>
            <p:cNvSpPr>
              <a:spLocks/>
            </p:cNvSpPr>
            <p:nvPr/>
          </p:nvSpPr>
          <p:spPr bwMode="auto">
            <a:xfrm>
              <a:off x="954088" y="3478213"/>
              <a:ext cx="44450" cy="109538"/>
            </a:xfrm>
            <a:custGeom>
              <a:avLst/>
              <a:gdLst>
                <a:gd name="T0" fmla="*/ 28 w 28"/>
                <a:gd name="T1" fmla="*/ 19 h 69"/>
                <a:gd name="T2" fmla="*/ 23 w 28"/>
                <a:gd name="T3" fmla="*/ 16 h 69"/>
                <a:gd name="T4" fmla="*/ 20 w 28"/>
                <a:gd name="T5" fmla="*/ 33 h 69"/>
                <a:gd name="T6" fmla="*/ 19 w 28"/>
                <a:gd name="T7" fmla="*/ 49 h 69"/>
                <a:gd name="T8" fmla="*/ 16 w 28"/>
                <a:gd name="T9" fmla="*/ 63 h 69"/>
                <a:gd name="T10" fmla="*/ 16 w 28"/>
                <a:gd name="T11" fmla="*/ 65 h 69"/>
                <a:gd name="T12" fmla="*/ 16 w 28"/>
                <a:gd name="T13" fmla="*/ 69 h 69"/>
                <a:gd name="T14" fmla="*/ 12 w 28"/>
                <a:gd name="T15" fmla="*/ 65 h 69"/>
                <a:gd name="T16" fmla="*/ 8 w 28"/>
                <a:gd name="T17" fmla="*/ 60 h 69"/>
                <a:gd name="T18" fmla="*/ 8 w 28"/>
                <a:gd name="T19" fmla="*/ 60 h 69"/>
                <a:gd name="T20" fmla="*/ 6 w 28"/>
                <a:gd name="T21" fmla="*/ 57 h 69"/>
                <a:gd name="T22" fmla="*/ 6 w 28"/>
                <a:gd name="T23" fmla="*/ 57 h 69"/>
                <a:gd name="T24" fmla="*/ 6 w 28"/>
                <a:gd name="T25" fmla="*/ 54 h 69"/>
                <a:gd name="T26" fmla="*/ 4 w 28"/>
                <a:gd name="T27" fmla="*/ 54 h 69"/>
                <a:gd name="T28" fmla="*/ 4 w 28"/>
                <a:gd name="T29" fmla="*/ 57 h 69"/>
                <a:gd name="T30" fmla="*/ 4 w 28"/>
                <a:gd name="T31" fmla="*/ 55 h 69"/>
                <a:gd name="T32" fmla="*/ 4 w 28"/>
                <a:gd name="T33" fmla="*/ 54 h 69"/>
                <a:gd name="T34" fmla="*/ 4 w 28"/>
                <a:gd name="T35" fmla="*/ 47 h 69"/>
                <a:gd name="T36" fmla="*/ 2 w 28"/>
                <a:gd name="T37" fmla="*/ 45 h 69"/>
                <a:gd name="T38" fmla="*/ 2 w 28"/>
                <a:gd name="T39" fmla="*/ 41 h 69"/>
                <a:gd name="T40" fmla="*/ 2 w 28"/>
                <a:gd name="T41" fmla="*/ 39 h 69"/>
                <a:gd name="T42" fmla="*/ 2 w 28"/>
                <a:gd name="T43" fmla="*/ 39 h 69"/>
                <a:gd name="T44" fmla="*/ 0 w 28"/>
                <a:gd name="T45" fmla="*/ 38 h 69"/>
                <a:gd name="T46" fmla="*/ 0 w 28"/>
                <a:gd name="T47" fmla="*/ 39 h 69"/>
                <a:gd name="T48" fmla="*/ 0 w 28"/>
                <a:gd name="T49" fmla="*/ 38 h 69"/>
                <a:gd name="T50" fmla="*/ 2 w 28"/>
                <a:gd name="T51" fmla="*/ 33 h 69"/>
                <a:gd name="T52" fmla="*/ 2 w 28"/>
                <a:gd name="T53" fmla="*/ 29 h 69"/>
                <a:gd name="T54" fmla="*/ 4 w 28"/>
                <a:gd name="T55" fmla="*/ 26 h 69"/>
                <a:gd name="T56" fmla="*/ 4 w 28"/>
                <a:gd name="T57" fmla="*/ 19 h 69"/>
                <a:gd name="T58" fmla="*/ 4 w 28"/>
                <a:gd name="T59" fmla="*/ 17 h 69"/>
                <a:gd name="T60" fmla="*/ 4 w 28"/>
                <a:gd name="T61" fmla="*/ 16 h 69"/>
                <a:gd name="T62" fmla="*/ 6 w 28"/>
                <a:gd name="T63" fmla="*/ 13 h 69"/>
                <a:gd name="T64" fmla="*/ 8 w 28"/>
                <a:gd name="T65" fmla="*/ 17 h 69"/>
                <a:gd name="T66" fmla="*/ 10 w 28"/>
                <a:gd name="T67" fmla="*/ 22 h 69"/>
                <a:gd name="T68" fmla="*/ 10 w 28"/>
                <a:gd name="T69" fmla="*/ 16 h 69"/>
                <a:gd name="T70" fmla="*/ 12 w 28"/>
                <a:gd name="T71" fmla="*/ 13 h 69"/>
                <a:gd name="T72" fmla="*/ 14 w 28"/>
                <a:gd name="T73" fmla="*/ 13 h 69"/>
                <a:gd name="T74" fmla="*/ 19 w 28"/>
                <a:gd name="T75" fmla="*/ 0 h 69"/>
                <a:gd name="T76" fmla="*/ 22 w 28"/>
                <a:gd name="T77" fmla="*/ 7 h 69"/>
                <a:gd name="T78" fmla="*/ 23 w 28"/>
                <a:gd name="T79" fmla="*/ 0 h 69"/>
                <a:gd name="T80" fmla="*/ 26 w 28"/>
                <a:gd name="T81" fmla="*/ 7 h 69"/>
                <a:gd name="T82" fmla="*/ 28 w 28"/>
                <a:gd name="T83" fmla="*/ 19 h 69"/>
                <a:gd name="T84" fmla="*/ 28 w 28"/>
                <a:gd name="T85"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 h="69">
                  <a:moveTo>
                    <a:pt x="28" y="19"/>
                  </a:moveTo>
                  <a:lnTo>
                    <a:pt x="23" y="16"/>
                  </a:lnTo>
                  <a:lnTo>
                    <a:pt x="20" y="33"/>
                  </a:lnTo>
                  <a:lnTo>
                    <a:pt x="19" y="49"/>
                  </a:lnTo>
                  <a:lnTo>
                    <a:pt x="16" y="63"/>
                  </a:lnTo>
                  <a:lnTo>
                    <a:pt x="16" y="65"/>
                  </a:lnTo>
                  <a:lnTo>
                    <a:pt x="16" y="69"/>
                  </a:lnTo>
                  <a:lnTo>
                    <a:pt x="12" y="65"/>
                  </a:lnTo>
                  <a:lnTo>
                    <a:pt x="8" y="60"/>
                  </a:lnTo>
                  <a:lnTo>
                    <a:pt x="8" y="60"/>
                  </a:lnTo>
                  <a:lnTo>
                    <a:pt x="6" y="57"/>
                  </a:lnTo>
                  <a:lnTo>
                    <a:pt x="6" y="57"/>
                  </a:lnTo>
                  <a:lnTo>
                    <a:pt x="6" y="54"/>
                  </a:lnTo>
                  <a:lnTo>
                    <a:pt x="4" y="54"/>
                  </a:lnTo>
                  <a:lnTo>
                    <a:pt x="4" y="57"/>
                  </a:lnTo>
                  <a:lnTo>
                    <a:pt x="4" y="55"/>
                  </a:lnTo>
                  <a:lnTo>
                    <a:pt x="4" y="54"/>
                  </a:lnTo>
                  <a:lnTo>
                    <a:pt x="4" y="47"/>
                  </a:lnTo>
                  <a:lnTo>
                    <a:pt x="2" y="45"/>
                  </a:lnTo>
                  <a:lnTo>
                    <a:pt x="2" y="41"/>
                  </a:lnTo>
                  <a:lnTo>
                    <a:pt x="2" y="39"/>
                  </a:lnTo>
                  <a:lnTo>
                    <a:pt x="2" y="39"/>
                  </a:lnTo>
                  <a:lnTo>
                    <a:pt x="0" y="38"/>
                  </a:lnTo>
                  <a:lnTo>
                    <a:pt x="0" y="39"/>
                  </a:lnTo>
                  <a:lnTo>
                    <a:pt x="0" y="38"/>
                  </a:lnTo>
                  <a:lnTo>
                    <a:pt x="2" y="33"/>
                  </a:lnTo>
                  <a:lnTo>
                    <a:pt x="2" y="29"/>
                  </a:lnTo>
                  <a:lnTo>
                    <a:pt x="4" y="26"/>
                  </a:lnTo>
                  <a:lnTo>
                    <a:pt x="4" y="19"/>
                  </a:lnTo>
                  <a:lnTo>
                    <a:pt x="4" y="17"/>
                  </a:lnTo>
                  <a:lnTo>
                    <a:pt x="4" y="16"/>
                  </a:lnTo>
                  <a:lnTo>
                    <a:pt x="6" y="13"/>
                  </a:lnTo>
                  <a:lnTo>
                    <a:pt x="8" y="17"/>
                  </a:lnTo>
                  <a:lnTo>
                    <a:pt x="10" y="22"/>
                  </a:lnTo>
                  <a:lnTo>
                    <a:pt x="10" y="16"/>
                  </a:lnTo>
                  <a:lnTo>
                    <a:pt x="12" y="13"/>
                  </a:lnTo>
                  <a:lnTo>
                    <a:pt x="14" y="13"/>
                  </a:lnTo>
                  <a:lnTo>
                    <a:pt x="19" y="0"/>
                  </a:lnTo>
                  <a:lnTo>
                    <a:pt x="22" y="7"/>
                  </a:lnTo>
                  <a:lnTo>
                    <a:pt x="23" y="0"/>
                  </a:lnTo>
                  <a:lnTo>
                    <a:pt x="26" y="7"/>
                  </a:lnTo>
                  <a:lnTo>
                    <a:pt x="28" y="19"/>
                  </a:lnTo>
                  <a:lnTo>
                    <a:pt x="28" y="19"/>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5" name="Freeform 749">
              <a:extLst>
                <a:ext uri="{FF2B5EF4-FFF2-40B4-BE49-F238E27FC236}">
                  <a16:creationId xmlns:a16="http://schemas.microsoft.com/office/drawing/2014/main" id="{2A744F10-6C69-42B4-9B25-01853DD001E4}"/>
                </a:ext>
              </a:extLst>
            </p:cNvPr>
            <p:cNvSpPr>
              <a:spLocks/>
            </p:cNvSpPr>
            <p:nvPr/>
          </p:nvSpPr>
          <p:spPr bwMode="auto">
            <a:xfrm>
              <a:off x="1455738" y="3962401"/>
              <a:ext cx="1588" cy="3175"/>
            </a:xfrm>
            <a:custGeom>
              <a:avLst/>
              <a:gdLst>
                <a:gd name="T0" fmla="*/ 0 w 1"/>
                <a:gd name="T1" fmla="*/ 2 h 2"/>
                <a:gd name="T2" fmla="*/ 0 w 1"/>
                <a:gd name="T3" fmla="*/ 2 h 2"/>
                <a:gd name="T4" fmla="*/ 0 w 1"/>
                <a:gd name="T5" fmla="*/ 0 h 2"/>
                <a:gd name="T6" fmla="*/ 1 w 1"/>
                <a:gd name="T7" fmla="*/ 2 h 2"/>
                <a:gd name="T8" fmla="*/ 0 w 1"/>
                <a:gd name="T9" fmla="*/ 2 h 2"/>
                <a:gd name="T10" fmla="*/ 0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0" y="2"/>
                  </a:moveTo>
                  <a:lnTo>
                    <a:pt x="0" y="2"/>
                  </a:lnTo>
                  <a:lnTo>
                    <a:pt x="0" y="0"/>
                  </a:lnTo>
                  <a:lnTo>
                    <a:pt x="1" y="2"/>
                  </a:lnTo>
                  <a:lnTo>
                    <a:pt x="0" y="2"/>
                  </a:lnTo>
                  <a:lnTo>
                    <a:pt x="0"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6" name="Freeform 750">
              <a:extLst>
                <a:ext uri="{FF2B5EF4-FFF2-40B4-BE49-F238E27FC236}">
                  <a16:creationId xmlns:a16="http://schemas.microsoft.com/office/drawing/2014/main" id="{63A48DBD-B163-4B3A-8ECD-DBAB0114510A}"/>
                </a:ext>
              </a:extLst>
            </p:cNvPr>
            <p:cNvSpPr>
              <a:spLocks/>
            </p:cNvSpPr>
            <p:nvPr/>
          </p:nvSpPr>
          <p:spPr bwMode="auto">
            <a:xfrm>
              <a:off x="1235076" y="3900488"/>
              <a:ext cx="30163" cy="44450"/>
            </a:xfrm>
            <a:custGeom>
              <a:avLst/>
              <a:gdLst>
                <a:gd name="T0" fmla="*/ 11 w 19"/>
                <a:gd name="T1" fmla="*/ 10 h 28"/>
                <a:gd name="T2" fmla="*/ 10 w 19"/>
                <a:gd name="T3" fmla="*/ 7 h 28"/>
                <a:gd name="T4" fmla="*/ 10 w 19"/>
                <a:gd name="T5" fmla="*/ 10 h 28"/>
                <a:gd name="T6" fmla="*/ 11 w 19"/>
                <a:gd name="T7" fmla="*/ 13 h 28"/>
                <a:gd name="T8" fmla="*/ 13 w 19"/>
                <a:gd name="T9" fmla="*/ 16 h 28"/>
                <a:gd name="T10" fmla="*/ 19 w 19"/>
                <a:gd name="T11" fmla="*/ 19 h 28"/>
                <a:gd name="T12" fmla="*/ 19 w 19"/>
                <a:gd name="T13" fmla="*/ 23 h 28"/>
                <a:gd name="T14" fmla="*/ 17 w 19"/>
                <a:gd name="T15" fmla="*/ 23 h 28"/>
                <a:gd name="T16" fmla="*/ 17 w 19"/>
                <a:gd name="T17" fmla="*/ 28 h 28"/>
                <a:gd name="T18" fmla="*/ 11 w 19"/>
                <a:gd name="T19" fmla="*/ 23 h 28"/>
                <a:gd name="T20" fmla="*/ 11 w 19"/>
                <a:gd name="T21" fmla="*/ 22 h 28"/>
                <a:gd name="T22" fmla="*/ 11 w 19"/>
                <a:gd name="T23" fmla="*/ 22 h 28"/>
                <a:gd name="T24" fmla="*/ 11 w 19"/>
                <a:gd name="T25" fmla="*/ 17 h 28"/>
                <a:gd name="T26" fmla="*/ 10 w 19"/>
                <a:gd name="T27" fmla="*/ 17 h 28"/>
                <a:gd name="T28" fmla="*/ 7 w 19"/>
                <a:gd name="T29" fmla="*/ 17 h 28"/>
                <a:gd name="T30" fmla="*/ 4 w 19"/>
                <a:gd name="T31" fmla="*/ 16 h 28"/>
                <a:gd name="T32" fmla="*/ 1 w 19"/>
                <a:gd name="T33" fmla="*/ 13 h 28"/>
                <a:gd name="T34" fmla="*/ 1 w 19"/>
                <a:gd name="T35" fmla="*/ 12 h 28"/>
                <a:gd name="T36" fmla="*/ 1 w 19"/>
                <a:gd name="T37" fmla="*/ 10 h 28"/>
                <a:gd name="T38" fmla="*/ 4 w 19"/>
                <a:gd name="T39" fmla="*/ 10 h 28"/>
                <a:gd name="T40" fmla="*/ 4 w 19"/>
                <a:gd name="T41" fmla="*/ 6 h 28"/>
                <a:gd name="T42" fmla="*/ 1 w 19"/>
                <a:gd name="T43" fmla="*/ 3 h 28"/>
                <a:gd name="T44" fmla="*/ 4 w 19"/>
                <a:gd name="T45" fmla="*/ 3 h 28"/>
                <a:gd name="T46" fmla="*/ 0 w 19"/>
                <a:gd name="T47" fmla="*/ 0 h 28"/>
                <a:gd name="T48" fmla="*/ 0 w 19"/>
                <a:gd name="T49" fmla="*/ 0 h 28"/>
                <a:gd name="T50" fmla="*/ 1 w 19"/>
                <a:gd name="T51" fmla="*/ 0 h 28"/>
                <a:gd name="T52" fmla="*/ 6 w 19"/>
                <a:gd name="T53" fmla="*/ 0 h 28"/>
                <a:gd name="T54" fmla="*/ 7 w 19"/>
                <a:gd name="T55" fmla="*/ 3 h 28"/>
                <a:gd name="T56" fmla="*/ 10 w 19"/>
                <a:gd name="T57" fmla="*/ 7 h 28"/>
                <a:gd name="T58" fmla="*/ 11 w 19"/>
                <a:gd name="T59" fmla="*/ 10 h 28"/>
                <a:gd name="T60" fmla="*/ 11 w 19"/>
                <a:gd name="T61"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 h="28">
                  <a:moveTo>
                    <a:pt x="11" y="10"/>
                  </a:moveTo>
                  <a:lnTo>
                    <a:pt x="10" y="7"/>
                  </a:lnTo>
                  <a:lnTo>
                    <a:pt x="10" y="10"/>
                  </a:lnTo>
                  <a:lnTo>
                    <a:pt x="11" y="13"/>
                  </a:lnTo>
                  <a:lnTo>
                    <a:pt x="13" y="16"/>
                  </a:lnTo>
                  <a:lnTo>
                    <a:pt x="19" y="19"/>
                  </a:lnTo>
                  <a:lnTo>
                    <a:pt x="19" y="23"/>
                  </a:lnTo>
                  <a:lnTo>
                    <a:pt x="17" y="23"/>
                  </a:lnTo>
                  <a:lnTo>
                    <a:pt x="17" y="28"/>
                  </a:lnTo>
                  <a:lnTo>
                    <a:pt x="11" y="23"/>
                  </a:lnTo>
                  <a:lnTo>
                    <a:pt x="11" y="22"/>
                  </a:lnTo>
                  <a:lnTo>
                    <a:pt x="11" y="22"/>
                  </a:lnTo>
                  <a:lnTo>
                    <a:pt x="11" y="17"/>
                  </a:lnTo>
                  <a:lnTo>
                    <a:pt x="10" y="17"/>
                  </a:lnTo>
                  <a:lnTo>
                    <a:pt x="7" y="17"/>
                  </a:lnTo>
                  <a:lnTo>
                    <a:pt x="4" y="16"/>
                  </a:lnTo>
                  <a:lnTo>
                    <a:pt x="1" y="13"/>
                  </a:lnTo>
                  <a:lnTo>
                    <a:pt x="1" y="12"/>
                  </a:lnTo>
                  <a:lnTo>
                    <a:pt x="1" y="10"/>
                  </a:lnTo>
                  <a:lnTo>
                    <a:pt x="4" y="10"/>
                  </a:lnTo>
                  <a:lnTo>
                    <a:pt x="4" y="6"/>
                  </a:lnTo>
                  <a:lnTo>
                    <a:pt x="1" y="3"/>
                  </a:lnTo>
                  <a:lnTo>
                    <a:pt x="4" y="3"/>
                  </a:lnTo>
                  <a:lnTo>
                    <a:pt x="0" y="0"/>
                  </a:lnTo>
                  <a:lnTo>
                    <a:pt x="0" y="0"/>
                  </a:lnTo>
                  <a:lnTo>
                    <a:pt x="1" y="0"/>
                  </a:lnTo>
                  <a:lnTo>
                    <a:pt x="6" y="0"/>
                  </a:lnTo>
                  <a:lnTo>
                    <a:pt x="7" y="3"/>
                  </a:lnTo>
                  <a:lnTo>
                    <a:pt x="10" y="7"/>
                  </a:lnTo>
                  <a:lnTo>
                    <a:pt x="11" y="10"/>
                  </a:lnTo>
                  <a:lnTo>
                    <a:pt x="11" y="1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7" name="Freeform 751">
              <a:extLst>
                <a:ext uri="{FF2B5EF4-FFF2-40B4-BE49-F238E27FC236}">
                  <a16:creationId xmlns:a16="http://schemas.microsoft.com/office/drawing/2014/main" id="{05117608-64C7-46E5-9271-9FECC3BA1B74}"/>
                </a:ext>
              </a:extLst>
            </p:cNvPr>
            <p:cNvSpPr>
              <a:spLocks noEditPoints="1"/>
            </p:cNvSpPr>
            <p:nvPr/>
          </p:nvSpPr>
          <p:spPr bwMode="auto">
            <a:xfrm>
              <a:off x="1787526" y="3605213"/>
              <a:ext cx="44450" cy="100013"/>
            </a:xfrm>
            <a:custGeom>
              <a:avLst/>
              <a:gdLst>
                <a:gd name="T0" fmla="*/ 26 w 28"/>
                <a:gd name="T1" fmla="*/ 16 h 63"/>
                <a:gd name="T2" fmla="*/ 26 w 28"/>
                <a:gd name="T3" fmla="*/ 22 h 63"/>
                <a:gd name="T4" fmla="*/ 25 w 28"/>
                <a:gd name="T5" fmla="*/ 28 h 63"/>
                <a:gd name="T6" fmla="*/ 25 w 28"/>
                <a:gd name="T7" fmla="*/ 33 h 63"/>
                <a:gd name="T8" fmla="*/ 22 w 28"/>
                <a:gd name="T9" fmla="*/ 37 h 63"/>
                <a:gd name="T10" fmla="*/ 20 w 28"/>
                <a:gd name="T11" fmla="*/ 38 h 63"/>
                <a:gd name="T12" fmla="*/ 20 w 28"/>
                <a:gd name="T13" fmla="*/ 43 h 63"/>
                <a:gd name="T14" fmla="*/ 18 w 28"/>
                <a:gd name="T15" fmla="*/ 44 h 63"/>
                <a:gd name="T16" fmla="*/ 18 w 28"/>
                <a:gd name="T17" fmla="*/ 44 h 63"/>
                <a:gd name="T18" fmla="*/ 20 w 28"/>
                <a:gd name="T19" fmla="*/ 37 h 63"/>
                <a:gd name="T20" fmla="*/ 22 w 28"/>
                <a:gd name="T21" fmla="*/ 28 h 63"/>
                <a:gd name="T22" fmla="*/ 25 w 28"/>
                <a:gd name="T23" fmla="*/ 19 h 63"/>
                <a:gd name="T24" fmla="*/ 26 w 28"/>
                <a:gd name="T25" fmla="*/ 16 h 63"/>
                <a:gd name="T26" fmla="*/ 26 w 28"/>
                <a:gd name="T27" fmla="*/ 15 h 63"/>
                <a:gd name="T28" fmla="*/ 26 w 28"/>
                <a:gd name="T29" fmla="*/ 6 h 63"/>
                <a:gd name="T30" fmla="*/ 28 w 28"/>
                <a:gd name="T31" fmla="*/ 3 h 63"/>
                <a:gd name="T32" fmla="*/ 28 w 28"/>
                <a:gd name="T33" fmla="*/ 5 h 63"/>
                <a:gd name="T34" fmla="*/ 28 w 28"/>
                <a:gd name="T35" fmla="*/ 5 h 63"/>
                <a:gd name="T36" fmla="*/ 28 w 28"/>
                <a:gd name="T37" fmla="*/ 9 h 63"/>
                <a:gd name="T38" fmla="*/ 28 w 28"/>
                <a:gd name="T39" fmla="*/ 13 h 63"/>
                <a:gd name="T40" fmla="*/ 6 w 28"/>
                <a:gd name="T41" fmla="*/ 44 h 63"/>
                <a:gd name="T42" fmla="*/ 9 w 28"/>
                <a:gd name="T43" fmla="*/ 49 h 63"/>
                <a:gd name="T44" fmla="*/ 6 w 28"/>
                <a:gd name="T45" fmla="*/ 54 h 63"/>
                <a:gd name="T46" fmla="*/ 9 w 28"/>
                <a:gd name="T47" fmla="*/ 60 h 63"/>
                <a:gd name="T48" fmla="*/ 3 w 28"/>
                <a:gd name="T49" fmla="*/ 63 h 63"/>
                <a:gd name="T50" fmla="*/ 3 w 28"/>
                <a:gd name="T51" fmla="*/ 59 h 63"/>
                <a:gd name="T52" fmla="*/ 0 w 28"/>
                <a:gd name="T53" fmla="*/ 53 h 63"/>
                <a:gd name="T54" fmla="*/ 0 w 28"/>
                <a:gd name="T55" fmla="*/ 49 h 63"/>
                <a:gd name="T56" fmla="*/ 0 w 28"/>
                <a:gd name="T57" fmla="*/ 47 h 63"/>
                <a:gd name="T58" fmla="*/ 3 w 28"/>
                <a:gd name="T59" fmla="*/ 49 h 63"/>
                <a:gd name="T60" fmla="*/ 4 w 28"/>
                <a:gd name="T61" fmla="*/ 47 h 63"/>
                <a:gd name="T62" fmla="*/ 4 w 28"/>
                <a:gd name="T63" fmla="*/ 4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 h="63">
                  <a:moveTo>
                    <a:pt x="28" y="13"/>
                  </a:moveTo>
                  <a:lnTo>
                    <a:pt x="26" y="16"/>
                  </a:lnTo>
                  <a:lnTo>
                    <a:pt x="26" y="16"/>
                  </a:lnTo>
                  <a:lnTo>
                    <a:pt x="26" y="22"/>
                  </a:lnTo>
                  <a:lnTo>
                    <a:pt x="26" y="22"/>
                  </a:lnTo>
                  <a:lnTo>
                    <a:pt x="25" y="28"/>
                  </a:lnTo>
                  <a:lnTo>
                    <a:pt x="25" y="28"/>
                  </a:lnTo>
                  <a:lnTo>
                    <a:pt x="25" y="33"/>
                  </a:lnTo>
                  <a:lnTo>
                    <a:pt x="22" y="35"/>
                  </a:lnTo>
                  <a:lnTo>
                    <a:pt x="22" y="37"/>
                  </a:lnTo>
                  <a:lnTo>
                    <a:pt x="22" y="37"/>
                  </a:lnTo>
                  <a:lnTo>
                    <a:pt x="20" y="38"/>
                  </a:lnTo>
                  <a:lnTo>
                    <a:pt x="20" y="43"/>
                  </a:lnTo>
                  <a:lnTo>
                    <a:pt x="20" y="43"/>
                  </a:lnTo>
                  <a:lnTo>
                    <a:pt x="18" y="47"/>
                  </a:lnTo>
                  <a:lnTo>
                    <a:pt x="18" y="44"/>
                  </a:lnTo>
                  <a:lnTo>
                    <a:pt x="18" y="43"/>
                  </a:lnTo>
                  <a:lnTo>
                    <a:pt x="18" y="44"/>
                  </a:lnTo>
                  <a:lnTo>
                    <a:pt x="20" y="43"/>
                  </a:lnTo>
                  <a:lnTo>
                    <a:pt x="20" y="37"/>
                  </a:lnTo>
                  <a:lnTo>
                    <a:pt x="20" y="35"/>
                  </a:lnTo>
                  <a:lnTo>
                    <a:pt x="22" y="28"/>
                  </a:lnTo>
                  <a:lnTo>
                    <a:pt x="25" y="22"/>
                  </a:lnTo>
                  <a:lnTo>
                    <a:pt x="25" y="19"/>
                  </a:lnTo>
                  <a:lnTo>
                    <a:pt x="26" y="21"/>
                  </a:lnTo>
                  <a:lnTo>
                    <a:pt x="26" y="16"/>
                  </a:lnTo>
                  <a:lnTo>
                    <a:pt x="26" y="16"/>
                  </a:lnTo>
                  <a:lnTo>
                    <a:pt x="26" y="15"/>
                  </a:lnTo>
                  <a:lnTo>
                    <a:pt x="26" y="13"/>
                  </a:lnTo>
                  <a:lnTo>
                    <a:pt x="26" y="6"/>
                  </a:lnTo>
                  <a:lnTo>
                    <a:pt x="28" y="5"/>
                  </a:lnTo>
                  <a:lnTo>
                    <a:pt x="28" y="3"/>
                  </a:lnTo>
                  <a:lnTo>
                    <a:pt x="28" y="0"/>
                  </a:lnTo>
                  <a:lnTo>
                    <a:pt x="28" y="5"/>
                  </a:lnTo>
                  <a:lnTo>
                    <a:pt x="28" y="3"/>
                  </a:lnTo>
                  <a:lnTo>
                    <a:pt x="28" y="5"/>
                  </a:lnTo>
                  <a:lnTo>
                    <a:pt x="28" y="9"/>
                  </a:lnTo>
                  <a:lnTo>
                    <a:pt x="28" y="9"/>
                  </a:lnTo>
                  <a:lnTo>
                    <a:pt x="28" y="13"/>
                  </a:lnTo>
                  <a:lnTo>
                    <a:pt x="28" y="13"/>
                  </a:lnTo>
                  <a:close/>
                  <a:moveTo>
                    <a:pt x="4" y="43"/>
                  </a:moveTo>
                  <a:lnTo>
                    <a:pt x="6" y="44"/>
                  </a:lnTo>
                  <a:lnTo>
                    <a:pt x="9" y="47"/>
                  </a:lnTo>
                  <a:lnTo>
                    <a:pt x="9" y="49"/>
                  </a:lnTo>
                  <a:lnTo>
                    <a:pt x="6" y="53"/>
                  </a:lnTo>
                  <a:lnTo>
                    <a:pt x="6" y="54"/>
                  </a:lnTo>
                  <a:lnTo>
                    <a:pt x="9" y="56"/>
                  </a:lnTo>
                  <a:lnTo>
                    <a:pt x="9" y="60"/>
                  </a:lnTo>
                  <a:lnTo>
                    <a:pt x="6" y="63"/>
                  </a:lnTo>
                  <a:lnTo>
                    <a:pt x="3" y="63"/>
                  </a:lnTo>
                  <a:lnTo>
                    <a:pt x="3" y="60"/>
                  </a:lnTo>
                  <a:lnTo>
                    <a:pt x="3" y="59"/>
                  </a:lnTo>
                  <a:lnTo>
                    <a:pt x="0" y="59"/>
                  </a:lnTo>
                  <a:lnTo>
                    <a:pt x="0" y="53"/>
                  </a:lnTo>
                  <a:lnTo>
                    <a:pt x="0" y="53"/>
                  </a:lnTo>
                  <a:lnTo>
                    <a:pt x="0" y="49"/>
                  </a:lnTo>
                  <a:lnTo>
                    <a:pt x="0" y="47"/>
                  </a:lnTo>
                  <a:lnTo>
                    <a:pt x="0" y="47"/>
                  </a:lnTo>
                  <a:lnTo>
                    <a:pt x="3" y="44"/>
                  </a:lnTo>
                  <a:lnTo>
                    <a:pt x="3" y="49"/>
                  </a:lnTo>
                  <a:lnTo>
                    <a:pt x="4" y="47"/>
                  </a:lnTo>
                  <a:lnTo>
                    <a:pt x="4" y="47"/>
                  </a:lnTo>
                  <a:lnTo>
                    <a:pt x="4" y="43"/>
                  </a:lnTo>
                  <a:lnTo>
                    <a:pt x="4" y="4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8" name="Freeform 752">
              <a:extLst>
                <a:ext uri="{FF2B5EF4-FFF2-40B4-BE49-F238E27FC236}">
                  <a16:creationId xmlns:a16="http://schemas.microsoft.com/office/drawing/2014/main" id="{01B6B391-A7BC-4778-ACA4-A62A5023D271}"/>
                </a:ext>
              </a:extLst>
            </p:cNvPr>
            <p:cNvSpPr>
              <a:spLocks/>
            </p:cNvSpPr>
            <p:nvPr/>
          </p:nvSpPr>
          <p:spPr bwMode="auto">
            <a:xfrm>
              <a:off x="1344613" y="3930651"/>
              <a:ext cx="3175" cy="4763"/>
            </a:xfrm>
            <a:custGeom>
              <a:avLst/>
              <a:gdLst>
                <a:gd name="T0" fmla="*/ 2 w 2"/>
                <a:gd name="T1" fmla="*/ 3 h 3"/>
                <a:gd name="T2" fmla="*/ 0 w 2"/>
                <a:gd name="T3" fmla="*/ 0 h 3"/>
                <a:gd name="T4" fmla="*/ 0 w 2"/>
                <a:gd name="T5" fmla="*/ 0 h 3"/>
                <a:gd name="T6" fmla="*/ 2 w 2"/>
                <a:gd name="T7" fmla="*/ 0 h 3"/>
                <a:gd name="T8" fmla="*/ 2 w 2"/>
                <a:gd name="T9" fmla="*/ 3 h 3"/>
                <a:gd name="T10" fmla="*/ 2 w 2"/>
                <a:gd name="T11" fmla="*/ 3 h 3"/>
              </a:gdLst>
              <a:ahLst/>
              <a:cxnLst>
                <a:cxn ang="0">
                  <a:pos x="T0" y="T1"/>
                </a:cxn>
                <a:cxn ang="0">
                  <a:pos x="T2" y="T3"/>
                </a:cxn>
                <a:cxn ang="0">
                  <a:pos x="T4" y="T5"/>
                </a:cxn>
                <a:cxn ang="0">
                  <a:pos x="T6" y="T7"/>
                </a:cxn>
                <a:cxn ang="0">
                  <a:pos x="T8" y="T9"/>
                </a:cxn>
                <a:cxn ang="0">
                  <a:pos x="T10" y="T11"/>
                </a:cxn>
              </a:cxnLst>
              <a:rect l="0" t="0" r="r" b="b"/>
              <a:pathLst>
                <a:path w="2" h="3">
                  <a:moveTo>
                    <a:pt x="2" y="3"/>
                  </a:moveTo>
                  <a:lnTo>
                    <a:pt x="0" y="0"/>
                  </a:lnTo>
                  <a:lnTo>
                    <a:pt x="0" y="0"/>
                  </a:lnTo>
                  <a:lnTo>
                    <a:pt x="2" y="0"/>
                  </a:lnTo>
                  <a:lnTo>
                    <a:pt x="2" y="3"/>
                  </a:lnTo>
                  <a:lnTo>
                    <a:pt x="2"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9" name="Freeform 753">
              <a:extLst>
                <a:ext uri="{FF2B5EF4-FFF2-40B4-BE49-F238E27FC236}">
                  <a16:creationId xmlns:a16="http://schemas.microsoft.com/office/drawing/2014/main" id="{C2D099FB-C8BB-4E58-B89C-090AE9B4A04A}"/>
                </a:ext>
              </a:extLst>
            </p:cNvPr>
            <p:cNvSpPr>
              <a:spLocks/>
            </p:cNvSpPr>
            <p:nvPr/>
          </p:nvSpPr>
          <p:spPr bwMode="auto">
            <a:xfrm>
              <a:off x="1095376" y="3881438"/>
              <a:ext cx="88900" cy="68263"/>
            </a:xfrm>
            <a:custGeom>
              <a:avLst/>
              <a:gdLst>
                <a:gd name="T0" fmla="*/ 48 w 56"/>
                <a:gd name="T1" fmla="*/ 24 h 43"/>
                <a:gd name="T2" fmla="*/ 51 w 56"/>
                <a:gd name="T3" fmla="*/ 25 h 43"/>
                <a:gd name="T4" fmla="*/ 54 w 56"/>
                <a:gd name="T5" fmla="*/ 25 h 43"/>
                <a:gd name="T6" fmla="*/ 56 w 56"/>
                <a:gd name="T7" fmla="*/ 28 h 43"/>
                <a:gd name="T8" fmla="*/ 51 w 56"/>
                <a:gd name="T9" fmla="*/ 25 h 43"/>
                <a:gd name="T10" fmla="*/ 50 w 56"/>
                <a:gd name="T11" fmla="*/ 25 h 43"/>
                <a:gd name="T12" fmla="*/ 48 w 56"/>
                <a:gd name="T13" fmla="*/ 24 h 43"/>
                <a:gd name="T14" fmla="*/ 40 w 56"/>
                <a:gd name="T15" fmla="*/ 22 h 43"/>
                <a:gd name="T16" fmla="*/ 38 w 56"/>
                <a:gd name="T17" fmla="*/ 22 h 43"/>
                <a:gd name="T18" fmla="*/ 42 w 56"/>
                <a:gd name="T19" fmla="*/ 28 h 43"/>
                <a:gd name="T20" fmla="*/ 44 w 56"/>
                <a:gd name="T21" fmla="*/ 31 h 43"/>
                <a:gd name="T22" fmla="*/ 40 w 56"/>
                <a:gd name="T23" fmla="*/ 29 h 43"/>
                <a:gd name="T24" fmla="*/ 44 w 56"/>
                <a:gd name="T25" fmla="*/ 35 h 43"/>
                <a:gd name="T26" fmla="*/ 48 w 56"/>
                <a:gd name="T27" fmla="*/ 40 h 43"/>
                <a:gd name="T28" fmla="*/ 51 w 56"/>
                <a:gd name="T29" fmla="*/ 43 h 43"/>
                <a:gd name="T30" fmla="*/ 50 w 56"/>
                <a:gd name="T31" fmla="*/ 43 h 43"/>
                <a:gd name="T32" fmla="*/ 48 w 56"/>
                <a:gd name="T33" fmla="*/ 43 h 43"/>
                <a:gd name="T34" fmla="*/ 46 w 56"/>
                <a:gd name="T35" fmla="*/ 41 h 43"/>
                <a:gd name="T36" fmla="*/ 42 w 56"/>
                <a:gd name="T37" fmla="*/ 40 h 43"/>
                <a:gd name="T38" fmla="*/ 40 w 56"/>
                <a:gd name="T39" fmla="*/ 37 h 43"/>
                <a:gd name="T40" fmla="*/ 38 w 56"/>
                <a:gd name="T41" fmla="*/ 37 h 43"/>
                <a:gd name="T42" fmla="*/ 34 w 56"/>
                <a:gd name="T43" fmla="*/ 35 h 43"/>
                <a:gd name="T44" fmla="*/ 32 w 56"/>
                <a:gd name="T45" fmla="*/ 31 h 43"/>
                <a:gd name="T46" fmla="*/ 26 w 56"/>
                <a:gd name="T47" fmla="*/ 28 h 43"/>
                <a:gd name="T48" fmla="*/ 25 w 56"/>
                <a:gd name="T49" fmla="*/ 25 h 43"/>
                <a:gd name="T50" fmla="*/ 22 w 56"/>
                <a:gd name="T51" fmla="*/ 24 h 43"/>
                <a:gd name="T52" fmla="*/ 20 w 56"/>
                <a:gd name="T53" fmla="*/ 22 h 43"/>
                <a:gd name="T54" fmla="*/ 20 w 56"/>
                <a:gd name="T55" fmla="*/ 19 h 43"/>
                <a:gd name="T56" fmla="*/ 12 w 56"/>
                <a:gd name="T57" fmla="*/ 13 h 43"/>
                <a:gd name="T58" fmla="*/ 6 w 56"/>
                <a:gd name="T59" fmla="*/ 6 h 43"/>
                <a:gd name="T60" fmla="*/ 3 w 56"/>
                <a:gd name="T61" fmla="*/ 3 h 43"/>
                <a:gd name="T62" fmla="*/ 0 w 56"/>
                <a:gd name="T63" fmla="*/ 2 h 43"/>
                <a:gd name="T64" fmla="*/ 0 w 56"/>
                <a:gd name="T65" fmla="*/ 0 h 43"/>
                <a:gd name="T66" fmla="*/ 3 w 56"/>
                <a:gd name="T67" fmla="*/ 2 h 43"/>
                <a:gd name="T68" fmla="*/ 4 w 56"/>
                <a:gd name="T69" fmla="*/ 2 h 43"/>
                <a:gd name="T70" fmla="*/ 6 w 56"/>
                <a:gd name="T71" fmla="*/ 2 h 43"/>
                <a:gd name="T72" fmla="*/ 9 w 56"/>
                <a:gd name="T73" fmla="*/ 6 h 43"/>
                <a:gd name="T74" fmla="*/ 16 w 56"/>
                <a:gd name="T75" fmla="*/ 9 h 43"/>
                <a:gd name="T76" fmla="*/ 26 w 56"/>
                <a:gd name="T77" fmla="*/ 13 h 43"/>
                <a:gd name="T78" fmla="*/ 28 w 56"/>
                <a:gd name="T79" fmla="*/ 15 h 43"/>
                <a:gd name="T80" fmla="*/ 31 w 56"/>
                <a:gd name="T81" fmla="*/ 18 h 43"/>
                <a:gd name="T82" fmla="*/ 34 w 56"/>
                <a:gd name="T83" fmla="*/ 19 h 43"/>
                <a:gd name="T84" fmla="*/ 40 w 56"/>
                <a:gd name="T85" fmla="*/ 22 h 43"/>
                <a:gd name="T86" fmla="*/ 48 w 56"/>
                <a:gd name="T87" fmla="*/ 24 h 43"/>
                <a:gd name="T88" fmla="*/ 48 w 56"/>
                <a:gd name="T89" fmla="*/ 2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 h="43">
                  <a:moveTo>
                    <a:pt x="48" y="24"/>
                  </a:moveTo>
                  <a:lnTo>
                    <a:pt x="51" y="25"/>
                  </a:lnTo>
                  <a:lnTo>
                    <a:pt x="54" y="25"/>
                  </a:lnTo>
                  <a:lnTo>
                    <a:pt x="56" y="28"/>
                  </a:lnTo>
                  <a:lnTo>
                    <a:pt x="51" y="25"/>
                  </a:lnTo>
                  <a:lnTo>
                    <a:pt x="50" y="25"/>
                  </a:lnTo>
                  <a:lnTo>
                    <a:pt x="48" y="24"/>
                  </a:lnTo>
                  <a:lnTo>
                    <a:pt x="40" y="22"/>
                  </a:lnTo>
                  <a:lnTo>
                    <a:pt x="38" y="22"/>
                  </a:lnTo>
                  <a:lnTo>
                    <a:pt x="42" y="28"/>
                  </a:lnTo>
                  <a:lnTo>
                    <a:pt x="44" y="31"/>
                  </a:lnTo>
                  <a:lnTo>
                    <a:pt x="40" y="29"/>
                  </a:lnTo>
                  <a:lnTo>
                    <a:pt x="44" y="35"/>
                  </a:lnTo>
                  <a:lnTo>
                    <a:pt x="48" y="40"/>
                  </a:lnTo>
                  <a:lnTo>
                    <a:pt x="51" y="43"/>
                  </a:lnTo>
                  <a:lnTo>
                    <a:pt x="50" y="43"/>
                  </a:lnTo>
                  <a:lnTo>
                    <a:pt x="48" y="43"/>
                  </a:lnTo>
                  <a:lnTo>
                    <a:pt x="46" y="41"/>
                  </a:lnTo>
                  <a:lnTo>
                    <a:pt x="42" y="40"/>
                  </a:lnTo>
                  <a:lnTo>
                    <a:pt x="40" y="37"/>
                  </a:lnTo>
                  <a:lnTo>
                    <a:pt x="38" y="37"/>
                  </a:lnTo>
                  <a:lnTo>
                    <a:pt x="34" y="35"/>
                  </a:lnTo>
                  <a:lnTo>
                    <a:pt x="32" y="31"/>
                  </a:lnTo>
                  <a:lnTo>
                    <a:pt x="26" y="28"/>
                  </a:lnTo>
                  <a:lnTo>
                    <a:pt x="25" y="25"/>
                  </a:lnTo>
                  <a:lnTo>
                    <a:pt x="22" y="24"/>
                  </a:lnTo>
                  <a:lnTo>
                    <a:pt x="20" y="22"/>
                  </a:lnTo>
                  <a:lnTo>
                    <a:pt x="20" y="19"/>
                  </a:lnTo>
                  <a:lnTo>
                    <a:pt x="12" y="13"/>
                  </a:lnTo>
                  <a:lnTo>
                    <a:pt x="6" y="6"/>
                  </a:lnTo>
                  <a:lnTo>
                    <a:pt x="3" y="3"/>
                  </a:lnTo>
                  <a:lnTo>
                    <a:pt x="0" y="2"/>
                  </a:lnTo>
                  <a:lnTo>
                    <a:pt x="0" y="0"/>
                  </a:lnTo>
                  <a:lnTo>
                    <a:pt x="3" y="2"/>
                  </a:lnTo>
                  <a:lnTo>
                    <a:pt x="4" y="2"/>
                  </a:lnTo>
                  <a:lnTo>
                    <a:pt x="6" y="2"/>
                  </a:lnTo>
                  <a:lnTo>
                    <a:pt x="9" y="6"/>
                  </a:lnTo>
                  <a:lnTo>
                    <a:pt x="16" y="9"/>
                  </a:lnTo>
                  <a:lnTo>
                    <a:pt x="26" y="13"/>
                  </a:lnTo>
                  <a:lnTo>
                    <a:pt x="28" y="15"/>
                  </a:lnTo>
                  <a:lnTo>
                    <a:pt x="31" y="18"/>
                  </a:lnTo>
                  <a:lnTo>
                    <a:pt x="34" y="19"/>
                  </a:lnTo>
                  <a:lnTo>
                    <a:pt x="40" y="22"/>
                  </a:lnTo>
                  <a:lnTo>
                    <a:pt x="48" y="24"/>
                  </a:lnTo>
                  <a:lnTo>
                    <a:pt x="48" y="2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0" name="Freeform 754">
              <a:extLst>
                <a:ext uri="{FF2B5EF4-FFF2-40B4-BE49-F238E27FC236}">
                  <a16:creationId xmlns:a16="http://schemas.microsoft.com/office/drawing/2014/main" id="{0CF33974-E030-4295-B496-68D766E4DE7E}"/>
                </a:ext>
              </a:extLst>
            </p:cNvPr>
            <p:cNvSpPr>
              <a:spLocks/>
            </p:cNvSpPr>
            <p:nvPr/>
          </p:nvSpPr>
          <p:spPr bwMode="auto">
            <a:xfrm>
              <a:off x="998538" y="3575051"/>
              <a:ext cx="93663" cy="95250"/>
            </a:xfrm>
            <a:custGeom>
              <a:avLst/>
              <a:gdLst>
                <a:gd name="T0" fmla="*/ 58 w 59"/>
                <a:gd name="T1" fmla="*/ 8 h 60"/>
                <a:gd name="T2" fmla="*/ 58 w 59"/>
                <a:gd name="T3" fmla="*/ 16 h 60"/>
                <a:gd name="T4" fmla="*/ 58 w 59"/>
                <a:gd name="T5" fmla="*/ 22 h 60"/>
                <a:gd name="T6" fmla="*/ 59 w 59"/>
                <a:gd name="T7" fmla="*/ 25 h 60"/>
                <a:gd name="T8" fmla="*/ 58 w 59"/>
                <a:gd name="T9" fmla="*/ 28 h 60"/>
                <a:gd name="T10" fmla="*/ 55 w 59"/>
                <a:gd name="T11" fmla="*/ 34 h 60"/>
                <a:gd name="T12" fmla="*/ 54 w 59"/>
                <a:gd name="T13" fmla="*/ 44 h 60"/>
                <a:gd name="T14" fmla="*/ 49 w 59"/>
                <a:gd name="T15" fmla="*/ 50 h 60"/>
                <a:gd name="T16" fmla="*/ 43 w 59"/>
                <a:gd name="T17" fmla="*/ 54 h 60"/>
                <a:gd name="T18" fmla="*/ 45 w 59"/>
                <a:gd name="T19" fmla="*/ 60 h 60"/>
                <a:gd name="T20" fmla="*/ 42 w 59"/>
                <a:gd name="T21" fmla="*/ 60 h 60"/>
                <a:gd name="T22" fmla="*/ 39 w 59"/>
                <a:gd name="T23" fmla="*/ 60 h 60"/>
                <a:gd name="T24" fmla="*/ 36 w 59"/>
                <a:gd name="T25" fmla="*/ 56 h 60"/>
                <a:gd name="T26" fmla="*/ 32 w 59"/>
                <a:gd name="T27" fmla="*/ 54 h 60"/>
                <a:gd name="T28" fmla="*/ 30 w 59"/>
                <a:gd name="T29" fmla="*/ 56 h 60"/>
                <a:gd name="T30" fmla="*/ 26 w 59"/>
                <a:gd name="T31" fmla="*/ 54 h 60"/>
                <a:gd name="T32" fmla="*/ 22 w 59"/>
                <a:gd name="T33" fmla="*/ 47 h 60"/>
                <a:gd name="T34" fmla="*/ 20 w 59"/>
                <a:gd name="T35" fmla="*/ 50 h 60"/>
                <a:gd name="T36" fmla="*/ 20 w 59"/>
                <a:gd name="T37" fmla="*/ 47 h 60"/>
                <a:gd name="T38" fmla="*/ 17 w 59"/>
                <a:gd name="T39" fmla="*/ 44 h 60"/>
                <a:gd name="T40" fmla="*/ 16 w 59"/>
                <a:gd name="T41" fmla="*/ 41 h 60"/>
                <a:gd name="T42" fmla="*/ 14 w 59"/>
                <a:gd name="T43" fmla="*/ 41 h 60"/>
                <a:gd name="T44" fmla="*/ 11 w 59"/>
                <a:gd name="T45" fmla="*/ 40 h 60"/>
                <a:gd name="T46" fmla="*/ 10 w 59"/>
                <a:gd name="T47" fmla="*/ 40 h 60"/>
                <a:gd name="T48" fmla="*/ 10 w 59"/>
                <a:gd name="T49" fmla="*/ 41 h 60"/>
                <a:gd name="T50" fmla="*/ 8 w 59"/>
                <a:gd name="T51" fmla="*/ 44 h 60"/>
                <a:gd name="T52" fmla="*/ 8 w 59"/>
                <a:gd name="T53" fmla="*/ 47 h 60"/>
                <a:gd name="T54" fmla="*/ 6 w 59"/>
                <a:gd name="T55" fmla="*/ 41 h 60"/>
                <a:gd name="T56" fmla="*/ 4 w 59"/>
                <a:gd name="T57" fmla="*/ 41 h 60"/>
                <a:gd name="T58" fmla="*/ 4 w 59"/>
                <a:gd name="T59" fmla="*/ 44 h 60"/>
                <a:gd name="T60" fmla="*/ 4 w 59"/>
                <a:gd name="T61" fmla="*/ 41 h 60"/>
                <a:gd name="T62" fmla="*/ 2 w 59"/>
                <a:gd name="T63" fmla="*/ 35 h 60"/>
                <a:gd name="T64" fmla="*/ 2 w 59"/>
                <a:gd name="T65" fmla="*/ 32 h 60"/>
                <a:gd name="T66" fmla="*/ 0 w 59"/>
                <a:gd name="T67" fmla="*/ 30 h 60"/>
                <a:gd name="T68" fmla="*/ 0 w 59"/>
                <a:gd name="T69" fmla="*/ 25 h 60"/>
                <a:gd name="T70" fmla="*/ 0 w 59"/>
                <a:gd name="T71" fmla="*/ 24 h 60"/>
                <a:gd name="T72" fmla="*/ 2 w 59"/>
                <a:gd name="T73" fmla="*/ 24 h 60"/>
                <a:gd name="T74" fmla="*/ 4 w 59"/>
                <a:gd name="T75" fmla="*/ 24 h 60"/>
                <a:gd name="T76" fmla="*/ 10 w 59"/>
                <a:gd name="T77" fmla="*/ 28 h 60"/>
                <a:gd name="T78" fmla="*/ 11 w 59"/>
                <a:gd name="T79" fmla="*/ 28 h 60"/>
                <a:gd name="T80" fmla="*/ 11 w 59"/>
                <a:gd name="T81" fmla="*/ 24 h 60"/>
                <a:gd name="T82" fmla="*/ 14 w 59"/>
                <a:gd name="T83" fmla="*/ 22 h 60"/>
                <a:gd name="T84" fmla="*/ 16 w 59"/>
                <a:gd name="T85" fmla="*/ 10 h 60"/>
                <a:gd name="T86" fmla="*/ 20 w 59"/>
                <a:gd name="T87" fmla="*/ 10 h 60"/>
                <a:gd name="T88" fmla="*/ 27 w 59"/>
                <a:gd name="T89" fmla="*/ 6 h 60"/>
                <a:gd name="T90" fmla="*/ 38 w 59"/>
                <a:gd name="T91" fmla="*/ 2 h 60"/>
                <a:gd name="T92" fmla="*/ 45 w 59"/>
                <a:gd name="T93" fmla="*/ 0 h 60"/>
                <a:gd name="T94" fmla="*/ 51 w 59"/>
                <a:gd name="T95" fmla="*/ 4 h 60"/>
                <a:gd name="T96" fmla="*/ 54 w 59"/>
                <a:gd name="T97" fmla="*/ 8 h 60"/>
                <a:gd name="T98" fmla="*/ 58 w 59"/>
                <a:gd name="T99" fmla="*/ 8 h 60"/>
                <a:gd name="T100" fmla="*/ 58 w 59"/>
                <a:gd name="T101"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9" h="60">
                  <a:moveTo>
                    <a:pt x="58" y="8"/>
                  </a:moveTo>
                  <a:lnTo>
                    <a:pt x="58" y="16"/>
                  </a:lnTo>
                  <a:lnTo>
                    <a:pt x="58" y="22"/>
                  </a:lnTo>
                  <a:lnTo>
                    <a:pt x="59" y="25"/>
                  </a:lnTo>
                  <a:lnTo>
                    <a:pt x="58" y="28"/>
                  </a:lnTo>
                  <a:lnTo>
                    <a:pt x="55" y="34"/>
                  </a:lnTo>
                  <a:lnTo>
                    <a:pt x="54" y="44"/>
                  </a:lnTo>
                  <a:lnTo>
                    <a:pt x="49" y="50"/>
                  </a:lnTo>
                  <a:lnTo>
                    <a:pt x="43" y="54"/>
                  </a:lnTo>
                  <a:lnTo>
                    <a:pt x="45" y="60"/>
                  </a:lnTo>
                  <a:lnTo>
                    <a:pt x="42" y="60"/>
                  </a:lnTo>
                  <a:lnTo>
                    <a:pt x="39" y="60"/>
                  </a:lnTo>
                  <a:lnTo>
                    <a:pt x="36" y="56"/>
                  </a:lnTo>
                  <a:lnTo>
                    <a:pt x="32" y="54"/>
                  </a:lnTo>
                  <a:lnTo>
                    <a:pt x="30" y="56"/>
                  </a:lnTo>
                  <a:lnTo>
                    <a:pt x="26" y="54"/>
                  </a:lnTo>
                  <a:lnTo>
                    <a:pt x="22" y="47"/>
                  </a:lnTo>
                  <a:lnTo>
                    <a:pt x="20" y="50"/>
                  </a:lnTo>
                  <a:lnTo>
                    <a:pt x="20" y="47"/>
                  </a:lnTo>
                  <a:lnTo>
                    <a:pt x="17" y="44"/>
                  </a:lnTo>
                  <a:lnTo>
                    <a:pt x="16" y="41"/>
                  </a:lnTo>
                  <a:lnTo>
                    <a:pt x="14" y="41"/>
                  </a:lnTo>
                  <a:lnTo>
                    <a:pt x="11" y="40"/>
                  </a:lnTo>
                  <a:lnTo>
                    <a:pt x="10" y="40"/>
                  </a:lnTo>
                  <a:lnTo>
                    <a:pt x="10" y="41"/>
                  </a:lnTo>
                  <a:lnTo>
                    <a:pt x="8" y="44"/>
                  </a:lnTo>
                  <a:lnTo>
                    <a:pt x="8" y="47"/>
                  </a:lnTo>
                  <a:lnTo>
                    <a:pt x="6" y="41"/>
                  </a:lnTo>
                  <a:lnTo>
                    <a:pt x="4" y="41"/>
                  </a:lnTo>
                  <a:lnTo>
                    <a:pt x="4" y="44"/>
                  </a:lnTo>
                  <a:lnTo>
                    <a:pt x="4" y="41"/>
                  </a:lnTo>
                  <a:lnTo>
                    <a:pt x="2" y="35"/>
                  </a:lnTo>
                  <a:lnTo>
                    <a:pt x="2" y="32"/>
                  </a:lnTo>
                  <a:lnTo>
                    <a:pt x="0" y="30"/>
                  </a:lnTo>
                  <a:lnTo>
                    <a:pt x="0" y="25"/>
                  </a:lnTo>
                  <a:lnTo>
                    <a:pt x="0" y="24"/>
                  </a:lnTo>
                  <a:lnTo>
                    <a:pt x="2" y="24"/>
                  </a:lnTo>
                  <a:lnTo>
                    <a:pt x="4" y="24"/>
                  </a:lnTo>
                  <a:lnTo>
                    <a:pt x="10" y="28"/>
                  </a:lnTo>
                  <a:lnTo>
                    <a:pt x="11" y="28"/>
                  </a:lnTo>
                  <a:lnTo>
                    <a:pt x="11" y="24"/>
                  </a:lnTo>
                  <a:lnTo>
                    <a:pt x="14" y="22"/>
                  </a:lnTo>
                  <a:lnTo>
                    <a:pt x="16" y="10"/>
                  </a:lnTo>
                  <a:lnTo>
                    <a:pt x="20" y="10"/>
                  </a:lnTo>
                  <a:lnTo>
                    <a:pt x="27" y="6"/>
                  </a:lnTo>
                  <a:lnTo>
                    <a:pt x="38" y="2"/>
                  </a:lnTo>
                  <a:lnTo>
                    <a:pt x="45" y="0"/>
                  </a:lnTo>
                  <a:lnTo>
                    <a:pt x="51" y="4"/>
                  </a:lnTo>
                  <a:lnTo>
                    <a:pt x="54" y="8"/>
                  </a:lnTo>
                  <a:lnTo>
                    <a:pt x="58" y="8"/>
                  </a:lnTo>
                  <a:lnTo>
                    <a:pt x="58" y="8"/>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1" name="Freeform 755">
              <a:extLst>
                <a:ext uri="{FF2B5EF4-FFF2-40B4-BE49-F238E27FC236}">
                  <a16:creationId xmlns:a16="http://schemas.microsoft.com/office/drawing/2014/main" id="{ED05881F-C22C-4EB2-876E-3D38A53B4312}"/>
                </a:ext>
              </a:extLst>
            </p:cNvPr>
            <p:cNvSpPr>
              <a:spLocks/>
            </p:cNvSpPr>
            <p:nvPr/>
          </p:nvSpPr>
          <p:spPr bwMode="auto">
            <a:xfrm>
              <a:off x="1008063" y="3638551"/>
              <a:ext cx="66675" cy="87313"/>
            </a:xfrm>
            <a:custGeom>
              <a:avLst/>
              <a:gdLst>
                <a:gd name="T0" fmla="*/ 39 w 42"/>
                <a:gd name="T1" fmla="*/ 20 h 55"/>
                <a:gd name="T2" fmla="*/ 39 w 42"/>
                <a:gd name="T3" fmla="*/ 23 h 55"/>
                <a:gd name="T4" fmla="*/ 42 w 42"/>
                <a:gd name="T5" fmla="*/ 28 h 55"/>
                <a:gd name="T6" fmla="*/ 42 w 42"/>
                <a:gd name="T7" fmla="*/ 29 h 55"/>
                <a:gd name="T8" fmla="*/ 42 w 42"/>
                <a:gd name="T9" fmla="*/ 33 h 55"/>
                <a:gd name="T10" fmla="*/ 39 w 42"/>
                <a:gd name="T11" fmla="*/ 33 h 55"/>
                <a:gd name="T12" fmla="*/ 36 w 42"/>
                <a:gd name="T13" fmla="*/ 38 h 55"/>
                <a:gd name="T14" fmla="*/ 36 w 42"/>
                <a:gd name="T15" fmla="*/ 42 h 55"/>
                <a:gd name="T16" fmla="*/ 36 w 42"/>
                <a:gd name="T17" fmla="*/ 42 h 55"/>
                <a:gd name="T18" fmla="*/ 33 w 42"/>
                <a:gd name="T19" fmla="*/ 44 h 55"/>
                <a:gd name="T20" fmla="*/ 32 w 42"/>
                <a:gd name="T21" fmla="*/ 45 h 55"/>
                <a:gd name="T22" fmla="*/ 32 w 42"/>
                <a:gd name="T23" fmla="*/ 49 h 55"/>
                <a:gd name="T24" fmla="*/ 30 w 42"/>
                <a:gd name="T25" fmla="*/ 54 h 55"/>
                <a:gd name="T26" fmla="*/ 26 w 42"/>
                <a:gd name="T27" fmla="*/ 48 h 55"/>
                <a:gd name="T28" fmla="*/ 24 w 42"/>
                <a:gd name="T29" fmla="*/ 48 h 55"/>
                <a:gd name="T30" fmla="*/ 21 w 42"/>
                <a:gd name="T31" fmla="*/ 49 h 55"/>
                <a:gd name="T32" fmla="*/ 20 w 42"/>
                <a:gd name="T33" fmla="*/ 49 h 55"/>
                <a:gd name="T34" fmla="*/ 20 w 42"/>
                <a:gd name="T35" fmla="*/ 54 h 55"/>
                <a:gd name="T36" fmla="*/ 20 w 42"/>
                <a:gd name="T37" fmla="*/ 55 h 55"/>
                <a:gd name="T38" fmla="*/ 17 w 42"/>
                <a:gd name="T39" fmla="*/ 55 h 55"/>
                <a:gd name="T40" fmla="*/ 14 w 42"/>
                <a:gd name="T41" fmla="*/ 54 h 55"/>
                <a:gd name="T42" fmla="*/ 14 w 42"/>
                <a:gd name="T43" fmla="*/ 54 h 55"/>
                <a:gd name="T44" fmla="*/ 10 w 42"/>
                <a:gd name="T45" fmla="*/ 51 h 55"/>
                <a:gd name="T46" fmla="*/ 8 w 42"/>
                <a:gd name="T47" fmla="*/ 48 h 55"/>
                <a:gd name="T48" fmla="*/ 8 w 42"/>
                <a:gd name="T49" fmla="*/ 45 h 55"/>
                <a:gd name="T50" fmla="*/ 5 w 42"/>
                <a:gd name="T51" fmla="*/ 39 h 55"/>
                <a:gd name="T52" fmla="*/ 4 w 42"/>
                <a:gd name="T53" fmla="*/ 38 h 55"/>
                <a:gd name="T54" fmla="*/ 2 w 42"/>
                <a:gd name="T55" fmla="*/ 35 h 55"/>
                <a:gd name="T56" fmla="*/ 0 w 42"/>
                <a:gd name="T57" fmla="*/ 33 h 55"/>
                <a:gd name="T58" fmla="*/ 0 w 42"/>
                <a:gd name="T59" fmla="*/ 29 h 55"/>
                <a:gd name="T60" fmla="*/ 0 w 42"/>
                <a:gd name="T61" fmla="*/ 26 h 55"/>
                <a:gd name="T62" fmla="*/ 0 w 42"/>
                <a:gd name="T63" fmla="*/ 20 h 55"/>
                <a:gd name="T64" fmla="*/ 2 w 42"/>
                <a:gd name="T65" fmla="*/ 17 h 55"/>
                <a:gd name="T66" fmla="*/ 2 w 42"/>
                <a:gd name="T67" fmla="*/ 14 h 55"/>
                <a:gd name="T68" fmla="*/ 2 w 42"/>
                <a:gd name="T69" fmla="*/ 10 h 55"/>
                <a:gd name="T70" fmla="*/ 2 w 42"/>
                <a:gd name="T71" fmla="*/ 7 h 55"/>
                <a:gd name="T72" fmla="*/ 2 w 42"/>
                <a:gd name="T73" fmla="*/ 4 h 55"/>
                <a:gd name="T74" fmla="*/ 4 w 42"/>
                <a:gd name="T75" fmla="*/ 1 h 55"/>
                <a:gd name="T76" fmla="*/ 4 w 42"/>
                <a:gd name="T77" fmla="*/ 0 h 55"/>
                <a:gd name="T78" fmla="*/ 5 w 42"/>
                <a:gd name="T79" fmla="*/ 0 h 55"/>
                <a:gd name="T80" fmla="*/ 8 w 42"/>
                <a:gd name="T81" fmla="*/ 1 h 55"/>
                <a:gd name="T82" fmla="*/ 10 w 42"/>
                <a:gd name="T83" fmla="*/ 1 h 55"/>
                <a:gd name="T84" fmla="*/ 11 w 42"/>
                <a:gd name="T85" fmla="*/ 4 h 55"/>
                <a:gd name="T86" fmla="*/ 14 w 42"/>
                <a:gd name="T87" fmla="*/ 7 h 55"/>
                <a:gd name="T88" fmla="*/ 14 w 42"/>
                <a:gd name="T89" fmla="*/ 10 h 55"/>
                <a:gd name="T90" fmla="*/ 16 w 42"/>
                <a:gd name="T91" fmla="*/ 7 h 55"/>
                <a:gd name="T92" fmla="*/ 20 w 42"/>
                <a:gd name="T93" fmla="*/ 14 h 55"/>
                <a:gd name="T94" fmla="*/ 24 w 42"/>
                <a:gd name="T95" fmla="*/ 16 h 55"/>
                <a:gd name="T96" fmla="*/ 26 w 42"/>
                <a:gd name="T97" fmla="*/ 14 h 55"/>
                <a:gd name="T98" fmla="*/ 30 w 42"/>
                <a:gd name="T99" fmla="*/ 16 h 55"/>
                <a:gd name="T100" fmla="*/ 33 w 42"/>
                <a:gd name="T101" fmla="*/ 20 h 55"/>
                <a:gd name="T102" fmla="*/ 36 w 42"/>
                <a:gd name="T103" fmla="*/ 20 h 55"/>
                <a:gd name="T104" fmla="*/ 39 w 42"/>
                <a:gd name="T105" fmla="*/ 20 h 55"/>
                <a:gd name="T106" fmla="*/ 39 w 42"/>
                <a:gd name="T107" fmla="*/ 2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55">
                  <a:moveTo>
                    <a:pt x="39" y="20"/>
                  </a:moveTo>
                  <a:lnTo>
                    <a:pt x="39" y="23"/>
                  </a:lnTo>
                  <a:lnTo>
                    <a:pt x="42" y="28"/>
                  </a:lnTo>
                  <a:lnTo>
                    <a:pt x="42" y="29"/>
                  </a:lnTo>
                  <a:lnTo>
                    <a:pt x="42" y="33"/>
                  </a:lnTo>
                  <a:lnTo>
                    <a:pt x="39" y="33"/>
                  </a:lnTo>
                  <a:lnTo>
                    <a:pt x="36" y="38"/>
                  </a:lnTo>
                  <a:lnTo>
                    <a:pt x="36" y="42"/>
                  </a:lnTo>
                  <a:lnTo>
                    <a:pt x="36" y="42"/>
                  </a:lnTo>
                  <a:lnTo>
                    <a:pt x="33" y="44"/>
                  </a:lnTo>
                  <a:lnTo>
                    <a:pt x="32" y="45"/>
                  </a:lnTo>
                  <a:lnTo>
                    <a:pt x="32" y="49"/>
                  </a:lnTo>
                  <a:lnTo>
                    <a:pt x="30" y="54"/>
                  </a:lnTo>
                  <a:lnTo>
                    <a:pt x="26" y="48"/>
                  </a:lnTo>
                  <a:lnTo>
                    <a:pt x="24" y="48"/>
                  </a:lnTo>
                  <a:lnTo>
                    <a:pt x="21" y="49"/>
                  </a:lnTo>
                  <a:lnTo>
                    <a:pt x="20" y="49"/>
                  </a:lnTo>
                  <a:lnTo>
                    <a:pt x="20" y="54"/>
                  </a:lnTo>
                  <a:lnTo>
                    <a:pt x="20" y="55"/>
                  </a:lnTo>
                  <a:lnTo>
                    <a:pt x="17" y="55"/>
                  </a:lnTo>
                  <a:lnTo>
                    <a:pt x="14" y="54"/>
                  </a:lnTo>
                  <a:lnTo>
                    <a:pt x="14" y="54"/>
                  </a:lnTo>
                  <a:lnTo>
                    <a:pt x="10" y="51"/>
                  </a:lnTo>
                  <a:lnTo>
                    <a:pt x="8" y="48"/>
                  </a:lnTo>
                  <a:lnTo>
                    <a:pt x="8" y="45"/>
                  </a:lnTo>
                  <a:lnTo>
                    <a:pt x="5" y="39"/>
                  </a:lnTo>
                  <a:lnTo>
                    <a:pt x="4" y="38"/>
                  </a:lnTo>
                  <a:lnTo>
                    <a:pt x="2" y="35"/>
                  </a:lnTo>
                  <a:lnTo>
                    <a:pt x="0" y="33"/>
                  </a:lnTo>
                  <a:lnTo>
                    <a:pt x="0" y="29"/>
                  </a:lnTo>
                  <a:lnTo>
                    <a:pt x="0" y="26"/>
                  </a:lnTo>
                  <a:lnTo>
                    <a:pt x="0" y="20"/>
                  </a:lnTo>
                  <a:lnTo>
                    <a:pt x="2" y="17"/>
                  </a:lnTo>
                  <a:lnTo>
                    <a:pt x="2" y="14"/>
                  </a:lnTo>
                  <a:lnTo>
                    <a:pt x="2" y="10"/>
                  </a:lnTo>
                  <a:lnTo>
                    <a:pt x="2" y="7"/>
                  </a:lnTo>
                  <a:lnTo>
                    <a:pt x="2" y="4"/>
                  </a:lnTo>
                  <a:lnTo>
                    <a:pt x="4" y="1"/>
                  </a:lnTo>
                  <a:lnTo>
                    <a:pt x="4" y="0"/>
                  </a:lnTo>
                  <a:lnTo>
                    <a:pt x="5" y="0"/>
                  </a:lnTo>
                  <a:lnTo>
                    <a:pt x="8" y="1"/>
                  </a:lnTo>
                  <a:lnTo>
                    <a:pt x="10" y="1"/>
                  </a:lnTo>
                  <a:lnTo>
                    <a:pt x="11" y="4"/>
                  </a:lnTo>
                  <a:lnTo>
                    <a:pt x="14" y="7"/>
                  </a:lnTo>
                  <a:lnTo>
                    <a:pt x="14" y="10"/>
                  </a:lnTo>
                  <a:lnTo>
                    <a:pt x="16" y="7"/>
                  </a:lnTo>
                  <a:lnTo>
                    <a:pt x="20" y="14"/>
                  </a:lnTo>
                  <a:lnTo>
                    <a:pt x="24" y="16"/>
                  </a:lnTo>
                  <a:lnTo>
                    <a:pt x="26" y="14"/>
                  </a:lnTo>
                  <a:lnTo>
                    <a:pt x="30" y="16"/>
                  </a:lnTo>
                  <a:lnTo>
                    <a:pt x="33" y="20"/>
                  </a:lnTo>
                  <a:lnTo>
                    <a:pt x="36" y="20"/>
                  </a:lnTo>
                  <a:lnTo>
                    <a:pt x="39" y="20"/>
                  </a:lnTo>
                  <a:lnTo>
                    <a:pt x="39" y="2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2" name="Freeform 756">
              <a:extLst>
                <a:ext uri="{FF2B5EF4-FFF2-40B4-BE49-F238E27FC236}">
                  <a16:creationId xmlns:a16="http://schemas.microsoft.com/office/drawing/2014/main" id="{0446007E-86DB-4768-B5F8-40F367091F77}"/>
                </a:ext>
              </a:extLst>
            </p:cNvPr>
            <p:cNvSpPr>
              <a:spLocks/>
            </p:cNvSpPr>
            <p:nvPr/>
          </p:nvSpPr>
          <p:spPr bwMode="auto">
            <a:xfrm>
              <a:off x="1144588" y="3297238"/>
              <a:ext cx="20638" cy="22225"/>
            </a:xfrm>
            <a:custGeom>
              <a:avLst/>
              <a:gdLst>
                <a:gd name="T0" fmla="*/ 13 w 13"/>
                <a:gd name="T1" fmla="*/ 3 h 14"/>
                <a:gd name="T2" fmla="*/ 9 w 13"/>
                <a:gd name="T3" fmla="*/ 8 h 14"/>
                <a:gd name="T4" fmla="*/ 5 w 13"/>
                <a:gd name="T5" fmla="*/ 10 h 14"/>
                <a:gd name="T6" fmla="*/ 1 w 13"/>
                <a:gd name="T7" fmla="*/ 14 h 14"/>
                <a:gd name="T8" fmla="*/ 3 w 13"/>
                <a:gd name="T9" fmla="*/ 13 h 14"/>
                <a:gd name="T10" fmla="*/ 1 w 13"/>
                <a:gd name="T11" fmla="*/ 8 h 14"/>
                <a:gd name="T12" fmla="*/ 0 w 13"/>
                <a:gd name="T13" fmla="*/ 10 h 14"/>
                <a:gd name="T14" fmla="*/ 0 w 13"/>
                <a:gd name="T15" fmla="*/ 8 h 14"/>
                <a:gd name="T16" fmla="*/ 5 w 13"/>
                <a:gd name="T17" fmla="*/ 4 h 14"/>
                <a:gd name="T18" fmla="*/ 5 w 13"/>
                <a:gd name="T19" fmla="*/ 7 h 14"/>
                <a:gd name="T20" fmla="*/ 7 w 13"/>
                <a:gd name="T21" fmla="*/ 7 h 14"/>
                <a:gd name="T22" fmla="*/ 7 w 13"/>
                <a:gd name="T23" fmla="*/ 4 h 14"/>
                <a:gd name="T24" fmla="*/ 11 w 13"/>
                <a:gd name="T25" fmla="*/ 0 h 14"/>
                <a:gd name="T26" fmla="*/ 13 w 13"/>
                <a:gd name="T27" fmla="*/ 3 h 14"/>
                <a:gd name="T28" fmla="*/ 13 w 13"/>
                <a:gd name="T29" fmla="*/ 3 h 14"/>
                <a:gd name="T30" fmla="*/ 13 w 13"/>
                <a:gd name="T3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4">
                  <a:moveTo>
                    <a:pt x="13" y="3"/>
                  </a:moveTo>
                  <a:lnTo>
                    <a:pt x="9" y="8"/>
                  </a:lnTo>
                  <a:lnTo>
                    <a:pt x="5" y="10"/>
                  </a:lnTo>
                  <a:lnTo>
                    <a:pt x="1" y="14"/>
                  </a:lnTo>
                  <a:lnTo>
                    <a:pt x="3" y="13"/>
                  </a:lnTo>
                  <a:lnTo>
                    <a:pt x="1" y="8"/>
                  </a:lnTo>
                  <a:lnTo>
                    <a:pt x="0" y="10"/>
                  </a:lnTo>
                  <a:lnTo>
                    <a:pt x="0" y="8"/>
                  </a:lnTo>
                  <a:lnTo>
                    <a:pt x="5" y="4"/>
                  </a:lnTo>
                  <a:lnTo>
                    <a:pt x="5" y="7"/>
                  </a:lnTo>
                  <a:lnTo>
                    <a:pt x="7" y="7"/>
                  </a:lnTo>
                  <a:lnTo>
                    <a:pt x="7" y="4"/>
                  </a:lnTo>
                  <a:lnTo>
                    <a:pt x="11" y="0"/>
                  </a:lnTo>
                  <a:lnTo>
                    <a:pt x="13" y="3"/>
                  </a:lnTo>
                  <a:lnTo>
                    <a:pt x="13" y="3"/>
                  </a:lnTo>
                  <a:lnTo>
                    <a:pt x="13"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3" name="Freeform 757">
              <a:extLst>
                <a:ext uri="{FF2B5EF4-FFF2-40B4-BE49-F238E27FC236}">
                  <a16:creationId xmlns:a16="http://schemas.microsoft.com/office/drawing/2014/main" id="{ACE1F780-6710-4F91-9FAE-AC3B52832E30}"/>
                </a:ext>
              </a:extLst>
            </p:cNvPr>
            <p:cNvSpPr>
              <a:spLocks/>
            </p:cNvSpPr>
            <p:nvPr/>
          </p:nvSpPr>
          <p:spPr bwMode="auto">
            <a:xfrm>
              <a:off x="1190626" y="3200401"/>
              <a:ext cx="141288" cy="68263"/>
            </a:xfrm>
            <a:custGeom>
              <a:avLst/>
              <a:gdLst>
                <a:gd name="T0" fmla="*/ 88 w 89"/>
                <a:gd name="T1" fmla="*/ 5 h 43"/>
                <a:gd name="T2" fmla="*/ 81 w 89"/>
                <a:gd name="T3" fmla="*/ 8 h 43"/>
                <a:gd name="T4" fmla="*/ 81 w 89"/>
                <a:gd name="T5" fmla="*/ 4 h 43"/>
                <a:gd name="T6" fmla="*/ 75 w 89"/>
                <a:gd name="T7" fmla="*/ 8 h 43"/>
                <a:gd name="T8" fmla="*/ 71 w 89"/>
                <a:gd name="T9" fmla="*/ 8 h 43"/>
                <a:gd name="T10" fmla="*/ 69 w 89"/>
                <a:gd name="T11" fmla="*/ 5 h 43"/>
                <a:gd name="T12" fmla="*/ 63 w 89"/>
                <a:gd name="T13" fmla="*/ 8 h 43"/>
                <a:gd name="T14" fmla="*/ 60 w 89"/>
                <a:gd name="T15" fmla="*/ 8 h 43"/>
                <a:gd name="T16" fmla="*/ 53 w 89"/>
                <a:gd name="T17" fmla="*/ 10 h 43"/>
                <a:gd name="T18" fmla="*/ 47 w 89"/>
                <a:gd name="T19" fmla="*/ 14 h 43"/>
                <a:gd name="T20" fmla="*/ 41 w 89"/>
                <a:gd name="T21" fmla="*/ 18 h 43"/>
                <a:gd name="T22" fmla="*/ 38 w 89"/>
                <a:gd name="T23" fmla="*/ 21 h 43"/>
                <a:gd name="T24" fmla="*/ 29 w 89"/>
                <a:gd name="T25" fmla="*/ 24 h 43"/>
                <a:gd name="T26" fmla="*/ 25 w 89"/>
                <a:gd name="T27" fmla="*/ 30 h 43"/>
                <a:gd name="T28" fmla="*/ 23 w 89"/>
                <a:gd name="T29" fmla="*/ 33 h 43"/>
                <a:gd name="T30" fmla="*/ 19 w 89"/>
                <a:gd name="T31" fmla="*/ 37 h 43"/>
                <a:gd name="T32" fmla="*/ 13 w 89"/>
                <a:gd name="T33" fmla="*/ 42 h 43"/>
                <a:gd name="T34" fmla="*/ 4 w 89"/>
                <a:gd name="T35" fmla="*/ 43 h 43"/>
                <a:gd name="T36" fmla="*/ 0 w 89"/>
                <a:gd name="T37" fmla="*/ 40 h 43"/>
                <a:gd name="T38" fmla="*/ 6 w 89"/>
                <a:gd name="T39" fmla="*/ 33 h 43"/>
                <a:gd name="T40" fmla="*/ 10 w 89"/>
                <a:gd name="T41" fmla="*/ 27 h 43"/>
                <a:gd name="T42" fmla="*/ 19 w 89"/>
                <a:gd name="T43" fmla="*/ 21 h 43"/>
                <a:gd name="T44" fmla="*/ 23 w 89"/>
                <a:gd name="T45" fmla="*/ 21 h 43"/>
                <a:gd name="T46" fmla="*/ 32 w 89"/>
                <a:gd name="T47" fmla="*/ 18 h 43"/>
                <a:gd name="T48" fmla="*/ 35 w 89"/>
                <a:gd name="T49" fmla="*/ 18 h 43"/>
                <a:gd name="T50" fmla="*/ 39 w 89"/>
                <a:gd name="T51" fmla="*/ 16 h 43"/>
                <a:gd name="T52" fmla="*/ 47 w 89"/>
                <a:gd name="T53" fmla="*/ 10 h 43"/>
                <a:gd name="T54" fmla="*/ 55 w 89"/>
                <a:gd name="T55" fmla="*/ 8 h 43"/>
                <a:gd name="T56" fmla="*/ 66 w 89"/>
                <a:gd name="T57" fmla="*/ 2 h 43"/>
                <a:gd name="T58" fmla="*/ 69 w 89"/>
                <a:gd name="T59" fmla="*/ 2 h 43"/>
                <a:gd name="T60" fmla="*/ 77 w 89"/>
                <a:gd name="T61" fmla="*/ 0 h 43"/>
                <a:gd name="T62" fmla="*/ 85 w 89"/>
                <a:gd name="T63" fmla="*/ 0 h 43"/>
                <a:gd name="T64" fmla="*/ 85 w 89"/>
                <a:gd name="T65" fmla="*/ 4 h 43"/>
                <a:gd name="T66" fmla="*/ 88 w 89"/>
                <a:gd name="T67"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43">
                  <a:moveTo>
                    <a:pt x="88" y="5"/>
                  </a:moveTo>
                  <a:lnTo>
                    <a:pt x="88" y="5"/>
                  </a:lnTo>
                  <a:lnTo>
                    <a:pt x="83" y="5"/>
                  </a:lnTo>
                  <a:lnTo>
                    <a:pt x="81" y="8"/>
                  </a:lnTo>
                  <a:lnTo>
                    <a:pt x="83" y="5"/>
                  </a:lnTo>
                  <a:lnTo>
                    <a:pt x="81" y="4"/>
                  </a:lnTo>
                  <a:lnTo>
                    <a:pt x="77" y="4"/>
                  </a:lnTo>
                  <a:lnTo>
                    <a:pt x="75" y="8"/>
                  </a:lnTo>
                  <a:lnTo>
                    <a:pt x="73" y="8"/>
                  </a:lnTo>
                  <a:lnTo>
                    <a:pt x="71" y="8"/>
                  </a:lnTo>
                  <a:lnTo>
                    <a:pt x="69" y="8"/>
                  </a:lnTo>
                  <a:lnTo>
                    <a:pt x="69" y="5"/>
                  </a:lnTo>
                  <a:lnTo>
                    <a:pt x="66" y="5"/>
                  </a:lnTo>
                  <a:lnTo>
                    <a:pt x="63" y="8"/>
                  </a:lnTo>
                  <a:lnTo>
                    <a:pt x="60" y="5"/>
                  </a:lnTo>
                  <a:lnTo>
                    <a:pt x="60" y="8"/>
                  </a:lnTo>
                  <a:lnTo>
                    <a:pt x="55" y="8"/>
                  </a:lnTo>
                  <a:lnTo>
                    <a:pt x="53" y="10"/>
                  </a:lnTo>
                  <a:lnTo>
                    <a:pt x="51" y="10"/>
                  </a:lnTo>
                  <a:lnTo>
                    <a:pt x="47" y="14"/>
                  </a:lnTo>
                  <a:lnTo>
                    <a:pt x="45" y="14"/>
                  </a:lnTo>
                  <a:lnTo>
                    <a:pt x="41" y="18"/>
                  </a:lnTo>
                  <a:lnTo>
                    <a:pt x="38" y="20"/>
                  </a:lnTo>
                  <a:lnTo>
                    <a:pt x="38" y="21"/>
                  </a:lnTo>
                  <a:lnTo>
                    <a:pt x="34" y="21"/>
                  </a:lnTo>
                  <a:lnTo>
                    <a:pt x="29" y="24"/>
                  </a:lnTo>
                  <a:lnTo>
                    <a:pt x="28" y="27"/>
                  </a:lnTo>
                  <a:lnTo>
                    <a:pt x="25" y="30"/>
                  </a:lnTo>
                  <a:lnTo>
                    <a:pt x="25" y="32"/>
                  </a:lnTo>
                  <a:lnTo>
                    <a:pt x="23" y="33"/>
                  </a:lnTo>
                  <a:lnTo>
                    <a:pt x="22" y="36"/>
                  </a:lnTo>
                  <a:lnTo>
                    <a:pt x="19" y="37"/>
                  </a:lnTo>
                  <a:lnTo>
                    <a:pt x="16" y="40"/>
                  </a:lnTo>
                  <a:lnTo>
                    <a:pt x="13" y="42"/>
                  </a:lnTo>
                  <a:lnTo>
                    <a:pt x="12" y="40"/>
                  </a:lnTo>
                  <a:lnTo>
                    <a:pt x="4" y="43"/>
                  </a:lnTo>
                  <a:lnTo>
                    <a:pt x="0" y="42"/>
                  </a:lnTo>
                  <a:lnTo>
                    <a:pt x="0" y="40"/>
                  </a:lnTo>
                  <a:lnTo>
                    <a:pt x="4" y="36"/>
                  </a:lnTo>
                  <a:lnTo>
                    <a:pt x="6" y="33"/>
                  </a:lnTo>
                  <a:lnTo>
                    <a:pt x="6" y="32"/>
                  </a:lnTo>
                  <a:lnTo>
                    <a:pt x="10" y="27"/>
                  </a:lnTo>
                  <a:lnTo>
                    <a:pt x="13" y="24"/>
                  </a:lnTo>
                  <a:lnTo>
                    <a:pt x="19" y="21"/>
                  </a:lnTo>
                  <a:lnTo>
                    <a:pt x="22" y="24"/>
                  </a:lnTo>
                  <a:lnTo>
                    <a:pt x="23" y="21"/>
                  </a:lnTo>
                  <a:lnTo>
                    <a:pt x="28" y="21"/>
                  </a:lnTo>
                  <a:lnTo>
                    <a:pt x="32" y="18"/>
                  </a:lnTo>
                  <a:lnTo>
                    <a:pt x="34" y="18"/>
                  </a:lnTo>
                  <a:lnTo>
                    <a:pt x="35" y="18"/>
                  </a:lnTo>
                  <a:lnTo>
                    <a:pt x="38" y="18"/>
                  </a:lnTo>
                  <a:lnTo>
                    <a:pt x="39" y="16"/>
                  </a:lnTo>
                  <a:lnTo>
                    <a:pt x="45" y="11"/>
                  </a:lnTo>
                  <a:lnTo>
                    <a:pt x="47" y="10"/>
                  </a:lnTo>
                  <a:lnTo>
                    <a:pt x="51" y="8"/>
                  </a:lnTo>
                  <a:lnTo>
                    <a:pt x="55" y="8"/>
                  </a:lnTo>
                  <a:lnTo>
                    <a:pt x="63" y="4"/>
                  </a:lnTo>
                  <a:lnTo>
                    <a:pt x="66" y="2"/>
                  </a:lnTo>
                  <a:lnTo>
                    <a:pt x="69" y="4"/>
                  </a:lnTo>
                  <a:lnTo>
                    <a:pt x="69" y="2"/>
                  </a:lnTo>
                  <a:lnTo>
                    <a:pt x="73" y="2"/>
                  </a:lnTo>
                  <a:lnTo>
                    <a:pt x="77" y="0"/>
                  </a:lnTo>
                  <a:lnTo>
                    <a:pt x="81" y="0"/>
                  </a:lnTo>
                  <a:lnTo>
                    <a:pt x="85" y="0"/>
                  </a:lnTo>
                  <a:lnTo>
                    <a:pt x="89" y="4"/>
                  </a:lnTo>
                  <a:lnTo>
                    <a:pt x="85" y="4"/>
                  </a:lnTo>
                  <a:lnTo>
                    <a:pt x="88" y="5"/>
                  </a:lnTo>
                  <a:lnTo>
                    <a:pt x="88" y="5"/>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4" name="Freeform 758">
              <a:extLst>
                <a:ext uri="{FF2B5EF4-FFF2-40B4-BE49-F238E27FC236}">
                  <a16:creationId xmlns:a16="http://schemas.microsoft.com/office/drawing/2014/main" id="{821B0881-55F1-42B5-9B26-5D6B85131800}"/>
                </a:ext>
              </a:extLst>
            </p:cNvPr>
            <p:cNvSpPr>
              <a:spLocks/>
            </p:cNvSpPr>
            <p:nvPr/>
          </p:nvSpPr>
          <p:spPr bwMode="auto">
            <a:xfrm>
              <a:off x="1646238" y="3524251"/>
              <a:ext cx="57150" cy="25400"/>
            </a:xfrm>
            <a:custGeom>
              <a:avLst/>
              <a:gdLst>
                <a:gd name="T0" fmla="*/ 34 w 36"/>
                <a:gd name="T1" fmla="*/ 6 h 16"/>
                <a:gd name="T2" fmla="*/ 36 w 36"/>
                <a:gd name="T3" fmla="*/ 10 h 16"/>
                <a:gd name="T4" fmla="*/ 36 w 36"/>
                <a:gd name="T5" fmla="*/ 12 h 16"/>
                <a:gd name="T6" fmla="*/ 36 w 36"/>
                <a:gd name="T7" fmla="*/ 15 h 16"/>
                <a:gd name="T8" fmla="*/ 32 w 36"/>
                <a:gd name="T9" fmla="*/ 16 h 16"/>
                <a:gd name="T10" fmla="*/ 30 w 36"/>
                <a:gd name="T11" fmla="*/ 16 h 16"/>
                <a:gd name="T12" fmla="*/ 28 w 36"/>
                <a:gd name="T13" fmla="*/ 16 h 16"/>
                <a:gd name="T14" fmla="*/ 22 w 36"/>
                <a:gd name="T15" fmla="*/ 16 h 16"/>
                <a:gd name="T16" fmla="*/ 22 w 36"/>
                <a:gd name="T17" fmla="*/ 15 h 16"/>
                <a:gd name="T18" fmla="*/ 20 w 36"/>
                <a:gd name="T19" fmla="*/ 15 h 16"/>
                <a:gd name="T20" fmla="*/ 14 w 36"/>
                <a:gd name="T21" fmla="*/ 16 h 16"/>
                <a:gd name="T22" fmla="*/ 10 w 36"/>
                <a:gd name="T23" fmla="*/ 15 h 16"/>
                <a:gd name="T24" fmla="*/ 6 w 36"/>
                <a:gd name="T25" fmla="*/ 15 h 16"/>
                <a:gd name="T26" fmla="*/ 6 w 36"/>
                <a:gd name="T27" fmla="*/ 12 h 16"/>
                <a:gd name="T28" fmla="*/ 0 w 36"/>
                <a:gd name="T29" fmla="*/ 12 h 16"/>
                <a:gd name="T30" fmla="*/ 0 w 36"/>
                <a:gd name="T31" fmla="*/ 6 h 16"/>
                <a:gd name="T32" fmla="*/ 3 w 36"/>
                <a:gd name="T33" fmla="*/ 3 h 16"/>
                <a:gd name="T34" fmla="*/ 4 w 36"/>
                <a:gd name="T35" fmla="*/ 0 h 16"/>
                <a:gd name="T36" fmla="*/ 6 w 36"/>
                <a:gd name="T37" fmla="*/ 0 h 16"/>
                <a:gd name="T38" fmla="*/ 6 w 36"/>
                <a:gd name="T39" fmla="*/ 0 h 16"/>
                <a:gd name="T40" fmla="*/ 10 w 36"/>
                <a:gd name="T41" fmla="*/ 3 h 16"/>
                <a:gd name="T42" fmla="*/ 12 w 36"/>
                <a:gd name="T43" fmla="*/ 3 h 16"/>
                <a:gd name="T44" fmla="*/ 14 w 36"/>
                <a:gd name="T45" fmla="*/ 4 h 16"/>
                <a:gd name="T46" fmla="*/ 16 w 36"/>
                <a:gd name="T47" fmla="*/ 4 h 16"/>
                <a:gd name="T48" fmla="*/ 19 w 36"/>
                <a:gd name="T49" fmla="*/ 4 h 16"/>
                <a:gd name="T50" fmla="*/ 22 w 36"/>
                <a:gd name="T51" fmla="*/ 9 h 16"/>
                <a:gd name="T52" fmla="*/ 23 w 36"/>
                <a:gd name="T53" fmla="*/ 6 h 16"/>
                <a:gd name="T54" fmla="*/ 28 w 36"/>
                <a:gd name="T55" fmla="*/ 9 h 16"/>
                <a:gd name="T56" fmla="*/ 34 w 36"/>
                <a:gd name="T57" fmla="*/ 6 h 16"/>
                <a:gd name="T58" fmla="*/ 34 w 36"/>
                <a:gd name="T59"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16">
                  <a:moveTo>
                    <a:pt x="34" y="6"/>
                  </a:moveTo>
                  <a:lnTo>
                    <a:pt x="36" y="10"/>
                  </a:lnTo>
                  <a:lnTo>
                    <a:pt x="36" y="12"/>
                  </a:lnTo>
                  <a:lnTo>
                    <a:pt x="36" y="15"/>
                  </a:lnTo>
                  <a:lnTo>
                    <a:pt x="32" y="16"/>
                  </a:lnTo>
                  <a:lnTo>
                    <a:pt x="30" y="16"/>
                  </a:lnTo>
                  <a:lnTo>
                    <a:pt x="28" y="16"/>
                  </a:lnTo>
                  <a:lnTo>
                    <a:pt x="22" y="16"/>
                  </a:lnTo>
                  <a:lnTo>
                    <a:pt x="22" y="15"/>
                  </a:lnTo>
                  <a:lnTo>
                    <a:pt x="20" y="15"/>
                  </a:lnTo>
                  <a:lnTo>
                    <a:pt x="14" y="16"/>
                  </a:lnTo>
                  <a:lnTo>
                    <a:pt x="10" y="15"/>
                  </a:lnTo>
                  <a:lnTo>
                    <a:pt x="6" y="15"/>
                  </a:lnTo>
                  <a:lnTo>
                    <a:pt x="6" y="12"/>
                  </a:lnTo>
                  <a:lnTo>
                    <a:pt x="0" y="12"/>
                  </a:lnTo>
                  <a:lnTo>
                    <a:pt x="0" y="6"/>
                  </a:lnTo>
                  <a:lnTo>
                    <a:pt x="3" y="3"/>
                  </a:lnTo>
                  <a:lnTo>
                    <a:pt x="4" y="0"/>
                  </a:lnTo>
                  <a:lnTo>
                    <a:pt x="6" y="0"/>
                  </a:lnTo>
                  <a:lnTo>
                    <a:pt x="6" y="0"/>
                  </a:lnTo>
                  <a:lnTo>
                    <a:pt x="10" y="3"/>
                  </a:lnTo>
                  <a:lnTo>
                    <a:pt x="12" y="3"/>
                  </a:lnTo>
                  <a:lnTo>
                    <a:pt x="14" y="4"/>
                  </a:lnTo>
                  <a:lnTo>
                    <a:pt x="16" y="4"/>
                  </a:lnTo>
                  <a:lnTo>
                    <a:pt x="19" y="4"/>
                  </a:lnTo>
                  <a:lnTo>
                    <a:pt x="22" y="9"/>
                  </a:lnTo>
                  <a:lnTo>
                    <a:pt x="23" y="6"/>
                  </a:lnTo>
                  <a:lnTo>
                    <a:pt x="28" y="9"/>
                  </a:lnTo>
                  <a:lnTo>
                    <a:pt x="34" y="6"/>
                  </a:lnTo>
                  <a:lnTo>
                    <a:pt x="34"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5" name="Freeform 759">
              <a:extLst>
                <a:ext uri="{FF2B5EF4-FFF2-40B4-BE49-F238E27FC236}">
                  <a16:creationId xmlns:a16="http://schemas.microsoft.com/office/drawing/2014/main" id="{B1709D71-AD8A-4184-8B6A-893A716AE057}"/>
                </a:ext>
              </a:extLst>
            </p:cNvPr>
            <p:cNvSpPr>
              <a:spLocks/>
            </p:cNvSpPr>
            <p:nvPr/>
          </p:nvSpPr>
          <p:spPr bwMode="auto">
            <a:xfrm>
              <a:off x="1411288" y="3614738"/>
              <a:ext cx="74613" cy="90488"/>
            </a:xfrm>
            <a:custGeom>
              <a:avLst/>
              <a:gdLst>
                <a:gd name="T0" fmla="*/ 25 w 47"/>
                <a:gd name="T1" fmla="*/ 0 h 57"/>
                <a:gd name="T2" fmla="*/ 28 w 47"/>
                <a:gd name="T3" fmla="*/ 5 h 57"/>
                <a:gd name="T4" fmla="*/ 31 w 47"/>
                <a:gd name="T5" fmla="*/ 7 h 57"/>
                <a:gd name="T6" fmla="*/ 37 w 47"/>
                <a:gd name="T7" fmla="*/ 9 h 57"/>
                <a:gd name="T8" fmla="*/ 39 w 47"/>
                <a:gd name="T9" fmla="*/ 9 h 57"/>
                <a:gd name="T10" fmla="*/ 47 w 47"/>
                <a:gd name="T11" fmla="*/ 16 h 57"/>
                <a:gd name="T12" fmla="*/ 45 w 47"/>
                <a:gd name="T13" fmla="*/ 22 h 57"/>
                <a:gd name="T14" fmla="*/ 41 w 47"/>
                <a:gd name="T15" fmla="*/ 25 h 57"/>
                <a:gd name="T16" fmla="*/ 39 w 47"/>
                <a:gd name="T17" fmla="*/ 31 h 57"/>
                <a:gd name="T18" fmla="*/ 37 w 47"/>
                <a:gd name="T19" fmla="*/ 29 h 57"/>
                <a:gd name="T20" fmla="*/ 35 w 47"/>
                <a:gd name="T21" fmla="*/ 35 h 57"/>
                <a:gd name="T22" fmla="*/ 35 w 47"/>
                <a:gd name="T23" fmla="*/ 38 h 57"/>
                <a:gd name="T24" fmla="*/ 31 w 47"/>
                <a:gd name="T25" fmla="*/ 41 h 57"/>
                <a:gd name="T26" fmla="*/ 29 w 47"/>
                <a:gd name="T27" fmla="*/ 43 h 57"/>
                <a:gd name="T28" fmla="*/ 28 w 47"/>
                <a:gd name="T29" fmla="*/ 47 h 57"/>
                <a:gd name="T30" fmla="*/ 23 w 47"/>
                <a:gd name="T31" fmla="*/ 47 h 57"/>
                <a:gd name="T32" fmla="*/ 19 w 47"/>
                <a:gd name="T33" fmla="*/ 48 h 57"/>
                <a:gd name="T34" fmla="*/ 19 w 47"/>
                <a:gd name="T35" fmla="*/ 53 h 57"/>
                <a:gd name="T36" fmla="*/ 13 w 47"/>
                <a:gd name="T37" fmla="*/ 53 h 57"/>
                <a:gd name="T38" fmla="*/ 7 w 47"/>
                <a:gd name="T39" fmla="*/ 57 h 57"/>
                <a:gd name="T40" fmla="*/ 0 w 47"/>
                <a:gd name="T41" fmla="*/ 41 h 57"/>
                <a:gd name="T42" fmla="*/ 19 w 47"/>
                <a:gd name="T43" fmla="*/ 35 h 57"/>
                <a:gd name="T44" fmla="*/ 22 w 47"/>
                <a:gd name="T45" fmla="*/ 21 h 57"/>
                <a:gd name="T46" fmla="*/ 19 w 47"/>
                <a:gd name="T47" fmla="*/ 16 h 57"/>
                <a:gd name="T48" fmla="*/ 22 w 47"/>
                <a:gd name="T49" fmla="*/ 7 h 57"/>
                <a:gd name="T50" fmla="*/ 23 w 47"/>
                <a:gd name="T51" fmla="*/ 7 h 57"/>
                <a:gd name="T52" fmla="*/ 22 w 47"/>
                <a:gd name="T53" fmla="*/ 3 h 57"/>
                <a:gd name="T54" fmla="*/ 25 w 47"/>
                <a:gd name="T55" fmla="*/ 0 h 57"/>
                <a:gd name="T56" fmla="*/ 25 w 47"/>
                <a:gd name="T5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 h="57">
                  <a:moveTo>
                    <a:pt x="25" y="0"/>
                  </a:moveTo>
                  <a:lnTo>
                    <a:pt x="28" y="5"/>
                  </a:lnTo>
                  <a:lnTo>
                    <a:pt x="31" y="7"/>
                  </a:lnTo>
                  <a:lnTo>
                    <a:pt x="37" y="9"/>
                  </a:lnTo>
                  <a:lnTo>
                    <a:pt x="39" y="9"/>
                  </a:lnTo>
                  <a:lnTo>
                    <a:pt x="47" y="16"/>
                  </a:lnTo>
                  <a:lnTo>
                    <a:pt x="45" y="22"/>
                  </a:lnTo>
                  <a:lnTo>
                    <a:pt x="41" y="25"/>
                  </a:lnTo>
                  <a:lnTo>
                    <a:pt x="39" y="31"/>
                  </a:lnTo>
                  <a:lnTo>
                    <a:pt x="37" y="29"/>
                  </a:lnTo>
                  <a:lnTo>
                    <a:pt x="35" y="35"/>
                  </a:lnTo>
                  <a:lnTo>
                    <a:pt x="35" y="38"/>
                  </a:lnTo>
                  <a:lnTo>
                    <a:pt x="31" y="41"/>
                  </a:lnTo>
                  <a:lnTo>
                    <a:pt x="29" y="43"/>
                  </a:lnTo>
                  <a:lnTo>
                    <a:pt x="28" y="47"/>
                  </a:lnTo>
                  <a:lnTo>
                    <a:pt x="23" y="47"/>
                  </a:lnTo>
                  <a:lnTo>
                    <a:pt x="19" y="48"/>
                  </a:lnTo>
                  <a:lnTo>
                    <a:pt x="19" y="53"/>
                  </a:lnTo>
                  <a:lnTo>
                    <a:pt x="13" y="53"/>
                  </a:lnTo>
                  <a:lnTo>
                    <a:pt x="7" y="57"/>
                  </a:lnTo>
                  <a:lnTo>
                    <a:pt x="0" y="41"/>
                  </a:lnTo>
                  <a:lnTo>
                    <a:pt x="19" y="35"/>
                  </a:lnTo>
                  <a:lnTo>
                    <a:pt x="22" y="21"/>
                  </a:lnTo>
                  <a:lnTo>
                    <a:pt x="19" y="16"/>
                  </a:lnTo>
                  <a:lnTo>
                    <a:pt x="22" y="7"/>
                  </a:lnTo>
                  <a:lnTo>
                    <a:pt x="23" y="7"/>
                  </a:lnTo>
                  <a:lnTo>
                    <a:pt x="22" y="3"/>
                  </a:lnTo>
                  <a:lnTo>
                    <a:pt x="25" y="0"/>
                  </a:lnTo>
                  <a:lnTo>
                    <a:pt x="25"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6" name="Freeform 760">
              <a:extLst>
                <a:ext uri="{FF2B5EF4-FFF2-40B4-BE49-F238E27FC236}">
                  <a16:creationId xmlns:a16="http://schemas.microsoft.com/office/drawing/2014/main" id="{D998462E-B76D-4E0C-9D29-586B5E58381F}"/>
                </a:ext>
              </a:extLst>
            </p:cNvPr>
            <p:cNvSpPr>
              <a:spLocks/>
            </p:cNvSpPr>
            <p:nvPr/>
          </p:nvSpPr>
          <p:spPr bwMode="auto">
            <a:xfrm>
              <a:off x="1490663" y="3473451"/>
              <a:ext cx="111125" cy="141288"/>
            </a:xfrm>
            <a:custGeom>
              <a:avLst/>
              <a:gdLst>
                <a:gd name="T0" fmla="*/ 68 w 70"/>
                <a:gd name="T1" fmla="*/ 32 h 89"/>
                <a:gd name="T2" fmla="*/ 68 w 70"/>
                <a:gd name="T3" fmla="*/ 38 h 89"/>
                <a:gd name="T4" fmla="*/ 68 w 70"/>
                <a:gd name="T5" fmla="*/ 42 h 89"/>
                <a:gd name="T6" fmla="*/ 64 w 70"/>
                <a:gd name="T7" fmla="*/ 52 h 89"/>
                <a:gd name="T8" fmla="*/ 61 w 70"/>
                <a:gd name="T9" fmla="*/ 60 h 89"/>
                <a:gd name="T10" fmla="*/ 52 w 70"/>
                <a:gd name="T11" fmla="*/ 60 h 89"/>
                <a:gd name="T12" fmla="*/ 48 w 70"/>
                <a:gd name="T13" fmla="*/ 70 h 89"/>
                <a:gd name="T14" fmla="*/ 52 w 70"/>
                <a:gd name="T15" fmla="*/ 74 h 89"/>
                <a:gd name="T16" fmla="*/ 57 w 70"/>
                <a:gd name="T17" fmla="*/ 76 h 89"/>
                <a:gd name="T18" fmla="*/ 54 w 70"/>
                <a:gd name="T19" fmla="*/ 86 h 89"/>
                <a:gd name="T20" fmla="*/ 47 w 70"/>
                <a:gd name="T21" fmla="*/ 88 h 89"/>
                <a:gd name="T22" fmla="*/ 41 w 70"/>
                <a:gd name="T23" fmla="*/ 89 h 89"/>
                <a:gd name="T24" fmla="*/ 35 w 70"/>
                <a:gd name="T25" fmla="*/ 83 h 89"/>
                <a:gd name="T26" fmla="*/ 33 w 70"/>
                <a:gd name="T27" fmla="*/ 82 h 89"/>
                <a:gd name="T28" fmla="*/ 19 w 70"/>
                <a:gd name="T29" fmla="*/ 83 h 89"/>
                <a:gd name="T30" fmla="*/ 11 w 70"/>
                <a:gd name="T31" fmla="*/ 86 h 89"/>
                <a:gd name="T32" fmla="*/ 7 w 70"/>
                <a:gd name="T33" fmla="*/ 86 h 89"/>
                <a:gd name="T34" fmla="*/ 13 w 70"/>
                <a:gd name="T35" fmla="*/ 76 h 89"/>
                <a:gd name="T36" fmla="*/ 15 w 70"/>
                <a:gd name="T37" fmla="*/ 72 h 89"/>
                <a:gd name="T38" fmla="*/ 11 w 70"/>
                <a:gd name="T39" fmla="*/ 66 h 89"/>
                <a:gd name="T40" fmla="*/ 5 w 70"/>
                <a:gd name="T41" fmla="*/ 63 h 89"/>
                <a:gd name="T42" fmla="*/ 0 w 70"/>
                <a:gd name="T43" fmla="*/ 57 h 89"/>
                <a:gd name="T44" fmla="*/ 19 w 70"/>
                <a:gd name="T45" fmla="*/ 57 h 89"/>
                <a:gd name="T46" fmla="*/ 29 w 70"/>
                <a:gd name="T47" fmla="*/ 52 h 89"/>
                <a:gd name="T48" fmla="*/ 31 w 70"/>
                <a:gd name="T49" fmla="*/ 42 h 89"/>
                <a:gd name="T50" fmla="*/ 36 w 70"/>
                <a:gd name="T51" fmla="*/ 38 h 89"/>
                <a:gd name="T52" fmla="*/ 42 w 70"/>
                <a:gd name="T53" fmla="*/ 36 h 89"/>
                <a:gd name="T54" fmla="*/ 42 w 70"/>
                <a:gd name="T55" fmla="*/ 29 h 89"/>
                <a:gd name="T56" fmla="*/ 42 w 70"/>
                <a:gd name="T57" fmla="*/ 22 h 89"/>
                <a:gd name="T58" fmla="*/ 48 w 70"/>
                <a:gd name="T59" fmla="*/ 20 h 89"/>
                <a:gd name="T60" fmla="*/ 51 w 70"/>
                <a:gd name="T61" fmla="*/ 15 h 89"/>
                <a:gd name="T62" fmla="*/ 47 w 70"/>
                <a:gd name="T63" fmla="*/ 9 h 89"/>
                <a:gd name="T64" fmla="*/ 57 w 70"/>
                <a:gd name="T65" fmla="*/ 0 h 89"/>
                <a:gd name="T66" fmla="*/ 52 w 70"/>
                <a:gd name="T67" fmla="*/ 7 h 89"/>
                <a:gd name="T68" fmla="*/ 57 w 70"/>
                <a:gd name="T69" fmla="*/ 9 h 89"/>
                <a:gd name="T70" fmla="*/ 63 w 70"/>
                <a:gd name="T71" fmla="*/ 13 h 89"/>
                <a:gd name="T72" fmla="*/ 61 w 70"/>
                <a:gd name="T73" fmla="*/ 20 h 89"/>
                <a:gd name="T74" fmla="*/ 67 w 70"/>
                <a:gd name="T75" fmla="*/ 26 h 89"/>
                <a:gd name="T76" fmla="*/ 70 w 70"/>
                <a:gd name="T77" fmla="*/ 2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0" h="89">
                  <a:moveTo>
                    <a:pt x="70" y="29"/>
                  </a:moveTo>
                  <a:lnTo>
                    <a:pt x="68" y="32"/>
                  </a:lnTo>
                  <a:lnTo>
                    <a:pt x="68" y="35"/>
                  </a:lnTo>
                  <a:lnTo>
                    <a:pt x="68" y="38"/>
                  </a:lnTo>
                  <a:lnTo>
                    <a:pt x="67" y="42"/>
                  </a:lnTo>
                  <a:lnTo>
                    <a:pt x="68" y="42"/>
                  </a:lnTo>
                  <a:lnTo>
                    <a:pt x="64" y="44"/>
                  </a:lnTo>
                  <a:lnTo>
                    <a:pt x="64" y="52"/>
                  </a:lnTo>
                  <a:lnTo>
                    <a:pt x="63" y="54"/>
                  </a:lnTo>
                  <a:lnTo>
                    <a:pt x="61" y="60"/>
                  </a:lnTo>
                  <a:lnTo>
                    <a:pt x="54" y="63"/>
                  </a:lnTo>
                  <a:lnTo>
                    <a:pt x="52" y="60"/>
                  </a:lnTo>
                  <a:lnTo>
                    <a:pt x="48" y="66"/>
                  </a:lnTo>
                  <a:lnTo>
                    <a:pt x="48" y="70"/>
                  </a:lnTo>
                  <a:lnTo>
                    <a:pt x="52" y="70"/>
                  </a:lnTo>
                  <a:lnTo>
                    <a:pt x="52" y="74"/>
                  </a:lnTo>
                  <a:lnTo>
                    <a:pt x="57" y="76"/>
                  </a:lnTo>
                  <a:lnTo>
                    <a:pt x="57" y="76"/>
                  </a:lnTo>
                  <a:lnTo>
                    <a:pt x="58" y="82"/>
                  </a:lnTo>
                  <a:lnTo>
                    <a:pt x="54" y="86"/>
                  </a:lnTo>
                  <a:lnTo>
                    <a:pt x="47" y="86"/>
                  </a:lnTo>
                  <a:lnTo>
                    <a:pt x="47" y="88"/>
                  </a:lnTo>
                  <a:lnTo>
                    <a:pt x="45" y="89"/>
                  </a:lnTo>
                  <a:lnTo>
                    <a:pt x="41" y="89"/>
                  </a:lnTo>
                  <a:lnTo>
                    <a:pt x="39" y="86"/>
                  </a:lnTo>
                  <a:lnTo>
                    <a:pt x="35" y="83"/>
                  </a:lnTo>
                  <a:lnTo>
                    <a:pt x="35" y="82"/>
                  </a:lnTo>
                  <a:lnTo>
                    <a:pt x="33" y="82"/>
                  </a:lnTo>
                  <a:lnTo>
                    <a:pt x="23" y="83"/>
                  </a:lnTo>
                  <a:lnTo>
                    <a:pt x="19" y="83"/>
                  </a:lnTo>
                  <a:lnTo>
                    <a:pt x="17" y="83"/>
                  </a:lnTo>
                  <a:lnTo>
                    <a:pt x="11" y="86"/>
                  </a:lnTo>
                  <a:lnTo>
                    <a:pt x="7" y="88"/>
                  </a:lnTo>
                  <a:lnTo>
                    <a:pt x="7" y="86"/>
                  </a:lnTo>
                  <a:lnTo>
                    <a:pt x="7" y="80"/>
                  </a:lnTo>
                  <a:lnTo>
                    <a:pt x="13" y="76"/>
                  </a:lnTo>
                  <a:lnTo>
                    <a:pt x="15" y="76"/>
                  </a:lnTo>
                  <a:lnTo>
                    <a:pt x="15" y="72"/>
                  </a:lnTo>
                  <a:lnTo>
                    <a:pt x="11" y="70"/>
                  </a:lnTo>
                  <a:lnTo>
                    <a:pt x="11" y="66"/>
                  </a:lnTo>
                  <a:lnTo>
                    <a:pt x="9" y="64"/>
                  </a:lnTo>
                  <a:lnTo>
                    <a:pt x="5" y="63"/>
                  </a:lnTo>
                  <a:lnTo>
                    <a:pt x="3" y="58"/>
                  </a:lnTo>
                  <a:lnTo>
                    <a:pt x="0" y="57"/>
                  </a:lnTo>
                  <a:lnTo>
                    <a:pt x="9" y="58"/>
                  </a:lnTo>
                  <a:lnTo>
                    <a:pt x="19" y="57"/>
                  </a:lnTo>
                  <a:lnTo>
                    <a:pt x="23" y="57"/>
                  </a:lnTo>
                  <a:lnTo>
                    <a:pt x="29" y="52"/>
                  </a:lnTo>
                  <a:lnTo>
                    <a:pt x="29" y="44"/>
                  </a:lnTo>
                  <a:lnTo>
                    <a:pt x="31" y="42"/>
                  </a:lnTo>
                  <a:lnTo>
                    <a:pt x="33" y="42"/>
                  </a:lnTo>
                  <a:lnTo>
                    <a:pt x="36" y="38"/>
                  </a:lnTo>
                  <a:lnTo>
                    <a:pt x="41" y="38"/>
                  </a:lnTo>
                  <a:lnTo>
                    <a:pt x="42" y="36"/>
                  </a:lnTo>
                  <a:lnTo>
                    <a:pt x="42" y="32"/>
                  </a:lnTo>
                  <a:lnTo>
                    <a:pt x="42" y="29"/>
                  </a:lnTo>
                  <a:lnTo>
                    <a:pt x="45" y="26"/>
                  </a:lnTo>
                  <a:lnTo>
                    <a:pt x="42" y="22"/>
                  </a:lnTo>
                  <a:lnTo>
                    <a:pt x="47" y="22"/>
                  </a:lnTo>
                  <a:lnTo>
                    <a:pt x="48" y="20"/>
                  </a:lnTo>
                  <a:lnTo>
                    <a:pt x="48" y="16"/>
                  </a:lnTo>
                  <a:lnTo>
                    <a:pt x="51" y="15"/>
                  </a:lnTo>
                  <a:lnTo>
                    <a:pt x="51" y="13"/>
                  </a:lnTo>
                  <a:lnTo>
                    <a:pt x="47" y="9"/>
                  </a:lnTo>
                  <a:lnTo>
                    <a:pt x="52" y="3"/>
                  </a:lnTo>
                  <a:lnTo>
                    <a:pt x="57" y="0"/>
                  </a:lnTo>
                  <a:lnTo>
                    <a:pt x="57" y="3"/>
                  </a:lnTo>
                  <a:lnTo>
                    <a:pt x="52" y="7"/>
                  </a:lnTo>
                  <a:lnTo>
                    <a:pt x="52" y="9"/>
                  </a:lnTo>
                  <a:lnTo>
                    <a:pt x="57" y="9"/>
                  </a:lnTo>
                  <a:lnTo>
                    <a:pt x="58" y="9"/>
                  </a:lnTo>
                  <a:lnTo>
                    <a:pt x="63" y="13"/>
                  </a:lnTo>
                  <a:lnTo>
                    <a:pt x="58" y="16"/>
                  </a:lnTo>
                  <a:lnTo>
                    <a:pt x="61" y="20"/>
                  </a:lnTo>
                  <a:lnTo>
                    <a:pt x="63" y="25"/>
                  </a:lnTo>
                  <a:lnTo>
                    <a:pt x="67" y="26"/>
                  </a:lnTo>
                  <a:lnTo>
                    <a:pt x="68" y="29"/>
                  </a:lnTo>
                  <a:lnTo>
                    <a:pt x="70" y="29"/>
                  </a:lnTo>
                  <a:lnTo>
                    <a:pt x="70" y="29"/>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7" name="Freeform 761">
              <a:extLst>
                <a:ext uri="{FF2B5EF4-FFF2-40B4-BE49-F238E27FC236}">
                  <a16:creationId xmlns:a16="http://schemas.microsoft.com/office/drawing/2014/main" id="{66998A96-156D-45E9-BE08-6E1083D6192F}"/>
                </a:ext>
              </a:extLst>
            </p:cNvPr>
            <p:cNvSpPr>
              <a:spLocks noEditPoints="1"/>
            </p:cNvSpPr>
            <p:nvPr/>
          </p:nvSpPr>
          <p:spPr bwMode="auto">
            <a:xfrm>
              <a:off x="1828801" y="3505201"/>
              <a:ext cx="9525" cy="88900"/>
            </a:xfrm>
            <a:custGeom>
              <a:avLst/>
              <a:gdLst>
                <a:gd name="T0" fmla="*/ 5 w 6"/>
                <a:gd name="T1" fmla="*/ 16 h 56"/>
                <a:gd name="T2" fmla="*/ 5 w 6"/>
                <a:gd name="T3" fmla="*/ 21 h 56"/>
                <a:gd name="T4" fmla="*/ 5 w 6"/>
                <a:gd name="T5" fmla="*/ 21 h 56"/>
                <a:gd name="T6" fmla="*/ 2 w 6"/>
                <a:gd name="T7" fmla="*/ 22 h 56"/>
                <a:gd name="T8" fmla="*/ 2 w 6"/>
                <a:gd name="T9" fmla="*/ 21 h 56"/>
                <a:gd name="T10" fmla="*/ 0 w 6"/>
                <a:gd name="T11" fmla="*/ 11 h 56"/>
                <a:gd name="T12" fmla="*/ 0 w 6"/>
                <a:gd name="T13" fmla="*/ 2 h 56"/>
                <a:gd name="T14" fmla="*/ 0 w 6"/>
                <a:gd name="T15" fmla="*/ 2 h 56"/>
                <a:gd name="T16" fmla="*/ 2 w 6"/>
                <a:gd name="T17" fmla="*/ 15 h 56"/>
                <a:gd name="T18" fmla="*/ 5 w 6"/>
                <a:gd name="T19" fmla="*/ 27 h 56"/>
                <a:gd name="T20" fmla="*/ 5 w 6"/>
                <a:gd name="T21" fmla="*/ 24 h 56"/>
                <a:gd name="T22" fmla="*/ 5 w 6"/>
                <a:gd name="T23" fmla="*/ 27 h 56"/>
                <a:gd name="T24" fmla="*/ 5 w 6"/>
                <a:gd name="T25" fmla="*/ 22 h 56"/>
                <a:gd name="T26" fmla="*/ 5 w 6"/>
                <a:gd name="T27" fmla="*/ 21 h 56"/>
                <a:gd name="T28" fmla="*/ 5 w 6"/>
                <a:gd name="T29" fmla="*/ 21 h 56"/>
                <a:gd name="T30" fmla="*/ 5 w 6"/>
                <a:gd name="T31" fmla="*/ 28 h 56"/>
                <a:gd name="T32" fmla="*/ 5 w 6"/>
                <a:gd name="T33" fmla="*/ 32 h 56"/>
                <a:gd name="T34" fmla="*/ 5 w 6"/>
                <a:gd name="T35" fmla="*/ 30 h 56"/>
                <a:gd name="T36" fmla="*/ 5 w 6"/>
                <a:gd name="T37" fmla="*/ 24 h 56"/>
                <a:gd name="T38" fmla="*/ 5 w 6"/>
                <a:gd name="T39" fmla="*/ 28 h 56"/>
                <a:gd name="T40" fmla="*/ 2 w 6"/>
                <a:gd name="T41" fmla="*/ 56 h 56"/>
                <a:gd name="T42" fmla="*/ 5 w 6"/>
                <a:gd name="T43" fmla="*/ 40 h 56"/>
                <a:gd name="T44" fmla="*/ 5 w 6"/>
                <a:gd name="T45" fmla="*/ 40 h 56"/>
                <a:gd name="T46" fmla="*/ 5 w 6"/>
                <a:gd name="T47" fmla="*/ 44 h 56"/>
                <a:gd name="T48" fmla="*/ 2 w 6"/>
                <a:gd name="T49" fmla="*/ 52 h 56"/>
                <a:gd name="T50" fmla="*/ 5 w 6"/>
                <a:gd name="T51" fmla="*/ 38 h 56"/>
                <a:gd name="T52" fmla="*/ 5 w 6"/>
                <a:gd name="T53" fmla="*/ 37 h 56"/>
                <a:gd name="T54" fmla="*/ 5 w 6"/>
                <a:gd name="T55" fmla="*/ 34 h 56"/>
                <a:gd name="T56" fmla="*/ 5 w 6"/>
                <a:gd name="T57" fmla="*/ 38 h 56"/>
                <a:gd name="T58" fmla="*/ 5 w 6"/>
                <a:gd name="T59" fmla="*/ 32 h 56"/>
                <a:gd name="T60" fmla="*/ 5 w 6"/>
                <a:gd name="T61" fmla="*/ 32 h 56"/>
                <a:gd name="T62" fmla="*/ 5 w 6"/>
                <a:gd name="T63" fmla="*/ 32 h 56"/>
                <a:gd name="T64" fmla="*/ 6 w 6"/>
                <a:gd name="T65" fmla="*/ 32 h 56"/>
                <a:gd name="T66" fmla="*/ 6 w 6"/>
                <a:gd name="T67" fmla="*/ 32 h 56"/>
                <a:gd name="T68" fmla="*/ 6 w 6"/>
                <a:gd name="T69" fmla="*/ 40 h 56"/>
                <a:gd name="T70" fmla="*/ 6 w 6"/>
                <a:gd name="T71" fmla="*/ 43 h 56"/>
                <a:gd name="T72" fmla="*/ 6 w 6"/>
                <a:gd name="T73" fmla="*/ 43 h 56"/>
                <a:gd name="T74" fmla="*/ 5 w 6"/>
                <a:gd name="T75" fmla="*/ 44 h 56"/>
                <a:gd name="T76" fmla="*/ 5 w 6"/>
                <a:gd name="T77" fmla="*/ 48 h 56"/>
                <a:gd name="T78" fmla="*/ 5 w 6"/>
                <a:gd name="T79" fmla="*/ 52 h 56"/>
                <a:gd name="T80" fmla="*/ 5 w 6"/>
                <a:gd name="T81" fmla="*/ 43 h 56"/>
                <a:gd name="T82" fmla="*/ 6 w 6"/>
                <a:gd name="T83" fmla="*/ 37 h 56"/>
                <a:gd name="T84" fmla="*/ 6 w 6"/>
                <a:gd name="T85" fmla="*/ 38 h 56"/>
                <a:gd name="T86" fmla="*/ 6 w 6"/>
                <a:gd name="T87"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 h="56">
                  <a:moveTo>
                    <a:pt x="5" y="21"/>
                  </a:moveTo>
                  <a:lnTo>
                    <a:pt x="5" y="18"/>
                  </a:lnTo>
                  <a:lnTo>
                    <a:pt x="5" y="16"/>
                  </a:lnTo>
                  <a:lnTo>
                    <a:pt x="5" y="16"/>
                  </a:lnTo>
                  <a:lnTo>
                    <a:pt x="5" y="18"/>
                  </a:lnTo>
                  <a:lnTo>
                    <a:pt x="5" y="21"/>
                  </a:lnTo>
                  <a:lnTo>
                    <a:pt x="5" y="21"/>
                  </a:lnTo>
                  <a:lnTo>
                    <a:pt x="5" y="18"/>
                  </a:lnTo>
                  <a:lnTo>
                    <a:pt x="5" y="21"/>
                  </a:lnTo>
                  <a:lnTo>
                    <a:pt x="5" y="21"/>
                  </a:lnTo>
                  <a:lnTo>
                    <a:pt x="5" y="22"/>
                  </a:lnTo>
                  <a:lnTo>
                    <a:pt x="2" y="22"/>
                  </a:lnTo>
                  <a:lnTo>
                    <a:pt x="2" y="22"/>
                  </a:lnTo>
                  <a:lnTo>
                    <a:pt x="2" y="18"/>
                  </a:lnTo>
                  <a:lnTo>
                    <a:pt x="2" y="21"/>
                  </a:lnTo>
                  <a:lnTo>
                    <a:pt x="2" y="16"/>
                  </a:lnTo>
                  <a:lnTo>
                    <a:pt x="2" y="12"/>
                  </a:lnTo>
                  <a:lnTo>
                    <a:pt x="0" y="11"/>
                  </a:lnTo>
                  <a:lnTo>
                    <a:pt x="0" y="9"/>
                  </a:lnTo>
                  <a:lnTo>
                    <a:pt x="0" y="6"/>
                  </a:lnTo>
                  <a:lnTo>
                    <a:pt x="0" y="2"/>
                  </a:lnTo>
                  <a:lnTo>
                    <a:pt x="0" y="0"/>
                  </a:lnTo>
                  <a:lnTo>
                    <a:pt x="0" y="0"/>
                  </a:lnTo>
                  <a:lnTo>
                    <a:pt x="0" y="2"/>
                  </a:lnTo>
                  <a:lnTo>
                    <a:pt x="2" y="5"/>
                  </a:lnTo>
                  <a:lnTo>
                    <a:pt x="2" y="6"/>
                  </a:lnTo>
                  <a:lnTo>
                    <a:pt x="2" y="15"/>
                  </a:lnTo>
                  <a:lnTo>
                    <a:pt x="5" y="21"/>
                  </a:lnTo>
                  <a:lnTo>
                    <a:pt x="5" y="21"/>
                  </a:lnTo>
                  <a:close/>
                  <a:moveTo>
                    <a:pt x="5" y="27"/>
                  </a:moveTo>
                  <a:lnTo>
                    <a:pt x="5" y="30"/>
                  </a:lnTo>
                  <a:lnTo>
                    <a:pt x="5" y="28"/>
                  </a:lnTo>
                  <a:lnTo>
                    <a:pt x="5" y="24"/>
                  </a:lnTo>
                  <a:lnTo>
                    <a:pt x="5" y="24"/>
                  </a:lnTo>
                  <a:lnTo>
                    <a:pt x="5" y="24"/>
                  </a:lnTo>
                  <a:lnTo>
                    <a:pt x="5" y="27"/>
                  </a:lnTo>
                  <a:lnTo>
                    <a:pt x="5" y="27"/>
                  </a:lnTo>
                  <a:close/>
                  <a:moveTo>
                    <a:pt x="5" y="21"/>
                  </a:moveTo>
                  <a:lnTo>
                    <a:pt x="5" y="22"/>
                  </a:lnTo>
                  <a:lnTo>
                    <a:pt x="5" y="22"/>
                  </a:lnTo>
                  <a:lnTo>
                    <a:pt x="5" y="22"/>
                  </a:lnTo>
                  <a:lnTo>
                    <a:pt x="5" y="21"/>
                  </a:lnTo>
                  <a:lnTo>
                    <a:pt x="5" y="18"/>
                  </a:lnTo>
                  <a:lnTo>
                    <a:pt x="5" y="21"/>
                  </a:lnTo>
                  <a:lnTo>
                    <a:pt x="5" y="21"/>
                  </a:lnTo>
                  <a:close/>
                  <a:moveTo>
                    <a:pt x="5" y="32"/>
                  </a:moveTo>
                  <a:lnTo>
                    <a:pt x="5" y="37"/>
                  </a:lnTo>
                  <a:lnTo>
                    <a:pt x="5" y="28"/>
                  </a:lnTo>
                  <a:lnTo>
                    <a:pt x="5" y="28"/>
                  </a:lnTo>
                  <a:lnTo>
                    <a:pt x="5" y="30"/>
                  </a:lnTo>
                  <a:lnTo>
                    <a:pt x="5" y="32"/>
                  </a:lnTo>
                  <a:lnTo>
                    <a:pt x="5" y="32"/>
                  </a:lnTo>
                  <a:close/>
                  <a:moveTo>
                    <a:pt x="5" y="28"/>
                  </a:moveTo>
                  <a:lnTo>
                    <a:pt x="5" y="30"/>
                  </a:lnTo>
                  <a:lnTo>
                    <a:pt x="5" y="28"/>
                  </a:lnTo>
                  <a:lnTo>
                    <a:pt x="5" y="27"/>
                  </a:lnTo>
                  <a:lnTo>
                    <a:pt x="5" y="24"/>
                  </a:lnTo>
                  <a:lnTo>
                    <a:pt x="5" y="28"/>
                  </a:lnTo>
                  <a:lnTo>
                    <a:pt x="5" y="28"/>
                  </a:lnTo>
                  <a:lnTo>
                    <a:pt x="5" y="28"/>
                  </a:lnTo>
                  <a:close/>
                  <a:moveTo>
                    <a:pt x="2" y="52"/>
                  </a:moveTo>
                  <a:lnTo>
                    <a:pt x="2" y="56"/>
                  </a:lnTo>
                  <a:lnTo>
                    <a:pt x="2" y="56"/>
                  </a:lnTo>
                  <a:lnTo>
                    <a:pt x="2" y="52"/>
                  </a:lnTo>
                  <a:lnTo>
                    <a:pt x="5" y="40"/>
                  </a:lnTo>
                  <a:lnTo>
                    <a:pt x="5" y="40"/>
                  </a:lnTo>
                  <a:lnTo>
                    <a:pt x="5" y="38"/>
                  </a:lnTo>
                  <a:lnTo>
                    <a:pt x="5" y="38"/>
                  </a:lnTo>
                  <a:lnTo>
                    <a:pt x="5" y="40"/>
                  </a:lnTo>
                  <a:lnTo>
                    <a:pt x="5" y="40"/>
                  </a:lnTo>
                  <a:lnTo>
                    <a:pt x="5" y="43"/>
                  </a:lnTo>
                  <a:lnTo>
                    <a:pt x="5" y="44"/>
                  </a:lnTo>
                  <a:lnTo>
                    <a:pt x="5" y="46"/>
                  </a:lnTo>
                  <a:lnTo>
                    <a:pt x="5" y="48"/>
                  </a:lnTo>
                  <a:lnTo>
                    <a:pt x="2" y="52"/>
                  </a:lnTo>
                  <a:lnTo>
                    <a:pt x="2" y="52"/>
                  </a:lnTo>
                  <a:close/>
                  <a:moveTo>
                    <a:pt x="5" y="34"/>
                  </a:moveTo>
                  <a:lnTo>
                    <a:pt x="5" y="38"/>
                  </a:lnTo>
                  <a:lnTo>
                    <a:pt x="5" y="38"/>
                  </a:lnTo>
                  <a:lnTo>
                    <a:pt x="5" y="37"/>
                  </a:lnTo>
                  <a:lnTo>
                    <a:pt x="5" y="37"/>
                  </a:lnTo>
                  <a:lnTo>
                    <a:pt x="5" y="32"/>
                  </a:lnTo>
                  <a:lnTo>
                    <a:pt x="5" y="30"/>
                  </a:lnTo>
                  <a:lnTo>
                    <a:pt x="5" y="34"/>
                  </a:lnTo>
                  <a:lnTo>
                    <a:pt x="5" y="34"/>
                  </a:lnTo>
                  <a:close/>
                  <a:moveTo>
                    <a:pt x="5" y="34"/>
                  </a:moveTo>
                  <a:lnTo>
                    <a:pt x="5" y="38"/>
                  </a:lnTo>
                  <a:lnTo>
                    <a:pt x="5" y="34"/>
                  </a:lnTo>
                  <a:lnTo>
                    <a:pt x="5" y="30"/>
                  </a:lnTo>
                  <a:lnTo>
                    <a:pt x="5" y="32"/>
                  </a:lnTo>
                  <a:lnTo>
                    <a:pt x="5" y="34"/>
                  </a:lnTo>
                  <a:lnTo>
                    <a:pt x="5" y="34"/>
                  </a:lnTo>
                  <a:close/>
                  <a:moveTo>
                    <a:pt x="5" y="32"/>
                  </a:moveTo>
                  <a:lnTo>
                    <a:pt x="6" y="34"/>
                  </a:lnTo>
                  <a:lnTo>
                    <a:pt x="5" y="34"/>
                  </a:lnTo>
                  <a:lnTo>
                    <a:pt x="5" y="32"/>
                  </a:lnTo>
                  <a:lnTo>
                    <a:pt x="5" y="32"/>
                  </a:lnTo>
                  <a:lnTo>
                    <a:pt x="5" y="32"/>
                  </a:lnTo>
                  <a:close/>
                  <a:moveTo>
                    <a:pt x="6" y="32"/>
                  </a:moveTo>
                  <a:lnTo>
                    <a:pt x="6" y="32"/>
                  </a:lnTo>
                  <a:lnTo>
                    <a:pt x="6" y="32"/>
                  </a:lnTo>
                  <a:lnTo>
                    <a:pt x="6" y="32"/>
                  </a:lnTo>
                  <a:lnTo>
                    <a:pt x="6" y="32"/>
                  </a:lnTo>
                  <a:close/>
                  <a:moveTo>
                    <a:pt x="6" y="40"/>
                  </a:moveTo>
                  <a:lnTo>
                    <a:pt x="6" y="40"/>
                  </a:lnTo>
                  <a:lnTo>
                    <a:pt x="6" y="40"/>
                  </a:lnTo>
                  <a:lnTo>
                    <a:pt x="6" y="40"/>
                  </a:lnTo>
                  <a:lnTo>
                    <a:pt x="6" y="43"/>
                  </a:lnTo>
                  <a:lnTo>
                    <a:pt x="6" y="43"/>
                  </a:lnTo>
                  <a:lnTo>
                    <a:pt x="6" y="43"/>
                  </a:lnTo>
                  <a:lnTo>
                    <a:pt x="6" y="43"/>
                  </a:lnTo>
                  <a:lnTo>
                    <a:pt x="6" y="44"/>
                  </a:lnTo>
                  <a:lnTo>
                    <a:pt x="6" y="44"/>
                  </a:lnTo>
                  <a:lnTo>
                    <a:pt x="5" y="44"/>
                  </a:lnTo>
                  <a:lnTo>
                    <a:pt x="5" y="44"/>
                  </a:lnTo>
                  <a:lnTo>
                    <a:pt x="5" y="46"/>
                  </a:lnTo>
                  <a:lnTo>
                    <a:pt x="5" y="48"/>
                  </a:lnTo>
                  <a:lnTo>
                    <a:pt x="5" y="46"/>
                  </a:lnTo>
                  <a:lnTo>
                    <a:pt x="5" y="52"/>
                  </a:lnTo>
                  <a:lnTo>
                    <a:pt x="5" y="52"/>
                  </a:lnTo>
                  <a:lnTo>
                    <a:pt x="5" y="46"/>
                  </a:lnTo>
                  <a:lnTo>
                    <a:pt x="5" y="44"/>
                  </a:lnTo>
                  <a:lnTo>
                    <a:pt x="5" y="43"/>
                  </a:lnTo>
                  <a:lnTo>
                    <a:pt x="5" y="40"/>
                  </a:lnTo>
                  <a:lnTo>
                    <a:pt x="6" y="40"/>
                  </a:lnTo>
                  <a:lnTo>
                    <a:pt x="6" y="37"/>
                  </a:lnTo>
                  <a:lnTo>
                    <a:pt x="6" y="37"/>
                  </a:lnTo>
                  <a:lnTo>
                    <a:pt x="6" y="37"/>
                  </a:lnTo>
                  <a:lnTo>
                    <a:pt x="6" y="38"/>
                  </a:lnTo>
                  <a:lnTo>
                    <a:pt x="6" y="38"/>
                  </a:lnTo>
                  <a:lnTo>
                    <a:pt x="6" y="38"/>
                  </a:lnTo>
                  <a:lnTo>
                    <a:pt x="6" y="38"/>
                  </a:lnTo>
                  <a:lnTo>
                    <a:pt x="6" y="40"/>
                  </a:lnTo>
                  <a:lnTo>
                    <a:pt x="6" y="4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8" name="Freeform 762">
              <a:extLst>
                <a:ext uri="{FF2B5EF4-FFF2-40B4-BE49-F238E27FC236}">
                  <a16:creationId xmlns:a16="http://schemas.microsoft.com/office/drawing/2014/main" id="{CC935899-0DD3-4952-BC69-A62C6D4A2C0D}"/>
                </a:ext>
              </a:extLst>
            </p:cNvPr>
            <p:cNvSpPr>
              <a:spLocks/>
            </p:cNvSpPr>
            <p:nvPr/>
          </p:nvSpPr>
          <p:spPr bwMode="auto">
            <a:xfrm>
              <a:off x="1184276" y="3303588"/>
              <a:ext cx="57150" cy="50800"/>
            </a:xfrm>
            <a:custGeom>
              <a:avLst/>
              <a:gdLst>
                <a:gd name="T0" fmla="*/ 26 w 36"/>
                <a:gd name="T1" fmla="*/ 3 h 32"/>
                <a:gd name="T2" fmla="*/ 26 w 36"/>
                <a:gd name="T3" fmla="*/ 3 h 32"/>
                <a:gd name="T4" fmla="*/ 29 w 36"/>
                <a:gd name="T5" fmla="*/ 4 h 32"/>
                <a:gd name="T6" fmla="*/ 33 w 36"/>
                <a:gd name="T7" fmla="*/ 4 h 32"/>
                <a:gd name="T8" fmla="*/ 36 w 36"/>
                <a:gd name="T9" fmla="*/ 9 h 32"/>
                <a:gd name="T10" fmla="*/ 33 w 36"/>
                <a:gd name="T11" fmla="*/ 15 h 32"/>
                <a:gd name="T12" fmla="*/ 29 w 36"/>
                <a:gd name="T13" fmla="*/ 16 h 32"/>
                <a:gd name="T14" fmla="*/ 32 w 36"/>
                <a:gd name="T15" fmla="*/ 18 h 32"/>
                <a:gd name="T16" fmla="*/ 29 w 36"/>
                <a:gd name="T17" fmla="*/ 21 h 32"/>
                <a:gd name="T18" fmla="*/ 29 w 36"/>
                <a:gd name="T19" fmla="*/ 25 h 32"/>
                <a:gd name="T20" fmla="*/ 27 w 36"/>
                <a:gd name="T21" fmla="*/ 26 h 32"/>
                <a:gd name="T22" fmla="*/ 22 w 36"/>
                <a:gd name="T23" fmla="*/ 31 h 32"/>
                <a:gd name="T24" fmla="*/ 20 w 36"/>
                <a:gd name="T25" fmla="*/ 32 h 32"/>
                <a:gd name="T26" fmla="*/ 17 w 36"/>
                <a:gd name="T27" fmla="*/ 31 h 32"/>
                <a:gd name="T28" fmla="*/ 14 w 36"/>
                <a:gd name="T29" fmla="*/ 31 h 32"/>
                <a:gd name="T30" fmla="*/ 11 w 36"/>
                <a:gd name="T31" fmla="*/ 31 h 32"/>
                <a:gd name="T32" fmla="*/ 11 w 36"/>
                <a:gd name="T33" fmla="*/ 28 h 32"/>
                <a:gd name="T34" fmla="*/ 10 w 36"/>
                <a:gd name="T35" fmla="*/ 28 h 32"/>
                <a:gd name="T36" fmla="*/ 10 w 36"/>
                <a:gd name="T37" fmla="*/ 26 h 32"/>
                <a:gd name="T38" fmla="*/ 8 w 36"/>
                <a:gd name="T39" fmla="*/ 25 h 32"/>
                <a:gd name="T40" fmla="*/ 6 w 36"/>
                <a:gd name="T41" fmla="*/ 22 h 32"/>
                <a:gd name="T42" fmla="*/ 0 w 36"/>
                <a:gd name="T43" fmla="*/ 18 h 32"/>
                <a:gd name="T44" fmla="*/ 1 w 36"/>
                <a:gd name="T45" fmla="*/ 16 h 32"/>
                <a:gd name="T46" fmla="*/ 1 w 36"/>
                <a:gd name="T47" fmla="*/ 12 h 32"/>
                <a:gd name="T48" fmla="*/ 4 w 36"/>
                <a:gd name="T49" fmla="*/ 9 h 32"/>
                <a:gd name="T50" fmla="*/ 4 w 36"/>
                <a:gd name="T51" fmla="*/ 6 h 32"/>
                <a:gd name="T52" fmla="*/ 6 w 36"/>
                <a:gd name="T53" fmla="*/ 4 h 32"/>
                <a:gd name="T54" fmla="*/ 8 w 36"/>
                <a:gd name="T55" fmla="*/ 3 h 32"/>
                <a:gd name="T56" fmla="*/ 8 w 36"/>
                <a:gd name="T57" fmla="*/ 3 h 32"/>
                <a:gd name="T58" fmla="*/ 8 w 36"/>
                <a:gd name="T59" fmla="*/ 3 h 32"/>
                <a:gd name="T60" fmla="*/ 14 w 36"/>
                <a:gd name="T61" fmla="*/ 0 h 32"/>
                <a:gd name="T62" fmla="*/ 16 w 36"/>
                <a:gd name="T63" fmla="*/ 0 h 32"/>
                <a:gd name="T64" fmla="*/ 22 w 36"/>
                <a:gd name="T65" fmla="*/ 0 h 32"/>
                <a:gd name="T66" fmla="*/ 22 w 36"/>
                <a:gd name="T67" fmla="*/ 3 h 32"/>
                <a:gd name="T68" fmla="*/ 26 w 36"/>
                <a:gd name="T69" fmla="*/ 3 h 32"/>
                <a:gd name="T70" fmla="*/ 26 w 36"/>
                <a:gd name="T71"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 h="32">
                  <a:moveTo>
                    <a:pt x="26" y="3"/>
                  </a:moveTo>
                  <a:lnTo>
                    <a:pt x="26" y="3"/>
                  </a:lnTo>
                  <a:lnTo>
                    <a:pt x="29" y="4"/>
                  </a:lnTo>
                  <a:lnTo>
                    <a:pt x="33" y="4"/>
                  </a:lnTo>
                  <a:lnTo>
                    <a:pt x="36" y="9"/>
                  </a:lnTo>
                  <a:lnTo>
                    <a:pt x="33" y="15"/>
                  </a:lnTo>
                  <a:lnTo>
                    <a:pt x="29" y="16"/>
                  </a:lnTo>
                  <a:lnTo>
                    <a:pt x="32" y="18"/>
                  </a:lnTo>
                  <a:lnTo>
                    <a:pt x="29" y="21"/>
                  </a:lnTo>
                  <a:lnTo>
                    <a:pt x="29" y="25"/>
                  </a:lnTo>
                  <a:lnTo>
                    <a:pt x="27" y="26"/>
                  </a:lnTo>
                  <a:lnTo>
                    <a:pt x="22" y="31"/>
                  </a:lnTo>
                  <a:lnTo>
                    <a:pt x="20" y="32"/>
                  </a:lnTo>
                  <a:lnTo>
                    <a:pt x="17" y="31"/>
                  </a:lnTo>
                  <a:lnTo>
                    <a:pt x="14" y="31"/>
                  </a:lnTo>
                  <a:lnTo>
                    <a:pt x="11" y="31"/>
                  </a:lnTo>
                  <a:lnTo>
                    <a:pt x="11" y="28"/>
                  </a:lnTo>
                  <a:lnTo>
                    <a:pt x="10" y="28"/>
                  </a:lnTo>
                  <a:lnTo>
                    <a:pt x="10" y="26"/>
                  </a:lnTo>
                  <a:lnTo>
                    <a:pt x="8" y="25"/>
                  </a:lnTo>
                  <a:lnTo>
                    <a:pt x="6" y="22"/>
                  </a:lnTo>
                  <a:lnTo>
                    <a:pt x="0" y="18"/>
                  </a:lnTo>
                  <a:lnTo>
                    <a:pt x="1" y="16"/>
                  </a:lnTo>
                  <a:lnTo>
                    <a:pt x="1" y="12"/>
                  </a:lnTo>
                  <a:lnTo>
                    <a:pt x="4" y="9"/>
                  </a:lnTo>
                  <a:lnTo>
                    <a:pt x="4" y="6"/>
                  </a:lnTo>
                  <a:lnTo>
                    <a:pt x="6" y="4"/>
                  </a:lnTo>
                  <a:lnTo>
                    <a:pt x="8" y="3"/>
                  </a:lnTo>
                  <a:lnTo>
                    <a:pt x="8" y="3"/>
                  </a:lnTo>
                  <a:lnTo>
                    <a:pt x="8" y="3"/>
                  </a:lnTo>
                  <a:lnTo>
                    <a:pt x="14" y="0"/>
                  </a:lnTo>
                  <a:lnTo>
                    <a:pt x="16" y="0"/>
                  </a:lnTo>
                  <a:lnTo>
                    <a:pt x="22" y="0"/>
                  </a:lnTo>
                  <a:lnTo>
                    <a:pt x="22" y="3"/>
                  </a:lnTo>
                  <a:lnTo>
                    <a:pt x="26" y="3"/>
                  </a:lnTo>
                  <a:lnTo>
                    <a:pt x="26"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9" name="Freeform 763">
              <a:extLst>
                <a:ext uri="{FF2B5EF4-FFF2-40B4-BE49-F238E27FC236}">
                  <a16:creationId xmlns:a16="http://schemas.microsoft.com/office/drawing/2014/main" id="{D0CFA547-B081-4261-9C1E-D6C158520149}"/>
                </a:ext>
              </a:extLst>
            </p:cNvPr>
            <p:cNvSpPr>
              <a:spLocks/>
            </p:cNvSpPr>
            <p:nvPr/>
          </p:nvSpPr>
          <p:spPr bwMode="auto">
            <a:xfrm>
              <a:off x="1747838" y="3308351"/>
              <a:ext cx="23813" cy="44450"/>
            </a:xfrm>
            <a:custGeom>
              <a:avLst/>
              <a:gdLst>
                <a:gd name="T0" fmla="*/ 2 w 15"/>
                <a:gd name="T1" fmla="*/ 1 h 28"/>
                <a:gd name="T2" fmla="*/ 2 w 15"/>
                <a:gd name="T3" fmla="*/ 1 h 28"/>
                <a:gd name="T4" fmla="*/ 3 w 15"/>
                <a:gd name="T5" fmla="*/ 6 h 28"/>
                <a:gd name="T6" fmla="*/ 6 w 15"/>
                <a:gd name="T7" fmla="*/ 7 h 28"/>
                <a:gd name="T8" fmla="*/ 7 w 15"/>
                <a:gd name="T9" fmla="*/ 13 h 28"/>
                <a:gd name="T10" fmla="*/ 9 w 15"/>
                <a:gd name="T11" fmla="*/ 15 h 28"/>
                <a:gd name="T12" fmla="*/ 12 w 15"/>
                <a:gd name="T13" fmla="*/ 18 h 28"/>
                <a:gd name="T14" fmla="*/ 12 w 15"/>
                <a:gd name="T15" fmla="*/ 19 h 28"/>
                <a:gd name="T16" fmla="*/ 13 w 15"/>
                <a:gd name="T17" fmla="*/ 22 h 28"/>
                <a:gd name="T18" fmla="*/ 13 w 15"/>
                <a:gd name="T19" fmla="*/ 23 h 28"/>
                <a:gd name="T20" fmla="*/ 15 w 15"/>
                <a:gd name="T21" fmla="*/ 25 h 28"/>
                <a:gd name="T22" fmla="*/ 15 w 15"/>
                <a:gd name="T23" fmla="*/ 28 h 28"/>
                <a:gd name="T24" fmla="*/ 13 w 15"/>
                <a:gd name="T25" fmla="*/ 28 h 28"/>
                <a:gd name="T26" fmla="*/ 12 w 15"/>
                <a:gd name="T27" fmla="*/ 22 h 28"/>
                <a:gd name="T28" fmla="*/ 9 w 15"/>
                <a:gd name="T29" fmla="*/ 19 h 28"/>
                <a:gd name="T30" fmla="*/ 7 w 15"/>
                <a:gd name="T31" fmla="*/ 19 h 28"/>
                <a:gd name="T32" fmla="*/ 7 w 15"/>
                <a:gd name="T33" fmla="*/ 19 h 28"/>
                <a:gd name="T34" fmla="*/ 6 w 15"/>
                <a:gd name="T35" fmla="*/ 18 h 28"/>
                <a:gd name="T36" fmla="*/ 6 w 15"/>
                <a:gd name="T37" fmla="*/ 13 h 28"/>
                <a:gd name="T38" fmla="*/ 3 w 15"/>
                <a:gd name="T39" fmla="*/ 7 h 28"/>
                <a:gd name="T40" fmla="*/ 3 w 15"/>
                <a:gd name="T41" fmla="*/ 9 h 28"/>
                <a:gd name="T42" fmla="*/ 3 w 15"/>
                <a:gd name="T43" fmla="*/ 7 h 28"/>
                <a:gd name="T44" fmla="*/ 2 w 15"/>
                <a:gd name="T45" fmla="*/ 6 h 28"/>
                <a:gd name="T46" fmla="*/ 2 w 15"/>
                <a:gd name="T47" fmla="*/ 3 h 28"/>
                <a:gd name="T48" fmla="*/ 0 w 15"/>
                <a:gd name="T49" fmla="*/ 1 h 28"/>
                <a:gd name="T50" fmla="*/ 0 w 15"/>
                <a:gd name="T51" fmla="*/ 1 h 28"/>
                <a:gd name="T52" fmla="*/ 0 w 15"/>
                <a:gd name="T53" fmla="*/ 0 h 28"/>
                <a:gd name="T54" fmla="*/ 0 w 15"/>
                <a:gd name="T55" fmla="*/ 0 h 28"/>
                <a:gd name="T56" fmla="*/ 2 w 15"/>
                <a:gd name="T57" fmla="*/ 1 h 28"/>
                <a:gd name="T58" fmla="*/ 2 w 15"/>
                <a:gd name="T5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 h="28">
                  <a:moveTo>
                    <a:pt x="2" y="1"/>
                  </a:moveTo>
                  <a:lnTo>
                    <a:pt x="2" y="1"/>
                  </a:lnTo>
                  <a:lnTo>
                    <a:pt x="3" y="6"/>
                  </a:lnTo>
                  <a:lnTo>
                    <a:pt x="6" y="7"/>
                  </a:lnTo>
                  <a:lnTo>
                    <a:pt x="7" y="13"/>
                  </a:lnTo>
                  <a:lnTo>
                    <a:pt x="9" y="15"/>
                  </a:lnTo>
                  <a:lnTo>
                    <a:pt x="12" y="18"/>
                  </a:lnTo>
                  <a:lnTo>
                    <a:pt x="12" y="19"/>
                  </a:lnTo>
                  <a:lnTo>
                    <a:pt x="13" y="22"/>
                  </a:lnTo>
                  <a:lnTo>
                    <a:pt x="13" y="23"/>
                  </a:lnTo>
                  <a:lnTo>
                    <a:pt x="15" y="25"/>
                  </a:lnTo>
                  <a:lnTo>
                    <a:pt x="15" y="28"/>
                  </a:lnTo>
                  <a:lnTo>
                    <a:pt x="13" y="28"/>
                  </a:lnTo>
                  <a:lnTo>
                    <a:pt x="12" y="22"/>
                  </a:lnTo>
                  <a:lnTo>
                    <a:pt x="9" y="19"/>
                  </a:lnTo>
                  <a:lnTo>
                    <a:pt x="7" y="19"/>
                  </a:lnTo>
                  <a:lnTo>
                    <a:pt x="7" y="19"/>
                  </a:lnTo>
                  <a:lnTo>
                    <a:pt x="6" y="18"/>
                  </a:lnTo>
                  <a:lnTo>
                    <a:pt x="6" y="13"/>
                  </a:lnTo>
                  <a:lnTo>
                    <a:pt x="3" y="7"/>
                  </a:lnTo>
                  <a:lnTo>
                    <a:pt x="3" y="9"/>
                  </a:lnTo>
                  <a:lnTo>
                    <a:pt x="3" y="7"/>
                  </a:lnTo>
                  <a:lnTo>
                    <a:pt x="2" y="6"/>
                  </a:lnTo>
                  <a:lnTo>
                    <a:pt x="2" y="3"/>
                  </a:lnTo>
                  <a:lnTo>
                    <a:pt x="0" y="1"/>
                  </a:lnTo>
                  <a:lnTo>
                    <a:pt x="0" y="1"/>
                  </a:lnTo>
                  <a:lnTo>
                    <a:pt x="0" y="0"/>
                  </a:lnTo>
                  <a:lnTo>
                    <a:pt x="0" y="0"/>
                  </a:lnTo>
                  <a:lnTo>
                    <a:pt x="2" y="1"/>
                  </a:lnTo>
                  <a:lnTo>
                    <a:pt x="2" y="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0" name="Freeform 764">
              <a:extLst>
                <a:ext uri="{FF2B5EF4-FFF2-40B4-BE49-F238E27FC236}">
                  <a16:creationId xmlns:a16="http://schemas.microsoft.com/office/drawing/2014/main" id="{17D5375B-8143-432A-A0D5-9CE6D3D7452F}"/>
                </a:ext>
              </a:extLst>
            </p:cNvPr>
            <p:cNvSpPr>
              <a:spLocks/>
            </p:cNvSpPr>
            <p:nvPr/>
          </p:nvSpPr>
          <p:spPr bwMode="auto">
            <a:xfrm>
              <a:off x="1030288" y="3362326"/>
              <a:ext cx="28575" cy="39688"/>
            </a:xfrm>
            <a:custGeom>
              <a:avLst/>
              <a:gdLst>
                <a:gd name="T0" fmla="*/ 2 w 18"/>
                <a:gd name="T1" fmla="*/ 25 h 25"/>
                <a:gd name="T2" fmla="*/ 2 w 18"/>
                <a:gd name="T3" fmla="*/ 25 h 25"/>
                <a:gd name="T4" fmla="*/ 0 w 18"/>
                <a:gd name="T5" fmla="*/ 23 h 25"/>
                <a:gd name="T6" fmla="*/ 0 w 18"/>
                <a:gd name="T7" fmla="*/ 20 h 25"/>
                <a:gd name="T8" fmla="*/ 3 w 18"/>
                <a:gd name="T9" fmla="*/ 17 h 25"/>
                <a:gd name="T10" fmla="*/ 3 w 18"/>
                <a:gd name="T11" fmla="*/ 13 h 25"/>
                <a:gd name="T12" fmla="*/ 6 w 18"/>
                <a:gd name="T13" fmla="*/ 11 h 25"/>
                <a:gd name="T14" fmla="*/ 6 w 18"/>
                <a:gd name="T15" fmla="*/ 9 h 25"/>
                <a:gd name="T16" fmla="*/ 12 w 18"/>
                <a:gd name="T17" fmla="*/ 3 h 25"/>
                <a:gd name="T18" fmla="*/ 13 w 18"/>
                <a:gd name="T19" fmla="*/ 0 h 25"/>
                <a:gd name="T20" fmla="*/ 13 w 18"/>
                <a:gd name="T21" fmla="*/ 0 h 25"/>
                <a:gd name="T22" fmla="*/ 13 w 18"/>
                <a:gd name="T23" fmla="*/ 1 h 25"/>
                <a:gd name="T24" fmla="*/ 18 w 18"/>
                <a:gd name="T25" fmla="*/ 1 h 25"/>
                <a:gd name="T26" fmla="*/ 18 w 18"/>
                <a:gd name="T27" fmla="*/ 5 h 25"/>
                <a:gd name="T28" fmla="*/ 13 w 18"/>
                <a:gd name="T29" fmla="*/ 5 h 25"/>
                <a:gd name="T30" fmla="*/ 12 w 18"/>
                <a:gd name="T31" fmla="*/ 11 h 25"/>
                <a:gd name="T32" fmla="*/ 7 w 18"/>
                <a:gd name="T33" fmla="*/ 13 h 25"/>
                <a:gd name="T34" fmla="*/ 7 w 18"/>
                <a:gd name="T35" fmla="*/ 16 h 25"/>
                <a:gd name="T36" fmla="*/ 6 w 18"/>
                <a:gd name="T37" fmla="*/ 17 h 25"/>
                <a:gd name="T38" fmla="*/ 3 w 18"/>
                <a:gd name="T39" fmla="*/ 20 h 25"/>
                <a:gd name="T40" fmla="*/ 2 w 18"/>
                <a:gd name="T41" fmla="*/ 23 h 25"/>
                <a:gd name="T42" fmla="*/ 2 w 18"/>
                <a:gd name="T43" fmla="*/ 25 h 25"/>
                <a:gd name="T44" fmla="*/ 2 w 18"/>
                <a:gd name="T4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 h="25">
                  <a:moveTo>
                    <a:pt x="2" y="25"/>
                  </a:moveTo>
                  <a:lnTo>
                    <a:pt x="2" y="25"/>
                  </a:lnTo>
                  <a:lnTo>
                    <a:pt x="0" y="23"/>
                  </a:lnTo>
                  <a:lnTo>
                    <a:pt x="0" y="20"/>
                  </a:lnTo>
                  <a:lnTo>
                    <a:pt x="3" y="17"/>
                  </a:lnTo>
                  <a:lnTo>
                    <a:pt x="3" y="13"/>
                  </a:lnTo>
                  <a:lnTo>
                    <a:pt x="6" y="11"/>
                  </a:lnTo>
                  <a:lnTo>
                    <a:pt x="6" y="9"/>
                  </a:lnTo>
                  <a:lnTo>
                    <a:pt x="12" y="3"/>
                  </a:lnTo>
                  <a:lnTo>
                    <a:pt x="13" y="0"/>
                  </a:lnTo>
                  <a:lnTo>
                    <a:pt x="13" y="0"/>
                  </a:lnTo>
                  <a:lnTo>
                    <a:pt x="13" y="1"/>
                  </a:lnTo>
                  <a:lnTo>
                    <a:pt x="18" y="1"/>
                  </a:lnTo>
                  <a:lnTo>
                    <a:pt x="18" y="5"/>
                  </a:lnTo>
                  <a:lnTo>
                    <a:pt x="13" y="5"/>
                  </a:lnTo>
                  <a:lnTo>
                    <a:pt x="12" y="11"/>
                  </a:lnTo>
                  <a:lnTo>
                    <a:pt x="7" y="13"/>
                  </a:lnTo>
                  <a:lnTo>
                    <a:pt x="7" y="16"/>
                  </a:lnTo>
                  <a:lnTo>
                    <a:pt x="6" y="17"/>
                  </a:lnTo>
                  <a:lnTo>
                    <a:pt x="3" y="20"/>
                  </a:lnTo>
                  <a:lnTo>
                    <a:pt x="2" y="23"/>
                  </a:lnTo>
                  <a:lnTo>
                    <a:pt x="2" y="25"/>
                  </a:lnTo>
                  <a:lnTo>
                    <a:pt x="2" y="25"/>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1" name="Freeform 765">
              <a:extLst>
                <a:ext uri="{FF2B5EF4-FFF2-40B4-BE49-F238E27FC236}">
                  <a16:creationId xmlns:a16="http://schemas.microsoft.com/office/drawing/2014/main" id="{76644248-5874-402C-A995-1E27943D2E0A}"/>
                </a:ext>
              </a:extLst>
            </p:cNvPr>
            <p:cNvSpPr>
              <a:spLocks/>
            </p:cNvSpPr>
            <p:nvPr/>
          </p:nvSpPr>
          <p:spPr bwMode="auto">
            <a:xfrm>
              <a:off x="1011238" y="3352801"/>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2" name="Freeform 766">
              <a:extLst>
                <a:ext uri="{FF2B5EF4-FFF2-40B4-BE49-F238E27FC236}">
                  <a16:creationId xmlns:a16="http://schemas.microsoft.com/office/drawing/2014/main" id="{3C84EAA2-5457-4FC5-B97A-FE9D84D38149}"/>
                </a:ext>
              </a:extLst>
            </p:cNvPr>
            <p:cNvSpPr>
              <a:spLocks/>
            </p:cNvSpPr>
            <p:nvPr/>
          </p:nvSpPr>
          <p:spPr bwMode="auto">
            <a:xfrm>
              <a:off x="1397001" y="3605213"/>
              <a:ext cx="9525" cy="17463"/>
            </a:xfrm>
            <a:custGeom>
              <a:avLst/>
              <a:gdLst>
                <a:gd name="T0" fmla="*/ 5 w 6"/>
                <a:gd name="T1" fmla="*/ 11 h 11"/>
                <a:gd name="T2" fmla="*/ 0 w 6"/>
                <a:gd name="T3" fmla="*/ 9 h 11"/>
                <a:gd name="T4" fmla="*/ 0 w 6"/>
                <a:gd name="T5" fmla="*/ 5 h 11"/>
                <a:gd name="T6" fmla="*/ 3 w 6"/>
                <a:gd name="T7" fmla="*/ 0 h 11"/>
                <a:gd name="T8" fmla="*/ 6 w 6"/>
                <a:gd name="T9" fmla="*/ 3 h 11"/>
                <a:gd name="T10" fmla="*/ 6 w 6"/>
                <a:gd name="T11" fmla="*/ 9 h 11"/>
                <a:gd name="T12" fmla="*/ 5 w 6"/>
                <a:gd name="T13" fmla="*/ 11 h 11"/>
                <a:gd name="T14" fmla="*/ 5 w 6"/>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1">
                  <a:moveTo>
                    <a:pt x="5" y="11"/>
                  </a:moveTo>
                  <a:lnTo>
                    <a:pt x="0" y="9"/>
                  </a:lnTo>
                  <a:lnTo>
                    <a:pt x="0" y="5"/>
                  </a:lnTo>
                  <a:lnTo>
                    <a:pt x="3" y="0"/>
                  </a:lnTo>
                  <a:lnTo>
                    <a:pt x="6" y="3"/>
                  </a:lnTo>
                  <a:lnTo>
                    <a:pt x="6" y="9"/>
                  </a:lnTo>
                  <a:lnTo>
                    <a:pt x="5" y="11"/>
                  </a:lnTo>
                  <a:lnTo>
                    <a:pt x="5" y="1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3" name="Freeform 767">
              <a:extLst>
                <a:ext uri="{FF2B5EF4-FFF2-40B4-BE49-F238E27FC236}">
                  <a16:creationId xmlns:a16="http://schemas.microsoft.com/office/drawing/2014/main" id="{EBD48FBF-C57C-4E6F-92EB-4E3C72A58360}"/>
                </a:ext>
              </a:extLst>
            </p:cNvPr>
            <p:cNvSpPr>
              <a:spLocks/>
            </p:cNvSpPr>
            <p:nvPr/>
          </p:nvSpPr>
          <p:spPr bwMode="auto">
            <a:xfrm>
              <a:off x="1436688" y="3970338"/>
              <a:ext cx="4763" cy="0"/>
            </a:xfrm>
            <a:custGeom>
              <a:avLst/>
              <a:gdLst>
                <a:gd name="T0" fmla="*/ 1 w 3"/>
                <a:gd name="T1" fmla="*/ 0 w 3"/>
                <a:gd name="T2" fmla="*/ 1 w 3"/>
                <a:gd name="T3" fmla="*/ 3 w 3"/>
                <a:gd name="T4" fmla="*/ 1 w 3"/>
                <a:gd name="T5" fmla="*/ 1 w 3"/>
              </a:gdLst>
              <a:ahLst/>
              <a:cxnLst>
                <a:cxn ang="0">
                  <a:pos x="T0" y="0"/>
                </a:cxn>
                <a:cxn ang="0">
                  <a:pos x="T1" y="0"/>
                </a:cxn>
                <a:cxn ang="0">
                  <a:pos x="T2" y="0"/>
                </a:cxn>
                <a:cxn ang="0">
                  <a:pos x="T3" y="0"/>
                </a:cxn>
                <a:cxn ang="0">
                  <a:pos x="T4" y="0"/>
                </a:cxn>
                <a:cxn ang="0">
                  <a:pos x="T5" y="0"/>
                </a:cxn>
              </a:cxnLst>
              <a:rect l="0" t="0" r="r" b="b"/>
              <a:pathLst>
                <a:path w="3">
                  <a:moveTo>
                    <a:pt x="1" y="0"/>
                  </a:moveTo>
                  <a:lnTo>
                    <a:pt x="0" y="0"/>
                  </a:lnTo>
                  <a:lnTo>
                    <a:pt x="1" y="0"/>
                  </a:lnTo>
                  <a:lnTo>
                    <a:pt x="3" y="0"/>
                  </a:lnTo>
                  <a:lnTo>
                    <a:pt x="1" y="0"/>
                  </a:lnTo>
                  <a:lnTo>
                    <a:pt x="1"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4" name="Freeform 768">
              <a:extLst>
                <a:ext uri="{FF2B5EF4-FFF2-40B4-BE49-F238E27FC236}">
                  <a16:creationId xmlns:a16="http://schemas.microsoft.com/office/drawing/2014/main" id="{EAF18510-ED86-44F0-B012-3BD472CF25BB}"/>
                </a:ext>
              </a:extLst>
            </p:cNvPr>
            <p:cNvSpPr>
              <a:spLocks/>
            </p:cNvSpPr>
            <p:nvPr/>
          </p:nvSpPr>
          <p:spPr bwMode="auto">
            <a:xfrm>
              <a:off x="1193801" y="3363913"/>
              <a:ext cx="52388" cy="47625"/>
            </a:xfrm>
            <a:custGeom>
              <a:avLst/>
              <a:gdLst>
                <a:gd name="T0" fmla="*/ 27 w 33"/>
                <a:gd name="T1" fmla="*/ 19 h 30"/>
                <a:gd name="T2" fmla="*/ 30 w 33"/>
                <a:gd name="T3" fmla="*/ 22 h 30"/>
                <a:gd name="T4" fmla="*/ 32 w 33"/>
                <a:gd name="T5" fmla="*/ 19 h 30"/>
                <a:gd name="T6" fmla="*/ 33 w 33"/>
                <a:gd name="T7" fmla="*/ 22 h 30"/>
                <a:gd name="T8" fmla="*/ 33 w 33"/>
                <a:gd name="T9" fmla="*/ 24 h 30"/>
                <a:gd name="T10" fmla="*/ 30 w 33"/>
                <a:gd name="T11" fmla="*/ 24 h 30"/>
                <a:gd name="T12" fmla="*/ 26 w 33"/>
                <a:gd name="T13" fmla="*/ 30 h 30"/>
                <a:gd name="T14" fmla="*/ 21 w 33"/>
                <a:gd name="T15" fmla="*/ 26 h 30"/>
                <a:gd name="T16" fmla="*/ 16 w 33"/>
                <a:gd name="T17" fmla="*/ 26 h 30"/>
                <a:gd name="T18" fmla="*/ 14 w 33"/>
                <a:gd name="T19" fmla="*/ 28 h 30"/>
                <a:gd name="T20" fmla="*/ 8 w 33"/>
                <a:gd name="T21" fmla="*/ 26 h 30"/>
                <a:gd name="T22" fmla="*/ 4 w 33"/>
                <a:gd name="T23" fmla="*/ 24 h 30"/>
                <a:gd name="T24" fmla="*/ 4 w 33"/>
                <a:gd name="T25" fmla="*/ 22 h 30"/>
                <a:gd name="T26" fmla="*/ 4 w 33"/>
                <a:gd name="T27" fmla="*/ 19 h 30"/>
                <a:gd name="T28" fmla="*/ 0 w 33"/>
                <a:gd name="T29" fmla="*/ 18 h 30"/>
                <a:gd name="T30" fmla="*/ 2 w 33"/>
                <a:gd name="T31" fmla="*/ 16 h 30"/>
                <a:gd name="T32" fmla="*/ 0 w 33"/>
                <a:gd name="T33" fmla="*/ 15 h 30"/>
                <a:gd name="T34" fmla="*/ 0 w 33"/>
                <a:gd name="T35" fmla="*/ 10 h 30"/>
                <a:gd name="T36" fmla="*/ 4 w 33"/>
                <a:gd name="T37" fmla="*/ 10 h 30"/>
                <a:gd name="T38" fmla="*/ 10 w 33"/>
                <a:gd name="T39" fmla="*/ 2 h 30"/>
                <a:gd name="T40" fmla="*/ 14 w 33"/>
                <a:gd name="T41" fmla="*/ 2 h 30"/>
                <a:gd name="T42" fmla="*/ 14 w 33"/>
                <a:gd name="T43" fmla="*/ 0 h 30"/>
                <a:gd name="T44" fmla="*/ 20 w 33"/>
                <a:gd name="T45" fmla="*/ 4 h 30"/>
                <a:gd name="T46" fmla="*/ 21 w 33"/>
                <a:gd name="T47" fmla="*/ 4 h 30"/>
                <a:gd name="T48" fmla="*/ 26 w 33"/>
                <a:gd name="T49" fmla="*/ 4 h 30"/>
                <a:gd name="T50" fmla="*/ 27 w 33"/>
                <a:gd name="T51" fmla="*/ 2 h 30"/>
                <a:gd name="T52" fmla="*/ 27 w 33"/>
                <a:gd name="T53" fmla="*/ 2 h 30"/>
                <a:gd name="T54" fmla="*/ 27 w 33"/>
                <a:gd name="T55" fmla="*/ 6 h 30"/>
                <a:gd name="T56" fmla="*/ 30 w 33"/>
                <a:gd name="T57" fmla="*/ 10 h 30"/>
                <a:gd name="T58" fmla="*/ 30 w 33"/>
                <a:gd name="T59" fmla="*/ 15 h 30"/>
                <a:gd name="T60" fmla="*/ 27 w 33"/>
                <a:gd name="T61" fmla="*/ 16 h 30"/>
                <a:gd name="T62" fmla="*/ 27 w 33"/>
                <a:gd name="T63" fmla="*/ 19 h 30"/>
                <a:gd name="T64" fmla="*/ 27 w 33"/>
                <a:gd name="T65"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 h="30">
                  <a:moveTo>
                    <a:pt x="27" y="19"/>
                  </a:moveTo>
                  <a:lnTo>
                    <a:pt x="30" y="22"/>
                  </a:lnTo>
                  <a:lnTo>
                    <a:pt x="32" y="19"/>
                  </a:lnTo>
                  <a:lnTo>
                    <a:pt x="33" y="22"/>
                  </a:lnTo>
                  <a:lnTo>
                    <a:pt x="33" y="24"/>
                  </a:lnTo>
                  <a:lnTo>
                    <a:pt x="30" y="24"/>
                  </a:lnTo>
                  <a:lnTo>
                    <a:pt x="26" y="30"/>
                  </a:lnTo>
                  <a:lnTo>
                    <a:pt x="21" y="26"/>
                  </a:lnTo>
                  <a:lnTo>
                    <a:pt x="16" y="26"/>
                  </a:lnTo>
                  <a:lnTo>
                    <a:pt x="14" y="28"/>
                  </a:lnTo>
                  <a:lnTo>
                    <a:pt x="8" y="26"/>
                  </a:lnTo>
                  <a:lnTo>
                    <a:pt x="4" y="24"/>
                  </a:lnTo>
                  <a:lnTo>
                    <a:pt x="4" y="22"/>
                  </a:lnTo>
                  <a:lnTo>
                    <a:pt x="4" y="19"/>
                  </a:lnTo>
                  <a:lnTo>
                    <a:pt x="0" y="18"/>
                  </a:lnTo>
                  <a:lnTo>
                    <a:pt x="2" y="16"/>
                  </a:lnTo>
                  <a:lnTo>
                    <a:pt x="0" y="15"/>
                  </a:lnTo>
                  <a:lnTo>
                    <a:pt x="0" y="10"/>
                  </a:lnTo>
                  <a:lnTo>
                    <a:pt x="4" y="10"/>
                  </a:lnTo>
                  <a:lnTo>
                    <a:pt x="10" y="2"/>
                  </a:lnTo>
                  <a:lnTo>
                    <a:pt x="14" y="2"/>
                  </a:lnTo>
                  <a:lnTo>
                    <a:pt x="14" y="0"/>
                  </a:lnTo>
                  <a:lnTo>
                    <a:pt x="20" y="4"/>
                  </a:lnTo>
                  <a:lnTo>
                    <a:pt x="21" y="4"/>
                  </a:lnTo>
                  <a:lnTo>
                    <a:pt x="26" y="4"/>
                  </a:lnTo>
                  <a:lnTo>
                    <a:pt x="27" y="2"/>
                  </a:lnTo>
                  <a:lnTo>
                    <a:pt x="27" y="2"/>
                  </a:lnTo>
                  <a:lnTo>
                    <a:pt x="27" y="6"/>
                  </a:lnTo>
                  <a:lnTo>
                    <a:pt x="30" y="10"/>
                  </a:lnTo>
                  <a:lnTo>
                    <a:pt x="30" y="15"/>
                  </a:lnTo>
                  <a:lnTo>
                    <a:pt x="27" y="16"/>
                  </a:lnTo>
                  <a:lnTo>
                    <a:pt x="27" y="19"/>
                  </a:lnTo>
                  <a:lnTo>
                    <a:pt x="27" y="19"/>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5" name="Freeform 769">
              <a:extLst>
                <a:ext uri="{FF2B5EF4-FFF2-40B4-BE49-F238E27FC236}">
                  <a16:creationId xmlns:a16="http://schemas.microsoft.com/office/drawing/2014/main" id="{DDDD5154-D136-405E-BCB1-6176E1D03701}"/>
                </a:ext>
              </a:extLst>
            </p:cNvPr>
            <p:cNvSpPr>
              <a:spLocks noEditPoints="1"/>
            </p:cNvSpPr>
            <p:nvPr/>
          </p:nvSpPr>
          <p:spPr bwMode="auto">
            <a:xfrm>
              <a:off x="1225551" y="3141663"/>
              <a:ext cx="525463" cy="307975"/>
            </a:xfrm>
            <a:custGeom>
              <a:avLst/>
              <a:gdLst>
                <a:gd name="T0" fmla="*/ 148 w 331"/>
                <a:gd name="T1" fmla="*/ 11 h 194"/>
                <a:gd name="T2" fmla="*/ 158 w 331"/>
                <a:gd name="T3" fmla="*/ 9 h 194"/>
                <a:gd name="T4" fmla="*/ 182 w 331"/>
                <a:gd name="T5" fmla="*/ 17 h 194"/>
                <a:gd name="T6" fmla="*/ 208 w 331"/>
                <a:gd name="T7" fmla="*/ 16 h 194"/>
                <a:gd name="T8" fmla="*/ 200 w 331"/>
                <a:gd name="T9" fmla="*/ 6 h 194"/>
                <a:gd name="T10" fmla="*/ 198 w 331"/>
                <a:gd name="T11" fmla="*/ 1 h 194"/>
                <a:gd name="T12" fmla="*/ 190 w 331"/>
                <a:gd name="T13" fmla="*/ 0 h 194"/>
                <a:gd name="T14" fmla="*/ 196 w 331"/>
                <a:gd name="T15" fmla="*/ 1 h 194"/>
                <a:gd name="T16" fmla="*/ 200 w 331"/>
                <a:gd name="T17" fmla="*/ 3 h 194"/>
                <a:gd name="T18" fmla="*/ 206 w 331"/>
                <a:gd name="T19" fmla="*/ 6 h 194"/>
                <a:gd name="T20" fmla="*/ 209 w 331"/>
                <a:gd name="T21" fmla="*/ 7 h 194"/>
                <a:gd name="T22" fmla="*/ 215 w 331"/>
                <a:gd name="T23" fmla="*/ 9 h 194"/>
                <a:gd name="T24" fmla="*/ 219 w 331"/>
                <a:gd name="T25" fmla="*/ 11 h 194"/>
                <a:gd name="T26" fmla="*/ 225 w 331"/>
                <a:gd name="T27" fmla="*/ 13 h 194"/>
                <a:gd name="T28" fmla="*/ 230 w 331"/>
                <a:gd name="T29" fmla="*/ 16 h 194"/>
                <a:gd name="T30" fmla="*/ 235 w 331"/>
                <a:gd name="T31" fmla="*/ 17 h 194"/>
                <a:gd name="T32" fmla="*/ 249 w 331"/>
                <a:gd name="T33" fmla="*/ 27 h 194"/>
                <a:gd name="T34" fmla="*/ 265 w 331"/>
                <a:gd name="T35" fmla="*/ 41 h 194"/>
                <a:gd name="T36" fmla="*/ 287 w 331"/>
                <a:gd name="T37" fmla="*/ 55 h 194"/>
                <a:gd name="T38" fmla="*/ 315 w 331"/>
                <a:gd name="T39" fmla="*/ 83 h 194"/>
                <a:gd name="T40" fmla="*/ 329 w 331"/>
                <a:gd name="T41" fmla="*/ 105 h 194"/>
                <a:gd name="T42" fmla="*/ 310 w 331"/>
                <a:gd name="T43" fmla="*/ 83 h 194"/>
                <a:gd name="T44" fmla="*/ 288 w 331"/>
                <a:gd name="T45" fmla="*/ 77 h 194"/>
                <a:gd name="T46" fmla="*/ 295 w 331"/>
                <a:gd name="T47" fmla="*/ 92 h 194"/>
                <a:gd name="T48" fmla="*/ 273 w 331"/>
                <a:gd name="T49" fmla="*/ 101 h 194"/>
                <a:gd name="T50" fmla="*/ 262 w 331"/>
                <a:gd name="T51" fmla="*/ 114 h 194"/>
                <a:gd name="T52" fmla="*/ 241 w 331"/>
                <a:gd name="T53" fmla="*/ 127 h 194"/>
                <a:gd name="T54" fmla="*/ 206 w 331"/>
                <a:gd name="T55" fmla="*/ 112 h 194"/>
                <a:gd name="T56" fmla="*/ 176 w 331"/>
                <a:gd name="T57" fmla="*/ 106 h 194"/>
                <a:gd name="T58" fmla="*/ 150 w 331"/>
                <a:gd name="T59" fmla="*/ 130 h 194"/>
                <a:gd name="T60" fmla="*/ 118 w 331"/>
                <a:gd name="T61" fmla="*/ 130 h 194"/>
                <a:gd name="T62" fmla="*/ 91 w 331"/>
                <a:gd name="T63" fmla="*/ 146 h 194"/>
                <a:gd name="T64" fmla="*/ 89 w 331"/>
                <a:gd name="T65" fmla="*/ 172 h 194"/>
                <a:gd name="T66" fmla="*/ 81 w 331"/>
                <a:gd name="T67" fmla="*/ 184 h 194"/>
                <a:gd name="T68" fmla="*/ 53 w 331"/>
                <a:gd name="T69" fmla="*/ 156 h 194"/>
                <a:gd name="T70" fmla="*/ 49 w 331"/>
                <a:gd name="T71" fmla="*/ 136 h 194"/>
                <a:gd name="T72" fmla="*/ 39 w 331"/>
                <a:gd name="T73" fmla="*/ 114 h 194"/>
                <a:gd name="T74" fmla="*/ 33 w 331"/>
                <a:gd name="T75" fmla="*/ 86 h 194"/>
                <a:gd name="T76" fmla="*/ 53 w 331"/>
                <a:gd name="T77" fmla="*/ 61 h 194"/>
                <a:gd name="T78" fmla="*/ 69 w 331"/>
                <a:gd name="T79" fmla="*/ 45 h 194"/>
                <a:gd name="T80" fmla="*/ 66 w 331"/>
                <a:gd name="T81" fmla="*/ 61 h 194"/>
                <a:gd name="T82" fmla="*/ 77 w 331"/>
                <a:gd name="T83" fmla="*/ 61 h 194"/>
                <a:gd name="T84" fmla="*/ 92 w 331"/>
                <a:gd name="T85" fmla="*/ 53 h 194"/>
                <a:gd name="T86" fmla="*/ 126 w 331"/>
                <a:gd name="T87" fmla="*/ 48 h 194"/>
                <a:gd name="T88" fmla="*/ 139 w 331"/>
                <a:gd name="T89" fmla="*/ 39 h 194"/>
                <a:gd name="T90" fmla="*/ 156 w 331"/>
                <a:gd name="T91" fmla="*/ 47 h 194"/>
                <a:gd name="T92" fmla="*/ 152 w 331"/>
                <a:gd name="T93" fmla="*/ 39 h 194"/>
                <a:gd name="T94" fmla="*/ 152 w 331"/>
                <a:gd name="T95" fmla="*/ 27 h 194"/>
                <a:gd name="T96" fmla="*/ 164 w 331"/>
                <a:gd name="T97" fmla="*/ 11 h 194"/>
                <a:gd name="T98" fmla="*/ 117 w 331"/>
                <a:gd name="T99" fmla="*/ 33 h 194"/>
                <a:gd name="T100" fmla="*/ 129 w 331"/>
                <a:gd name="T101" fmla="*/ 19 h 194"/>
                <a:gd name="T102" fmla="*/ 184 w 331"/>
                <a:gd name="T103" fmla="*/ 1 h 194"/>
                <a:gd name="T104" fmla="*/ 192 w 331"/>
                <a:gd name="T105" fmla="*/ 6 h 194"/>
                <a:gd name="T106" fmla="*/ 196 w 331"/>
                <a:gd name="T107" fmla="*/ 13 h 194"/>
                <a:gd name="T108" fmla="*/ 196 w 331"/>
                <a:gd name="T109" fmla="*/ 13 h 194"/>
                <a:gd name="T110" fmla="*/ 108 w 331"/>
                <a:gd name="T111" fmla="*/ 33 h 194"/>
                <a:gd name="T112" fmla="*/ 102 w 331"/>
                <a:gd name="T113" fmla="*/ 45 h 194"/>
                <a:gd name="T114" fmla="*/ 7 w 331"/>
                <a:gd name="T115" fmla="*/ 106 h 194"/>
                <a:gd name="T116" fmla="*/ 291 w 331"/>
                <a:gd name="T117" fmla="*/ 58 h 194"/>
                <a:gd name="T118" fmla="*/ 299 w 331"/>
                <a:gd name="T119" fmla="*/ 6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1" h="194">
                  <a:moveTo>
                    <a:pt x="145" y="7"/>
                  </a:moveTo>
                  <a:lnTo>
                    <a:pt x="145" y="9"/>
                  </a:lnTo>
                  <a:lnTo>
                    <a:pt x="140" y="7"/>
                  </a:lnTo>
                  <a:lnTo>
                    <a:pt x="139" y="7"/>
                  </a:lnTo>
                  <a:lnTo>
                    <a:pt x="140" y="6"/>
                  </a:lnTo>
                  <a:lnTo>
                    <a:pt x="145" y="7"/>
                  </a:lnTo>
                  <a:lnTo>
                    <a:pt x="145" y="7"/>
                  </a:lnTo>
                  <a:lnTo>
                    <a:pt x="145" y="7"/>
                  </a:lnTo>
                  <a:close/>
                  <a:moveTo>
                    <a:pt x="148" y="7"/>
                  </a:moveTo>
                  <a:lnTo>
                    <a:pt x="152" y="11"/>
                  </a:lnTo>
                  <a:lnTo>
                    <a:pt x="148" y="11"/>
                  </a:lnTo>
                  <a:lnTo>
                    <a:pt x="145" y="9"/>
                  </a:lnTo>
                  <a:lnTo>
                    <a:pt x="145" y="9"/>
                  </a:lnTo>
                  <a:lnTo>
                    <a:pt x="146" y="7"/>
                  </a:lnTo>
                  <a:lnTo>
                    <a:pt x="148" y="7"/>
                  </a:lnTo>
                  <a:lnTo>
                    <a:pt x="148" y="7"/>
                  </a:lnTo>
                  <a:close/>
                  <a:moveTo>
                    <a:pt x="158" y="11"/>
                  </a:moveTo>
                  <a:lnTo>
                    <a:pt x="156" y="11"/>
                  </a:lnTo>
                  <a:lnTo>
                    <a:pt x="152" y="9"/>
                  </a:lnTo>
                  <a:lnTo>
                    <a:pt x="152" y="9"/>
                  </a:lnTo>
                  <a:lnTo>
                    <a:pt x="156" y="9"/>
                  </a:lnTo>
                  <a:lnTo>
                    <a:pt x="158" y="9"/>
                  </a:lnTo>
                  <a:lnTo>
                    <a:pt x="158" y="11"/>
                  </a:lnTo>
                  <a:lnTo>
                    <a:pt x="158" y="11"/>
                  </a:lnTo>
                  <a:close/>
                  <a:moveTo>
                    <a:pt x="174" y="11"/>
                  </a:moveTo>
                  <a:lnTo>
                    <a:pt x="176" y="13"/>
                  </a:lnTo>
                  <a:lnTo>
                    <a:pt x="178" y="13"/>
                  </a:lnTo>
                  <a:lnTo>
                    <a:pt x="180" y="16"/>
                  </a:lnTo>
                  <a:lnTo>
                    <a:pt x="180" y="17"/>
                  </a:lnTo>
                  <a:lnTo>
                    <a:pt x="182" y="19"/>
                  </a:lnTo>
                  <a:lnTo>
                    <a:pt x="184" y="22"/>
                  </a:lnTo>
                  <a:lnTo>
                    <a:pt x="184" y="19"/>
                  </a:lnTo>
                  <a:lnTo>
                    <a:pt x="182" y="17"/>
                  </a:lnTo>
                  <a:lnTo>
                    <a:pt x="186" y="17"/>
                  </a:lnTo>
                  <a:lnTo>
                    <a:pt x="187" y="17"/>
                  </a:lnTo>
                  <a:lnTo>
                    <a:pt x="187" y="17"/>
                  </a:lnTo>
                  <a:lnTo>
                    <a:pt x="190" y="16"/>
                  </a:lnTo>
                  <a:lnTo>
                    <a:pt x="192" y="17"/>
                  </a:lnTo>
                  <a:lnTo>
                    <a:pt x="193" y="16"/>
                  </a:lnTo>
                  <a:lnTo>
                    <a:pt x="196" y="16"/>
                  </a:lnTo>
                  <a:lnTo>
                    <a:pt x="200" y="16"/>
                  </a:lnTo>
                  <a:lnTo>
                    <a:pt x="200" y="16"/>
                  </a:lnTo>
                  <a:lnTo>
                    <a:pt x="206" y="16"/>
                  </a:lnTo>
                  <a:lnTo>
                    <a:pt x="208" y="16"/>
                  </a:lnTo>
                  <a:lnTo>
                    <a:pt x="202" y="13"/>
                  </a:lnTo>
                  <a:lnTo>
                    <a:pt x="206" y="13"/>
                  </a:lnTo>
                  <a:lnTo>
                    <a:pt x="203" y="11"/>
                  </a:lnTo>
                  <a:lnTo>
                    <a:pt x="206" y="11"/>
                  </a:lnTo>
                  <a:lnTo>
                    <a:pt x="202" y="9"/>
                  </a:lnTo>
                  <a:lnTo>
                    <a:pt x="198" y="7"/>
                  </a:lnTo>
                  <a:lnTo>
                    <a:pt x="198" y="7"/>
                  </a:lnTo>
                  <a:lnTo>
                    <a:pt x="200" y="7"/>
                  </a:lnTo>
                  <a:lnTo>
                    <a:pt x="198" y="6"/>
                  </a:lnTo>
                  <a:lnTo>
                    <a:pt x="198" y="6"/>
                  </a:lnTo>
                  <a:lnTo>
                    <a:pt x="200" y="6"/>
                  </a:lnTo>
                  <a:lnTo>
                    <a:pt x="200" y="6"/>
                  </a:lnTo>
                  <a:lnTo>
                    <a:pt x="202" y="6"/>
                  </a:lnTo>
                  <a:lnTo>
                    <a:pt x="200" y="6"/>
                  </a:lnTo>
                  <a:lnTo>
                    <a:pt x="198" y="3"/>
                  </a:lnTo>
                  <a:lnTo>
                    <a:pt x="198" y="3"/>
                  </a:lnTo>
                  <a:lnTo>
                    <a:pt x="200" y="3"/>
                  </a:lnTo>
                  <a:lnTo>
                    <a:pt x="202" y="6"/>
                  </a:lnTo>
                  <a:lnTo>
                    <a:pt x="203" y="6"/>
                  </a:lnTo>
                  <a:lnTo>
                    <a:pt x="202" y="3"/>
                  </a:lnTo>
                  <a:lnTo>
                    <a:pt x="200" y="3"/>
                  </a:lnTo>
                  <a:lnTo>
                    <a:pt x="198" y="1"/>
                  </a:lnTo>
                  <a:lnTo>
                    <a:pt x="196" y="1"/>
                  </a:lnTo>
                  <a:lnTo>
                    <a:pt x="196" y="1"/>
                  </a:lnTo>
                  <a:lnTo>
                    <a:pt x="192" y="0"/>
                  </a:lnTo>
                  <a:lnTo>
                    <a:pt x="190" y="0"/>
                  </a:lnTo>
                  <a:lnTo>
                    <a:pt x="187" y="0"/>
                  </a:lnTo>
                  <a:lnTo>
                    <a:pt x="187" y="0"/>
                  </a:lnTo>
                  <a:lnTo>
                    <a:pt x="187" y="0"/>
                  </a:lnTo>
                  <a:lnTo>
                    <a:pt x="187" y="0"/>
                  </a:lnTo>
                  <a:lnTo>
                    <a:pt x="187" y="0"/>
                  </a:lnTo>
                  <a:lnTo>
                    <a:pt x="190" y="0"/>
                  </a:lnTo>
                  <a:lnTo>
                    <a:pt x="190" y="0"/>
                  </a:lnTo>
                  <a:lnTo>
                    <a:pt x="190" y="0"/>
                  </a:lnTo>
                  <a:lnTo>
                    <a:pt x="190" y="0"/>
                  </a:lnTo>
                  <a:lnTo>
                    <a:pt x="192" y="0"/>
                  </a:lnTo>
                  <a:lnTo>
                    <a:pt x="192" y="0"/>
                  </a:lnTo>
                  <a:lnTo>
                    <a:pt x="192" y="0"/>
                  </a:lnTo>
                  <a:lnTo>
                    <a:pt x="192" y="0"/>
                  </a:lnTo>
                  <a:lnTo>
                    <a:pt x="193" y="0"/>
                  </a:lnTo>
                  <a:lnTo>
                    <a:pt x="193" y="1"/>
                  </a:lnTo>
                  <a:lnTo>
                    <a:pt x="193" y="1"/>
                  </a:lnTo>
                  <a:lnTo>
                    <a:pt x="193" y="1"/>
                  </a:lnTo>
                  <a:lnTo>
                    <a:pt x="196" y="1"/>
                  </a:lnTo>
                  <a:lnTo>
                    <a:pt x="196" y="1"/>
                  </a:lnTo>
                  <a:lnTo>
                    <a:pt x="196" y="1"/>
                  </a:lnTo>
                  <a:lnTo>
                    <a:pt x="196" y="1"/>
                  </a:lnTo>
                  <a:lnTo>
                    <a:pt x="198" y="1"/>
                  </a:lnTo>
                  <a:lnTo>
                    <a:pt x="198" y="1"/>
                  </a:lnTo>
                  <a:lnTo>
                    <a:pt x="198" y="1"/>
                  </a:lnTo>
                  <a:lnTo>
                    <a:pt x="198" y="1"/>
                  </a:lnTo>
                  <a:lnTo>
                    <a:pt x="198" y="1"/>
                  </a:lnTo>
                  <a:lnTo>
                    <a:pt x="200" y="3"/>
                  </a:lnTo>
                  <a:lnTo>
                    <a:pt x="200" y="3"/>
                  </a:lnTo>
                  <a:lnTo>
                    <a:pt x="200" y="3"/>
                  </a:lnTo>
                  <a:lnTo>
                    <a:pt x="200" y="3"/>
                  </a:lnTo>
                  <a:lnTo>
                    <a:pt x="202" y="3"/>
                  </a:lnTo>
                  <a:lnTo>
                    <a:pt x="202" y="3"/>
                  </a:lnTo>
                  <a:lnTo>
                    <a:pt x="202" y="3"/>
                  </a:lnTo>
                  <a:lnTo>
                    <a:pt x="202" y="3"/>
                  </a:lnTo>
                  <a:lnTo>
                    <a:pt x="203" y="3"/>
                  </a:lnTo>
                  <a:lnTo>
                    <a:pt x="203" y="3"/>
                  </a:lnTo>
                  <a:lnTo>
                    <a:pt x="203" y="3"/>
                  </a:lnTo>
                  <a:lnTo>
                    <a:pt x="203" y="6"/>
                  </a:lnTo>
                  <a:lnTo>
                    <a:pt x="206" y="6"/>
                  </a:lnTo>
                  <a:lnTo>
                    <a:pt x="206" y="6"/>
                  </a:lnTo>
                  <a:lnTo>
                    <a:pt x="206" y="6"/>
                  </a:lnTo>
                  <a:lnTo>
                    <a:pt x="206" y="6"/>
                  </a:lnTo>
                  <a:lnTo>
                    <a:pt x="206" y="6"/>
                  </a:lnTo>
                  <a:lnTo>
                    <a:pt x="208" y="6"/>
                  </a:lnTo>
                  <a:lnTo>
                    <a:pt x="208" y="6"/>
                  </a:lnTo>
                  <a:lnTo>
                    <a:pt x="208" y="6"/>
                  </a:lnTo>
                  <a:lnTo>
                    <a:pt x="208" y="6"/>
                  </a:lnTo>
                  <a:lnTo>
                    <a:pt x="209" y="6"/>
                  </a:lnTo>
                  <a:lnTo>
                    <a:pt x="209" y="6"/>
                  </a:lnTo>
                  <a:lnTo>
                    <a:pt x="209" y="7"/>
                  </a:lnTo>
                  <a:lnTo>
                    <a:pt x="209" y="7"/>
                  </a:lnTo>
                  <a:lnTo>
                    <a:pt x="212" y="7"/>
                  </a:lnTo>
                  <a:lnTo>
                    <a:pt x="212" y="7"/>
                  </a:lnTo>
                  <a:lnTo>
                    <a:pt x="212" y="7"/>
                  </a:lnTo>
                  <a:lnTo>
                    <a:pt x="212" y="7"/>
                  </a:lnTo>
                  <a:lnTo>
                    <a:pt x="212" y="7"/>
                  </a:lnTo>
                  <a:lnTo>
                    <a:pt x="214" y="7"/>
                  </a:lnTo>
                  <a:lnTo>
                    <a:pt x="214" y="7"/>
                  </a:lnTo>
                  <a:lnTo>
                    <a:pt x="214" y="7"/>
                  </a:lnTo>
                  <a:lnTo>
                    <a:pt x="214" y="9"/>
                  </a:lnTo>
                  <a:lnTo>
                    <a:pt x="215" y="9"/>
                  </a:lnTo>
                  <a:lnTo>
                    <a:pt x="215" y="9"/>
                  </a:lnTo>
                  <a:lnTo>
                    <a:pt x="215" y="9"/>
                  </a:lnTo>
                  <a:lnTo>
                    <a:pt x="215" y="9"/>
                  </a:lnTo>
                  <a:lnTo>
                    <a:pt x="215" y="9"/>
                  </a:lnTo>
                  <a:lnTo>
                    <a:pt x="218" y="9"/>
                  </a:lnTo>
                  <a:lnTo>
                    <a:pt x="218" y="9"/>
                  </a:lnTo>
                  <a:lnTo>
                    <a:pt x="218" y="9"/>
                  </a:lnTo>
                  <a:lnTo>
                    <a:pt x="218" y="9"/>
                  </a:lnTo>
                  <a:lnTo>
                    <a:pt x="219" y="11"/>
                  </a:lnTo>
                  <a:lnTo>
                    <a:pt x="219" y="11"/>
                  </a:lnTo>
                  <a:lnTo>
                    <a:pt x="219" y="11"/>
                  </a:lnTo>
                  <a:lnTo>
                    <a:pt x="219" y="11"/>
                  </a:lnTo>
                  <a:lnTo>
                    <a:pt x="219" y="11"/>
                  </a:lnTo>
                  <a:lnTo>
                    <a:pt x="221" y="11"/>
                  </a:lnTo>
                  <a:lnTo>
                    <a:pt x="221" y="11"/>
                  </a:lnTo>
                  <a:lnTo>
                    <a:pt x="221" y="11"/>
                  </a:lnTo>
                  <a:lnTo>
                    <a:pt x="221" y="11"/>
                  </a:lnTo>
                  <a:lnTo>
                    <a:pt x="224" y="11"/>
                  </a:lnTo>
                  <a:lnTo>
                    <a:pt x="224" y="13"/>
                  </a:lnTo>
                  <a:lnTo>
                    <a:pt x="224" y="13"/>
                  </a:lnTo>
                  <a:lnTo>
                    <a:pt x="224" y="13"/>
                  </a:lnTo>
                  <a:lnTo>
                    <a:pt x="224" y="13"/>
                  </a:lnTo>
                  <a:lnTo>
                    <a:pt x="225" y="13"/>
                  </a:lnTo>
                  <a:lnTo>
                    <a:pt x="225" y="13"/>
                  </a:lnTo>
                  <a:lnTo>
                    <a:pt x="225" y="13"/>
                  </a:lnTo>
                  <a:lnTo>
                    <a:pt x="225" y="13"/>
                  </a:lnTo>
                  <a:lnTo>
                    <a:pt x="228" y="13"/>
                  </a:lnTo>
                  <a:lnTo>
                    <a:pt x="228" y="16"/>
                  </a:lnTo>
                  <a:lnTo>
                    <a:pt x="228" y="16"/>
                  </a:lnTo>
                  <a:lnTo>
                    <a:pt x="228" y="16"/>
                  </a:lnTo>
                  <a:lnTo>
                    <a:pt x="230" y="16"/>
                  </a:lnTo>
                  <a:lnTo>
                    <a:pt x="230" y="16"/>
                  </a:lnTo>
                  <a:lnTo>
                    <a:pt x="230" y="16"/>
                  </a:lnTo>
                  <a:lnTo>
                    <a:pt x="230" y="16"/>
                  </a:lnTo>
                  <a:lnTo>
                    <a:pt x="230" y="16"/>
                  </a:lnTo>
                  <a:lnTo>
                    <a:pt x="231" y="16"/>
                  </a:lnTo>
                  <a:lnTo>
                    <a:pt x="231" y="17"/>
                  </a:lnTo>
                  <a:lnTo>
                    <a:pt x="231" y="17"/>
                  </a:lnTo>
                  <a:lnTo>
                    <a:pt x="231" y="17"/>
                  </a:lnTo>
                  <a:lnTo>
                    <a:pt x="231" y="17"/>
                  </a:lnTo>
                  <a:lnTo>
                    <a:pt x="234" y="17"/>
                  </a:lnTo>
                  <a:lnTo>
                    <a:pt x="234" y="17"/>
                  </a:lnTo>
                  <a:lnTo>
                    <a:pt x="234" y="17"/>
                  </a:lnTo>
                  <a:lnTo>
                    <a:pt x="234" y="17"/>
                  </a:lnTo>
                  <a:lnTo>
                    <a:pt x="235" y="17"/>
                  </a:lnTo>
                  <a:lnTo>
                    <a:pt x="235" y="17"/>
                  </a:lnTo>
                  <a:lnTo>
                    <a:pt x="235" y="19"/>
                  </a:lnTo>
                  <a:lnTo>
                    <a:pt x="235" y="19"/>
                  </a:lnTo>
                  <a:lnTo>
                    <a:pt x="235" y="19"/>
                  </a:lnTo>
                  <a:lnTo>
                    <a:pt x="237" y="19"/>
                  </a:lnTo>
                  <a:lnTo>
                    <a:pt x="237" y="19"/>
                  </a:lnTo>
                  <a:lnTo>
                    <a:pt x="235" y="19"/>
                  </a:lnTo>
                  <a:lnTo>
                    <a:pt x="237" y="19"/>
                  </a:lnTo>
                  <a:lnTo>
                    <a:pt x="240" y="22"/>
                  </a:lnTo>
                  <a:lnTo>
                    <a:pt x="243" y="23"/>
                  </a:lnTo>
                  <a:lnTo>
                    <a:pt x="249" y="27"/>
                  </a:lnTo>
                  <a:lnTo>
                    <a:pt x="251" y="27"/>
                  </a:lnTo>
                  <a:lnTo>
                    <a:pt x="253" y="29"/>
                  </a:lnTo>
                  <a:lnTo>
                    <a:pt x="253" y="29"/>
                  </a:lnTo>
                  <a:lnTo>
                    <a:pt x="253" y="29"/>
                  </a:lnTo>
                  <a:lnTo>
                    <a:pt x="253" y="29"/>
                  </a:lnTo>
                  <a:lnTo>
                    <a:pt x="257" y="33"/>
                  </a:lnTo>
                  <a:lnTo>
                    <a:pt x="257" y="33"/>
                  </a:lnTo>
                  <a:lnTo>
                    <a:pt x="259" y="35"/>
                  </a:lnTo>
                  <a:lnTo>
                    <a:pt x="262" y="37"/>
                  </a:lnTo>
                  <a:lnTo>
                    <a:pt x="263" y="39"/>
                  </a:lnTo>
                  <a:lnTo>
                    <a:pt x="265" y="41"/>
                  </a:lnTo>
                  <a:lnTo>
                    <a:pt x="268" y="41"/>
                  </a:lnTo>
                  <a:lnTo>
                    <a:pt x="275" y="47"/>
                  </a:lnTo>
                  <a:lnTo>
                    <a:pt x="277" y="51"/>
                  </a:lnTo>
                  <a:lnTo>
                    <a:pt x="284" y="55"/>
                  </a:lnTo>
                  <a:lnTo>
                    <a:pt x="284" y="55"/>
                  </a:lnTo>
                  <a:lnTo>
                    <a:pt x="284" y="55"/>
                  </a:lnTo>
                  <a:lnTo>
                    <a:pt x="285" y="57"/>
                  </a:lnTo>
                  <a:lnTo>
                    <a:pt x="287" y="57"/>
                  </a:lnTo>
                  <a:lnTo>
                    <a:pt x="285" y="55"/>
                  </a:lnTo>
                  <a:lnTo>
                    <a:pt x="284" y="53"/>
                  </a:lnTo>
                  <a:lnTo>
                    <a:pt x="287" y="55"/>
                  </a:lnTo>
                  <a:lnTo>
                    <a:pt x="287" y="55"/>
                  </a:lnTo>
                  <a:lnTo>
                    <a:pt x="288" y="57"/>
                  </a:lnTo>
                  <a:lnTo>
                    <a:pt x="291" y="57"/>
                  </a:lnTo>
                  <a:lnTo>
                    <a:pt x="293" y="61"/>
                  </a:lnTo>
                  <a:lnTo>
                    <a:pt x="297" y="64"/>
                  </a:lnTo>
                  <a:lnTo>
                    <a:pt x="301" y="67"/>
                  </a:lnTo>
                  <a:lnTo>
                    <a:pt x="304" y="70"/>
                  </a:lnTo>
                  <a:lnTo>
                    <a:pt x="307" y="74"/>
                  </a:lnTo>
                  <a:lnTo>
                    <a:pt x="310" y="77"/>
                  </a:lnTo>
                  <a:lnTo>
                    <a:pt x="313" y="80"/>
                  </a:lnTo>
                  <a:lnTo>
                    <a:pt x="315" y="83"/>
                  </a:lnTo>
                  <a:lnTo>
                    <a:pt x="316" y="86"/>
                  </a:lnTo>
                  <a:lnTo>
                    <a:pt x="320" y="90"/>
                  </a:lnTo>
                  <a:lnTo>
                    <a:pt x="320" y="90"/>
                  </a:lnTo>
                  <a:lnTo>
                    <a:pt x="325" y="95"/>
                  </a:lnTo>
                  <a:lnTo>
                    <a:pt x="326" y="98"/>
                  </a:lnTo>
                  <a:lnTo>
                    <a:pt x="329" y="101"/>
                  </a:lnTo>
                  <a:lnTo>
                    <a:pt x="326" y="101"/>
                  </a:lnTo>
                  <a:lnTo>
                    <a:pt x="326" y="101"/>
                  </a:lnTo>
                  <a:lnTo>
                    <a:pt x="329" y="105"/>
                  </a:lnTo>
                  <a:lnTo>
                    <a:pt x="331" y="106"/>
                  </a:lnTo>
                  <a:lnTo>
                    <a:pt x="329" y="105"/>
                  </a:lnTo>
                  <a:lnTo>
                    <a:pt x="326" y="101"/>
                  </a:lnTo>
                  <a:lnTo>
                    <a:pt x="325" y="98"/>
                  </a:lnTo>
                  <a:lnTo>
                    <a:pt x="323" y="96"/>
                  </a:lnTo>
                  <a:lnTo>
                    <a:pt x="319" y="92"/>
                  </a:lnTo>
                  <a:lnTo>
                    <a:pt x="320" y="92"/>
                  </a:lnTo>
                  <a:lnTo>
                    <a:pt x="315" y="86"/>
                  </a:lnTo>
                  <a:lnTo>
                    <a:pt x="313" y="83"/>
                  </a:lnTo>
                  <a:lnTo>
                    <a:pt x="310" y="80"/>
                  </a:lnTo>
                  <a:lnTo>
                    <a:pt x="307" y="79"/>
                  </a:lnTo>
                  <a:lnTo>
                    <a:pt x="309" y="80"/>
                  </a:lnTo>
                  <a:lnTo>
                    <a:pt x="310" y="83"/>
                  </a:lnTo>
                  <a:lnTo>
                    <a:pt x="310" y="85"/>
                  </a:lnTo>
                  <a:lnTo>
                    <a:pt x="309" y="83"/>
                  </a:lnTo>
                  <a:lnTo>
                    <a:pt x="304" y="79"/>
                  </a:lnTo>
                  <a:lnTo>
                    <a:pt x="304" y="80"/>
                  </a:lnTo>
                  <a:lnTo>
                    <a:pt x="303" y="80"/>
                  </a:lnTo>
                  <a:lnTo>
                    <a:pt x="299" y="77"/>
                  </a:lnTo>
                  <a:lnTo>
                    <a:pt x="291" y="70"/>
                  </a:lnTo>
                  <a:lnTo>
                    <a:pt x="288" y="70"/>
                  </a:lnTo>
                  <a:lnTo>
                    <a:pt x="287" y="70"/>
                  </a:lnTo>
                  <a:lnTo>
                    <a:pt x="287" y="74"/>
                  </a:lnTo>
                  <a:lnTo>
                    <a:pt x="288" y="77"/>
                  </a:lnTo>
                  <a:lnTo>
                    <a:pt x="291" y="77"/>
                  </a:lnTo>
                  <a:lnTo>
                    <a:pt x="293" y="80"/>
                  </a:lnTo>
                  <a:lnTo>
                    <a:pt x="293" y="83"/>
                  </a:lnTo>
                  <a:lnTo>
                    <a:pt x="297" y="86"/>
                  </a:lnTo>
                  <a:lnTo>
                    <a:pt x="299" y="89"/>
                  </a:lnTo>
                  <a:lnTo>
                    <a:pt x="299" y="90"/>
                  </a:lnTo>
                  <a:lnTo>
                    <a:pt x="301" y="92"/>
                  </a:lnTo>
                  <a:lnTo>
                    <a:pt x="299" y="92"/>
                  </a:lnTo>
                  <a:lnTo>
                    <a:pt x="297" y="92"/>
                  </a:lnTo>
                  <a:lnTo>
                    <a:pt x="297" y="92"/>
                  </a:lnTo>
                  <a:lnTo>
                    <a:pt x="295" y="92"/>
                  </a:lnTo>
                  <a:lnTo>
                    <a:pt x="295" y="92"/>
                  </a:lnTo>
                  <a:lnTo>
                    <a:pt x="295" y="96"/>
                  </a:lnTo>
                  <a:lnTo>
                    <a:pt x="295" y="96"/>
                  </a:lnTo>
                  <a:lnTo>
                    <a:pt x="295" y="101"/>
                  </a:lnTo>
                  <a:lnTo>
                    <a:pt x="295" y="102"/>
                  </a:lnTo>
                  <a:lnTo>
                    <a:pt x="291" y="105"/>
                  </a:lnTo>
                  <a:lnTo>
                    <a:pt x="285" y="101"/>
                  </a:lnTo>
                  <a:lnTo>
                    <a:pt x="281" y="102"/>
                  </a:lnTo>
                  <a:lnTo>
                    <a:pt x="281" y="105"/>
                  </a:lnTo>
                  <a:lnTo>
                    <a:pt x="277" y="105"/>
                  </a:lnTo>
                  <a:lnTo>
                    <a:pt x="273" y="101"/>
                  </a:lnTo>
                  <a:lnTo>
                    <a:pt x="269" y="101"/>
                  </a:lnTo>
                  <a:lnTo>
                    <a:pt x="268" y="102"/>
                  </a:lnTo>
                  <a:lnTo>
                    <a:pt x="265" y="101"/>
                  </a:lnTo>
                  <a:lnTo>
                    <a:pt x="265" y="105"/>
                  </a:lnTo>
                  <a:lnTo>
                    <a:pt x="265" y="106"/>
                  </a:lnTo>
                  <a:lnTo>
                    <a:pt x="269" y="108"/>
                  </a:lnTo>
                  <a:lnTo>
                    <a:pt x="269" y="111"/>
                  </a:lnTo>
                  <a:lnTo>
                    <a:pt x="269" y="114"/>
                  </a:lnTo>
                  <a:lnTo>
                    <a:pt x="265" y="114"/>
                  </a:lnTo>
                  <a:lnTo>
                    <a:pt x="265" y="114"/>
                  </a:lnTo>
                  <a:lnTo>
                    <a:pt x="262" y="114"/>
                  </a:lnTo>
                  <a:lnTo>
                    <a:pt x="259" y="112"/>
                  </a:lnTo>
                  <a:lnTo>
                    <a:pt x="257" y="114"/>
                  </a:lnTo>
                  <a:lnTo>
                    <a:pt x="256" y="112"/>
                  </a:lnTo>
                  <a:lnTo>
                    <a:pt x="253" y="114"/>
                  </a:lnTo>
                  <a:lnTo>
                    <a:pt x="249" y="120"/>
                  </a:lnTo>
                  <a:lnTo>
                    <a:pt x="249" y="124"/>
                  </a:lnTo>
                  <a:lnTo>
                    <a:pt x="247" y="124"/>
                  </a:lnTo>
                  <a:lnTo>
                    <a:pt x="247" y="127"/>
                  </a:lnTo>
                  <a:lnTo>
                    <a:pt x="246" y="127"/>
                  </a:lnTo>
                  <a:lnTo>
                    <a:pt x="241" y="124"/>
                  </a:lnTo>
                  <a:lnTo>
                    <a:pt x="241" y="127"/>
                  </a:lnTo>
                  <a:lnTo>
                    <a:pt x="240" y="127"/>
                  </a:lnTo>
                  <a:lnTo>
                    <a:pt x="235" y="124"/>
                  </a:lnTo>
                  <a:lnTo>
                    <a:pt x="234" y="123"/>
                  </a:lnTo>
                  <a:lnTo>
                    <a:pt x="231" y="123"/>
                  </a:lnTo>
                  <a:lnTo>
                    <a:pt x="230" y="120"/>
                  </a:lnTo>
                  <a:lnTo>
                    <a:pt x="228" y="123"/>
                  </a:lnTo>
                  <a:lnTo>
                    <a:pt x="224" y="123"/>
                  </a:lnTo>
                  <a:lnTo>
                    <a:pt x="219" y="120"/>
                  </a:lnTo>
                  <a:lnTo>
                    <a:pt x="218" y="124"/>
                  </a:lnTo>
                  <a:lnTo>
                    <a:pt x="215" y="120"/>
                  </a:lnTo>
                  <a:lnTo>
                    <a:pt x="206" y="112"/>
                  </a:lnTo>
                  <a:lnTo>
                    <a:pt x="200" y="111"/>
                  </a:lnTo>
                  <a:lnTo>
                    <a:pt x="198" y="108"/>
                  </a:lnTo>
                  <a:lnTo>
                    <a:pt x="193" y="111"/>
                  </a:lnTo>
                  <a:lnTo>
                    <a:pt x="190" y="114"/>
                  </a:lnTo>
                  <a:lnTo>
                    <a:pt x="190" y="111"/>
                  </a:lnTo>
                  <a:lnTo>
                    <a:pt x="186" y="112"/>
                  </a:lnTo>
                  <a:lnTo>
                    <a:pt x="184" y="111"/>
                  </a:lnTo>
                  <a:lnTo>
                    <a:pt x="182" y="112"/>
                  </a:lnTo>
                  <a:lnTo>
                    <a:pt x="180" y="108"/>
                  </a:lnTo>
                  <a:lnTo>
                    <a:pt x="178" y="105"/>
                  </a:lnTo>
                  <a:lnTo>
                    <a:pt x="176" y="106"/>
                  </a:lnTo>
                  <a:lnTo>
                    <a:pt x="172" y="106"/>
                  </a:lnTo>
                  <a:lnTo>
                    <a:pt x="170" y="108"/>
                  </a:lnTo>
                  <a:lnTo>
                    <a:pt x="162" y="111"/>
                  </a:lnTo>
                  <a:lnTo>
                    <a:pt x="152" y="114"/>
                  </a:lnTo>
                  <a:lnTo>
                    <a:pt x="148" y="117"/>
                  </a:lnTo>
                  <a:lnTo>
                    <a:pt x="146" y="123"/>
                  </a:lnTo>
                  <a:lnTo>
                    <a:pt x="146" y="123"/>
                  </a:lnTo>
                  <a:lnTo>
                    <a:pt x="148" y="124"/>
                  </a:lnTo>
                  <a:lnTo>
                    <a:pt x="146" y="127"/>
                  </a:lnTo>
                  <a:lnTo>
                    <a:pt x="146" y="128"/>
                  </a:lnTo>
                  <a:lnTo>
                    <a:pt x="150" y="130"/>
                  </a:lnTo>
                  <a:lnTo>
                    <a:pt x="150" y="134"/>
                  </a:lnTo>
                  <a:lnTo>
                    <a:pt x="148" y="134"/>
                  </a:lnTo>
                  <a:lnTo>
                    <a:pt x="145" y="134"/>
                  </a:lnTo>
                  <a:lnTo>
                    <a:pt x="145" y="136"/>
                  </a:lnTo>
                  <a:lnTo>
                    <a:pt x="140" y="134"/>
                  </a:lnTo>
                  <a:lnTo>
                    <a:pt x="139" y="133"/>
                  </a:lnTo>
                  <a:lnTo>
                    <a:pt x="130" y="133"/>
                  </a:lnTo>
                  <a:lnTo>
                    <a:pt x="129" y="136"/>
                  </a:lnTo>
                  <a:lnTo>
                    <a:pt x="123" y="134"/>
                  </a:lnTo>
                  <a:lnTo>
                    <a:pt x="118" y="133"/>
                  </a:lnTo>
                  <a:lnTo>
                    <a:pt x="118" y="130"/>
                  </a:lnTo>
                  <a:lnTo>
                    <a:pt x="114" y="130"/>
                  </a:lnTo>
                  <a:lnTo>
                    <a:pt x="114" y="130"/>
                  </a:lnTo>
                  <a:lnTo>
                    <a:pt x="107" y="130"/>
                  </a:lnTo>
                  <a:lnTo>
                    <a:pt x="105" y="133"/>
                  </a:lnTo>
                  <a:lnTo>
                    <a:pt x="102" y="134"/>
                  </a:lnTo>
                  <a:lnTo>
                    <a:pt x="98" y="136"/>
                  </a:lnTo>
                  <a:lnTo>
                    <a:pt x="101" y="140"/>
                  </a:lnTo>
                  <a:lnTo>
                    <a:pt x="98" y="140"/>
                  </a:lnTo>
                  <a:lnTo>
                    <a:pt x="95" y="136"/>
                  </a:lnTo>
                  <a:lnTo>
                    <a:pt x="91" y="140"/>
                  </a:lnTo>
                  <a:lnTo>
                    <a:pt x="91" y="146"/>
                  </a:lnTo>
                  <a:lnTo>
                    <a:pt x="89" y="148"/>
                  </a:lnTo>
                  <a:lnTo>
                    <a:pt x="91" y="150"/>
                  </a:lnTo>
                  <a:lnTo>
                    <a:pt x="91" y="152"/>
                  </a:lnTo>
                  <a:lnTo>
                    <a:pt x="95" y="152"/>
                  </a:lnTo>
                  <a:lnTo>
                    <a:pt x="98" y="156"/>
                  </a:lnTo>
                  <a:lnTo>
                    <a:pt x="101" y="162"/>
                  </a:lnTo>
                  <a:lnTo>
                    <a:pt x="101" y="162"/>
                  </a:lnTo>
                  <a:lnTo>
                    <a:pt x="97" y="166"/>
                  </a:lnTo>
                  <a:lnTo>
                    <a:pt x="92" y="164"/>
                  </a:lnTo>
                  <a:lnTo>
                    <a:pt x="92" y="168"/>
                  </a:lnTo>
                  <a:lnTo>
                    <a:pt x="89" y="172"/>
                  </a:lnTo>
                  <a:lnTo>
                    <a:pt x="89" y="174"/>
                  </a:lnTo>
                  <a:lnTo>
                    <a:pt x="91" y="175"/>
                  </a:lnTo>
                  <a:lnTo>
                    <a:pt x="92" y="178"/>
                  </a:lnTo>
                  <a:lnTo>
                    <a:pt x="92" y="181"/>
                  </a:lnTo>
                  <a:lnTo>
                    <a:pt x="97" y="190"/>
                  </a:lnTo>
                  <a:lnTo>
                    <a:pt x="95" y="194"/>
                  </a:lnTo>
                  <a:lnTo>
                    <a:pt x="92" y="194"/>
                  </a:lnTo>
                  <a:lnTo>
                    <a:pt x="86" y="190"/>
                  </a:lnTo>
                  <a:lnTo>
                    <a:pt x="83" y="186"/>
                  </a:lnTo>
                  <a:lnTo>
                    <a:pt x="83" y="186"/>
                  </a:lnTo>
                  <a:lnTo>
                    <a:pt x="81" y="184"/>
                  </a:lnTo>
                  <a:lnTo>
                    <a:pt x="75" y="184"/>
                  </a:lnTo>
                  <a:lnTo>
                    <a:pt x="70" y="180"/>
                  </a:lnTo>
                  <a:lnTo>
                    <a:pt x="66" y="180"/>
                  </a:lnTo>
                  <a:lnTo>
                    <a:pt x="59" y="178"/>
                  </a:lnTo>
                  <a:lnTo>
                    <a:pt x="57" y="178"/>
                  </a:lnTo>
                  <a:lnTo>
                    <a:pt x="53" y="174"/>
                  </a:lnTo>
                  <a:lnTo>
                    <a:pt x="49" y="172"/>
                  </a:lnTo>
                  <a:lnTo>
                    <a:pt x="45" y="168"/>
                  </a:lnTo>
                  <a:lnTo>
                    <a:pt x="49" y="162"/>
                  </a:lnTo>
                  <a:lnTo>
                    <a:pt x="49" y="158"/>
                  </a:lnTo>
                  <a:lnTo>
                    <a:pt x="53" y="156"/>
                  </a:lnTo>
                  <a:lnTo>
                    <a:pt x="53" y="155"/>
                  </a:lnTo>
                  <a:lnTo>
                    <a:pt x="53" y="152"/>
                  </a:lnTo>
                  <a:lnTo>
                    <a:pt x="55" y="150"/>
                  </a:lnTo>
                  <a:lnTo>
                    <a:pt x="59" y="152"/>
                  </a:lnTo>
                  <a:lnTo>
                    <a:pt x="61" y="148"/>
                  </a:lnTo>
                  <a:lnTo>
                    <a:pt x="59" y="146"/>
                  </a:lnTo>
                  <a:lnTo>
                    <a:pt x="63" y="142"/>
                  </a:lnTo>
                  <a:lnTo>
                    <a:pt x="63" y="140"/>
                  </a:lnTo>
                  <a:lnTo>
                    <a:pt x="55" y="139"/>
                  </a:lnTo>
                  <a:lnTo>
                    <a:pt x="53" y="134"/>
                  </a:lnTo>
                  <a:lnTo>
                    <a:pt x="49" y="136"/>
                  </a:lnTo>
                  <a:lnTo>
                    <a:pt x="45" y="134"/>
                  </a:lnTo>
                  <a:lnTo>
                    <a:pt x="45" y="130"/>
                  </a:lnTo>
                  <a:lnTo>
                    <a:pt x="41" y="130"/>
                  </a:lnTo>
                  <a:lnTo>
                    <a:pt x="44" y="127"/>
                  </a:lnTo>
                  <a:lnTo>
                    <a:pt x="41" y="123"/>
                  </a:lnTo>
                  <a:lnTo>
                    <a:pt x="38" y="123"/>
                  </a:lnTo>
                  <a:lnTo>
                    <a:pt x="33" y="124"/>
                  </a:lnTo>
                  <a:lnTo>
                    <a:pt x="35" y="118"/>
                  </a:lnTo>
                  <a:lnTo>
                    <a:pt x="38" y="118"/>
                  </a:lnTo>
                  <a:lnTo>
                    <a:pt x="39" y="117"/>
                  </a:lnTo>
                  <a:lnTo>
                    <a:pt x="39" y="114"/>
                  </a:lnTo>
                  <a:lnTo>
                    <a:pt x="35" y="112"/>
                  </a:lnTo>
                  <a:lnTo>
                    <a:pt x="35" y="111"/>
                  </a:lnTo>
                  <a:lnTo>
                    <a:pt x="38" y="106"/>
                  </a:lnTo>
                  <a:lnTo>
                    <a:pt x="35" y="105"/>
                  </a:lnTo>
                  <a:lnTo>
                    <a:pt x="29" y="101"/>
                  </a:lnTo>
                  <a:lnTo>
                    <a:pt x="29" y="96"/>
                  </a:lnTo>
                  <a:lnTo>
                    <a:pt x="31" y="95"/>
                  </a:lnTo>
                  <a:lnTo>
                    <a:pt x="29" y="92"/>
                  </a:lnTo>
                  <a:lnTo>
                    <a:pt x="31" y="92"/>
                  </a:lnTo>
                  <a:lnTo>
                    <a:pt x="31" y="90"/>
                  </a:lnTo>
                  <a:lnTo>
                    <a:pt x="33" y="86"/>
                  </a:lnTo>
                  <a:lnTo>
                    <a:pt x="35" y="85"/>
                  </a:lnTo>
                  <a:lnTo>
                    <a:pt x="41" y="83"/>
                  </a:lnTo>
                  <a:lnTo>
                    <a:pt x="41" y="80"/>
                  </a:lnTo>
                  <a:lnTo>
                    <a:pt x="38" y="79"/>
                  </a:lnTo>
                  <a:lnTo>
                    <a:pt x="45" y="77"/>
                  </a:lnTo>
                  <a:lnTo>
                    <a:pt x="51" y="73"/>
                  </a:lnTo>
                  <a:lnTo>
                    <a:pt x="53" y="70"/>
                  </a:lnTo>
                  <a:lnTo>
                    <a:pt x="51" y="67"/>
                  </a:lnTo>
                  <a:lnTo>
                    <a:pt x="53" y="64"/>
                  </a:lnTo>
                  <a:lnTo>
                    <a:pt x="53" y="63"/>
                  </a:lnTo>
                  <a:lnTo>
                    <a:pt x="53" y="61"/>
                  </a:lnTo>
                  <a:lnTo>
                    <a:pt x="55" y="58"/>
                  </a:lnTo>
                  <a:lnTo>
                    <a:pt x="55" y="53"/>
                  </a:lnTo>
                  <a:lnTo>
                    <a:pt x="59" y="51"/>
                  </a:lnTo>
                  <a:lnTo>
                    <a:pt x="57" y="47"/>
                  </a:lnTo>
                  <a:lnTo>
                    <a:pt x="57" y="47"/>
                  </a:lnTo>
                  <a:lnTo>
                    <a:pt x="59" y="45"/>
                  </a:lnTo>
                  <a:lnTo>
                    <a:pt x="61" y="42"/>
                  </a:lnTo>
                  <a:lnTo>
                    <a:pt x="66" y="42"/>
                  </a:lnTo>
                  <a:lnTo>
                    <a:pt x="66" y="42"/>
                  </a:lnTo>
                  <a:lnTo>
                    <a:pt x="67" y="42"/>
                  </a:lnTo>
                  <a:lnTo>
                    <a:pt x="69" y="45"/>
                  </a:lnTo>
                  <a:lnTo>
                    <a:pt x="75" y="45"/>
                  </a:lnTo>
                  <a:lnTo>
                    <a:pt x="81" y="51"/>
                  </a:lnTo>
                  <a:lnTo>
                    <a:pt x="83" y="53"/>
                  </a:lnTo>
                  <a:lnTo>
                    <a:pt x="83" y="55"/>
                  </a:lnTo>
                  <a:lnTo>
                    <a:pt x="81" y="57"/>
                  </a:lnTo>
                  <a:lnTo>
                    <a:pt x="77" y="58"/>
                  </a:lnTo>
                  <a:lnTo>
                    <a:pt x="69" y="57"/>
                  </a:lnTo>
                  <a:lnTo>
                    <a:pt x="67" y="55"/>
                  </a:lnTo>
                  <a:lnTo>
                    <a:pt x="66" y="55"/>
                  </a:lnTo>
                  <a:lnTo>
                    <a:pt x="67" y="58"/>
                  </a:lnTo>
                  <a:lnTo>
                    <a:pt x="66" y="61"/>
                  </a:lnTo>
                  <a:lnTo>
                    <a:pt x="66" y="64"/>
                  </a:lnTo>
                  <a:lnTo>
                    <a:pt x="67" y="64"/>
                  </a:lnTo>
                  <a:lnTo>
                    <a:pt x="67" y="67"/>
                  </a:lnTo>
                  <a:lnTo>
                    <a:pt x="70" y="67"/>
                  </a:lnTo>
                  <a:lnTo>
                    <a:pt x="73" y="67"/>
                  </a:lnTo>
                  <a:lnTo>
                    <a:pt x="69" y="63"/>
                  </a:lnTo>
                  <a:lnTo>
                    <a:pt x="70" y="61"/>
                  </a:lnTo>
                  <a:lnTo>
                    <a:pt x="73" y="63"/>
                  </a:lnTo>
                  <a:lnTo>
                    <a:pt x="77" y="64"/>
                  </a:lnTo>
                  <a:lnTo>
                    <a:pt x="79" y="64"/>
                  </a:lnTo>
                  <a:lnTo>
                    <a:pt x="77" y="61"/>
                  </a:lnTo>
                  <a:lnTo>
                    <a:pt x="81" y="58"/>
                  </a:lnTo>
                  <a:lnTo>
                    <a:pt x="83" y="58"/>
                  </a:lnTo>
                  <a:lnTo>
                    <a:pt x="85" y="57"/>
                  </a:lnTo>
                  <a:lnTo>
                    <a:pt x="86" y="57"/>
                  </a:lnTo>
                  <a:lnTo>
                    <a:pt x="89" y="58"/>
                  </a:lnTo>
                  <a:lnTo>
                    <a:pt x="91" y="55"/>
                  </a:lnTo>
                  <a:lnTo>
                    <a:pt x="89" y="55"/>
                  </a:lnTo>
                  <a:lnTo>
                    <a:pt x="91" y="48"/>
                  </a:lnTo>
                  <a:lnTo>
                    <a:pt x="95" y="48"/>
                  </a:lnTo>
                  <a:lnTo>
                    <a:pt x="97" y="53"/>
                  </a:lnTo>
                  <a:lnTo>
                    <a:pt x="92" y="53"/>
                  </a:lnTo>
                  <a:lnTo>
                    <a:pt x="92" y="53"/>
                  </a:lnTo>
                  <a:lnTo>
                    <a:pt x="95" y="57"/>
                  </a:lnTo>
                  <a:lnTo>
                    <a:pt x="98" y="55"/>
                  </a:lnTo>
                  <a:lnTo>
                    <a:pt x="98" y="53"/>
                  </a:lnTo>
                  <a:lnTo>
                    <a:pt x="101" y="53"/>
                  </a:lnTo>
                  <a:lnTo>
                    <a:pt x="105" y="51"/>
                  </a:lnTo>
                  <a:lnTo>
                    <a:pt x="113" y="47"/>
                  </a:lnTo>
                  <a:lnTo>
                    <a:pt x="113" y="48"/>
                  </a:lnTo>
                  <a:lnTo>
                    <a:pt x="120" y="48"/>
                  </a:lnTo>
                  <a:lnTo>
                    <a:pt x="124" y="47"/>
                  </a:lnTo>
                  <a:lnTo>
                    <a:pt x="126" y="48"/>
                  </a:lnTo>
                  <a:lnTo>
                    <a:pt x="129" y="47"/>
                  </a:lnTo>
                  <a:lnTo>
                    <a:pt x="126" y="45"/>
                  </a:lnTo>
                  <a:lnTo>
                    <a:pt x="126" y="42"/>
                  </a:lnTo>
                  <a:lnTo>
                    <a:pt x="134" y="45"/>
                  </a:lnTo>
                  <a:lnTo>
                    <a:pt x="139" y="45"/>
                  </a:lnTo>
                  <a:lnTo>
                    <a:pt x="140" y="47"/>
                  </a:lnTo>
                  <a:lnTo>
                    <a:pt x="145" y="48"/>
                  </a:lnTo>
                  <a:lnTo>
                    <a:pt x="146" y="47"/>
                  </a:lnTo>
                  <a:lnTo>
                    <a:pt x="142" y="45"/>
                  </a:lnTo>
                  <a:lnTo>
                    <a:pt x="139" y="42"/>
                  </a:lnTo>
                  <a:lnTo>
                    <a:pt x="139" y="39"/>
                  </a:lnTo>
                  <a:lnTo>
                    <a:pt x="136" y="37"/>
                  </a:lnTo>
                  <a:lnTo>
                    <a:pt x="139" y="35"/>
                  </a:lnTo>
                  <a:lnTo>
                    <a:pt x="136" y="33"/>
                  </a:lnTo>
                  <a:lnTo>
                    <a:pt x="139" y="31"/>
                  </a:lnTo>
                  <a:lnTo>
                    <a:pt x="140" y="31"/>
                  </a:lnTo>
                  <a:lnTo>
                    <a:pt x="145" y="31"/>
                  </a:lnTo>
                  <a:lnTo>
                    <a:pt x="145" y="33"/>
                  </a:lnTo>
                  <a:lnTo>
                    <a:pt x="145" y="35"/>
                  </a:lnTo>
                  <a:lnTo>
                    <a:pt x="148" y="39"/>
                  </a:lnTo>
                  <a:lnTo>
                    <a:pt x="152" y="45"/>
                  </a:lnTo>
                  <a:lnTo>
                    <a:pt x="156" y="47"/>
                  </a:lnTo>
                  <a:lnTo>
                    <a:pt x="156" y="48"/>
                  </a:lnTo>
                  <a:lnTo>
                    <a:pt x="156" y="53"/>
                  </a:lnTo>
                  <a:lnTo>
                    <a:pt x="158" y="53"/>
                  </a:lnTo>
                  <a:lnTo>
                    <a:pt x="158" y="53"/>
                  </a:lnTo>
                  <a:lnTo>
                    <a:pt x="161" y="48"/>
                  </a:lnTo>
                  <a:lnTo>
                    <a:pt x="156" y="45"/>
                  </a:lnTo>
                  <a:lnTo>
                    <a:pt x="158" y="42"/>
                  </a:lnTo>
                  <a:lnTo>
                    <a:pt x="156" y="42"/>
                  </a:lnTo>
                  <a:lnTo>
                    <a:pt x="154" y="42"/>
                  </a:lnTo>
                  <a:lnTo>
                    <a:pt x="152" y="41"/>
                  </a:lnTo>
                  <a:lnTo>
                    <a:pt x="152" y="39"/>
                  </a:lnTo>
                  <a:lnTo>
                    <a:pt x="148" y="37"/>
                  </a:lnTo>
                  <a:lnTo>
                    <a:pt x="146" y="35"/>
                  </a:lnTo>
                  <a:lnTo>
                    <a:pt x="150" y="33"/>
                  </a:lnTo>
                  <a:lnTo>
                    <a:pt x="154" y="31"/>
                  </a:lnTo>
                  <a:lnTo>
                    <a:pt x="154" y="31"/>
                  </a:lnTo>
                  <a:lnTo>
                    <a:pt x="161" y="33"/>
                  </a:lnTo>
                  <a:lnTo>
                    <a:pt x="167" y="35"/>
                  </a:lnTo>
                  <a:lnTo>
                    <a:pt x="164" y="33"/>
                  </a:lnTo>
                  <a:lnTo>
                    <a:pt x="161" y="31"/>
                  </a:lnTo>
                  <a:lnTo>
                    <a:pt x="156" y="31"/>
                  </a:lnTo>
                  <a:lnTo>
                    <a:pt x="152" y="27"/>
                  </a:lnTo>
                  <a:lnTo>
                    <a:pt x="156" y="27"/>
                  </a:lnTo>
                  <a:lnTo>
                    <a:pt x="161" y="25"/>
                  </a:lnTo>
                  <a:lnTo>
                    <a:pt x="156" y="23"/>
                  </a:lnTo>
                  <a:lnTo>
                    <a:pt x="156" y="22"/>
                  </a:lnTo>
                  <a:lnTo>
                    <a:pt x="161" y="17"/>
                  </a:lnTo>
                  <a:lnTo>
                    <a:pt x="161" y="17"/>
                  </a:lnTo>
                  <a:lnTo>
                    <a:pt x="162" y="17"/>
                  </a:lnTo>
                  <a:lnTo>
                    <a:pt x="164" y="16"/>
                  </a:lnTo>
                  <a:lnTo>
                    <a:pt x="162" y="13"/>
                  </a:lnTo>
                  <a:lnTo>
                    <a:pt x="161" y="11"/>
                  </a:lnTo>
                  <a:lnTo>
                    <a:pt x="164" y="11"/>
                  </a:lnTo>
                  <a:lnTo>
                    <a:pt x="164" y="11"/>
                  </a:lnTo>
                  <a:lnTo>
                    <a:pt x="168" y="13"/>
                  </a:lnTo>
                  <a:lnTo>
                    <a:pt x="170" y="11"/>
                  </a:lnTo>
                  <a:lnTo>
                    <a:pt x="174" y="11"/>
                  </a:lnTo>
                  <a:lnTo>
                    <a:pt x="174" y="11"/>
                  </a:lnTo>
                  <a:close/>
                  <a:moveTo>
                    <a:pt x="129" y="19"/>
                  </a:moveTo>
                  <a:lnTo>
                    <a:pt x="130" y="22"/>
                  </a:lnTo>
                  <a:lnTo>
                    <a:pt x="123" y="25"/>
                  </a:lnTo>
                  <a:lnTo>
                    <a:pt x="118" y="27"/>
                  </a:lnTo>
                  <a:lnTo>
                    <a:pt x="118" y="31"/>
                  </a:lnTo>
                  <a:lnTo>
                    <a:pt x="117" y="33"/>
                  </a:lnTo>
                  <a:lnTo>
                    <a:pt x="113" y="31"/>
                  </a:lnTo>
                  <a:lnTo>
                    <a:pt x="111" y="31"/>
                  </a:lnTo>
                  <a:lnTo>
                    <a:pt x="113" y="29"/>
                  </a:lnTo>
                  <a:lnTo>
                    <a:pt x="113" y="27"/>
                  </a:lnTo>
                  <a:lnTo>
                    <a:pt x="114" y="25"/>
                  </a:lnTo>
                  <a:lnTo>
                    <a:pt x="117" y="23"/>
                  </a:lnTo>
                  <a:lnTo>
                    <a:pt x="120" y="23"/>
                  </a:lnTo>
                  <a:lnTo>
                    <a:pt x="124" y="23"/>
                  </a:lnTo>
                  <a:lnTo>
                    <a:pt x="126" y="22"/>
                  </a:lnTo>
                  <a:lnTo>
                    <a:pt x="129" y="19"/>
                  </a:lnTo>
                  <a:lnTo>
                    <a:pt x="129" y="19"/>
                  </a:lnTo>
                  <a:close/>
                  <a:moveTo>
                    <a:pt x="180" y="3"/>
                  </a:moveTo>
                  <a:lnTo>
                    <a:pt x="182" y="3"/>
                  </a:lnTo>
                  <a:lnTo>
                    <a:pt x="186" y="3"/>
                  </a:lnTo>
                  <a:lnTo>
                    <a:pt x="187" y="6"/>
                  </a:lnTo>
                  <a:lnTo>
                    <a:pt x="184" y="6"/>
                  </a:lnTo>
                  <a:lnTo>
                    <a:pt x="180" y="6"/>
                  </a:lnTo>
                  <a:lnTo>
                    <a:pt x="180" y="3"/>
                  </a:lnTo>
                  <a:lnTo>
                    <a:pt x="182" y="3"/>
                  </a:lnTo>
                  <a:lnTo>
                    <a:pt x="180" y="3"/>
                  </a:lnTo>
                  <a:lnTo>
                    <a:pt x="180" y="3"/>
                  </a:lnTo>
                  <a:close/>
                  <a:moveTo>
                    <a:pt x="184" y="1"/>
                  </a:moveTo>
                  <a:lnTo>
                    <a:pt x="184" y="1"/>
                  </a:lnTo>
                  <a:lnTo>
                    <a:pt x="182" y="1"/>
                  </a:lnTo>
                  <a:lnTo>
                    <a:pt x="182" y="1"/>
                  </a:lnTo>
                  <a:lnTo>
                    <a:pt x="182" y="1"/>
                  </a:lnTo>
                  <a:lnTo>
                    <a:pt x="184" y="1"/>
                  </a:lnTo>
                  <a:lnTo>
                    <a:pt x="184" y="1"/>
                  </a:lnTo>
                  <a:close/>
                  <a:moveTo>
                    <a:pt x="192" y="6"/>
                  </a:moveTo>
                  <a:lnTo>
                    <a:pt x="193" y="6"/>
                  </a:lnTo>
                  <a:lnTo>
                    <a:pt x="193" y="7"/>
                  </a:lnTo>
                  <a:lnTo>
                    <a:pt x="192" y="6"/>
                  </a:lnTo>
                  <a:lnTo>
                    <a:pt x="192" y="6"/>
                  </a:lnTo>
                  <a:lnTo>
                    <a:pt x="192" y="6"/>
                  </a:lnTo>
                  <a:lnTo>
                    <a:pt x="192" y="6"/>
                  </a:lnTo>
                  <a:close/>
                  <a:moveTo>
                    <a:pt x="196" y="13"/>
                  </a:moveTo>
                  <a:lnTo>
                    <a:pt x="200" y="16"/>
                  </a:lnTo>
                  <a:lnTo>
                    <a:pt x="196" y="16"/>
                  </a:lnTo>
                  <a:lnTo>
                    <a:pt x="193" y="16"/>
                  </a:lnTo>
                  <a:lnTo>
                    <a:pt x="192" y="13"/>
                  </a:lnTo>
                  <a:lnTo>
                    <a:pt x="192" y="13"/>
                  </a:lnTo>
                  <a:lnTo>
                    <a:pt x="193" y="13"/>
                  </a:lnTo>
                  <a:lnTo>
                    <a:pt x="193" y="13"/>
                  </a:lnTo>
                  <a:lnTo>
                    <a:pt x="196" y="13"/>
                  </a:lnTo>
                  <a:lnTo>
                    <a:pt x="196" y="13"/>
                  </a:lnTo>
                  <a:lnTo>
                    <a:pt x="196" y="13"/>
                  </a:lnTo>
                  <a:close/>
                  <a:moveTo>
                    <a:pt x="196" y="13"/>
                  </a:moveTo>
                  <a:lnTo>
                    <a:pt x="198" y="16"/>
                  </a:lnTo>
                  <a:lnTo>
                    <a:pt x="196" y="13"/>
                  </a:lnTo>
                  <a:lnTo>
                    <a:pt x="196" y="13"/>
                  </a:lnTo>
                  <a:lnTo>
                    <a:pt x="196" y="13"/>
                  </a:lnTo>
                  <a:lnTo>
                    <a:pt x="193" y="13"/>
                  </a:lnTo>
                  <a:lnTo>
                    <a:pt x="192" y="11"/>
                  </a:lnTo>
                  <a:lnTo>
                    <a:pt x="196" y="11"/>
                  </a:lnTo>
                  <a:lnTo>
                    <a:pt x="196" y="13"/>
                  </a:lnTo>
                  <a:lnTo>
                    <a:pt x="196" y="13"/>
                  </a:lnTo>
                  <a:close/>
                  <a:moveTo>
                    <a:pt x="114" y="37"/>
                  </a:moveTo>
                  <a:lnTo>
                    <a:pt x="117" y="39"/>
                  </a:lnTo>
                  <a:lnTo>
                    <a:pt x="118" y="41"/>
                  </a:lnTo>
                  <a:lnTo>
                    <a:pt x="117" y="41"/>
                  </a:lnTo>
                  <a:lnTo>
                    <a:pt x="113" y="41"/>
                  </a:lnTo>
                  <a:lnTo>
                    <a:pt x="111" y="39"/>
                  </a:lnTo>
                  <a:lnTo>
                    <a:pt x="108" y="39"/>
                  </a:lnTo>
                  <a:lnTo>
                    <a:pt x="107" y="37"/>
                  </a:lnTo>
                  <a:lnTo>
                    <a:pt x="108" y="35"/>
                  </a:lnTo>
                  <a:lnTo>
                    <a:pt x="108" y="33"/>
                  </a:lnTo>
                  <a:lnTo>
                    <a:pt x="111" y="33"/>
                  </a:lnTo>
                  <a:lnTo>
                    <a:pt x="113" y="31"/>
                  </a:lnTo>
                  <a:lnTo>
                    <a:pt x="114" y="33"/>
                  </a:lnTo>
                  <a:lnTo>
                    <a:pt x="114" y="35"/>
                  </a:lnTo>
                  <a:lnTo>
                    <a:pt x="114" y="37"/>
                  </a:lnTo>
                  <a:lnTo>
                    <a:pt x="114" y="37"/>
                  </a:lnTo>
                  <a:close/>
                  <a:moveTo>
                    <a:pt x="105" y="47"/>
                  </a:moveTo>
                  <a:lnTo>
                    <a:pt x="101" y="48"/>
                  </a:lnTo>
                  <a:lnTo>
                    <a:pt x="101" y="47"/>
                  </a:lnTo>
                  <a:lnTo>
                    <a:pt x="101" y="45"/>
                  </a:lnTo>
                  <a:lnTo>
                    <a:pt x="102" y="45"/>
                  </a:lnTo>
                  <a:lnTo>
                    <a:pt x="105" y="47"/>
                  </a:lnTo>
                  <a:lnTo>
                    <a:pt x="105" y="47"/>
                  </a:lnTo>
                  <a:close/>
                  <a:moveTo>
                    <a:pt x="7" y="106"/>
                  </a:moveTo>
                  <a:lnTo>
                    <a:pt x="3" y="106"/>
                  </a:lnTo>
                  <a:lnTo>
                    <a:pt x="0" y="105"/>
                  </a:lnTo>
                  <a:lnTo>
                    <a:pt x="1" y="102"/>
                  </a:lnTo>
                  <a:lnTo>
                    <a:pt x="6" y="101"/>
                  </a:lnTo>
                  <a:lnTo>
                    <a:pt x="6" y="101"/>
                  </a:lnTo>
                  <a:lnTo>
                    <a:pt x="6" y="102"/>
                  </a:lnTo>
                  <a:lnTo>
                    <a:pt x="10" y="105"/>
                  </a:lnTo>
                  <a:lnTo>
                    <a:pt x="7" y="106"/>
                  </a:lnTo>
                  <a:lnTo>
                    <a:pt x="7" y="106"/>
                  </a:lnTo>
                  <a:close/>
                  <a:moveTo>
                    <a:pt x="309" y="74"/>
                  </a:moveTo>
                  <a:lnTo>
                    <a:pt x="310" y="77"/>
                  </a:lnTo>
                  <a:lnTo>
                    <a:pt x="309" y="74"/>
                  </a:lnTo>
                  <a:lnTo>
                    <a:pt x="307" y="73"/>
                  </a:lnTo>
                  <a:lnTo>
                    <a:pt x="304" y="70"/>
                  </a:lnTo>
                  <a:lnTo>
                    <a:pt x="303" y="69"/>
                  </a:lnTo>
                  <a:lnTo>
                    <a:pt x="299" y="64"/>
                  </a:lnTo>
                  <a:lnTo>
                    <a:pt x="295" y="63"/>
                  </a:lnTo>
                  <a:lnTo>
                    <a:pt x="293" y="61"/>
                  </a:lnTo>
                  <a:lnTo>
                    <a:pt x="291" y="58"/>
                  </a:lnTo>
                  <a:lnTo>
                    <a:pt x="287" y="55"/>
                  </a:lnTo>
                  <a:lnTo>
                    <a:pt x="285" y="53"/>
                  </a:lnTo>
                  <a:lnTo>
                    <a:pt x="284" y="53"/>
                  </a:lnTo>
                  <a:lnTo>
                    <a:pt x="281" y="51"/>
                  </a:lnTo>
                  <a:lnTo>
                    <a:pt x="284" y="51"/>
                  </a:lnTo>
                  <a:lnTo>
                    <a:pt x="285" y="53"/>
                  </a:lnTo>
                  <a:lnTo>
                    <a:pt x="288" y="57"/>
                  </a:lnTo>
                  <a:lnTo>
                    <a:pt x="291" y="58"/>
                  </a:lnTo>
                  <a:lnTo>
                    <a:pt x="295" y="61"/>
                  </a:lnTo>
                  <a:lnTo>
                    <a:pt x="297" y="63"/>
                  </a:lnTo>
                  <a:lnTo>
                    <a:pt x="299" y="64"/>
                  </a:lnTo>
                  <a:lnTo>
                    <a:pt x="301" y="67"/>
                  </a:lnTo>
                  <a:lnTo>
                    <a:pt x="304" y="70"/>
                  </a:lnTo>
                  <a:lnTo>
                    <a:pt x="304" y="70"/>
                  </a:lnTo>
                  <a:lnTo>
                    <a:pt x="307" y="73"/>
                  </a:lnTo>
                  <a:lnTo>
                    <a:pt x="309" y="74"/>
                  </a:lnTo>
                  <a:lnTo>
                    <a:pt x="309" y="7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6" name="Freeform 770">
              <a:extLst>
                <a:ext uri="{FF2B5EF4-FFF2-40B4-BE49-F238E27FC236}">
                  <a16:creationId xmlns:a16="http://schemas.microsoft.com/office/drawing/2014/main" id="{DFD35EEB-DB04-4D21-991D-9CB5DCDFFC51}"/>
                </a:ext>
              </a:extLst>
            </p:cNvPr>
            <p:cNvSpPr>
              <a:spLocks/>
            </p:cNvSpPr>
            <p:nvPr/>
          </p:nvSpPr>
          <p:spPr bwMode="auto">
            <a:xfrm>
              <a:off x="1190626" y="3836988"/>
              <a:ext cx="19050" cy="12700"/>
            </a:xfrm>
            <a:custGeom>
              <a:avLst/>
              <a:gdLst>
                <a:gd name="T0" fmla="*/ 10 w 12"/>
                <a:gd name="T1" fmla="*/ 6 h 8"/>
                <a:gd name="T2" fmla="*/ 7 w 12"/>
                <a:gd name="T3" fmla="*/ 6 h 8"/>
                <a:gd name="T4" fmla="*/ 6 w 12"/>
                <a:gd name="T5" fmla="*/ 8 h 8"/>
                <a:gd name="T6" fmla="*/ 2 w 12"/>
                <a:gd name="T7" fmla="*/ 6 h 8"/>
                <a:gd name="T8" fmla="*/ 0 w 12"/>
                <a:gd name="T9" fmla="*/ 4 h 8"/>
                <a:gd name="T10" fmla="*/ 2 w 12"/>
                <a:gd name="T11" fmla="*/ 4 h 8"/>
                <a:gd name="T12" fmla="*/ 2 w 12"/>
                <a:gd name="T13" fmla="*/ 2 h 8"/>
                <a:gd name="T14" fmla="*/ 4 w 12"/>
                <a:gd name="T15" fmla="*/ 0 h 8"/>
                <a:gd name="T16" fmla="*/ 6 w 12"/>
                <a:gd name="T17" fmla="*/ 2 h 8"/>
                <a:gd name="T18" fmla="*/ 7 w 12"/>
                <a:gd name="T19" fmla="*/ 0 h 8"/>
                <a:gd name="T20" fmla="*/ 10 w 12"/>
                <a:gd name="T21" fmla="*/ 4 h 8"/>
                <a:gd name="T22" fmla="*/ 12 w 12"/>
                <a:gd name="T23" fmla="*/ 6 h 8"/>
                <a:gd name="T24" fmla="*/ 10 w 12"/>
                <a:gd name="T25" fmla="*/ 6 h 8"/>
                <a:gd name="T26" fmla="*/ 10 w 12"/>
                <a:gd name="T2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8">
                  <a:moveTo>
                    <a:pt x="10" y="6"/>
                  </a:moveTo>
                  <a:lnTo>
                    <a:pt x="7" y="6"/>
                  </a:lnTo>
                  <a:lnTo>
                    <a:pt x="6" y="8"/>
                  </a:lnTo>
                  <a:lnTo>
                    <a:pt x="2" y="6"/>
                  </a:lnTo>
                  <a:lnTo>
                    <a:pt x="0" y="4"/>
                  </a:lnTo>
                  <a:lnTo>
                    <a:pt x="2" y="4"/>
                  </a:lnTo>
                  <a:lnTo>
                    <a:pt x="2" y="2"/>
                  </a:lnTo>
                  <a:lnTo>
                    <a:pt x="4" y="0"/>
                  </a:lnTo>
                  <a:lnTo>
                    <a:pt x="6" y="2"/>
                  </a:lnTo>
                  <a:lnTo>
                    <a:pt x="7" y="0"/>
                  </a:lnTo>
                  <a:lnTo>
                    <a:pt x="10" y="4"/>
                  </a:lnTo>
                  <a:lnTo>
                    <a:pt x="12" y="6"/>
                  </a:lnTo>
                  <a:lnTo>
                    <a:pt x="10" y="6"/>
                  </a:lnTo>
                  <a:lnTo>
                    <a:pt x="10"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7" name="Freeform 771">
              <a:extLst>
                <a:ext uri="{FF2B5EF4-FFF2-40B4-BE49-F238E27FC236}">
                  <a16:creationId xmlns:a16="http://schemas.microsoft.com/office/drawing/2014/main" id="{7339CB33-DE3C-4995-965F-73BF373DF691}"/>
                </a:ext>
              </a:extLst>
            </p:cNvPr>
            <p:cNvSpPr>
              <a:spLocks/>
            </p:cNvSpPr>
            <p:nvPr/>
          </p:nvSpPr>
          <p:spPr bwMode="auto">
            <a:xfrm>
              <a:off x="1250951" y="3538538"/>
              <a:ext cx="195263" cy="166688"/>
            </a:xfrm>
            <a:custGeom>
              <a:avLst/>
              <a:gdLst>
                <a:gd name="T0" fmla="*/ 73 w 123"/>
                <a:gd name="T1" fmla="*/ 23 h 105"/>
                <a:gd name="T2" fmla="*/ 79 w 123"/>
                <a:gd name="T3" fmla="*/ 27 h 105"/>
                <a:gd name="T4" fmla="*/ 85 w 123"/>
                <a:gd name="T5" fmla="*/ 35 h 105"/>
                <a:gd name="T6" fmla="*/ 89 w 123"/>
                <a:gd name="T7" fmla="*/ 42 h 105"/>
                <a:gd name="T8" fmla="*/ 91 w 123"/>
                <a:gd name="T9" fmla="*/ 47 h 105"/>
                <a:gd name="T10" fmla="*/ 97 w 123"/>
                <a:gd name="T11" fmla="*/ 53 h 105"/>
                <a:gd name="T12" fmla="*/ 98 w 123"/>
                <a:gd name="T13" fmla="*/ 55 h 105"/>
                <a:gd name="T14" fmla="*/ 120 w 123"/>
                <a:gd name="T15" fmla="*/ 64 h 105"/>
                <a:gd name="T16" fmla="*/ 123 w 123"/>
                <a:gd name="T17" fmla="*/ 69 h 105"/>
                <a:gd name="T18" fmla="*/ 101 w 123"/>
                <a:gd name="T19" fmla="*/ 89 h 105"/>
                <a:gd name="T20" fmla="*/ 82 w 123"/>
                <a:gd name="T21" fmla="*/ 91 h 105"/>
                <a:gd name="T22" fmla="*/ 73 w 123"/>
                <a:gd name="T23" fmla="*/ 98 h 105"/>
                <a:gd name="T24" fmla="*/ 69 w 123"/>
                <a:gd name="T25" fmla="*/ 102 h 105"/>
                <a:gd name="T26" fmla="*/ 65 w 123"/>
                <a:gd name="T27" fmla="*/ 101 h 105"/>
                <a:gd name="T28" fmla="*/ 51 w 123"/>
                <a:gd name="T29" fmla="*/ 98 h 105"/>
                <a:gd name="T30" fmla="*/ 47 w 123"/>
                <a:gd name="T31" fmla="*/ 96 h 105"/>
                <a:gd name="T32" fmla="*/ 45 w 123"/>
                <a:gd name="T33" fmla="*/ 102 h 105"/>
                <a:gd name="T34" fmla="*/ 39 w 123"/>
                <a:gd name="T35" fmla="*/ 96 h 105"/>
                <a:gd name="T36" fmla="*/ 33 w 123"/>
                <a:gd name="T37" fmla="*/ 89 h 105"/>
                <a:gd name="T38" fmla="*/ 29 w 123"/>
                <a:gd name="T39" fmla="*/ 80 h 105"/>
                <a:gd name="T40" fmla="*/ 22 w 123"/>
                <a:gd name="T41" fmla="*/ 73 h 105"/>
                <a:gd name="T42" fmla="*/ 22 w 123"/>
                <a:gd name="T43" fmla="*/ 63 h 105"/>
                <a:gd name="T44" fmla="*/ 13 w 123"/>
                <a:gd name="T45" fmla="*/ 51 h 105"/>
                <a:gd name="T46" fmla="*/ 13 w 123"/>
                <a:gd name="T47" fmla="*/ 45 h 105"/>
                <a:gd name="T48" fmla="*/ 7 w 123"/>
                <a:gd name="T49" fmla="*/ 35 h 105"/>
                <a:gd name="T50" fmla="*/ 0 w 123"/>
                <a:gd name="T51" fmla="*/ 23 h 105"/>
                <a:gd name="T52" fmla="*/ 9 w 123"/>
                <a:gd name="T53" fmla="*/ 17 h 105"/>
                <a:gd name="T54" fmla="*/ 17 w 123"/>
                <a:gd name="T55" fmla="*/ 13 h 105"/>
                <a:gd name="T56" fmla="*/ 15 w 123"/>
                <a:gd name="T57" fmla="*/ 3 h 105"/>
                <a:gd name="T58" fmla="*/ 28 w 123"/>
                <a:gd name="T59" fmla="*/ 0 h 105"/>
                <a:gd name="T60" fmla="*/ 39 w 123"/>
                <a:gd name="T61" fmla="*/ 6 h 105"/>
                <a:gd name="T62" fmla="*/ 57 w 123"/>
                <a:gd name="T63" fmla="*/ 22 h 105"/>
                <a:gd name="T64" fmla="*/ 69 w 123"/>
                <a:gd name="T65" fmla="*/ 2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3" h="105">
                  <a:moveTo>
                    <a:pt x="69" y="23"/>
                  </a:moveTo>
                  <a:lnTo>
                    <a:pt x="73" y="23"/>
                  </a:lnTo>
                  <a:lnTo>
                    <a:pt x="75" y="27"/>
                  </a:lnTo>
                  <a:lnTo>
                    <a:pt x="79" y="27"/>
                  </a:lnTo>
                  <a:lnTo>
                    <a:pt x="81" y="31"/>
                  </a:lnTo>
                  <a:lnTo>
                    <a:pt x="85" y="35"/>
                  </a:lnTo>
                  <a:lnTo>
                    <a:pt x="89" y="39"/>
                  </a:lnTo>
                  <a:lnTo>
                    <a:pt x="89" y="42"/>
                  </a:lnTo>
                  <a:lnTo>
                    <a:pt x="89" y="42"/>
                  </a:lnTo>
                  <a:lnTo>
                    <a:pt x="91" y="47"/>
                  </a:lnTo>
                  <a:lnTo>
                    <a:pt x="92" y="51"/>
                  </a:lnTo>
                  <a:lnTo>
                    <a:pt x="97" y="53"/>
                  </a:lnTo>
                  <a:lnTo>
                    <a:pt x="98" y="55"/>
                  </a:lnTo>
                  <a:lnTo>
                    <a:pt x="98" y="55"/>
                  </a:lnTo>
                  <a:lnTo>
                    <a:pt x="104" y="63"/>
                  </a:lnTo>
                  <a:lnTo>
                    <a:pt x="120" y="64"/>
                  </a:lnTo>
                  <a:lnTo>
                    <a:pt x="120" y="64"/>
                  </a:lnTo>
                  <a:lnTo>
                    <a:pt x="123" y="69"/>
                  </a:lnTo>
                  <a:lnTo>
                    <a:pt x="120" y="83"/>
                  </a:lnTo>
                  <a:lnTo>
                    <a:pt x="101" y="89"/>
                  </a:lnTo>
                  <a:lnTo>
                    <a:pt x="92" y="91"/>
                  </a:lnTo>
                  <a:lnTo>
                    <a:pt x="82" y="91"/>
                  </a:lnTo>
                  <a:lnTo>
                    <a:pt x="76" y="95"/>
                  </a:lnTo>
                  <a:lnTo>
                    <a:pt x="73" y="98"/>
                  </a:lnTo>
                  <a:lnTo>
                    <a:pt x="73" y="101"/>
                  </a:lnTo>
                  <a:lnTo>
                    <a:pt x="69" y="102"/>
                  </a:lnTo>
                  <a:lnTo>
                    <a:pt x="67" y="101"/>
                  </a:lnTo>
                  <a:lnTo>
                    <a:pt x="65" y="101"/>
                  </a:lnTo>
                  <a:lnTo>
                    <a:pt x="59" y="98"/>
                  </a:lnTo>
                  <a:lnTo>
                    <a:pt x="51" y="98"/>
                  </a:lnTo>
                  <a:lnTo>
                    <a:pt x="51" y="98"/>
                  </a:lnTo>
                  <a:lnTo>
                    <a:pt x="47" y="96"/>
                  </a:lnTo>
                  <a:lnTo>
                    <a:pt x="45" y="98"/>
                  </a:lnTo>
                  <a:lnTo>
                    <a:pt x="45" y="102"/>
                  </a:lnTo>
                  <a:lnTo>
                    <a:pt x="43" y="105"/>
                  </a:lnTo>
                  <a:lnTo>
                    <a:pt x="39" y="96"/>
                  </a:lnTo>
                  <a:lnTo>
                    <a:pt x="37" y="95"/>
                  </a:lnTo>
                  <a:lnTo>
                    <a:pt x="33" y="89"/>
                  </a:lnTo>
                  <a:lnTo>
                    <a:pt x="33" y="86"/>
                  </a:lnTo>
                  <a:lnTo>
                    <a:pt x="29" y="80"/>
                  </a:lnTo>
                  <a:lnTo>
                    <a:pt x="25" y="77"/>
                  </a:lnTo>
                  <a:lnTo>
                    <a:pt x="22" y="73"/>
                  </a:lnTo>
                  <a:lnTo>
                    <a:pt x="22" y="67"/>
                  </a:lnTo>
                  <a:lnTo>
                    <a:pt x="22" y="63"/>
                  </a:lnTo>
                  <a:lnTo>
                    <a:pt x="19" y="55"/>
                  </a:lnTo>
                  <a:lnTo>
                    <a:pt x="13" y="51"/>
                  </a:lnTo>
                  <a:lnTo>
                    <a:pt x="12" y="47"/>
                  </a:lnTo>
                  <a:lnTo>
                    <a:pt x="13" y="45"/>
                  </a:lnTo>
                  <a:lnTo>
                    <a:pt x="9" y="39"/>
                  </a:lnTo>
                  <a:lnTo>
                    <a:pt x="7" y="35"/>
                  </a:lnTo>
                  <a:lnTo>
                    <a:pt x="3" y="25"/>
                  </a:lnTo>
                  <a:lnTo>
                    <a:pt x="0" y="23"/>
                  </a:lnTo>
                  <a:lnTo>
                    <a:pt x="3" y="16"/>
                  </a:lnTo>
                  <a:lnTo>
                    <a:pt x="9" y="17"/>
                  </a:lnTo>
                  <a:lnTo>
                    <a:pt x="13" y="13"/>
                  </a:lnTo>
                  <a:lnTo>
                    <a:pt x="17" y="13"/>
                  </a:lnTo>
                  <a:lnTo>
                    <a:pt x="22" y="9"/>
                  </a:lnTo>
                  <a:lnTo>
                    <a:pt x="15" y="3"/>
                  </a:lnTo>
                  <a:lnTo>
                    <a:pt x="28" y="1"/>
                  </a:lnTo>
                  <a:lnTo>
                    <a:pt x="28" y="0"/>
                  </a:lnTo>
                  <a:lnTo>
                    <a:pt x="35" y="1"/>
                  </a:lnTo>
                  <a:lnTo>
                    <a:pt x="39" y="6"/>
                  </a:lnTo>
                  <a:lnTo>
                    <a:pt x="43" y="7"/>
                  </a:lnTo>
                  <a:lnTo>
                    <a:pt x="57" y="22"/>
                  </a:lnTo>
                  <a:lnTo>
                    <a:pt x="69" y="23"/>
                  </a:lnTo>
                  <a:lnTo>
                    <a:pt x="69" y="2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8" name="Freeform 772">
              <a:extLst>
                <a:ext uri="{FF2B5EF4-FFF2-40B4-BE49-F238E27FC236}">
                  <a16:creationId xmlns:a16="http://schemas.microsoft.com/office/drawing/2014/main" id="{D0BC6158-16F5-4303-B273-67C4799EEED9}"/>
                </a:ext>
              </a:extLst>
            </p:cNvPr>
            <p:cNvSpPr>
              <a:spLocks/>
            </p:cNvSpPr>
            <p:nvPr/>
          </p:nvSpPr>
          <p:spPr bwMode="auto">
            <a:xfrm>
              <a:off x="1176338" y="3740151"/>
              <a:ext cx="9525" cy="9525"/>
            </a:xfrm>
            <a:custGeom>
              <a:avLst/>
              <a:gdLst>
                <a:gd name="T0" fmla="*/ 0 w 6"/>
                <a:gd name="T1" fmla="*/ 3 h 6"/>
                <a:gd name="T2" fmla="*/ 0 w 6"/>
                <a:gd name="T3" fmla="*/ 0 h 6"/>
                <a:gd name="T4" fmla="*/ 6 w 6"/>
                <a:gd name="T5" fmla="*/ 1 h 6"/>
                <a:gd name="T6" fmla="*/ 6 w 6"/>
                <a:gd name="T7" fmla="*/ 3 h 6"/>
                <a:gd name="T8" fmla="*/ 5 w 6"/>
                <a:gd name="T9" fmla="*/ 6 h 6"/>
                <a:gd name="T10" fmla="*/ 0 w 6"/>
                <a:gd name="T11" fmla="*/ 6 h 6"/>
                <a:gd name="T12" fmla="*/ 0 w 6"/>
                <a:gd name="T13" fmla="*/ 3 h 6"/>
                <a:gd name="T14" fmla="*/ 0 w 6"/>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0" y="3"/>
                  </a:moveTo>
                  <a:lnTo>
                    <a:pt x="0" y="0"/>
                  </a:lnTo>
                  <a:lnTo>
                    <a:pt x="6" y="1"/>
                  </a:lnTo>
                  <a:lnTo>
                    <a:pt x="6" y="3"/>
                  </a:lnTo>
                  <a:lnTo>
                    <a:pt x="5" y="6"/>
                  </a:lnTo>
                  <a:lnTo>
                    <a:pt x="0" y="6"/>
                  </a:lnTo>
                  <a:lnTo>
                    <a:pt x="0" y="3"/>
                  </a:lnTo>
                  <a:lnTo>
                    <a:pt x="0"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9" name="Freeform 773">
              <a:extLst>
                <a:ext uri="{FF2B5EF4-FFF2-40B4-BE49-F238E27FC236}">
                  <a16:creationId xmlns:a16="http://schemas.microsoft.com/office/drawing/2014/main" id="{2351701B-B7EF-4291-A3CA-3BF1ABBBFF6A}"/>
                </a:ext>
              </a:extLst>
            </p:cNvPr>
            <p:cNvSpPr>
              <a:spLocks/>
            </p:cNvSpPr>
            <p:nvPr/>
          </p:nvSpPr>
          <p:spPr bwMode="auto">
            <a:xfrm>
              <a:off x="950913" y="3538538"/>
              <a:ext cx="9525" cy="49213"/>
            </a:xfrm>
            <a:custGeom>
              <a:avLst/>
              <a:gdLst>
                <a:gd name="T0" fmla="*/ 6 w 6"/>
                <a:gd name="T1" fmla="*/ 17 h 31"/>
                <a:gd name="T2" fmla="*/ 6 w 6"/>
                <a:gd name="T3" fmla="*/ 22 h 31"/>
                <a:gd name="T4" fmla="*/ 6 w 6"/>
                <a:gd name="T5" fmla="*/ 25 h 31"/>
                <a:gd name="T6" fmla="*/ 6 w 6"/>
                <a:gd name="T7" fmla="*/ 27 h 31"/>
                <a:gd name="T8" fmla="*/ 6 w 6"/>
                <a:gd name="T9" fmla="*/ 29 h 31"/>
                <a:gd name="T10" fmla="*/ 6 w 6"/>
                <a:gd name="T11" fmla="*/ 31 h 31"/>
                <a:gd name="T12" fmla="*/ 4 w 6"/>
                <a:gd name="T13" fmla="*/ 29 h 31"/>
                <a:gd name="T14" fmla="*/ 4 w 6"/>
                <a:gd name="T15" fmla="*/ 27 h 31"/>
                <a:gd name="T16" fmla="*/ 4 w 6"/>
                <a:gd name="T17" fmla="*/ 25 h 31"/>
                <a:gd name="T18" fmla="*/ 2 w 6"/>
                <a:gd name="T19" fmla="*/ 22 h 31"/>
                <a:gd name="T20" fmla="*/ 0 w 6"/>
                <a:gd name="T21" fmla="*/ 22 h 31"/>
                <a:gd name="T22" fmla="*/ 0 w 6"/>
                <a:gd name="T23" fmla="*/ 19 h 31"/>
                <a:gd name="T24" fmla="*/ 0 w 6"/>
                <a:gd name="T25" fmla="*/ 19 h 31"/>
                <a:gd name="T26" fmla="*/ 0 w 6"/>
                <a:gd name="T27" fmla="*/ 16 h 31"/>
                <a:gd name="T28" fmla="*/ 2 w 6"/>
                <a:gd name="T29" fmla="*/ 17 h 31"/>
                <a:gd name="T30" fmla="*/ 2 w 6"/>
                <a:gd name="T31" fmla="*/ 17 h 31"/>
                <a:gd name="T32" fmla="*/ 2 w 6"/>
                <a:gd name="T33" fmla="*/ 17 h 31"/>
                <a:gd name="T34" fmla="*/ 2 w 6"/>
                <a:gd name="T35" fmla="*/ 16 h 31"/>
                <a:gd name="T36" fmla="*/ 2 w 6"/>
                <a:gd name="T37" fmla="*/ 16 h 31"/>
                <a:gd name="T38" fmla="*/ 0 w 6"/>
                <a:gd name="T39" fmla="*/ 13 h 31"/>
                <a:gd name="T40" fmla="*/ 0 w 6"/>
                <a:gd name="T41" fmla="*/ 6 h 31"/>
                <a:gd name="T42" fmla="*/ 2 w 6"/>
                <a:gd name="T43" fmla="*/ 3 h 31"/>
                <a:gd name="T44" fmla="*/ 2 w 6"/>
                <a:gd name="T45" fmla="*/ 1 h 31"/>
                <a:gd name="T46" fmla="*/ 2 w 6"/>
                <a:gd name="T47" fmla="*/ 0 h 31"/>
                <a:gd name="T48" fmla="*/ 4 w 6"/>
                <a:gd name="T49" fmla="*/ 1 h 31"/>
                <a:gd name="T50" fmla="*/ 4 w 6"/>
                <a:gd name="T51" fmla="*/ 1 h 31"/>
                <a:gd name="T52" fmla="*/ 4 w 6"/>
                <a:gd name="T53" fmla="*/ 3 h 31"/>
                <a:gd name="T54" fmla="*/ 4 w 6"/>
                <a:gd name="T55" fmla="*/ 7 h 31"/>
                <a:gd name="T56" fmla="*/ 6 w 6"/>
                <a:gd name="T57" fmla="*/ 9 h 31"/>
                <a:gd name="T58" fmla="*/ 6 w 6"/>
                <a:gd name="T59" fmla="*/ 16 h 31"/>
                <a:gd name="T60" fmla="*/ 6 w 6"/>
                <a:gd name="T61" fmla="*/ 17 h 31"/>
                <a:gd name="T62" fmla="*/ 6 w 6"/>
                <a:gd name="T63"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 h="31">
                  <a:moveTo>
                    <a:pt x="6" y="17"/>
                  </a:moveTo>
                  <a:lnTo>
                    <a:pt x="6" y="22"/>
                  </a:lnTo>
                  <a:lnTo>
                    <a:pt x="6" y="25"/>
                  </a:lnTo>
                  <a:lnTo>
                    <a:pt x="6" y="27"/>
                  </a:lnTo>
                  <a:lnTo>
                    <a:pt x="6" y="29"/>
                  </a:lnTo>
                  <a:lnTo>
                    <a:pt x="6" y="31"/>
                  </a:lnTo>
                  <a:lnTo>
                    <a:pt x="4" y="29"/>
                  </a:lnTo>
                  <a:lnTo>
                    <a:pt x="4" y="27"/>
                  </a:lnTo>
                  <a:lnTo>
                    <a:pt x="4" y="25"/>
                  </a:lnTo>
                  <a:lnTo>
                    <a:pt x="2" y="22"/>
                  </a:lnTo>
                  <a:lnTo>
                    <a:pt x="0" y="22"/>
                  </a:lnTo>
                  <a:lnTo>
                    <a:pt x="0" y="19"/>
                  </a:lnTo>
                  <a:lnTo>
                    <a:pt x="0" y="19"/>
                  </a:lnTo>
                  <a:lnTo>
                    <a:pt x="0" y="16"/>
                  </a:lnTo>
                  <a:lnTo>
                    <a:pt x="2" y="17"/>
                  </a:lnTo>
                  <a:lnTo>
                    <a:pt x="2" y="17"/>
                  </a:lnTo>
                  <a:lnTo>
                    <a:pt x="2" y="17"/>
                  </a:lnTo>
                  <a:lnTo>
                    <a:pt x="2" y="16"/>
                  </a:lnTo>
                  <a:lnTo>
                    <a:pt x="2" y="16"/>
                  </a:lnTo>
                  <a:lnTo>
                    <a:pt x="0" y="13"/>
                  </a:lnTo>
                  <a:lnTo>
                    <a:pt x="0" y="6"/>
                  </a:lnTo>
                  <a:lnTo>
                    <a:pt x="2" y="3"/>
                  </a:lnTo>
                  <a:lnTo>
                    <a:pt x="2" y="1"/>
                  </a:lnTo>
                  <a:lnTo>
                    <a:pt x="2" y="0"/>
                  </a:lnTo>
                  <a:lnTo>
                    <a:pt x="4" y="1"/>
                  </a:lnTo>
                  <a:lnTo>
                    <a:pt x="4" y="1"/>
                  </a:lnTo>
                  <a:lnTo>
                    <a:pt x="4" y="3"/>
                  </a:lnTo>
                  <a:lnTo>
                    <a:pt x="4" y="7"/>
                  </a:lnTo>
                  <a:lnTo>
                    <a:pt x="6" y="9"/>
                  </a:lnTo>
                  <a:lnTo>
                    <a:pt x="6" y="16"/>
                  </a:lnTo>
                  <a:lnTo>
                    <a:pt x="6" y="17"/>
                  </a:lnTo>
                  <a:lnTo>
                    <a:pt x="6" y="17"/>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0" name="Freeform 774">
              <a:extLst>
                <a:ext uri="{FF2B5EF4-FFF2-40B4-BE49-F238E27FC236}">
                  <a16:creationId xmlns:a16="http://schemas.microsoft.com/office/drawing/2014/main" id="{933E63AB-8C9B-4E81-A0B0-53CCFC51E604}"/>
                </a:ext>
              </a:extLst>
            </p:cNvPr>
            <p:cNvSpPr>
              <a:spLocks/>
            </p:cNvSpPr>
            <p:nvPr/>
          </p:nvSpPr>
          <p:spPr bwMode="auto">
            <a:xfrm>
              <a:off x="1797051" y="3700463"/>
              <a:ext cx="0" cy="4763"/>
            </a:xfrm>
            <a:custGeom>
              <a:avLst/>
              <a:gdLst>
                <a:gd name="T0" fmla="*/ 0 h 3"/>
                <a:gd name="T1" fmla="*/ 3 h 3"/>
                <a:gd name="T2" fmla="*/ 3 h 3"/>
                <a:gd name="T3" fmla="*/ 0 h 3"/>
                <a:gd name="T4" fmla="*/ 0 h 3"/>
                <a:gd name="T5" fmla="*/ 0 h 3"/>
              </a:gdLst>
              <a:ahLst/>
              <a:cxnLst>
                <a:cxn ang="0">
                  <a:pos x="0" y="T0"/>
                </a:cxn>
                <a:cxn ang="0">
                  <a:pos x="0" y="T1"/>
                </a:cxn>
                <a:cxn ang="0">
                  <a:pos x="0" y="T2"/>
                </a:cxn>
                <a:cxn ang="0">
                  <a:pos x="0" y="T3"/>
                </a:cxn>
                <a:cxn ang="0">
                  <a:pos x="0" y="T4"/>
                </a:cxn>
                <a:cxn ang="0">
                  <a:pos x="0" y="T5"/>
                </a:cxn>
              </a:cxnLst>
              <a:rect l="0" t="0" r="r" b="b"/>
              <a:pathLst>
                <a:path h="3">
                  <a:moveTo>
                    <a:pt x="0" y="0"/>
                  </a:moveTo>
                  <a:lnTo>
                    <a:pt x="0" y="3"/>
                  </a:lnTo>
                  <a:lnTo>
                    <a:pt x="0" y="3"/>
                  </a:lnTo>
                  <a:lnTo>
                    <a:pt x="0"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1" name="Freeform 775">
              <a:extLst>
                <a:ext uri="{FF2B5EF4-FFF2-40B4-BE49-F238E27FC236}">
                  <a16:creationId xmlns:a16="http://schemas.microsoft.com/office/drawing/2014/main" id="{3F60C04C-89CF-483D-B449-E7DCE916F96D}"/>
                </a:ext>
              </a:extLst>
            </p:cNvPr>
            <p:cNvSpPr>
              <a:spLocks noEditPoints="1"/>
            </p:cNvSpPr>
            <p:nvPr/>
          </p:nvSpPr>
          <p:spPr bwMode="auto">
            <a:xfrm>
              <a:off x="1322388" y="3155951"/>
              <a:ext cx="34925" cy="15875"/>
            </a:xfrm>
            <a:custGeom>
              <a:avLst/>
              <a:gdLst>
                <a:gd name="T0" fmla="*/ 12 w 22"/>
                <a:gd name="T1" fmla="*/ 2 h 10"/>
                <a:gd name="T2" fmla="*/ 12 w 22"/>
                <a:gd name="T3" fmla="*/ 2 h 10"/>
                <a:gd name="T4" fmla="*/ 12 w 22"/>
                <a:gd name="T5" fmla="*/ 4 h 10"/>
                <a:gd name="T6" fmla="*/ 12 w 22"/>
                <a:gd name="T7" fmla="*/ 4 h 10"/>
                <a:gd name="T8" fmla="*/ 9 w 22"/>
                <a:gd name="T9" fmla="*/ 7 h 10"/>
                <a:gd name="T10" fmla="*/ 2 w 22"/>
                <a:gd name="T11" fmla="*/ 10 h 10"/>
                <a:gd name="T12" fmla="*/ 0 w 22"/>
                <a:gd name="T13" fmla="*/ 8 h 10"/>
                <a:gd name="T14" fmla="*/ 2 w 22"/>
                <a:gd name="T15" fmla="*/ 7 h 10"/>
                <a:gd name="T16" fmla="*/ 5 w 22"/>
                <a:gd name="T17" fmla="*/ 2 h 10"/>
                <a:gd name="T18" fmla="*/ 6 w 22"/>
                <a:gd name="T19" fmla="*/ 2 h 10"/>
                <a:gd name="T20" fmla="*/ 12 w 22"/>
                <a:gd name="T21" fmla="*/ 2 h 10"/>
                <a:gd name="T22" fmla="*/ 12 w 22"/>
                <a:gd name="T23" fmla="*/ 2 h 10"/>
                <a:gd name="T24" fmla="*/ 16 w 22"/>
                <a:gd name="T25" fmla="*/ 0 h 10"/>
                <a:gd name="T26" fmla="*/ 16 w 22"/>
                <a:gd name="T27" fmla="*/ 2 h 10"/>
                <a:gd name="T28" fmla="*/ 20 w 22"/>
                <a:gd name="T29" fmla="*/ 2 h 10"/>
                <a:gd name="T30" fmla="*/ 22 w 22"/>
                <a:gd name="T31" fmla="*/ 2 h 10"/>
                <a:gd name="T32" fmla="*/ 18 w 22"/>
                <a:gd name="T33" fmla="*/ 4 h 10"/>
                <a:gd name="T34" fmla="*/ 16 w 22"/>
                <a:gd name="T35" fmla="*/ 4 h 10"/>
                <a:gd name="T36" fmla="*/ 14 w 22"/>
                <a:gd name="T37" fmla="*/ 4 h 10"/>
                <a:gd name="T38" fmla="*/ 12 w 22"/>
                <a:gd name="T39" fmla="*/ 2 h 10"/>
                <a:gd name="T40" fmla="*/ 14 w 22"/>
                <a:gd name="T41" fmla="*/ 2 h 10"/>
                <a:gd name="T42" fmla="*/ 16 w 22"/>
                <a:gd name="T43" fmla="*/ 0 h 10"/>
                <a:gd name="T44" fmla="*/ 16 w 22"/>
                <a:gd name="T45" fmla="*/ 0 h 10"/>
                <a:gd name="T46" fmla="*/ 12 w 22"/>
                <a:gd name="T47" fmla="*/ 7 h 10"/>
                <a:gd name="T48" fmla="*/ 12 w 22"/>
                <a:gd name="T49" fmla="*/ 8 h 10"/>
                <a:gd name="T50" fmla="*/ 12 w 22"/>
                <a:gd name="T51" fmla="*/ 8 h 10"/>
                <a:gd name="T52" fmla="*/ 8 w 22"/>
                <a:gd name="T53" fmla="*/ 8 h 10"/>
                <a:gd name="T54" fmla="*/ 9 w 22"/>
                <a:gd name="T55" fmla="*/ 7 h 10"/>
                <a:gd name="T56" fmla="*/ 12 w 22"/>
                <a:gd name="T57" fmla="*/ 7 h 10"/>
                <a:gd name="T58" fmla="*/ 12 w 22"/>
                <a:gd name="T59"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10">
                  <a:moveTo>
                    <a:pt x="12" y="2"/>
                  </a:moveTo>
                  <a:lnTo>
                    <a:pt x="12" y="2"/>
                  </a:lnTo>
                  <a:lnTo>
                    <a:pt x="12" y="4"/>
                  </a:lnTo>
                  <a:lnTo>
                    <a:pt x="12" y="4"/>
                  </a:lnTo>
                  <a:lnTo>
                    <a:pt x="9" y="7"/>
                  </a:lnTo>
                  <a:lnTo>
                    <a:pt x="2" y="10"/>
                  </a:lnTo>
                  <a:lnTo>
                    <a:pt x="0" y="8"/>
                  </a:lnTo>
                  <a:lnTo>
                    <a:pt x="2" y="7"/>
                  </a:lnTo>
                  <a:lnTo>
                    <a:pt x="5" y="2"/>
                  </a:lnTo>
                  <a:lnTo>
                    <a:pt x="6" y="2"/>
                  </a:lnTo>
                  <a:lnTo>
                    <a:pt x="12" y="2"/>
                  </a:lnTo>
                  <a:lnTo>
                    <a:pt x="12" y="2"/>
                  </a:lnTo>
                  <a:close/>
                  <a:moveTo>
                    <a:pt x="16" y="0"/>
                  </a:moveTo>
                  <a:lnTo>
                    <a:pt x="16" y="2"/>
                  </a:lnTo>
                  <a:lnTo>
                    <a:pt x="20" y="2"/>
                  </a:lnTo>
                  <a:lnTo>
                    <a:pt x="22" y="2"/>
                  </a:lnTo>
                  <a:lnTo>
                    <a:pt x="18" y="4"/>
                  </a:lnTo>
                  <a:lnTo>
                    <a:pt x="16" y="4"/>
                  </a:lnTo>
                  <a:lnTo>
                    <a:pt x="14" y="4"/>
                  </a:lnTo>
                  <a:lnTo>
                    <a:pt x="12" y="2"/>
                  </a:lnTo>
                  <a:lnTo>
                    <a:pt x="14" y="2"/>
                  </a:lnTo>
                  <a:lnTo>
                    <a:pt x="16" y="0"/>
                  </a:lnTo>
                  <a:lnTo>
                    <a:pt x="16" y="0"/>
                  </a:lnTo>
                  <a:close/>
                  <a:moveTo>
                    <a:pt x="12" y="7"/>
                  </a:moveTo>
                  <a:lnTo>
                    <a:pt x="12" y="8"/>
                  </a:lnTo>
                  <a:lnTo>
                    <a:pt x="12" y="8"/>
                  </a:lnTo>
                  <a:lnTo>
                    <a:pt x="8" y="8"/>
                  </a:lnTo>
                  <a:lnTo>
                    <a:pt x="9" y="7"/>
                  </a:lnTo>
                  <a:lnTo>
                    <a:pt x="12" y="7"/>
                  </a:lnTo>
                  <a:lnTo>
                    <a:pt x="12" y="7"/>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2" name="Freeform 776">
              <a:extLst>
                <a:ext uri="{FF2B5EF4-FFF2-40B4-BE49-F238E27FC236}">
                  <a16:creationId xmlns:a16="http://schemas.microsoft.com/office/drawing/2014/main" id="{2428F6AB-2D08-49C7-B9D3-F1AC933E6A1A}"/>
                </a:ext>
              </a:extLst>
            </p:cNvPr>
            <p:cNvSpPr>
              <a:spLocks/>
            </p:cNvSpPr>
            <p:nvPr/>
          </p:nvSpPr>
          <p:spPr bwMode="auto">
            <a:xfrm>
              <a:off x="954088" y="3603626"/>
              <a:ext cx="6350" cy="25400"/>
            </a:xfrm>
            <a:custGeom>
              <a:avLst/>
              <a:gdLst>
                <a:gd name="T0" fmla="*/ 4 w 4"/>
                <a:gd name="T1" fmla="*/ 12 h 16"/>
                <a:gd name="T2" fmla="*/ 4 w 4"/>
                <a:gd name="T3" fmla="*/ 16 h 16"/>
                <a:gd name="T4" fmla="*/ 4 w 4"/>
                <a:gd name="T5" fmla="*/ 16 h 16"/>
                <a:gd name="T6" fmla="*/ 2 w 4"/>
                <a:gd name="T7" fmla="*/ 16 h 16"/>
                <a:gd name="T8" fmla="*/ 2 w 4"/>
                <a:gd name="T9" fmla="*/ 12 h 16"/>
                <a:gd name="T10" fmla="*/ 2 w 4"/>
                <a:gd name="T11" fmla="*/ 7 h 16"/>
                <a:gd name="T12" fmla="*/ 0 w 4"/>
                <a:gd name="T13" fmla="*/ 6 h 16"/>
                <a:gd name="T14" fmla="*/ 0 w 4"/>
                <a:gd name="T15" fmla="*/ 1 h 16"/>
                <a:gd name="T16" fmla="*/ 2 w 4"/>
                <a:gd name="T17" fmla="*/ 1 h 16"/>
                <a:gd name="T18" fmla="*/ 2 w 4"/>
                <a:gd name="T19" fmla="*/ 0 h 16"/>
                <a:gd name="T20" fmla="*/ 2 w 4"/>
                <a:gd name="T21" fmla="*/ 0 h 16"/>
                <a:gd name="T22" fmla="*/ 4 w 4"/>
                <a:gd name="T23" fmla="*/ 1 h 16"/>
                <a:gd name="T24" fmla="*/ 4 w 4"/>
                <a:gd name="T25" fmla="*/ 7 h 16"/>
                <a:gd name="T26" fmla="*/ 4 w 4"/>
                <a:gd name="T27" fmla="*/ 10 h 16"/>
                <a:gd name="T28" fmla="*/ 4 w 4"/>
                <a:gd name="T29" fmla="*/ 12 h 16"/>
                <a:gd name="T30" fmla="*/ 4 w 4"/>
                <a:gd name="T31"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16">
                  <a:moveTo>
                    <a:pt x="4" y="12"/>
                  </a:moveTo>
                  <a:lnTo>
                    <a:pt x="4" y="16"/>
                  </a:lnTo>
                  <a:lnTo>
                    <a:pt x="4" y="16"/>
                  </a:lnTo>
                  <a:lnTo>
                    <a:pt x="2" y="16"/>
                  </a:lnTo>
                  <a:lnTo>
                    <a:pt x="2" y="12"/>
                  </a:lnTo>
                  <a:lnTo>
                    <a:pt x="2" y="7"/>
                  </a:lnTo>
                  <a:lnTo>
                    <a:pt x="0" y="6"/>
                  </a:lnTo>
                  <a:lnTo>
                    <a:pt x="0" y="1"/>
                  </a:lnTo>
                  <a:lnTo>
                    <a:pt x="2" y="1"/>
                  </a:lnTo>
                  <a:lnTo>
                    <a:pt x="2" y="0"/>
                  </a:lnTo>
                  <a:lnTo>
                    <a:pt x="2" y="0"/>
                  </a:lnTo>
                  <a:lnTo>
                    <a:pt x="4" y="1"/>
                  </a:lnTo>
                  <a:lnTo>
                    <a:pt x="4" y="7"/>
                  </a:lnTo>
                  <a:lnTo>
                    <a:pt x="4" y="10"/>
                  </a:lnTo>
                  <a:lnTo>
                    <a:pt x="4" y="12"/>
                  </a:lnTo>
                  <a:lnTo>
                    <a:pt x="4" y="1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3" name="Freeform 777">
              <a:extLst>
                <a:ext uri="{FF2B5EF4-FFF2-40B4-BE49-F238E27FC236}">
                  <a16:creationId xmlns:a16="http://schemas.microsoft.com/office/drawing/2014/main" id="{E66C56CC-7523-4E48-81E1-4FD26F1C635F}"/>
                </a:ext>
              </a:extLst>
            </p:cNvPr>
            <p:cNvSpPr>
              <a:spLocks/>
            </p:cNvSpPr>
            <p:nvPr/>
          </p:nvSpPr>
          <p:spPr bwMode="auto">
            <a:xfrm>
              <a:off x="1139826" y="3387726"/>
              <a:ext cx="4763" cy="0"/>
            </a:xfrm>
            <a:custGeom>
              <a:avLst/>
              <a:gdLst>
                <a:gd name="T0" fmla="*/ 0 w 3"/>
                <a:gd name="T1" fmla="*/ 0 w 3"/>
                <a:gd name="T2" fmla="*/ 3 w 3"/>
                <a:gd name="T3" fmla="*/ 0 w 3"/>
                <a:gd name="T4" fmla="*/ 0 w 3"/>
                <a:gd name="T5" fmla="*/ 0 w 3"/>
              </a:gdLst>
              <a:ahLst/>
              <a:cxnLst>
                <a:cxn ang="0">
                  <a:pos x="T0" y="0"/>
                </a:cxn>
                <a:cxn ang="0">
                  <a:pos x="T1" y="0"/>
                </a:cxn>
                <a:cxn ang="0">
                  <a:pos x="T2" y="0"/>
                </a:cxn>
                <a:cxn ang="0">
                  <a:pos x="T3" y="0"/>
                </a:cxn>
                <a:cxn ang="0">
                  <a:pos x="T4" y="0"/>
                </a:cxn>
                <a:cxn ang="0">
                  <a:pos x="T5" y="0"/>
                </a:cxn>
              </a:cxnLst>
              <a:rect l="0" t="0" r="r" b="b"/>
              <a:pathLst>
                <a:path w="3">
                  <a:moveTo>
                    <a:pt x="0" y="0"/>
                  </a:moveTo>
                  <a:lnTo>
                    <a:pt x="0" y="0"/>
                  </a:lnTo>
                  <a:lnTo>
                    <a:pt x="3" y="0"/>
                  </a:lnTo>
                  <a:lnTo>
                    <a:pt x="0"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4" name="Freeform 778">
              <a:extLst>
                <a:ext uri="{FF2B5EF4-FFF2-40B4-BE49-F238E27FC236}">
                  <a16:creationId xmlns:a16="http://schemas.microsoft.com/office/drawing/2014/main" id="{E55066EB-B1F0-429B-9A20-109C15642161}"/>
                </a:ext>
              </a:extLst>
            </p:cNvPr>
            <p:cNvSpPr>
              <a:spLocks/>
            </p:cNvSpPr>
            <p:nvPr/>
          </p:nvSpPr>
          <p:spPr bwMode="auto">
            <a:xfrm>
              <a:off x="1300163" y="3749676"/>
              <a:ext cx="104775" cy="109538"/>
            </a:xfrm>
            <a:custGeom>
              <a:avLst/>
              <a:gdLst>
                <a:gd name="T0" fmla="*/ 4 w 66"/>
                <a:gd name="T1" fmla="*/ 69 h 69"/>
                <a:gd name="T2" fmla="*/ 0 w 66"/>
                <a:gd name="T3" fmla="*/ 64 h 69"/>
                <a:gd name="T4" fmla="*/ 0 w 66"/>
                <a:gd name="T5" fmla="*/ 55 h 69"/>
                <a:gd name="T6" fmla="*/ 0 w 66"/>
                <a:gd name="T7" fmla="*/ 47 h 69"/>
                <a:gd name="T8" fmla="*/ 2 w 66"/>
                <a:gd name="T9" fmla="*/ 45 h 69"/>
                <a:gd name="T10" fmla="*/ 6 w 66"/>
                <a:gd name="T11" fmla="*/ 41 h 69"/>
                <a:gd name="T12" fmla="*/ 6 w 66"/>
                <a:gd name="T13" fmla="*/ 41 h 69"/>
                <a:gd name="T14" fmla="*/ 12 w 66"/>
                <a:gd name="T15" fmla="*/ 41 h 69"/>
                <a:gd name="T16" fmla="*/ 14 w 66"/>
                <a:gd name="T17" fmla="*/ 39 h 69"/>
                <a:gd name="T18" fmla="*/ 19 w 66"/>
                <a:gd name="T19" fmla="*/ 37 h 69"/>
                <a:gd name="T20" fmla="*/ 26 w 66"/>
                <a:gd name="T21" fmla="*/ 39 h 69"/>
                <a:gd name="T22" fmla="*/ 32 w 66"/>
                <a:gd name="T23" fmla="*/ 33 h 69"/>
                <a:gd name="T24" fmla="*/ 38 w 66"/>
                <a:gd name="T25" fmla="*/ 26 h 69"/>
                <a:gd name="T26" fmla="*/ 44 w 66"/>
                <a:gd name="T27" fmla="*/ 22 h 69"/>
                <a:gd name="T28" fmla="*/ 38 w 66"/>
                <a:gd name="T29" fmla="*/ 22 h 69"/>
                <a:gd name="T30" fmla="*/ 19 w 66"/>
                <a:gd name="T31" fmla="*/ 15 h 69"/>
                <a:gd name="T32" fmla="*/ 16 w 66"/>
                <a:gd name="T33" fmla="*/ 13 h 69"/>
                <a:gd name="T34" fmla="*/ 14 w 66"/>
                <a:gd name="T35" fmla="*/ 9 h 69"/>
                <a:gd name="T36" fmla="*/ 12 w 66"/>
                <a:gd name="T37" fmla="*/ 7 h 69"/>
                <a:gd name="T38" fmla="*/ 10 w 66"/>
                <a:gd name="T39" fmla="*/ 6 h 69"/>
                <a:gd name="T40" fmla="*/ 12 w 66"/>
                <a:gd name="T41" fmla="*/ 3 h 69"/>
                <a:gd name="T42" fmla="*/ 14 w 66"/>
                <a:gd name="T43" fmla="*/ 1 h 69"/>
                <a:gd name="T44" fmla="*/ 19 w 66"/>
                <a:gd name="T45" fmla="*/ 6 h 69"/>
                <a:gd name="T46" fmla="*/ 20 w 66"/>
                <a:gd name="T47" fmla="*/ 7 h 69"/>
                <a:gd name="T48" fmla="*/ 26 w 66"/>
                <a:gd name="T49" fmla="*/ 7 h 69"/>
                <a:gd name="T50" fmla="*/ 30 w 66"/>
                <a:gd name="T51" fmla="*/ 6 h 69"/>
                <a:gd name="T52" fmla="*/ 36 w 66"/>
                <a:gd name="T53" fmla="*/ 6 h 69"/>
                <a:gd name="T54" fmla="*/ 39 w 66"/>
                <a:gd name="T55" fmla="*/ 3 h 69"/>
                <a:gd name="T56" fmla="*/ 45 w 66"/>
                <a:gd name="T57" fmla="*/ 3 h 69"/>
                <a:gd name="T58" fmla="*/ 48 w 66"/>
                <a:gd name="T59" fmla="*/ 3 h 69"/>
                <a:gd name="T60" fmla="*/ 51 w 66"/>
                <a:gd name="T61" fmla="*/ 3 h 69"/>
                <a:gd name="T62" fmla="*/ 58 w 66"/>
                <a:gd name="T63" fmla="*/ 1 h 69"/>
                <a:gd name="T64" fmla="*/ 61 w 66"/>
                <a:gd name="T65" fmla="*/ 0 h 69"/>
                <a:gd name="T66" fmla="*/ 66 w 66"/>
                <a:gd name="T67" fmla="*/ 0 h 69"/>
                <a:gd name="T68" fmla="*/ 64 w 66"/>
                <a:gd name="T69" fmla="*/ 3 h 69"/>
                <a:gd name="T70" fmla="*/ 66 w 66"/>
                <a:gd name="T71" fmla="*/ 7 h 69"/>
                <a:gd name="T72" fmla="*/ 64 w 66"/>
                <a:gd name="T73" fmla="*/ 9 h 69"/>
                <a:gd name="T74" fmla="*/ 64 w 66"/>
                <a:gd name="T75" fmla="*/ 13 h 69"/>
                <a:gd name="T76" fmla="*/ 60 w 66"/>
                <a:gd name="T77" fmla="*/ 19 h 69"/>
                <a:gd name="T78" fmla="*/ 55 w 66"/>
                <a:gd name="T79" fmla="*/ 23 h 69"/>
                <a:gd name="T80" fmla="*/ 54 w 66"/>
                <a:gd name="T81" fmla="*/ 25 h 69"/>
                <a:gd name="T82" fmla="*/ 51 w 66"/>
                <a:gd name="T83" fmla="*/ 29 h 69"/>
                <a:gd name="T84" fmla="*/ 51 w 66"/>
                <a:gd name="T85" fmla="*/ 33 h 69"/>
                <a:gd name="T86" fmla="*/ 44 w 66"/>
                <a:gd name="T87" fmla="*/ 41 h 69"/>
                <a:gd name="T88" fmla="*/ 36 w 66"/>
                <a:gd name="T89" fmla="*/ 48 h 69"/>
                <a:gd name="T90" fmla="*/ 32 w 66"/>
                <a:gd name="T91" fmla="*/ 51 h 69"/>
                <a:gd name="T92" fmla="*/ 22 w 66"/>
                <a:gd name="T93" fmla="*/ 55 h 69"/>
                <a:gd name="T94" fmla="*/ 16 w 66"/>
                <a:gd name="T95" fmla="*/ 59 h 69"/>
                <a:gd name="T96" fmla="*/ 10 w 66"/>
                <a:gd name="T97" fmla="*/ 63 h 69"/>
                <a:gd name="T98" fmla="*/ 6 w 66"/>
                <a:gd name="T99" fmla="*/ 67 h 69"/>
                <a:gd name="T100" fmla="*/ 4 w 66"/>
                <a:gd name="T101" fmla="*/ 69 h 69"/>
                <a:gd name="T102" fmla="*/ 4 w 66"/>
                <a:gd name="T103"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6" h="69">
                  <a:moveTo>
                    <a:pt x="4" y="69"/>
                  </a:moveTo>
                  <a:lnTo>
                    <a:pt x="0" y="64"/>
                  </a:lnTo>
                  <a:lnTo>
                    <a:pt x="0" y="55"/>
                  </a:lnTo>
                  <a:lnTo>
                    <a:pt x="0" y="47"/>
                  </a:lnTo>
                  <a:lnTo>
                    <a:pt x="2" y="45"/>
                  </a:lnTo>
                  <a:lnTo>
                    <a:pt x="6" y="41"/>
                  </a:lnTo>
                  <a:lnTo>
                    <a:pt x="6" y="41"/>
                  </a:lnTo>
                  <a:lnTo>
                    <a:pt x="12" y="41"/>
                  </a:lnTo>
                  <a:lnTo>
                    <a:pt x="14" y="39"/>
                  </a:lnTo>
                  <a:lnTo>
                    <a:pt x="19" y="37"/>
                  </a:lnTo>
                  <a:lnTo>
                    <a:pt x="26" y="39"/>
                  </a:lnTo>
                  <a:lnTo>
                    <a:pt x="32" y="33"/>
                  </a:lnTo>
                  <a:lnTo>
                    <a:pt x="38" y="26"/>
                  </a:lnTo>
                  <a:lnTo>
                    <a:pt x="44" y="22"/>
                  </a:lnTo>
                  <a:lnTo>
                    <a:pt x="38" y="22"/>
                  </a:lnTo>
                  <a:lnTo>
                    <a:pt x="19" y="15"/>
                  </a:lnTo>
                  <a:lnTo>
                    <a:pt x="16" y="13"/>
                  </a:lnTo>
                  <a:lnTo>
                    <a:pt x="14" y="9"/>
                  </a:lnTo>
                  <a:lnTo>
                    <a:pt x="12" y="7"/>
                  </a:lnTo>
                  <a:lnTo>
                    <a:pt x="10" y="6"/>
                  </a:lnTo>
                  <a:lnTo>
                    <a:pt x="12" y="3"/>
                  </a:lnTo>
                  <a:lnTo>
                    <a:pt x="14" y="1"/>
                  </a:lnTo>
                  <a:lnTo>
                    <a:pt x="19" y="6"/>
                  </a:lnTo>
                  <a:lnTo>
                    <a:pt x="20" y="7"/>
                  </a:lnTo>
                  <a:lnTo>
                    <a:pt x="26" y="7"/>
                  </a:lnTo>
                  <a:lnTo>
                    <a:pt x="30" y="6"/>
                  </a:lnTo>
                  <a:lnTo>
                    <a:pt x="36" y="6"/>
                  </a:lnTo>
                  <a:lnTo>
                    <a:pt x="39" y="3"/>
                  </a:lnTo>
                  <a:lnTo>
                    <a:pt x="45" y="3"/>
                  </a:lnTo>
                  <a:lnTo>
                    <a:pt x="48" y="3"/>
                  </a:lnTo>
                  <a:lnTo>
                    <a:pt x="51" y="3"/>
                  </a:lnTo>
                  <a:lnTo>
                    <a:pt x="58" y="1"/>
                  </a:lnTo>
                  <a:lnTo>
                    <a:pt x="61" y="0"/>
                  </a:lnTo>
                  <a:lnTo>
                    <a:pt x="66" y="0"/>
                  </a:lnTo>
                  <a:lnTo>
                    <a:pt x="64" y="3"/>
                  </a:lnTo>
                  <a:lnTo>
                    <a:pt x="66" y="7"/>
                  </a:lnTo>
                  <a:lnTo>
                    <a:pt x="64" y="9"/>
                  </a:lnTo>
                  <a:lnTo>
                    <a:pt x="64" y="13"/>
                  </a:lnTo>
                  <a:lnTo>
                    <a:pt x="60" y="19"/>
                  </a:lnTo>
                  <a:lnTo>
                    <a:pt x="55" y="23"/>
                  </a:lnTo>
                  <a:lnTo>
                    <a:pt x="54" y="25"/>
                  </a:lnTo>
                  <a:lnTo>
                    <a:pt x="51" y="29"/>
                  </a:lnTo>
                  <a:lnTo>
                    <a:pt x="51" y="33"/>
                  </a:lnTo>
                  <a:lnTo>
                    <a:pt x="44" y="41"/>
                  </a:lnTo>
                  <a:lnTo>
                    <a:pt x="36" y="48"/>
                  </a:lnTo>
                  <a:lnTo>
                    <a:pt x="32" y="51"/>
                  </a:lnTo>
                  <a:lnTo>
                    <a:pt x="22" y="55"/>
                  </a:lnTo>
                  <a:lnTo>
                    <a:pt x="16" y="59"/>
                  </a:lnTo>
                  <a:lnTo>
                    <a:pt x="10" y="63"/>
                  </a:lnTo>
                  <a:lnTo>
                    <a:pt x="6" y="67"/>
                  </a:lnTo>
                  <a:lnTo>
                    <a:pt x="4" y="69"/>
                  </a:lnTo>
                  <a:lnTo>
                    <a:pt x="4" y="69"/>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5" name="Freeform 779">
              <a:extLst>
                <a:ext uri="{FF2B5EF4-FFF2-40B4-BE49-F238E27FC236}">
                  <a16:creationId xmlns:a16="http://schemas.microsoft.com/office/drawing/2014/main" id="{9C8E7BFE-F614-43F3-A88A-7BE6DD4F1B26}"/>
                </a:ext>
              </a:extLst>
            </p:cNvPr>
            <p:cNvSpPr>
              <a:spLocks/>
            </p:cNvSpPr>
            <p:nvPr/>
          </p:nvSpPr>
          <p:spPr bwMode="auto">
            <a:xfrm>
              <a:off x="1176338" y="3376613"/>
              <a:ext cx="23813" cy="41275"/>
            </a:xfrm>
            <a:custGeom>
              <a:avLst/>
              <a:gdLst>
                <a:gd name="T0" fmla="*/ 11 w 15"/>
                <a:gd name="T1" fmla="*/ 2 h 26"/>
                <a:gd name="T2" fmla="*/ 11 w 15"/>
                <a:gd name="T3" fmla="*/ 7 h 26"/>
                <a:gd name="T4" fmla="*/ 13 w 15"/>
                <a:gd name="T5" fmla="*/ 8 h 26"/>
                <a:gd name="T6" fmla="*/ 11 w 15"/>
                <a:gd name="T7" fmla="*/ 10 h 26"/>
                <a:gd name="T8" fmla="*/ 15 w 15"/>
                <a:gd name="T9" fmla="*/ 11 h 26"/>
                <a:gd name="T10" fmla="*/ 15 w 15"/>
                <a:gd name="T11" fmla="*/ 14 h 26"/>
                <a:gd name="T12" fmla="*/ 13 w 15"/>
                <a:gd name="T13" fmla="*/ 16 h 26"/>
                <a:gd name="T14" fmla="*/ 13 w 15"/>
                <a:gd name="T15" fmla="*/ 22 h 26"/>
                <a:gd name="T16" fmla="*/ 11 w 15"/>
                <a:gd name="T17" fmla="*/ 22 h 26"/>
                <a:gd name="T18" fmla="*/ 9 w 15"/>
                <a:gd name="T19" fmla="*/ 26 h 26"/>
                <a:gd name="T20" fmla="*/ 5 w 15"/>
                <a:gd name="T21" fmla="*/ 24 h 26"/>
                <a:gd name="T22" fmla="*/ 0 w 15"/>
                <a:gd name="T23" fmla="*/ 26 h 26"/>
                <a:gd name="T24" fmla="*/ 3 w 15"/>
                <a:gd name="T25" fmla="*/ 24 h 26"/>
                <a:gd name="T26" fmla="*/ 0 w 15"/>
                <a:gd name="T27" fmla="*/ 22 h 26"/>
                <a:gd name="T28" fmla="*/ 3 w 15"/>
                <a:gd name="T29" fmla="*/ 20 h 26"/>
                <a:gd name="T30" fmla="*/ 0 w 15"/>
                <a:gd name="T31" fmla="*/ 16 h 26"/>
                <a:gd name="T32" fmla="*/ 3 w 15"/>
                <a:gd name="T33" fmla="*/ 11 h 26"/>
                <a:gd name="T34" fmla="*/ 0 w 15"/>
                <a:gd name="T35" fmla="*/ 10 h 26"/>
                <a:gd name="T36" fmla="*/ 3 w 15"/>
                <a:gd name="T37" fmla="*/ 8 h 26"/>
                <a:gd name="T38" fmla="*/ 3 w 15"/>
                <a:gd name="T39" fmla="*/ 7 h 26"/>
                <a:gd name="T40" fmla="*/ 5 w 15"/>
                <a:gd name="T41" fmla="*/ 2 h 26"/>
                <a:gd name="T42" fmla="*/ 6 w 15"/>
                <a:gd name="T43" fmla="*/ 0 h 26"/>
                <a:gd name="T44" fmla="*/ 11 w 15"/>
                <a:gd name="T45" fmla="*/ 2 h 26"/>
                <a:gd name="T46" fmla="*/ 11 w 15"/>
                <a:gd name="T47"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 h="26">
                  <a:moveTo>
                    <a:pt x="11" y="2"/>
                  </a:moveTo>
                  <a:lnTo>
                    <a:pt x="11" y="7"/>
                  </a:lnTo>
                  <a:lnTo>
                    <a:pt x="13" y="8"/>
                  </a:lnTo>
                  <a:lnTo>
                    <a:pt x="11" y="10"/>
                  </a:lnTo>
                  <a:lnTo>
                    <a:pt x="15" y="11"/>
                  </a:lnTo>
                  <a:lnTo>
                    <a:pt x="15" y="14"/>
                  </a:lnTo>
                  <a:lnTo>
                    <a:pt x="13" y="16"/>
                  </a:lnTo>
                  <a:lnTo>
                    <a:pt x="13" y="22"/>
                  </a:lnTo>
                  <a:lnTo>
                    <a:pt x="11" y="22"/>
                  </a:lnTo>
                  <a:lnTo>
                    <a:pt x="9" y="26"/>
                  </a:lnTo>
                  <a:lnTo>
                    <a:pt x="5" y="24"/>
                  </a:lnTo>
                  <a:lnTo>
                    <a:pt x="0" y="26"/>
                  </a:lnTo>
                  <a:lnTo>
                    <a:pt x="3" y="24"/>
                  </a:lnTo>
                  <a:lnTo>
                    <a:pt x="0" y="22"/>
                  </a:lnTo>
                  <a:lnTo>
                    <a:pt x="3" y="20"/>
                  </a:lnTo>
                  <a:lnTo>
                    <a:pt x="0" y="16"/>
                  </a:lnTo>
                  <a:lnTo>
                    <a:pt x="3" y="11"/>
                  </a:lnTo>
                  <a:lnTo>
                    <a:pt x="0" y="10"/>
                  </a:lnTo>
                  <a:lnTo>
                    <a:pt x="3" y="8"/>
                  </a:lnTo>
                  <a:lnTo>
                    <a:pt x="3" y="7"/>
                  </a:lnTo>
                  <a:lnTo>
                    <a:pt x="5" y="2"/>
                  </a:lnTo>
                  <a:lnTo>
                    <a:pt x="6" y="0"/>
                  </a:lnTo>
                  <a:lnTo>
                    <a:pt x="11" y="2"/>
                  </a:lnTo>
                  <a:lnTo>
                    <a:pt x="11"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6" name="Freeform 780">
              <a:extLst>
                <a:ext uri="{FF2B5EF4-FFF2-40B4-BE49-F238E27FC236}">
                  <a16:creationId xmlns:a16="http://schemas.microsoft.com/office/drawing/2014/main" id="{5C36FEC7-724C-44C6-88A2-3C0AAFA6106C}"/>
                </a:ext>
              </a:extLst>
            </p:cNvPr>
            <p:cNvSpPr>
              <a:spLocks/>
            </p:cNvSpPr>
            <p:nvPr/>
          </p:nvSpPr>
          <p:spPr bwMode="auto">
            <a:xfrm>
              <a:off x="1030288" y="3751263"/>
              <a:ext cx="3175" cy="3175"/>
            </a:xfrm>
            <a:custGeom>
              <a:avLst/>
              <a:gdLst>
                <a:gd name="T0" fmla="*/ 0 w 2"/>
                <a:gd name="T1" fmla="*/ 2 h 2"/>
                <a:gd name="T2" fmla="*/ 0 w 2"/>
                <a:gd name="T3" fmla="*/ 0 h 2"/>
                <a:gd name="T4" fmla="*/ 0 w 2"/>
                <a:gd name="T5" fmla="*/ 0 h 2"/>
                <a:gd name="T6" fmla="*/ 2 w 2"/>
                <a:gd name="T7" fmla="*/ 2 h 2"/>
                <a:gd name="T8" fmla="*/ 0 w 2"/>
                <a:gd name="T9" fmla="*/ 2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lnTo>
                    <a:pt x="0" y="0"/>
                  </a:lnTo>
                  <a:lnTo>
                    <a:pt x="0" y="0"/>
                  </a:lnTo>
                  <a:lnTo>
                    <a:pt x="2" y="2"/>
                  </a:lnTo>
                  <a:lnTo>
                    <a:pt x="0" y="2"/>
                  </a:lnTo>
                  <a:lnTo>
                    <a:pt x="0"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7" name="Freeform 781">
              <a:extLst>
                <a:ext uri="{FF2B5EF4-FFF2-40B4-BE49-F238E27FC236}">
                  <a16:creationId xmlns:a16="http://schemas.microsoft.com/office/drawing/2014/main" id="{830D03A8-E0C2-4567-9D3C-114D8D44A228}"/>
                </a:ext>
              </a:extLst>
            </p:cNvPr>
            <p:cNvSpPr>
              <a:spLocks/>
            </p:cNvSpPr>
            <p:nvPr/>
          </p:nvSpPr>
          <p:spPr bwMode="auto">
            <a:xfrm>
              <a:off x="1184276" y="3348038"/>
              <a:ext cx="31750" cy="14288"/>
            </a:xfrm>
            <a:custGeom>
              <a:avLst/>
              <a:gdLst>
                <a:gd name="T0" fmla="*/ 20 w 20"/>
                <a:gd name="T1" fmla="*/ 4 h 9"/>
                <a:gd name="T2" fmla="*/ 17 w 20"/>
                <a:gd name="T3" fmla="*/ 9 h 9"/>
                <a:gd name="T4" fmla="*/ 16 w 20"/>
                <a:gd name="T5" fmla="*/ 6 h 9"/>
                <a:gd name="T6" fmla="*/ 11 w 20"/>
                <a:gd name="T7" fmla="*/ 6 h 9"/>
                <a:gd name="T8" fmla="*/ 10 w 20"/>
                <a:gd name="T9" fmla="*/ 9 h 9"/>
                <a:gd name="T10" fmla="*/ 6 w 20"/>
                <a:gd name="T11" fmla="*/ 9 h 9"/>
                <a:gd name="T12" fmla="*/ 4 w 20"/>
                <a:gd name="T13" fmla="*/ 9 h 9"/>
                <a:gd name="T14" fmla="*/ 0 w 20"/>
                <a:gd name="T15" fmla="*/ 9 h 9"/>
                <a:gd name="T16" fmla="*/ 0 w 20"/>
                <a:gd name="T17" fmla="*/ 6 h 9"/>
                <a:gd name="T18" fmla="*/ 0 w 20"/>
                <a:gd name="T19" fmla="*/ 3 h 9"/>
                <a:gd name="T20" fmla="*/ 4 w 20"/>
                <a:gd name="T21" fmla="*/ 3 h 9"/>
                <a:gd name="T22" fmla="*/ 6 w 20"/>
                <a:gd name="T23" fmla="*/ 0 h 9"/>
                <a:gd name="T24" fmla="*/ 10 w 20"/>
                <a:gd name="T25" fmla="*/ 0 h 9"/>
                <a:gd name="T26" fmla="*/ 11 w 20"/>
                <a:gd name="T27" fmla="*/ 0 h 9"/>
                <a:gd name="T28" fmla="*/ 11 w 20"/>
                <a:gd name="T29" fmla="*/ 3 h 9"/>
                <a:gd name="T30" fmla="*/ 14 w 20"/>
                <a:gd name="T31" fmla="*/ 3 h 9"/>
                <a:gd name="T32" fmla="*/ 17 w 20"/>
                <a:gd name="T33" fmla="*/ 3 h 9"/>
                <a:gd name="T34" fmla="*/ 20 w 20"/>
                <a:gd name="T35" fmla="*/ 4 h 9"/>
                <a:gd name="T36" fmla="*/ 20 w 20"/>
                <a:gd name="T37"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9">
                  <a:moveTo>
                    <a:pt x="20" y="4"/>
                  </a:moveTo>
                  <a:lnTo>
                    <a:pt x="17" y="9"/>
                  </a:lnTo>
                  <a:lnTo>
                    <a:pt x="16" y="6"/>
                  </a:lnTo>
                  <a:lnTo>
                    <a:pt x="11" y="6"/>
                  </a:lnTo>
                  <a:lnTo>
                    <a:pt x="10" y="9"/>
                  </a:lnTo>
                  <a:lnTo>
                    <a:pt x="6" y="9"/>
                  </a:lnTo>
                  <a:lnTo>
                    <a:pt x="4" y="9"/>
                  </a:lnTo>
                  <a:lnTo>
                    <a:pt x="0" y="9"/>
                  </a:lnTo>
                  <a:lnTo>
                    <a:pt x="0" y="6"/>
                  </a:lnTo>
                  <a:lnTo>
                    <a:pt x="0" y="3"/>
                  </a:lnTo>
                  <a:lnTo>
                    <a:pt x="4" y="3"/>
                  </a:lnTo>
                  <a:lnTo>
                    <a:pt x="6" y="0"/>
                  </a:lnTo>
                  <a:lnTo>
                    <a:pt x="10" y="0"/>
                  </a:lnTo>
                  <a:lnTo>
                    <a:pt x="11" y="0"/>
                  </a:lnTo>
                  <a:lnTo>
                    <a:pt x="11" y="3"/>
                  </a:lnTo>
                  <a:lnTo>
                    <a:pt x="14" y="3"/>
                  </a:lnTo>
                  <a:lnTo>
                    <a:pt x="17" y="3"/>
                  </a:lnTo>
                  <a:lnTo>
                    <a:pt x="20" y="4"/>
                  </a:lnTo>
                  <a:lnTo>
                    <a:pt x="20" y="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8" name="Freeform 782">
              <a:extLst>
                <a:ext uri="{FF2B5EF4-FFF2-40B4-BE49-F238E27FC236}">
                  <a16:creationId xmlns:a16="http://schemas.microsoft.com/office/drawing/2014/main" id="{ABA6F53A-BD0A-4A40-9904-D370DC61D7AD}"/>
                </a:ext>
              </a:extLst>
            </p:cNvPr>
            <p:cNvSpPr>
              <a:spLocks/>
            </p:cNvSpPr>
            <p:nvPr/>
          </p:nvSpPr>
          <p:spPr bwMode="auto">
            <a:xfrm>
              <a:off x="1152526" y="3367088"/>
              <a:ext cx="22225" cy="9525"/>
            </a:xfrm>
            <a:custGeom>
              <a:avLst/>
              <a:gdLst>
                <a:gd name="T0" fmla="*/ 14 w 14"/>
                <a:gd name="T1" fmla="*/ 2 h 6"/>
                <a:gd name="T2" fmla="*/ 10 w 14"/>
                <a:gd name="T3" fmla="*/ 2 h 6"/>
                <a:gd name="T4" fmla="*/ 8 w 14"/>
                <a:gd name="T5" fmla="*/ 4 h 6"/>
                <a:gd name="T6" fmla="*/ 6 w 14"/>
                <a:gd name="T7" fmla="*/ 6 h 6"/>
                <a:gd name="T8" fmla="*/ 0 w 14"/>
                <a:gd name="T9" fmla="*/ 4 h 6"/>
                <a:gd name="T10" fmla="*/ 2 w 14"/>
                <a:gd name="T11" fmla="*/ 4 h 6"/>
                <a:gd name="T12" fmla="*/ 2 w 14"/>
                <a:gd name="T13" fmla="*/ 0 h 6"/>
                <a:gd name="T14" fmla="*/ 4 w 14"/>
                <a:gd name="T15" fmla="*/ 0 h 6"/>
                <a:gd name="T16" fmla="*/ 6 w 14"/>
                <a:gd name="T17" fmla="*/ 0 h 6"/>
                <a:gd name="T18" fmla="*/ 8 w 14"/>
                <a:gd name="T19" fmla="*/ 0 h 6"/>
                <a:gd name="T20" fmla="*/ 12 w 14"/>
                <a:gd name="T21" fmla="*/ 0 h 6"/>
                <a:gd name="T22" fmla="*/ 14 w 14"/>
                <a:gd name="T23" fmla="*/ 2 h 6"/>
                <a:gd name="T24" fmla="*/ 14 w 14"/>
                <a:gd name="T25"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6">
                  <a:moveTo>
                    <a:pt x="14" y="2"/>
                  </a:moveTo>
                  <a:lnTo>
                    <a:pt x="10" y="2"/>
                  </a:lnTo>
                  <a:lnTo>
                    <a:pt x="8" y="4"/>
                  </a:lnTo>
                  <a:lnTo>
                    <a:pt x="6" y="6"/>
                  </a:lnTo>
                  <a:lnTo>
                    <a:pt x="0" y="4"/>
                  </a:lnTo>
                  <a:lnTo>
                    <a:pt x="2" y="4"/>
                  </a:lnTo>
                  <a:lnTo>
                    <a:pt x="2" y="0"/>
                  </a:lnTo>
                  <a:lnTo>
                    <a:pt x="4" y="0"/>
                  </a:lnTo>
                  <a:lnTo>
                    <a:pt x="6" y="0"/>
                  </a:lnTo>
                  <a:lnTo>
                    <a:pt x="8" y="0"/>
                  </a:lnTo>
                  <a:lnTo>
                    <a:pt x="12" y="0"/>
                  </a:lnTo>
                  <a:lnTo>
                    <a:pt x="14" y="2"/>
                  </a:lnTo>
                  <a:lnTo>
                    <a:pt x="14"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9" name="Freeform 783">
              <a:extLst>
                <a:ext uri="{FF2B5EF4-FFF2-40B4-BE49-F238E27FC236}">
                  <a16:creationId xmlns:a16="http://schemas.microsoft.com/office/drawing/2014/main" id="{3A807CC4-7FC0-4F48-90E7-0AD26A1D18C3}"/>
                </a:ext>
              </a:extLst>
            </p:cNvPr>
            <p:cNvSpPr>
              <a:spLocks/>
            </p:cNvSpPr>
            <p:nvPr/>
          </p:nvSpPr>
          <p:spPr bwMode="auto">
            <a:xfrm>
              <a:off x="1200151" y="3208338"/>
              <a:ext cx="100013" cy="85725"/>
            </a:xfrm>
            <a:custGeom>
              <a:avLst/>
              <a:gdLst>
                <a:gd name="T0" fmla="*/ 57 w 63"/>
                <a:gd name="T1" fmla="*/ 13 h 54"/>
                <a:gd name="T2" fmla="*/ 55 w 63"/>
                <a:gd name="T3" fmla="*/ 15 h 54"/>
                <a:gd name="T4" fmla="*/ 54 w 63"/>
                <a:gd name="T5" fmla="*/ 13 h 54"/>
                <a:gd name="T6" fmla="*/ 47 w 63"/>
                <a:gd name="T7" fmla="*/ 16 h 54"/>
                <a:gd name="T8" fmla="*/ 47 w 63"/>
                <a:gd name="T9" fmla="*/ 19 h 54"/>
                <a:gd name="T10" fmla="*/ 44 w 63"/>
                <a:gd name="T11" fmla="*/ 21 h 54"/>
                <a:gd name="T12" fmla="*/ 41 w 63"/>
                <a:gd name="T13" fmla="*/ 21 h 54"/>
                <a:gd name="T14" fmla="*/ 38 w 63"/>
                <a:gd name="T15" fmla="*/ 22 h 54"/>
                <a:gd name="T16" fmla="*/ 33 w 63"/>
                <a:gd name="T17" fmla="*/ 25 h 54"/>
                <a:gd name="T18" fmla="*/ 29 w 63"/>
                <a:gd name="T19" fmla="*/ 28 h 54"/>
                <a:gd name="T20" fmla="*/ 28 w 63"/>
                <a:gd name="T21" fmla="*/ 32 h 54"/>
                <a:gd name="T22" fmla="*/ 29 w 63"/>
                <a:gd name="T23" fmla="*/ 32 h 54"/>
                <a:gd name="T24" fmla="*/ 29 w 63"/>
                <a:gd name="T25" fmla="*/ 37 h 54"/>
                <a:gd name="T26" fmla="*/ 26 w 63"/>
                <a:gd name="T27" fmla="*/ 41 h 54"/>
                <a:gd name="T28" fmla="*/ 19 w 63"/>
                <a:gd name="T29" fmla="*/ 41 h 54"/>
                <a:gd name="T30" fmla="*/ 17 w 63"/>
                <a:gd name="T31" fmla="*/ 43 h 54"/>
                <a:gd name="T32" fmla="*/ 13 w 63"/>
                <a:gd name="T33" fmla="*/ 48 h 54"/>
                <a:gd name="T34" fmla="*/ 10 w 63"/>
                <a:gd name="T35" fmla="*/ 53 h 54"/>
                <a:gd name="T36" fmla="*/ 6 w 63"/>
                <a:gd name="T37" fmla="*/ 50 h 54"/>
                <a:gd name="T38" fmla="*/ 4 w 63"/>
                <a:gd name="T39" fmla="*/ 53 h 54"/>
                <a:gd name="T40" fmla="*/ 1 w 63"/>
                <a:gd name="T41" fmla="*/ 54 h 54"/>
                <a:gd name="T42" fmla="*/ 0 w 63"/>
                <a:gd name="T43" fmla="*/ 54 h 54"/>
                <a:gd name="T44" fmla="*/ 4 w 63"/>
                <a:gd name="T45" fmla="*/ 48 h 54"/>
                <a:gd name="T46" fmla="*/ 4 w 63"/>
                <a:gd name="T47" fmla="*/ 43 h 54"/>
                <a:gd name="T48" fmla="*/ 6 w 63"/>
                <a:gd name="T49" fmla="*/ 41 h 54"/>
                <a:gd name="T50" fmla="*/ 6 w 63"/>
                <a:gd name="T51" fmla="*/ 38 h 54"/>
                <a:gd name="T52" fmla="*/ 7 w 63"/>
                <a:gd name="T53" fmla="*/ 37 h 54"/>
                <a:gd name="T54" fmla="*/ 10 w 63"/>
                <a:gd name="T55" fmla="*/ 35 h 54"/>
                <a:gd name="T56" fmla="*/ 13 w 63"/>
                <a:gd name="T57" fmla="*/ 32 h 54"/>
                <a:gd name="T58" fmla="*/ 16 w 63"/>
                <a:gd name="T59" fmla="*/ 31 h 54"/>
                <a:gd name="T60" fmla="*/ 17 w 63"/>
                <a:gd name="T61" fmla="*/ 28 h 54"/>
                <a:gd name="T62" fmla="*/ 19 w 63"/>
                <a:gd name="T63" fmla="*/ 27 h 54"/>
                <a:gd name="T64" fmla="*/ 19 w 63"/>
                <a:gd name="T65" fmla="*/ 25 h 54"/>
                <a:gd name="T66" fmla="*/ 22 w 63"/>
                <a:gd name="T67" fmla="*/ 22 h 54"/>
                <a:gd name="T68" fmla="*/ 23 w 63"/>
                <a:gd name="T69" fmla="*/ 19 h 54"/>
                <a:gd name="T70" fmla="*/ 28 w 63"/>
                <a:gd name="T71" fmla="*/ 16 h 54"/>
                <a:gd name="T72" fmla="*/ 32 w 63"/>
                <a:gd name="T73" fmla="*/ 16 h 54"/>
                <a:gd name="T74" fmla="*/ 32 w 63"/>
                <a:gd name="T75" fmla="*/ 15 h 54"/>
                <a:gd name="T76" fmla="*/ 35 w 63"/>
                <a:gd name="T77" fmla="*/ 13 h 54"/>
                <a:gd name="T78" fmla="*/ 39 w 63"/>
                <a:gd name="T79" fmla="*/ 9 h 54"/>
                <a:gd name="T80" fmla="*/ 41 w 63"/>
                <a:gd name="T81" fmla="*/ 9 h 54"/>
                <a:gd name="T82" fmla="*/ 45 w 63"/>
                <a:gd name="T83" fmla="*/ 5 h 54"/>
                <a:gd name="T84" fmla="*/ 47 w 63"/>
                <a:gd name="T85" fmla="*/ 5 h 54"/>
                <a:gd name="T86" fmla="*/ 49 w 63"/>
                <a:gd name="T87" fmla="*/ 3 h 54"/>
                <a:gd name="T88" fmla="*/ 54 w 63"/>
                <a:gd name="T89" fmla="*/ 3 h 54"/>
                <a:gd name="T90" fmla="*/ 54 w 63"/>
                <a:gd name="T91" fmla="*/ 0 h 54"/>
                <a:gd name="T92" fmla="*/ 57 w 63"/>
                <a:gd name="T93" fmla="*/ 3 h 54"/>
                <a:gd name="T94" fmla="*/ 60 w 63"/>
                <a:gd name="T95" fmla="*/ 0 h 54"/>
                <a:gd name="T96" fmla="*/ 63 w 63"/>
                <a:gd name="T97" fmla="*/ 5 h 54"/>
                <a:gd name="T98" fmla="*/ 60 w 63"/>
                <a:gd name="T99" fmla="*/ 9 h 54"/>
                <a:gd name="T100" fmla="*/ 60 w 63"/>
                <a:gd name="T101" fmla="*/ 11 h 54"/>
                <a:gd name="T102" fmla="*/ 60 w 63"/>
                <a:gd name="T103" fmla="*/ 11 h 54"/>
                <a:gd name="T104" fmla="*/ 57 w 63"/>
                <a:gd name="T105" fmla="*/ 13 h 54"/>
                <a:gd name="T106" fmla="*/ 57 w 63"/>
                <a:gd name="T107" fmla="*/ 1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3" h="54">
                  <a:moveTo>
                    <a:pt x="57" y="13"/>
                  </a:moveTo>
                  <a:lnTo>
                    <a:pt x="55" y="15"/>
                  </a:lnTo>
                  <a:lnTo>
                    <a:pt x="54" y="13"/>
                  </a:lnTo>
                  <a:lnTo>
                    <a:pt x="47" y="16"/>
                  </a:lnTo>
                  <a:lnTo>
                    <a:pt x="47" y="19"/>
                  </a:lnTo>
                  <a:lnTo>
                    <a:pt x="44" y="21"/>
                  </a:lnTo>
                  <a:lnTo>
                    <a:pt x="41" y="21"/>
                  </a:lnTo>
                  <a:lnTo>
                    <a:pt x="38" y="22"/>
                  </a:lnTo>
                  <a:lnTo>
                    <a:pt x="33" y="25"/>
                  </a:lnTo>
                  <a:lnTo>
                    <a:pt x="29" y="28"/>
                  </a:lnTo>
                  <a:lnTo>
                    <a:pt x="28" y="32"/>
                  </a:lnTo>
                  <a:lnTo>
                    <a:pt x="29" y="32"/>
                  </a:lnTo>
                  <a:lnTo>
                    <a:pt x="29" y="37"/>
                  </a:lnTo>
                  <a:lnTo>
                    <a:pt x="26" y="41"/>
                  </a:lnTo>
                  <a:lnTo>
                    <a:pt x="19" y="41"/>
                  </a:lnTo>
                  <a:lnTo>
                    <a:pt x="17" y="43"/>
                  </a:lnTo>
                  <a:lnTo>
                    <a:pt x="13" y="48"/>
                  </a:lnTo>
                  <a:lnTo>
                    <a:pt x="10" y="53"/>
                  </a:lnTo>
                  <a:lnTo>
                    <a:pt x="6" y="50"/>
                  </a:lnTo>
                  <a:lnTo>
                    <a:pt x="4" y="53"/>
                  </a:lnTo>
                  <a:lnTo>
                    <a:pt x="1" y="54"/>
                  </a:lnTo>
                  <a:lnTo>
                    <a:pt x="0" y="54"/>
                  </a:lnTo>
                  <a:lnTo>
                    <a:pt x="4" y="48"/>
                  </a:lnTo>
                  <a:lnTo>
                    <a:pt x="4" y="43"/>
                  </a:lnTo>
                  <a:lnTo>
                    <a:pt x="6" y="41"/>
                  </a:lnTo>
                  <a:lnTo>
                    <a:pt x="6" y="38"/>
                  </a:lnTo>
                  <a:lnTo>
                    <a:pt x="7" y="37"/>
                  </a:lnTo>
                  <a:lnTo>
                    <a:pt x="10" y="35"/>
                  </a:lnTo>
                  <a:lnTo>
                    <a:pt x="13" y="32"/>
                  </a:lnTo>
                  <a:lnTo>
                    <a:pt x="16" y="31"/>
                  </a:lnTo>
                  <a:lnTo>
                    <a:pt x="17" y="28"/>
                  </a:lnTo>
                  <a:lnTo>
                    <a:pt x="19" y="27"/>
                  </a:lnTo>
                  <a:lnTo>
                    <a:pt x="19" y="25"/>
                  </a:lnTo>
                  <a:lnTo>
                    <a:pt x="22" y="22"/>
                  </a:lnTo>
                  <a:lnTo>
                    <a:pt x="23" y="19"/>
                  </a:lnTo>
                  <a:lnTo>
                    <a:pt x="28" y="16"/>
                  </a:lnTo>
                  <a:lnTo>
                    <a:pt x="32" y="16"/>
                  </a:lnTo>
                  <a:lnTo>
                    <a:pt x="32" y="15"/>
                  </a:lnTo>
                  <a:lnTo>
                    <a:pt x="35" y="13"/>
                  </a:lnTo>
                  <a:lnTo>
                    <a:pt x="39" y="9"/>
                  </a:lnTo>
                  <a:lnTo>
                    <a:pt x="41" y="9"/>
                  </a:lnTo>
                  <a:lnTo>
                    <a:pt x="45" y="5"/>
                  </a:lnTo>
                  <a:lnTo>
                    <a:pt x="47" y="5"/>
                  </a:lnTo>
                  <a:lnTo>
                    <a:pt x="49" y="3"/>
                  </a:lnTo>
                  <a:lnTo>
                    <a:pt x="54" y="3"/>
                  </a:lnTo>
                  <a:lnTo>
                    <a:pt x="54" y="0"/>
                  </a:lnTo>
                  <a:lnTo>
                    <a:pt x="57" y="3"/>
                  </a:lnTo>
                  <a:lnTo>
                    <a:pt x="60" y="0"/>
                  </a:lnTo>
                  <a:lnTo>
                    <a:pt x="63" y="5"/>
                  </a:lnTo>
                  <a:lnTo>
                    <a:pt x="60" y="9"/>
                  </a:lnTo>
                  <a:lnTo>
                    <a:pt x="60" y="11"/>
                  </a:lnTo>
                  <a:lnTo>
                    <a:pt x="60" y="11"/>
                  </a:lnTo>
                  <a:lnTo>
                    <a:pt x="57" y="13"/>
                  </a:lnTo>
                  <a:lnTo>
                    <a:pt x="57" y="1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0" name="Freeform 784">
              <a:extLst>
                <a:ext uri="{FF2B5EF4-FFF2-40B4-BE49-F238E27FC236}">
                  <a16:creationId xmlns:a16="http://schemas.microsoft.com/office/drawing/2014/main" id="{AE3E2C20-6A04-4726-9929-1FEFA46DF172}"/>
                </a:ext>
              </a:extLst>
            </p:cNvPr>
            <p:cNvSpPr>
              <a:spLocks/>
            </p:cNvSpPr>
            <p:nvPr/>
          </p:nvSpPr>
          <p:spPr bwMode="auto">
            <a:xfrm>
              <a:off x="1244601" y="3970338"/>
              <a:ext cx="7938" cy="4763"/>
            </a:xfrm>
            <a:custGeom>
              <a:avLst/>
              <a:gdLst>
                <a:gd name="T0" fmla="*/ 4 w 5"/>
                <a:gd name="T1" fmla="*/ 0 h 3"/>
                <a:gd name="T2" fmla="*/ 5 w 5"/>
                <a:gd name="T3" fmla="*/ 1 h 3"/>
                <a:gd name="T4" fmla="*/ 5 w 5"/>
                <a:gd name="T5" fmla="*/ 3 h 3"/>
                <a:gd name="T6" fmla="*/ 1 w 5"/>
                <a:gd name="T7" fmla="*/ 1 h 3"/>
                <a:gd name="T8" fmla="*/ 0 w 5"/>
                <a:gd name="T9" fmla="*/ 1 h 3"/>
                <a:gd name="T10" fmla="*/ 0 w 5"/>
                <a:gd name="T11" fmla="*/ 0 h 3"/>
                <a:gd name="T12" fmla="*/ 0 w 5"/>
                <a:gd name="T13" fmla="*/ 0 h 3"/>
                <a:gd name="T14" fmla="*/ 1 w 5"/>
                <a:gd name="T15" fmla="*/ 0 h 3"/>
                <a:gd name="T16" fmla="*/ 4 w 5"/>
                <a:gd name="T17" fmla="*/ 0 h 3"/>
                <a:gd name="T18" fmla="*/ 4 w 5"/>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3">
                  <a:moveTo>
                    <a:pt x="4" y="0"/>
                  </a:moveTo>
                  <a:lnTo>
                    <a:pt x="5" y="1"/>
                  </a:lnTo>
                  <a:lnTo>
                    <a:pt x="5" y="3"/>
                  </a:lnTo>
                  <a:lnTo>
                    <a:pt x="1" y="1"/>
                  </a:lnTo>
                  <a:lnTo>
                    <a:pt x="0" y="1"/>
                  </a:lnTo>
                  <a:lnTo>
                    <a:pt x="0" y="0"/>
                  </a:lnTo>
                  <a:lnTo>
                    <a:pt x="0" y="0"/>
                  </a:lnTo>
                  <a:lnTo>
                    <a:pt x="1" y="0"/>
                  </a:lnTo>
                  <a:lnTo>
                    <a:pt x="4" y="0"/>
                  </a:lnTo>
                  <a:lnTo>
                    <a:pt x="4"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1" name="Freeform 785">
              <a:extLst>
                <a:ext uri="{FF2B5EF4-FFF2-40B4-BE49-F238E27FC236}">
                  <a16:creationId xmlns:a16="http://schemas.microsoft.com/office/drawing/2014/main" id="{85BED91E-852B-4C4E-872A-4E2E8F272BCE}"/>
                </a:ext>
              </a:extLst>
            </p:cNvPr>
            <p:cNvSpPr>
              <a:spLocks/>
            </p:cNvSpPr>
            <p:nvPr/>
          </p:nvSpPr>
          <p:spPr bwMode="auto">
            <a:xfrm>
              <a:off x="1441451" y="3884613"/>
              <a:ext cx="4763" cy="0"/>
            </a:xfrm>
            <a:custGeom>
              <a:avLst/>
              <a:gdLst>
                <a:gd name="T0" fmla="*/ 3 w 3"/>
                <a:gd name="T1" fmla="*/ 0 w 3"/>
                <a:gd name="T2" fmla="*/ 3 w 3"/>
                <a:gd name="T3" fmla="*/ 3 w 3"/>
                <a:gd name="T4" fmla="*/ 3 w 3"/>
              </a:gdLst>
              <a:ahLst/>
              <a:cxnLst>
                <a:cxn ang="0">
                  <a:pos x="T0" y="0"/>
                </a:cxn>
                <a:cxn ang="0">
                  <a:pos x="T1" y="0"/>
                </a:cxn>
                <a:cxn ang="0">
                  <a:pos x="T2" y="0"/>
                </a:cxn>
                <a:cxn ang="0">
                  <a:pos x="T3" y="0"/>
                </a:cxn>
                <a:cxn ang="0">
                  <a:pos x="T4" y="0"/>
                </a:cxn>
              </a:cxnLst>
              <a:rect l="0" t="0" r="r" b="b"/>
              <a:pathLst>
                <a:path w="3">
                  <a:moveTo>
                    <a:pt x="3" y="0"/>
                  </a:moveTo>
                  <a:lnTo>
                    <a:pt x="0" y="0"/>
                  </a:lnTo>
                  <a:lnTo>
                    <a:pt x="3" y="0"/>
                  </a:lnTo>
                  <a:lnTo>
                    <a:pt x="3" y="0"/>
                  </a:lnTo>
                  <a:lnTo>
                    <a:pt x="3"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2" name="Freeform 786">
              <a:extLst>
                <a:ext uri="{FF2B5EF4-FFF2-40B4-BE49-F238E27FC236}">
                  <a16:creationId xmlns:a16="http://schemas.microsoft.com/office/drawing/2014/main" id="{6286BFC8-49CE-4129-A318-46DBD494378D}"/>
                </a:ext>
              </a:extLst>
            </p:cNvPr>
            <p:cNvSpPr>
              <a:spLocks/>
            </p:cNvSpPr>
            <p:nvPr/>
          </p:nvSpPr>
          <p:spPr bwMode="auto">
            <a:xfrm>
              <a:off x="1265238" y="3487738"/>
              <a:ext cx="60325" cy="46038"/>
            </a:xfrm>
            <a:custGeom>
              <a:avLst/>
              <a:gdLst>
                <a:gd name="T0" fmla="*/ 38 w 38"/>
                <a:gd name="T1" fmla="*/ 1 h 29"/>
                <a:gd name="T2" fmla="*/ 36 w 38"/>
                <a:gd name="T3" fmla="*/ 4 h 29"/>
                <a:gd name="T4" fmla="*/ 34 w 38"/>
                <a:gd name="T5" fmla="*/ 4 h 29"/>
                <a:gd name="T6" fmla="*/ 32 w 38"/>
                <a:gd name="T7" fmla="*/ 16 h 29"/>
                <a:gd name="T8" fmla="*/ 30 w 38"/>
                <a:gd name="T9" fmla="*/ 17 h 29"/>
                <a:gd name="T10" fmla="*/ 19 w 38"/>
                <a:gd name="T11" fmla="*/ 23 h 29"/>
                <a:gd name="T12" fmla="*/ 6 w 38"/>
                <a:gd name="T13" fmla="*/ 29 h 29"/>
                <a:gd name="T14" fmla="*/ 0 w 38"/>
                <a:gd name="T15" fmla="*/ 27 h 29"/>
                <a:gd name="T16" fmla="*/ 0 w 38"/>
                <a:gd name="T17" fmla="*/ 23 h 29"/>
                <a:gd name="T18" fmla="*/ 3 w 38"/>
                <a:gd name="T19" fmla="*/ 22 h 29"/>
                <a:gd name="T20" fmla="*/ 6 w 38"/>
                <a:gd name="T21" fmla="*/ 17 h 29"/>
                <a:gd name="T22" fmla="*/ 6 w 38"/>
                <a:gd name="T23" fmla="*/ 13 h 29"/>
                <a:gd name="T24" fmla="*/ 4 w 38"/>
                <a:gd name="T25" fmla="*/ 13 h 29"/>
                <a:gd name="T26" fmla="*/ 4 w 38"/>
                <a:gd name="T27" fmla="*/ 6 h 29"/>
                <a:gd name="T28" fmla="*/ 6 w 38"/>
                <a:gd name="T29" fmla="*/ 6 h 29"/>
                <a:gd name="T30" fmla="*/ 10 w 38"/>
                <a:gd name="T31" fmla="*/ 0 h 29"/>
                <a:gd name="T32" fmla="*/ 14 w 38"/>
                <a:gd name="T33" fmla="*/ 1 h 29"/>
                <a:gd name="T34" fmla="*/ 16 w 38"/>
                <a:gd name="T35" fmla="*/ 0 h 29"/>
                <a:gd name="T36" fmla="*/ 20 w 38"/>
                <a:gd name="T37" fmla="*/ 1 h 29"/>
                <a:gd name="T38" fmla="*/ 26 w 38"/>
                <a:gd name="T39" fmla="*/ 1 h 29"/>
                <a:gd name="T40" fmla="*/ 30 w 38"/>
                <a:gd name="T41" fmla="*/ 0 h 29"/>
                <a:gd name="T42" fmla="*/ 38 w 38"/>
                <a:gd name="T43" fmla="*/ 1 h 29"/>
                <a:gd name="T44" fmla="*/ 38 w 38"/>
                <a:gd name="T4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29">
                  <a:moveTo>
                    <a:pt x="38" y="1"/>
                  </a:moveTo>
                  <a:lnTo>
                    <a:pt x="36" y="4"/>
                  </a:lnTo>
                  <a:lnTo>
                    <a:pt x="34" y="4"/>
                  </a:lnTo>
                  <a:lnTo>
                    <a:pt x="32" y="16"/>
                  </a:lnTo>
                  <a:lnTo>
                    <a:pt x="30" y="17"/>
                  </a:lnTo>
                  <a:lnTo>
                    <a:pt x="19" y="23"/>
                  </a:lnTo>
                  <a:lnTo>
                    <a:pt x="6" y="29"/>
                  </a:lnTo>
                  <a:lnTo>
                    <a:pt x="0" y="27"/>
                  </a:lnTo>
                  <a:lnTo>
                    <a:pt x="0" y="23"/>
                  </a:lnTo>
                  <a:lnTo>
                    <a:pt x="3" y="22"/>
                  </a:lnTo>
                  <a:lnTo>
                    <a:pt x="6" y="17"/>
                  </a:lnTo>
                  <a:lnTo>
                    <a:pt x="6" y="13"/>
                  </a:lnTo>
                  <a:lnTo>
                    <a:pt x="4" y="13"/>
                  </a:lnTo>
                  <a:lnTo>
                    <a:pt x="4" y="6"/>
                  </a:lnTo>
                  <a:lnTo>
                    <a:pt x="6" y="6"/>
                  </a:lnTo>
                  <a:lnTo>
                    <a:pt x="10" y="0"/>
                  </a:lnTo>
                  <a:lnTo>
                    <a:pt x="14" y="1"/>
                  </a:lnTo>
                  <a:lnTo>
                    <a:pt x="16" y="0"/>
                  </a:lnTo>
                  <a:lnTo>
                    <a:pt x="20" y="1"/>
                  </a:lnTo>
                  <a:lnTo>
                    <a:pt x="26" y="1"/>
                  </a:lnTo>
                  <a:lnTo>
                    <a:pt x="30" y="0"/>
                  </a:lnTo>
                  <a:lnTo>
                    <a:pt x="38" y="1"/>
                  </a:lnTo>
                  <a:lnTo>
                    <a:pt x="38" y="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3" name="Freeform 787">
              <a:extLst>
                <a:ext uri="{FF2B5EF4-FFF2-40B4-BE49-F238E27FC236}">
                  <a16:creationId xmlns:a16="http://schemas.microsoft.com/office/drawing/2014/main" id="{55741CC5-6FA1-4A7B-B687-B2492CD3BFB1}"/>
                </a:ext>
              </a:extLst>
            </p:cNvPr>
            <p:cNvSpPr>
              <a:spLocks/>
            </p:cNvSpPr>
            <p:nvPr/>
          </p:nvSpPr>
          <p:spPr bwMode="auto">
            <a:xfrm>
              <a:off x="1066801" y="3584576"/>
              <a:ext cx="82550" cy="149225"/>
            </a:xfrm>
            <a:custGeom>
              <a:avLst/>
              <a:gdLst>
                <a:gd name="T0" fmla="*/ 44 w 52"/>
                <a:gd name="T1" fmla="*/ 85 h 94"/>
                <a:gd name="T2" fmla="*/ 43 w 52"/>
                <a:gd name="T3" fmla="*/ 83 h 94"/>
                <a:gd name="T4" fmla="*/ 38 w 52"/>
                <a:gd name="T5" fmla="*/ 85 h 94"/>
                <a:gd name="T6" fmla="*/ 36 w 52"/>
                <a:gd name="T7" fmla="*/ 88 h 94"/>
                <a:gd name="T8" fmla="*/ 36 w 52"/>
                <a:gd name="T9" fmla="*/ 88 h 94"/>
                <a:gd name="T10" fmla="*/ 32 w 52"/>
                <a:gd name="T11" fmla="*/ 89 h 94"/>
                <a:gd name="T12" fmla="*/ 30 w 52"/>
                <a:gd name="T13" fmla="*/ 91 h 94"/>
                <a:gd name="T14" fmla="*/ 24 w 52"/>
                <a:gd name="T15" fmla="*/ 89 h 94"/>
                <a:gd name="T16" fmla="*/ 24 w 52"/>
                <a:gd name="T17" fmla="*/ 91 h 94"/>
                <a:gd name="T18" fmla="*/ 22 w 52"/>
                <a:gd name="T19" fmla="*/ 94 h 94"/>
                <a:gd name="T20" fmla="*/ 18 w 52"/>
                <a:gd name="T21" fmla="*/ 91 h 94"/>
                <a:gd name="T22" fmla="*/ 15 w 52"/>
                <a:gd name="T23" fmla="*/ 94 h 94"/>
                <a:gd name="T24" fmla="*/ 12 w 52"/>
                <a:gd name="T25" fmla="*/ 91 h 94"/>
                <a:gd name="T26" fmla="*/ 11 w 52"/>
                <a:gd name="T27" fmla="*/ 91 h 94"/>
                <a:gd name="T28" fmla="*/ 8 w 52"/>
                <a:gd name="T29" fmla="*/ 89 h 94"/>
                <a:gd name="T30" fmla="*/ 6 w 52"/>
                <a:gd name="T31" fmla="*/ 85 h 94"/>
                <a:gd name="T32" fmla="*/ 5 w 52"/>
                <a:gd name="T33" fmla="*/ 82 h 94"/>
                <a:gd name="T34" fmla="*/ 2 w 52"/>
                <a:gd name="T35" fmla="*/ 76 h 94"/>
                <a:gd name="T36" fmla="*/ 2 w 52"/>
                <a:gd name="T37" fmla="*/ 73 h 94"/>
                <a:gd name="T38" fmla="*/ 6 w 52"/>
                <a:gd name="T39" fmla="*/ 76 h 94"/>
                <a:gd name="T40" fmla="*/ 8 w 52"/>
                <a:gd name="T41" fmla="*/ 78 h 94"/>
                <a:gd name="T42" fmla="*/ 6 w 52"/>
                <a:gd name="T43" fmla="*/ 72 h 94"/>
                <a:gd name="T44" fmla="*/ 6 w 52"/>
                <a:gd name="T45" fmla="*/ 66 h 94"/>
                <a:gd name="T46" fmla="*/ 6 w 52"/>
                <a:gd name="T47" fmla="*/ 62 h 94"/>
                <a:gd name="T48" fmla="*/ 5 w 52"/>
                <a:gd name="T49" fmla="*/ 57 h 94"/>
                <a:gd name="T50" fmla="*/ 2 w 52"/>
                <a:gd name="T51" fmla="*/ 57 h 94"/>
                <a:gd name="T52" fmla="*/ 2 w 52"/>
                <a:gd name="T53" fmla="*/ 54 h 94"/>
                <a:gd name="T54" fmla="*/ 0 w 52"/>
                <a:gd name="T55" fmla="*/ 48 h 94"/>
                <a:gd name="T56" fmla="*/ 6 w 52"/>
                <a:gd name="T57" fmla="*/ 44 h 94"/>
                <a:gd name="T58" fmla="*/ 11 w 52"/>
                <a:gd name="T59" fmla="*/ 38 h 94"/>
                <a:gd name="T60" fmla="*/ 12 w 52"/>
                <a:gd name="T61" fmla="*/ 28 h 94"/>
                <a:gd name="T62" fmla="*/ 15 w 52"/>
                <a:gd name="T63" fmla="*/ 22 h 94"/>
                <a:gd name="T64" fmla="*/ 16 w 52"/>
                <a:gd name="T65" fmla="*/ 19 h 94"/>
                <a:gd name="T66" fmla="*/ 15 w 52"/>
                <a:gd name="T67" fmla="*/ 16 h 94"/>
                <a:gd name="T68" fmla="*/ 15 w 52"/>
                <a:gd name="T69" fmla="*/ 10 h 94"/>
                <a:gd name="T70" fmla="*/ 15 w 52"/>
                <a:gd name="T71" fmla="*/ 2 h 94"/>
                <a:gd name="T72" fmla="*/ 21 w 52"/>
                <a:gd name="T73" fmla="*/ 0 h 94"/>
                <a:gd name="T74" fmla="*/ 28 w 52"/>
                <a:gd name="T75" fmla="*/ 12 h 94"/>
                <a:gd name="T76" fmla="*/ 34 w 52"/>
                <a:gd name="T77" fmla="*/ 18 h 94"/>
                <a:gd name="T78" fmla="*/ 43 w 52"/>
                <a:gd name="T79" fmla="*/ 26 h 94"/>
                <a:gd name="T80" fmla="*/ 52 w 52"/>
                <a:gd name="T81" fmla="*/ 38 h 94"/>
                <a:gd name="T82" fmla="*/ 52 w 52"/>
                <a:gd name="T83" fmla="*/ 44 h 94"/>
                <a:gd name="T84" fmla="*/ 50 w 52"/>
                <a:gd name="T85" fmla="*/ 60 h 94"/>
                <a:gd name="T86" fmla="*/ 46 w 52"/>
                <a:gd name="T87" fmla="*/ 57 h 94"/>
                <a:gd name="T88" fmla="*/ 46 w 52"/>
                <a:gd name="T89" fmla="*/ 62 h 94"/>
                <a:gd name="T90" fmla="*/ 43 w 52"/>
                <a:gd name="T91" fmla="*/ 63 h 94"/>
                <a:gd name="T92" fmla="*/ 43 w 52"/>
                <a:gd name="T93" fmla="*/ 67 h 94"/>
                <a:gd name="T94" fmla="*/ 40 w 52"/>
                <a:gd name="T95" fmla="*/ 67 h 94"/>
                <a:gd name="T96" fmla="*/ 40 w 52"/>
                <a:gd name="T97" fmla="*/ 72 h 94"/>
                <a:gd name="T98" fmla="*/ 38 w 52"/>
                <a:gd name="T99" fmla="*/ 72 h 94"/>
                <a:gd name="T100" fmla="*/ 40 w 52"/>
                <a:gd name="T101" fmla="*/ 73 h 94"/>
                <a:gd name="T102" fmla="*/ 43 w 52"/>
                <a:gd name="T103" fmla="*/ 79 h 94"/>
                <a:gd name="T104" fmla="*/ 43 w 52"/>
                <a:gd name="T105" fmla="*/ 82 h 94"/>
                <a:gd name="T106" fmla="*/ 44 w 52"/>
                <a:gd name="T107" fmla="*/ 83 h 94"/>
                <a:gd name="T108" fmla="*/ 44 w 52"/>
                <a:gd name="T109" fmla="*/ 85 h 94"/>
                <a:gd name="T110" fmla="*/ 44 w 52"/>
                <a:gd name="T111" fmla="*/ 8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 h="94">
                  <a:moveTo>
                    <a:pt x="44" y="85"/>
                  </a:moveTo>
                  <a:lnTo>
                    <a:pt x="43" y="83"/>
                  </a:lnTo>
                  <a:lnTo>
                    <a:pt x="38" y="85"/>
                  </a:lnTo>
                  <a:lnTo>
                    <a:pt x="36" y="88"/>
                  </a:lnTo>
                  <a:lnTo>
                    <a:pt x="36" y="88"/>
                  </a:lnTo>
                  <a:lnTo>
                    <a:pt x="32" y="89"/>
                  </a:lnTo>
                  <a:lnTo>
                    <a:pt x="30" y="91"/>
                  </a:lnTo>
                  <a:lnTo>
                    <a:pt x="24" y="89"/>
                  </a:lnTo>
                  <a:lnTo>
                    <a:pt x="24" y="91"/>
                  </a:lnTo>
                  <a:lnTo>
                    <a:pt x="22" y="94"/>
                  </a:lnTo>
                  <a:lnTo>
                    <a:pt x="18" y="91"/>
                  </a:lnTo>
                  <a:lnTo>
                    <a:pt x="15" y="94"/>
                  </a:lnTo>
                  <a:lnTo>
                    <a:pt x="12" y="91"/>
                  </a:lnTo>
                  <a:lnTo>
                    <a:pt x="11" y="91"/>
                  </a:lnTo>
                  <a:lnTo>
                    <a:pt x="8" y="89"/>
                  </a:lnTo>
                  <a:lnTo>
                    <a:pt x="6" y="85"/>
                  </a:lnTo>
                  <a:lnTo>
                    <a:pt x="5" y="82"/>
                  </a:lnTo>
                  <a:lnTo>
                    <a:pt x="2" y="76"/>
                  </a:lnTo>
                  <a:lnTo>
                    <a:pt x="2" y="73"/>
                  </a:lnTo>
                  <a:lnTo>
                    <a:pt x="6" y="76"/>
                  </a:lnTo>
                  <a:lnTo>
                    <a:pt x="8" y="78"/>
                  </a:lnTo>
                  <a:lnTo>
                    <a:pt x="6" y="72"/>
                  </a:lnTo>
                  <a:lnTo>
                    <a:pt x="6" y="66"/>
                  </a:lnTo>
                  <a:lnTo>
                    <a:pt x="6" y="62"/>
                  </a:lnTo>
                  <a:lnTo>
                    <a:pt x="5" y="57"/>
                  </a:lnTo>
                  <a:lnTo>
                    <a:pt x="2" y="57"/>
                  </a:lnTo>
                  <a:lnTo>
                    <a:pt x="2" y="54"/>
                  </a:lnTo>
                  <a:lnTo>
                    <a:pt x="0" y="48"/>
                  </a:lnTo>
                  <a:lnTo>
                    <a:pt x="6" y="44"/>
                  </a:lnTo>
                  <a:lnTo>
                    <a:pt x="11" y="38"/>
                  </a:lnTo>
                  <a:lnTo>
                    <a:pt x="12" y="28"/>
                  </a:lnTo>
                  <a:lnTo>
                    <a:pt x="15" y="22"/>
                  </a:lnTo>
                  <a:lnTo>
                    <a:pt x="16" y="19"/>
                  </a:lnTo>
                  <a:lnTo>
                    <a:pt x="15" y="16"/>
                  </a:lnTo>
                  <a:lnTo>
                    <a:pt x="15" y="10"/>
                  </a:lnTo>
                  <a:lnTo>
                    <a:pt x="15" y="2"/>
                  </a:lnTo>
                  <a:lnTo>
                    <a:pt x="21" y="0"/>
                  </a:lnTo>
                  <a:lnTo>
                    <a:pt x="28" y="12"/>
                  </a:lnTo>
                  <a:lnTo>
                    <a:pt x="34" y="18"/>
                  </a:lnTo>
                  <a:lnTo>
                    <a:pt x="43" y="26"/>
                  </a:lnTo>
                  <a:lnTo>
                    <a:pt x="52" y="38"/>
                  </a:lnTo>
                  <a:lnTo>
                    <a:pt x="52" y="44"/>
                  </a:lnTo>
                  <a:lnTo>
                    <a:pt x="50" y="60"/>
                  </a:lnTo>
                  <a:lnTo>
                    <a:pt x="46" y="57"/>
                  </a:lnTo>
                  <a:lnTo>
                    <a:pt x="46" y="62"/>
                  </a:lnTo>
                  <a:lnTo>
                    <a:pt x="43" y="63"/>
                  </a:lnTo>
                  <a:lnTo>
                    <a:pt x="43" y="67"/>
                  </a:lnTo>
                  <a:lnTo>
                    <a:pt x="40" y="67"/>
                  </a:lnTo>
                  <a:lnTo>
                    <a:pt x="40" y="72"/>
                  </a:lnTo>
                  <a:lnTo>
                    <a:pt x="38" y="72"/>
                  </a:lnTo>
                  <a:lnTo>
                    <a:pt x="40" y="73"/>
                  </a:lnTo>
                  <a:lnTo>
                    <a:pt x="43" y="79"/>
                  </a:lnTo>
                  <a:lnTo>
                    <a:pt x="43" y="82"/>
                  </a:lnTo>
                  <a:lnTo>
                    <a:pt x="44" y="83"/>
                  </a:lnTo>
                  <a:lnTo>
                    <a:pt x="44" y="85"/>
                  </a:lnTo>
                  <a:lnTo>
                    <a:pt x="44" y="85"/>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4" name="Freeform 788">
              <a:extLst>
                <a:ext uri="{FF2B5EF4-FFF2-40B4-BE49-F238E27FC236}">
                  <a16:creationId xmlns:a16="http://schemas.microsoft.com/office/drawing/2014/main" id="{3175FFF5-CFCB-4CC5-A49E-9A3D1F1C2A9C}"/>
                </a:ext>
              </a:extLst>
            </p:cNvPr>
            <p:cNvSpPr>
              <a:spLocks/>
            </p:cNvSpPr>
            <p:nvPr/>
          </p:nvSpPr>
          <p:spPr bwMode="auto">
            <a:xfrm>
              <a:off x="995363" y="3640138"/>
              <a:ext cx="6350" cy="49213"/>
            </a:xfrm>
            <a:custGeom>
              <a:avLst/>
              <a:gdLst>
                <a:gd name="T0" fmla="*/ 2 w 4"/>
                <a:gd name="T1" fmla="*/ 5 h 31"/>
                <a:gd name="T2" fmla="*/ 2 w 4"/>
                <a:gd name="T3" fmla="*/ 6 h 31"/>
                <a:gd name="T4" fmla="*/ 4 w 4"/>
                <a:gd name="T5" fmla="*/ 11 h 31"/>
                <a:gd name="T6" fmla="*/ 4 w 4"/>
                <a:gd name="T7" fmla="*/ 15 h 31"/>
                <a:gd name="T8" fmla="*/ 4 w 4"/>
                <a:gd name="T9" fmla="*/ 16 h 31"/>
                <a:gd name="T10" fmla="*/ 4 w 4"/>
                <a:gd name="T11" fmla="*/ 31 h 31"/>
                <a:gd name="T12" fmla="*/ 4 w 4"/>
                <a:gd name="T13" fmla="*/ 31 h 31"/>
                <a:gd name="T14" fmla="*/ 2 w 4"/>
                <a:gd name="T15" fmla="*/ 27 h 31"/>
                <a:gd name="T16" fmla="*/ 2 w 4"/>
                <a:gd name="T17" fmla="*/ 25 h 31"/>
                <a:gd name="T18" fmla="*/ 2 w 4"/>
                <a:gd name="T19" fmla="*/ 22 h 31"/>
                <a:gd name="T20" fmla="*/ 2 w 4"/>
                <a:gd name="T21" fmla="*/ 16 h 31"/>
                <a:gd name="T22" fmla="*/ 0 w 4"/>
                <a:gd name="T23" fmla="*/ 11 h 31"/>
                <a:gd name="T24" fmla="*/ 0 w 4"/>
                <a:gd name="T25" fmla="*/ 9 h 31"/>
                <a:gd name="T26" fmla="*/ 0 w 4"/>
                <a:gd name="T27" fmla="*/ 6 h 31"/>
                <a:gd name="T28" fmla="*/ 0 w 4"/>
                <a:gd name="T29" fmla="*/ 3 h 31"/>
                <a:gd name="T30" fmla="*/ 0 w 4"/>
                <a:gd name="T31" fmla="*/ 0 h 31"/>
                <a:gd name="T32" fmla="*/ 2 w 4"/>
                <a:gd name="T33" fmla="*/ 5 h 31"/>
                <a:gd name="T34" fmla="*/ 2 w 4"/>
                <a:gd name="T35"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31">
                  <a:moveTo>
                    <a:pt x="2" y="5"/>
                  </a:moveTo>
                  <a:lnTo>
                    <a:pt x="2" y="6"/>
                  </a:lnTo>
                  <a:lnTo>
                    <a:pt x="4" y="11"/>
                  </a:lnTo>
                  <a:lnTo>
                    <a:pt x="4" y="15"/>
                  </a:lnTo>
                  <a:lnTo>
                    <a:pt x="4" y="16"/>
                  </a:lnTo>
                  <a:lnTo>
                    <a:pt x="4" y="31"/>
                  </a:lnTo>
                  <a:lnTo>
                    <a:pt x="4" y="31"/>
                  </a:lnTo>
                  <a:lnTo>
                    <a:pt x="2" y="27"/>
                  </a:lnTo>
                  <a:lnTo>
                    <a:pt x="2" y="25"/>
                  </a:lnTo>
                  <a:lnTo>
                    <a:pt x="2" y="22"/>
                  </a:lnTo>
                  <a:lnTo>
                    <a:pt x="2" y="16"/>
                  </a:lnTo>
                  <a:lnTo>
                    <a:pt x="0" y="11"/>
                  </a:lnTo>
                  <a:lnTo>
                    <a:pt x="0" y="9"/>
                  </a:lnTo>
                  <a:lnTo>
                    <a:pt x="0" y="6"/>
                  </a:lnTo>
                  <a:lnTo>
                    <a:pt x="0" y="3"/>
                  </a:lnTo>
                  <a:lnTo>
                    <a:pt x="0" y="0"/>
                  </a:lnTo>
                  <a:lnTo>
                    <a:pt x="2" y="5"/>
                  </a:lnTo>
                  <a:lnTo>
                    <a:pt x="2" y="5"/>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5" name="Freeform 789">
              <a:extLst>
                <a:ext uri="{FF2B5EF4-FFF2-40B4-BE49-F238E27FC236}">
                  <a16:creationId xmlns:a16="http://schemas.microsoft.com/office/drawing/2014/main" id="{8E252BD7-6991-468F-AAFB-CA520A903275}"/>
                </a:ext>
              </a:extLst>
            </p:cNvPr>
            <p:cNvSpPr>
              <a:spLocks/>
            </p:cNvSpPr>
            <p:nvPr/>
          </p:nvSpPr>
          <p:spPr bwMode="auto">
            <a:xfrm>
              <a:off x="1768476" y="3565526"/>
              <a:ext cx="34925" cy="117475"/>
            </a:xfrm>
            <a:custGeom>
              <a:avLst/>
              <a:gdLst>
                <a:gd name="T0" fmla="*/ 6 w 22"/>
                <a:gd name="T1" fmla="*/ 0 h 74"/>
                <a:gd name="T2" fmla="*/ 9 w 22"/>
                <a:gd name="T3" fmla="*/ 2 h 74"/>
                <a:gd name="T4" fmla="*/ 10 w 22"/>
                <a:gd name="T5" fmla="*/ 8 h 74"/>
                <a:gd name="T6" fmla="*/ 10 w 22"/>
                <a:gd name="T7" fmla="*/ 12 h 74"/>
                <a:gd name="T8" fmla="*/ 12 w 22"/>
                <a:gd name="T9" fmla="*/ 6 h 74"/>
                <a:gd name="T10" fmla="*/ 15 w 22"/>
                <a:gd name="T11" fmla="*/ 2 h 74"/>
                <a:gd name="T12" fmla="*/ 21 w 22"/>
                <a:gd name="T13" fmla="*/ 6 h 74"/>
                <a:gd name="T14" fmla="*/ 21 w 22"/>
                <a:gd name="T15" fmla="*/ 10 h 74"/>
                <a:gd name="T16" fmla="*/ 22 w 22"/>
                <a:gd name="T17" fmla="*/ 16 h 74"/>
                <a:gd name="T18" fmla="*/ 22 w 22"/>
                <a:gd name="T19" fmla="*/ 21 h 74"/>
                <a:gd name="T20" fmla="*/ 21 w 22"/>
                <a:gd name="T21" fmla="*/ 22 h 74"/>
                <a:gd name="T22" fmla="*/ 18 w 22"/>
                <a:gd name="T23" fmla="*/ 25 h 74"/>
                <a:gd name="T24" fmla="*/ 16 w 22"/>
                <a:gd name="T25" fmla="*/ 30 h 74"/>
                <a:gd name="T26" fmla="*/ 18 w 22"/>
                <a:gd name="T27" fmla="*/ 36 h 74"/>
                <a:gd name="T28" fmla="*/ 18 w 22"/>
                <a:gd name="T29" fmla="*/ 40 h 74"/>
                <a:gd name="T30" fmla="*/ 16 w 22"/>
                <a:gd name="T31" fmla="*/ 38 h 74"/>
                <a:gd name="T32" fmla="*/ 12 w 22"/>
                <a:gd name="T33" fmla="*/ 38 h 74"/>
                <a:gd name="T34" fmla="*/ 10 w 22"/>
                <a:gd name="T35" fmla="*/ 36 h 74"/>
                <a:gd name="T36" fmla="*/ 10 w 22"/>
                <a:gd name="T37" fmla="*/ 47 h 74"/>
                <a:gd name="T38" fmla="*/ 9 w 22"/>
                <a:gd name="T39" fmla="*/ 53 h 74"/>
                <a:gd name="T40" fmla="*/ 10 w 22"/>
                <a:gd name="T41" fmla="*/ 60 h 74"/>
                <a:gd name="T42" fmla="*/ 12 w 22"/>
                <a:gd name="T43" fmla="*/ 62 h 74"/>
                <a:gd name="T44" fmla="*/ 12 w 22"/>
                <a:gd name="T45" fmla="*/ 66 h 74"/>
                <a:gd name="T46" fmla="*/ 12 w 22"/>
                <a:gd name="T47" fmla="*/ 68 h 74"/>
                <a:gd name="T48" fmla="*/ 16 w 22"/>
                <a:gd name="T49" fmla="*/ 66 h 74"/>
                <a:gd name="T50" fmla="*/ 16 w 22"/>
                <a:gd name="T51" fmla="*/ 72 h 74"/>
                <a:gd name="T52" fmla="*/ 15 w 22"/>
                <a:gd name="T53" fmla="*/ 74 h 74"/>
                <a:gd name="T54" fmla="*/ 12 w 22"/>
                <a:gd name="T55" fmla="*/ 72 h 74"/>
                <a:gd name="T56" fmla="*/ 10 w 22"/>
                <a:gd name="T57" fmla="*/ 72 h 74"/>
                <a:gd name="T58" fmla="*/ 9 w 22"/>
                <a:gd name="T59" fmla="*/ 68 h 74"/>
                <a:gd name="T60" fmla="*/ 6 w 22"/>
                <a:gd name="T61" fmla="*/ 66 h 74"/>
                <a:gd name="T62" fmla="*/ 9 w 22"/>
                <a:gd name="T63" fmla="*/ 56 h 74"/>
                <a:gd name="T64" fmla="*/ 9 w 22"/>
                <a:gd name="T65" fmla="*/ 52 h 74"/>
                <a:gd name="T66" fmla="*/ 9 w 22"/>
                <a:gd name="T67" fmla="*/ 41 h 74"/>
                <a:gd name="T68" fmla="*/ 5 w 22"/>
                <a:gd name="T69" fmla="*/ 34 h 74"/>
                <a:gd name="T70" fmla="*/ 6 w 22"/>
                <a:gd name="T71" fmla="*/ 30 h 74"/>
                <a:gd name="T72" fmla="*/ 5 w 22"/>
                <a:gd name="T73" fmla="*/ 22 h 74"/>
                <a:gd name="T74" fmla="*/ 0 w 22"/>
                <a:gd name="T75" fmla="*/ 16 h 74"/>
                <a:gd name="T76" fmla="*/ 0 w 22"/>
                <a:gd name="T77" fmla="*/ 10 h 74"/>
                <a:gd name="T78" fmla="*/ 2 w 22"/>
                <a:gd name="T79" fmla="*/ 5 h 74"/>
                <a:gd name="T80" fmla="*/ 6 w 22"/>
                <a:gd name="T8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 h="74">
                  <a:moveTo>
                    <a:pt x="6" y="0"/>
                  </a:moveTo>
                  <a:lnTo>
                    <a:pt x="6" y="0"/>
                  </a:lnTo>
                  <a:lnTo>
                    <a:pt x="9" y="2"/>
                  </a:lnTo>
                  <a:lnTo>
                    <a:pt x="9" y="2"/>
                  </a:lnTo>
                  <a:lnTo>
                    <a:pt x="10" y="5"/>
                  </a:lnTo>
                  <a:lnTo>
                    <a:pt x="10" y="8"/>
                  </a:lnTo>
                  <a:lnTo>
                    <a:pt x="10" y="10"/>
                  </a:lnTo>
                  <a:lnTo>
                    <a:pt x="10" y="12"/>
                  </a:lnTo>
                  <a:lnTo>
                    <a:pt x="10" y="12"/>
                  </a:lnTo>
                  <a:lnTo>
                    <a:pt x="12" y="6"/>
                  </a:lnTo>
                  <a:lnTo>
                    <a:pt x="15" y="8"/>
                  </a:lnTo>
                  <a:lnTo>
                    <a:pt x="15" y="2"/>
                  </a:lnTo>
                  <a:lnTo>
                    <a:pt x="16" y="2"/>
                  </a:lnTo>
                  <a:lnTo>
                    <a:pt x="21" y="6"/>
                  </a:lnTo>
                  <a:lnTo>
                    <a:pt x="21" y="10"/>
                  </a:lnTo>
                  <a:lnTo>
                    <a:pt x="21" y="10"/>
                  </a:lnTo>
                  <a:lnTo>
                    <a:pt x="22" y="12"/>
                  </a:lnTo>
                  <a:lnTo>
                    <a:pt x="22" y="16"/>
                  </a:lnTo>
                  <a:lnTo>
                    <a:pt x="22" y="18"/>
                  </a:lnTo>
                  <a:lnTo>
                    <a:pt x="22" y="21"/>
                  </a:lnTo>
                  <a:lnTo>
                    <a:pt x="22" y="21"/>
                  </a:lnTo>
                  <a:lnTo>
                    <a:pt x="21" y="22"/>
                  </a:lnTo>
                  <a:lnTo>
                    <a:pt x="18" y="22"/>
                  </a:lnTo>
                  <a:lnTo>
                    <a:pt x="18" y="25"/>
                  </a:lnTo>
                  <a:lnTo>
                    <a:pt x="16" y="28"/>
                  </a:lnTo>
                  <a:lnTo>
                    <a:pt x="16" y="30"/>
                  </a:lnTo>
                  <a:lnTo>
                    <a:pt x="16" y="34"/>
                  </a:lnTo>
                  <a:lnTo>
                    <a:pt x="18" y="36"/>
                  </a:lnTo>
                  <a:lnTo>
                    <a:pt x="18" y="36"/>
                  </a:lnTo>
                  <a:lnTo>
                    <a:pt x="18" y="40"/>
                  </a:lnTo>
                  <a:lnTo>
                    <a:pt x="18" y="38"/>
                  </a:lnTo>
                  <a:lnTo>
                    <a:pt x="16" y="38"/>
                  </a:lnTo>
                  <a:lnTo>
                    <a:pt x="15" y="36"/>
                  </a:lnTo>
                  <a:lnTo>
                    <a:pt x="12" y="38"/>
                  </a:lnTo>
                  <a:lnTo>
                    <a:pt x="12" y="34"/>
                  </a:lnTo>
                  <a:lnTo>
                    <a:pt x="10" y="36"/>
                  </a:lnTo>
                  <a:lnTo>
                    <a:pt x="10" y="44"/>
                  </a:lnTo>
                  <a:lnTo>
                    <a:pt x="10" y="47"/>
                  </a:lnTo>
                  <a:lnTo>
                    <a:pt x="10" y="52"/>
                  </a:lnTo>
                  <a:lnTo>
                    <a:pt x="9" y="53"/>
                  </a:lnTo>
                  <a:lnTo>
                    <a:pt x="10" y="58"/>
                  </a:lnTo>
                  <a:lnTo>
                    <a:pt x="10" y="60"/>
                  </a:lnTo>
                  <a:lnTo>
                    <a:pt x="10" y="58"/>
                  </a:lnTo>
                  <a:lnTo>
                    <a:pt x="12" y="62"/>
                  </a:lnTo>
                  <a:lnTo>
                    <a:pt x="12" y="62"/>
                  </a:lnTo>
                  <a:lnTo>
                    <a:pt x="12" y="66"/>
                  </a:lnTo>
                  <a:lnTo>
                    <a:pt x="12" y="66"/>
                  </a:lnTo>
                  <a:lnTo>
                    <a:pt x="12" y="68"/>
                  </a:lnTo>
                  <a:lnTo>
                    <a:pt x="15" y="68"/>
                  </a:lnTo>
                  <a:lnTo>
                    <a:pt x="16" y="66"/>
                  </a:lnTo>
                  <a:lnTo>
                    <a:pt x="16" y="68"/>
                  </a:lnTo>
                  <a:lnTo>
                    <a:pt x="16" y="72"/>
                  </a:lnTo>
                  <a:lnTo>
                    <a:pt x="16" y="72"/>
                  </a:lnTo>
                  <a:lnTo>
                    <a:pt x="15" y="74"/>
                  </a:lnTo>
                  <a:lnTo>
                    <a:pt x="15" y="69"/>
                  </a:lnTo>
                  <a:lnTo>
                    <a:pt x="12" y="72"/>
                  </a:lnTo>
                  <a:lnTo>
                    <a:pt x="12" y="72"/>
                  </a:lnTo>
                  <a:lnTo>
                    <a:pt x="10" y="72"/>
                  </a:lnTo>
                  <a:lnTo>
                    <a:pt x="10" y="68"/>
                  </a:lnTo>
                  <a:lnTo>
                    <a:pt x="9" y="68"/>
                  </a:lnTo>
                  <a:lnTo>
                    <a:pt x="9" y="66"/>
                  </a:lnTo>
                  <a:lnTo>
                    <a:pt x="6" y="66"/>
                  </a:lnTo>
                  <a:lnTo>
                    <a:pt x="6" y="62"/>
                  </a:lnTo>
                  <a:lnTo>
                    <a:pt x="9" y="56"/>
                  </a:lnTo>
                  <a:lnTo>
                    <a:pt x="9" y="53"/>
                  </a:lnTo>
                  <a:lnTo>
                    <a:pt x="9" y="52"/>
                  </a:lnTo>
                  <a:lnTo>
                    <a:pt x="10" y="46"/>
                  </a:lnTo>
                  <a:lnTo>
                    <a:pt x="9" y="41"/>
                  </a:lnTo>
                  <a:lnTo>
                    <a:pt x="9" y="38"/>
                  </a:lnTo>
                  <a:lnTo>
                    <a:pt x="5" y="34"/>
                  </a:lnTo>
                  <a:lnTo>
                    <a:pt x="5" y="31"/>
                  </a:lnTo>
                  <a:lnTo>
                    <a:pt x="6" y="30"/>
                  </a:lnTo>
                  <a:lnTo>
                    <a:pt x="6" y="24"/>
                  </a:lnTo>
                  <a:lnTo>
                    <a:pt x="5" y="22"/>
                  </a:lnTo>
                  <a:lnTo>
                    <a:pt x="2" y="18"/>
                  </a:lnTo>
                  <a:lnTo>
                    <a:pt x="0" y="16"/>
                  </a:lnTo>
                  <a:lnTo>
                    <a:pt x="0" y="14"/>
                  </a:lnTo>
                  <a:lnTo>
                    <a:pt x="0" y="10"/>
                  </a:lnTo>
                  <a:lnTo>
                    <a:pt x="0" y="8"/>
                  </a:lnTo>
                  <a:lnTo>
                    <a:pt x="2" y="5"/>
                  </a:lnTo>
                  <a:lnTo>
                    <a:pt x="6" y="0"/>
                  </a:lnTo>
                  <a:lnTo>
                    <a:pt x="6"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6" name="Freeform 790">
              <a:extLst>
                <a:ext uri="{FF2B5EF4-FFF2-40B4-BE49-F238E27FC236}">
                  <a16:creationId xmlns:a16="http://schemas.microsoft.com/office/drawing/2014/main" id="{FF808924-E028-4CE0-98FE-59F81C7B3C1F}"/>
                </a:ext>
              </a:extLst>
            </p:cNvPr>
            <p:cNvSpPr>
              <a:spLocks/>
            </p:cNvSpPr>
            <p:nvPr/>
          </p:nvSpPr>
          <p:spPr bwMode="auto">
            <a:xfrm>
              <a:off x="1530351" y="3440113"/>
              <a:ext cx="60325" cy="39688"/>
            </a:xfrm>
            <a:custGeom>
              <a:avLst/>
              <a:gdLst>
                <a:gd name="T0" fmla="*/ 14 w 38"/>
                <a:gd name="T1" fmla="*/ 3 h 25"/>
                <a:gd name="T2" fmla="*/ 14 w 38"/>
                <a:gd name="T3" fmla="*/ 6 h 25"/>
                <a:gd name="T4" fmla="*/ 10 w 38"/>
                <a:gd name="T5" fmla="*/ 3 h 25"/>
                <a:gd name="T6" fmla="*/ 8 w 38"/>
                <a:gd name="T7" fmla="*/ 6 h 25"/>
                <a:gd name="T8" fmla="*/ 8 w 38"/>
                <a:gd name="T9" fmla="*/ 9 h 25"/>
                <a:gd name="T10" fmla="*/ 17 w 38"/>
                <a:gd name="T11" fmla="*/ 8 h 25"/>
                <a:gd name="T12" fmla="*/ 20 w 38"/>
                <a:gd name="T13" fmla="*/ 8 h 25"/>
                <a:gd name="T14" fmla="*/ 26 w 38"/>
                <a:gd name="T15" fmla="*/ 8 h 25"/>
                <a:gd name="T16" fmla="*/ 27 w 38"/>
                <a:gd name="T17" fmla="*/ 6 h 25"/>
                <a:gd name="T18" fmla="*/ 29 w 38"/>
                <a:gd name="T19" fmla="*/ 9 h 25"/>
                <a:gd name="T20" fmla="*/ 33 w 38"/>
                <a:gd name="T21" fmla="*/ 12 h 25"/>
                <a:gd name="T22" fmla="*/ 38 w 38"/>
                <a:gd name="T23" fmla="*/ 18 h 25"/>
                <a:gd name="T24" fmla="*/ 36 w 38"/>
                <a:gd name="T25" fmla="*/ 18 h 25"/>
                <a:gd name="T26" fmla="*/ 29 w 38"/>
                <a:gd name="T27" fmla="*/ 19 h 25"/>
                <a:gd name="T28" fmla="*/ 23 w 38"/>
                <a:gd name="T29" fmla="*/ 25 h 25"/>
                <a:gd name="T30" fmla="*/ 22 w 38"/>
                <a:gd name="T31" fmla="*/ 24 h 25"/>
                <a:gd name="T32" fmla="*/ 22 w 38"/>
                <a:gd name="T33" fmla="*/ 18 h 25"/>
                <a:gd name="T34" fmla="*/ 20 w 38"/>
                <a:gd name="T35" fmla="*/ 15 h 25"/>
                <a:gd name="T36" fmla="*/ 16 w 38"/>
                <a:gd name="T37" fmla="*/ 15 h 25"/>
                <a:gd name="T38" fmla="*/ 14 w 38"/>
                <a:gd name="T39" fmla="*/ 18 h 25"/>
                <a:gd name="T40" fmla="*/ 16 w 38"/>
                <a:gd name="T41" fmla="*/ 19 h 25"/>
                <a:gd name="T42" fmla="*/ 11 w 38"/>
                <a:gd name="T43" fmla="*/ 21 h 25"/>
                <a:gd name="T44" fmla="*/ 6 w 38"/>
                <a:gd name="T45" fmla="*/ 25 h 25"/>
                <a:gd name="T46" fmla="*/ 4 w 38"/>
                <a:gd name="T47" fmla="*/ 25 h 25"/>
                <a:gd name="T48" fmla="*/ 4 w 38"/>
                <a:gd name="T49" fmla="*/ 24 h 25"/>
                <a:gd name="T50" fmla="*/ 6 w 38"/>
                <a:gd name="T51" fmla="*/ 18 h 25"/>
                <a:gd name="T52" fmla="*/ 4 w 38"/>
                <a:gd name="T53" fmla="*/ 18 h 25"/>
                <a:gd name="T54" fmla="*/ 1 w 38"/>
                <a:gd name="T55" fmla="*/ 14 h 25"/>
                <a:gd name="T56" fmla="*/ 0 w 38"/>
                <a:gd name="T57" fmla="*/ 12 h 25"/>
                <a:gd name="T58" fmla="*/ 0 w 38"/>
                <a:gd name="T59" fmla="*/ 9 h 25"/>
                <a:gd name="T60" fmla="*/ 4 w 38"/>
                <a:gd name="T61" fmla="*/ 9 h 25"/>
                <a:gd name="T62" fmla="*/ 4 w 38"/>
                <a:gd name="T63" fmla="*/ 6 h 25"/>
                <a:gd name="T64" fmla="*/ 8 w 38"/>
                <a:gd name="T65" fmla="*/ 2 h 25"/>
                <a:gd name="T66" fmla="*/ 10 w 38"/>
                <a:gd name="T67" fmla="*/ 0 h 25"/>
                <a:gd name="T68" fmla="*/ 11 w 38"/>
                <a:gd name="T69" fmla="*/ 2 h 25"/>
                <a:gd name="T70" fmla="*/ 14 w 38"/>
                <a:gd name="T71" fmla="*/ 3 h 25"/>
                <a:gd name="T72" fmla="*/ 14 w 38"/>
                <a:gd name="T73"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 h="25">
                  <a:moveTo>
                    <a:pt x="14" y="3"/>
                  </a:moveTo>
                  <a:lnTo>
                    <a:pt x="14" y="6"/>
                  </a:lnTo>
                  <a:lnTo>
                    <a:pt x="10" y="3"/>
                  </a:lnTo>
                  <a:lnTo>
                    <a:pt x="8" y="6"/>
                  </a:lnTo>
                  <a:lnTo>
                    <a:pt x="8" y="9"/>
                  </a:lnTo>
                  <a:lnTo>
                    <a:pt x="17" y="8"/>
                  </a:lnTo>
                  <a:lnTo>
                    <a:pt x="20" y="8"/>
                  </a:lnTo>
                  <a:lnTo>
                    <a:pt x="26" y="8"/>
                  </a:lnTo>
                  <a:lnTo>
                    <a:pt x="27" y="6"/>
                  </a:lnTo>
                  <a:lnTo>
                    <a:pt x="29" y="9"/>
                  </a:lnTo>
                  <a:lnTo>
                    <a:pt x="33" y="12"/>
                  </a:lnTo>
                  <a:lnTo>
                    <a:pt x="38" y="18"/>
                  </a:lnTo>
                  <a:lnTo>
                    <a:pt x="36" y="18"/>
                  </a:lnTo>
                  <a:lnTo>
                    <a:pt x="29" y="19"/>
                  </a:lnTo>
                  <a:lnTo>
                    <a:pt x="23" y="25"/>
                  </a:lnTo>
                  <a:lnTo>
                    <a:pt x="22" y="24"/>
                  </a:lnTo>
                  <a:lnTo>
                    <a:pt x="22" y="18"/>
                  </a:lnTo>
                  <a:lnTo>
                    <a:pt x="20" y="15"/>
                  </a:lnTo>
                  <a:lnTo>
                    <a:pt x="16" y="15"/>
                  </a:lnTo>
                  <a:lnTo>
                    <a:pt x="14" y="18"/>
                  </a:lnTo>
                  <a:lnTo>
                    <a:pt x="16" y="19"/>
                  </a:lnTo>
                  <a:lnTo>
                    <a:pt x="11" y="21"/>
                  </a:lnTo>
                  <a:lnTo>
                    <a:pt x="6" y="25"/>
                  </a:lnTo>
                  <a:lnTo>
                    <a:pt x="4" y="25"/>
                  </a:lnTo>
                  <a:lnTo>
                    <a:pt x="4" y="24"/>
                  </a:lnTo>
                  <a:lnTo>
                    <a:pt x="6" y="18"/>
                  </a:lnTo>
                  <a:lnTo>
                    <a:pt x="4" y="18"/>
                  </a:lnTo>
                  <a:lnTo>
                    <a:pt x="1" y="14"/>
                  </a:lnTo>
                  <a:lnTo>
                    <a:pt x="0" y="12"/>
                  </a:lnTo>
                  <a:lnTo>
                    <a:pt x="0" y="9"/>
                  </a:lnTo>
                  <a:lnTo>
                    <a:pt x="4" y="9"/>
                  </a:lnTo>
                  <a:lnTo>
                    <a:pt x="4" y="6"/>
                  </a:lnTo>
                  <a:lnTo>
                    <a:pt x="8" y="2"/>
                  </a:lnTo>
                  <a:lnTo>
                    <a:pt x="10" y="0"/>
                  </a:lnTo>
                  <a:lnTo>
                    <a:pt x="11" y="2"/>
                  </a:lnTo>
                  <a:lnTo>
                    <a:pt x="14" y="3"/>
                  </a:lnTo>
                  <a:lnTo>
                    <a:pt x="14"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7" name="Freeform 791">
              <a:extLst>
                <a:ext uri="{FF2B5EF4-FFF2-40B4-BE49-F238E27FC236}">
                  <a16:creationId xmlns:a16="http://schemas.microsoft.com/office/drawing/2014/main" id="{DB878F2A-EBAB-4A58-B8E4-34C022D9D40B}"/>
                </a:ext>
              </a:extLst>
            </p:cNvPr>
            <p:cNvSpPr>
              <a:spLocks/>
            </p:cNvSpPr>
            <p:nvPr/>
          </p:nvSpPr>
          <p:spPr bwMode="auto">
            <a:xfrm>
              <a:off x="1411288" y="3429001"/>
              <a:ext cx="115888" cy="76200"/>
            </a:xfrm>
            <a:custGeom>
              <a:avLst/>
              <a:gdLst>
                <a:gd name="T0" fmla="*/ 73 w 73"/>
                <a:gd name="T1" fmla="*/ 32 h 48"/>
                <a:gd name="T2" fmla="*/ 69 w 73"/>
                <a:gd name="T3" fmla="*/ 31 h 48"/>
                <a:gd name="T4" fmla="*/ 67 w 73"/>
                <a:gd name="T5" fmla="*/ 32 h 48"/>
                <a:gd name="T6" fmla="*/ 65 w 73"/>
                <a:gd name="T7" fmla="*/ 35 h 48"/>
                <a:gd name="T8" fmla="*/ 65 w 73"/>
                <a:gd name="T9" fmla="*/ 38 h 48"/>
                <a:gd name="T10" fmla="*/ 61 w 73"/>
                <a:gd name="T11" fmla="*/ 43 h 48"/>
                <a:gd name="T12" fmla="*/ 57 w 73"/>
                <a:gd name="T13" fmla="*/ 43 h 48"/>
                <a:gd name="T14" fmla="*/ 57 w 73"/>
                <a:gd name="T15" fmla="*/ 47 h 48"/>
                <a:gd name="T16" fmla="*/ 55 w 73"/>
                <a:gd name="T17" fmla="*/ 48 h 48"/>
                <a:gd name="T18" fmla="*/ 47 w 73"/>
                <a:gd name="T19" fmla="*/ 47 h 48"/>
                <a:gd name="T20" fmla="*/ 47 w 73"/>
                <a:gd name="T21" fmla="*/ 38 h 48"/>
                <a:gd name="T22" fmla="*/ 41 w 73"/>
                <a:gd name="T23" fmla="*/ 41 h 48"/>
                <a:gd name="T24" fmla="*/ 39 w 73"/>
                <a:gd name="T25" fmla="*/ 37 h 48"/>
                <a:gd name="T26" fmla="*/ 37 w 73"/>
                <a:gd name="T27" fmla="*/ 37 h 48"/>
                <a:gd name="T28" fmla="*/ 35 w 73"/>
                <a:gd name="T29" fmla="*/ 35 h 48"/>
                <a:gd name="T30" fmla="*/ 25 w 73"/>
                <a:gd name="T31" fmla="*/ 32 h 48"/>
                <a:gd name="T32" fmla="*/ 25 w 73"/>
                <a:gd name="T33" fmla="*/ 31 h 48"/>
                <a:gd name="T34" fmla="*/ 22 w 73"/>
                <a:gd name="T35" fmla="*/ 31 h 48"/>
                <a:gd name="T36" fmla="*/ 19 w 73"/>
                <a:gd name="T37" fmla="*/ 32 h 48"/>
                <a:gd name="T38" fmla="*/ 16 w 73"/>
                <a:gd name="T39" fmla="*/ 32 h 48"/>
                <a:gd name="T40" fmla="*/ 13 w 73"/>
                <a:gd name="T41" fmla="*/ 37 h 48"/>
                <a:gd name="T42" fmla="*/ 7 w 73"/>
                <a:gd name="T43" fmla="*/ 37 h 48"/>
                <a:gd name="T44" fmla="*/ 7 w 73"/>
                <a:gd name="T45" fmla="*/ 28 h 48"/>
                <a:gd name="T46" fmla="*/ 7 w 73"/>
                <a:gd name="T47" fmla="*/ 26 h 48"/>
                <a:gd name="T48" fmla="*/ 6 w 73"/>
                <a:gd name="T49" fmla="*/ 25 h 48"/>
                <a:gd name="T50" fmla="*/ 3 w 73"/>
                <a:gd name="T51" fmla="*/ 21 h 48"/>
                <a:gd name="T52" fmla="*/ 1 w 73"/>
                <a:gd name="T53" fmla="*/ 19 h 48"/>
                <a:gd name="T54" fmla="*/ 3 w 73"/>
                <a:gd name="T55" fmla="*/ 15 h 48"/>
                <a:gd name="T56" fmla="*/ 6 w 73"/>
                <a:gd name="T57" fmla="*/ 16 h 48"/>
                <a:gd name="T58" fmla="*/ 12 w 73"/>
                <a:gd name="T59" fmla="*/ 15 h 48"/>
                <a:gd name="T60" fmla="*/ 12 w 73"/>
                <a:gd name="T61" fmla="*/ 13 h 48"/>
                <a:gd name="T62" fmla="*/ 7 w 73"/>
                <a:gd name="T63" fmla="*/ 10 h 48"/>
                <a:gd name="T64" fmla="*/ 7 w 73"/>
                <a:gd name="T65" fmla="*/ 7 h 48"/>
                <a:gd name="T66" fmla="*/ 3 w 73"/>
                <a:gd name="T67" fmla="*/ 7 h 48"/>
                <a:gd name="T68" fmla="*/ 1 w 73"/>
                <a:gd name="T69" fmla="*/ 9 h 48"/>
                <a:gd name="T70" fmla="*/ 0 w 73"/>
                <a:gd name="T71" fmla="*/ 9 h 48"/>
                <a:gd name="T72" fmla="*/ 1 w 73"/>
                <a:gd name="T73" fmla="*/ 7 h 48"/>
                <a:gd name="T74" fmla="*/ 7 w 73"/>
                <a:gd name="T75" fmla="*/ 5 h 48"/>
                <a:gd name="T76" fmla="*/ 12 w 73"/>
                <a:gd name="T77" fmla="*/ 7 h 48"/>
                <a:gd name="T78" fmla="*/ 16 w 73"/>
                <a:gd name="T79" fmla="*/ 10 h 48"/>
                <a:gd name="T80" fmla="*/ 17 w 73"/>
                <a:gd name="T81" fmla="*/ 10 h 48"/>
                <a:gd name="T82" fmla="*/ 22 w 73"/>
                <a:gd name="T83" fmla="*/ 10 h 48"/>
                <a:gd name="T84" fmla="*/ 22 w 73"/>
                <a:gd name="T85" fmla="*/ 7 h 48"/>
                <a:gd name="T86" fmla="*/ 23 w 73"/>
                <a:gd name="T87" fmla="*/ 5 h 48"/>
                <a:gd name="T88" fmla="*/ 25 w 73"/>
                <a:gd name="T89" fmla="*/ 5 h 48"/>
                <a:gd name="T90" fmla="*/ 28 w 73"/>
                <a:gd name="T91" fmla="*/ 0 h 48"/>
                <a:gd name="T92" fmla="*/ 31 w 73"/>
                <a:gd name="T93" fmla="*/ 3 h 48"/>
                <a:gd name="T94" fmla="*/ 35 w 73"/>
                <a:gd name="T95" fmla="*/ 5 h 48"/>
                <a:gd name="T96" fmla="*/ 37 w 73"/>
                <a:gd name="T97" fmla="*/ 9 h 48"/>
                <a:gd name="T98" fmla="*/ 39 w 73"/>
                <a:gd name="T99" fmla="*/ 10 h 48"/>
                <a:gd name="T100" fmla="*/ 45 w 73"/>
                <a:gd name="T101" fmla="*/ 9 h 48"/>
                <a:gd name="T102" fmla="*/ 45 w 73"/>
                <a:gd name="T103" fmla="*/ 10 h 48"/>
                <a:gd name="T104" fmla="*/ 51 w 73"/>
                <a:gd name="T105" fmla="*/ 16 h 48"/>
                <a:gd name="T106" fmla="*/ 59 w 73"/>
                <a:gd name="T107" fmla="*/ 22 h 48"/>
                <a:gd name="T108" fmla="*/ 67 w 73"/>
                <a:gd name="T109" fmla="*/ 26 h 48"/>
                <a:gd name="T110" fmla="*/ 73 w 73"/>
                <a:gd name="T111" fmla="*/ 28 h 48"/>
                <a:gd name="T112" fmla="*/ 73 w 73"/>
                <a:gd name="T113" fmla="*/ 32 h 48"/>
                <a:gd name="T114" fmla="*/ 73 w 73"/>
                <a:gd name="T115"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 h="48">
                  <a:moveTo>
                    <a:pt x="73" y="32"/>
                  </a:moveTo>
                  <a:lnTo>
                    <a:pt x="69" y="31"/>
                  </a:lnTo>
                  <a:lnTo>
                    <a:pt x="67" y="32"/>
                  </a:lnTo>
                  <a:lnTo>
                    <a:pt x="65" y="35"/>
                  </a:lnTo>
                  <a:lnTo>
                    <a:pt x="65" y="38"/>
                  </a:lnTo>
                  <a:lnTo>
                    <a:pt x="61" y="43"/>
                  </a:lnTo>
                  <a:lnTo>
                    <a:pt x="57" y="43"/>
                  </a:lnTo>
                  <a:lnTo>
                    <a:pt x="57" y="47"/>
                  </a:lnTo>
                  <a:lnTo>
                    <a:pt x="55" y="48"/>
                  </a:lnTo>
                  <a:lnTo>
                    <a:pt x="47" y="47"/>
                  </a:lnTo>
                  <a:lnTo>
                    <a:pt x="47" y="38"/>
                  </a:lnTo>
                  <a:lnTo>
                    <a:pt x="41" y="41"/>
                  </a:lnTo>
                  <a:lnTo>
                    <a:pt x="39" y="37"/>
                  </a:lnTo>
                  <a:lnTo>
                    <a:pt x="37" y="37"/>
                  </a:lnTo>
                  <a:lnTo>
                    <a:pt x="35" y="35"/>
                  </a:lnTo>
                  <a:lnTo>
                    <a:pt x="25" y="32"/>
                  </a:lnTo>
                  <a:lnTo>
                    <a:pt x="25" y="31"/>
                  </a:lnTo>
                  <a:lnTo>
                    <a:pt x="22" y="31"/>
                  </a:lnTo>
                  <a:lnTo>
                    <a:pt x="19" y="32"/>
                  </a:lnTo>
                  <a:lnTo>
                    <a:pt x="16" y="32"/>
                  </a:lnTo>
                  <a:lnTo>
                    <a:pt x="13" y="37"/>
                  </a:lnTo>
                  <a:lnTo>
                    <a:pt x="7" y="37"/>
                  </a:lnTo>
                  <a:lnTo>
                    <a:pt x="7" y="28"/>
                  </a:lnTo>
                  <a:lnTo>
                    <a:pt x="7" y="26"/>
                  </a:lnTo>
                  <a:lnTo>
                    <a:pt x="6" y="25"/>
                  </a:lnTo>
                  <a:lnTo>
                    <a:pt x="3" y="21"/>
                  </a:lnTo>
                  <a:lnTo>
                    <a:pt x="1" y="19"/>
                  </a:lnTo>
                  <a:lnTo>
                    <a:pt x="3" y="15"/>
                  </a:lnTo>
                  <a:lnTo>
                    <a:pt x="6" y="16"/>
                  </a:lnTo>
                  <a:lnTo>
                    <a:pt x="12" y="15"/>
                  </a:lnTo>
                  <a:lnTo>
                    <a:pt x="12" y="13"/>
                  </a:lnTo>
                  <a:lnTo>
                    <a:pt x="7" y="10"/>
                  </a:lnTo>
                  <a:lnTo>
                    <a:pt x="7" y="7"/>
                  </a:lnTo>
                  <a:lnTo>
                    <a:pt x="3" y="7"/>
                  </a:lnTo>
                  <a:lnTo>
                    <a:pt x="1" y="9"/>
                  </a:lnTo>
                  <a:lnTo>
                    <a:pt x="0" y="9"/>
                  </a:lnTo>
                  <a:lnTo>
                    <a:pt x="1" y="7"/>
                  </a:lnTo>
                  <a:lnTo>
                    <a:pt x="7" y="5"/>
                  </a:lnTo>
                  <a:lnTo>
                    <a:pt x="12" y="7"/>
                  </a:lnTo>
                  <a:lnTo>
                    <a:pt x="16" y="10"/>
                  </a:lnTo>
                  <a:lnTo>
                    <a:pt x="17" y="10"/>
                  </a:lnTo>
                  <a:lnTo>
                    <a:pt x="22" y="10"/>
                  </a:lnTo>
                  <a:lnTo>
                    <a:pt x="22" y="7"/>
                  </a:lnTo>
                  <a:lnTo>
                    <a:pt x="23" y="5"/>
                  </a:lnTo>
                  <a:lnTo>
                    <a:pt x="25" y="5"/>
                  </a:lnTo>
                  <a:lnTo>
                    <a:pt x="28" y="0"/>
                  </a:lnTo>
                  <a:lnTo>
                    <a:pt x="31" y="3"/>
                  </a:lnTo>
                  <a:lnTo>
                    <a:pt x="35" y="5"/>
                  </a:lnTo>
                  <a:lnTo>
                    <a:pt x="37" y="9"/>
                  </a:lnTo>
                  <a:lnTo>
                    <a:pt x="39" y="10"/>
                  </a:lnTo>
                  <a:lnTo>
                    <a:pt x="45" y="9"/>
                  </a:lnTo>
                  <a:lnTo>
                    <a:pt x="45" y="10"/>
                  </a:lnTo>
                  <a:lnTo>
                    <a:pt x="51" y="16"/>
                  </a:lnTo>
                  <a:lnTo>
                    <a:pt x="59" y="22"/>
                  </a:lnTo>
                  <a:lnTo>
                    <a:pt x="67" y="26"/>
                  </a:lnTo>
                  <a:lnTo>
                    <a:pt x="73" y="28"/>
                  </a:lnTo>
                  <a:lnTo>
                    <a:pt x="73" y="32"/>
                  </a:lnTo>
                  <a:lnTo>
                    <a:pt x="73" y="3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8" name="Freeform 792">
              <a:extLst>
                <a:ext uri="{FF2B5EF4-FFF2-40B4-BE49-F238E27FC236}">
                  <a16:creationId xmlns:a16="http://schemas.microsoft.com/office/drawing/2014/main" id="{083F9B85-C7EF-4587-B2C2-5834D9D78BFD}"/>
                </a:ext>
              </a:extLst>
            </p:cNvPr>
            <p:cNvSpPr>
              <a:spLocks/>
            </p:cNvSpPr>
            <p:nvPr/>
          </p:nvSpPr>
          <p:spPr bwMode="auto">
            <a:xfrm>
              <a:off x="1074738" y="3440113"/>
              <a:ext cx="26988" cy="65088"/>
            </a:xfrm>
            <a:custGeom>
              <a:avLst/>
              <a:gdLst>
                <a:gd name="T0" fmla="*/ 13 w 17"/>
                <a:gd name="T1" fmla="*/ 28 h 41"/>
                <a:gd name="T2" fmla="*/ 11 w 17"/>
                <a:gd name="T3" fmla="*/ 31 h 41"/>
                <a:gd name="T4" fmla="*/ 10 w 17"/>
                <a:gd name="T5" fmla="*/ 31 h 41"/>
                <a:gd name="T6" fmla="*/ 3 w 17"/>
                <a:gd name="T7" fmla="*/ 36 h 41"/>
                <a:gd name="T8" fmla="*/ 3 w 17"/>
                <a:gd name="T9" fmla="*/ 37 h 41"/>
                <a:gd name="T10" fmla="*/ 1 w 17"/>
                <a:gd name="T11" fmla="*/ 41 h 41"/>
                <a:gd name="T12" fmla="*/ 0 w 17"/>
                <a:gd name="T13" fmla="*/ 41 h 41"/>
                <a:gd name="T14" fmla="*/ 1 w 17"/>
                <a:gd name="T15" fmla="*/ 30 h 41"/>
                <a:gd name="T16" fmla="*/ 1 w 17"/>
                <a:gd name="T17" fmla="*/ 25 h 41"/>
                <a:gd name="T18" fmla="*/ 1 w 17"/>
                <a:gd name="T19" fmla="*/ 21 h 41"/>
                <a:gd name="T20" fmla="*/ 0 w 17"/>
                <a:gd name="T21" fmla="*/ 21 h 41"/>
                <a:gd name="T22" fmla="*/ 1 w 17"/>
                <a:gd name="T23" fmla="*/ 15 h 41"/>
                <a:gd name="T24" fmla="*/ 6 w 17"/>
                <a:gd name="T25" fmla="*/ 14 h 41"/>
                <a:gd name="T26" fmla="*/ 7 w 17"/>
                <a:gd name="T27" fmla="*/ 9 h 41"/>
                <a:gd name="T28" fmla="*/ 7 w 17"/>
                <a:gd name="T29" fmla="*/ 6 h 41"/>
                <a:gd name="T30" fmla="*/ 11 w 17"/>
                <a:gd name="T31" fmla="*/ 0 h 41"/>
                <a:gd name="T32" fmla="*/ 16 w 17"/>
                <a:gd name="T33" fmla="*/ 0 h 41"/>
                <a:gd name="T34" fmla="*/ 17 w 17"/>
                <a:gd name="T35" fmla="*/ 2 h 41"/>
                <a:gd name="T36" fmla="*/ 17 w 17"/>
                <a:gd name="T37" fmla="*/ 6 h 41"/>
                <a:gd name="T38" fmla="*/ 16 w 17"/>
                <a:gd name="T39" fmla="*/ 8 h 41"/>
                <a:gd name="T40" fmla="*/ 16 w 17"/>
                <a:gd name="T41" fmla="*/ 9 h 41"/>
                <a:gd name="T42" fmla="*/ 16 w 17"/>
                <a:gd name="T43" fmla="*/ 12 h 41"/>
                <a:gd name="T44" fmla="*/ 16 w 17"/>
                <a:gd name="T45" fmla="*/ 14 h 41"/>
                <a:gd name="T46" fmla="*/ 13 w 17"/>
                <a:gd name="T47" fmla="*/ 18 h 41"/>
                <a:gd name="T48" fmla="*/ 10 w 17"/>
                <a:gd name="T49" fmla="*/ 18 h 41"/>
                <a:gd name="T50" fmla="*/ 10 w 17"/>
                <a:gd name="T51" fmla="*/ 21 h 41"/>
                <a:gd name="T52" fmla="*/ 11 w 17"/>
                <a:gd name="T53" fmla="*/ 25 h 41"/>
                <a:gd name="T54" fmla="*/ 13 w 17"/>
                <a:gd name="T55" fmla="*/ 28 h 41"/>
                <a:gd name="T56" fmla="*/ 13 w 17"/>
                <a:gd name="T57"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 h="41">
                  <a:moveTo>
                    <a:pt x="13" y="28"/>
                  </a:moveTo>
                  <a:lnTo>
                    <a:pt x="11" y="31"/>
                  </a:lnTo>
                  <a:lnTo>
                    <a:pt x="10" y="31"/>
                  </a:lnTo>
                  <a:lnTo>
                    <a:pt x="3" y="36"/>
                  </a:lnTo>
                  <a:lnTo>
                    <a:pt x="3" y="37"/>
                  </a:lnTo>
                  <a:lnTo>
                    <a:pt x="1" y="41"/>
                  </a:lnTo>
                  <a:lnTo>
                    <a:pt x="0" y="41"/>
                  </a:lnTo>
                  <a:lnTo>
                    <a:pt x="1" y="30"/>
                  </a:lnTo>
                  <a:lnTo>
                    <a:pt x="1" y="25"/>
                  </a:lnTo>
                  <a:lnTo>
                    <a:pt x="1" y="21"/>
                  </a:lnTo>
                  <a:lnTo>
                    <a:pt x="0" y="21"/>
                  </a:lnTo>
                  <a:lnTo>
                    <a:pt x="1" y="15"/>
                  </a:lnTo>
                  <a:lnTo>
                    <a:pt x="6" y="14"/>
                  </a:lnTo>
                  <a:lnTo>
                    <a:pt x="7" y="9"/>
                  </a:lnTo>
                  <a:lnTo>
                    <a:pt x="7" y="6"/>
                  </a:lnTo>
                  <a:lnTo>
                    <a:pt x="11" y="0"/>
                  </a:lnTo>
                  <a:lnTo>
                    <a:pt x="16" y="0"/>
                  </a:lnTo>
                  <a:lnTo>
                    <a:pt x="17" y="2"/>
                  </a:lnTo>
                  <a:lnTo>
                    <a:pt x="17" y="6"/>
                  </a:lnTo>
                  <a:lnTo>
                    <a:pt x="16" y="8"/>
                  </a:lnTo>
                  <a:lnTo>
                    <a:pt x="16" y="9"/>
                  </a:lnTo>
                  <a:lnTo>
                    <a:pt x="16" y="12"/>
                  </a:lnTo>
                  <a:lnTo>
                    <a:pt x="16" y="14"/>
                  </a:lnTo>
                  <a:lnTo>
                    <a:pt x="13" y="18"/>
                  </a:lnTo>
                  <a:lnTo>
                    <a:pt x="10" y="18"/>
                  </a:lnTo>
                  <a:lnTo>
                    <a:pt x="10" y="21"/>
                  </a:lnTo>
                  <a:lnTo>
                    <a:pt x="11" y="25"/>
                  </a:lnTo>
                  <a:lnTo>
                    <a:pt x="13" y="28"/>
                  </a:lnTo>
                  <a:lnTo>
                    <a:pt x="13" y="28"/>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9" name="Freeform 793">
              <a:extLst>
                <a:ext uri="{FF2B5EF4-FFF2-40B4-BE49-F238E27FC236}">
                  <a16:creationId xmlns:a16="http://schemas.microsoft.com/office/drawing/2014/main" id="{E0AA1B55-F547-4061-A88D-A9E5E3DA2ACC}"/>
                </a:ext>
              </a:extLst>
            </p:cNvPr>
            <p:cNvSpPr>
              <a:spLocks noEditPoints="1"/>
            </p:cNvSpPr>
            <p:nvPr/>
          </p:nvSpPr>
          <p:spPr bwMode="auto">
            <a:xfrm>
              <a:off x="1206501" y="3424238"/>
              <a:ext cx="141288" cy="73025"/>
            </a:xfrm>
            <a:custGeom>
              <a:avLst/>
              <a:gdLst>
                <a:gd name="T0" fmla="*/ 79 w 89"/>
                <a:gd name="T1" fmla="*/ 13 h 46"/>
                <a:gd name="T2" fmla="*/ 82 w 89"/>
                <a:gd name="T3" fmla="*/ 16 h 46"/>
                <a:gd name="T4" fmla="*/ 85 w 89"/>
                <a:gd name="T5" fmla="*/ 22 h 46"/>
                <a:gd name="T6" fmla="*/ 89 w 89"/>
                <a:gd name="T7" fmla="*/ 24 h 46"/>
                <a:gd name="T8" fmla="*/ 85 w 89"/>
                <a:gd name="T9" fmla="*/ 28 h 46"/>
                <a:gd name="T10" fmla="*/ 87 w 89"/>
                <a:gd name="T11" fmla="*/ 35 h 46"/>
                <a:gd name="T12" fmla="*/ 89 w 89"/>
                <a:gd name="T13" fmla="*/ 41 h 46"/>
                <a:gd name="T14" fmla="*/ 79 w 89"/>
                <a:gd name="T15" fmla="*/ 40 h 46"/>
                <a:gd name="T16" fmla="*/ 67 w 89"/>
                <a:gd name="T17" fmla="*/ 40 h 46"/>
                <a:gd name="T18" fmla="*/ 57 w 89"/>
                <a:gd name="T19" fmla="*/ 41 h 46"/>
                <a:gd name="T20" fmla="*/ 51 w 89"/>
                <a:gd name="T21" fmla="*/ 41 h 46"/>
                <a:gd name="T22" fmla="*/ 43 w 89"/>
                <a:gd name="T23" fmla="*/ 46 h 46"/>
                <a:gd name="T24" fmla="*/ 41 w 89"/>
                <a:gd name="T25" fmla="*/ 44 h 46"/>
                <a:gd name="T26" fmla="*/ 43 w 89"/>
                <a:gd name="T27" fmla="*/ 40 h 46"/>
                <a:gd name="T28" fmla="*/ 35 w 89"/>
                <a:gd name="T29" fmla="*/ 40 h 46"/>
                <a:gd name="T30" fmla="*/ 25 w 89"/>
                <a:gd name="T31" fmla="*/ 44 h 46"/>
                <a:gd name="T32" fmla="*/ 19 w 89"/>
                <a:gd name="T33" fmla="*/ 38 h 46"/>
                <a:gd name="T34" fmla="*/ 15 w 89"/>
                <a:gd name="T35" fmla="*/ 40 h 46"/>
                <a:gd name="T36" fmla="*/ 9 w 89"/>
                <a:gd name="T37" fmla="*/ 38 h 46"/>
                <a:gd name="T38" fmla="*/ 6 w 89"/>
                <a:gd name="T39" fmla="*/ 34 h 46"/>
                <a:gd name="T40" fmla="*/ 2 w 89"/>
                <a:gd name="T41" fmla="*/ 29 h 46"/>
                <a:gd name="T42" fmla="*/ 0 w 89"/>
                <a:gd name="T43" fmla="*/ 24 h 46"/>
                <a:gd name="T44" fmla="*/ 2 w 89"/>
                <a:gd name="T45" fmla="*/ 16 h 46"/>
                <a:gd name="T46" fmla="*/ 2 w 89"/>
                <a:gd name="T47" fmla="*/ 13 h 46"/>
                <a:gd name="T48" fmla="*/ 9 w 89"/>
                <a:gd name="T49" fmla="*/ 10 h 46"/>
                <a:gd name="T50" fmla="*/ 15 w 89"/>
                <a:gd name="T51" fmla="*/ 12 h 46"/>
                <a:gd name="T52" fmla="*/ 25 w 89"/>
                <a:gd name="T53" fmla="*/ 10 h 46"/>
                <a:gd name="T54" fmla="*/ 37 w 89"/>
                <a:gd name="T55" fmla="*/ 6 h 46"/>
                <a:gd name="T56" fmla="*/ 45 w 89"/>
                <a:gd name="T57" fmla="*/ 8 h 46"/>
                <a:gd name="T58" fmla="*/ 50 w 89"/>
                <a:gd name="T59" fmla="*/ 12 h 46"/>
                <a:gd name="T60" fmla="*/ 56 w 89"/>
                <a:gd name="T61" fmla="*/ 13 h 46"/>
                <a:gd name="T62" fmla="*/ 63 w 89"/>
                <a:gd name="T63" fmla="*/ 13 h 46"/>
                <a:gd name="T64" fmla="*/ 73 w 89"/>
                <a:gd name="T65" fmla="*/ 13 h 46"/>
                <a:gd name="T66" fmla="*/ 75 w 89"/>
                <a:gd name="T67" fmla="*/ 12 h 46"/>
                <a:gd name="T68" fmla="*/ 12 w 89"/>
                <a:gd name="T69" fmla="*/ 8 h 46"/>
                <a:gd name="T70" fmla="*/ 8 w 89"/>
                <a:gd name="T71" fmla="*/ 10 h 46"/>
                <a:gd name="T72" fmla="*/ 2 w 89"/>
                <a:gd name="T73" fmla="*/ 12 h 46"/>
                <a:gd name="T74" fmla="*/ 6 w 89"/>
                <a:gd name="T75" fmla="*/ 6 h 46"/>
                <a:gd name="T76" fmla="*/ 8 w 89"/>
                <a:gd name="T77" fmla="*/ 2 h 46"/>
                <a:gd name="T78" fmla="*/ 13 w 89"/>
                <a:gd name="T79"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9" h="46">
                  <a:moveTo>
                    <a:pt x="75" y="12"/>
                  </a:moveTo>
                  <a:lnTo>
                    <a:pt x="79" y="13"/>
                  </a:lnTo>
                  <a:lnTo>
                    <a:pt x="81" y="12"/>
                  </a:lnTo>
                  <a:lnTo>
                    <a:pt x="82" y="16"/>
                  </a:lnTo>
                  <a:lnTo>
                    <a:pt x="85" y="19"/>
                  </a:lnTo>
                  <a:lnTo>
                    <a:pt x="85" y="22"/>
                  </a:lnTo>
                  <a:lnTo>
                    <a:pt x="87" y="22"/>
                  </a:lnTo>
                  <a:lnTo>
                    <a:pt x="89" y="24"/>
                  </a:lnTo>
                  <a:lnTo>
                    <a:pt x="89" y="25"/>
                  </a:lnTo>
                  <a:lnTo>
                    <a:pt x="85" y="28"/>
                  </a:lnTo>
                  <a:lnTo>
                    <a:pt x="87" y="29"/>
                  </a:lnTo>
                  <a:lnTo>
                    <a:pt x="87" y="35"/>
                  </a:lnTo>
                  <a:lnTo>
                    <a:pt x="87" y="38"/>
                  </a:lnTo>
                  <a:lnTo>
                    <a:pt x="89" y="41"/>
                  </a:lnTo>
                  <a:lnTo>
                    <a:pt x="82" y="40"/>
                  </a:lnTo>
                  <a:lnTo>
                    <a:pt x="79" y="40"/>
                  </a:lnTo>
                  <a:lnTo>
                    <a:pt x="75" y="41"/>
                  </a:lnTo>
                  <a:lnTo>
                    <a:pt x="67" y="40"/>
                  </a:lnTo>
                  <a:lnTo>
                    <a:pt x="63" y="41"/>
                  </a:lnTo>
                  <a:lnTo>
                    <a:pt x="57" y="41"/>
                  </a:lnTo>
                  <a:lnTo>
                    <a:pt x="53" y="40"/>
                  </a:lnTo>
                  <a:lnTo>
                    <a:pt x="51" y="41"/>
                  </a:lnTo>
                  <a:lnTo>
                    <a:pt x="47" y="40"/>
                  </a:lnTo>
                  <a:lnTo>
                    <a:pt x="43" y="46"/>
                  </a:lnTo>
                  <a:lnTo>
                    <a:pt x="41" y="46"/>
                  </a:lnTo>
                  <a:lnTo>
                    <a:pt x="41" y="44"/>
                  </a:lnTo>
                  <a:lnTo>
                    <a:pt x="43" y="41"/>
                  </a:lnTo>
                  <a:lnTo>
                    <a:pt x="43" y="40"/>
                  </a:lnTo>
                  <a:lnTo>
                    <a:pt x="40" y="41"/>
                  </a:lnTo>
                  <a:lnTo>
                    <a:pt x="35" y="40"/>
                  </a:lnTo>
                  <a:lnTo>
                    <a:pt x="31" y="41"/>
                  </a:lnTo>
                  <a:lnTo>
                    <a:pt x="25" y="44"/>
                  </a:lnTo>
                  <a:lnTo>
                    <a:pt x="24" y="40"/>
                  </a:lnTo>
                  <a:lnTo>
                    <a:pt x="19" y="38"/>
                  </a:lnTo>
                  <a:lnTo>
                    <a:pt x="15" y="35"/>
                  </a:lnTo>
                  <a:lnTo>
                    <a:pt x="15" y="40"/>
                  </a:lnTo>
                  <a:lnTo>
                    <a:pt x="12" y="40"/>
                  </a:lnTo>
                  <a:lnTo>
                    <a:pt x="9" y="38"/>
                  </a:lnTo>
                  <a:lnTo>
                    <a:pt x="9" y="35"/>
                  </a:lnTo>
                  <a:lnTo>
                    <a:pt x="6" y="34"/>
                  </a:lnTo>
                  <a:lnTo>
                    <a:pt x="2" y="31"/>
                  </a:lnTo>
                  <a:lnTo>
                    <a:pt x="2" y="29"/>
                  </a:lnTo>
                  <a:lnTo>
                    <a:pt x="2" y="25"/>
                  </a:lnTo>
                  <a:lnTo>
                    <a:pt x="0" y="24"/>
                  </a:lnTo>
                  <a:lnTo>
                    <a:pt x="3" y="18"/>
                  </a:lnTo>
                  <a:lnTo>
                    <a:pt x="2" y="16"/>
                  </a:lnTo>
                  <a:lnTo>
                    <a:pt x="0" y="16"/>
                  </a:lnTo>
                  <a:lnTo>
                    <a:pt x="2" y="13"/>
                  </a:lnTo>
                  <a:lnTo>
                    <a:pt x="3" y="10"/>
                  </a:lnTo>
                  <a:lnTo>
                    <a:pt x="9" y="10"/>
                  </a:lnTo>
                  <a:lnTo>
                    <a:pt x="13" y="12"/>
                  </a:lnTo>
                  <a:lnTo>
                    <a:pt x="15" y="12"/>
                  </a:lnTo>
                  <a:lnTo>
                    <a:pt x="15" y="8"/>
                  </a:lnTo>
                  <a:lnTo>
                    <a:pt x="25" y="10"/>
                  </a:lnTo>
                  <a:lnTo>
                    <a:pt x="31" y="6"/>
                  </a:lnTo>
                  <a:lnTo>
                    <a:pt x="37" y="6"/>
                  </a:lnTo>
                  <a:lnTo>
                    <a:pt x="43" y="6"/>
                  </a:lnTo>
                  <a:lnTo>
                    <a:pt x="45" y="8"/>
                  </a:lnTo>
                  <a:lnTo>
                    <a:pt x="50" y="8"/>
                  </a:lnTo>
                  <a:lnTo>
                    <a:pt x="50" y="12"/>
                  </a:lnTo>
                  <a:lnTo>
                    <a:pt x="51" y="12"/>
                  </a:lnTo>
                  <a:lnTo>
                    <a:pt x="56" y="13"/>
                  </a:lnTo>
                  <a:lnTo>
                    <a:pt x="59" y="13"/>
                  </a:lnTo>
                  <a:lnTo>
                    <a:pt x="63" y="13"/>
                  </a:lnTo>
                  <a:lnTo>
                    <a:pt x="67" y="16"/>
                  </a:lnTo>
                  <a:lnTo>
                    <a:pt x="73" y="13"/>
                  </a:lnTo>
                  <a:lnTo>
                    <a:pt x="75" y="12"/>
                  </a:lnTo>
                  <a:lnTo>
                    <a:pt x="75" y="12"/>
                  </a:lnTo>
                  <a:close/>
                  <a:moveTo>
                    <a:pt x="13" y="2"/>
                  </a:moveTo>
                  <a:lnTo>
                    <a:pt x="12" y="8"/>
                  </a:lnTo>
                  <a:lnTo>
                    <a:pt x="9" y="8"/>
                  </a:lnTo>
                  <a:lnTo>
                    <a:pt x="8" y="10"/>
                  </a:lnTo>
                  <a:lnTo>
                    <a:pt x="3" y="10"/>
                  </a:lnTo>
                  <a:lnTo>
                    <a:pt x="2" y="12"/>
                  </a:lnTo>
                  <a:lnTo>
                    <a:pt x="2" y="8"/>
                  </a:lnTo>
                  <a:lnTo>
                    <a:pt x="6" y="6"/>
                  </a:lnTo>
                  <a:lnTo>
                    <a:pt x="6" y="2"/>
                  </a:lnTo>
                  <a:lnTo>
                    <a:pt x="8" y="2"/>
                  </a:lnTo>
                  <a:lnTo>
                    <a:pt x="9" y="0"/>
                  </a:lnTo>
                  <a:lnTo>
                    <a:pt x="13" y="2"/>
                  </a:lnTo>
                  <a:lnTo>
                    <a:pt x="13"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0" name="Freeform 794">
              <a:extLst>
                <a:ext uri="{FF2B5EF4-FFF2-40B4-BE49-F238E27FC236}">
                  <a16:creationId xmlns:a16="http://schemas.microsoft.com/office/drawing/2014/main" id="{4574D15F-037B-439D-BCCC-F8041ACF4EB8}"/>
                </a:ext>
              </a:extLst>
            </p:cNvPr>
            <p:cNvSpPr>
              <a:spLocks/>
            </p:cNvSpPr>
            <p:nvPr/>
          </p:nvSpPr>
          <p:spPr bwMode="auto">
            <a:xfrm>
              <a:off x="1812926" y="3452813"/>
              <a:ext cx="6350" cy="25400"/>
            </a:xfrm>
            <a:custGeom>
              <a:avLst/>
              <a:gdLst>
                <a:gd name="T0" fmla="*/ 2 w 4"/>
                <a:gd name="T1" fmla="*/ 0 h 16"/>
                <a:gd name="T2" fmla="*/ 2 w 4"/>
                <a:gd name="T3" fmla="*/ 4 h 16"/>
                <a:gd name="T4" fmla="*/ 2 w 4"/>
                <a:gd name="T5" fmla="*/ 6 h 16"/>
                <a:gd name="T6" fmla="*/ 4 w 4"/>
                <a:gd name="T7" fmla="*/ 10 h 16"/>
                <a:gd name="T8" fmla="*/ 4 w 4"/>
                <a:gd name="T9" fmla="*/ 16 h 16"/>
                <a:gd name="T10" fmla="*/ 4 w 4"/>
                <a:gd name="T11" fmla="*/ 16 h 16"/>
                <a:gd name="T12" fmla="*/ 4 w 4"/>
                <a:gd name="T13" fmla="*/ 13 h 16"/>
                <a:gd name="T14" fmla="*/ 2 w 4"/>
                <a:gd name="T15" fmla="*/ 11 h 16"/>
                <a:gd name="T16" fmla="*/ 0 w 4"/>
                <a:gd name="T17" fmla="*/ 1 h 16"/>
                <a:gd name="T18" fmla="*/ 0 w 4"/>
                <a:gd name="T19" fmla="*/ 0 h 16"/>
                <a:gd name="T20" fmla="*/ 2 w 4"/>
                <a:gd name="T21" fmla="*/ 0 h 16"/>
                <a:gd name="T22" fmla="*/ 2 w 4"/>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16">
                  <a:moveTo>
                    <a:pt x="2" y="0"/>
                  </a:moveTo>
                  <a:lnTo>
                    <a:pt x="2" y="4"/>
                  </a:lnTo>
                  <a:lnTo>
                    <a:pt x="2" y="6"/>
                  </a:lnTo>
                  <a:lnTo>
                    <a:pt x="4" y="10"/>
                  </a:lnTo>
                  <a:lnTo>
                    <a:pt x="4" y="16"/>
                  </a:lnTo>
                  <a:lnTo>
                    <a:pt x="4" y="16"/>
                  </a:lnTo>
                  <a:lnTo>
                    <a:pt x="4" y="13"/>
                  </a:lnTo>
                  <a:lnTo>
                    <a:pt x="2" y="11"/>
                  </a:lnTo>
                  <a:lnTo>
                    <a:pt x="0" y="1"/>
                  </a:lnTo>
                  <a:lnTo>
                    <a:pt x="0" y="0"/>
                  </a:lnTo>
                  <a:lnTo>
                    <a:pt x="2" y="0"/>
                  </a:lnTo>
                  <a:lnTo>
                    <a:pt x="2"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1" name="Freeform 795">
              <a:extLst>
                <a:ext uri="{FF2B5EF4-FFF2-40B4-BE49-F238E27FC236}">
                  <a16:creationId xmlns:a16="http://schemas.microsoft.com/office/drawing/2014/main" id="{6A752767-5B49-449D-A1DC-F229D2DA9E11}"/>
                </a:ext>
              </a:extLst>
            </p:cNvPr>
            <p:cNvSpPr>
              <a:spLocks/>
            </p:cNvSpPr>
            <p:nvPr/>
          </p:nvSpPr>
          <p:spPr bwMode="auto">
            <a:xfrm>
              <a:off x="1196976" y="3836988"/>
              <a:ext cx="103188" cy="82550"/>
            </a:xfrm>
            <a:custGeom>
              <a:avLst/>
              <a:gdLst>
                <a:gd name="T0" fmla="*/ 24 w 65"/>
                <a:gd name="T1" fmla="*/ 4 h 52"/>
                <a:gd name="T2" fmla="*/ 31 w 65"/>
                <a:gd name="T3" fmla="*/ 9 h 52"/>
                <a:gd name="T4" fmla="*/ 47 w 65"/>
                <a:gd name="T5" fmla="*/ 18 h 52"/>
                <a:gd name="T6" fmla="*/ 47 w 65"/>
                <a:gd name="T7" fmla="*/ 20 h 52"/>
                <a:gd name="T8" fmla="*/ 57 w 65"/>
                <a:gd name="T9" fmla="*/ 25 h 52"/>
                <a:gd name="T10" fmla="*/ 56 w 65"/>
                <a:gd name="T11" fmla="*/ 31 h 52"/>
                <a:gd name="T12" fmla="*/ 56 w 65"/>
                <a:gd name="T13" fmla="*/ 34 h 52"/>
                <a:gd name="T14" fmla="*/ 59 w 65"/>
                <a:gd name="T15" fmla="*/ 36 h 52"/>
                <a:gd name="T16" fmla="*/ 57 w 65"/>
                <a:gd name="T17" fmla="*/ 37 h 52"/>
                <a:gd name="T18" fmla="*/ 59 w 65"/>
                <a:gd name="T19" fmla="*/ 40 h 52"/>
                <a:gd name="T20" fmla="*/ 59 w 65"/>
                <a:gd name="T21" fmla="*/ 41 h 52"/>
                <a:gd name="T22" fmla="*/ 62 w 65"/>
                <a:gd name="T23" fmla="*/ 43 h 52"/>
                <a:gd name="T24" fmla="*/ 62 w 65"/>
                <a:gd name="T25" fmla="*/ 47 h 52"/>
                <a:gd name="T26" fmla="*/ 65 w 65"/>
                <a:gd name="T27" fmla="*/ 50 h 52"/>
                <a:gd name="T28" fmla="*/ 59 w 65"/>
                <a:gd name="T29" fmla="*/ 52 h 52"/>
                <a:gd name="T30" fmla="*/ 56 w 65"/>
                <a:gd name="T31" fmla="*/ 52 h 52"/>
                <a:gd name="T32" fmla="*/ 53 w 65"/>
                <a:gd name="T33" fmla="*/ 52 h 52"/>
                <a:gd name="T34" fmla="*/ 49 w 65"/>
                <a:gd name="T35" fmla="*/ 52 h 52"/>
                <a:gd name="T36" fmla="*/ 46 w 65"/>
                <a:gd name="T37" fmla="*/ 52 h 52"/>
                <a:gd name="T38" fmla="*/ 43 w 65"/>
                <a:gd name="T39" fmla="*/ 52 h 52"/>
                <a:gd name="T40" fmla="*/ 40 w 65"/>
                <a:gd name="T41" fmla="*/ 50 h 52"/>
                <a:gd name="T42" fmla="*/ 40 w 65"/>
                <a:gd name="T43" fmla="*/ 50 h 52"/>
                <a:gd name="T44" fmla="*/ 35 w 65"/>
                <a:gd name="T45" fmla="*/ 50 h 52"/>
                <a:gd name="T46" fmla="*/ 34 w 65"/>
                <a:gd name="T47" fmla="*/ 47 h 52"/>
                <a:gd name="T48" fmla="*/ 31 w 65"/>
                <a:gd name="T49" fmla="*/ 43 h 52"/>
                <a:gd name="T50" fmla="*/ 30 w 65"/>
                <a:gd name="T51" fmla="*/ 40 h 52"/>
                <a:gd name="T52" fmla="*/ 25 w 65"/>
                <a:gd name="T53" fmla="*/ 40 h 52"/>
                <a:gd name="T54" fmla="*/ 24 w 65"/>
                <a:gd name="T55" fmla="*/ 40 h 52"/>
                <a:gd name="T56" fmla="*/ 19 w 65"/>
                <a:gd name="T57" fmla="*/ 37 h 52"/>
                <a:gd name="T58" fmla="*/ 15 w 65"/>
                <a:gd name="T59" fmla="*/ 36 h 52"/>
                <a:gd name="T60" fmla="*/ 14 w 65"/>
                <a:gd name="T61" fmla="*/ 34 h 52"/>
                <a:gd name="T62" fmla="*/ 12 w 65"/>
                <a:gd name="T63" fmla="*/ 34 h 52"/>
                <a:gd name="T64" fmla="*/ 9 w 65"/>
                <a:gd name="T65" fmla="*/ 31 h 52"/>
                <a:gd name="T66" fmla="*/ 8 w 65"/>
                <a:gd name="T67" fmla="*/ 25 h 52"/>
                <a:gd name="T68" fmla="*/ 3 w 65"/>
                <a:gd name="T69" fmla="*/ 24 h 52"/>
                <a:gd name="T70" fmla="*/ 2 w 65"/>
                <a:gd name="T71" fmla="*/ 20 h 52"/>
                <a:gd name="T72" fmla="*/ 2 w 65"/>
                <a:gd name="T73" fmla="*/ 20 h 52"/>
                <a:gd name="T74" fmla="*/ 0 w 65"/>
                <a:gd name="T75" fmla="*/ 15 h 52"/>
                <a:gd name="T76" fmla="*/ 0 w 65"/>
                <a:gd name="T77" fmla="*/ 14 h 52"/>
                <a:gd name="T78" fmla="*/ 3 w 65"/>
                <a:gd name="T79" fmla="*/ 14 h 52"/>
                <a:gd name="T80" fmla="*/ 8 w 65"/>
                <a:gd name="T81" fmla="*/ 9 h 52"/>
                <a:gd name="T82" fmla="*/ 6 w 65"/>
                <a:gd name="T83" fmla="*/ 8 h 52"/>
                <a:gd name="T84" fmla="*/ 6 w 65"/>
                <a:gd name="T85" fmla="*/ 6 h 52"/>
                <a:gd name="T86" fmla="*/ 8 w 65"/>
                <a:gd name="T87" fmla="*/ 6 h 52"/>
                <a:gd name="T88" fmla="*/ 6 w 65"/>
                <a:gd name="T89" fmla="*/ 4 h 52"/>
                <a:gd name="T90" fmla="*/ 3 w 65"/>
                <a:gd name="T91" fmla="*/ 0 h 52"/>
                <a:gd name="T92" fmla="*/ 6 w 65"/>
                <a:gd name="T93" fmla="*/ 0 h 52"/>
                <a:gd name="T94" fmla="*/ 24 w 65"/>
                <a:gd name="T95" fmla="*/ 4 h 52"/>
                <a:gd name="T96" fmla="*/ 24 w 65"/>
                <a:gd name="T9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5" h="52">
                  <a:moveTo>
                    <a:pt x="24" y="4"/>
                  </a:moveTo>
                  <a:lnTo>
                    <a:pt x="31" y="9"/>
                  </a:lnTo>
                  <a:lnTo>
                    <a:pt x="47" y="18"/>
                  </a:lnTo>
                  <a:lnTo>
                    <a:pt x="47" y="20"/>
                  </a:lnTo>
                  <a:lnTo>
                    <a:pt x="57" y="25"/>
                  </a:lnTo>
                  <a:lnTo>
                    <a:pt x="56" y="31"/>
                  </a:lnTo>
                  <a:lnTo>
                    <a:pt x="56" y="34"/>
                  </a:lnTo>
                  <a:lnTo>
                    <a:pt x="59" y="36"/>
                  </a:lnTo>
                  <a:lnTo>
                    <a:pt x="57" y="37"/>
                  </a:lnTo>
                  <a:lnTo>
                    <a:pt x="59" y="40"/>
                  </a:lnTo>
                  <a:lnTo>
                    <a:pt x="59" y="41"/>
                  </a:lnTo>
                  <a:lnTo>
                    <a:pt x="62" y="43"/>
                  </a:lnTo>
                  <a:lnTo>
                    <a:pt x="62" y="47"/>
                  </a:lnTo>
                  <a:lnTo>
                    <a:pt x="65" y="50"/>
                  </a:lnTo>
                  <a:lnTo>
                    <a:pt x="59" y="52"/>
                  </a:lnTo>
                  <a:lnTo>
                    <a:pt x="56" y="52"/>
                  </a:lnTo>
                  <a:lnTo>
                    <a:pt x="53" y="52"/>
                  </a:lnTo>
                  <a:lnTo>
                    <a:pt x="49" y="52"/>
                  </a:lnTo>
                  <a:lnTo>
                    <a:pt x="46" y="52"/>
                  </a:lnTo>
                  <a:lnTo>
                    <a:pt x="43" y="52"/>
                  </a:lnTo>
                  <a:lnTo>
                    <a:pt x="40" y="50"/>
                  </a:lnTo>
                  <a:lnTo>
                    <a:pt x="40" y="50"/>
                  </a:lnTo>
                  <a:lnTo>
                    <a:pt x="35" y="50"/>
                  </a:lnTo>
                  <a:lnTo>
                    <a:pt x="34" y="47"/>
                  </a:lnTo>
                  <a:lnTo>
                    <a:pt x="31" y="43"/>
                  </a:lnTo>
                  <a:lnTo>
                    <a:pt x="30" y="40"/>
                  </a:lnTo>
                  <a:lnTo>
                    <a:pt x="25" y="40"/>
                  </a:lnTo>
                  <a:lnTo>
                    <a:pt x="24" y="40"/>
                  </a:lnTo>
                  <a:lnTo>
                    <a:pt x="19" y="37"/>
                  </a:lnTo>
                  <a:lnTo>
                    <a:pt x="15" y="36"/>
                  </a:lnTo>
                  <a:lnTo>
                    <a:pt x="14" y="34"/>
                  </a:lnTo>
                  <a:lnTo>
                    <a:pt x="12" y="34"/>
                  </a:lnTo>
                  <a:lnTo>
                    <a:pt x="9" y="31"/>
                  </a:lnTo>
                  <a:lnTo>
                    <a:pt x="8" y="25"/>
                  </a:lnTo>
                  <a:lnTo>
                    <a:pt x="3" y="24"/>
                  </a:lnTo>
                  <a:lnTo>
                    <a:pt x="2" y="20"/>
                  </a:lnTo>
                  <a:lnTo>
                    <a:pt x="2" y="20"/>
                  </a:lnTo>
                  <a:lnTo>
                    <a:pt x="0" y="15"/>
                  </a:lnTo>
                  <a:lnTo>
                    <a:pt x="0" y="14"/>
                  </a:lnTo>
                  <a:lnTo>
                    <a:pt x="3" y="14"/>
                  </a:lnTo>
                  <a:lnTo>
                    <a:pt x="8" y="9"/>
                  </a:lnTo>
                  <a:lnTo>
                    <a:pt x="6" y="8"/>
                  </a:lnTo>
                  <a:lnTo>
                    <a:pt x="6" y="6"/>
                  </a:lnTo>
                  <a:lnTo>
                    <a:pt x="8" y="6"/>
                  </a:lnTo>
                  <a:lnTo>
                    <a:pt x="6" y="4"/>
                  </a:lnTo>
                  <a:lnTo>
                    <a:pt x="3" y="0"/>
                  </a:lnTo>
                  <a:lnTo>
                    <a:pt x="6" y="0"/>
                  </a:lnTo>
                  <a:lnTo>
                    <a:pt x="24" y="4"/>
                  </a:lnTo>
                  <a:lnTo>
                    <a:pt x="24" y="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2" name="Freeform 796">
              <a:extLst>
                <a:ext uri="{FF2B5EF4-FFF2-40B4-BE49-F238E27FC236}">
                  <a16:creationId xmlns:a16="http://schemas.microsoft.com/office/drawing/2014/main" id="{ABCFC2DE-174C-4B17-8147-DDF3AE9E4590}"/>
                </a:ext>
              </a:extLst>
            </p:cNvPr>
            <p:cNvSpPr>
              <a:spLocks/>
            </p:cNvSpPr>
            <p:nvPr/>
          </p:nvSpPr>
          <p:spPr bwMode="auto">
            <a:xfrm>
              <a:off x="1196976" y="3802063"/>
              <a:ext cx="47625" cy="41275"/>
            </a:xfrm>
            <a:custGeom>
              <a:avLst/>
              <a:gdLst>
                <a:gd name="T0" fmla="*/ 24 w 30"/>
                <a:gd name="T1" fmla="*/ 26 h 26"/>
                <a:gd name="T2" fmla="*/ 6 w 30"/>
                <a:gd name="T3" fmla="*/ 22 h 26"/>
                <a:gd name="T4" fmla="*/ 3 w 30"/>
                <a:gd name="T5" fmla="*/ 22 h 26"/>
                <a:gd name="T6" fmla="*/ 2 w 30"/>
                <a:gd name="T7" fmla="*/ 24 h 26"/>
                <a:gd name="T8" fmla="*/ 0 w 30"/>
                <a:gd name="T9" fmla="*/ 22 h 26"/>
                <a:gd name="T10" fmla="*/ 0 w 30"/>
                <a:gd name="T11" fmla="*/ 20 h 26"/>
                <a:gd name="T12" fmla="*/ 0 w 30"/>
                <a:gd name="T13" fmla="*/ 15 h 26"/>
                <a:gd name="T14" fmla="*/ 0 w 30"/>
                <a:gd name="T15" fmla="*/ 12 h 26"/>
                <a:gd name="T16" fmla="*/ 6 w 30"/>
                <a:gd name="T17" fmla="*/ 11 h 26"/>
                <a:gd name="T18" fmla="*/ 8 w 30"/>
                <a:gd name="T19" fmla="*/ 8 h 26"/>
                <a:gd name="T20" fmla="*/ 3 w 30"/>
                <a:gd name="T21" fmla="*/ 6 h 26"/>
                <a:gd name="T22" fmla="*/ 6 w 30"/>
                <a:gd name="T23" fmla="*/ 4 h 26"/>
                <a:gd name="T24" fmla="*/ 6 w 30"/>
                <a:gd name="T25" fmla="*/ 0 h 26"/>
                <a:gd name="T26" fmla="*/ 8 w 30"/>
                <a:gd name="T27" fmla="*/ 0 h 26"/>
                <a:gd name="T28" fmla="*/ 12 w 30"/>
                <a:gd name="T29" fmla="*/ 2 h 26"/>
                <a:gd name="T30" fmla="*/ 18 w 30"/>
                <a:gd name="T31" fmla="*/ 2 h 26"/>
                <a:gd name="T32" fmla="*/ 19 w 30"/>
                <a:gd name="T33" fmla="*/ 2 h 26"/>
                <a:gd name="T34" fmla="*/ 24 w 30"/>
                <a:gd name="T35" fmla="*/ 0 h 26"/>
                <a:gd name="T36" fmla="*/ 25 w 30"/>
                <a:gd name="T37" fmla="*/ 8 h 26"/>
                <a:gd name="T38" fmla="*/ 30 w 30"/>
                <a:gd name="T39" fmla="*/ 11 h 26"/>
                <a:gd name="T40" fmla="*/ 30 w 30"/>
                <a:gd name="T41" fmla="*/ 14 h 26"/>
                <a:gd name="T42" fmla="*/ 25 w 30"/>
                <a:gd name="T43" fmla="*/ 20 h 26"/>
                <a:gd name="T44" fmla="*/ 24 w 30"/>
                <a:gd name="T45" fmla="*/ 22 h 26"/>
                <a:gd name="T46" fmla="*/ 24 w 30"/>
                <a:gd name="T47" fmla="*/ 26 h 26"/>
                <a:gd name="T48" fmla="*/ 24 w 30"/>
                <a:gd name="T4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26">
                  <a:moveTo>
                    <a:pt x="24" y="26"/>
                  </a:moveTo>
                  <a:lnTo>
                    <a:pt x="6" y="22"/>
                  </a:lnTo>
                  <a:lnTo>
                    <a:pt x="3" y="22"/>
                  </a:lnTo>
                  <a:lnTo>
                    <a:pt x="2" y="24"/>
                  </a:lnTo>
                  <a:lnTo>
                    <a:pt x="0" y="22"/>
                  </a:lnTo>
                  <a:lnTo>
                    <a:pt x="0" y="20"/>
                  </a:lnTo>
                  <a:lnTo>
                    <a:pt x="0" y="15"/>
                  </a:lnTo>
                  <a:lnTo>
                    <a:pt x="0" y="12"/>
                  </a:lnTo>
                  <a:lnTo>
                    <a:pt x="6" y="11"/>
                  </a:lnTo>
                  <a:lnTo>
                    <a:pt x="8" y="8"/>
                  </a:lnTo>
                  <a:lnTo>
                    <a:pt x="3" y="6"/>
                  </a:lnTo>
                  <a:lnTo>
                    <a:pt x="6" y="4"/>
                  </a:lnTo>
                  <a:lnTo>
                    <a:pt x="6" y="0"/>
                  </a:lnTo>
                  <a:lnTo>
                    <a:pt x="8" y="0"/>
                  </a:lnTo>
                  <a:lnTo>
                    <a:pt x="12" y="2"/>
                  </a:lnTo>
                  <a:lnTo>
                    <a:pt x="18" y="2"/>
                  </a:lnTo>
                  <a:lnTo>
                    <a:pt x="19" y="2"/>
                  </a:lnTo>
                  <a:lnTo>
                    <a:pt x="24" y="0"/>
                  </a:lnTo>
                  <a:lnTo>
                    <a:pt x="25" y="8"/>
                  </a:lnTo>
                  <a:lnTo>
                    <a:pt x="30" y="11"/>
                  </a:lnTo>
                  <a:lnTo>
                    <a:pt x="30" y="14"/>
                  </a:lnTo>
                  <a:lnTo>
                    <a:pt x="25" y="20"/>
                  </a:lnTo>
                  <a:lnTo>
                    <a:pt x="24" y="22"/>
                  </a:lnTo>
                  <a:lnTo>
                    <a:pt x="24" y="26"/>
                  </a:lnTo>
                  <a:lnTo>
                    <a:pt x="24" y="2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3" name="Freeform 797">
              <a:extLst>
                <a:ext uri="{FF2B5EF4-FFF2-40B4-BE49-F238E27FC236}">
                  <a16:creationId xmlns:a16="http://schemas.microsoft.com/office/drawing/2014/main" id="{09D49F42-443A-423F-B486-F1DCDD021CCF}"/>
                </a:ext>
              </a:extLst>
            </p:cNvPr>
            <p:cNvSpPr>
              <a:spLocks/>
            </p:cNvSpPr>
            <p:nvPr/>
          </p:nvSpPr>
          <p:spPr bwMode="auto">
            <a:xfrm>
              <a:off x="1211263" y="3332163"/>
              <a:ext cx="114300" cy="79375"/>
            </a:xfrm>
            <a:custGeom>
              <a:avLst/>
              <a:gdLst>
                <a:gd name="T0" fmla="*/ 58 w 72"/>
                <a:gd name="T1" fmla="*/ 35 h 50"/>
                <a:gd name="T2" fmla="*/ 50 w 72"/>
                <a:gd name="T3" fmla="*/ 36 h 50"/>
                <a:gd name="T4" fmla="*/ 44 w 72"/>
                <a:gd name="T5" fmla="*/ 42 h 50"/>
                <a:gd name="T6" fmla="*/ 50 w 72"/>
                <a:gd name="T7" fmla="*/ 44 h 50"/>
                <a:gd name="T8" fmla="*/ 47 w 72"/>
                <a:gd name="T9" fmla="*/ 46 h 50"/>
                <a:gd name="T10" fmla="*/ 40 w 72"/>
                <a:gd name="T11" fmla="*/ 50 h 50"/>
                <a:gd name="T12" fmla="*/ 38 w 72"/>
                <a:gd name="T13" fmla="*/ 44 h 50"/>
                <a:gd name="T14" fmla="*/ 40 w 72"/>
                <a:gd name="T15" fmla="*/ 39 h 50"/>
                <a:gd name="T16" fmla="*/ 34 w 72"/>
                <a:gd name="T17" fmla="*/ 38 h 50"/>
                <a:gd name="T18" fmla="*/ 31 w 72"/>
                <a:gd name="T19" fmla="*/ 35 h 50"/>
                <a:gd name="T20" fmla="*/ 22 w 72"/>
                <a:gd name="T21" fmla="*/ 38 h 50"/>
                <a:gd name="T22" fmla="*/ 21 w 72"/>
                <a:gd name="T23" fmla="*/ 39 h 50"/>
                <a:gd name="T24" fmla="*/ 16 w 72"/>
                <a:gd name="T25" fmla="*/ 39 h 50"/>
                <a:gd name="T26" fmla="*/ 22 w 72"/>
                <a:gd name="T27" fmla="*/ 35 h 50"/>
                <a:gd name="T28" fmla="*/ 26 w 72"/>
                <a:gd name="T29" fmla="*/ 32 h 50"/>
                <a:gd name="T30" fmla="*/ 25 w 72"/>
                <a:gd name="T31" fmla="*/ 24 h 50"/>
                <a:gd name="T32" fmla="*/ 16 w 72"/>
                <a:gd name="T33" fmla="*/ 22 h 50"/>
                <a:gd name="T34" fmla="*/ 10 w 72"/>
                <a:gd name="T35" fmla="*/ 24 h 50"/>
                <a:gd name="T36" fmla="*/ 3 w 72"/>
                <a:gd name="T37" fmla="*/ 20 h 50"/>
                <a:gd name="T38" fmla="*/ 0 w 72"/>
                <a:gd name="T39" fmla="*/ 19 h 50"/>
                <a:gd name="T40" fmla="*/ 5 w 72"/>
                <a:gd name="T41" fmla="*/ 13 h 50"/>
                <a:gd name="T42" fmla="*/ 12 w 72"/>
                <a:gd name="T43" fmla="*/ 7 h 50"/>
                <a:gd name="T44" fmla="*/ 16 w 72"/>
                <a:gd name="T45" fmla="*/ 0 h 50"/>
                <a:gd name="T46" fmla="*/ 26 w 72"/>
                <a:gd name="T47" fmla="*/ 4 h 50"/>
                <a:gd name="T48" fmla="*/ 34 w 72"/>
                <a:gd name="T49" fmla="*/ 7 h 50"/>
                <a:gd name="T50" fmla="*/ 40 w 72"/>
                <a:gd name="T51" fmla="*/ 3 h 50"/>
                <a:gd name="T52" fmla="*/ 47 w 72"/>
                <a:gd name="T53" fmla="*/ 3 h 50"/>
                <a:gd name="T54" fmla="*/ 53 w 72"/>
                <a:gd name="T55" fmla="*/ 7 h 50"/>
                <a:gd name="T56" fmla="*/ 54 w 72"/>
                <a:gd name="T57" fmla="*/ 10 h 50"/>
                <a:gd name="T58" fmla="*/ 58 w 72"/>
                <a:gd name="T59" fmla="*/ 16 h 50"/>
                <a:gd name="T60" fmla="*/ 64 w 72"/>
                <a:gd name="T61" fmla="*/ 19 h 50"/>
                <a:gd name="T62" fmla="*/ 72 w 72"/>
                <a:gd name="T63" fmla="*/ 22 h 50"/>
                <a:gd name="T64" fmla="*/ 70 w 72"/>
                <a:gd name="T65" fmla="*/ 28 h 50"/>
                <a:gd name="T66" fmla="*/ 64 w 72"/>
                <a:gd name="T67" fmla="*/ 30 h 50"/>
                <a:gd name="T68" fmla="*/ 62 w 72"/>
                <a:gd name="T69" fmla="*/ 3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50">
                  <a:moveTo>
                    <a:pt x="62" y="35"/>
                  </a:moveTo>
                  <a:lnTo>
                    <a:pt x="58" y="35"/>
                  </a:lnTo>
                  <a:lnTo>
                    <a:pt x="54" y="36"/>
                  </a:lnTo>
                  <a:lnTo>
                    <a:pt x="50" y="36"/>
                  </a:lnTo>
                  <a:lnTo>
                    <a:pt x="44" y="38"/>
                  </a:lnTo>
                  <a:lnTo>
                    <a:pt x="44" y="42"/>
                  </a:lnTo>
                  <a:lnTo>
                    <a:pt x="47" y="44"/>
                  </a:lnTo>
                  <a:lnTo>
                    <a:pt x="50" y="44"/>
                  </a:lnTo>
                  <a:lnTo>
                    <a:pt x="50" y="46"/>
                  </a:lnTo>
                  <a:lnTo>
                    <a:pt x="47" y="46"/>
                  </a:lnTo>
                  <a:lnTo>
                    <a:pt x="42" y="48"/>
                  </a:lnTo>
                  <a:lnTo>
                    <a:pt x="40" y="50"/>
                  </a:lnTo>
                  <a:lnTo>
                    <a:pt x="38" y="48"/>
                  </a:lnTo>
                  <a:lnTo>
                    <a:pt x="38" y="44"/>
                  </a:lnTo>
                  <a:lnTo>
                    <a:pt x="34" y="42"/>
                  </a:lnTo>
                  <a:lnTo>
                    <a:pt x="40" y="39"/>
                  </a:lnTo>
                  <a:lnTo>
                    <a:pt x="38" y="38"/>
                  </a:lnTo>
                  <a:lnTo>
                    <a:pt x="34" y="38"/>
                  </a:lnTo>
                  <a:lnTo>
                    <a:pt x="34" y="35"/>
                  </a:lnTo>
                  <a:lnTo>
                    <a:pt x="31" y="35"/>
                  </a:lnTo>
                  <a:lnTo>
                    <a:pt x="26" y="38"/>
                  </a:lnTo>
                  <a:lnTo>
                    <a:pt x="22" y="38"/>
                  </a:lnTo>
                  <a:lnTo>
                    <a:pt x="22" y="42"/>
                  </a:lnTo>
                  <a:lnTo>
                    <a:pt x="21" y="39"/>
                  </a:lnTo>
                  <a:lnTo>
                    <a:pt x="19" y="42"/>
                  </a:lnTo>
                  <a:lnTo>
                    <a:pt x="16" y="39"/>
                  </a:lnTo>
                  <a:lnTo>
                    <a:pt x="21" y="36"/>
                  </a:lnTo>
                  <a:lnTo>
                    <a:pt x="22" y="35"/>
                  </a:lnTo>
                  <a:lnTo>
                    <a:pt x="25" y="35"/>
                  </a:lnTo>
                  <a:lnTo>
                    <a:pt x="26" y="32"/>
                  </a:lnTo>
                  <a:lnTo>
                    <a:pt x="25" y="32"/>
                  </a:lnTo>
                  <a:lnTo>
                    <a:pt x="25" y="24"/>
                  </a:lnTo>
                  <a:lnTo>
                    <a:pt x="21" y="22"/>
                  </a:lnTo>
                  <a:lnTo>
                    <a:pt x="16" y="22"/>
                  </a:lnTo>
                  <a:lnTo>
                    <a:pt x="15" y="24"/>
                  </a:lnTo>
                  <a:lnTo>
                    <a:pt x="10" y="24"/>
                  </a:lnTo>
                  <a:lnTo>
                    <a:pt x="9" y="24"/>
                  </a:lnTo>
                  <a:lnTo>
                    <a:pt x="3" y="20"/>
                  </a:lnTo>
                  <a:lnTo>
                    <a:pt x="3" y="22"/>
                  </a:lnTo>
                  <a:lnTo>
                    <a:pt x="0" y="19"/>
                  </a:lnTo>
                  <a:lnTo>
                    <a:pt x="3" y="14"/>
                  </a:lnTo>
                  <a:lnTo>
                    <a:pt x="5" y="13"/>
                  </a:lnTo>
                  <a:lnTo>
                    <a:pt x="10" y="8"/>
                  </a:lnTo>
                  <a:lnTo>
                    <a:pt x="12" y="7"/>
                  </a:lnTo>
                  <a:lnTo>
                    <a:pt x="12" y="3"/>
                  </a:lnTo>
                  <a:lnTo>
                    <a:pt x="16" y="0"/>
                  </a:lnTo>
                  <a:lnTo>
                    <a:pt x="21" y="3"/>
                  </a:lnTo>
                  <a:lnTo>
                    <a:pt x="26" y="4"/>
                  </a:lnTo>
                  <a:lnTo>
                    <a:pt x="32" y="4"/>
                  </a:lnTo>
                  <a:lnTo>
                    <a:pt x="34" y="7"/>
                  </a:lnTo>
                  <a:lnTo>
                    <a:pt x="37" y="7"/>
                  </a:lnTo>
                  <a:lnTo>
                    <a:pt x="40" y="3"/>
                  </a:lnTo>
                  <a:lnTo>
                    <a:pt x="42" y="4"/>
                  </a:lnTo>
                  <a:lnTo>
                    <a:pt x="47" y="3"/>
                  </a:lnTo>
                  <a:lnTo>
                    <a:pt x="50" y="3"/>
                  </a:lnTo>
                  <a:lnTo>
                    <a:pt x="53" y="7"/>
                  </a:lnTo>
                  <a:lnTo>
                    <a:pt x="50" y="10"/>
                  </a:lnTo>
                  <a:lnTo>
                    <a:pt x="54" y="10"/>
                  </a:lnTo>
                  <a:lnTo>
                    <a:pt x="54" y="14"/>
                  </a:lnTo>
                  <a:lnTo>
                    <a:pt x="58" y="16"/>
                  </a:lnTo>
                  <a:lnTo>
                    <a:pt x="62" y="14"/>
                  </a:lnTo>
                  <a:lnTo>
                    <a:pt x="64" y="19"/>
                  </a:lnTo>
                  <a:lnTo>
                    <a:pt x="72" y="20"/>
                  </a:lnTo>
                  <a:lnTo>
                    <a:pt x="72" y="22"/>
                  </a:lnTo>
                  <a:lnTo>
                    <a:pt x="68" y="26"/>
                  </a:lnTo>
                  <a:lnTo>
                    <a:pt x="70" y="28"/>
                  </a:lnTo>
                  <a:lnTo>
                    <a:pt x="68" y="32"/>
                  </a:lnTo>
                  <a:lnTo>
                    <a:pt x="64" y="30"/>
                  </a:lnTo>
                  <a:lnTo>
                    <a:pt x="62" y="32"/>
                  </a:lnTo>
                  <a:lnTo>
                    <a:pt x="62" y="35"/>
                  </a:lnTo>
                  <a:lnTo>
                    <a:pt x="62" y="35"/>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 name="Freeform 798">
              <a:extLst>
                <a:ext uri="{FF2B5EF4-FFF2-40B4-BE49-F238E27FC236}">
                  <a16:creationId xmlns:a16="http://schemas.microsoft.com/office/drawing/2014/main" id="{F6FF794D-1E83-40C7-B07A-3A09B86D8F9F}"/>
                </a:ext>
              </a:extLst>
            </p:cNvPr>
            <p:cNvSpPr>
              <a:spLocks/>
            </p:cNvSpPr>
            <p:nvPr/>
          </p:nvSpPr>
          <p:spPr bwMode="auto">
            <a:xfrm>
              <a:off x="1436688" y="3402013"/>
              <a:ext cx="128588" cy="77788"/>
            </a:xfrm>
            <a:custGeom>
              <a:avLst/>
              <a:gdLst>
                <a:gd name="T0" fmla="*/ 70 w 81"/>
                <a:gd name="T1" fmla="*/ 16 h 49"/>
                <a:gd name="T2" fmla="*/ 67 w 81"/>
                <a:gd name="T3" fmla="*/ 20 h 49"/>
                <a:gd name="T4" fmla="*/ 70 w 81"/>
                <a:gd name="T5" fmla="*/ 22 h 49"/>
                <a:gd name="T6" fmla="*/ 76 w 81"/>
                <a:gd name="T7" fmla="*/ 22 h 49"/>
                <a:gd name="T8" fmla="*/ 79 w 81"/>
                <a:gd name="T9" fmla="*/ 22 h 49"/>
                <a:gd name="T10" fmla="*/ 81 w 81"/>
                <a:gd name="T11" fmla="*/ 24 h 49"/>
                <a:gd name="T12" fmla="*/ 79 w 81"/>
                <a:gd name="T13" fmla="*/ 26 h 49"/>
                <a:gd name="T14" fmla="*/ 76 w 81"/>
                <a:gd name="T15" fmla="*/ 27 h 49"/>
                <a:gd name="T16" fmla="*/ 73 w 81"/>
                <a:gd name="T17" fmla="*/ 27 h 49"/>
                <a:gd name="T18" fmla="*/ 70 w 81"/>
                <a:gd name="T19" fmla="*/ 26 h 49"/>
                <a:gd name="T20" fmla="*/ 69 w 81"/>
                <a:gd name="T21" fmla="*/ 24 h 49"/>
                <a:gd name="T22" fmla="*/ 67 w 81"/>
                <a:gd name="T23" fmla="*/ 26 h 49"/>
                <a:gd name="T24" fmla="*/ 63 w 81"/>
                <a:gd name="T25" fmla="*/ 30 h 49"/>
                <a:gd name="T26" fmla="*/ 63 w 81"/>
                <a:gd name="T27" fmla="*/ 33 h 49"/>
                <a:gd name="T28" fmla="*/ 59 w 81"/>
                <a:gd name="T29" fmla="*/ 33 h 49"/>
                <a:gd name="T30" fmla="*/ 59 w 81"/>
                <a:gd name="T31" fmla="*/ 36 h 49"/>
                <a:gd name="T32" fmla="*/ 60 w 81"/>
                <a:gd name="T33" fmla="*/ 38 h 49"/>
                <a:gd name="T34" fmla="*/ 63 w 81"/>
                <a:gd name="T35" fmla="*/ 42 h 49"/>
                <a:gd name="T36" fmla="*/ 65 w 81"/>
                <a:gd name="T37" fmla="*/ 42 h 49"/>
                <a:gd name="T38" fmla="*/ 63 w 81"/>
                <a:gd name="T39" fmla="*/ 48 h 49"/>
                <a:gd name="T40" fmla="*/ 63 w 81"/>
                <a:gd name="T41" fmla="*/ 49 h 49"/>
                <a:gd name="T42" fmla="*/ 57 w 81"/>
                <a:gd name="T43" fmla="*/ 49 h 49"/>
                <a:gd name="T44" fmla="*/ 57 w 81"/>
                <a:gd name="T45" fmla="*/ 45 h 49"/>
                <a:gd name="T46" fmla="*/ 51 w 81"/>
                <a:gd name="T47" fmla="*/ 43 h 49"/>
                <a:gd name="T48" fmla="*/ 43 w 81"/>
                <a:gd name="T49" fmla="*/ 39 h 49"/>
                <a:gd name="T50" fmla="*/ 35 w 81"/>
                <a:gd name="T51" fmla="*/ 33 h 49"/>
                <a:gd name="T52" fmla="*/ 29 w 81"/>
                <a:gd name="T53" fmla="*/ 27 h 49"/>
                <a:gd name="T54" fmla="*/ 29 w 81"/>
                <a:gd name="T55" fmla="*/ 26 h 49"/>
                <a:gd name="T56" fmla="*/ 23 w 81"/>
                <a:gd name="T57" fmla="*/ 27 h 49"/>
                <a:gd name="T58" fmla="*/ 21 w 81"/>
                <a:gd name="T59" fmla="*/ 26 h 49"/>
                <a:gd name="T60" fmla="*/ 19 w 81"/>
                <a:gd name="T61" fmla="*/ 22 h 49"/>
                <a:gd name="T62" fmla="*/ 15 w 81"/>
                <a:gd name="T63" fmla="*/ 20 h 49"/>
                <a:gd name="T64" fmla="*/ 12 w 81"/>
                <a:gd name="T65" fmla="*/ 17 h 49"/>
                <a:gd name="T66" fmla="*/ 9 w 81"/>
                <a:gd name="T67" fmla="*/ 22 h 49"/>
                <a:gd name="T68" fmla="*/ 7 w 81"/>
                <a:gd name="T69" fmla="*/ 22 h 49"/>
                <a:gd name="T70" fmla="*/ 6 w 81"/>
                <a:gd name="T71" fmla="*/ 24 h 49"/>
                <a:gd name="T72" fmla="*/ 6 w 81"/>
                <a:gd name="T73" fmla="*/ 27 h 49"/>
                <a:gd name="T74" fmla="*/ 1 w 81"/>
                <a:gd name="T75" fmla="*/ 27 h 49"/>
                <a:gd name="T76" fmla="*/ 0 w 81"/>
                <a:gd name="T77" fmla="*/ 11 h 49"/>
                <a:gd name="T78" fmla="*/ 0 w 81"/>
                <a:gd name="T79" fmla="*/ 6 h 49"/>
                <a:gd name="T80" fmla="*/ 12 w 81"/>
                <a:gd name="T81" fmla="*/ 0 h 49"/>
                <a:gd name="T82" fmla="*/ 23 w 81"/>
                <a:gd name="T83" fmla="*/ 8 h 49"/>
                <a:gd name="T84" fmla="*/ 28 w 81"/>
                <a:gd name="T85" fmla="*/ 11 h 49"/>
                <a:gd name="T86" fmla="*/ 34 w 81"/>
                <a:gd name="T87" fmla="*/ 11 h 49"/>
                <a:gd name="T88" fmla="*/ 39 w 81"/>
                <a:gd name="T89" fmla="*/ 11 h 49"/>
                <a:gd name="T90" fmla="*/ 41 w 81"/>
                <a:gd name="T91" fmla="*/ 10 h 49"/>
                <a:gd name="T92" fmla="*/ 47 w 81"/>
                <a:gd name="T93" fmla="*/ 14 h 49"/>
                <a:gd name="T94" fmla="*/ 49 w 81"/>
                <a:gd name="T95" fmla="*/ 20 h 49"/>
                <a:gd name="T96" fmla="*/ 51 w 81"/>
                <a:gd name="T97" fmla="*/ 20 h 49"/>
                <a:gd name="T98" fmla="*/ 53 w 81"/>
                <a:gd name="T99" fmla="*/ 24 h 49"/>
                <a:gd name="T100" fmla="*/ 59 w 81"/>
                <a:gd name="T101" fmla="*/ 24 h 49"/>
                <a:gd name="T102" fmla="*/ 59 w 81"/>
                <a:gd name="T103" fmla="*/ 26 h 49"/>
                <a:gd name="T104" fmla="*/ 60 w 81"/>
                <a:gd name="T105" fmla="*/ 26 h 49"/>
                <a:gd name="T106" fmla="*/ 63 w 81"/>
                <a:gd name="T107" fmla="*/ 22 h 49"/>
                <a:gd name="T108" fmla="*/ 67 w 81"/>
                <a:gd name="T109" fmla="*/ 20 h 49"/>
                <a:gd name="T110" fmla="*/ 67 w 81"/>
                <a:gd name="T111" fmla="*/ 17 h 49"/>
                <a:gd name="T112" fmla="*/ 70 w 81"/>
                <a:gd name="T113" fmla="*/ 16 h 49"/>
                <a:gd name="T114" fmla="*/ 70 w 81"/>
                <a:gd name="T115" fmla="*/ 1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 h="49">
                  <a:moveTo>
                    <a:pt x="70" y="16"/>
                  </a:moveTo>
                  <a:lnTo>
                    <a:pt x="67" y="20"/>
                  </a:lnTo>
                  <a:lnTo>
                    <a:pt x="70" y="22"/>
                  </a:lnTo>
                  <a:lnTo>
                    <a:pt x="76" y="22"/>
                  </a:lnTo>
                  <a:lnTo>
                    <a:pt x="79" y="22"/>
                  </a:lnTo>
                  <a:lnTo>
                    <a:pt x="81" y="24"/>
                  </a:lnTo>
                  <a:lnTo>
                    <a:pt x="79" y="26"/>
                  </a:lnTo>
                  <a:lnTo>
                    <a:pt x="76" y="27"/>
                  </a:lnTo>
                  <a:lnTo>
                    <a:pt x="73" y="27"/>
                  </a:lnTo>
                  <a:lnTo>
                    <a:pt x="70" y="26"/>
                  </a:lnTo>
                  <a:lnTo>
                    <a:pt x="69" y="24"/>
                  </a:lnTo>
                  <a:lnTo>
                    <a:pt x="67" y="26"/>
                  </a:lnTo>
                  <a:lnTo>
                    <a:pt x="63" y="30"/>
                  </a:lnTo>
                  <a:lnTo>
                    <a:pt x="63" y="33"/>
                  </a:lnTo>
                  <a:lnTo>
                    <a:pt x="59" y="33"/>
                  </a:lnTo>
                  <a:lnTo>
                    <a:pt x="59" y="36"/>
                  </a:lnTo>
                  <a:lnTo>
                    <a:pt x="60" y="38"/>
                  </a:lnTo>
                  <a:lnTo>
                    <a:pt x="63" y="42"/>
                  </a:lnTo>
                  <a:lnTo>
                    <a:pt x="65" y="42"/>
                  </a:lnTo>
                  <a:lnTo>
                    <a:pt x="63" y="48"/>
                  </a:lnTo>
                  <a:lnTo>
                    <a:pt x="63" y="49"/>
                  </a:lnTo>
                  <a:lnTo>
                    <a:pt x="57" y="49"/>
                  </a:lnTo>
                  <a:lnTo>
                    <a:pt x="57" y="45"/>
                  </a:lnTo>
                  <a:lnTo>
                    <a:pt x="51" y="43"/>
                  </a:lnTo>
                  <a:lnTo>
                    <a:pt x="43" y="39"/>
                  </a:lnTo>
                  <a:lnTo>
                    <a:pt x="35" y="33"/>
                  </a:lnTo>
                  <a:lnTo>
                    <a:pt x="29" y="27"/>
                  </a:lnTo>
                  <a:lnTo>
                    <a:pt x="29" y="26"/>
                  </a:lnTo>
                  <a:lnTo>
                    <a:pt x="23" y="27"/>
                  </a:lnTo>
                  <a:lnTo>
                    <a:pt x="21" y="26"/>
                  </a:lnTo>
                  <a:lnTo>
                    <a:pt x="19" y="22"/>
                  </a:lnTo>
                  <a:lnTo>
                    <a:pt x="15" y="20"/>
                  </a:lnTo>
                  <a:lnTo>
                    <a:pt x="12" y="17"/>
                  </a:lnTo>
                  <a:lnTo>
                    <a:pt x="9" y="22"/>
                  </a:lnTo>
                  <a:lnTo>
                    <a:pt x="7" y="22"/>
                  </a:lnTo>
                  <a:lnTo>
                    <a:pt x="6" y="24"/>
                  </a:lnTo>
                  <a:lnTo>
                    <a:pt x="6" y="27"/>
                  </a:lnTo>
                  <a:lnTo>
                    <a:pt x="1" y="27"/>
                  </a:lnTo>
                  <a:lnTo>
                    <a:pt x="0" y="11"/>
                  </a:lnTo>
                  <a:lnTo>
                    <a:pt x="0" y="6"/>
                  </a:lnTo>
                  <a:lnTo>
                    <a:pt x="12" y="0"/>
                  </a:lnTo>
                  <a:lnTo>
                    <a:pt x="23" y="8"/>
                  </a:lnTo>
                  <a:lnTo>
                    <a:pt x="28" y="11"/>
                  </a:lnTo>
                  <a:lnTo>
                    <a:pt x="34" y="11"/>
                  </a:lnTo>
                  <a:lnTo>
                    <a:pt x="39" y="11"/>
                  </a:lnTo>
                  <a:lnTo>
                    <a:pt x="41" y="10"/>
                  </a:lnTo>
                  <a:lnTo>
                    <a:pt x="47" y="14"/>
                  </a:lnTo>
                  <a:lnTo>
                    <a:pt x="49" y="20"/>
                  </a:lnTo>
                  <a:lnTo>
                    <a:pt x="51" y="20"/>
                  </a:lnTo>
                  <a:lnTo>
                    <a:pt x="53" y="24"/>
                  </a:lnTo>
                  <a:lnTo>
                    <a:pt x="59" y="24"/>
                  </a:lnTo>
                  <a:lnTo>
                    <a:pt x="59" y="26"/>
                  </a:lnTo>
                  <a:lnTo>
                    <a:pt x="60" y="26"/>
                  </a:lnTo>
                  <a:lnTo>
                    <a:pt x="63" y="22"/>
                  </a:lnTo>
                  <a:lnTo>
                    <a:pt x="67" y="20"/>
                  </a:lnTo>
                  <a:lnTo>
                    <a:pt x="67" y="17"/>
                  </a:lnTo>
                  <a:lnTo>
                    <a:pt x="70" y="16"/>
                  </a:lnTo>
                  <a:lnTo>
                    <a:pt x="70" y="1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 name="Freeform 799">
              <a:extLst>
                <a:ext uri="{FF2B5EF4-FFF2-40B4-BE49-F238E27FC236}">
                  <a16:creationId xmlns:a16="http://schemas.microsoft.com/office/drawing/2014/main" id="{EFA5BAD4-C317-42A0-B6FC-86DAA3FE9807}"/>
                </a:ext>
              </a:extLst>
            </p:cNvPr>
            <p:cNvSpPr>
              <a:spLocks/>
            </p:cNvSpPr>
            <p:nvPr/>
          </p:nvSpPr>
          <p:spPr bwMode="auto">
            <a:xfrm>
              <a:off x="1135063" y="34051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6" name="Freeform 800">
              <a:extLst>
                <a:ext uri="{FF2B5EF4-FFF2-40B4-BE49-F238E27FC236}">
                  <a16:creationId xmlns:a16="http://schemas.microsoft.com/office/drawing/2014/main" id="{FC39BEE1-B024-4AEA-9F99-3030D61D6EF7}"/>
                </a:ext>
              </a:extLst>
            </p:cNvPr>
            <p:cNvSpPr>
              <a:spLocks/>
            </p:cNvSpPr>
            <p:nvPr/>
          </p:nvSpPr>
          <p:spPr bwMode="auto">
            <a:xfrm>
              <a:off x="1782763" y="3522663"/>
              <a:ext cx="33338" cy="122238"/>
            </a:xfrm>
            <a:custGeom>
              <a:avLst/>
              <a:gdLst>
                <a:gd name="T0" fmla="*/ 12 w 21"/>
                <a:gd name="T1" fmla="*/ 7 h 77"/>
                <a:gd name="T2" fmla="*/ 12 w 21"/>
                <a:gd name="T3" fmla="*/ 13 h 77"/>
                <a:gd name="T4" fmla="*/ 12 w 21"/>
                <a:gd name="T5" fmla="*/ 21 h 77"/>
                <a:gd name="T6" fmla="*/ 13 w 21"/>
                <a:gd name="T7" fmla="*/ 26 h 77"/>
                <a:gd name="T8" fmla="*/ 15 w 21"/>
                <a:gd name="T9" fmla="*/ 29 h 77"/>
                <a:gd name="T10" fmla="*/ 18 w 21"/>
                <a:gd name="T11" fmla="*/ 32 h 77"/>
                <a:gd name="T12" fmla="*/ 19 w 21"/>
                <a:gd name="T13" fmla="*/ 33 h 77"/>
                <a:gd name="T14" fmla="*/ 21 w 21"/>
                <a:gd name="T15" fmla="*/ 41 h 77"/>
                <a:gd name="T16" fmla="*/ 21 w 21"/>
                <a:gd name="T17" fmla="*/ 45 h 77"/>
                <a:gd name="T18" fmla="*/ 21 w 21"/>
                <a:gd name="T19" fmla="*/ 52 h 77"/>
                <a:gd name="T20" fmla="*/ 18 w 21"/>
                <a:gd name="T21" fmla="*/ 63 h 77"/>
                <a:gd name="T22" fmla="*/ 18 w 21"/>
                <a:gd name="T23" fmla="*/ 67 h 77"/>
                <a:gd name="T24" fmla="*/ 15 w 21"/>
                <a:gd name="T25" fmla="*/ 73 h 77"/>
                <a:gd name="T26" fmla="*/ 13 w 21"/>
                <a:gd name="T27" fmla="*/ 77 h 77"/>
                <a:gd name="T28" fmla="*/ 15 w 21"/>
                <a:gd name="T29" fmla="*/ 68 h 77"/>
                <a:gd name="T30" fmla="*/ 13 w 21"/>
                <a:gd name="T31" fmla="*/ 67 h 77"/>
                <a:gd name="T32" fmla="*/ 15 w 21"/>
                <a:gd name="T33" fmla="*/ 57 h 77"/>
                <a:gd name="T34" fmla="*/ 18 w 21"/>
                <a:gd name="T35" fmla="*/ 52 h 77"/>
                <a:gd name="T36" fmla="*/ 18 w 21"/>
                <a:gd name="T37" fmla="*/ 48 h 77"/>
                <a:gd name="T38" fmla="*/ 18 w 21"/>
                <a:gd name="T39" fmla="*/ 43 h 77"/>
                <a:gd name="T40" fmla="*/ 18 w 21"/>
                <a:gd name="T41" fmla="*/ 37 h 77"/>
                <a:gd name="T42" fmla="*/ 18 w 21"/>
                <a:gd name="T43" fmla="*/ 33 h 77"/>
                <a:gd name="T44" fmla="*/ 12 w 21"/>
                <a:gd name="T45" fmla="*/ 29 h 77"/>
                <a:gd name="T46" fmla="*/ 9 w 21"/>
                <a:gd name="T47" fmla="*/ 26 h 77"/>
                <a:gd name="T48" fmla="*/ 7 w 21"/>
                <a:gd name="T49" fmla="*/ 21 h 77"/>
                <a:gd name="T50" fmla="*/ 7 w 21"/>
                <a:gd name="T51" fmla="*/ 17 h 77"/>
                <a:gd name="T52" fmla="*/ 6 w 21"/>
                <a:gd name="T53" fmla="*/ 16 h 77"/>
                <a:gd name="T54" fmla="*/ 3 w 21"/>
                <a:gd name="T55" fmla="*/ 17 h 77"/>
                <a:gd name="T56" fmla="*/ 1 w 21"/>
                <a:gd name="T57" fmla="*/ 13 h 77"/>
                <a:gd name="T58" fmla="*/ 0 w 21"/>
                <a:gd name="T59" fmla="*/ 11 h 77"/>
                <a:gd name="T60" fmla="*/ 1 w 21"/>
                <a:gd name="T61" fmla="*/ 10 h 77"/>
                <a:gd name="T62" fmla="*/ 3 w 21"/>
                <a:gd name="T63" fmla="*/ 7 h 77"/>
                <a:gd name="T64" fmla="*/ 3 w 21"/>
                <a:gd name="T65" fmla="*/ 1 h 77"/>
                <a:gd name="T66" fmla="*/ 6 w 21"/>
                <a:gd name="T67" fmla="*/ 1 h 77"/>
                <a:gd name="T68" fmla="*/ 9 w 21"/>
                <a:gd name="T69" fmla="*/ 4 h 77"/>
                <a:gd name="T70" fmla="*/ 12 w 21"/>
                <a:gd name="T71" fmla="*/ 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 h="77">
                  <a:moveTo>
                    <a:pt x="12" y="4"/>
                  </a:moveTo>
                  <a:lnTo>
                    <a:pt x="12" y="7"/>
                  </a:lnTo>
                  <a:lnTo>
                    <a:pt x="12" y="10"/>
                  </a:lnTo>
                  <a:lnTo>
                    <a:pt x="12" y="13"/>
                  </a:lnTo>
                  <a:lnTo>
                    <a:pt x="9" y="16"/>
                  </a:lnTo>
                  <a:lnTo>
                    <a:pt x="12" y="21"/>
                  </a:lnTo>
                  <a:lnTo>
                    <a:pt x="12" y="23"/>
                  </a:lnTo>
                  <a:lnTo>
                    <a:pt x="13" y="26"/>
                  </a:lnTo>
                  <a:lnTo>
                    <a:pt x="13" y="27"/>
                  </a:lnTo>
                  <a:lnTo>
                    <a:pt x="15" y="29"/>
                  </a:lnTo>
                  <a:lnTo>
                    <a:pt x="18" y="32"/>
                  </a:lnTo>
                  <a:lnTo>
                    <a:pt x="18" y="32"/>
                  </a:lnTo>
                  <a:lnTo>
                    <a:pt x="19" y="33"/>
                  </a:lnTo>
                  <a:lnTo>
                    <a:pt x="19" y="33"/>
                  </a:lnTo>
                  <a:lnTo>
                    <a:pt x="21" y="39"/>
                  </a:lnTo>
                  <a:lnTo>
                    <a:pt x="21" y="41"/>
                  </a:lnTo>
                  <a:lnTo>
                    <a:pt x="21" y="43"/>
                  </a:lnTo>
                  <a:lnTo>
                    <a:pt x="21" y="45"/>
                  </a:lnTo>
                  <a:lnTo>
                    <a:pt x="21" y="51"/>
                  </a:lnTo>
                  <a:lnTo>
                    <a:pt x="21" y="52"/>
                  </a:lnTo>
                  <a:lnTo>
                    <a:pt x="19" y="61"/>
                  </a:lnTo>
                  <a:lnTo>
                    <a:pt x="18" y="63"/>
                  </a:lnTo>
                  <a:lnTo>
                    <a:pt x="18" y="63"/>
                  </a:lnTo>
                  <a:lnTo>
                    <a:pt x="18" y="67"/>
                  </a:lnTo>
                  <a:lnTo>
                    <a:pt x="18" y="68"/>
                  </a:lnTo>
                  <a:lnTo>
                    <a:pt x="15" y="73"/>
                  </a:lnTo>
                  <a:lnTo>
                    <a:pt x="15" y="74"/>
                  </a:lnTo>
                  <a:lnTo>
                    <a:pt x="13" y="77"/>
                  </a:lnTo>
                  <a:lnTo>
                    <a:pt x="13" y="71"/>
                  </a:lnTo>
                  <a:lnTo>
                    <a:pt x="15" y="68"/>
                  </a:lnTo>
                  <a:lnTo>
                    <a:pt x="13" y="68"/>
                  </a:lnTo>
                  <a:lnTo>
                    <a:pt x="13" y="67"/>
                  </a:lnTo>
                  <a:lnTo>
                    <a:pt x="15" y="63"/>
                  </a:lnTo>
                  <a:lnTo>
                    <a:pt x="15" y="57"/>
                  </a:lnTo>
                  <a:lnTo>
                    <a:pt x="18" y="57"/>
                  </a:lnTo>
                  <a:lnTo>
                    <a:pt x="18" y="52"/>
                  </a:lnTo>
                  <a:lnTo>
                    <a:pt x="19" y="51"/>
                  </a:lnTo>
                  <a:lnTo>
                    <a:pt x="18" y="48"/>
                  </a:lnTo>
                  <a:lnTo>
                    <a:pt x="19" y="45"/>
                  </a:lnTo>
                  <a:lnTo>
                    <a:pt x="18" y="43"/>
                  </a:lnTo>
                  <a:lnTo>
                    <a:pt x="18" y="39"/>
                  </a:lnTo>
                  <a:lnTo>
                    <a:pt x="18" y="37"/>
                  </a:lnTo>
                  <a:lnTo>
                    <a:pt x="15" y="35"/>
                  </a:lnTo>
                  <a:lnTo>
                    <a:pt x="18" y="33"/>
                  </a:lnTo>
                  <a:lnTo>
                    <a:pt x="13" y="32"/>
                  </a:lnTo>
                  <a:lnTo>
                    <a:pt x="12" y="29"/>
                  </a:lnTo>
                  <a:lnTo>
                    <a:pt x="12" y="27"/>
                  </a:lnTo>
                  <a:lnTo>
                    <a:pt x="9" y="26"/>
                  </a:lnTo>
                  <a:lnTo>
                    <a:pt x="7" y="23"/>
                  </a:lnTo>
                  <a:lnTo>
                    <a:pt x="7" y="21"/>
                  </a:lnTo>
                  <a:lnTo>
                    <a:pt x="7" y="21"/>
                  </a:lnTo>
                  <a:lnTo>
                    <a:pt x="7" y="17"/>
                  </a:lnTo>
                  <a:lnTo>
                    <a:pt x="7" y="16"/>
                  </a:lnTo>
                  <a:lnTo>
                    <a:pt x="6" y="16"/>
                  </a:lnTo>
                  <a:lnTo>
                    <a:pt x="6" y="17"/>
                  </a:lnTo>
                  <a:lnTo>
                    <a:pt x="3" y="17"/>
                  </a:lnTo>
                  <a:lnTo>
                    <a:pt x="1" y="16"/>
                  </a:lnTo>
                  <a:lnTo>
                    <a:pt x="1" y="13"/>
                  </a:lnTo>
                  <a:lnTo>
                    <a:pt x="1" y="13"/>
                  </a:lnTo>
                  <a:lnTo>
                    <a:pt x="0" y="11"/>
                  </a:lnTo>
                  <a:lnTo>
                    <a:pt x="0" y="10"/>
                  </a:lnTo>
                  <a:lnTo>
                    <a:pt x="1" y="10"/>
                  </a:lnTo>
                  <a:lnTo>
                    <a:pt x="1" y="7"/>
                  </a:lnTo>
                  <a:lnTo>
                    <a:pt x="3" y="7"/>
                  </a:lnTo>
                  <a:lnTo>
                    <a:pt x="3" y="4"/>
                  </a:lnTo>
                  <a:lnTo>
                    <a:pt x="3" y="1"/>
                  </a:lnTo>
                  <a:lnTo>
                    <a:pt x="6" y="0"/>
                  </a:lnTo>
                  <a:lnTo>
                    <a:pt x="6" y="1"/>
                  </a:lnTo>
                  <a:lnTo>
                    <a:pt x="7" y="0"/>
                  </a:lnTo>
                  <a:lnTo>
                    <a:pt x="9" y="4"/>
                  </a:lnTo>
                  <a:lnTo>
                    <a:pt x="12" y="5"/>
                  </a:lnTo>
                  <a:lnTo>
                    <a:pt x="12" y="4"/>
                  </a:lnTo>
                  <a:lnTo>
                    <a:pt x="12" y="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7" name="Freeform 801">
              <a:extLst>
                <a:ext uri="{FF2B5EF4-FFF2-40B4-BE49-F238E27FC236}">
                  <a16:creationId xmlns:a16="http://schemas.microsoft.com/office/drawing/2014/main" id="{BB144DE8-0172-48B0-8269-F88DC9E63832}"/>
                </a:ext>
              </a:extLst>
            </p:cNvPr>
            <p:cNvSpPr>
              <a:spLocks/>
            </p:cNvSpPr>
            <p:nvPr/>
          </p:nvSpPr>
          <p:spPr bwMode="auto">
            <a:xfrm>
              <a:off x="1319213" y="3679826"/>
              <a:ext cx="103188" cy="61913"/>
            </a:xfrm>
            <a:custGeom>
              <a:avLst/>
              <a:gdLst>
                <a:gd name="T0" fmla="*/ 65 w 65"/>
                <a:gd name="T1" fmla="*/ 16 h 39"/>
                <a:gd name="T2" fmla="*/ 61 w 65"/>
                <a:gd name="T3" fmla="*/ 16 h 39"/>
                <a:gd name="T4" fmla="*/ 59 w 65"/>
                <a:gd name="T5" fmla="*/ 19 h 39"/>
                <a:gd name="T6" fmla="*/ 59 w 65"/>
                <a:gd name="T7" fmla="*/ 22 h 39"/>
                <a:gd name="T8" fmla="*/ 54 w 65"/>
                <a:gd name="T9" fmla="*/ 23 h 39"/>
                <a:gd name="T10" fmla="*/ 48 w 65"/>
                <a:gd name="T11" fmla="*/ 25 h 39"/>
                <a:gd name="T12" fmla="*/ 39 w 65"/>
                <a:gd name="T13" fmla="*/ 28 h 39"/>
                <a:gd name="T14" fmla="*/ 38 w 65"/>
                <a:gd name="T15" fmla="*/ 31 h 39"/>
                <a:gd name="T16" fmla="*/ 32 w 65"/>
                <a:gd name="T17" fmla="*/ 31 h 39"/>
                <a:gd name="T18" fmla="*/ 27 w 65"/>
                <a:gd name="T19" fmla="*/ 34 h 39"/>
                <a:gd name="T20" fmla="*/ 24 w 65"/>
                <a:gd name="T21" fmla="*/ 35 h 39"/>
                <a:gd name="T22" fmla="*/ 18 w 65"/>
                <a:gd name="T23" fmla="*/ 35 h 39"/>
                <a:gd name="T24" fmla="*/ 11 w 65"/>
                <a:gd name="T25" fmla="*/ 38 h 39"/>
                <a:gd name="T26" fmla="*/ 10 w 65"/>
                <a:gd name="T27" fmla="*/ 38 h 39"/>
                <a:gd name="T28" fmla="*/ 7 w 65"/>
                <a:gd name="T29" fmla="*/ 39 h 39"/>
                <a:gd name="T30" fmla="*/ 4 w 65"/>
                <a:gd name="T31" fmla="*/ 38 h 39"/>
                <a:gd name="T32" fmla="*/ 2 w 65"/>
                <a:gd name="T33" fmla="*/ 35 h 39"/>
                <a:gd name="T34" fmla="*/ 2 w 65"/>
                <a:gd name="T35" fmla="*/ 31 h 39"/>
                <a:gd name="T36" fmla="*/ 0 w 65"/>
                <a:gd name="T37" fmla="*/ 19 h 39"/>
                <a:gd name="T38" fmla="*/ 0 w 65"/>
                <a:gd name="T39" fmla="*/ 16 h 39"/>
                <a:gd name="T40" fmla="*/ 2 w 65"/>
                <a:gd name="T41" fmla="*/ 13 h 39"/>
                <a:gd name="T42" fmla="*/ 2 w 65"/>
                <a:gd name="T43" fmla="*/ 9 h 39"/>
                <a:gd name="T44" fmla="*/ 4 w 65"/>
                <a:gd name="T45" fmla="*/ 7 h 39"/>
                <a:gd name="T46" fmla="*/ 8 w 65"/>
                <a:gd name="T47" fmla="*/ 9 h 39"/>
                <a:gd name="T48" fmla="*/ 8 w 65"/>
                <a:gd name="T49" fmla="*/ 9 h 39"/>
                <a:gd name="T50" fmla="*/ 16 w 65"/>
                <a:gd name="T51" fmla="*/ 9 h 39"/>
                <a:gd name="T52" fmla="*/ 22 w 65"/>
                <a:gd name="T53" fmla="*/ 12 h 39"/>
                <a:gd name="T54" fmla="*/ 24 w 65"/>
                <a:gd name="T55" fmla="*/ 12 h 39"/>
                <a:gd name="T56" fmla="*/ 26 w 65"/>
                <a:gd name="T57" fmla="*/ 13 h 39"/>
                <a:gd name="T58" fmla="*/ 30 w 65"/>
                <a:gd name="T59" fmla="*/ 12 h 39"/>
                <a:gd name="T60" fmla="*/ 30 w 65"/>
                <a:gd name="T61" fmla="*/ 9 h 39"/>
                <a:gd name="T62" fmla="*/ 33 w 65"/>
                <a:gd name="T63" fmla="*/ 6 h 39"/>
                <a:gd name="T64" fmla="*/ 39 w 65"/>
                <a:gd name="T65" fmla="*/ 2 h 39"/>
                <a:gd name="T66" fmla="*/ 49 w 65"/>
                <a:gd name="T67" fmla="*/ 2 h 39"/>
                <a:gd name="T68" fmla="*/ 58 w 65"/>
                <a:gd name="T69" fmla="*/ 0 h 39"/>
                <a:gd name="T70" fmla="*/ 65 w 65"/>
                <a:gd name="T71" fmla="*/ 16 h 39"/>
                <a:gd name="T72" fmla="*/ 65 w 65"/>
                <a:gd name="T73" fmla="*/ 1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 h="39">
                  <a:moveTo>
                    <a:pt x="65" y="16"/>
                  </a:moveTo>
                  <a:lnTo>
                    <a:pt x="61" y="16"/>
                  </a:lnTo>
                  <a:lnTo>
                    <a:pt x="59" y="19"/>
                  </a:lnTo>
                  <a:lnTo>
                    <a:pt x="59" y="22"/>
                  </a:lnTo>
                  <a:lnTo>
                    <a:pt x="54" y="23"/>
                  </a:lnTo>
                  <a:lnTo>
                    <a:pt x="48" y="25"/>
                  </a:lnTo>
                  <a:lnTo>
                    <a:pt x="39" y="28"/>
                  </a:lnTo>
                  <a:lnTo>
                    <a:pt x="38" y="31"/>
                  </a:lnTo>
                  <a:lnTo>
                    <a:pt x="32" y="31"/>
                  </a:lnTo>
                  <a:lnTo>
                    <a:pt x="27" y="34"/>
                  </a:lnTo>
                  <a:lnTo>
                    <a:pt x="24" y="35"/>
                  </a:lnTo>
                  <a:lnTo>
                    <a:pt x="18" y="35"/>
                  </a:lnTo>
                  <a:lnTo>
                    <a:pt x="11" y="38"/>
                  </a:lnTo>
                  <a:lnTo>
                    <a:pt x="10" y="38"/>
                  </a:lnTo>
                  <a:lnTo>
                    <a:pt x="7" y="39"/>
                  </a:lnTo>
                  <a:lnTo>
                    <a:pt x="4" y="38"/>
                  </a:lnTo>
                  <a:lnTo>
                    <a:pt x="2" y="35"/>
                  </a:lnTo>
                  <a:lnTo>
                    <a:pt x="2" y="31"/>
                  </a:lnTo>
                  <a:lnTo>
                    <a:pt x="0" y="19"/>
                  </a:lnTo>
                  <a:lnTo>
                    <a:pt x="0" y="16"/>
                  </a:lnTo>
                  <a:lnTo>
                    <a:pt x="2" y="13"/>
                  </a:lnTo>
                  <a:lnTo>
                    <a:pt x="2" y="9"/>
                  </a:lnTo>
                  <a:lnTo>
                    <a:pt x="4" y="7"/>
                  </a:lnTo>
                  <a:lnTo>
                    <a:pt x="8" y="9"/>
                  </a:lnTo>
                  <a:lnTo>
                    <a:pt x="8" y="9"/>
                  </a:lnTo>
                  <a:lnTo>
                    <a:pt x="16" y="9"/>
                  </a:lnTo>
                  <a:lnTo>
                    <a:pt x="22" y="12"/>
                  </a:lnTo>
                  <a:lnTo>
                    <a:pt x="24" y="12"/>
                  </a:lnTo>
                  <a:lnTo>
                    <a:pt x="26" y="13"/>
                  </a:lnTo>
                  <a:lnTo>
                    <a:pt x="30" y="12"/>
                  </a:lnTo>
                  <a:lnTo>
                    <a:pt x="30" y="9"/>
                  </a:lnTo>
                  <a:lnTo>
                    <a:pt x="33" y="6"/>
                  </a:lnTo>
                  <a:lnTo>
                    <a:pt x="39" y="2"/>
                  </a:lnTo>
                  <a:lnTo>
                    <a:pt x="49" y="2"/>
                  </a:lnTo>
                  <a:lnTo>
                    <a:pt x="58" y="0"/>
                  </a:lnTo>
                  <a:lnTo>
                    <a:pt x="65" y="16"/>
                  </a:lnTo>
                  <a:lnTo>
                    <a:pt x="65" y="1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8" name="Freeform 802">
              <a:extLst>
                <a:ext uri="{FF2B5EF4-FFF2-40B4-BE49-F238E27FC236}">
                  <a16:creationId xmlns:a16="http://schemas.microsoft.com/office/drawing/2014/main" id="{07698A37-394D-4B84-95E5-3D5F99F64E2D}"/>
                </a:ext>
              </a:extLst>
            </p:cNvPr>
            <p:cNvSpPr>
              <a:spLocks noEditPoints="1"/>
            </p:cNvSpPr>
            <p:nvPr/>
          </p:nvSpPr>
          <p:spPr bwMode="auto">
            <a:xfrm>
              <a:off x="1155701" y="3937001"/>
              <a:ext cx="104775" cy="44450"/>
            </a:xfrm>
            <a:custGeom>
              <a:avLst/>
              <a:gdLst>
                <a:gd name="T0" fmla="*/ 56 w 66"/>
                <a:gd name="T1" fmla="*/ 16 h 28"/>
                <a:gd name="T2" fmla="*/ 57 w 66"/>
                <a:gd name="T3" fmla="*/ 18 h 28"/>
                <a:gd name="T4" fmla="*/ 57 w 66"/>
                <a:gd name="T5" fmla="*/ 21 h 28"/>
                <a:gd name="T6" fmla="*/ 56 w 66"/>
                <a:gd name="T7" fmla="*/ 21 h 28"/>
                <a:gd name="T8" fmla="*/ 57 w 66"/>
                <a:gd name="T9" fmla="*/ 22 h 28"/>
                <a:gd name="T10" fmla="*/ 61 w 66"/>
                <a:gd name="T11" fmla="*/ 22 h 28"/>
                <a:gd name="T12" fmla="*/ 66 w 66"/>
                <a:gd name="T13" fmla="*/ 26 h 28"/>
                <a:gd name="T14" fmla="*/ 61 w 66"/>
                <a:gd name="T15" fmla="*/ 26 h 28"/>
                <a:gd name="T16" fmla="*/ 57 w 66"/>
                <a:gd name="T17" fmla="*/ 28 h 28"/>
                <a:gd name="T18" fmla="*/ 56 w 66"/>
                <a:gd name="T19" fmla="*/ 28 h 28"/>
                <a:gd name="T20" fmla="*/ 50 w 66"/>
                <a:gd name="T21" fmla="*/ 26 h 28"/>
                <a:gd name="T22" fmla="*/ 45 w 66"/>
                <a:gd name="T23" fmla="*/ 24 h 28"/>
                <a:gd name="T24" fmla="*/ 38 w 66"/>
                <a:gd name="T25" fmla="*/ 22 h 28"/>
                <a:gd name="T26" fmla="*/ 34 w 66"/>
                <a:gd name="T27" fmla="*/ 21 h 28"/>
                <a:gd name="T28" fmla="*/ 28 w 66"/>
                <a:gd name="T29" fmla="*/ 18 h 28"/>
                <a:gd name="T30" fmla="*/ 18 w 66"/>
                <a:gd name="T31" fmla="*/ 15 h 28"/>
                <a:gd name="T32" fmla="*/ 16 w 66"/>
                <a:gd name="T33" fmla="*/ 12 h 28"/>
                <a:gd name="T34" fmla="*/ 13 w 66"/>
                <a:gd name="T35" fmla="*/ 10 h 28"/>
                <a:gd name="T36" fmla="*/ 4 w 66"/>
                <a:gd name="T37" fmla="*/ 5 h 28"/>
                <a:gd name="T38" fmla="*/ 2 w 66"/>
                <a:gd name="T39" fmla="*/ 2 h 28"/>
                <a:gd name="T40" fmla="*/ 8 w 66"/>
                <a:gd name="T41" fmla="*/ 6 h 28"/>
                <a:gd name="T42" fmla="*/ 12 w 66"/>
                <a:gd name="T43" fmla="*/ 8 h 28"/>
                <a:gd name="T44" fmla="*/ 10 w 66"/>
                <a:gd name="T45" fmla="*/ 5 h 28"/>
                <a:gd name="T46" fmla="*/ 8 w 66"/>
                <a:gd name="T47" fmla="*/ 2 h 28"/>
                <a:gd name="T48" fmla="*/ 12 w 66"/>
                <a:gd name="T49" fmla="*/ 6 h 28"/>
                <a:gd name="T50" fmla="*/ 19 w 66"/>
                <a:gd name="T51" fmla="*/ 8 h 28"/>
                <a:gd name="T52" fmla="*/ 22 w 66"/>
                <a:gd name="T53" fmla="*/ 8 h 28"/>
                <a:gd name="T54" fmla="*/ 28 w 66"/>
                <a:gd name="T55" fmla="*/ 10 h 28"/>
                <a:gd name="T56" fmla="*/ 32 w 66"/>
                <a:gd name="T57" fmla="*/ 10 h 28"/>
                <a:gd name="T58" fmla="*/ 34 w 66"/>
                <a:gd name="T59" fmla="*/ 10 h 28"/>
                <a:gd name="T60" fmla="*/ 35 w 66"/>
                <a:gd name="T61" fmla="*/ 10 h 28"/>
                <a:gd name="T62" fmla="*/ 44 w 66"/>
                <a:gd name="T63" fmla="*/ 10 h 28"/>
                <a:gd name="T64" fmla="*/ 47 w 66"/>
                <a:gd name="T65" fmla="*/ 12 h 28"/>
                <a:gd name="T66" fmla="*/ 51 w 66"/>
                <a:gd name="T67" fmla="*/ 12 h 28"/>
                <a:gd name="T68" fmla="*/ 50 w 66"/>
                <a:gd name="T69" fmla="*/ 22 h 28"/>
                <a:gd name="T70" fmla="*/ 44 w 66"/>
                <a:gd name="T71" fmla="*/ 22 h 28"/>
                <a:gd name="T72" fmla="*/ 45 w 66"/>
                <a:gd name="T73" fmla="*/ 22 h 28"/>
                <a:gd name="T74" fmla="*/ 50 w 66"/>
                <a:gd name="T75" fmla="*/ 24 h 28"/>
                <a:gd name="T76" fmla="*/ 54 w 66"/>
                <a:gd name="T77" fmla="*/ 24 h 28"/>
                <a:gd name="T78" fmla="*/ 50 w 66"/>
                <a:gd name="T79"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 h="28">
                  <a:moveTo>
                    <a:pt x="51" y="12"/>
                  </a:moveTo>
                  <a:lnTo>
                    <a:pt x="56" y="16"/>
                  </a:lnTo>
                  <a:lnTo>
                    <a:pt x="57" y="16"/>
                  </a:lnTo>
                  <a:lnTo>
                    <a:pt x="57" y="18"/>
                  </a:lnTo>
                  <a:lnTo>
                    <a:pt x="60" y="21"/>
                  </a:lnTo>
                  <a:lnTo>
                    <a:pt x="57" y="21"/>
                  </a:lnTo>
                  <a:lnTo>
                    <a:pt x="56" y="21"/>
                  </a:lnTo>
                  <a:lnTo>
                    <a:pt x="56" y="21"/>
                  </a:lnTo>
                  <a:lnTo>
                    <a:pt x="56" y="22"/>
                  </a:lnTo>
                  <a:lnTo>
                    <a:pt x="57" y="22"/>
                  </a:lnTo>
                  <a:lnTo>
                    <a:pt x="61" y="24"/>
                  </a:lnTo>
                  <a:lnTo>
                    <a:pt x="61" y="22"/>
                  </a:lnTo>
                  <a:lnTo>
                    <a:pt x="66" y="24"/>
                  </a:lnTo>
                  <a:lnTo>
                    <a:pt x="66" y="26"/>
                  </a:lnTo>
                  <a:lnTo>
                    <a:pt x="66" y="26"/>
                  </a:lnTo>
                  <a:lnTo>
                    <a:pt x="61" y="26"/>
                  </a:lnTo>
                  <a:lnTo>
                    <a:pt x="60" y="26"/>
                  </a:lnTo>
                  <a:lnTo>
                    <a:pt x="57" y="28"/>
                  </a:lnTo>
                  <a:lnTo>
                    <a:pt x="56" y="26"/>
                  </a:lnTo>
                  <a:lnTo>
                    <a:pt x="56" y="28"/>
                  </a:lnTo>
                  <a:lnTo>
                    <a:pt x="51" y="26"/>
                  </a:lnTo>
                  <a:lnTo>
                    <a:pt x="50" y="26"/>
                  </a:lnTo>
                  <a:lnTo>
                    <a:pt x="47" y="26"/>
                  </a:lnTo>
                  <a:lnTo>
                    <a:pt x="45" y="24"/>
                  </a:lnTo>
                  <a:lnTo>
                    <a:pt x="41" y="24"/>
                  </a:lnTo>
                  <a:lnTo>
                    <a:pt x="38" y="22"/>
                  </a:lnTo>
                  <a:lnTo>
                    <a:pt x="35" y="22"/>
                  </a:lnTo>
                  <a:lnTo>
                    <a:pt x="34" y="21"/>
                  </a:lnTo>
                  <a:lnTo>
                    <a:pt x="32" y="21"/>
                  </a:lnTo>
                  <a:lnTo>
                    <a:pt x="28" y="18"/>
                  </a:lnTo>
                  <a:lnTo>
                    <a:pt x="24" y="16"/>
                  </a:lnTo>
                  <a:lnTo>
                    <a:pt x="18" y="15"/>
                  </a:lnTo>
                  <a:lnTo>
                    <a:pt x="13" y="12"/>
                  </a:lnTo>
                  <a:lnTo>
                    <a:pt x="16" y="12"/>
                  </a:lnTo>
                  <a:lnTo>
                    <a:pt x="16" y="12"/>
                  </a:lnTo>
                  <a:lnTo>
                    <a:pt x="13" y="10"/>
                  </a:lnTo>
                  <a:lnTo>
                    <a:pt x="8" y="6"/>
                  </a:lnTo>
                  <a:lnTo>
                    <a:pt x="4" y="5"/>
                  </a:lnTo>
                  <a:lnTo>
                    <a:pt x="0" y="2"/>
                  </a:lnTo>
                  <a:lnTo>
                    <a:pt x="2" y="2"/>
                  </a:lnTo>
                  <a:lnTo>
                    <a:pt x="4" y="5"/>
                  </a:lnTo>
                  <a:lnTo>
                    <a:pt x="8" y="6"/>
                  </a:lnTo>
                  <a:lnTo>
                    <a:pt x="10" y="8"/>
                  </a:lnTo>
                  <a:lnTo>
                    <a:pt x="12" y="8"/>
                  </a:lnTo>
                  <a:lnTo>
                    <a:pt x="13" y="8"/>
                  </a:lnTo>
                  <a:lnTo>
                    <a:pt x="10" y="5"/>
                  </a:lnTo>
                  <a:lnTo>
                    <a:pt x="6" y="0"/>
                  </a:lnTo>
                  <a:lnTo>
                    <a:pt x="8" y="2"/>
                  </a:lnTo>
                  <a:lnTo>
                    <a:pt x="12" y="5"/>
                  </a:lnTo>
                  <a:lnTo>
                    <a:pt x="12" y="6"/>
                  </a:lnTo>
                  <a:lnTo>
                    <a:pt x="16" y="8"/>
                  </a:lnTo>
                  <a:lnTo>
                    <a:pt x="19" y="8"/>
                  </a:lnTo>
                  <a:lnTo>
                    <a:pt x="19" y="6"/>
                  </a:lnTo>
                  <a:lnTo>
                    <a:pt x="22" y="8"/>
                  </a:lnTo>
                  <a:lnTo>
                    <a:pt x="24" y="8"/>
                  </a:lnTo>
                  <a:lnTo>
                    <a:pt x="28" y="10"/>
                  </a:lnTo>
                  <a:lnTo>
                    <a:pt x="32" y="12"/>
                  </a:lnTo>
                  <a:lnTo>
                    <a:pt x="32" y="10"/>
                  </a:lnTo>
                  <a:lnTo>
                    <a:pt x="34" y="10"/>
                  </a:lnTo>
                  <a:lnTo>
                    <a:pt x="34" y="10"/>
                  </a:lnTo>
                  <a:lnTo>
                    <a:pt x="34" y="10"/>
                  </a:lnTo>
                  <a:lnTo>
                    <a:pt x="35" y="10"/>
                  </a:lnTo>
                  <a:lnTo>
                    <a:pt x="40" y="10"/>
                  </a:lnTo>
                  <a:lnTo>
                    <a:pt x="44" y="10"/>
                  </a:lnTo>
                  <a:lnTo>
                    <a:pt x="45" y="10"/>
                  </a:lnTo>
                  <a:lnTo>
                    <a:pt x="47" y="12"/>
                  </a:lnTo>
                  <a:lnTo>
                    <a:pt x="50" y="12"/>
                  </a:lnTo>
                  <a:lnTo>
                    <a:pt x="51" y="12"/>
                  </a:lnTo>
                  <a:lnTo>
                    <a:pt x="51" y="12"/>
                  </a:lnTo>
                  <a:close/>
                  <a:moveTo>
                    <a:pt x="50" y="22"/>
                  </a:moveTo>
                  <a:lnTo>
                    <a:pt x="45" y="21"/>
                  </a:lnTo>
                  <a:lnTo>
                    <a:pt x="44" y="22"/>
                  </a:lnTo>
                  <a:lnTo>
                    <a:pt x="44" y="21"/>
                  </a:lnTo>
                  <a:lnTo>
                    <a:pt x="45" y="22"/>
                  </a:lnTo>
                  <a:lnTo>
                    <a:pt x="50" y="24"/>
                  </a:lnTo>
                  <a:lnTo>
                    <a:pt x="50" y="24"/>
                  </a:lnTo>
                  <a:lnTo>
                    <a:pt x="51" y="24"/>
                  </a:lnTo>
                  <a:lnTo>
                    <a:pt x="54" y="24"/>
                  </a:lnTo>
                  <a:lnTo>
                    <a:pt x="51" y="24"/>
                  </a:lnTo>
                  <a:lnTo>
                    <a:pt x="50" y="22"/>
                  </a:lnTo>
                  <a:lnTo>
                    <a:pt x="50" y="2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9" name="Freeform 803">
              <a:extLst>
                <a:ext uri="{FF2B5EF4-FFF2-40B4-BE49-F238E27FC236}">
                  <a16:creationId xmlns:a16="http://schemas.microsoft.com/office/drawing/2014/main" id="{001D760C-E2A3-4958-A667-3900F67E08FA}"/>
                </a:ext>
              </a:extLst>
            </p:cNvPr>
            <p:cNvSpPr>
              <a:spLocks/>
            </p:cNvSpPr>
            <p:nvPr/>
          </p:nvSpPr>
          <p:spPr bwMode="auto">
            <a:xfrm>
              <a:off x="1152526" y="3884613"/>
              <a:ext cx="88900" cy="46038"/>
            </a:xfrm>
            <a:custGeom>
              <a:avLst/>
              <a:gdLst>
                <a:gd name="T0" fmla="*/ 52 w 56"/>
                <a:gd name="T1" fmla="*/ 10 h 29"/>
                <a:gd name="T2" fmla="*/ 52 w 56"/>
                <a:gd name="T3" fmla="*/ 10 h 29"/>
                <a:gd name="T4" fmla="*/ 56 w 56"/>
                <a:gd name="T5" fmla="*/ 13 h 29"/>
                <a:gd name="T6" fmla="*/ 53 w 56"/>
                <a:gd name="T7" fmla="*/ 13 h 29"/>
                <a:gd name="T8" fmla="*/ 56 w 56"/>
                <a:gd name="T9" fmla="*/ 16 h 29"/>
                <a:gd name="T10" fmla="*/ 56 w 56"/>
                <a:gd name="T11" fmla="*/ 20 h 29"/>
                <a:gd name="T12" fmla="*/ 53 w 56"/>
                <a:gd name="T13" fmla="*/ 20 h 29"/>
                <a:gd name="T14" fmla="*/ 53 w 56"/>
                <a:gd name="T15" fmla="*/ 22 h 29"/>
                <a:gd name="T16" fmla="*/ 53 w 56"/>
                <a:gd name="T17" fmla="*/ 23 h 29"/>
                <a:gd name="T18" fmla="*/ 56 w 56"/>
                <a:gd name="T19" fmla="*/ 26 h 29"/>
                <a:gd name="T20" fmla="*/ 42 w 56"/>
                <a:gd name="T21" fmla="*/ 23 h 29"/>
                <a:gd name="T22" fmla="*/ 43 w 56"/>
                <a:gd name="T23" fmla="*/ 27 h 29"/>
                <a:gd name="T24" fmla="*/ 40 w 56"/>
                <a:gd name="T25" fmla="*/ 26 h 29"/>
                <a:gd name="T26" fmla="*/ 37 w 56"/>
                <a:gd name="T27" fmla="*/ 26 h 29"/>
                <a:gd name="T28" fmla="*/ 36 w 56"/>
                <a:gd name="T29" fmla="*/ 26 h 29"/>
                <a:gd name="T30" fmla="*/ 36 w 56"/>
                <a:gd name="T31" fmla="*/ 27 h 29"/>
                <a:gd name="T32" fmla="*/ 31 w 56"/>
                <a:gd name="T33" fmla="*/ 27 h 29"/>
                <a:gd name="T34" fmla="*/ 30 w 56"/>
                <a:gd name="T35" fmla="*/ 27 h 29"/>
                <a:gd name="T36" fmla="*/ 30 w 56"/>
                <a:gd name="T37" fmla="*/ 29 h 29"/>
                <a:gd name="T38" fmla="*/ 28 w 56"/>
                <a:gd name="T39" fmla="*/ 27 h 29"/>
                <a:gd name="T40" fmla="*/ 21 w 56"/>
                <a:gd name="T41" fmla="*/ 26 h 29"/>
                <a:gd name="T42" fmla="*/ 20 w 56"/>
                <a:gd name="T43" fmla="*/ 26 h 29"/>
                <a:gd name="T44" fmla="*/ 18 w 56"/>
                <a:gd name="T45" fmla="*/ 23 h 29"/>
                <a:gd name="T46" fmla="*/ 15 w 56"/>
                <a:gd name="T47" fmla="*/ 23 h 29"/>
                <a:gd name="T48" fmla="*/ 12 w 56"/>
                <a:gd name="T49" fmla="*/ 22 h 29"/>
                <a:gd name="T50" fmla="*/ 10 w 56"/>
                <a:gd name="T51" fmla="*/ 22 h 29"/>
                <a:gd name="T52" fmla="*/ 4 w 56"/>
                <a:gd name="T53" fmla="*/ 16 h 29"/>
                <a:gd name="T54" fmla="*/ 4 w 56"/>
                <a:gd name="T55" fmla="*/ 16 h 29"/>
                <a:gd name="T56" fmla="*/ 0 w 56"/>
                <a:gd name="T57" fmla="*/ 6 h 29"/>
                <a:gd name="T58" fmla="*/ 8 w 56"/>
                <a:gd name="T59" fmla="*/ 7 h 29"/>
                <a:gd name="T60" fmla="*/ 6 w 56"/>
                <a:gd name="T61" fmla="*/ 0 h 29"/>
                <a:gd name="T62" fmla="*/ 8 w 56"/>
                <a:gd name="T63" fmla="*/ 1 h 29"/>
                <a:gd name="T64" fmla="*/ 8 w 56"/>
                <a:gd name="T65" fmla="*/ 4 h 29"/>
                <a:gd name="T66" fmla="*/ 12 w 56"/>
                <a:gd name="T67" fmla="*/ 4 h 29"/>
                <a:gd name="T68" fmla="*/ 14 w 56"/>
                <a:gd name="T69" fmla="*/ 6 h 29"/>
                <a:gd name="T70" fmla="*/ 15 w 56"/>
                <a:gd name="T71" fmla="*/ 7 h 29"/>
                <a:gd name="T72" fmla="*/ 20 w 56"/>
                <a:gd name="T73" fmla="*/ 10 h 29"/>
                <a:gd name="T74" fmla="*/ 21 w 56"/>
                <a:gd name="T75" fmla="*/ 7 h 29"/>
                <a:gd name="T76" fmla="*/ 26 w 56"/>
                <a:gd name="T77" fmla="*/ 11 h 29"/>
                <a:gd name="T78" fmla="*/ 30 w 56"/>
                <a:gd name="T79" fmla="*/ 13 h 29"/>
                <a:gd name="T80" fmla="*/ 34 w 56"/>
                <a:gd name="T81" fmla="*/ 17 h 29"/>
                <a:gd name="T82" fmla="*/ 36 w 56"/>
                <a:gd name="T83" fmla="*/ 17 h 29"/>
                <a:gd name="T84" fmla="*/ 36 w 56"/>
                <a:gd name="T85" fmla="*/ 13 h 29"/>
                <a:gd name="T86" fmla="*/ 34 w 56"/>
                <a:gd name="T87" fmla="*/ 13 h 29"/>
                <a:gd name="T88" fmla="*/ 30 w 56"/>
                <a:gd name="T89" fmla="*/ 11 h 29"/>
                <a:gd name="T90" fmla="*/ 28 w 56"/>
                <a:gd name="T91" fmla="*/ 10 h 29"/>
                <a:gd name="T92" fmla="*/ 30 w 56"/>
                <a:gd name="T93" fmla="*/ 7 h 29"/>
                <a:gd name="T94" fmla="*/ 28 w 56"/>
                <a:gd name="T95" fmla="*/ 4 h 29"/>
                <a:gd name="T96" fmla="*/ 28 w 56"/>
                <a:gd name="T97" fmla="*/ 1 h 29"/>
                <a:gd name="T98" fmla="*/ 30 w 56"/>
                <a:gd name="T99" fmla="*/ 0 h 29"/>
                <a:gd name="T100" fmla="*/ 28 w 56"/>
                <a:gd name="T101" fmla="*/ 0 h 29"/>
                <a:gd name="T102" fmla="*/ 37 w 56"/>
                <a:gd name="T103" fmla="*/ 1 h 29"/>
                <a:gd name="T104" fmla="*/ 40 w 56"/>
                <a:gd name="T105" fmla="*/ 4 h 29"/>
                <a:gd name="T106" fmla="*/ 42 w 56"/>
                <a:gd name="T107" fmla="*/ 4 h 29"/>
                <a:gd name="T108" fmla="*/ 43 w 56"/>
                <a:gd name="T109" fmla="*/ 6 h 29"/>
                <a:gd name="T110" fmla="*/ 47 w 56"/>
                <a:gd name="T111" fmla="*/ 7 h 29"/>
                <a:gd name="T112" fmla="*/ 52 w 56"/>
                <a:gd name="T113" fmla="*/ 10 h 29"/>
                <a:gd name="T114" fmla="*/ 52 w 56"/>
                <a:gd name="T115"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6" h="29">
                  <a:moveTo>
                    <a:pt x="52" y="10"/>
                  </a:moveTo>
                  <a:lnTo>
                    <a:pt x="52" y="10"/>
                  </a:lnTo>
                  <a:lnTo>
                    <a:pt x="56" y="13"/>
                  </a:lnTo>
                  <a:lnTo>
                    <a:pt x="53" y="13"/>
                  </a:lnTo>
                  <a:lnTo>
                    <a:pt x="56" y="16"/>
                  </a:lnTo>
                  <a:lnTo>
                    <a:pt x="56" y="20"/>
                  </a:lnTo>
                  <a:lnTo>
                    <a:pt x="53" y="20"/>
                  </a:lnTo>
                  <a:lnTo>
                    <a:pt x="53" y="22"/>
                  </a:lnTo>
                  <a:lnTo>
                    <a:pt x="53" y="23"/>
                  </a:lnTo>
                  <a:lnTo>
                    <a:pt x="56" y="26"/>
                  </a:lnTo>
                  <a:lnTo>
                    <a:pt x="42" y="23"/>
                  </a:lnTo>
                  <a:lnTo>
                    <a:pt x="43" y="27"/>
                  </a:lnTo>
                  <a:lnTo>
                    <a:pt x="40" y="26"/>
                  </a:lnTo>
                  <a:lnTo>
                    <a:pt x="37" y="26"/>
                  </a:lnTo>
                  <a:lnTo>
                    <a:pt x="36" y="26"/>
                  </a:lnTo>
                  <a:lnTo>
                    <a:pt x="36" y="27"/>
                  </a:lnTo>
                  <a:lnTo>
                    <a:pt x="31" y="27"/>
                  </a:lnTo>
                  <a:lnTo>
                    <a:pt x="30" y="27"/>
                  </a:lnTo>
                  <a:lnTo>
                    <a:pt x="30" y="29"/>
                  </a:lnTo>
                  <a:lnTo>
                    <a:pt x="28" y="27"/>
                  </a:lnTo>
                  <a:lnTo>
                    <a:pt x="21" y="26"/>
                  </a:lnTo>
                  <a:lnTo>
                    <a:pt x="20" y="26"/>
                  </a:lnTo>
                  <a:lnTo>
                    <a:pt x="18" y="23"/>
                  </a:lnTo>
                  <a:lnTo>
                    <a:pt x="15" y="23"/>
                  </a:lnTo>
                  <a:lnTo>
                    <a:pt x="12" y="22"/>
                  </a:lnTo>
                  <a:lnTo>
                    <a:pt x="10" y="22"/>
                  </a:lnTo>
                  <a:lnTo>
                    <a:pt x="4" y="16"/>
                  </a:lnTo>
                  <a:lnTo>
                    <a:pt x="4" y="16"/>
                  </a:lnTo>
                  <a:lnTo>
                    <a:pt x="0" y="6"/>
                  </a:lnTo>
                  <a:lnTo>
                    <a:pt x="8" y="7"/>
                  </a:lnTo>
                  <a:lnTo>
                    <a:pt x="6" y="0"/>
                  </a:lnTo>
                  <a:lnTo>
                    <a:pt x="8" y="1"/>
                  </a:lnTo>
                  <a:lnTo>
                    <a:pt x="8" y="4"/>
                  </a:lnTo>
                  <a:lnTo>
                    <a:pt x="12" y="4"/>
                  </a:lnTo>
                  <a:lnTo>
                    <a:pt x="14" y="6"/>
                  </a:lnTo>
                  <a:lnTo>
                    <a:pt x="15" y="7"/>
                  </a:lnTo>
                  <a:lnTo>
                    <a:pt x="20" y="10"/>
                  </a:lnTo>
                  <a:lnTo>
                    <a:pt x="21" y="7"/>
                  </a:lnTo>
                  <a:lnTo>
                    <a:pt x="26" y="11"/>
                  </a:lnTo>
                  <a:lnTo>
                    <a:pt x="30" y="13"/>
                  </a:lnTo>
                  <a:lnTo>
                    <a:pt x="34" y="17"/>
                  </a:lnTo>
                  <a:lnTo>
                    <a:pt x="36" y="17"/>
                  </a:lnTo>
                  <a:lnTo>
                    <a:pt x="36" y="13"/>
                  </a:lnTo>
                  <a:lnTo>
                    <a:pt x="34" y="13"/>
                  </a:lnTo>
                  <a:lnTo>
                    <a:pt x="30" y="11"/>
                  </a:lnTo>
                  <a:lnTo>
                    <a:pt x="28" y="10"/>
                  </a:lnTo>
                  <a:lnTo>
                    <a:pt x="30" y="7"/>
                  </a:lnTo>
                  <a:lnTo>
                    <a:pt x="28" y="4"/>
                  </a:lnTo>
                  <a:lnTo>
                    <a:pt x="28" y="1"/>
                  </a:lnTo>
                  <a:lnTo>
                    <a:pt x="30" y="0"/>
                  </a:lnTo>
                  <a:lnTo>
                    <a:pt x="28" y="0"/>
                  </a:lnTo>
                  <a:lnTo>
                    <a:pt x="37" y="1"/>
                  </a:lnTo>
                  <a:lnTo>
                    <a:pt x="40" y="4"/>
                  </a:lnTo>
                  <a:lnTo>
                    <a:pt x="42" y="4"/>
                  </a:lnTo>
                  <a:lnTo>
                    <a:pt x="43" y="6"/>
                  </a:lnTo>
                  <a:lnTo>
                    <a:pt x="47" y="7"/>
                  </a:lnTo>
                  <a:lnTo>
                    <a:pt x="52" y="10"/>
                  </a:lnTo>
                  <a:lnTo>
                    <a:pt x="52" y="1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0" name="Freeform 804">
              <a:extLst>
                <a:ext uri="{FF2B5EF4-FFF2-40B4-BE49-F238E27FC236}">
                  <a16:creationId xmlns:a16="http://schemas.microsoft.com/office/drawing/2014/main" id="{294765D3-29EB-466F-87C2-D1933D1758C5}"/>
                </a:ext>
              </a:extLst>
            </p:cNvPr>
            <p:cNvSpPr>
              <a:spLocks/>
            </p:cNvSpPr>
            <p:nvPr/>
          </p:nvSpPr>
          <p:spPr bwMode="auto">
            <a:xfrm>
              <a:off x="1184276" y="3925888"/>
              <a:ext cx="61913" cy="30163"/>
            </a:xfrm>
            <a:custGeom>
              <a:avLst/>
              <a:gdLst>
                <a:gd name="T0" fmla="*/ 23 w 39"/>
                <a:gd name="T1" fmla="*/ 1 h 19"/>
                <a:gd name="T2" fmla="*/ 23 w 39"/>
                <a:gd name="T3" fmla="*/ 1 h 19"/>
                <a:gd name="T4" fmla="*/ 27 w 39"/>
                <a:gd name="T5" fmla="*/ 3 h 19"/>
                <a:gd name="T6" fmla="*/ 32 w 39"/>
                <a:gd name="T7" fmla="*/ 6 h 19"/>
                <a:gd name="T8" fmla="*/ 36 w 39"/>
                <a:gd name="T9" fmla="*/ 7 h 19"/>
                <a:gd name="T10" fmla="*/ 38 w 39"/>
                <a:gd name="T11" fmla="*/ 9 h 19"/>
                <a:gd name="T12" fmla="*/ 38 w 39"/>
                <a:gd name="T13" fmla="*/ 12 h 19"/>
                <a:gd name="T14" fmla="*/ 39 w 39"/>
                <a:gd name="T15" fmla="*/ 15 h 19"/>
                <a:gd name="T16" fmla="*/ 39 w 39"/>
                <a:gd name="T17" fmla="*/ 15 h 19"/>
                <a:gd name="T18" fmla="*/ 39 w 39"/>
                <a:gd name="T19" fmla="*/ 17 h 19"/>
                <a:gd name="T20" fmla="*/ 38 w 39"/>
                <a:gd name="T21" fmla="*/ 17 h 19"/>
                <a:gd name="T22" fmla="*/ 39 w 39"/>
                <a:gd name="T23" fmla="*/ 19 h 19"/>
                <a:gd name="T24" fmla="*/ 33 w 39"/>
                <a:gd name="T25" fmla="*/ 19 h 19"/>
                <a:gd name="T26" fmla="*/ 32 w 39"/>
                <a:gd name="T27" fmla="*/ 19 h 19"/>
                <a:gd name="T28" fmla="*/ 29 w 39"/>
                <a:gd name="T29" fmla="*/ 19 h 19"/>
                <a:gd name="T30" fmla="*/ 27 w 39"/>
                <a:gd name="T31" fmla="*/ 17 h 19"/>
                <a:gd name="T32" fmla="*/ 26 w 39"/>
                <a:gd name="T33" fmla="*/ 17 h 19"/>
                <a:gd name="T34" fmla="*/ 23 w 39"/>
                <a:gd name="T35" fmla="*/ 15 h 19"/>
                <a:gd name="T36" fmla="*/ 17 w 39"/>
                <a:gd name="T37" fmla="*/ 13 h 19"/>
                <a:gd name="T38" fmla="*/ 16 w 39"/>
                <a:gd name="T39" fmla="*/ 12 h 19"/>
                <a:gd name="T40" fmla="*/ 16 w 39"/>
                <a:gd name="T41" fmla="*/ 12 h 19"/>
                <a:gd name="T42" fmla="*/ 14 w 39"/>
                <a:gd name="T43" fmla="*/ 9 h 19"/>
                <a:gd name="T44" fmla="*/ 11 w 39"/>
                <a:gd name="T45" fmla="*/ 9 h 19"/>
                <a:gd name="T46" fmla="*/ 10 w 39"/>
                <a:gd name="T47" fmla="*/ 7 h 19"/>
                <a:gd name="T48" fmla="*/ 6 w 39"/>
                <a:gd name="T49" fmla="*/ 6 h 19"/>
                <a:gd name="T50" fmla="*/ 6 w 39"/>
                <a:gd name="T51" fmla="*/ 3 h 19"/>
                <a:gd name="T52" fmla="*/ 1 w 39"/>
                <a:gd name="T53" fmla="*/ 1 h 19"/>
                <a:gd name="T54" fmla="*/ 0 w 39"/>
                <a:gd name="T55" fmla="*/ 0 h 19"/>
                <a:gd name="T56" fmla="*/ 1 w 39"/>
                <a:gd name="T57" fmla="*/ 0 h 19"/>
                <a:gd name="T58" fmla="*/ 8 w 39"/>
                <a:gd name="T59" fmla="*/ 1 h 19"/>
                <a:gd name="T60" fmla="*/ 10 w 39"/>
                <a:gd name="T61" fmla="*/ 3 h 19"/>
                <a:gd name="T62" fmla="*/ 10 w 39"/>
                <a:gd name="T63" fmla="*/ 1 h 19"/>
                <a:gd name="T64" fmla="*/ 11 w 39"/>
                <a:gd name="T65" fmla="*/ 1 h 19"/>
                <a:gd name="T66" fmla="*/ 16 w 39"/>
                <a:gd name="T67" fmla="*/ 1 h 19"/>
                <a:gd name="T68" fmla="*/ 16 w 39"/>
                <a:gd name="T69" fmla="*/ 0 h 19"/>
                <a:gd name="T70" fmla="*/ 17 w 39"/>
                <a:gd name="T71" fmla="*/ 0 h 19"/>
                <a:gd name="T72" fmla="*/ 20 w 39"/>
                <a:gd name="T73" fmla="*/ 0 h 19"/>
                <a:gd name="T74" fmla="*/ 23 w 39"/>
                <a:gd name="T75" fmla="*/ 1 h 19"/>
                <a:gd name="T76" fmla="*/ 23 w 39"/>
                <a:gd name="T7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 h="19">
                  <a:moveTo>
                    <a:pt x="23" y="1"/>
                  </a:moveTo>
                  <a:lnTo>
                    <a:pt x="23" y="1"/>
                  </a:lnTo>
                  <a:lnTo>
                    <a:pt x="27" y="3"/>
                  </a:lnTo>
                  <a:lnTo>
                    <a:pt x="32" y="6"/>
                  </a:lnTo>
                  <a:lnTo>
                    <a:pt x="36" y="7"/>
                  </a:lnTo>
                  <a:lnTo>
                    <a:pt x="38" y="9"/>
                  </a:lnTo>
                  <a:lnTo>
                    <a:pt x="38" y="12"/>
                  </a:lnTo>
                  <a:lnTo>
                    <a:pt x="39" y="15"/>
                  </a:lnTo>
                  <a:lnTo>
                    <a:pt x="39" y="15"/>
                  </a:lnTo>
                  <a:lnTo>
                    <a:pt x="39" y="17"/>
                  </a:lnTo>
                  <a:lnTo>
                    <a:pt x="38" y="17"/>
                  </a:lnTo>
                  <a:lnTo>
                    <a:pt x="39" y="19"/>
                  </a:lnTo>
                  <a:lnTo>
                    <a:pt x="33" y="19"/>
                  </a:lnTo>
                  <a:lnTo>
                    <a:pt x="32" y="19"/>
                  </a:lnTo>
                  <a:lnTo>
                    <a:pt x="29" y="19"/>
                  </a:lnTo>
                  <a:lnTo>
                    <a:pt x="27" y="17"/>
                  </a:lnTo>
                  <a:lnTo>
                    <a:pt x="26" y="17"/>
                  </a:lnTo>
                  <a:lnTo>
                    <a:pt x="23" y="15"/>
                  </a:lnTo>
                  <a:lnTo>
                    <a:pt x="17" y="13"/>
                  </a:lnTo>
                  <a:lnTo>
                    <a:pt x="16" y="12"/>
                  </a:lnTo>
                  <a:lnTo>
                    <a:pt x="16" y="12"/>
                  </a:lnTo>
                  <a:lnTo>
                    <a:pt x="14" y="9"/>
                  </a:lnTo>
                  <a:lnTo>
                    <a:pt x="11" y="9"/>
                  </a:lnTo>
                  <a:lnTo>
                    <a:pt x="10" y="7"/>
                  </a:lnTo>
                  <a:lnTo>
                    <a:pt x="6" y="6"/>
                  </a:lnTo>
                  <a:lnTo>
                    <a:pt x="6" y="3"/>
                  </a:lnTo>
                  <a:lnTo>
                    <a:pt x="1" y="1"/>
                  </a:lnTo>
                  <a:lnTo>
                    <a:pt x="0" y="0"/>
                  </a:lnTo>
                  <a:lnTo>
                    <a:pt x="1" y="0"/>
                  </a:lnTo>
                  <a:lnTo>
                    <a:pt x="8" y="1"/>
                  </a:lnTo>
                  <a:lnTo>
                    <a:pt x="10" y="3"/>
                  </a:lnTo>
                  <a:lnTo>
                    <a:pt x="10" y="1"/>
                  </a:lnTo>
                  <a:lnTo>
                    <a:pt x="11" y="1"/>
                  </a:lnTo>
                  <a:lnTo>
                    <a:pt x="16" y="1"/>
                  </a:lnTo>
                  <a:lnTo>
                    <a:pt x="16" y="0"/>
                  </a:lnTo>
                  <a:lnTo>
                    <a:pt x="17" y="0"/>
                  </a:lnTo>
                  <a:lnTo>
                    <a:pt x="20" y="0"/>
                  </a:lnTo>
                  <a:lnTo>
                    <a:pt x="23" y="1"/>
                  </a:lnTo>
                  <a:lnTo>
                    <a:pt x="23" y="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1" name="Freeform 805">
              <a:extLst>
                <a:ext uri="{FF2B5EF4-FFF2-40B4-BE49-F238E27FC236}">
                  <a16:creationId xmlns:a16="http://schemas.microsoft.com/office/drawing/2014/main" id="{6D177076-CF60-4C6E-AB61-15A29DFED76C}"/>
                </a:ext>
              </a:extLst>
            </p:cNvPr>
            <p:cNvSpPr>
              <a:spLocks/>
            </p:cNvSpPr>
            <p:nvPr/>
          </p:nvSpPr>
          <p:spPr bwMode="auto">
            <a:xfrm>
              <a:off x="1230313" y="3635376"/>
              <a:ext cx="11113" cy="3175"/>
            </a:xfrm>
            <a:custGeom>
              <a:avLst/>
              <a:gdLst>
                <a:gd name="T0" fmla="*/ 0 w 7"/>
                <a:gd name="T1" fmla="*/ 0 h 2"/>
                <a:gd name="T2" fmla="*/ 7 w 7"/>
                <a:gd name="T3" fmla="*/ 2 h 2"/>
                <a:gd name="T4" fmla="*/ 3 w 7"/>
                <a:gd name="T5" fmla="*/ 2 h 2"/>
                <a:gd name="T6" fmla="*/ 0 w 7"/>
                <a:gd name="T7" fmla="*/ 0 h 2"/>
                <a:gd name="T8" fmla="*/ 0 w 7"/>
                <a:gd name="T9" fmla="*/ 0 h 2"/>
              </a:gdLst>
              <a:ahLst/>
              <a:cxnLst>
                <a:cxn ang="0">
                  <a:pos x="T0" y="T1"/>
                </a:cxn>
                <a:cxn ang="0">
                  <a:pos x="T2" y="T3"/>
                </a:cxn>
                <a:cxn ang="0">
                  <a:pos x="T4" y="T5"/>
                </a:cxn>
                <a:cxn ang="0">
                  <a:pos x="T6" y="T7"/>
                </a:cxn>
                <a:cxn ang="0">
                  <a:pos x="T8" y="T9"/>
                </a:cxn>
              </a:cxnLst>
              <a:rect l="0" t="0" r="r" b="b"/>
              <a:pathLst>
                <a:path w="7" h="2">
                  <a:moveTo>
                    <a:pt x="0" y="0"/>
                  </a:moveTo>
                  <a:lnTo>
                    <a:pt x="7" y="2"/>
                  </a:lnTo>
                  <a:lnTo>
                    <a:pt x="3" y="2"/>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2" name="Freeform 806">
              <a:extLst>
                <a:ext uri="{FF2B5EF4-FFF2-40B4-BE49-F238E27FC236}">
                  <a16:creationId xmlns:a16="http://schemas.microsoft.com/office/drawing/2014/main" id="{410AD6C1-DB28-4153-B329-EC2DB5A4E4EF}"/>
                </a:ext>
              </a:extLst>
            </p:cNvPr>
            <p:cNvSpPr>
              <a:spLocks/>
            </p:cNvSpPr>
            <p:nvPr/>
          </p:nvSpPr>
          <p:spPr bwMode="auto">
            <a:xfrm>
              <a:off x="1162051" y="3524251"/>
              <a:ext cx="93663" cy="114300"/>
            </a:xfrm>
            <a:custGeom>
              <a:avLst/>
              <a:gdLst>
                <a:gd name="T0" fmla="*/ 57 w 59"/>
                <a:gd name="T1" fmla="*/ 66 h 72"/>
                <a:gd name="T2" fmla="*/ 56 w 59"/>
                <a:gd name="T3" fmla="*/ 67 h 72"/>
                <a:gd name="T4" fmla="*/ 53 w 59"/>
                <a:gd name="T5" fmla="*/ 66 h 72"/>
                <a:gd name="T6" fmla="*/ 52 w 59"/>
                <a:gd name="T7" fmla="*/ 70 h 72"/>
                <a:gd name="T8" fmla="*/ 50 w 59"/>
                <a:gd name="T9" fmla="*/ 72 h 72"/>
                <a:gd name="T10" fmla="*/ 43 w 59"/>
                <a:gd name="T11" fmla="*/ 70 h 72"/>
                <a:gd name="T12" fmla="*/ 34 w 59"/>
                <a:gd name="T13" fmla="*/ 67 h 72"/>
                <a:gd name="T14" fmla="*/ 0 w 59"/>
                <a:gd name="T15" fmla="*/ 62 h 72"/>
                <a:gd name="T16" fmla="*/ 2 w 59"/>
                <a:gd name="T17" fmla="*/ 42 h 72"/>
                <a:gd name="T18" fmla="*/ 4 w 59"/>
                <a:gd name="T19" fmla="*/ 31 h 72"/>
                <a:gd name="T20" fmla="*/ 8 w 59"/>
                <a:gd name="T21" fmla="*/ 16 h 72"/>
                <a:gd name="T22" fmla="*/ 8 w 59"/>
                <a:gd name="T23" fmla="*/ 10 h 72"/>
                <a:gd name="T24" fmla="*/ 9 w 59"/>
                <a:gd name="T25" fmla="*/ 6 h 72"/>
                <a:gd name="T26" fmla="*/ 9 w 59"/>
                <a:gd name="T27" fmla="*/ 3 h 72"/>
                <a:gd name="T28" fmla="*/ 12 w 59"/>
                <a:gd name="T29" fmla="*/ 0 h 72"/>
                <a:gd name="T30" fmla="*/ 22 w 59"/>
                <a:gd name="T31" fmla="*/ 4 h 72"/>
                <a:gd name="T32" fmla="*/ 24 w 59"/>
                <a:gd name="T33" fmla="*/ 6 h 72"/>
                <a:gd name="T34" fmla="*/ 25 w 59"/>
                <a:gd name="T35" fmla="*/ 9 h 72"/>
                <a:gd name="T36" fmla="*/ 30 w 59"/>
                <a:gd name="T37" fmla="*/ 10 h 72"/>
                <a:gd name="T38" fmla="*/ 31 w 59"/>
                <a:gd name="T39" fmla="*/ 10 h 72"/>
                <a:gd name="T40" fmla="*/ 36 w 59"/>
                <a:gd name="T41" fmla="*/ 6 h 72"/>
                <a:gd name="T42" fmla="*/ 43 w 59"/>
                <a:gd name="T43" fmla="*/ 9 h 72"/>
                <a:gd name="T44" fmla="*/ 46 w 59"/>
                <a:gd name="T45" fmla="*/ 10 h 72"/>
                <a:gd name="T46" fmla="*/ 50 w 59"/>
                <a:gd name="T47" fmla="*/ 12 h 72"/>
                <a:gd name="T48" fmla="*/ 52 w 59"/>
                <a:gd name="T49" fmla="*/ 10 h 72"/>
                <a:gd name="T50" fmla="*/ 53 w 59"/>
                <a:gd name="T51" fmla="*/ 12 h 72"/>
                <a:gd name="T52" fmla="*/ 57 w 59"/>
                <a:gd name="T53" fmla="*/ 10 h 72"/>
                <a:gd name="T54" fmla="*/ 57 w 59"/>
                <a:gd name="T55" fmla="*/ 12 h 72"/>
                <a:gd name="T56" fmla="*/ 59 w 59"/>
                <a:gd name="T57" fmla="*/ 25 h 72"/>
                <a:gd name="T58" fmla="*/ 53 w 59"/>
                <a:gd name="T59" fmla="*/ 34 h 72"/>
                <a:gd name="T60" fmla="*/ 50 w 59"/>
                <a:gd name="T61" fmla="*/ 28 h 72"/>
                <a:gd name="T62" fmla="*/ 50 w 59"/>
                <a:gd name="T63" fmla="*/ 26 h 72"/>
                <a:gd name="T64" fmla="*/ 46 w 59"/>
                <a:gd name="T65" fmla="*/ 25 h 72"/>
                <a:gd name="T66" fmla="*/ 47 w 59"/>
                <a:gd name="T67" fmla="*/ 31 h 72"/>
                <a:gd name="T68" fmla="*/ 50 w 59"/>
                <a:gd name="T69" fmla="*/ 34 h 72"/>
                <a:gd name="T70" fmla="*/ 52 w 59"/>
                <a:gd name="T71" fmla="*/ 42 h 72"/>
                <a:gd name="T72" fmla="*/ 53 w 59"/>
                <a:gd name="T73" fmla="*/ 48 h 72"/>
                <a:gd name="T74" fmla="*/ 56 w 59"/>
                <a:gd name="T75" fmla="*/ 54 h 72"/>
                <a:gd name="T76" fmla="*/ 57 w 59"/>
                <a:gd name="T77" fmla="*/ 57 h 72"/>
                <a:gd name="T78" fmla="*/ 57 w 59"/>
                <a:gd name="T79" fmla="*/ 66 h 72"/>
                <a:gd name="T80" fmla="*/ 57 w 59"/>
                <a:gd name="T81"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72">
                  <a:moveTo>
                    <a:pt x="57" y="66"/>
                  </a:moveTo>
                  <a:lnTo>
                    <a:pt x="56" y="67"/>
                  </a:lnTo>
                  <a:lnTo>
                    <a:pt x="53" y="66"/>
                  </a:lnTo>
                  <a:lnTo>
                    <a:pt x="52" y="70"/>
                  </a:lnTo>
                  <a:lnTo>
                    <a:pt x="50" y="72"/>
                  </a:lnTo>
                  <a:lnTo>
                    <a:pt x="43" y="70"/>
                  </a:lnTo>
                  <a:lnTo>
                    <a:pt x="34" y="67"/>
                  </a:lnTo>
                  <a:lnTo>
                    <a:pt x="0" y="62"/>
                  </a:lnTo>
                  <a:lnTo>
                    <a:pt x="2" y="42"/>
                  </a:lnTo>
                  <a:lnTo>
                    <a:pt x="4" y="31"/>
                  </a:lnTo>
                  <a:lnTo>
                    <a:pt x="8" y="16"/>
                  </a:lnTo>
                  <a:lnTo>
                    <a:pt x="8" y="10"/>
                  </a:lnTo>
                  <a:lnTo>
                    <a:pt x="9" y="6"/>
                  </a:lnTo>
                  <a:lnTo>
                    <a:pt x="9" y="3"/>
                  </a:lnTo>
                  <a:lnTo>
                    <a:pt x="12" y="0"/>
                  </a:lnTo>
                  <a:lnTo>
                    <a:pt x="22" y="4"/>
                  </a:lnTo>
                  <a:lnTo>
                    <a:pt x="24" y="6"/>
                  </a:lnTo>
                  <a:lnTo>
                    <a:pt x="25" y="9"/>
                  </a:lnTo>
                  <a:lnTo>
                    <a:pt x="30" y="10"/>
                  </a:lnTo>
                  <a:lnTo>
                    <a:pt x="31" y="10"/>
                  </a:lnTo>
                  <a:lnTo>
                    <a:pt x="36" y="6"/>
                  </a:lnTo>
                  <a:lnTo>
                    <a:pt x="43" y="9"/>
                  </a:lnTo>
                  <a:lnTo>
                    <a:pt x="46" y="10"/>
                  </a:lnTo>
                  <a:lnTo>
                    <a:pt x="50" y="12"/>
                  </a:lnTo>
                  <a:lnTo>
                    <a:pt x="52" y="10"/>
                  </a:lnTo>
                  <a:lnTo>
                    <a:pt x="53" y="12"/>
                  </a:lnTo>
                  <a:lnTo>
                    <a:pt x="57" y="10"/>
                  </a:lnTo>
                  <a:lnTo>
                    <a:pt x="57" y="12"/>
                  </a:lnTo>
                  <a:lnTo>
                    <a:pt x="59" y="25"/>
                  </a:lnTo>
                  <a:lnTo>
                    <a:pt x="53" y="34"/>
                  </a:lnTo>
                  <a:lnTo>
                    <a:pt x="50" y="28"/>
                  </a:lnTo>
                  <a:lnTo>
                    <a:pt x="50" y="26"/>
                  </a:lnTo>
                  <a:lnTo>
                    <a:pt x="46" y="25"/>
                  </a:lnTo>
                  <a:lnTo>
                    <a:pt x="47" y="31"/>
                  </a:lnTo>
                  <a:lnTo>
                    <a:pt x="50" y="34"/>
                  </a:lnTo>
                  <a:lnTo>
                    <a:pt x="52" y="42"/>
                  </a:lnTo>
                  <a:lnTo>
                    <a:pt x="53" y="48"/>
                  </a:lnTo>
                  <a:lnTo>
                    <a:pt x="56" y="54"/>
                  </a:lnTo>
                  <a:lnTo>
                    <a:pt x="57" y="57"/>
                  </a:lnTo>
                  <a:lnTo>
                    <a:pt x="57" y="66"/>
                  </a:lnTo>
                  <a:lnTo>
                    <a:pt x="57" y="6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3" name="Oval 807">
              <a:extLst>
                <a:ext uri="{FF2B5EF4-FFF2-40B4-BE49-F238E27FC236}">
                  <a16:creationId xmlns:a16="http://schemas.microsoft.com/office/drawing/2014/main" id="{E1A226E5-8FA1-4687-86F7-ABEF11EA9918}"/>
                </a:ext>
              </a:extLst>
            </p:cNvPr>
            <p:cNvSpPr>
              <a:spLocks noChangeArrowheads="1"/>
            </p:cNvSpPr>
            <p:nvPr/>
          </p:nvSpPr>
          <p:spPr bwMode="auto">
            <a:xfrm>
              <a:off x="944563" y="3127376"/>
              <a:ext cx="893763" cy="892175"/>
            </a:xfrm>
            <a:prstGeom prst="ellipse">
              <a:avLst/>
            </a:pr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814" name="Oceania">
            <a:extLst>
              <a:ext uri="{FF2B5EF4-FFF2-40B4-BE49-F238E27FC236}">
                <a16:creationId xmlns:a16="http://schemas.microsoft.com/office/drawing/2014/main" id="{F258B638-45D1-4AD4-A51A-2F501C06A746}"/>
              </a:ext>
            </a:extLst>
          </p:cNvPr>
          <p:cNvGrpSpPr/>
          <p:nvPr/>
        </p:nvGrpSpPr>
        <p:grpSpPr>
          <a:xfrm>
            <a:off x="2805708" y="4320366"/>
            <a:ext cx="1040606" cy="1049848"/>
            <a:chOff x="2379663" y="3121025"/>
            <a:chExt cx="893763" cy="901701"/>
          </a:xfrm>
        </p:grpSpPr>
        <p:grpSp>
          <p:nvGrpSpPr>
            <p:cNvPr id="815" name="Group 814">
              <a:extLst>
                <a:ext uri="{FF2B5EF4-FFF2-40B4-BE49-F238E27FC236}">
                  <a16:creationId xmlns:a16="http://schemas.microsoft.com/office/drawing/2014/main" id="{DCB72518-6BD9-47B3-8F74-0A00EA34ADE5}"/>
                </a:ext>
              </a:extLst>
            </p:cNvPr>
            <p:cNvGrpSpPr/>
            <p:nvPr/>
          </p:nvGrpSpPr>
          <p:grpSpPr>
            <a:xfrm>
              <a:off x="2379663" y="3121026"/>
              <a:ext cx="893763" cy="901700"/>
              <a:chOff x="2379663" y="3121026"/>
              <a:chExt cx="893763" cy="901700"/>
            </a:xfrm>
          </p:grpSpPr>
          <p:sp>
            <p:nvSpPr>
              <p:cNvPr id="882" name="Freeform 808">
                <a:extLst>
                  <a:ext uri="{FF2B5EF4-FFF2-40B4-BE49-F238E27FC236}">
                    <a16:creationId xmlns:a16="http://schemas.microsoft.com/office/drawing/2014/main" id="{58130260-AE0C-4A8C-B588-6F74DBA9E59C}"/>
                  </a:ext>
                </a:extLst>
              </p:cNvPr>
              <p:cNvSpPr>
                <a:spLocks noEditPoints="1"/>
              </p:cNvSpPr>
              <p:nvPr/>
            </p:nvSpPr>
            <p:spPr bwMode="auto">
              <a:xfrm>
                <a:off x="2389188" y="3121026"/>
                <a:ext cx="842963" cy="892175"/>
              </a:xfrm>
              <a:custGeom>
                <a:avLst/>
                <a:gdLst>
                  <a:gd name="T0" fmla="*/ 307 w 531"/>
                  <a:gd name="T1" fmla="*/ 4 h 562"/>
                  <a:gd name="T2" fmla="*/ 231 w 531"/>
                  <a:gd name="T3" fmla="*/ 22 h 562"/>
                  <a:gd name="T4" fmla="*/ 167 w 531"/>
                  <a:gd name="T5" fmla="*/ 42 h 562"/>
                  <a:gd name="T6" fmla="*/ 123 w 531"/>
                  <a:gd name="T7" fmla="*/ 102 h 562"/>
                  <a:gd name="T8" fmla="*/ 73 w 531"/>
                  <a:gd name="T9" fmla="*/ 169 h 562"/>
                  <a:gd name="T10" fmla="*/ 54 w 531"/>
                  <a:gd name="T11" fmla="*/ 187 h 562"/>
                  <a:gd name="T12" fmla="*/ 28 w 531"/>
                  <a:gd name="T13" fmla="*/ 161 h 562"/>
                  <a:gd name="T14" fmla="*/ 22 w 531"/>
                  <a:gd name="T15" fmla="*/ 161 h 562"/>
                  <a:gd name="T16" fmla="*/ 32 w 531"/>
                  <a:gd name="T17" fmla="*/ 141 h 562"/>
                  <a:gd name="T18" fmla="*/ 44 w 531"/>
                  <a:gd name="T19" fmla="*/ 124 h 562"/>
                  <a:gd name="T20" fmla="*/ 56 w 531"/>
                  <a:gd name="T21" fmla="*/ 105 h 562"/>
                  <a:gd name="T22" fmla="*/ 69 w 531"/>
                  <a:gd name="T23" fmla="*/ 90 h 562"/>
                  <a:gd name="T24" fmla="*/ 85 w 531"/>
                  <a:gd name="T25" fmla="*/ 76 h 562"/>
                  <a:gd name="T26" fmla="*/ 101 w 531"/>
                  <a:gd name="T27" fmla="*/ 61 h 562"/>
                  <a:gd name="T28" fmla="*/ 119 w 531"/>
                  <a:gd name="T29" fmla="*/ 48 h 562"/>
                  <a:gd name="T30" fmla="*/ 136 w 531"/>
                  <a:gd name="T31" fmla="*/ 38 h 562"/>
                  <a:gd name="T32" fmla="*/ 157 w 531"/>
                  <a:gd name="T33" fmla="*/ 26 h 562"/>
                  <a:gd name="T34" fmla="*/ 177 w 531"/>
                  <a:gd name="T35" fmla="*/ 19 h 562"/>
                  <a:gd name="T36" fmla="*/ 196 w 531"/>
                  <a:gd name="T37" fmla="*/ 13 h 562"/>
                  <a:gd name="T38" fmla="*/ 218 w 531"/>
                  <a:gd name="T39" fmla="*/ 7 h 562"/>
                  <a:gd name="T40" fmla="*/ 240 w 531"/>
                  <a:gd name="T41" fmla="*/ 4 h 562"/>
                  <a:gd name="T42" fmla="*/ 262 w 531"/>
                  <a:gd name="T43" fmla="*/ 2 h 562"/>
                  <a:gd name="T44" fmla="*/ 284 w 531"/>
                  <a:gd name="T45" fmla="*/ 0 h 562"/>
                  <a:gd name="T46" fmla="*/ 303 w 531"/>
                  <a:gd name="T47" fmla="*/ 2 h 562"/>
                  <a:gd name="T48" fmla="*/ 325 w 531"/>
                  <a:gd name="T49" fmla="*/ 7 h 562"/>
                  <a:gd name="T50" fmla="*/ 250 w 531"/>
                  <a:gd name="T51" fmla="*/ 13 h 562"/>
                  <a:gd name="T52" fmla="*/ 266 w 531"/>
                  <a:gd name="T53" fmla="*/ 22 h 562"/>
                  <a:gd name="T54" fmla="*/ 222 w 531"/>
                  <a:gd name="T55" fmla="*/ 42 h 562"/>
                  <a:gd name="T56" fmla="*/ 142 w 531"/>
                  <a:gd name="T57" fmla="*/ 93 h 562"/>
                  <a:gd name="T58" fmla="*/ 136 w 531"/>
                  <a:gd name="T59" fmla="*/ 120 h 562"/>
                  <a:gd name="T60" fmla="*/ 142 w 531"/>
                  <a:gd name="T61" fmla="*/ 143 h 562"/>
                  <a:gd name="T62" fmla="*/ 113 w 531"/>
                  <a:gd name="T63" fmla="*/ 149 h 562"/>
                  <a:gd name="T64" fmla="*/ 149 w 531"/>
                  <a:gd name="T65" fmla="*/ 153 h 562"/>
                  <a:gd name="T66" fmla="*/ 117 w 531"/>
                  <a:gd name="T67" fmla="*/ 197 h 562"/>
                  <a:gd name="T68" fmla="*/ 41 w 531"/>
                  <a:gd name="T69" fmla="*/ 199 h 562"/>
                  <a:gd name="T70" fmla="*/ 40 w 531"/>
                  <a:gd name="T71" fmla="*/ 199 h 562"/>
                  <a:gd name="T72" fmla="*/ 141 w 531"/>
                  <a:gd name="T73" fmla="*/ 194 h 562"/>
                  <a:gd name="T74" fmla="*/ 195 w 531"/>
                  <a:gd name="T75" fmla="*/ 191 h 562"/>
                  <a:gd name="T76" fmla="*/ 237 w 531"/>
                  <a:gd name="T77" fmla="*/ 226 h 562"/>
                  <a:gd name="T78" fmla="*/ 50 w 531"/>
                  <a:gd name="T79" fmla="*/ 222 h 562"/>
                  <a:gd name="T80" fmla="*/ 157 w 531"/>
                  <a:gd name="T81" fmla="*/ 203 h 562"/>
                  <a:gd name="T82" fmla="*/ 105 w 531"/>
                  <a:gd name="T83" fmla="*/ 242 h 562"/>
                  <a:gd name="T84" fmla="*/ 325 w 531"/>
                  <a:gd name="T85" fmla="*/ 222 h 562"/>
                  <a:gd name="T86" fmla="*/ 418 w 531"/>
                  <a:gd name="T87" fmla="*/ 235 h 562"/>
                  <a:gd name="T88" fmla="*/ 337 w 531"/>
                  <a:gd name="T89" fmla="*/ 235 h 562"/>
                  <a:gd name="T90" fmla="*/ 280 w 531"/>
                  <a:gd name="T91" fmla="*/ 354 h 562"/>
                  <a:gd name="T92" fmla="*/ 167 w 531"/>
                  <a:gd name="T93" fmla="*/ 359 h 562"/>
                  <a:gd name="T94" fmla="*/ 145 w 531"/>
                  <a:gd name="T95" fmla="*/ 274 h 562"/>
                  <a:gd name="T96" fmla="*/ 227 w 531"/>
                  <a:gd name="T97" fmla="*/ 270 h 562"/>
                  <a:gd name="T98" fmla="*/ 361 w 531"/>
                  <a:gd name="T99" fmla="*/ 263 h 562"/>
                  <a:gd name="T100" fmla="*/ 351 w 531"/>
                  <a:gd name="T101" fmla="*/ 292 h 562"/>
                  <a:gd name="T102" fmla="*/ 367 w 531"/>
                  <a:gd name="T103" fmla="*/ 386 h 562"/>
                  <a:gd name="T104" fmla="*/ 363 w 531"/>
                  <a:gd name="T105" fmla="*/ 390 h 562"/>
                  <a:gd name="T106" fmla="*/ 290 w 531"/>
                  <a:gd name="T107" fmla="*/ 503 h 562"/>
                  <a:gd name="T108" fmla="*/ 319 w 531"/>
                  <a:gd name="T109" fmla="*/ 541 h 562"/>
                  <a:gd name="T110" fmla="*/ 343 w 531"/>
                  <a:gd name="T111" fmla="*/ 552 h 562"/>
                  <a:gd name="T112" fmla="*/ 323 w 531"/>
                  <a:gd name="T113" fmla="*/ 558 h 562"/>
                  <a:gd name="T114" fmla="*/ 278 w 531"/>
                  <a:gd name="T115" fmla="*/ 560 h 562"/>
                  <a:gd name="T116" fmla="*/ 236 w 531"/>
                  <a:gd name="T117" fmla="*/ 560 h 562"/>
                  <a:gd name="T118" fmla="*/ 158 w 531"/>
                  <a:gd name="T119" fmla="*/ 529 h 562"/>
                  <a:gd name="T120" fmla="*/ 196 w 531"/>
                  <a:gd name="T121" fmla="*/ 503 h 562"/>
                  <a:gd name="T122" fmla="*/ 341 w 531"/>
                  <a:gd name="T123" fmla="*/ 554 h 562"/>
                  <a:gd name="T124" fmla="*/ 309 w 531"/>
                  <a:gd name="T125" fmla="*/ 55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1" h="562">
                    <a:moveTo>
                      <a:pt x="337" y="8"/>
                    </a:moveTo>
                    <a:lnTo>
                      <a:pt x="339" y="8"/>
                    </a:lnTo>
                    <a:lnTo>
                      <a:pt x="335" y="8"/>
                    </a:lnTo>
                    <a:lnTo>
                      <a:pt x="328" y="7"/>
                    </a:lnTo>
                    <a:lnTo>
                      <a:pt x="328" y="7"/>
                    </a:lnTo>
                    <a:lnTo>
                      <a:pt x="323" y="7"/>
                    </a:lnTo>
                    <a:lnTo>
                      <a:pt x="323" y="7"/>
                    </a:lnTo>
                    <a:lnTo>
                      <a:pt x="319" y="7"/>
                    </a:lnTo>
                    <a:lnTo>
                      <a:pt x="317" y="4"/>
                    </a:lnTo>
                    <a:lnTo>
                      <a:pt x="313" y="4"/>
                    </a:lnTo>
                    <a:lnTo>
                      <a:pt x="313" y="4"/>
                    </a:lnTo>
                    <a:lnTo>
                      <a:pt x="309" y="4"/>
                    </a:lnTo>
                    <a:lnTo>
                      <a:pt x="307" y="4"/>
                    </a:lnTo>
                    <a:lnTo>
                      <a:pt x="307" y="4"/>
                    </a:lnTo>
                    <a:lnTo>
                      <a:pt x="307" y="7"/>
                    </a:lnTo>
                    <a:lnTo>
                      <a:pt x="309" y="7"/>
                    </a:lnTo>
                    <a:lnTo>
                      <a:pt x="309" y="7"/>
                    </a:lnTo>
                    <a:lnTo>
                      <a:pt x="309" y="7"/>
                    </a:lnTo>
                    <a:lnTo>
                      <a:pt x="312" y="7"/>
                    </a:lnTo>
                    <a:lnTo>
                      <a:pt x="312" y="8"/>
                    </a:lnTo>
                    <a:lnTo>
                      <a:pt x="309" y="7"/>
                    </a:lnTo>
                    <a:lnTo>
                      <a:pt x="309" y="7"/>
                    </a:lnTo>
                    <a:lnTo>
                      <a:pt x="307" y="8"/>
                    </a:lnTo>
                    <a:lnTo>
                      <a:pt x="309" y="8"/>
                    </a:lnTo>
                    <a:lnTo>
                      <a:pt x="309" y="8"/>
                    </a:lnTo>
                    <a:lnTo>
                      <a:pt x="306" y="8"/>
                    </a:lnTo>
                    <a:lnTo>
                      <a:pt x="303" y="8"/>
                    </a:lnTo>
                    <a:lnTo>
                      <a:pt x="303" y="10"/>
                    </a:lnTo>
                    <a:lnTo>
                      <a:pt x="301" y="10"/>
                    </a:lnTo>
                    <a:lnTo>
                      <a:pt x="301" y="10"/>
                    </a:lnTo>
                    <a:lnTo>
                      <a:pt x="296" y="13"/>
                    </a:lnTo>
                    <a:lnTo>
                      <a:pt x="296" y="13"/>
                    </a:lnTo>
                    <a:lnTo>
                      <a:pt x="296" y="10"/>
                    </a:lnTo>
                    <a:lnTo>
                      <a:pt x="294" y="10"/>
                    </a:lnTo>
                    <a:lnTo>
                      <a:pt x="291" y="7"/>
                    </a:lnTo>
                    <a:lnTo>
                      <a:pt x="291" y="7"/>
                    </a:lnTo>
                    <a:lnTo>
                      <a:pt x="294" y="4"/>
                    </a:lnTo>
                    <a:lnTo>
                      <a:pt x="296" y="4"/>
                    </a:lnTo>
                    <a:lnTo>
                      <a:pt x="297" y="4"/>
                    </a:lnTo>
                    <a:lnTo>
                      <a:pt x="300" y="4"/>
                    </a:lnTo>
                    <a:lnTo>
                      <a:pt x="301" y="4"/>
                    </a:lnTo>
                    <a:lnTo>
                      <a:pt x="303" y="4"/>
                    </a:lnTo>
                    <a:lnTo>
                      <a:pt x="303" y="4"/>
                    </a:lnTo>
                    <a:lnTo>
                      <a:pt x="307" y="4"/>
                    </a:lnTo>
                    <a:lnTo>
                      <a:pt x="307" y="4"/>
                    </a:lnTo>
                    <a:lnTo>
                      <a:pt x="307" y="4"/>
                    </a:lnTo>
                    <a:lnTo>
                      <a:pt x="306" y="2"/>
                    </a:lnTo>
                    <a:lnTo>
                      <a:pt x="306" y="4"/>
                    </a:lnTo>
                    <a:lnTo>
                      <a:pt x="301" y="4"/>
                    </a:lnTo>
                    <a:lnTo>
                      <a:pt x="300" y="2"/>
                    </a:lnTo>
                    <a:lnTo>
                      <a:pt x="297" y="2"/>
                    </a:lnTo>
                    <a:lnTo>
                      <a:pt x="294" y="2"/>
                    </a:lnTo>
                    <a:lnTo>
                      <a:pt x="291" y="2"/>
                    </a:lnTo>
                    <a:lnTo>
                      <a:pt x="290" y="2"/>
                    </a:lnTo>
                    <a:lnTo>
                      <a:pt x="285" y="2"/>
                    </a:lnTo>
                    <a:lnTo>
                      <a:pt x="285" y="4"/>
                    </a:lnTo>
                    <a:lnTo>
                      <a:pt x="284" y="4"/>
                    </a:lnTo>
                    <a:lnTo>
                      <a:pt x="281" y="4"/>
                    </a:lnTo>
                    <a:lnTo>
                      <a:pt x="280" y="2"/>
                    </a:lnTo>
                    <a:lnTo>
                      <a:pt x="274" y="2"/>
                    </a:lnTo>
                    <a:lnTo>
                      <a:pt x="269" y="4"/>
                    </a:lnTo>
                    <a:lnTo>
                      <a:pt x="264" y="4"/>
                    </a:lnTo>
                    <a:lnTo>
                      <a:pt x="258" y="4"/>
                    </a:lnTo>
                    <a:lnTo>
                      <a:pt x="256" y="4"/>
                    </a:lnTo>
                    <a:lnTo>
                      <a:pt x="253" y="4"/>
                    </a:lnTo>
                    <a:lnTo>
                      <a:pt x="252" y="4"/>
                    </a:lnTo>
                    <a:lnTo>
                      <a:pt x="250" y="4"/>
                    </a:lnTo>
                    <a:lnTo>
                      <a:pt x="242" y="7"/>
                    </a:lnTo>
                    <a:lnTo>
                      <a:pt x="240" y="8"/>
                    </a:lnTo>
                    <a:lnTo>
                      <a:pt x="234" y="8"/>
                    </a:lnTo>
                    <a:lnTo>
                      <a:pt x="234" y="8"/>
                    </a:lnTo>
                    <a:lnTo>
                      <a:pt x="237" y="8"/>
                    </a:lnTo>
                    <a:lnTo>
                      <a:pt x="236" y="10"/>
                    </a:lnTo>
                    <a:lnTo>
                      <a:pt x="242" y="10"/>
                    </a:lnTo>
                    <a:lnTo>
                      <a:pt x="242" y="8"/>
                    </a:lnTo>
                    <a:lnTo>
                      <a:pt x="246" y="8"/>
                    </a:lnTo>
                    <a:lnTo>
                      <a:pt x="250" y="10"/>
                    </a:lnTo>
                    <a:lnTo>
                      <a:pt x="247" y="10"/>
                    </a:lnTo>
                    <a:lnTo>
                      <a:pt x="247" y="10"/>
                    </a:lnTo>
                    <a:lnTo>
                      <a:pt x="250" y="10"/>
                    </a:lnTo>
                    <a:lnTo>
                      <a:pt x="246" y="13"/>
                    </a:lnTo>
                    <a:lnTo>
                      <a:pt x="246" y="13"/>
                    </a:lnTo>
                    <a:lnTo>
                      <a:pt x="244" y="14"/>
                    </a:lnTo>
                    <a:lnTo>
                      <a:pt x="242" y="16"/>
                    </a:lnTo>
                    <a:lnTo>
                      <a:pt x="240" y="19"/>
                    </a:lnTo>
                    <a:lnTo>
                      <a:pt x="236" y="19"/>
                    </a:lnTo>
                    <a:lnTo>
                      <a:pt x="236" y="20"/>
                    </a:lnTo>
                    <a:lnTo>
                      <a:pt x="231" y="22"/>
                    </a:lnTo>
                    <a:lnTo>
                      <a:pt x="230" y="22"/>
                    </a:lnTo>
                    <a:lnTo>
                      <a:pt x="227" y="24"/>
                    </a:lnTo>
                    <a:lnTo>
                      <a:pt x="224" y="24"/>
                    </a:lnTo>
                    <a:lnTo>
                      <a:pt x="222" y="26"/>
                    </a:lnTo>
                    <a:lnTo>
                      <a:pt x="216" y="29"/>
                    </a:lnTo>
                    <a:lnTo>
                      <a:pt x="214" y="30"/>
                    </a:lnTo>
                    <a:lnTo>
                      <a:pt x="212" y="29"/>
                    </a:lnTo>
                    <a:lnTo>
                      <a:pt x="212" y="29"/>
                    </a:lnTo>
                    <a:lnTo>
                      <a:pt x="206" y="30"/>
                    </a:lnTo>
                    <a:lnTo>
                      <a:pt x="205" y="32"/>
                    </a:lnTo>
                    <a:lnTo>
                      <a:pt x="205" y="32"/>
                    </a:lnTo>
                    <a:lnTo>
                      <a:pt x="200" y="35"/>
                    </a:lnTo>
                    <a:lnTo>
                      <a:pt x="200" y="35"/>
                    </a:lnTo>
                    <a:lnTo>
                      <a:pt x="195" y="38"/>
                    </a:lnTo>
                    <a:lnTo>
                      <a:pt x="190" y="38"/>
                    </a:lnTo>
                    <a:lnTo>
                      <a:pt x="190" y="40"/>
                    </a:lnTo>
                    <a:lnTo>
                      <a:pt x="192" y="42"/>
                    </a:lnTo>
                    <a:lnTo>
                      <a:pt x="192" y="42"/>
                    </a:lnTo>
                    <a:lnTo>
                      <a:pt x="195" y="44"/>
                    </a:lnTo>
                    <a:lnTo>
                      <a:pt x="195" y="46"/>
                    </a:lnTo>
                    <a:lnTo>
                      <a:pt x="192" y="48"/>
                    </a:lnTo>
                    <a:lnTo>
                      <a:pt x="190" y="50"/>
                    </a:lnTo>
                    <a:lnTo>
                      <a:pt x="189" y="50"/>
                    </a:lnTo>
                    <a:lnTo>
                      <a:pt x="186" y="50"/>
                    </a:lnTo>
                    <a:lnTo>
                      <a:pt x="180" y="52"/>
                    </a:lnTo>
                    <a:lnTo>
                      <a:pt x="179" y="54"/>
                    </a:lnTo>
                    <a:lnTo>
                      <a:pt x="183" y="48"/>
                    </a:lnTo>
                    <a:lnTo>
                      <a:pt x="183" y="48"/>
                    </a:lnTo>
                    <a:lnTo>
                      <a:pt x="184" y="46"/>
                    </a:lnTo>
                    <a:lnTo>
                      <a:pt x="184" y="44"/>
                    </a:lnTo>
                    <a:lnTo>
                      <a:pt x="180" y="44"/>
                    </a:lnTo>
                    <a:lnTo>
                      <a:pt x="179" y="44"/>
                    </a:lnTo>
                    <a:lnTo>
                      <a:pt x="183" y="42"/>
                    </a:lnTo>
                    <a:lnTo>
                      <a:pt x="183" y="40"/>
                    </a:lnTo>
                    <a:lnTo>
                      <a:pt x="180" y="40"/>
                    </a:lnTo>
                    <a:lnTo>
                      <a:pt x="180" y="40"/>
                    </a:lnTo>
                    <a:lnTo>
                      <a:pt x="179" y="40"/>
                    </a:lnTo>
                    <a:lnTo>
                      <a:pt x="174" y="42"/>
                    </a:lnTo>
                    <a:lnTo>
                      <a:pt x="168" y="44"/>
                    </a:lnTo>
                    <a:lnTo>
                      <a:pt x="168" y="44"/>
                    </a:lnTo>
                    <a:lnTo>
                      <a:pt x="173" y="40"/>
                    </a:lnTo>
                    <a:lnTo>
                      <a:pt x="173" y="40"/>
                    </a:lnTo>
                    <a:lnTo>
                      <a:pt x="171" y="40"/>
                    </a:lnTo>
                    <a:lnTo>
                      <a:pt x="167" y="42"/>
                    </a:lnTo>
                    <a:lnTo>
                      <a:pt x="163" y="44"/>
                    </a:lnTo>
                    <a:lnTo>
                      <a:pt x="161" y="46"/>
                    </a:lnTo>
                    <a:lnTo>
                      <a:pt x="157" y="48"/>
                    </a:lnTo>
                    <a:lnTo>
                      <a:pt x="155" y="50"/>
                    </a:lnTo>
                    <a:lnTo>
                      <a:pt x="155" y="50"/>
                    </a:lnTo>
                    <a:lnTo>
                      <a:pt x="158" y="48"/>
                    </a:lnTo>
                    <a:lnTo>
                      <a:pt x="158" y="50"/>
                    </a:lnTo>
                    <a:lnTo>
                      <a:pt x="157" y="50"/>
                    </a:lnTo>
                    <a:lnTo>
                      <a:pt x="158" y="50"/>
                    </a:lnTo>
                    <a:lnTo>
                      <a:pt x="164" y="48"/>
                    </a:lnTo>
                    <a:lnTo>
                      <a:pt x="167" y="48"/>
                    </a:lnTo>
                    <a:lnTo>
                      <a:pt x="168" y="48"/>
                    </a:lnTo>
                    <a:lnTo>
                      <a:pt x="168" y="50"/>
                    </a:lnTo>
                    <a:lnTo>
                      <a:pt x="167" y="50"/>
                    </a:lnTo>
                    <a:lnTo>
                      <a:pt x="163" y="50"/>
                    </a:lnTo>
                    <a:lnTo>
                      <a:pt x="161" y="52"/>
                    </a:lnTo>
                    <a:lnTo>
                      <a:pt x="158" y="54"/>
                    </a:lnTo>
                    <a:lnTo>
                      <a:pt x="157" y="55"/>
                    </a:lnTo>
                    <a:lnTo>
                      <a:pt x="155" y="58"/>
                    </a:lnTo>
                    <a:lnTo>
                      <a:pt x="157" y="58"/>
                    </a:lnTo>
                    <a:lnTo>
                      <a:pt x="157" y="61"/>
                    </a:lnTo>
                    <a:lnTo>
                      <a:pt x="157" y="61"/>
                    </a:lnTo>
                    <a:lnTo>
                      <a:pt x="158" y="64"/>
                    </a:lnTo>
                    <a:lnTo>
                      <a:pt x="158" y="64"/>
                    </a:lnTo>
                    <a:lnTo>
                      <a:pt x="155" y="66"/>
                    </a:lnTo>
                    <a:lnTo>
                      <a:pt x="157" y="66"/>
                    </a:lnTo>
                    <a:lnTo>
                      <a:pt x="158" y="68"/>
                    </a:lnTo>
                    <a:lnTo>
                      <a:pt x="155" y="68"/>
                    </a:lnTo>
                    <a:lnTo>
                      <a:pt x="155" y="70"/>
                    </a:lnTo>
                    <a:lnTo>
                      <a:pt x="157" y="71"/>
                    </a:lnTo>
                    <a:lnTo>
                      <a:pt x="155" y="74"/>
                    </a:lnTo>
                    <a:lnTo>
                      <a:pt x="155" y="76"/>
                    </a:lnTo>
                    <a:lnTo>
                      <a:pt x="152" y="76"/>
                    </a:lnTo>
                    <a:lnTo>
                      <a:pt x="149" y="80"/>
                    </a:lnTo>
                    <a:lnTo>
                      <a:pt x="149" y="80"/>
                    </a:lnTo>
                    <a:lnTo>
                      <a:pt x="146" y="82"/>
                    </a:lnTo>
                    <a:lnTo>
                      <a:pt x="142" y="83"/>
                    </a:lnTo>
                    <a:lnTo>
                      <a:pt x="142" y="83"/>
                    </a:lnTo>
                    <a:lnTo>
                      <a:pt x="139" y="90"/>
                    </a:lnTo>
                    <a:lnTo>
                      <a:pt x="135" y="92"/>
                    </a:lnTo>
                    <a:lnTo>
                      <a:pt x="135" y="93"/>
                    </a:lnTo>
                    <a:lnTo>
                      <a:pt x="130" y="96"/>
                    </a:lnTo>
                    <a:lnTo>
                      <a:pt x="127" y="99"/>
                    </a:lnTo>
                    <a:lnTo>
                      <a:pt x="123" y="102"/>
                    </a:lnTo>
                    <a:lnTo>
                      <a:pt x="123" y="102"/>
                    </a:lnTo>
                    <a:lnTo>
                      <a:pt x="119" y="103"/>
                    </a:lnTo>
                    <a:lnTo>
                      <a:pt x="117" y="103"/>
                    </a:lnTo>
                    <a:lnTo>
                      <a:pt x="117" y="103"/>
                    </a:lnTo>
                    <a:lnTo>
                      <a:pt x="117" y="103"/>
                    </a:lnTo>
                    <a:lnTo>
                      <a:pt x="114" y="105"/>
                    </a:lnTo>
                    <a:lnTo>
                      <a:pt x="114" y="105"/>
                    </a:lnTo>
                    <a:lnTo>
                      <a:pt x="114" y="105"/>
                    </a:lnTo>
                    <a:lnTo>
                      <a:pt x="107" y="109"/>
                    </a:lnTo>
                    <a:lnTo>
                      <a:pt x="105" y="109"/>
                    </a:lnTo>
                    <a:lnTo>
                      <a:pt x="101" y="114"/>
                    </a:lnTo>
                    <a:lnTo>
                      <a:pt x="104" y="115"/>
                    </a:lnTo>
                    <a:lnTo>
                      <a:pt x="99" y="115"/>
                    </a:lnTo>
                    <a:lnTo>
                      <a:pt x="99" y="114"/>
                    </a:lnTo>
                    <a:lnTo>
                      <a:pt x="101" y="111"/>
                    </a:lnTo>
                    <a:lnTo>
                      <a:pt x="99" y="114"/>
                    </a:lnTo>
                    <a:lnTo>
                      <a:pt x="97" y="111"/>
                    </a:lnTo>
                    <a:lnTo>
                      <a:pt x="95" y="114"/>
                    </a:lnTo>
                    <a:lnTo>
                      <a:pt x="91" y="115"/>
                    </a:lnTo>
                    <a:lnTo>
                      <a:pt x="89" y="118"/>
                    </a:lnTo>
                    <a:lnTo>
                      <a:pt x="89" y="120"/>
                    </a:lnTo>
                    <a:lnTo>
                      <a:pt x="85" y="121"/>
                    </a:lnTo>
                    <a:lnTo>
                      <a:pt x="83" y="125"/>
                    </a:lnTo>
                    <a:lnTo>
                      <a:pt x="83" y="127"/>
                    </a:lnTo>
                    <a:lnTo>
                      <a:pt x="85" y="130"/>
                    </a:lnTo>
                    <a:lnTo>
                      <a:pt x="85" y="131"/>
                    </a:lnTo>
                    <a:lnTo>
                      <a:pt x="88" y="133"/>
                    </a:lnTo>
                    <a:lnTo>
                      <a:pt x="88" y="136"/>
                    </a:lnTo>
                    <a:lnTo>
                      <a:pt x="89" y="136"/>
                    </a:lnTo>
                    <a:lnTo>
                      <a:pt x="89" y="137"/>
                    </a:lnTo>
                    <a:lnTo>
                      <a:pt x="91" y="137"/>
                    </a:lnTo>
                    <a:lnTo>
                      <a:pt x="91" y="143"/>
                    </a:lnTo>
                    <a:lnTo>
                      <a:pt x="91" y="146"/>
                    </a:lnTo>
                    <a:lnTo>
                      <a:pt x="91" y="147"/>
                    </a:lnTo>
                    <a:lnTo>
                      <a:pt x="89" y="147"/>
                    </a:lnTo>
                    <a:lnTo>
                      <a:pt x="89" y="152"/>
                    </a:lnTo>
                    <a:lnTo>
                      <a:pt x="88" y="153"/>
                    </a:lnTo>
                    <a:lnTo>
                      <a:pt x="82" y="159"/>
                    </a:lnTo>
                    <a:lnTo>
                      <a:pt x="79" y="161"/>
                    </a:lnTo>
                    <a:lnTo>
                      <a:pt x="79" y="161"/>
                    </a:lnTo>
                    <a:lnTo>
                      <a:pt x="78" y="165"/>
                    </a:lnTo>
                    <a:lnTo>
                      <a:pt x="76" y="168"/>
                    </a:lnTo>
                    <a:lnTo>
                      <a:pt x="73" y="168"/>
                    </a:lnTo>
                    <a:lnTo>
                      <a:pt x="73" y="169"/>
                    </a:lnTo>
                    <a:lnTo>
                      <a:pt x="72" y="171"/>
                    </a:lnTo>
                    <a:lnTo>
                      <a:pt x="72" y="168"/>
                    </a:lnTo>
                    <a:lnTo>
                      <a:pt x="73" y="165"/>
                    </a:lnTo>
                    <a:lnTo>
                      <a:pt x="72" y="163"/>
                    </a:lnTo>
                    <a:lnTo>
                      <a:pt x="69" y="163"/>
                    </a:lnTo>
                    <a:lnTo>
                      <a:pt x="67" y="161"/>
                    </a:lnTo>
                    <a:lnTo>
                      <a:pt x="67" y="159"/>
                    </a:lnTo>
                    <a:lnTo>
                      <a:pt x="66" y="159"/>
                    </a:lnTo>
                    <a:lnTo>
                      <a:pt x="63" y="157"/>
                    </a:lnTo>
                    <a:lnTo>
                      <a:pt x="62" y="159"/>
                    </a:lnTo>
                    <a:lnTo>
                      <a:pt x="63" y="155"/>
                    </a:lnTo>
                    <a:lnTo>
                      <a:pt x="60" y="157"/>
                    </a:lnTo>
                    <a:lnTo>
                      <a:pt x="57" y="161"/>
                    </a:lnTo>
                    <a:lnTo>
                      <a:pt x="57" y="165"/>
                    </a:lnTo>
                    <a:lnTo>
                      <a:pt x="56" y="169"/>
                    </a:lnTo>
                    <a:lnTo>
                      <a:pt x="54" y="171"/>
                    </a:lnTo>
                    <a:lnTo>
                      <a:pt x="54" y="175"/>
                    </a:lnTo>
                    <a:lnTo>
                      <a:pt x="54" y="177"/>
                    </a:lnTo>
                    <a:lnTo>
                      <a:pt x="56" y="175"/>
                    </a:lnTo>
                    <a:lnTo>
                      <a:pt x="56" y="177"/>
                    </a:lnTo>
                    <a:lnTo>
                      <a:pt x="56" y="179"/>
                    </a:lnTo>
                    <a:lnTo>
                      <a:pt x="56" y="181"/>
                    </a:lnTo>
                    <a:lnTo>
                      <a:pt x="56" y="183"/>
                    </a:lnTo>
                    <a:lnTo>
                      <a:pt x="56" y="183"/>
                    </a:lnTo>
                    <a:lnTo>
                      <a:pt x="57" y="185"/>
                    </a:lnTo>
                    <a:lnTo>
                      <a:pt x="60" y="183"/>
                    </a:lnTo>
                    <a:lnTo>
                      <a:pt x="62" y="185"/>
                    </a:lnTo>
                    <a:lnTo>
                      <a:pt x="63" y="188"/>
                    </a:lnTo>
                    <a:lnTo>
                      <a:pt x="63" y="191"/>
                    </a:lnTo>
                    <a:lnTo>
                      <a:pt x="66" y="193"/>
                    </a:lnTo>
                    <a:lnTo>
                      <a:pt x="63" y="194"/>
                    </a:lnTo>
                    <a:lnTo>
                      <a:pt x="63" y="199"/>
                    </a:lnTo>
                    <a:lnTo>
                      <a:pt x="66" y="201"/>
                    </a:lnTo>
                    <a:lnTo>
                      <a:pt x="67" y="204"/>
                    </a:lnTo>
                    <a:lnTo>
                      <a:pt x="63" y="204"/>
                    </a:lnTo>
                    <a:lnTo>
                      <a:pt x="60" y="204"/>
                    </a:lnTo>
                    <a:lnTo>
                      <a:pt x="57" y="203"/>
                    </a:lnTo>
                    <a:lnTo>
                      <a:pt x="57" y="201"/>
                    </a:lnTo>
                    <a:lnTo>
                      <a:pt x="56" y="199"/>
                    </a:lnTo>
                    <a:lnTo>
                      <a:pt x="56" y="194"/>
                    </a:lnTo>
                    <a:lnTo>
                      <a:pt x="56" y="193"/>
                    </a:lnTo>
                    <a:lnTo>
                      <a:pt x="56" y="188"/>
                    </a:lnTo>
                    <a:lnTo>
                      <a:pt x="56" y="187"/>
                    </a:lnTo>
                    <a:lnTo>
                      <a:pt x="54" y="187"/>
                    </a:lnTo>
                    <a:lnTo>
                      <a:pt x="54" y="183"/>
                    </a:lnTo>
                    <a:lnTo>
                      <a:pt x="51" y="183"/>
                    </a:lnTo>
                    <a:lnTo>
                      <a:pt x="51" y="181"/>
                    </a:lnTo>
                    <a:lnTo>
                      <a:pt x="50" y="181"/>
                    </a:lnTo>
                    <a:lnTo>
                      <a:pt x="51" y="177"/>
                    </a:lnTo>
                    <a:lnTo>
                      <a:pt x="54" y="171"/>
                    </a:lnTo>
                    <a:lnTo>
                      <a:pt x="51" y="171"/>
                    </a:lnTo>
                    <a:lnTo>
                      <a:pt x="54" y="169"/>
                    </a:lnTo>
                    <a:lnTo>
                      <a:pt x="54" y="168"/>
                    </a:lnTo>
                    <a:lnTo>
                      <a:pt x="56" y="163"/>
                    </a:lnTo>
                    <a:lnTo>
                      <a:pt x="56" y="159"/>
                    </a:lnTo>
                    <a:lnTo>
                      <a:pt x="56" y="157"/>
                    </a:lnTo>
                    <a:lnTo>
                      <a:pt x="56" y="153"/>
                    </a:lnTo>
                    <a:lnTo>
                      <a:pt x="56" y="152"/>
                    </a:lnTo>
                    <a:lnTo>
                      <a:pt x="56" y="146"/>
                    </a:lnTo>
                    <a:lnTo>
                      <a:pt x="54" y="147"/>
                    </a:lnTo>
                    <a:lnTo>
                      <a:pt x="51" y="152"/>
                    </a:lnTo>
                    <a:lnTo>
                      <a:pt x="50" y="153"/>
                    </a:lnTo>
                    <a:lnTo>
                      <a:pt x="48" y="153"/>
                    </a:lnTo>
                    <a:lnTo>
                      <a:pt x="46" y="153"/>
                    </a:lnTo>
                    <a:lnTo>
                      <a:pt x="50" y="147"/>
                    </a:lnTo>
                    <a:lnTo>
                      <a:pt x="50" y="141"/>
                    </a:lnTo>
                    <a:lnTo>
                      <a:pt x="50" y="140"/>
                    </a:lnTo>
                    <a:lnTo>
                      <a:pt x="50" y="140"/>
                    </a:lnTo>
                    <a:lnTo>
                      <a:pt x="50" y="137"/>
                    </a:lnTo>
                    <a:lnTo>
                      <a:pt x="50" y="137"/>
                    </a:lnTo>
                    <a:lnTo>
                      <a:pt x="50" y="137"/>
                    </a:lnTo>
                    <a:lnTo>
                      <a:pt x="50" y="137"/>
                    </a:lnTo>
                    <a:lnTo>
                      <a:pt x="50" y="131"/>
                    </a:lnTo>
                    <a:lnTo>
                      <a:pt x="50" y="131"/>
                    </a:lnTo>
                    <a:lnTo>
                      <a:pt x="50" y="131"/>
                    </a:lnTo>
                    <a:lnTo>
                      <a:pt x="46" y="137"/>
                    </a:lnTo>
                    <a:lnTo>
                      <a:pt x="44" y="140"/>
                    </a:lnTo>
                    <a:lnTo>
                      <a:pt x="44" y="137"/>
                    </a:lnTo>
                    <a:lnTo>
                      <a:pt x="44" y="140"/>
                    </a:lnTo>
                    <a:lnTo>
                      <a:pt x="41" y="140"/>
                    </a:lnTo>
                    <a:lnTo>
                      <a:pt x="41" y="140"/>
                    </a:lnTo>
                    <a:lnTo>
                      <a:pt x="40" y="143"/>
                    </a:lnTo>
                    <a:lnTo>
                      <a:pt x="38" y="143"/>
                    </a:lnTo>
                    <a:lnTo>
                      <a:pt x="38" y="146"/>
                    </a:lnTo>
                    <a:lnTo>
                      <a:pt x="35" y="149"/>
                    </a:lnTo>
                    <a:lnTo>
                      <a:pt x="34" y="152"/>
                    </a:lnTo>
                    <a:lnTo>
                      <a:pt x="32" y="155"/>
                    </a:lnTo>
                    <a:lnTo>
                      <a:pt x="28" y="161"/>
                    </a:lnTo>
                    <a:lnTo>
                      <a:pt x="28" y="161"/>
                    </a:lnTo>
                    <a:lnTo>
                      <a:pt x="26" y="165"/>
                    </a:lnTo>
                    <a:lnTo>
                      <a:pt x="24" y="168"/>
                    </a:lnTo>
                    <a:lnTo>
                      <a:pt x="22" y="171"/>
                    </a:lnTo>
                    <a:lnTo>
                      <a:pt x="22" y="172"/>
                    </a:lnTo>
                    <a:lnTo>
                      <a:pt x="19" y="172"/>
                    </a:lnTo>
                    <a:lnTo>
                      <a:pt x="19" y="175"/>
                    </a:lnTo>
                    <a:lnTo>
                      <a:pt x="19" y="175"/>
                    </a:lnTo>
                    <a:lnTo>
                      <a:pt x="18" y="177"/>
                    </a:lnTo>
                    <a:lnTo>
                      <a:pt x="18" y="181"/>
                    </a:lnTo>
                    <a:lnTo>
                      <a:pt x="16" y="183"/>
                    </a:lnTo>
                    <a:lnTo>
                      <a:pt x="16" y="187"/>
                    </a:lnTo>
                    <a:lnTo>
                      <a:pt x="13" y="191"/>
                    </a:lnTo>
                    <a:lnTo>
                      <a:pt x="13" y="193"/>
                    </a:lnTo>
                    <a:lnTo>
                      <a:pt x="12" y="201"/>
                    </a:lnTo>
                    <a:lnTo>
                      <a:pt x="12" y="203"/>
                    </a:lnTo>
                    <a:lnTo>
                      <a:pt x="10" y="207"/>
                    </a:lnTo>
                    <a:lnTo>
                      <a:pt x="10" y="207"/>
                    </a:lnTo>
                    <a:lnTo>
                      <a:pt x="9" y="210"/>
                    </a:lnTo>
                    <a:lnTo>
                      <a:pt x="9" y="213"/>
                    </a:lnTo>
                    <a:lnTo>
                      <a:pt x="6" y="215"/>
                    </a:lnTo>
                    <a:lnTo>
                      <a:pt x="6" y="215"/>
                    </a:lnTo>
                    <a:lnTo>
                      <a:pt x="6" y="213"/>
                    </a:lnTo>
                    <a:lnTo>
                      <a:pt x="6" y="210"/>
                    </a:lnTo>
                    <a:lnTo>
                      <a:pt x="6" y="209"/>
                    </a:lnTo>
                    <a:lnTo>
                      <a:pt x="6" y="209"/>
                    </a:lnTo>
                    <a:lnTo>
                      <a:pt x="9" y="203"/>
                    </a:lnTo>
                    <a:lnTo>
                      <a:pt x="9" y="201"/>
                    </a:lnTo>
                    <a:lnTo>
                      <a:pt x="9" y="199"/>
                    </a:lnTo>
                    <a:lnTo>
                      <a:pt x="10" y="194"/>
                    </a:lnTo>
                    <a:lnTo>
                      <a:pt x="10" y="191"/>
                    </a:lnTo>
                    <a:lnTo>
                      <a:pt x="12" y="187"/>
                    </a:lnTo>
                    <a:lnTo>
                      <a:pt x="12" y="183"/>
                    </a:lnTo>
                    <a:lnTo>
                      <a:pt x="13" y="177"/>
                    </a:lnTo>
                    <a:lnTo>
                      <a:pt x="16" y="171"/>
                    </a:lnTo>
                    <a:lnTo>
                      <a:pt x="18" y="168"/>
                    </a:lnTo>
                    <a:lnTo>
                      <a:pt x="19" y="165"/>
                    </a:lnTo>
                    <a:lnTo>
                      <a:pt x="19" y="165"/>
                    </a:lnTo>
                    <a:lnTo>
                      <a:pt x="19" y="163"/>
                    </a:lnTo>
                    <a:lnTo>
                      <a:pt x="19" y="163"/>
                    </a:lnTo>
                    <a:lnTo>
                      <a:pt x="19" y="163"/>
                    </a:lnTo>
                    <a:lnTo>
                      <a:pt x="22" y="161"/>
                    </a:lnTo>
                    <a:lnTo>
                      <a:pt x="22" y="161"/>
                    </a:lnTo>
                    <a:lnTo>
                      <a:pt x="22" y="161"/>
                    </a:lnTo>
                    <a:lnTo>
                      <a:pt x="22" y="161"/>
                    </a:lnTo>
                    <a:lnTo>
                      <a:pt x="22" y="161"/>
                    </a:lnTo>
                    <a:lnTo>
                      <a:pt x="22" y="159"/>
                    </a:lnTo>
                    <a:lnTo>
                      <a:pt x="22" y="159"/>
                    </a:lnTo>
                    <a:lnTo>
                      <a:pt x="22" y="159"/>
                    </a:lnTo>
                    <a:lnTo>
                      <a:pt x="22" y="159"/>
                    </a:lnTo>
                    <a:lnTo>
                      <a:pt x="24" y="157"/>
                    </a:lnTo>
                    <a:lnTo>
                      <a:pt x="24" y="157"/>
                    </a:lnTo>
                    <a:lnTo>
                      <a:pt x="24" y="157"/>
                    </a:lnTo>
                    <a:lnTo>
                      <a:pt x="24" y="157"/>
                    </a:lnTo>
                    <a:lnTo>
                      <a:pt x="24" y="155"/>
                    </a:lnTo>
                    <a:lnTo>
                      <a:pt x="24" y="155"/>
                    </a:lnTo>
                    <a:lnTo>
                      <a:pt x="24" y="155"/>
                    </a:lnTo>
                    <a:lnTo>
                      <a:pt x="24" y="155"/>
                    </a:lnTo>
                    <a:lnTo>
                      <a:pt x="24" y="155"/>
                    </a:lnTo>
                    <a:lnTo>
                      <a:pt x="26" y="153"/>
                    </a:lnTo>
                    <a:lnTo>
                      <a:pt x="26" y="153"/>
                    </a:lnTo>
                    <a:lnTo>
                      <a:pt x="26" y="153"/>
                    </a:lnTo>
                    <a:lnTo>
                      <a:pt x="26" y="153"/>
                    </a:lnTo>
                    <a:lnTo>
                      <a:pt x="26" y="153"/>
                    </a:lnTo>
                    <a:lnTo>
                      <a:pt x="26" y="152"/>
                    </a:lnTo>
                    <a:lnTo>
                      <a:pt x="26" y="152"/>
                    </a:lnTo>
                    <a:lnTo>
                      <a:pt x="26" y="152"/>
                    </a:lnTo>
                    <a:lnTo>
                      <a:pt x="26" y="152"/>
                    </a:lnTo>
                    <a:lnTo>
                      <a:pt x="28" y="149"/>
                    </a:lnTo>
                    <a:lnTo>
                      <a:pt x="28" y="149"/>
                    </a:lnTo>
                    <a:lnTo>
                      <a:pt x="28" y="149"/>
                    </a:lnTo>
                    <a:lnTo>
                      <a:pt x="28" y="149"/>
                    </a:lnTo>
                    <a:lnTo>
                      <a:pt x="28" y="149"/>
                    </a:lnTo>
                    <a:lnTo>
                      <a:pt x="28" y="147"/>
                    </a:lnTo>
                    <a:lnTo>
                      <a:pt x="28" y="147"/>
                    </a:lnTo>
                    <a:lnTo>
                      <a:pt x="28" y="147"/>
                    </a:lnTo>
                    <a:lnTo>
                      <a:pt x="29" y="147"/>
                    </a:lnTo>
                    <a:lnTo>
                      <a:pt x="29" y="146"/>
                    </a:lnTo>
                    <a:lnTo>
                      <a:pt x="29" y="146"/>
                    </a:lnTo>
                    <a:lnTo>
                      <a:pt x="29" y="146"/>
                    </a:lnTo>
                    <a:lnTo>
                      <a:pt x="29" y="146"/>
                    </a:lnTo>
                    <a:lnTo>
                      <a:pt x="29" y="146"/>
                    </a:lnTo>
                    <a:lnTo>
                      <a:pt x="29" y="143"/>
                    </a:lnTo>
                    <a:lnTo>
                      <a:pt x="29" y="143"/>
                    </a:lnTo>
                    <a:lnTo>
                      <a:pt x="32" y="143"/>
                    </a:lnTo>
                    <a:lnTo>
                      <a:pt x="32" y="143"/>
                    </a:lnTo>
                    <a:lnTo>
                      <a:pt x="32" y="143"/>
                    </a:lnTo>
                    <a:lnTo>
                      <a:pt x="32" y="141"/>
                    </a:lnTo>
                    <a:lnTo>
                      <a:pt x="32" y="141"/>
                    </a:lnTo>
                    <a:lnTo>
                      <a:pt x="32" y="141"/>
                    </a:lnTo>
                    <a:lnTo>
                      <a:pt x="32" y="141"/>
                    </a:lnTo>
                    <a:lnTo>
                      <a:pt x="32" y="140"/>
                    </a:lnTo>
                    <a:lnTo>
                      <a:pt x="32" y="140"/>
                    </a:lnTo>
                    <a:lnTo>
                      <a:pt x="34" y="140"/>
                    </a:lnTo>
                    <a:lnTo>
                      <a:pt x="34" y="140"/>
                    </a:lnTo>
                    <a:lnTo>
                      <a:pt x="34" y="140"/>
                    </a:lnTo>
                    <a:lnTo>
                      <a:pt x="34" y="137"/>
                    </a:lnTo>
                    <a:lnTo>
                      <a:pt x="34" y="137"/>
                    </a:lnTo>
                    <a:lnTo>
                      <a:pt x="34" y="137"/>
                    </a:lnTo>
                    <a:lnTo>
                      <a:pt x="34" y="137"/>
                    </a:lnTo>
                    <a:lnTo>
                      <a:pt x="34" y="137"/>
                    </a:lnTo>
                    <a:lnTo>
                      <a:pt x="35" y="136"/>
                    </a:lnTo>
                    <a:lnTo>
                      <a:pt x="35" y="136"/>
                    </a:lnTo>
                    <a:lnTo>
                      <a:pt x="35" y="136"/>
                    </a:lnTo>
                    <a:lnTo>
                      <a:pt x="35" y="136"/>
                    </a:lnTo>
                    <a:lnTo>
                      <a:pt x="35" y="136"/>
                    </a:lnTo>
                    <a:lnTo>
                      <a:pt x="35" y="133"/>
                    </a:lnTo>
                    <a:lnTo>
                      <a:pt x="35" y="133"/>
                    </a:lnTo>
                    <a:lnTo>
                      <a:pt x="38" y="133"/>
                    </a:lnTo>
                    <a:lnTo>
                      <a:pt x="38" y="133"/>
                    </a:lnTo>
                    <a:lnTo>
                      <a:pt x="38" y="131"/>
                    </a:lnTo>
                    <a:lnTo>
                      <a:pt x="38" y="131"/>
                    </a:lnTo>
                    <a:lnTo>
                      <a:pt x="38" y="131"/>
                    </a:lnTo>
                    <a:lnTo>
                      <a:pt x="38" y="131"/>
                    </a:lnTo>
                    <a:lnTo>
                      <a:pt x="38" y="131"/>
                    </a:lnTo>
                    <a:lnTo>
                      <a:pt x="38" y="130"/>
                    </a:lnTo>
                    <a:lnTo>
                      <a:pt x="40" y="130"/>
                    </a:lnTo>
                    <a:lnTo>
                      <a:pt x="40" y="130"/>
                    </a:lnTo>
                    <a:lnTo>
                      <a:pt x="40" y="130"/>
                    </a:lnTo>
                    <a:lnTo>
                      <a:pt x="40" y="130"/>
                    </a:lnTo>
                    <a:lnTo>
                      <a:pt x="40" y="127"/>
                    </a:lnTo>
                    <a:lnTo>
                      <a:pt x="40" y="127"/>
                    </a:lnTo>
                    <a:lnTo>
                      <a:pt x="40" y="127"/>
                    </a:lnTo>
                    <a:lnTo>
                      <a:pt x="41" y="127"/>
                    </a:lnTo>
                    <a:lnTo>
                      <a:pt x="41" y="127"/>
                    </a:lnTo>
                    <a:lnTo>
                      <a:pt x="41" y="125"/>
                    </a:lnTo>
                    <a:lnTo>
                      <a:pt x="41" y="125"/>
                    </a:lnTo>
                    <a:lnTo>
                      <a:pt x="41" y="125"/>
                    </a:lnTo>
                    <a:lnTo>
                      <a:pt x="41" y="125"/>
                    </a:lnTo>
                    <a:lnTo>
                      <a:pt x="41" y="125"/>
                    </a:lnTo>
                    <a:lnTo>
                      <a:pt x="44" y="124"/>
                    </a:lnTo>
                    <a:lnTo>
                      <a:pt x="44" y="124"/>
                    </a:lnTo>
                    <a:lnTo>
                      <a:pt x="44" y="124"/>
                    </a:lnTo>
                    <a:lnTo>
                      <a:pt x="44" y="124"/>
                    </a:lnTo>
                    <a:lnTo>
                      <a:pt x="44" y="124"/>
                    </a:lnTo>
                    <a:lnTo>
                      <a:pt x="44" y="121"/>
                    </a:lnTo>
                    <a:lnTo>
                      <a:pt x="44" y="121"/>
                    </a:lnTo>
                    <a:lnTo>
                      <a:pt x="44" y="121"/>
                    </a:lnTo>
                    <a:lnTo>
                      <a:pt x="46" y="121"/>
                    </a:lnTo>
                    <a:lnTo>
                      <a:pt x="46" y="120"/>
                    </a:lnTo>
                    <a:lnTo>
                      <a:pt x="46" y="120"/>
                    </a:lnTo>
                    <a:lnTo>
                      <a:pt x="46" y="120"/>
                    </a:lnTo>
                    <a:lnTo>
                      <a:pt x="46" y="120"/>
                    </a:lnTo>
                    <a:lnTo>
                      <a:pt x="46" y="120"/>
                    </a:lnTo>
                    <a:lnTo>
                      <a:pt x="46" y="120"/>
                    </a:lnTo>
                    <a:lnTo>
                      <a:pt x="48" y="118"/>
                    </a:lnTo>
                    <a:lnTo>
                      <a:pt x="48" y="118"/>
                    </a:lnTo>
                    <a:lnTo>
                      <a:pt x="48" y="118"/>
                    </a:lnTo>
                    <a:lnTo>
                      <a:pt x="48" y="118"/>
                    </a:lnTo>
                    <a:lnTo>
                      <a:pt x="48" y="118"/>
                    </a:lnTo>
                    <a:lnTo>
                      <a:pt x="48" y="115"/>
                    </a:lnTo>
                    <a:lnTo>
                      <a:pt x="50" y="115"/>
                    </a:lnTo>
                    <a:lnTo>
                      <a:pt x="50" y="115"/>
                    </a:lnTo>
                    <a:lnTo>
                      <a:pt x="50" y="115"/>
                    </a:lnTo>
                    <a:lnTo>
                      <a:pt x="50" y="114"/>
                    </a:lnTo>
                    <a:lnTo>
                      <a:pt x="50" y="114"/>
                    </a:lnTo>
                    <a:lnTo>
                      <a:pt x="50" y="114"/>
                    </a:lnTo>
                    <a:lnTo>
                      <a:pt x="50" y="114"/>
                    </a:lnTo>
                    <a:lnTo>
                      <a:pt x="50" y="114"/>
                    </a:lnTo>
                    <a:lnTo>
                      <a:pt x="51" y="114"/>
                    </a:lnTo>
                    <a:lnTo>
                      <a:pt x="51" y="111"/>
                    </a:lnTo>
                    <a:lnTo>
                      <a:pt x="51" y="111"/>
                    </a:lnTo>
                    <a:lnTo>
                      <a:pt x="51" y="111"/>
                    </a:lnTo>
                    <a:lnTo>
                      <a:pt x="51" y="111"/>
                    </a:lnTo>
                    <a:lnTo>
                      <a:pt x="51" y="111"/>
                    </a:lnTo>
                    <a:lnTo>
                      <a:pt x="54" y="109"/>
                    </a:lnTo>
                    <a:lnTo>
                      <a:pt x="54" y="109"/>
                    </a:lnTo>
                    <a:lnTo>
                      <a:pt x="54" y="109"/>
                    </a:lnTo>
                    <a:lnTo>
                      <a:pt x="54" y="109"/>
                    </a:lnTo>
                    <a:lnTo>
                      <a:pt x="54" y="109"/>
                    </a:lnTo>
                    <a:lnTo>
                      <a:pt x="54" y="108"/>
                    </a:lnTo>
                    <a:lnTo>
                      <a:pt x="54" y="108"/>
                    </a:lnTo>
                    <a:lnTo>
                      <a:pt x="56" y="108"/>
                    </a:lnTo>
                    <a:lnTo>
                      <a:pt x="56" y="108"/>
                    </a:lnTo>
                    <a:lnTo>
                      <a:pt x="56" y="108"/>
                    </a:lnTo>
                    <a:lnTo>
                      <a:pt x="56" y="105"/>
                    </a:lnTo>
                    <a:lnTo>
                      <a:pt x="56" y="105"/>
                    </a:lnTo>
                    <a:lnTo>
                      <a:pt x="56" y="105"/>
                    </a:lnTo>
                    <a:lnTo>
                      <a:pt x="56" y="105"/>
                    </a:lnTo>
                    <a:lnTo>
                      <a:pt x="57" y="105"/>
                    </a:lnTo>
                    <a:lnTo>
                      <a:pt x="57" y="103"/>
                    </a:lnTo>
                    <a:lnTo>
                      <a:pt x="57" y="103"/>
                    </a:lnTo>
                    <a:lnTo>
                      <a:pt x="57" y="103"/>
                    </a:lnTo>
                    <a:lnTo>
                      <a:pt x="57" y="103"/>
                    </a:lnTo>
                    <a:lnTo>
                      <a:pt x="57" y="103"/>
                    </a:lnTo>
                    <a:lnTo>
                      <a:pt x="60" y="102"/>
                    </a:lnTo>
                    <a:lnTo>
                      <a:pt x="60" y="102"/>
                    </a:lnTo>
                    <a:lnTo>
                      <a:pt x="60" y="102"/>
                    </a:lnTo>
                    <a:lnTo>
                      <a:pt x="60" y="102"/>
                    </a:lnTo>
                    <a:lnTo>
                      <a:pt x="60" y="102"/>
                    </a:lnTo>
                    <a:lnTo>
                      <a:pt x="60" y="102"/>
                    </a:lnTo>
                    <a:lnTo>
                      <a:pt x="62" y="99"/>
                    </a:lnTo>
                    <a:lnTo>
                      <a:pt x="62" y="99"/>
                    </a:lnTo>
                    <a:lnTo>
                      <a:pt x="62" y="99"/>
                    </a:lnTo>
                    <a:lnTo>
                      <a:pt x="62" y="99"/>
                    </a:lnTo>
                    <a:lnTo>
                      <a:pt x="62" y="99"/>
                    </a:lnTo>
                    <a:lnTo>
                      <a:pt x="62" y="98"/>
                    </a:lnTo>
                    <a:lnTo>
                      <a:pt x="63" y="98"/>
                    </a:lnTo>
                    <a:lnTo>
                      <a:pt x="63" y="98"/>
                    </a:lnTo>
                    <a:lnTo>
                      <a:pt x="63" y="98"/>
                    </a:lnTo>
                    <a:lnTo>
                      <a:pt x="63" y="98"/>
                    </a:lnTo>
                    <a:lnTo>
                      <a:pt x="63" y="98"/>
                    </a:lnTo>
                    <a:lnTo>
                      <a:pt x="63" y="96"/>
                    </a:lnTo>
                    <a:lnTo>
                      <a:pt x="66" y="96"/>
                    </a:lnTo>
                    <a:lnTo>
                      <a:pt x="66" y="96"/>
                    </a:lnTo>
                    <a:lnTo>
                      <a:pt x="66" y="96"/>
                    </a:lnTo>
                    <a:lnTo>
                      <a:pt x="66" y="96"/>
                    </a:lnTo>
                    <a:lnTo>
                      <a:pt x="66" y="93"/>
                    </a:lnTo>
                    <a:lnTo>
                      <a:pt x="66" y="93"/>
                    </a:lnTo>
                    <a:lnTo>
                      <a:pt x="67" y="93"/>
                    </a:lnTo>
                    <a:lnTo>
                      <a:pt x="67" y="93"/>
                    </a:lnTo>
                    <a:lnTo>
                      <a:pt x="67" y="93"/>
                    </a:lnTo>
                    <a:lnTo>
                      <a:pt x="67" y="92"/>
                    </a:lnTo>
                    <a:lnTo>
                      <a:pt x="67" y="92"/>
                    </a:lnTo>
                    <a:lnTo>
                      <a:pt x="67" y="92"/>
                    </a:lnTo>
                    <a:lnTo>
                      <a:pt x="67" y="92"/>
                    </a:lnTo>
                    <a:lnTo>
                      <a:pt x="69" y="92"/>
                    </a:lnTo>
                    <a:lnTo>
                      <a:pt x="69" y="92"/>
                    </a:lnTo>
                    <a:lnTo>
                      <a:pt x="69" y="90"/>
                    </a:lnTo>
                    <a:lnTo>
                      <a:pt x="69" y="90"/>
                    </a:lnTo>
                    <a:lnTo>
                      <a:pt x="69" y="90"/>
                    </a:lnTo>
                    <a:lnTo>
                      <a:pt x="72" y="90"/>
                    </a:lnTo>
                    <a:lnTo>
                      <a:pt x="72" y="90"/>
                    </a:lnTo>
                    <a:lnTo>
                      <a:pt x="72" y="90"/>
                    </a:lnTo>
                    <a:lnTo>
                      <a:pt x="72" y="87"/>
                    </a:lnTo>
                    <a:lnTo>
                      <a:pt x="72" y="87"/>
                    </a:lnTo>
                    <a:lnTo>
                      <a:pt x="72" y="87"/>
                    </a:lnTo>
                    <a:lnTo>
                      <a:pt x="73" y="87"/>
                    </a:lnTo>
                    <a:lnTo>
                      <a:pt x="73" y="87"/>
                    </a:lnTo>
                    <a:lnTo>
                      <a:pt x="73" y="86"/>
                    </a:lnTo>
                    <a:lnTo>
                      <a:pt x="73" y="86"/>
                    </a:lnTo>
                    <a:lnTo>
                      <a:pt x="73" y="86"/>
                    </a:lnTo>
                    <a:lnTo>
                      <a:pt x="73" y="86"/>
                    </a:lnTo>
                    <a:lnTo>
                      <a:pt x="76" y="86"/>
                    </a:lnTo>
                    <a:lnTo>
                      <a:pt x="76" y="86"/>
                    </a:lnTo>
                    <a:lnTo>
                      <a:pt x="76" y="83"/>
                    </a:lnTo>
                    <a:lnTo>
                      <a:pt x="76" y="83"/>
                    </a:lnTo>
                    <a:lnTo>
                      <a:pt x="76" y="83"/>
                    </a:lnTo>
                    <a:lnTo>
                      <a:pt x="76" y="83"/>
                    </a:lnTo>
                    <a:lnTo>
                      <a:pt x="78" y="83"/>
                    </a:lnTo>
                    <a:lnTo>
                      <a:pt x="78" y="83"/>
                    </a:lnTo>
                    <a:lnTo>
                      <a:pt x="78" y="82"/>
                    </a:lnTo>
                    <a:lnTo>
                      <a:pt x="78" y="82"/>
                    </a:lnTo>
                    <a:lnTo>
                      <a:pt x="78" y="82"/>
                    </a:lnTo>
                    <a:lnTo>
                      <a:pt x="79" y="82"/>
                    </a:lnTo>
                    <a:lnTo>
                      <a:pt x="79" y="82"/>
                    </a:lnTo>
                    <a:lnTo>
                      <a:pt x="79" y="80"/>
                    </a:lnTo>
                    <a:lnTo>
                      <a:pt x="79" y="80"/>
                    </a:lnTo>
                    <a:lnTo>
                      <a:pt x="79" y="80"/>
                    </a:lnTo>
                    <a:lnTo>
                      <a:pt x="79" y="80"/>
                    </a:lnTo>
                    <a:lnTo>
                      <a:pt x="82" y="80"/>
                    </a:lnTo>
                    <a:lnTo>
                      <a:pt x="82" y="80"/>
                    </a:lnTo>
                    <a:lnTo>
                      <a:pt x="82" y="77"/>
                    </a:lnTo>
                    <a:lnTo>
                      <a:pt x="82" y="77"/>
                    </a:lnTo>
                    <a:lnTo>
                      <a:pt x="82" y="77"/>
                    </a:lnTo>
                    <a:lnTo>
                      <a:pt x="82" y="77"/>
                    </a:lnTo>
                    <a:lnTo>
                      <a:pt x="83" y="77"/>
                    </a:lnTo>
                    <a:lnTo>
                      <a:pt x="83" y="77"/>
                    </a:lnTo>
                    <a:lnTo>
                      <a:pt x="83" y="76"/>
                    </a:lnTo>
                    <a:lnTo>
                      <a:pt x="83" y="76"/>
                    </a:lnTo>
                    <a:lnTo>
                      <a:pt x="83" y="76"/>
                    </a:lnTo>
                    <a:lnTo>
                      <a:pt x="85" y="76"/>
                    </a:lnTo>
                    <a:lnTo>
                      <a:pt x="85" y="76"/>
                    </a:lnTo>
                    <a:lnTo>
                      <a:pt x="85" y="76"/>
                    </a:lnTo>
                    <a:lnTo>
                      <a:pt x="85" y="74"/>
                    </a:lnTo>
                    <a:lnTo>
                      <a:pt x="85" y="74"/>
                    </a:lnTo>
                    <a:lnTo>
                      <a:pt x="85" y="74"/>
                    </a:lnTo>
                    <a:lnTo>
                      <a:pt x="88" y="74"/>
                    </a:lnTo>
                    <a:lnTo>
                      <a:pt x="88" y="74"/>
                    </a:lnTo>
                    <a:lnTo>
                      <a:pt x="88" y="74"/>
                    </a:lnTo>
                    <a:lnTo>
                      <a:pt x="88" y="71"/>
                    </a:lnTo>
                    <a:lnTo>
                      <a:pt x="88" y="71"/>
                    </a:lnTo>
                    <a:lnTo>
                      <a:pt x="89" y="71"/>
                    </a:lnTo>
                    <a:lnTo>
                      <a:pt x="89" y="71"/>
                    </a:lnTo>
                    <a:lnTo>
                      <a:pt x="89" y="71"/>
                    </a:lnTo>
                    <a:lnTo>
                      <a:pt x="89" y="71"/>
                    </a:lnTo>
                    <a:lnTo>
                      <a:pt x="89" y="70"/>
                    </a:lnTo>
                    <a:lnTo>
                      <a:pt x="91" y="70"/>
                    </a:lnTo>
                    <a:lnTo>
                      <a:pt x="91" y="70"/>
                    </a:lnTo>
                    <a:lnTo>
                      <a:pt x="91" y="70"/>
                    </a:lnTo>
                    <a:lnTo>
                      <a:pt x="91" y="70"/>
                    </a:lnTo>
                    <a:lnTo>
                      <a:pt x="91" y="70"/>
                    </a:lnTo>
                    <a:lnTo>
                      <a:pt x="91" y="68"/>
                    </a:lnTo>
                    <a:lnTo>
                      <a:pt x="94" y="68"/>
                    </a:lnTo>
                    <a:lnTo>
                      <a:pt x="94" y="68"/>
                    </a:lnTo>
                    <a:lnTo>
                      <a:pt x="94" y="68"/>
                    </a:lnTo>
                    <a:lnTo>
                      <a:pt x="94" y="68"/>
                    </a:lnTo>
                    <a:lnTo>
                      <a:pt x="94" y="68"/>
                    </a:lnTo>
                    <a:lnTo>
                      <a:pt x="95" y="68"/>
                    </a:lnTo>
                    <a:lnTo>
                      <a:pt x="95" y="66"/>
                    </a:lnTo>
                    <a:lnTo>
                      <a:pt x="95" y="66"/>
                    </a:lnTo>
                    <a:lnTo>
                      <a:pt x="95" y="66"/>
                    </a:lnTo>
                    <a:lnTo>
                      <a:pt x="95" y="66"/>
                    </a:lnTo>
                    <a:lnTo>
                      <a:pt x="97" y="66"/>
                    </a:lnTo>
                    <a:lnTo>
                      <a:pt x="97" y="66"/>
                    </a:lnTo>
                    <a:lnTo>
                      <a:pt x="97" y="64"/>
                    </a:lnTo>
                    <a:lnTo>
                      <a:pt x="97" y="64"/>
                    </a:lnTo>
                    <a:lnTo>
                      <a:pt x="97" y="64"/>
                    </a:lnTo>
                    <a:lnTo>
                      <a:pt x="97" y="64"/>
                    </a:lnTo>
                    <a:lnTo>
                      <a:pt x="99" y="64"/>
                    </a:lnTo>
                    <a:lnTo>
                      <a:pt x="99" y="64"/>
                    </a:lnTo>
                    <a:lnTo>
                      <a:pt x="99" y="61"/>
                    </a:lnTo>
                    <a:lnTo>
                      <a:pt x="99" y="61"/>
                    </a:lnTo>
                    <a:lnTo>
                      <a:pt x="99" y="61"/>
                    </a:lnTo>
                    <a:lnTo>
                      <a:pt x="101" y="61"/>
                    </a:lnTo>
                    <a:lnTo>
                      <a:pt x="101" y="61"/>
                    </a:lnTo>
                    <a:lnTo>
                      <a:pt x="101" y="61"/>
                    </a:lnTo>
                    <a:lnTo>
                      <a:pt x="101" y="61"/>
                    </a:lnTo>
                    <a:lnTo>
                      <a:pt x="101" y="60"/>
                    </a:lnTo>
                    <a:lnTo>
                      <a:pt x="104" y="60"/>
                    </a:lnTo>
                    <a:lnTo>
                      <a:pt x="104" y="60"/>
                    </a:lnTo>
                    <a:lnTo>
                      <a:pt x="104" y="60"/>
                    </a:lnTo>
                    <a:lnTo>
                      <a:pt x="104" y="60"/>
                    </a:lnTo>
                    <a:lnTo>
                      <a:pt x="104" y="60"/>
                    </a:lnTo>
                    <a:lnTo>
                      <a:pt x="105" y="58"/>
                    </a:lnTo>
                    <a:lnTo>
                      <a:pt x="105" y="58"/>
                    </a:lnTo>
                    <a:lnTo>
                      <a:pt x="105" y="58"/>
                    </a:lnTo>
                    <a:lnTo>
                      <a:pt x="105" y="58"/>
                    </a:lnTo>
                    <a:lnTo>
                      <a:pt x="105" y="58"/>
                    </a:lnTo>
                    <a:lnTo>
                      <a:pt x="107" y="58"/>
                    </a:lnTo>
                    <a:lnTo>
                      <a:pt x="107" y="58"/>
                    </a:lnTo>
                    <a:lnTo>
                      <a:pt x="107" y="55"/>
                    </a:lnTo>
                    <a:lnTo>
                      <a:pt x="107" y="55"/>
                    </a:lnTo>
                    <a:lnTo>
                      <a:pt x="107" y="55"/>
                    </a:lnTo>
                    <a:lnTo>
                      <a:pt x="107" y="55"/>
                    </a:lnTo>
                    <a:lnTo>
                      <a:pt x="110" y="55"/>
                    </a:lnTo>
                    <a:lnTo>
                      <a:pt x="110" y="55"/>
                    </a:lnTo>
                    <a:lnTo>
                      <a:pt x="110" y="55"/>
                    </a:lnTo>
                    <a:lnTo>
                      <a:pt x="110" y="54"/>
                    </a:lnTo>
                    <a:lnTo>
                      <a:pt x="111" y="54"/>
                    </a:lnTo>
                    <a:lnTo>
                      <a:pt x="111" y="54"/>
                    </a:lnTo>
                    <a:lnTo>
                      <a:pt x="111" y="54"/>
                    </a:lnTo>
                    <a:lnTo>
                      <a:pt x="111" y="54"/>
                    </a:lnTo>
                    <a:lnTo>
                      <a:pt x="111" y="54"/>
                    </a:lnTo>
                    <a:lnTo>
                      <a:pt x="113" y="54"/>
                    </a:lnTo>
                    <a:lnTo>
                      <a:pt x="113" y="52"/>
                    </a:lnTo>
                    <a:lnTo>
                      <a:pt x="113" y="52"/>
                    </a:lnTo>
                    <a:lnTo>
                      <a:pt x="113" y="52"/>
                    </a:lnTo>
                    <a:lnTo>
                      <a:pt x="113" y="52"/>
                    </a:lnTo>
                    <a:lnTo>
                      <a:pt x="113" y="52"/>
                    </a:lnTo>
                    <a:lnTo>
                      <a:pt x="114" y="52"/>
                    </a:lnTo>
                    <a:lnTo>
                      <a:pt x="114" y="52"/>
                    </a:lnTo>
                    <a:lnTo>
                      <a:pt x="114" y="50"/>
                    </a:lnTo>
                    <a:lnTo>
                      <a:pt x="114" y="50"/>
                    </a:lnTo>
                    <a:lnTo>
                      <a:pt x="117" y="50"/>
                    </a:lnTo>
                    <a:lnTo>
                      <a:pt x="117" y="50"/>
                    </a:lnTo>
                    <a:lnTo>
                      <a:pt x="117" y="50"/>
                    </a:lnTo>
                    <a:lnTo>
                      <a:pt x="117" y="50"/>
                    </a:lnTo>
                    <a:lnTo>
                      <a:pt x="117" y="50"/>
                    </a:lnTo>
                    <a:lnTo>
                      <a:pt x="119" y="48"/>
                    </a:lnTo>
                    <a:lnTo>
                      <a:pt x="119" y="48"/>
                    </a:lnTo>
                    <a:lnTo>
                      <a:pt x="119" y="48"/>
                    </a:lnTo>
                    <a:lnTo>
                      <a:pt x="119" y="48"/>
                    </a:lnTo>
                    <a:lnTo>
                      <a:pt x="119" y="48"/>
                    </a:lnTo>
                    <a:lnTo>
                      <a:pt x="121" y="48"/>
                    </a:lnTo>
                    <a:lnTo>
                      <a:pt x="121" y="48"/>
                    </a:lnTo>
                    <a:lnTo>
                      <a:pt x="121" y="46"/>
                    </a:lnTo>
                    <a:lnTo>
                      <a:pt x="121" y="46"/>
                    </a:lnTo>
                    <a:lnTo>
                      <a:pt x="121" y="46"/>
                    </a:lnTo>
                    <a:lnTo>
                      <a:pt x="123" y="46"/>
                    </a:lnTo>
                    <a:lnTo>
                      <a:pt x="123" y="46"/>
                    </a:lnTo>
                    <a:lnTo>
                      <a:pt x="123" y="46"/>
                    </a:lnTo>
                    <a:lnTo>
                      <a:pt x="123" y="46"/>
                    </a:lnTo>
                    <a:lnTo>
                      <a:pt x="125" y="46"/>
                    </a:lnTo>
                    <a:lnTo>
                      <a:pt x="125" y="44"/>
                    </a:lnTo>
                    <a:lnTo>
                      <a:pt x="125" y="44"/>
                    </a:lnTo>
                    <a:lnTo>
                      <a:pt x="125" y="44"/>
                    </a:lnTo>
                    <a:lnTo>
                      <a:pt x="125" y="44"/>
                    </a:lnTo>
                    <a:lnTo>
                      <a:pt x="125" y="44"/>
                    </a:lnTo>
                    <a:lnTo>
                      <a:pt x="127" y="44"/>
                    </a:lnTo>
                    <a:lnTo>
                      <a:pt x="127" y="44"/>
                    </a:lnTo>
                    <a:lnTo>
                      <a:pt x="127" y="44"/>
                    </a:lnTo>
                    <a:lnTo>
                      <a:pt x="127" y="42"/>
                    </a:lnTo>
                    <a:lnTo>
                      <a:pt x="129" y="42"/>
                    </a:lnTo>
                    <a:lnTo>
                      <a:pt x="129" y="42"/>
                    </a:lnTo>
                    <a:lnTo>
                      <a:pt x="129" y="42"/>
                    </a:lnTo>
                    <a:lnTo>
                      <a:pt x="129" y="42"/>
                    </a:lnTo>
                    <a:lnTo>
                      <a:pt x="129" y="42"/>
                    </a:lnTo>
                    <a:lnTo>
                      <a:pt x="130" y="42"/>
                    </a:lnTo>
                    <a:lnTo>
                      <a:pt x="130" y="40"/>
                    </a:lnTo>
                    <a:lnTo>
                      <a:pt x="130" y="40"/>
                    </a:lnTo>
                    <a:lnTo>
                      <a:pt x="130" y="40"/>
                    </a:lnTo>
                    <a:lnTo>
                      <a:pt x="130" y="40"/>
                    </a:lnTo>
                    <a:lnTo>
                      <a:pt x="133" y="40"/>
                    </a:lnTo>
                    <a:lnTo>
                      <a:pt x="133" y="40"/>
                    </a:lnTo>
                    <a:lnTo>
                      <a:pt x="133" y="40"/>
                    </a:lnTo>
                    <a:lnTo>
                      <a:pt x="133" y="40"/>
                    </a:lnTo>
                    <a:lnTo>
                      <a:pt x="135" y="38"/>
                    </a:lnTo>
                    <a:lnTo>
                      <a:pt x="135" y="38"/>
                    </a:lnTo>
                    <a:lnTo>
                      <a:pt x="135" y="38"/>
                    </a:lnTo>
                    <a:lnTo>
                      <a:pt x="135" y="38"/>
                    </a:lnTo>
                    <a:lnTo>
                      <a:pt x="135" y="38"/>
                    </a:lnTo>
                    <a:lnTo>
                      <a:pt x="136" y="38"/>
                    </a:lnTo>
                    <a:lnTo>
                      <a:pt x="136" y="38"/>
                    </a:lnTo>
                    <a:lnTo>
                      <a:pt x="136" y="38"/>
                    </a:lnTo>
                    <a:lnTo>
                      <a:pt x="136" y="38"/>
                    </a:lnTo>
                    <a:lnTo>
                      <a:pt x="136" y="36"/>
                    </a:lnTo>
                    <a:lnTo>
                      <a:pt x="139" y="36"/>
                    </a:lnTo>
                    <a:lnTo>
                      <a:pt x="139" y="36"/>
                    </a:lnTo>
                    <a:lnTo>
                      <a:pt x="139" y="36"/>
                    </a:lnTo>
                    <a:lnTo>
                      <a:pt x="139" y="36"/>
                    </a:lnTo>
                    <a:lnTo>
                      <a:pt x="141" y="36"/>
                    </a:lnTo>
                    <a:lnTo>
                      <a:pt x="141" y="36"/>
                    </a:lnTo>
                    <a:lnTo>
                      <a:pt x="141" y="36"/>
                    </a:lnTo>
                    <a:lnTo>
                      <a:pt x="141" y="35"/>
                    </a:lnTo>
                    <a:lnTo>
                      <a:pt x="141" y="35"/>
                    </a:lnTo>
                    <a:lnTo>
                      <a:pt x="142" y="35"/>
                    </a:lnTo>
                    <a:lnTo>
                      <a:pt x="142" y="35"/>
                    </a:lnTo>
                    <a:lnTo>
                      <a:pt x="142" y="35"/>
                    </a:lnTo>
                    <a:lnTo>
                      <a:pt x="142" y="35"/>
                    </a:lnTo>
                    <a:lnTo>
                      <a:pt x="145" y="35"/>
                    </a:lnTo>
                    <a:lnTo>
                      <a:pt x="145" y="35"/>
                    </a:lnTo>
                    <a:lnTo>
                      <a:pt x="145" y="32"/>
                    </a:lnTo>
                    <a:lnTo>
                      <a:pt x="145" y="32"/>
                    </a:lnTo>
                    <a:lnTo>
                      <a:pt x="145" y="32"/>
                    </a:lnTo>
                    <a:lnTo>
                      <a:pt x="146" y="32"/>
                    </a:lnTo>
                    <a:lnTo>
                      <a:pt x="146" y="32"/>
                    </a:lnTo>
                    <a:lnTo>
                      <a:pt x="146" y="32"/>
                    </a:lnTo>
                    <a:lnTo>
                      <a:pt x="146" y="32"/>
                    </a:lnTo>
                    <a:lnTo>
                      <a:pt x="149" y="32"/>
                    </a:lnTo>
                    <a:lnTo>
                      <a:pt x="149" y="32"/>
                    </a:lnTo>
                    <a:lnTo>
                      <a:pt x="149" y="30"/>
                    </a:lnTo>
                    <a:lnTo>
                      <a:pt x="149" y="30"/>
                    </a:lnTo>
                    <a:lnTo>
                      <a:pt x="149" y="30"/>
                    </a:lnTo>
                    <a:lnTo>
                      <a:pt x="151" y="30"/>
                    </a:lnTo>
                    <a:lnTo>
                      <a:pt x="151" y="30"/>
                    </a:lnTo>
                    <a:lnTo>
                      <a:pt x="151" y="30"/>
                    </a:lnTo>
                    <a:lnTo>
                      <a:pt x="151" y="30"/>
                    </a:lnTo>
                    <a:lnTo>
                      <a:pt x="152" y="30"/>
                    </a:lnTo>
                    <a:lnTo>
                      <a:pt x="152" y="30"/>
                    </a:lnTo>
                    <a:lnTo>
                      <a:pt x="152" y="29"/>
                    </a:lnTo>
                    <a:lnTo>
                      <a:pt x="152" y="29"/>
                    </a:lnTo>
                    <a:lnTo>
                      <a:pt x="152" y="29"/>
                    </a:lnTo>
                    <a:lnTo>
                      <a:pt x="155" y="29"/>
                    </a:lnTo>
                    <a:lnTo>
                      <a:pt x="155" y="29"/>
                    </a:lnTo>
                    <a:lnTo>
                      <a:pt x="155" y="29"/>
                    </a:lnTo>
                    <a:lnTo>
                      <a:pt x="155" y="29"/>
                    </a:lnTo>
                    <a:lnTo>
                      <a:pt x="155" y="29"/>
                    </a:lnTo>
                    <a:lnTo>
                      <a:pt x="157" y="29"/>
                    </a:lnTo>
                    <a:lnTo>
                      <a:pt x="157" y="26"/>
                    </a:lnTo>
                    <a:lnTo>
                      <a:pt x="157" y="26"/>
                    </a:lnTo>
                    <a:lnTo>
                      <a:pt x="157" y="26"/>
                    </a:lnTo>
                    <a:lnTo>
                      <a:pt x="158" y="26"/>
                    </a:lnTo>
                    <a:lnTo>
                      <a:pt x="158" y="26"/>
                    </a:lnTo>
                    <a:lnTo>
                      <a:pt x="158" y="26"/>
                    </a:lnTo>
                    <a:lnTo>
                      <a:pt x="158" y="26"/>
                    </a:lnTo>
                    <a:lnTo>
                      <a:pt x="161" y="26"/>
                    </a:lnTo>
                    <a:lnTo>
                      <a:pt x="161" y="26"/>
                    </a:lnTo>
                    <a:lnTo>
                      <a:pt x="161" y="26"/>
                    </a:lnTo>
                    <a:lnTo>
                      <a:pt x="161" y="26"/>
                    </a:lnTo>
                    <a:lnTo>
                      <a:pt x="161" y="24"/>
                    </a:lnTo>
                    <a:lnTo>
                      <a:pt x="163" y="24"/>
                    </a:lnTo>
                    <a:lnTo>
                      <a:pt x="163" y="24"/>
                    </a:lnTo>
                    <a:lnTo>
                      <a:pt x="163" y="24"/>
                    </a:lnTo>
                    <a:lnTo>
                      <a:pt x="163" y="24"/>
                    </a:lnTo>
                    <a:lnTo>
                      <a:pt x="164" y="24"/>
                    </a:lnTo>
                    <a:lnTo>
                      <a:pt x="164" y="24"/>
                    </a:lnTo>
                    <a:lnTo>
                      <a:pt x="164" y="24"/>
                    </a:lnTo>
                    <a:lnTo>
                      <a:pt x="164" y="24"/>
                    </a:lnTo>
                    <a:lnTo>
                      <a:pt x="167" y="24"/>
                    </a:lnTo>
                    <a:lnTo>
                      <a:pt x="167" y="22"/>
                    </a:lnTo>
                    <a:lnTo>
                      <a:pt x="167" y="22"/>
                    </a:lnTo>
                    <a:lnTo>
                      <a:pt x="167" y="22"/>
                    </a:lnTo>
                    <a:lnTo>
                      <a:pt x="167" y="22"/>
                    </a:lnTo>
                    <a:lnTo>
                      <a:pt x="168" y="22"/>
                    </a:lnTo>
                    <a:lnTo>
                      <a:pt x="168" y="22"/>
                    </a:lnTo>
                    <a:lnTo>
                      <a:pt x="168" y="22"/>
                    </a:lnTo>
                    <a:lnTo>
                      <a:pt x="168" y="22"/>
                    </a:lnTo>
                    <a:lnTo>
                      <a:pt x="171" y="22"/>
                    </a:lnTo>
                    <a:lnTo>
                      <a:pt x="171" y="22"/>
                    </a:lnTo>
                    <a:lnTo>
                      <a:pt x="171" y="20"/>
                    </a:lnTo>
                    <a:lnTo>
                      <a:pt x="171" y="20"/>
                    </a:lnTo>
                    <a:lnTo>
                      <a:pt x="173" y="20"/>
                    </a:lnTo>
                    <a:lnTo>
                      <a:pt x="173" y="20"/>
                    </a:lnTo>
                    <a:lnTo>
                      <a:pt x="173" y="20"/>
                    </a:lnTo>
                    <a:lnTo>
                      <a:pt x="173" y="20"/>
                    </a:lnTo>
                    <a:lnTo>
                      <a:pt x="173" y="20"/>
                    </a:lnTo>
                    <a:lnTo>
                      <a:pt x="174" y="20"/>
                    </a:lnTo>
                    <a:lnTo>
                      <a:pt x="174" y="20"/>
                    </a:lnTo>
                    <a:lnTo>
                      <a:pt x="174" y="20"/>
                    </a:lnTo>
                    <a:lnTo>
                      <a:pt x="174" y="20"/>
                    </a:lnTo>
                    <a:lnTo>
                      <a:pt x="177" y="20"/>
                    </a:lnTo>
                    <a:lnTo>
                      <a:pt x="177" y="19"/>
                    </a:lnTo>
                    <a:lnTo>
                      <a:pt x="177" y="19"/>
                    </a:lnTo>
                    <a:lnTo>
                      <a:pt x="177" y="19"/>
                    </a:lnTo>
                    <a:lnTo>
                      <a:pt x="179" y="19"/>
                    </a:lnTo>
                    <a:lnTo>
                      <a:pt x="179" y="19"/>
                    </a:lnTo>
                    <a:lnTo>
                      <a:pt x="179" y="19"/>
                    </a:lnTo>
                    <a:lnTo>
                      <a:pt x="179" y="19"/>
                    </a:lnTo>
                    <a:lnTo>
                      <a:pt x="179" y="19"/>
                    </a:lnTo>
                    <a:lnTo>
                      <a:pt x="180" y="19"/>
                    </a:lnTo>
                    <a:lnTo>
                      <a:pt x="180" y="19"/>
                    </a:lnTo>
                    <a:lnTo>
                      <a:pt x="180" y="19"/>
                    </a:lnTo>
                    <a:lnTo>
                      <a:pt x="180" y="16"/>
                    </a:lnTo>
                    <a:lnTo>
                      <a:pt x="183" y="16"/>
                    </a:lnTo>
                    <a:lnTo>
                      <a:pt x="183" y="16"/>
                    </a:lnTo>
                    <a:lnTo>
                      <a:pt x="183" y="16"/>
                    </a:lnTo>
                    <a:lnTo>
                      <a:pt x="183" y="16"/>
                    </a:lnTo>
                    <a:lnTo>
                      <a:pt x="184" y="16"/>
                    </a:lnTo>
                    <a:lnTo>
                      <a:pt x="184" y="16"/>
                    </a:lnTo>
                    <a:lnTo>
                      <a:pt x="184" y="16"/>
                    </a:lnTo>
                    <a:lnTo>
                      <a:pt x="184" y="16"/>
                    </a:lnTo>
                    <a:lnTo>
                      <a:pt x="184" y="16"/>
                    </a:lnTo>
                    <a:lnTo>
                      <a:pt x="186" y="16"/>
                    </a:lnTo>
                    <a:lnTo>
                      <a:pt x="186" y="16"/>
                    </a:lnTo>
                    <a:lnTo>
                      <a:pt x="186" y="14"/>
                    </a:lnTo>
                    <a:lnTo>
                      <a:pt x="186" y="14"/>
                    </a:lnTo>
                    <a:lnTo>
                      <a:pt x="189" y="14"/>
                    </a:lnTo>
                    <a:lnTo>
                      <a:pt x="189" y="14"/>
                    </a:lnTo>
                    <a:lnTo>
                      <a:pt x="189" y="14"/>
                    </a:lnTo>
                    <a:lnTo>
                      <a:pt x="189" y="14"/>
                    </a:lnTo>
                    <a:lnTo>
                      <a:pt x="190" y="14"/>
                    </a:lnTo>
                    <a:lnTo>
                      <a:pt x="190" y="14"/>
                    </a:lnTo>
                    <a:lnTo>
                      <a:pt x="190" y="14"/>
                    </a:lnTo>
                    <a:lnTo>
                      <a:pt x="190" y="14"/>
                    </a:lnTo>
                    <a:lnTo>
                      <a:pt x="192" y="14"/>
                    </a:lnTo>
                    <a:lnTo>
                      <a:pt x="192" y="14"/>
                    </a:lnTo>
                    <a:lnTo>
                      <a:pt x="192" y="14"/>
                    </a:lnTo>
                    <a:lnTo>
                      <a:pt x="192" y="14"/>
                    </a:lnTo>
                    <a:lnTo>
                      <a:pt x="195" y="13"/>
                    </a:lnTo>
                    <a:lnTo>
                      <a:pt x="195" y="13"/>
                    </a:lnTo>
                    <a:lnTo>
                      <a:pt x="195" y="13"/>
                    </a:lnTo>
                    <a:lnTo>
                      <a:pt x="195" y="13"/>
                    </a:lnTo>
                    <a:lnTo>
                      <a:pt x="195" y="13"/>
                    </a:lnTo>
                    <a:lnTo>
                      <a:pt x="196" y="13"/>
                    </a:lnTo>
                    <a:lnTo>
                      <a:pt x="196" y="13"/>
                    </a:lnTo>
                    <a:lnTo>
                      <a:pt x="196" y="13"/>
                    </a:lnTo>
                    <a:lnTo>
                      <a:pt x="196" y="13"/>
                    </a:lnTo>
                    <a:lnTo>
                      <a:pt x="199" y="13"/>
                    </a:lnTo>
                    <a:lnTo>
                      <a:pt x="199" y="13"/>
                    </a:lnTo>
                    <a:lnTo>
                      <a:pt x="199" y="13"/>
                    </a:lnTo>
                    <a:lnTo>
                      <a:pt x="199" y="13"/>
                    </a:lnTo>
                    <a:lnTo>
                      <a:pt x="200" y="13"/>
                    </a:lnTo>
                    <a:lnTo>
                      <a:pt x="200" y="10"/>
                    </a:lnTo>
                    <a:lnTo>
                      <a:pt x="200" y="10"/>
                    </a:lnTo>
                    <a:lnTo>
                      <a:pt x="200" y="10"/>
                    </a:lnTo>
                    <a:lnTo>
                      <a:pt x="202" y="10"/>
                    </a:lnTo>
                    <a:lnTo>
                      <a:pt x="202" y="10"/>
                    </a:lnTo>
                    <a:lnTo>
                      <a:pt x="202" y="10"/>
                    </a:lnTo>
                    <a:lnTo>
                      <a:pt x="202" y="10"/>
                    </a:lnTo>
                    <a:lnTo>
                      <a:pt x="202" y="10"/>
                    </a:lnTo>
                    <a:lnTo>
                      <a:pt x="205" y="10"/>
                    </a:lnTo>
                    <a:lnTo>
                      <a:pt x="205" y="10"/>
                    </a:lnTo>
                    <a:lnTo>
                      <a:pt x="205" y="10"/>
                    </a:lnTo>
                    <a:lnTo>
                      <a:pt x="205" y="10"/>
                    </a:lnTo>
                    <a:lnTo>
                      <a:pt x="206" y="10"/>
                    </a:lnTo>
                    <a:lnTo>
                      <a:pt x="206" y="10"/>
                    </a:lnTo>
                    <a:lnTo>
                      <a:pt x="206" y="10"/>
                    </a:lnTo>
                    <a:lnTo>
                      <a:pt x="206" y="8"/>
                    </a:lnTo>
                    <a:lnTo>
                      <a:pt x="208" y="8"/>
                    </a:lnTo>
                    <a:lnTo>
                      <a:pt x="208" y="8"/>
                    </a:lnTo>
                    <a:lnTo>
                      <a:pt x="208" y="8"/>
                    </a:lnTo>
                    <a:lnTo>
                      <a:pt x="208" y="8"/>
                    </a:lnTo>
                    <a:lnTo>
                      <a:pt x="211" y="8"/>
                    </a:lnTo>
                    <a:lnTo>
                      <a:pt x="211" y="8"/>
                    </a:lnTo>
                    <a:lnTo>
                      <a:pt x="211" y="8"/>
                    </a:lnTo>
                    <a:lnTo>
                      <a:pt x="211" y="8"/>
                    </a:lnTo>
                    <a:lnTo>
                      <a:pt x="212" y="8"/>
                    </a:lnTo>
                    <a:lnTo>
                      <a:pt x="212" y="8"/>
                    </a:lnTo>
                    <a:lnTo>
                      <a:pt x="212" y="8"/>
                    </a:lnTo>
                    <a:lnTo>
                      <a:pt x="212" y="8"/>
                    </a:lnTo>
                    <a:lnTo>
                      <a:pt x="212" y="8"/>
                    </a:lnTo>
                    <a:lnTo>
                      <a:pt x="214" y="8"/>
                    </a:lnTo>
                    <a:lnTo>
                      <a:pt x="214" y="8"/>
                    </a:lnTo>
                    <a:lnTo>
                      <a:pt x="214" y="8"/>
                    </a:lnTo>
                    <a:lnTo>
                      <a:pt x="216" y="8"/>
                    </a:lnTo>
                    <a:lnTo>
                      <a:pt x="216" y="8"/>
                    </a:lnTo>
                    <a:lnTo>
                      <a:pt x="216" y="8"/>
                    </a:lnTo>
                    <a:lnTo>
                      <a:pt x="216" y="7"/>
                    </a:lnTo>
                    <a:lnTo>
                      <a:pt x="218" y="7"/>
                    </a:lnTo>
                    <a:lnTo>
                      <a:pt x="218" y="7"/>
                    </a:lnTo>
                    <a:lnTo>
                      <a:pt x="218" y="7"/>
                    </a:lnTo>
                    <a:lnTo>
                      <a:pt x="218" y="7"/>
                    </a:lnTo>
                    <a:lnTo>
                      <a:pt x="218" y="7"/>
                    </a:lnTo>
                    <a:lnTo>
                      <a:pt x="220" y="7"/>
                    </a:lnTo>
                    <a:lnTo>
                      <a:pt x="220" y="7"/>
                    </a:lnTo>
                    <a:lnTo>
                      <a:pt x="220" y="7"/>
                    </a:lnTo>
                    <a:lnTo>
                      <a:pt x="220" y="7"/>
                    </a:lnTo>
                    <a:lnTo>
                      <a:pt x="222" y="7"/>
                    </a:lnTo>
                    <a:lnTo>
                      <a:pt x="222" y="7"/>
                    </a:lnTo>
                    <a:lnTo>
                      <a:pt x="222" y="7"/>
                    </a:lnTo>
                    <a:lnTo>
                      <a:pt x="222" y="7"/>
                    </a:lnTo>
                    <a:lnTo>
                      <a:pt x="224" y="7"/>
                    </a:lnTo>
                    <a:lnTo>
                      <a:pt x="224" y="7"/>
                    </a:lnTo>
                    <a:lnTo>
                      <a:pt x="224" y="7"/>
                    </a:lnTo>
                    <a:lnTo>
                      <a:pt x="224" y="7"/>
                    </a:lnTo>
                    <a:lnTo>
                      <a:pt x="227" y="7"/>
                    </a:lnTo>
                    <a:lnTo>
                      <a:pt x="227" y="7"/>
                    </a:lnTo>
                    <a:lnTo>
                      <a:pt x="227" y="4"/>
                    </a:lnTo>
                    <a:lnTo>
                      <a:pt x="227" y="4"/>
                    </a:lnTo>
                    <a:lnTo>
                      <a:pt x="228" y="4"/>
                    </a:lnTo>
                    <a:lnTo>
                      <a:pt x="228" y="4"/>
                    </a:lnTo>
                    <a:lnTo>
                      <a:pt x="228" y="4"/>
                    </a:lnTo>
                    <a:lnTo>
                      <a:pt x="228" y="4"/>
                    </a:lnTo>
                    <a:lnTo>
                      <a:pt x="230" y="4"/>
                    </a:lnTo>
                    <a:lnTo>
                      <a:pt x="230" y="4"/>
                    </a:lnTo>
                    <a:lnTo>
                      <a:pt x="230" y="4"/>
                    </a:lnTo>
                    <a:lnTo>
                      <a:pt x="230" y="4"/>
                    </a:lnTo>
                    <a:lnTo>
                      <a:pt x="231" y="4"/>
                    </a:lnTo>
                    <a:lnTo>
                      <a:pt x="231" y="4"/>
                    </a:lnTo>
                    <a:lnTo>
                      <a:pt x="231" y="4"/>
                    </a:lnTo>
                    <a:lnTo>
                      <a:pt x="231" y="4"/>
                    </a:lnTo>
                    <a:lnTo>
                      <a:pt x="234" y="4"/>
                    </a:lnTo>
                    <a:lnTo>
                      <a:pt x="234" y="4"/>
                    </a:lnTo>
                    <a:lnTo>
                      <a:pt x="234" y="4"/>
                    </a:lnTo>
                    <a:lnTo>
                      <a:pt x="234" y="4"/>
                    </a:lnTo>
                    <a:lnTo>
                      <a:pt x="236" y="4"/>
                    </a:lnTo>
                    <a:lnTo>
                      <a:pt x="236" y="4"/>
                    </a:lnTo>
                    <a:lnTo>
                      <a:pt x="236" y="4"/>
                    </a:lnTo>
                    <a:lnTo>
                      <a:pt x="236" y="4"/>
                    </a:lnTo>
                    <a:lnTo>
                      <a:pt x="236" y="4"/>
                    </a:lnTo>
                    <a:lnTo>
                      <a:pt x="237" y="4"/>
                    </a:lnTo>
                    <a:lnTo>
                      <a:pt x="237" y="4"/>
                    </a:lnTo>
                    <a:lnTo>
                      <a:pt x="237" y="4"/>
                    </a:lnTo>
                    <a:lnTo>
                      <a:pt x="237" y="4"/>
                    </a:lnTo>
                    <a:lnTo>
                      <a:pt x="240" y="4"/>
                    </a:lnTo>
                    <a:lnTo>
                      <a:pt x="240" y="4"/>
                    </a:lnTo>
                    <a:lnTo>
                      <a:pt x="240" y="2"/>
                    </a:lnTo>
                    <a:lnTo>
                      <a:pt x="242" y="2"/>
                    </a:lnTo>
                    <a:lnTo>
                      <a:pt x="242" y="2"/>
                    </a:lnTo>
                    <a:lnTo>
                      <a:pt x="242" y="2"/>
                    </a:lnTo>
                    <a:lnTo>
                      <a:pt x="242" y="2"/>
                    </a:lnTo>
                    <a:lnTo>
                      <a:pt x="242" y="2"/>
                    </a:lnTo>
                    <a:lnTo>
                      <a:pt x="244" y="2"/>
                    </a:lnTo>
                    <a:lnTo>
                      <a:pt x="244" y="2"/>
                    </a:lnTo>
                    <a:lnTo>
                      <a:pt x="244" y="2"/>
                    </a:lnTo>
                    <a:lnTo>
                      <a:pt x="244" y="2"/>
                    </a:lnTo>
                    <a:lnTo>
                      <a:pt x="246" y="2"/>
                    </a:lnTo>
                    <a:lnTo>
                      <a:pt x="246" y="2"/>
                    </a:lnTo>
                    <a:lnTo>
                      <a:pt x="246" y="2"/>
                    </a:lnTo>
                    <a:lnTo>
                      <a:pt x="246" y="2"/>
                    </a:lnTo>
                    <a:lnTo>
                      <a:pt x="247" y="2"/>
                    </a:lnTo>
                    <a:lnTo>
                      <a:pt x="247" y="2"/>
                    </a:lnTo>
                    <a:lnTo>
                      <a:pt x="247" y="2"/>
                    </a:lnTo>
                    <a:lnTo>
                      <a:pt x="247" y="2"/>
                    </a:lnTo>
                    <a:lnTo>
                      <a:pt x="250" y="2"/>
                    </a:lnTo>
                    <a:lnTo>
                      <a:pt x="250" y="2"/>
                    </a:lnTo>
                    <a:lnTo>
                      <a:pt x="250" y="2"/>
                    </a:lnTo>
                    <a:lnTo>
                      <a:pt x="250" y="2"/>
                    </a:lnTo>
                    <a:lnTo>
                      <a:pt x="252" y="2"/>
                    </a:lnTo>
                    <a:lnTo>
                      <a:pt x="252" y="2"/>
                    </a:lnTo>
                    <a:lnTo>
                      <a:pt x="252" y="2"/>
                    </a:lnTo>
                    <a:lnTo>
                      <a:pt x="252" y="2"/>
                    </a:lnTo>
                    <a:lnTo>
                      <a:pt x="253" y="2"/>
                    </a:lnTo>
                    <a:lnTo>
                      <a:pt x="253" y="2"/>
                    </a:lnTo>
                    <a:lnTo>
                      <a:pt x="253" y="2"/>
                    </a:lnTo>
                    <a:lnTo>
                      <a:pt x="253" y="2"/>
                    </a:lnTo>
                    <a:lnTo>
                      <a:pt x="256" y="2"/>
                    </a:lnTo>
                    <a:lnTo>
                      <a:pt x="256" y="2"/>
                    </a:lnTo>
                    <a:lnTo>
                      <a:pt x="256" y="2"/>
                    </a:lnTo>
                    <a:lnTo>
                      <a:pt x="256" y="2"/>
                    </a:lnTo>
                    <a:lnTo>
                      <a:pt x="258" y="2"/>
                    </a:lnTo>
                    <a:lnTo>
                      <a:pt x="258" y="2"/>
                    </a:lnTo>
                    <a:lnTo>
                      <a:pt x="258" y="2"/>
                    </a:lnTo>
                    <a:lnTo>
                      <a:pt x="258" y="2"/>
                    </a:lnTo>
                    <a:lnTo>
                      <a:pt x="259" y="2"/>
                    </a:lnTo>
                    <a:lnTo>
                      <a:pt x="259" y="2"/>
                    </a:lnTo>
                    <a:lnTo>
                      <a:pt x="259" y="2"/>
                    </a:lnTo>
                    <a:lnTo>
                      <a:pt x="259" y="2"/>
                    </a:lnTo>
                    <a:lnTo>
                      <a:pt x="262" y="2"/>
                    </a:lnTo>
                    <a:lnTo>
                      <a:pt x="262" y="2"/>
                    </a:lnTo>
                    <a:lnTo>
                      <a:pt x="262" y="0"/>
                    </a:lnTo>
                    <a:lnTo>
                      <a:pt x="262" y="0"/>
                    </a:lnTo>
                    <a:lnTo>
                      <a:pt x="264" y="0"/>
                    </a:lnTo>
                    <a:lnTo>
                      <a:pt x="264" y="0"/>
                    </a:lnTo>
                    <a:lnTo>
                      <a:pt x="264" y="0"/>
                    </a:lnTo>
                    <a:lnTo>
                      <a:pt x="264" y="0"/>
                    </a:lnTo>
                    <a:lnTo>
                      <a:pt x="266" y="0"/>
                    </a:lnTo>
                    <a:lnTo>
                      <a:pt x="266" y="0"/>
                    </a:lnTo>
                    <a:lnTo>
                      <a:pt x="266" y="0"/>
                    </a:lnTo>
                    <a:lnTo>
                      <a:pt x="266" y="0"/>
                    </a:lnTo>
                    <a:lnTo>
                      <a:pt x="268" y="0"/>
                    </a:lnTo>
                    <a:lnTo>
                      <a:pt x="268" y="0"/>
                    </a:lnTo>
                    <a:lnTo>
                      <a:pt x="268" y="0"/>
                    </a:lnTo>
                    <a:lnTo>
                      <a:pt x="268" y="0"/>
                    </a:lnTo>
                    <a:lnTo>
                      <a:pt x="269" y="0"/>
                    </a:lnTo>
                    <a:lnTo>
                      <a:pt x="269" y="0"/>
                    </a:lnTo>
                    <a:lnTo>
                      <a:pt x="269" y="0"/>
                    </a:lnTo>
                    <a:lnTo>
                      <a:pt x="269" y="0"/>
                    </a:lnTo>
                    <a:lnTo>
                      <a:pt x="272" y="0"/>
                    </a:lnTo>
                    <a:lnTo>
                      <a:pt x="272" y="0"/>
                    </a:lnTo>
                    <a:lnTo>
                      <a:pt x="272" y="0"/>
                    </a:lnTo>
                    <a:lnTo>
                      <a:pt x="272" y="0"/>
                    </a:lnTo>
                    <a:lnTo>
                      <a:pt x="274" y="0"/>
                    </a:lnTo>
                    <a:lnTo>
                      <a:pt x="274" y="0"/>
                    </a:lnTo>
                    <a:lnTo>
                      <a:pt x="274" y="0"/>
                    </a:lnTo>
                    <a:lnTo>
                      <a:pt x="274" y="0"/>
                    </a:lnTo>
                    <a:lnTo>
                      <a:pt x="275" y="0"/>
                    </a:lnTo>
                    <a:lnTo>
                      <a:pt x="275" y="0"/>
                    </a:lnTo>
                    <a:lnTo>
                      <a:pt x="275" y="0"/>
                    </a:lnTo>
                    <a:lnTo>
                      <a:pt x="275" y="0"/>
                    </a:lnTo>
                    <a:lnTo>
                      <a:pt x="278" y="0"/>
                    </a:lnTo>
                    <a:lnTo>
                      <a:pt x="278" y="0"/>
                    </a:lnTo>
                    <a:lnTo>
                      <a:pt x="278" y="0"/>
                    </a:lnTo>
                    <a:lnTo>
                      <a:pt x="278" y="0"/>
                    </a:lnTo>
                    <a:lnTo>
                      <a:pt x="278" y="0"/>
                    </a:lnTo>
                    <a:lnTo>
                      <a:pt x="280" y="0"/>
                    </a:lnTo>
                    <a:lnTo>
                      <a:pt x="280" y="0"/>
                    </a:lnTo>
                    <a:lnTo>
                      <a:pt x="280" y="0"/>
                    </a:lnTo>
                    <a:lnTo>
                      <a:pt x="281" y="0"/>
                    </a:lnTo>
                    <a:lnTo>
                      <a:pt x="281" y="0"/>
                    </a:lnTo>
                    <a:lnTo>
                      <a:pt x="281" y="0"/>
                    </a:lnTo>
                    <a:lnTo>
                      <a:pt x="281" y="0"/>
                    </a:lnTo>
                    <a:lnTo>
                      <a:pt x="284" y="0"/>
                    </a:lnTo>
                    <a:lnTo>
                      <a:pt x="284" y="0"/>
                    </a:lnTo>
                    <a:lnTo>
                      <a:pt x="284" y="0"/>
                    </a:lnTo>
                    <a:lnTo>
                      <a:pt x="284" y="0"/>
                    </a:lnTo>
                    <a:lnTo>
                      <a:pt x="284" y="0"/>
                    </a:lnTo>
                    <a:lnTo>
                      <a:pt x="285" y="0"/>
                    </a:lnTo>
                    <a:lnTo>
                      <a:pt x="285" y="0"/>
                    </a:lnTo>
                    <a:lnTo>
                      <a:pt x="285" y="0"/>
                    </a:lnTo>
                    <a:lnTo>
                      <a:pt x="287" y="0"/>
                    </a:lnTo>
                    <a:lnTo>
                      <a:pt x="287" y="0"/>
                    </a:lnTo>
                    <a:lnTo>
                      <a:pt x="287" y="0"/>
                    </a:lnTo>
                    <a:lnTo>
                      <a:pt x="287" y="0"/>
                    </a:lnTo>
                    <a:lnTo>
                      <a:pt x="290" y="0"/>
                    </a:lnTo>
                    <a:lnTo>
                      <a:pt x="290" y="2"/>
                    </a:lnTo>
                    <a:lnTo>
                      <a:pt x="290" y="2"/>
                    </a:lnTo>
                    <a:lnTo>
                      <a:pt x="290" y="2"/>
                    </a:lnTo>
                    <a:lnTo>
                      <a:pt x="290" y="2"/>
                    </a:lnTo>
                    <a:lnTo>
                      <a:pt x="291" y="2"/>
                    </a:lnTo>
                    <a:lnTo>
                      <a:pt x="291" y="2"/>
                    </a:lnTo>
                    <a:lnTo>
                      <a:pt x="291" y="2"/>
                    </a:lnTo>
                    <a:lnTo>
                      <a:pt x="291" y="2"/>
                    </a:lnTo>
                    <a:lnTo>
                      <a:pt x="294" y="2"/>
                    </a:lnTo>
                    <a:lnTo>
                      <a:pt x="294" y="2"/>
                    </a:lnTo>
                    <a:lnTo>
                      <a:pt x="294" y="2"/>
                    </a:lnTo>
                    <a:lnTo>
                      <a:pt x="296" y="2"/>
                    </a:lnTo>
                    <a:lnTo>
                      <a:pt x="296" y="2"/>
                    </a:lnTo>
                    <a:lnTo>
                      <a:pt x="296" y="2"/>
                    </a:lnTo>
                    <a:lnTo>
                      <a:pt x="296" y="2"/>
                    </a:lnTo>
                    <a:lnTo>
                      <a:pt x="296" y="2"/>
                    </a:lnTo>
                    <a:lnTo>
                      <a:pt x="297" y="2"/>
                    </a:lnTo>
                    <a:lnTo>
                      <a:pt x="297" y="2"/>
                    </a:lnTo>
                    <a:lnTo>
                      <a:pt x="297" y="2"/>
                    </a:lnTo>
                    <a:lnTo>
                      <a:pt x="297" y="2"/>
                    </a:lnTo>
                    <a:lnTo>
                      <a:pt x="300" y="2"/>
                    </a:lnTo>
                    <a:lnTo>
                      <a:pt x="300" y="2"/>
                    </a:lnTo>
                    <a:lnTo>
                      <a:pt x="300" y="2"/>
                    </a:lnTo>
                    <a:lnTo>
                      <a:pt x="300" y="2"/>
                    </a:lnTo>
                    <a:lnTo>
                      <a:pt x="301" y="2"/>
                    </a:lnTo>
                    <a:lnTo>
                      <a:pt x="301" y="2"/>
                    </a:lnTo>
                    <a:lnTo>
                      <a:pt x="301" y="2"/>
                    </a:lnTo>
                    <a:lnTo>
                      <a:pt x="301" y="2"/>
                    </a:lnTo>
                    <a:lnTo>
                      <a:pt x="303" y="2"/>
                    </a:lnTo>
                    <a:lnTo>
                      <a:pt x="303" y="2"/>
                    </a:lnTo>
                    <a:lnTo>
                      <a:pt x="303" y="2"/>
                    </a:lnTo>
                    <a:lnTo>
                      <a:pt x="303" y="2"/>
                    </a:lnTo>
                    <a:lnTo>
                      <a:pt x="306" y="2"/>
                    </a:lnTo>
                    <a:lnTo>
                      <a:pt x="306" y="2"/>
                    </a:lnTo>
                    <a:lnTo>
                      <a:pt x="306" y="2"/>
                    </a:lnTo>
                    <a:lnTo>
                      <a:pt x="306" y="2"/>
                    </a:lnTo>
                    <a:lnTo>
                      <a:pt x="307" y="2"/>
                    </a:lnTo>
                    <a:lnTo>
                      <a:pt x="307" y="2"/>
                    </a:lnTo>
                    <a:lnTo>
                      <a:pt x="307" y="2"/>
                    </a:lnTo>
                    <a:lnTo>
                      <a:pt x="307" y="2"/>
                    </a:lnTo>
                    <a:lnTo>
                      <a:pt x="309" y="2"/>
                    </a:lnTo>
                    <a:lnTo>
                      <a:pt x="309" y="2"/>
                    </a:lnTo>
                    <a:lnTo>
                      <a:pt x="309" y="2"/>
                    </a:lnTo>
                    <a:lnTo>
                      <a:pt x="309" y="2"/>
                    </a:lnTo>
                    <a:lnTo>
                      <a:pt x="312" y="4"/>
                    </a:lnTo>
                    <a:lnTo>
                      <a:pt x="312" y="4"/>
                    </a:lnTo>
                    <a:lnTo>
                      <a:pt x="312" y="4"/>
                    </a:lnTo>
                    <a:lnTo>
                      <a:pt x="312" y="4"/>
                    </a:lnTo>
                    <a:lnTo>
                      <a:pt x="313" y="4"/>
                    </a:lnTo>
                    <a:lnTo>
                      <a:pt x="313" y="4"/>
                    </a:lnTo>
                    <a:lnTo>
                      <a:pt x="313" y="4"/>
                    </a:lnTo>
                    <a:lnTo>
                      <a:pt x="313" y="4"/>
                    </a:lnTo>
                    <a:lnTo>
                      <a:pt x="315" y="4"/>
                    </a:lnTo>
                    <a:lnTo>
                      <a:pt x="315" y="4"/>
                    </a:lnTo>
                    <a:lnTo>
                      <a:pt x="315" y="4"/>
                    </a:lnTo>
                    <a:lnTo>
                      <a:pt x="315" y="4"/>
                    </a:lnTo>
                    <a:lnTo>
                      <a:pt x="317" y="4"/>
                    </a:lnTo>
                    <a:lnTo>
                      <a:pt x="317" y="4"/>
                    </a:lnTo>
                    <a:lnTo>
                      <a:pt x="317" y="4"/>
                    </a:lnTo>
                    <a:lnTo>
                      <a:pt x="317" y="4"/>
                    </a:lnTo>
                    <a:lnTo>
                      <a:pt x="317" y="4"/>
                    </a:lnTo>
                    <a:lnTo>
                      <a:pt x="319" y="4"/>
                    </a:lnTo>
                    <a:lnTo>
                      <a:pt x="319" y="4"/>
                    </a:lnTo>
                    <a:lnTo>
                      <a:pt x="319" y="4"/>
                    </a:lnTo>
                    <a:lnTo>
                      <a:pt x="319" y="4"/>
                    </a:lnTo>
                    <a:lnTo>
                      <a:pt x="322" y="4"/>
                    </a:lnTo>
                    <a:lnTo>
                      <a:pt x="322" y="4"/>
                    </a:lnTo>
                    <a:lnTo>
                      <a:pt x="322" y="4"/>
                    </a:lnTo>
                    <a:lnTo>
                      <a:pt x="323" y="4"/>
                    </a:lnTo>
                    <a:lnTo>
                      <a:pt x="323" y="4"/>
                    </a:lnTo>
                    <a:lnTo>
                      <a:pt x="323" y="4"/>
                    </a:lnTo>
                    <a:lnTo>
                      <a:pt x="323" y="4"/>
                    </a:lnTo>
                    <a:lnTo>
                      <a:pt x="323" y="4"/>
                    </a:lnTo>
                    <a:lnTo>
                      <a:pt x="325" y="7"/>
                    </a:lnTo>
                    <a:lnTo>
                      <a:pt x="325" y="7"/>
                    </a:lnTo>
                    <a:lnTo>
                      <a:pt x="325" y="7"/>
                    </a:lnTo>
                    <a:lnTo>
                      <a:pt x="325" y="7"/>
                    </a:lnTo>
                    <a:lnTo>
                      <a:pt x="328" y="7"/>
                    </a:lnTo>
                    <a:lnTo>
                      <a:pt x="328" y="7"/>
                    </a:lnTo>
                    <a:lnTo>
                      <a:pt x="328" y="7"/>
                    </a:lnTo>
                    <a:lnTo>
                      <a:pt x="328" y="7"/>
                    </a:lnTo>
                    <a:lnTo>
                      <a:pt x="329" y="7"/>
                    </a:lnTo>
                    <a:lnTo>
                      <a:pt x="329" y="7"/>
                    </a:lnTo>
                    <a:lnTo>
                      <a:pt x="329" y="7"/>
                    </a:lnTo>
                    <a:lnTo>
                      <a:pt x="329" y="7"/>
                    </a:lnTo>
                    <a:lnTo>
                      <a:pt x="331" y="7"/>
                    </a:lnTo>
                    <a:lnTo>
                      <a:pt x="331" y="7"/>
                    </a:lnTo>
                    <a:lnTo>
                      <a:pt x="331" y="7"/>
                    </a:lnTo>
                    <a:lnTo>
                      <a:pt x="331" y="7"/>
                    </a:lnTo>
                    <a:lnTo>
                      <a:pt x="332" y="7"/>
                    </a:lnTo>
                    <a:lnTo>
                      <a:pt x="332" y="7"/>
                    </a:lnTo>
                    <a:lnTo>
                      <a:pt x="332" y="7"/>
                    </a:lnTo>
                    <a:lnTo>
                      <a:pt x="332" y="7"/>
                    </a:lnTo>
                    <a:lnTo>
                      <a:pt x="335" y="8"/>
                    </a:lnTo>
                    <a:lnTo>
                      <a:pt x="335" y="8"/>
                    </a:lnTo>
                    <a:lnTo>
                      <a:pt x="335" y="8"/>
                    </a:lnTo>
                    <a:lnTo>
                      <a:pt x="335" y="8"/>
                    </a:lnTo>
                    <a:lnTo>
                      <a:pt x="337" y="8"/>
                    </a:lnTo>
                    <a:lnTo>
                      <a:pt x="337" y="8"/>
                    </a:lnTo>
                    <a:close/>
                    <a:moveTo>
                      <a:pt x="395" y="29"/>
                    </a:moveTo>
                    <a:lnTo>
                      <a:pt x="392" y="26"/>
                    </a:lnTo>
                    <a:lnTo>
                      <a:pt x="392" y="26"/>
                    </a:lnTo>
                    <a:lnTo>
                      <a:pt x="395" y="29"/>
                    </a:lnTo>
                    <a:lnTo>
                      <a:pt x="395" y="29"/>
                    </a:lnTo>
                    <a:lnTo>
                      <a:pt x="395" y="29"/>
                    </a:lnTo>
                    <a:lnTo>
                      <a:pt x="395" y="29"/>
                    </a:lnTo>
                    <a:lnTo>
                      <a:pt x="397" y="29"/>
                    </a:lnTo>
                    <a:lnTo>
                      <a:pt x="397" y="29"/>
                    </a:lnTo>
                    <a:lnTo>
                      <a:pt x="397" y="29"/>
                    </a:lnTo>
                    <a:lnTo>
                      <a:pt x="397" y="29"/>
                    </a:lnTo>
                    <a:lnTo>
                      <a:pt x="395" y="29"/>
                    </a:lnTo>
                    <a:lnTo>
                      <a:pt x="395" y="29"/>
                    </a:lnTo>
                    <a:close/>
                    <a:moveTo>
                      <a:pt x="252" y="19"/>
                    </a:moveTo>
                    <a:lnTo>
                      <a:pt x="247" y="19"/>
                    </a:lnTo>
                    <a:lnTo>
                      <a:pt x="247" y="19"/>
                    </a:lnTo>
                    <a:lnTo>
                      <a:pt x="247" y="19"/>
                    </a:lnTo>
                    <a:lnTo>
                      <a:pt x="250" y="16"/>
                    </a:lnTo>
                    <a:lnTo>
                      <a:pt x="247" y="16"/>
                    </a:lnTo>
                    <a:lnTo>
                      <a:pt x="250" y="14"/>
                    </a:lnTo>
                    <a:lnTo>
                      <a:pt x="250" y="13"/>
                    </a:lnTo>
                    <a:lnTo>
                      <a:pt x="252" y="13"/>
                    </a:lnTo>
                    <a:lnTo>
                      <a:pt x="250" y="10"/>
                    </a:lnTo>
                    <a:lnTo>
                      <a:pt x="252" y="10"/>
                    </a:lnTo>
                    <a:lnTo>
                      <a:pt x="250" y="8"/>
                    </a:lnTo>
                    <a:lnTo>
                      <a:pt x="253" y="8"/>
                    </a:lnTo>
                    <a:lnTo>
                      <a:pt x="253" y="8"/>
                    </a:lnTo>
                    <a:lnTo>
                      <a:pt x="253" y="8"/>
                    </a:lnTo>
                    <a:lnTo>
                      <a:pt x="256" y="8"/>
                    </a:lnTo>
                    <a:lnTo>
                      <a:pt x="253" y="10"/>
                    </a:lnTo>
                    <a:lnTo>
                      <a:pt x="253" y="13"/>
                    </a:lnTo>
                    <a:lnTo>
                      <a:pt x="256" y="13"/>
                    </a:lnTo>
                    <a:lnTo>
                      <a:pt x="256" y="14"/>
                    </a:lnTo>
                    <a:lnTo>
                      <a:pt x="253" y="14"/>
                    </a:lnTo>
                    <a:lnTo>
                      <a:pt x="252" y="14"/>
                    </a:lnTo>
                    <a:lnTo>
                      <a:pt x="250" y="16"/>
                    </a:lnTo>
                    <a:lnTo>
                      <a:pt x="250" y="19"/>
                    </a:lnTo>
                    <a:lnTo>
                      <a:pt x="252" y="19"/>
                    </a:lnTo>
                    <a:lnTo>
                      <a:pt x="252" y="19"/>
                    </a:lnTo>
                    <a:lnTo>
                      <a:pt x="252" y="19"/>
                    </a:lnTo>
                    <a:close/>
                    <a:moveTo>
                      <a:pt x="252" y="26"/>
                    </a:moveTo>
                    <a:lnTo>
                      <a:pt x="250" y="26"/>
                    </a:lnTo>
                    <a:lnTo>
                      <a:pt x="250" y="29"/>
                    </a:lnTo>
                    <a:lnTo>
                      <a:pt x="246" y="26"/>
                    </a:lnTo>
                    <a:lnTo>
                      <a:pt x="244" y="26"/>
                    </a:lnTo>
                    <a:lnTo>
                      <a:pt x="242" y="29"/>
                    </a:lnTo>
                    <a:lnTo>
                      <a:pt x="242" y="29"/>
                    </a:lnTo>
                    <a:lnTo>
                      <a:pt x="237" y="29"/>
                    </a:lnTo>
                    <a:lnTo>
                      <a:pt x="237" y="29"/>
                    </a:lnTo>
                    <a:lnTo>
                      <a:pt x="237" y="26"/>
                    </a:lnTo>
                    <a:lnTo>
                      <a:pt x="240" y="26"/>
                    </a:lnTo>
                    <a:lnTo>
                      <a:pt x="244" y="26"/>
                    </a:lnTo>
                    <a:lnTo>
                      <a:pt x="244" y="24"/>
                    </a:lnTo>
                    <a:lnTo>
                      <a:pt x="246" y="24"/>
                    </a:lnTo>
                    <a:lnTo>
                      <a:pt x="246" y="22"/>
                    </a:lnTo>
                    <a:lnTo>
                      <a:pt x="246" y="22"/>
                    </a:lnTo>
                    <a:lnTo>
                      <a:pt x="247" y="20"/>
                    </a:lnTo>
                    <a:lnTo>
                      <a:pt x="250" y="22"/>
                    </a:lnTo>
                    <a:lnTo>
                      <a:pt x="252" y="24"/>
                    </a:lnTo>
                    <a:lnTo>
                      <a:pt x="256" y="24"/>
                    </a:lnTo>
                    <a:lnTo>
                      <a:pt x="258" y="24"/>
                    </a:lnTo>
                    <a:lnTo>
                      <a:pt x="258" y="26"/>
                    </a:lnTo>
                    <a:lnTo>
                      <a:pt x="252" y="26"/>
                    </a:lnTo>
                    <a:lnTo>
                      <a:pt x="252" y="26"/>
                    </a:lnTo>
                    <a:close/>
                    <a:moveTo>
                      <a:pt x="266" y="22"/>
                    </a:moveTo>
                    <a:lnTo>
                      <a:pt x="266" y="22"/>
                    </a:lnTo>
                    <a:lnTo>
                      <a:pt x="266" y="22"/>
                    </a:lnTo>
                    <a:lnTo>
                      <a:pt x="268" y="20"/>
                    </a:lnTo>
                    <a:lnTo>
                      <a:pt x="269" y="20"/>
                    </a:lnTo>
                    <a:lnTo>
                      <a:pt x="269" y="20"/>
                    </a:lnTo>
                    <a:lnTo>
                      <a:pt x="272" y="20"/>
                    </a:lnTo>
                    <a:lnTo>
                      <a:pt x="269" y="20"/>
                    </a:lnTo>
                    <a:lnTo>
                      <a:pt x="266" y="22"/>
                    </a:lnTo>
                    <a:lnTo>
                      <a:pt x="266" y="22"/>
                    </a:lnTo>
                    <a:close/>
                    <a:moveTo>
                      <a:pt x="242" y="30"/>
                    </a:moveTo>
                    <a:lnTo>
                      <a:pt x="242" y="30"/>
                    </a:lnTo>
                    <a:lnTo>
                      <a:pt x="244" y="32"/>
                    </a:lnTo>
                    <a:lnTo>
                      <a:pt x="244" y="35"/>
                    </a:lnTo>
                    <a:lnTo>
                      <a:pt x="242" y="35"/>
                    </a:lnTo>
                    <a:lnTo>
                      <a:pt x="242" y="36"/>
                    </a:lnTo>
                    <a:lnTo>
                      <a:pt x="240" y="36"/>
                    </a:lnTo>
                    <a:lnTo>
                      <a:pt x="237" y="40"/>
                    </a:lnTo>
                    <a:lnTo>
                      <a:pt x="237" y="42"/>
                    </a:lnTo>
                    <a:lnTo>
                      <a:pt x="236" y="42"/>
                    </a:lnTo>
                    <a:lnTo>
                      <a:pt x="237" y="44"/>
                    </a:lnTo>
                    <a:lnTo>
                      <a:pt x="236" y="44"/>
                    </a:lnTo>
                    <a:lnTo>
                      <a:pt x="234" y="46"/>
                    </a:lnTo>
                    <a:lnTo>
                      <a:pt x="231" y="44"/>
                    </a:lnTo>
                    <a:lnTo>
                      <a:pt x="230" y="46"/>
                    </a:lnTo>
                    <a:lnTo>
                      <a:pt x="228" y="46"/>
                    </a:lnTo>
                    <a:lnTo>
                      <a:pt x="227" y="48"/>
                    </a:lnTo>
                    <a:lnTo>
                      <a:pt x="222" y="48"/>
                    </a:lnTo>
                    <a:lnTo>
                      <a:pt x="218" y="50"/>
                    </a:lnTo>
                    <a:lnTo>
                      <a:pt x="216" y="52"/>
                    </a:lnTo>
                    <a:lnTo>
                      <a:pt x="212" y="50"/>
                    </a:lnTo>
                    <a:lnTo>
                      <a:pt x="214" y="50"/>
                    </a:lnTo>
                    <a:lnTo>
                      <a:pt x="214" y="48"/>
                    </a:lnTo>
                    <a:lnTo>
                      <a:pt x="212" y="48"/>
                    </a:lnTo>
                    <a:lnTo>
                      <a:pt x="208" y="50"/>
                    </a:lnTo>
                    <a:lnTo>
                      <a:pt x="206" y="50"/>
                    </a:lnTo>
                    <a:lnTo>
                      <a:pt x="202" y="50"/>
                    </a:lnTo>
                    <a:lnTo>
                      <a:pt x="199" y="52"/>
                    </a:lnTo>
                    <a:lnTo>
                      <a:pt x="196" y="52"/>
                    </a:lnTo>
                    <a:lnTo>
                      <a:pt x="200" y="50"/>
                    </a:lnTo>
                    <a:lnTo>
                      <a:pt x="205" y="48"/>
                    </a:lnTo>
                    <a:lnTo>
                      <a:pt x="208" y="46"/>
                    </a:lnTo>
                    <a:lnTo>
                      <a:pt x="214" y="46"/>
                    </a:lnTo>
                    <a:lnTo>
                      <a:pt x="216" y="46"/>
                    </a:lnTo>
                    <a:lnTo>
                      <a:pt x="222" y="42"/>
                    </a:lnTo>
                    <a:lnTo>
                      <a:pt x="228" y="40"/>
                    </a:lnTo>
                    <a:lnTo>
                      <a:pt x="230" y="38"/>
                    </a:lnTo>
                    <a:lnTo>
                      <a:pt x="234" y="38"/>
                    </a:lnTo>
                    <a:lnTo>
                      <a:pt x="236" y="35"/>
                    </a:lnTo>
                    <a:lnTo>
                      <a:pt x="236" y="32"/>
                    </a:lnTo>
                    <a:lnTo>
                      <a:pt x="240" y="30"/>
                    </a:lnTo>
                    <a:lnTo>
                      <a:pt x="242" y="30"/>
                    </a:lnTo>
                    <a:lnTo>
                      <a:pt x="242" y="30"/>
                    </a:lnTo>
                    <a:lnTo>
                      <a:pt x="242" y="30"/>
                    </a:lnTo>
                    <a:close/>
                    <a:moveTo>
                      <a:pt x="211" y="50"/>
                    </a:moveTo>
                    <a:lnTo>
                      <a:pt x="212" y="50"/>
                    </a:lnTo>
                    <a:lnTo>
                      <a:pt x="211" y="52"/>
                    </a:lnTo>
                    <a:lnTo>
                      <a:pt x="206" y="52"/>
                    </a:lnTo>
                    <a:lnTo>
                      <a:pt x="202" y="54"/>
                    </a:lnTo>
                    <a:lnTo>
                      <a:pt x="202" y="54"/>
                    </a:lnTo>
                    <a:lnTo>
                      <a:pt x="205" y="50"/>
                    </a:lnTo>
                    <a:lnTo>
                      <a:pt x="206" y="50"/>
                    </a:lnTo>
                    <a:lnTo>
                      <a:pt x="208" y="50"/>
                    </a:lnTo>
                    <a:lnTo>
                      <a:pt x="211" y="50"/>
                    </a:lnTo>
                    <a:lnTo>
                      <a:pt x="211" y="50"/>
                    </a:lnTo>
                    <a:close/>
                    <a:moveTo>
                      <a:pt x="200" y="54"/>
                    </a:moveTo>
                    <a:lnTo>
                      <a:pt x="199" y="55"/>
                    </a:lnTo>
                    <a:lnTo>
                      <a:pt x="196" y="60"/>
                    </a:lnTo>
                    <a:lnTo>
                      <a:pt x="195" y="60"/>
                    </a:lnTo>
                    <a:lnTo>
                      <a:pt x="192" y="60"/>
                    </a:lnTo>
                    <a:lnTo>
                      <a:pt x="192" y="58"/>
                    </a:lnTo>
                    <a:lnTo>
                      <a:pt x="195" y="55"/>
                    </a:lnTo>
                    <a:lnTo>
                      <a:pt x="195" y="55"/>
                    </a:lnTo>
                    <a:lnTo>
                      <a:pt x="192" y="55"/>
                    </a:lnTo>
                    <a:lnTo>
                      <a:pt x="192" y="54"/>
                    </a:lnTo>
                    <a:lnTo>
                      <a:pt x="196" y="52"/>
                    </a:lnTo>
                    <a:lnTo>
                      <a:pt x="196" y="52"/>
                    </a:lnTo>
                    <a:lnTo>
                      <a:pt x="200" y="52"/>
                    </a:lnTo>
                    <a:lnTo>
                      <a:pt x="200" y="54"/>
                    </a:lnTo>
                    <a:lnTo>
                      <a:pt x="200" y="54"/>
                    </a:lnTo>
                    <a:close/>
                    <a:moveTo>
                      <a:pt x="413" y="80"/>
                    </a:moveTo>
                    <a:lnTo>
                      <a:pt x="413" y="80"/>
                    </a:lnTo>
                    <a:lnTo>
                      <a:pt x="413" y="80"/>
                    </a:lnTo>
                    <a:lnTo>
                      <a:pt x="413" y="80"/>
                    </a:lnTo>
                    <a:close/>
                    <a:moveTo>
                      <a:pt x="146" y="93"/>
                    </a:moveTo>
                    <a:lnTo>
                      <a:pt x="145" y="98"/>
                    </a:lnTo>
                    <a:lnTo>
                      <a:pt x="142" y="98"/>
                    </a:lnTo>
                    <a:lnTo>
                      <a:pt x="141" y="96"/>
                    </a:lnTo>
                    <a:lnTo>
                      <a:pt x="142" y="93"/>
                    </a:lnTo>
                    <a:lnTo>
                      <a:pt x="146" y="87"/>
                    </a:lnTo>
                    <a:lnTo>
                      <a:pt x="151" y="86"/>
                    </a:lnTo>
                    <a:lnTo>
                      <a:pt x="151" y="86"/>
                    </a:lnTo>
                    <a:lnTo>
                      <a:pt x="151" y="90"/>
                    </a:lnTo>
                    <a:lnTo>
                      <a:pt x="149" y="90"/>
                    </a:lnTo>
                    <a:lnTo>
                      <a:pt x="146" y="93"/>
                    </a:lnTo>
                    <a:lnTo>
                      <a:pt x="146" y="93"/>
                    </a:lnTo>
                    <a:close/>
                    <a:moveTo>
                      <a:pt x="101" y="121"/>
                    </a:moveTo>
                    <a:lnTo>
                      <a:pt x="97" y="125"/>
                    </a:lnTo>
                    <a:lnTo>
                      <a:pt x="94" y="125"/>
                    </a:lnTo>
                    <a:lnTo>
                      <a:pt x="94" y="121"/>
                    </a:lnTo>
                    <a:lnTo>
                      <a:pt x="97" y="118"/>
                    </a:lnTo>
                    <a:lnTo>
                      <a:pt x="104" y="115"/>
                    </a:lnTo>
                    <a:lnTo>
                      <a:pt x="104" y="118"/>
                    </a:lnTo>
                    <a:lnTo>
                      <a:pt x="101" y="120"/>
                    </a:lnTo>
                    <a:lnTo>
                      <a:pt x="101" y="121"/>
                    </a:lnTo>
                    <a:lnTo>
                      <a:pt x="101" y="121"/>
                    </a:lnTo>
                    <a:close/>
                    <a:moveTo>
                      <a:pt x="498" y="140"/>
                    </a:moveTo>
                    <a:lnTo>
                      <a:pt x="496" y="140"/>
                    </a:lnTo>
                    <a:lnTo>
                      <a:pt x="496" y="140"/>
                    </a:lnTo>
                    <a:lnTo>
                      <a:pt x="493" y="136"/>
                    </a:lnTo>
                    <a:lnTo>
                      <a:pt x="493" y="136"/>
                    </a:lnTo>
                    <a:lnTo>
                      <a:pt x="496" y="137"/>
                    </a:lnTo>
                    <a:lnTo>
                      <a:pt x="498" y="140"/>
                    </a:lnTo>
                    <a:lnTo>
                      <a:pt x="498" y="140"/>
                    </a:lnTo>
                    <a:lnTo>
                      <a:pt x="498" y="140"/>
                    </a:lnTo>
                    <a:close/>
                    <a:moveTo>
                      <a:pt x="141" y="130"/>
                    </a:moveTo>
                    <a:lnTo>
                      <a:pt x="142" y="130"/>
                    </a:lnTo>
                    <a:lnTo>
                      <a:pt x="145" y="127"/>
                    </a:lnTo>
                    <a:lnTo>
                      <a:pt x="149" y="127"/>
                    </a:lnTo>
                    <a:lnTo>
                      <a:pt x="149" y="131"/>
                    </a:lnTo>
                    <a:lnTo>
                      <a:pt x="146" y="131"/>
                    </a:lnTo>
                    <a:lnTo>
                      <a:pt x="146" y="131"/>
                    </a:lnTo>
                    <a:lnTo>
                      <a:pt x="145" y="130"/>
                    </a:lnTo>
                    <a:lnTo>
                      <a:pt x="142" y="130"/>
                    </a:lnTo>
                    <a:lnTo>
                      <a:pt x="141" y="130"/>
                    </a:lnTo>
                    <a:lnTo>
                      <a:pt x="139" y="131"/>
                    </a:lnTo>
                    <a:lnTo>
                      <a:pt x="136" y="131"/>
                    </a:lnTo>
                    <a:lnTo>
                      <a:pt x="135" y="130"/>
                    </a:lnTo>
                    <a:lnTo>
                      <a:pt x="136" y="127"/>
                    </a:lnTo>
                    <a:lnTo>
                      <a:pt x="135" y="127"/>
                    </a:lnTo>
                    <a:lnTo>
                      <a:pt x="135" y="124"/>
                    </a:lnTo>
                    <a:lnTo>
                      <a:pt x="136" y="121"/>
                    </a:lnTo>
                    <a:lnTo>
                      <a:pt x="136" y="120"/>
                    </a:lnTo>
                    <a:lnTo>
                      <a:pt x="136" y="118"/>
                    </a:lnTo>
                    <a:lnTo>
                      <a:pt x="136" y="115"/>
                    </a:lnTo>
                    <a:lnTo>
                      <a:pt x="139" y="111"/>
                    </a:lnTo>
                    <a:lnTo>
                      <a:pt x="142" y="111"/>
                    </a:lnTo>
                    <a:lnTo>
                      <a:pt x="145" y="111"/>
                    </a:lnTo>
                    <a:lnTo>
                      <a:pt x="145" y="115"/>
                    </a:lnTo>
                    <a:lnTo>
                      <a:pt x="146" y="115"/>
                    </a:lnTo>
                    <a:lnTo>
                      <a:pt x="145" y="118"/>
                    </a:lnTo>
                    <a:lnTo>
                      <a:pt x="141" y="124"/>
                    </a:lnTo>
                    <a:lnTo>
                      <a:pt x="141" y="130"/>
                    </a:lnTo>
                    <a:lnTo>
                      <a:pt x="141" y="130"/>
                    </a:lnTo>
                    <a:close/>
                    <a:moveTo>
                      <a:pt x="253" y="111"/>
                    </a:moveTo>
                    <a:lnTo>
                      <a:pt x="253" y="111"/>
                    </a:lnTo>
                    <a:lnTo>
                      <a:pt x="253" y="111"/>
                    </a:lnTo>
                    <a:lnTo>
                      <a:pt x="253" y="111"/>
                    </a:lnTo>
                    <a:lnTo>
                      <a:pt x="253" y="111"/>
                    </a:lnTo>
                    <a:close/>
                    <a:moveTo>
                      <a:pt x="250" y="120"/>
                    </a:moveTo>
                    <a:lnTo>
                      <a:pt x="247" y="120"/>
                    </a:lnTo>
                    <a:lnTo>
                      <a:pt x="247" y="120"/>
                    </a:lnTo>
                    <a:lnTo>
                      <a:pt x="250" y="120"/>
                    </a:lnTo>
                    <a:lnTo>
                      <a:pt x="250" y="120"/>
                    </a:lnTo>
                    <a:close/>
                    <a:moveTo>
                      <a:pt x="139" y="136"/>
                    </a:moveTo>
                    <a:lnTo>
                      <a:pt x="136" y="137"/>
                    </a:lnTo>
                    <a:lnTo>
                      <a:pt x="135" y="136"/>
                    </a:lnTo>
                    <a:lnTo>
                      <a:pt x="136" y="133"/>
                    </a:lnTo>
                    <a:lnTo>
                      <a:pt x="136" y="131"/>
                    </a:lnTo>
                    <a:lnTo>
                      <a:pt x="139" y="133"/>
                    </a:lnTo>
                    <a:lnTo>
                      <a:pt x="139" y="136"/>
                    </a:lnTo>
                    <a:lnTo>
                      <a:pt x="139" y="136"/>
                    </a:lnTo>
                    <a:close/>
                    <a:moveTo>
                      <a:pt x="157" y="133"/>
                    </a:moveTo>
                    <a:lnTo>
                      <a:pt x="155" y="137"/>
                    </a:lnTo>
                    <a:lnTo>
                      <a:pt x="155" y="137"/>
                    </a:lnTo>
                    <a:lnTo>
                      <a:pt x="151" y="136"/>
                    </a:lnTo>
                    <a:lnTo>
                      <a:pt x="151" y="133"/>
                    </a:lnTo>
                    <a:lnTo>
                      <a:pt x="155" y="133"/>
                    </a:lnTo>
                    <a:lnTo>
                      <a:pt x="157" y="133"/>
                    </a:lnTo>
                    <a:lnTo>
                      <a:pt x="157" y="133"/>
                    </a:lnTo>
                    <a:close/>
                    <a:moveTo>
                      <a:pt x="142" y="143"/>
                    </a:moveTo>
                    <a:lnTo>
                      <a:pt x="139" y="146"/>
                    </a:lnTo>
                    <a:lnTo>
                      <a:pt x="141" y="137"/>
                    </a:lnTo>
                    <a:lnTo>
                      <a:pt x="145" y="140"/>
                    </a:lnTo>
                    <a:lnTo>
                      <a:pt x="145" y="140"/>
                    </a:lnTo>
                    <a:lnTo>
                      <a:pt x="142" y="143"/>
                    </a:lnTo>
                    <a:lnTo>
                      <a:pt x="142" y="143"/>
                    </a:lnTo>
                    <a:close/>
                    <a:moveTo>
                      <a:pt x="155" y="143"/>
                    </a:moveTo>
                    <a:lnTo>
                      <a:pt x="152" y="143"/>
                    </a:lnTo>
                    <a:lnTo>
                      <a:pt x="152" y="141"/>
                    </a:lnTo>
                    <a:lnTo>
                      <a:pt x="151" y="140"/>
                    </a:lnTo>
                    <a:lnTo>
                      <a:pt x="152" y="137"/>
                    </a:lnTo>
                    <a:lnTo>
                      <a:pt x="152" y="141"/>
                    </a:lnTo>
                    <a:lnTo>
                      <a:pt x="155" y="143"/>
                    </a:lnTo>
                    <a:lnTo>
                      <a:pt x="155" y="143"/>
                    </a:lnTo>
                    <a:close/>
                    <a:moveTo>
                      <a:pt x="121" y="155"/>
                    </a:moveTo>
                    <a:lnTo>
                      <a:pt x="119" y="157"/>
                    </a:lnTo>
                    <a:lnTo>
                      <a:pt x="119" y="157"/>
                    </a:lnTo>
                    <a:lnTo>
                      <a:pt x="121" y="153"/>
                    </a:lnTo>
                    <a:lnTo>
                      <a:pt x="129" y="146"/>
                    </a:lnTo>
                    <a:lnTo>
                      <a:pt x="129" y="143"/>
                    </a:lnTo>
                    <a:lnTo>
                      <a:pt x="129" y="143"/>
                    </a:lnTo>
                    <a:lnTo>
                      <a:pt x="129" y="143"/>
                    </a:lnTo>
                    <a:lnTo>
                      <a:pt x="129" y="143"/>
                    </a:lnTo>
                    <a:lnTo>
                      <a:pt x="129" y="146"/>
                    </a:lnTo>
                    <a:lnTo>
                      <a:pt x="129" y="146"/>
                    </a:lnTo>
                    <a:lnTo>
                      <a:pt x="127" y="149"/>
                    </a:lnTo>
                    <a:lnTo>
                      <a:pt x="125" y="149"/>
                    </a:lnTo>
                    <a:lnTo>
                      <a:pt x="125" y="152"/>
                    </a:lnTo>
                    <a:lnTo>
                      <a:pt x="121" y="155"/>
                    </a:lnTo>
                    <a:lnTo>
                      <a:pt x="121" y="155"/>
                    </a:lnTo>
                    <a:close/>
                    <a:moveTo>
                      <a:pt x="145" y="146"/>
                    </a:moveTo>
                    <a:lnTo>
                      <a:pt x="145" y="149"/>
                    </a:lnTo>
                    <a:lnTo>
                      <a:pt x="141" y="147"/>
                    </a:lnTo>
                    <a:lnTo>
                      <a:pt x="141" y="146"/>
                    </a:lnTo>
                    <a:lnTo>
                      <a:pt x="142" y="146"/>
                    </a:lnTo>
                    <a:lnTo>
                      <a:pt x="145" y="141"/>
                    </a:lnTo>
                    <a:lnTo>
                      <a:pt x="146" y="141"/>
                    </a:lnTo>
                    <a:lnTo>
                      <a:pt x="145" y="146"/>
                    </a:lnTo>
                    <a:lnTo>
                      <a:pt x="145" y="146"/>
                    </a:lnTo>
                    <a:close/>
                    <a:moveTo>
                      <a:pt x="146" y="146"/>
                    </a:moveTo>
                    <a:lnTo>
                      <a:pt x="145" y="147"/>
                    </a:lnTo>
                    <a:lnTo>
                      <a:pt x="145" y="146"/>
                    </a:lnTo>
                    <a:lnTo>
                      <a:pt x="149" y="141"/>
                    </a:lnTo>
                    <a:lnTo>
                      <a:pt x="149" y="143"/>
                    </a:lnTo>
                    <a:lnTo>
                      <a:pt x="146" y="146"/>
                    </a:lnTo>
                    <a:lnTo>
                      <a:pt x="146" y="146"/>
                    </a:lnTo>
                    <a:close/>
                    <a:moveTo>
                      <a:pt x="113" y="149"/>
                    </a:moveTo>
                    <a:lnTo>
                      <a:pt x="113" y="149"/>
                    </a:lnTo>
                    <a:lnTo>
                      <a:pt x="113" y="149"/>
                    </a:lnTo>
                    <a:lnTo>
                      <a:pt x="113" y="149"/>
                    </a:lnTo>
                    <a:lnTo>
                      <a:pt x="113" y="149"/>
                    </a:lnTo>
                    <a:close/>
                    <a:moveTo>
                      <a:pt x="151" y="143"/>
                    </a:moveTo>
                    <a:lnTo>
                      <a:pt x="149" y="146"/>
                    </a:lnTo>
                    <a:lnTo>
                      <a:pt x="146" y="147"/>
                    </a:lnTo>
                    <a:lnTo>
                      <a:pt x="149" y="143"/>
                    </a:lnTo>
                    <a:lnTo>
                      <a:pt x="151" y="143"/>
                    </a:lnTo>
                    <a:lnTo>
                      <a:pt x="151" y="143"/>
                    </a:lnTo>
                    <a:close/>
                    <a:moveTo>
                      <a:pt x="12" y="215"/>
                    </a:moveTo>
                    <a:lnTo>
                      <a:pt x="10" y="219"/>
                    </a:lnTo>
                    <a:lnTo>
                      <a:pt x="9" y="220"/>
                    </a:lnTo>
                    <a:lnTo>
                      <a:pt x="9" y="216"/>
                    </a:lnTo>
                    <a:lnTo>
                      <a:pt x="10" y="210"/>
                    </a:lnTo>
                    <a:lnTo>
                      <a:pt x="12" y="204"/>
                    </a:lnTo>
                    <a:lnTo>
                      <a:pt x="12" y="203"/>
                    </a:lnTo>
                    <a:lnTo>
                      <a:pt x="12" y="204"/>
                    </a:lnTo>
                    <a:lnTo>
                      <a:pt x="12" y="207"/>
                    </a:lnTo>
                    <a:lnTo>
                      <a:pt x="12" y="210"/>
                    </a:lnTo>
                    <a:lnTo>
                      <a:pt x="12" y="213"/>
                    </a:lnTo>
                    <a:lnTo>
                      <a:pt x="12" y="215"/>
                    </a:lnTo>
                    <a:lnTo>
                      <a:pt x="12" y="215"/>
                    </a:lnTo>
                    <a:close/>
                    <a:moveTo>
                      <a:pt x="158" y="147"/>
                    </a:moveTo>
                    <a:lnTo>
                      <a:pt x="158" y="152"/>
                    </a:lnTo>
                    <a:lnTo>
                      <a:pt x="158" y="155"/>
                    </a:lnTo>
                    <a:lnTo>
                      <a:pt x="157" y="157"/>
                    </a:lnTo>
                    <a:lnTo>
                      <a:pt x="155" y="155"/>
                    </a:lnTo>
                    <a:lnTo>
                      <a:pt x="152" y="157"/>
                    </a:lnTo>
                    <a:lnTo>
                      <a:pt x="155" y="161"/>
                    </a:lnTo>
                    <a:lnTo>
                      <a:pt x="152" y="163"/>
                    </a:lnTo>
                    <a:lnTo>
                      <a:pt x="152" y="163"/>
                    </a:lnTo>
                    <a:lnTo>
                      <a:pt x="149" y="161"/>
                    </a:lnTo>
                    <a:lnTo>
                      <a:pt x="146" y="161"/>
                    </a:lnTo>
                    <a:lnTo>
                      <a:pt x="146" y="157"/>
                    </a:lnTo>
                    <a:lnTo>
                      <a:pt x="149" y="155"/>
                    </a:lnTo>
                    <a:lnTo>
                      <a:pt x="146" y="155"/>
                    </a:lnTo>
                    <a:lnTo>
                      <a:pt x="142" y="155"/>
                    </a:lnTo>
                    <a:lnTo>
                      <a:pt x="142" y="157"/>
                    </a:lnTo>
                    <a:lnTo>
                      <a:pt x="141" y="155"/>
                    </a:lnTo>
                    <a:lnTo>
                      <a:pt x="139" y="159"/>
                    </a:lnTo>
                    <a:lnTo>
                      <a:pt x="136" y="159"/>
                    </a:lnTo>
                    <a:lnTo>
                      <a:pt x="141" y="155"/>
                    </a:lnTo>
                    <a:lnTo>
                      <a:pt x="142" y="153"/>
                    </a:lnTo>
                    <a:lnTo>
                      <a:pt x="142" y="152"/>
                    </a:lnTo>
                    <a:lnTo>
                      <a:pt x="145" y="152"/>
                    </a:lnTo>
                    <a:lnTo>
                      <a:pt x="149" y="153"/>
                    </a:lnTo>
                    <a:lnTo>
                      <a:pt x="151" y="149"/>
                    </a:lnTo>
                    <a:lnTo>
                      <a:pt x="152" y="149"/>
                    </a:lnTo>
                    <a:lnTo>
                      <a:pt x="155" y="147"/>
                    </a:lnTo>
                    <a:lnTo>
                      <a:pt x="155" y="146"/>
                    </a:lnTo>
                    <a:lnTo>
                      <a:pt x="157" y="146"/>
                    </a:lnTo>
                    <a:lnTo>
                      <a:pt x="157" y="147"/>
                    </a:lnTo>
                    <a:lnTo>
                      <a:pt x="158" y="147"/>
                    </a:lnTo>
                    <a:lnTo>
                      <a:pt x="158" y="147"/>
                    </a:lnTo>
                    <a:close/>
                    <a:moveTo>
                      <a:pt x="199" y="149"/>
                    </a:moveTo>
                    <a:lnTo>
                      <a:pt x="196" y="149"/>
                    </a:lnTo>
                    <a:lnTo>
                      <a:pt x="196" y="149"/>
                    </a:lnTo>
                    <a:lnTo>
                      <a:pt x="196" y="149"/>
                    </a:lnTo>
                    <a:lnTo>
                      <a:pt x="199" y="149"/>
                    </a:lnTo>
                    <a:lnTo>
                      <a:pt x="199" y="149"/>
                    </a:lnTo>
                    <a:close/>
                    <a:moveTo>
                      <a:pt x="369" y="152"/>
                    </a:moveTo>
                    <a:lnTo>
                      <a:pt x="369" y="152"/>
                    </a:lnTo>
                    <a:lnTo>
                      <a:pt x="369" y="152"/>
                    </a:lnTo>
                    <a:lnTo>
                      <a:pt x="369" y="152"/>
                    </a:lnTo>
                    <a:lnTo>
                      <a:pt x="369" y="152"/>
                    </a:lnTo>
                    <a:lnTo>
                      <a:pt x="369" y="152"/>
                    </a:lnTo>
                    <a:close/>
                    <a:moveTo>
                      <a:pt x="317" y="149"/>
                    </a:moveTo>
                    <a:lnTo>
                      <a:pt x="317" y="149"/>
                    </a:lnTo>
                    <a:lnTo>
                      <a:pt x="317" y="149"/>
                    </a:lnTo>
                    <a:lnTo>
                      <a:pt x="317" y="149"/>
                    </a:lnTo>
                    <a:lnTo>
                      <a:pt x="317" y="149"/>
                    </a:lnTo>
                    <a:lnTo>
                      <a:pt x="317" y="149"/>
                    </a:lnTo>
                    <a:close/>
                    <a:moveTo>
                      <a:pt x="2" y="229"/>
                    </a:moveTo>
                    <a:lnTo>
                      <a:pt x="2" y="229"/>
                    </a:lnTo>
                    <a:lnTo>
                      <a:pt x="2" y="229"/>
                    </a:lnTo>
                    <a:lnTo>
                      <a:pt x="2" y="229"/>
                    </a:lnTo>
                    <a:close/>
                    <a:moveTo>
                      <a:pt x="121" y="172"/>
                    </a:moveTo>
                    <a:lnTo>
                      <a:pt x="123" y="175"/>
                    </a:lnTo>
                    <a:lnTo>
                      <a:pt x="119" y="177"/>
                    </a:lnTo>
                    <a:lnTo>
                      <a:pt x="119" y="179"/>
                    </a:lnTo>
                    <a:lnTo>
                      <a:pt x="117" y="179"/>
                    </a:lnTo>
                    <a:lnTo>
                      <a:pt x="117" y="181"/>
                    </a:lnTo>
                    <a:lnTo>
                      <a:pt x="119" y="183"/>
                    </a:lnTo>
                    <a:lnTo>
                      <a:pt x="119" y="185"/>
                    </a:lnTo>
                    <a:lnTo>
                      <a:pt x="119" y="187"/>
                    </a:lnTo>
                    <a:lnTo>
                      <a:pt x="121" y="188"/>
                    </a:lnTo>
                    <a:lnTo>
                      <a:pt x="123" y="191"/>
                    </a:lnTo>
                    <a:lnTo>
                      <a:pt x="119" y="191"/>
                    </a:lnTo>
                    <a:lnTo>
                      <a:pt x="119" y="193"/>
                    </a:lnTo>
                    <a:lnTo>
                      <a:pt x="117" y="197"/>
                    </a:lnTo>
                    <a:lnTo>
                      <a:pt x="117" y="199"/>
                    </a:lnTo>
                    <a:lnTo>
                      <a:pt x="114" y="203"/>
                    </a:lnTo>
                    <a:lnTo>
                      <a:pt x="113" y="204"/>
                    </a:lnTo>
                    <a:lnTo>
                      <a:pt x="113" y="209"/>
                    </a:lnTo>
                    <a:lnTo>
                      <a:pt x="111" y="215"/>
                    </a:lnTo>
                    <a:lnTo>
                      <a:pt x="110" y="216"/>
                    </a:lnTo>
                    <a:lnTo>
                      <a:pt x="105" y="219"/>
                    </a:lnTo>
                    <a:lnTo>
                      <a:pt x="105" y="216"/>
                    </a:lnTo>
                    <a:lnTo>
                      <a:pt x="101" y="216"/>
                    </a:lnTo>
                    <a:lnTo>
                      <a:pt x="99" y="215"/>
                    </a:lnTo>
                    <a:lnTo>
                      <a:pt x="97" y="219"/>
                    </a:lnTo>
                    <a:lnTo>
                      <a:pt x="94" y="219"/>
                    </a:lnTo>
                    <a:lnTo>
                      <a:pt x="94" y="216"/>
                    </a:lnTo>
                    <a:lnTo>
                      <a:pt x="91" y="216"/>
                    </a:lnTo>
                    <a:lnTo>
                      <a:pt x="91" y="219"/>
                    </a:lnTo>
                    <a:lnTo>
                      <a:pt x="88" y="219"/>
                    </a:lnTo>
                    <a:lnTo>
                      <a:pt x="88" y="215"/>
                    </a:lnTo>
                    <a:lnTo>
                      <a:pt x="88" y="210"/>
                    </a:lnTo>
                    <a:lnTo>
                      <a:pt x="85" y="209"/>
                    </a:lnTo>
                    <a:lnTo>
                      <a:pt x="83" y="207"/>
                    </a:lnTo>
                    <a:lnTo>
                      <a:pt x="83" y="203"/>
                    </a:lnTo>
                    <a:lnTo>
                      <a:pt x="83" y="199"/>
                    </a:lnTo>
                    <a:lnTo>
                      <a:pt x="85" y="194"/>
                    </a:lnTo>
                    <a:lnTo>
                      <a:pt x="88" y="197"/>
                    </a:lnTo>
                    <a:lnTo>
                      <a:pt x="91" y="197"/>
                    </a:lnTo>
                    <a:lnTo>
                      <a:pt x="91" y="191"/>
                    </a:lnTo>
                    <a:lnTo>
                      <a:pt x="94" y="188"/>
                    </a:lnTo>
                    <a:lnTo>
                      <a:pt x="99" y="187"/>
                    </a:lnTo>
                    <a:lnTo>
                      <a:pt x="104" y="181"/>
                    </a:lnTo>
                    <a:lnTo>
                      <a:pt x="104" y="179"/>
                    </a:lnTo>
                    <a:lnTo>
                      <a:pt x="107" y="177"/>
                    </a:lnTo>
                    <a:lnTo>
                      <a:pt x="107" y="177"/>
                    </a:lnTo>
                    <a:lnTo>
                      <a:pt x="107" y="175"/>
                    </a:lnTo>
                    <a:lnTo>
                      <a:pt x="110" y="175"/>
                    </a:lnTo>
                    <a:lnTo>
                      <a:pt x="113" y="169"/>
                    </a:lnTo>
                    <a:lnTo>
                      <a:pt x="114" y="168"/>
                    </a:lnTo>
                    <a:lnTo>
                      <a:pt x="117" y="165"/>
                    </a:lnTo>
                    <a:lnTo>
                      <a:pt x="119" y="168"/>
                    </a:lnTo>
                    <a:lnTo>
                      <a:pt x="119" y="169"/>
                    </a:lnTo>
                    <a:lnTo>
                      <a:pt x="123" y="169"/>
                    </a:lnTo>
                    <a:lnTo>
                      <a:pt x="125" y="171"/>
                    </a:lnTo>
                    <a:lnTo>
                      <a:pt x="121" y="172"/>
                    </a:lnTo>
                    <a:lnTo>
                      <a:pt x="121" y="172"/>
                    </a:lnTo>
                    <a:close/>
                    <a:moveTo>
                      <a:pt x="41" y="199"/>
                    </a:moveTo>
                    <a:lnTo>
                      <a:pt x="44" y="199"/>
                    </a:lnTo>
                    <a:lnTo>
                      <a:pt x="46" y="197"/>
                    </a:lnTo>
                    <a:lnTo>
                      <a:pt x="48" y="197"/>
                    </a:lnTo>
                    <a:lnTo>
                      <a:pt x="48" y="201"/>
                    </a:lnTo>
                    <a:lnTo>
                      <a:pt x="51" y="203"/>
                    </a:lnTo>
                    <a:lnTo>
                      <a:pt x="54" y="204"/>
                    </a:lnTo>
                    <a:lnTo>
                      <a:pt x="54" y="207"/>
                    </a:lnTo>
                    <a:lnTo>
                      <a:pt x="56" y="204"/>
                    </a:lnTo>
                    <a:lnTo>
                      <a:pt x="57" y="207"/>
                    </a:lnTo>
                    <a:lnTo>
                      <a:pt x="60" y="209"/>
                    </a:lnTo>
                    <a:lnTo>
                      <a:pt x="60" y="209"/>
                    </a:lnTo>
                    <a:lnTo>
                      <a:pt x="62" y="210"/>
                    </a:lnTo>
                    <a:lnTo>
                      <a:pt x="63" y="210"/>
                    </a:lnTo>
                    <a:lnTo>
                      <a:pt x="63" y="210"/>
                    </a:lnTo>
                    <a:lnTo>
                      <a:pt x="63" y="216"/>
                    </a:lnTo>
                    <a:lnTo>
                      <a:pt x="63" y="216"/>
                    </a:lnTo>
                    <a:lnTo>
                      <a:pt x="67" y="216"/>
                    </a:lnTo>
                    <a:lnTo>
                      <a:pt x="67" y="220"/>
                    </a:lnTo>
                    <a:lnTo>
                      <a:pt x="67" y="222"/>
                    </a:lnTo>
                    <a:lnTo>
                      <a:pt x="72" y="220"/>
                    </a:lnTo>
                    <a:lnTo>
                      <a:pt x="73" y="225"/>
                    </a:lnTo>
                    <a:lnTo>
                      <a:pt x="72" y="229"/>
                    </a:lnTo>
                    <a:lnTo>
                      <a:pt x="72" y="238"/>
                    </a:lnTo>
                    <a:lnTo>
                      <a:pt x="69" y="237"/>
                    </a:lnTo>
                    <a:lnTo>
                      <a:pt x="67" y="238"/>
                    </a:lnTo>
                    <a:lnTo>
                      <a:pt x="66" y="237"/>
                    </a:lnTo>
                    <a:lnTo>
                      <a:pt x="63" y="237"/>
                    </a:lnTo>
                    <a:lnTo>
                      <a:pt x="60" y="232"/>
                    </a:lnTo>
                    <a:lnTo>
                      <a:pt x="60" y="232"/>
                    </a:lnTo>
                    <a:lnTo>
                      <a:pt x="57" y="231"/>
                    </a:lnTo>
                    <a:lnTo>
                      <a:pt x="56" y="226"/>
                    </a:lnTo>
                    <a:lnTo>
                      <a:pt x="56" y="225"/>
                    </a:lnTo>
                    <a:lnTo>
                      <a:pt x="54" y="220"/>
                    </a:lnTo>
                    <a:lnTo>
                      <a:pt x="51" y="219"/>
                    </a:lnTo>
                    <a:lnTo>
                      <a:pt x="51" y="219"/>
                    </a:lnTo>
                    <a:lnTo>
                      <a:pt x="50" y="216"/>
                    </a:lnTo>
                    <a:lnTo>
                      <a:pt x="50" y="213"/>
                    </a:lnTo>
                    <a:lnTo>
                      <a:pt x="48" y="210"/>
                    </a:lnTo>
                    <a:lnTo>
                      <a:pt x="46" y="209"/>
                    </a:lnTo>
                    <a:lnTo>
                      <a:pt x="46" y="207"/>
                    </a:lnTo>
                    <a:lnTo>
                      <a:pt x="44" y="204"/>
                    </a:lnTo>
                    <a:lnTo>
                      <a:pt x="44" y="204"/>
                    </a:lnTo>
                    <a:lnTo>
                      <a:pt x="40" y="203"/>
                    </a:lnTo>
                    <a:lnTo>
                      <a:pt x="40" y="199"/>
                    </a:lnTo>
                    <a:lnTo>
                      <a:pt x="41" y="197"/>
                    </a:lnTo>
                    <a:lnTo>
                      <a:pt x="41" y="199"/>
                    </a:lnTo>
                    <a:lnTo>
                      <a:pt x="41" y="199"/>
                    </a:lnTo>
                    <a:close/>
                    <a:moveTo>
                      <a:pt x="505" y="213"/>
                    </a:moveTo>
                    <a:lnTo>
                      <a:pt x="505" y="213"/>
                    </a:lnTo>
                    <a:lnTo>
                      <a:pt x="505" y="213"/>
                    </a:lnTo>
                    <a:lnTo>
                      <a:pt x="505" y="213"/>
                    </a:lnTo>
                    <a:lnTo>
                      <a:pt x="505" y="210"/>
                    </a:lnTo>
                    <a:lnTo>
                      <a:pt x="505" y="213"/>
                    </a:lnTo>
                    <a:lnTo>
                      <a:pt x="505" y="213"/>
                    </a:lnTo>
                    <a:lnTo>
                      <a:pt x="505" y="213"/>
                    </a:lnTo>
                    <a:lnTo>
                      <a:pt x="505" y="213"/>
                    </a:lnTo>
                    <a:close/>
                    <a:moveTo>
                      <a:pt x="167" y="185"/>
                    </a:moveTo>
                    <a:lnTo>
                      <a:pt x="167" y="185"/>
                    </a:lnTo>
                    <a:lnTo>
                      <a:pt x="163" y="185"/>
                    </a:lnTo>
                    <a:lnTo>
                      <a:pt x="161" y="183"/>
                    </a:lnTo>
                    <a:lnTo>
                      <a:pt x="163" y="179"/>
                    </a:lnTo>
                    <a:lnTo>
                      <a:pt x="164" y="179"/>
                    </a:lnTo>
                    <a:lnTo>
                      <a:pt x="167" y="181"/>
                    </a:lnTo>
                    <a:lnTo>
                      <a:pt x="168" y="181"/>
                    </a:lnTo>
                    <a:lnTo>
                      <a:pt x="167" y="185"/>
                    </a:lnTo>
                    <a:lnTo>
                      <a:pt x="167" y="185"/>
                    </a:lnTo>
                    <a:close/>
                    <a:moveTo>
                      <a:pt x="66" y="207"/>
                    </a:moveTo>
                    <a:lnTo>
                      <a:pt x="66" y="207"/>
                    </a:lnTo>
                    <a:lnTo>
                      <a:pt x="63" y="207"/>
                    </a:lnTo>
                    <a:lnTo>
                      <a:pt x="66" y="204"/>
                    </a:lnTo>
                    <a:lnTo>
                      <a:pt x="66" y="207"/>
                    </a:lnTo>
                    <a:lnTo>
                      <a:pt x="66" y="207"/>
                    </a:lnTo>
                    <a:close/>
                    <a:moveTo>
                      <a:pt x="151" y="185"/>
                    </a:moveTo>
                    <a:lnTo>
                      <a:pt x="146" y="188"/>
                    </a:lnTo>
                    <a:lnTo>
                      <a:pt x="145" y="188"/>
                    </a:lnTo>
                    <a:lnTo>
                      <a:pt x="141" y="188"/>
                    </a:lnTo>
                    <a:lnTo>
                      <a:pt x="135" y="191"/>
                    </a:lnTo>
                    <a:lnTo>
                      <a:pt x="133" y="191"/>
                    </a:lnTo>
                    <a:lnTo>
                      <a:pt x="130" y="191"/>
                    </a:lnTo>
                    <a:lnTo>
                      <a:pt x="129" y="193"/>
                    </a:lnTo>
                    <a:lnTo>
                      <a:pt x="127" y="194"/>
                    </a:lnTo>
                    <a:lnTo>
                      <a:pt x="129" y="199"/>
                    </a:lnTo>
                    <a:lnTo>
                      <a:pt x="130" y="201"/>
                    </a:lnTo>
                    <a:lnTo>
                      <a:pt x="133" y="201"/>
                    </a:lnTo>
                    <a:lnTo>
                      <a:pt x="135" y="197"/>
                    </a:lnTo>
                    <a:lnTo>
                      <a:pt x="136" y="197"/>
                    </a:lnTo>
                    <a:lnTo>
                      <a:pt x="136" y="194"/>
                    </a:lnTo>
                    <a:lnTo>
                      <a:pt x="141" y="194"/>
                    </a:lnTo>
                    <a:lnTo>
                      <a:pt x="139" y="199"/>
                    </a:lnTo>
                    <a:lnTo>
                      <a:pt x="135" y="201"/>
                    </a:lnTo>
                    <a:lnTo>
                      <a:pt x="135" y="203"/>
                    </a:lnTo>
                    <a:lnTo>
                      <a:pt x="136" y="203"/>
                    </a:lnTo>
                    <a:lnTo>
                      <a:pt x="139" y="207"/>
                    </a:lnTo>
                    <a:lnTo>
                      <a:pt x="136" y="209"/>
                    </a:lnTo>
                    <a:lnTo>
                      <a:pt x="139" y="210"/>
                    </a:lnTo>
                    <a:lnTo>
                      <a:pt x="139" y="213"/>
                    </a:lnTo>
                    <a:lnTo>
                      <a:pt x="136" y="215"/>
                    </a:lnTo>
                    <a:lnTo>
                      <a:pt x="136" y="215"/>
                    </a:lnTo>
                    <a:lnTo>
                      <a:pt x="135" y="215"/>
                    </a:lnTo>
                    <a:lnTo>
                      <a:pt x="135" y="213"/>
                    </a:lnTo>
                    <a:lnTo>
                      <a:pt x="130" y="210"/>
                    </a:lnTo>
                    <a:lnTo>
                      <a:pt x="133" y="207"/>
                    </a:lnTo>
                    <a:lnTo>
                      <a:pt x="130" y="207"/>
                    </a:lnTo>
                    <a:lnTo>
                      <a:pt x="129" y="209"/>
                    </a:lnTo>
                    <a:lnTo>
                      <a:pt x="129" y="209"/>
                    </a:lnTo>
                    <a:lnTo>
                      <a:pt x="129" y="213"/>
                    </a:lnTo>
                    <a:lnTo>
                      <a:pt x="130" y="216"/>
                    </a:lnTo>
                    <a:lnTo>
                      <a:pt x="129" y="220"/>
                    </a:lnTo>
                    <a:lnTo>
                      <a:pt x="127" y="222"/>
                    </a:lnTo>
                    <a:lnTo>
                      <a:pt x="125" y="220"/>
                    </a:lnTo>
                    <a:lnTo>
                      <a:pt x="127" y="216"/>
                    </a:lnTo>
                    <a:lnTo>
                      <a:pt x="127" y="213"/>
                    </a:lnTo>
                    <a:lnTo>
                      <a:pt x="125" y="210"/>
                    </a:lnTo>
                    <a:lnTo>
                      <a:pt x="123" y="213"/>
                    </a:lnTo>
                    <a:lnTo>
                      <a:pt x="123" y="207"/>
                    </a:lnTo>
                    <a:lnTo>
                      <a:pt x="125" y="204"/>
                    </a:lnTo>
                    <a:lnTo>
                      <a:pt x="125" y="201"/>
                    </a:lnTo>
                    <a:lnTo>
                      <a:pt x="127" y="199"/>
                    </a:lnTo>
                    <a:lnTo>
                      <a:pt x="129" y="191"/>
                    </a:lnTo>
                    <a:lnTo>
                      <a:pt x="130" y="191"/>
                    </a:lnTo>
                    <a:lnTo>
                      <a:pt x="130" y="187"/>
                    </a:lnTo>
                    <a:lnTo>
                      <a:pt x="139" y="187"/>
                    </a:lnTo>
                    <a:lnTo>
                      <a:pt x="145" y="187"/>
                    </a:lnTo>
                    <a:lnTo>
                      <a:pt x="146" y="185"/>
                    </a:lnTo>
                    <a:lnTo>
                      <a:pt x="149" y="183"/>
                    </a:lnTo>
                    <a:lnTo>
                      <a:pt x="151" y="183"/>
                    </a:lnTo>
                    <a:lnTo>
                      <a:pt x="151" y="185"/>
                    </a:lnTo>
                    <a:lnTo>
                      <a:pt x="151" y="185"/>
                    </a:lnTo>
                    <a:close/>
                    <a:moveTo>
                      <a:pt x="190" y="187"/>
                    </a:moveTo>
                    <a:lnTo>
                      <a:pt x="190" y="187"/>
                    </a:lnTo>
                    <a:lnTo>
                      <a:pt x="195" y="187"/>
                    </a:lnTo>
                    <a:lnTo>
                      <a:pt x="195" y="191"/>
                    </a:lnTo>
                    <a:lnTo>
                      <a:pt x="195" y="193"/>
                    </a:lnTo>
                    <a:lnTo>
                      <a:pt x="195" y="194"/>
                    </a:lnTo>
                    <a:lnTo>
                      <a:pt x="196" y="197"/>
                    </a:lnTo>
                    <a:lnTo>
                      <a:pt x="196" y="199"/>
                    </a:lnTo>
                    <a:lnTo>
                      <a:pt x="199" y="199"/>
                    </a:lnTo>
                    <a:lnTo>
                      <a:pt x="200" y="199"/>
                    </a:lnTo>
                    <a:lnTo>
                      <a:pt x="205" y="194"/>
                    </a:lnTo>
                    <a:lnTo>
                      <a:pt x="206" y="193"/>
                    </a:lnTo>
                    <a:lnTo>
                      <a:pt x="208" y="193"/>
                    </a:lnTo>
                    <a:lnTo>
                      <a:pt x="208" y="191"/>
                    </a:lnTo>
                    <a:lnTo>
                      <a:pt x="212" y="188"/>
                    </a:lnTo>
                    <a:lnTo>
                      <a:pt x="216" y="191"/>
                    </a:lnTo>
                    <a:lnTo>
                      <a:pt x="222" y="193"/>
                    </a:lnTo>
                    <a:lnTo>
                      <a:pt x="224" y="193"/>
                    </a:lnTo>
                    <a:lnTo>
                      <a:pt x="228" y="193"/>
                    </a:lnTo>
                    <a:lnTo>
                      <a:pt x="240" y="197"/>
                    </a:lnTo>
                    <a:lnTo>
                      <a:pt x="242" y="197"/>
                    </a:lnTo>
                    <a:lnTo>
                      <a:pt x="244" y="199"/>
                    </a:lnTo>
                    <a:lnTo>
                      <a:pt x="247" y="199"/>
                    </a:lnTo>
                    <a:lnTo>
                      <a:pt x="250" y="201"/>
                    </a:lnTo>
                    <a:lnTo>
                      <a:pt x="253" y="203"/>
                    </a:lnTo>
                    <a:lnTo>
                      <a:pt x="253" y="207"/>
                    </a:lnTo>
                    <a:lnTo>
                      <a:pt x="258" y="207"/>
                    </a:lnTo>
                    <a:lnTo>
                      <a:pt x="259" y="209"/>
                    </a:lnTo>
                    <a:lnTo>
                      <a:pt x="262" y="209"/>
                    </a:lnTo>
                    <a:lnTo>
                      <a:pt x="264" y="210"/>
                    </a:lnTo>
                    <a:lnTo>
                      <a:pt x="264" y="213"/>
                    </a:lnTo>
                    <a:lnTo>
                      <a:pt x="259" y="213"/>
                    </a:lnTo>
                    <a:lnTo>
                      <a:pt x="262" y="216"/>
                    </a:lnTo>
                    <a:lnTo>
                      <a:pt x="266" y="219"/>
                    </a:lnTo>
                    <a:lnTo>
                      <a:pt x="266" y="222"/>
                    </a:lnTo>
                    <a:lnTo>
                      <a:pt x="275" y="231"/>
                    </a:lnTo>
                    <a:lnTo>
                      <a:pt x="275" y="232"/>
                    </a:lnTo>
                    <a:lnTo>
                      <a:pt x="269" y="231"/>
                    </a:lnTo>
                    <a:lnTo>
                      <a:pt x="266" y="231"/>
                    </a:lnTo>
                    <a:lnTo>
                      <a:pt x="264" y="229"/>
                    </a:lnTo>
                    <a:lnTo>
                      <a:pt x="262" y="226"/>
                    </a:lnTo>
                    <a:lnTo>
                      <a:pt x="256" y="220"/>
                    </a:lnTo>
                    <a:lnTo>
                      <a:pt x="256" y="220"/>
                    </a:lnTo>
                    <a:lnTo>
                      <a:pt x="247" y="219"/>
                    </a:lnTo>
                    <a:lnTo>
                      <a:pt x="246" y="219"/>
                    </a:lnTo>
                    <a:lnTo>
                      <a:pt x="240" y="222"/>
                    </a:lnTo>
                    <a:lnTo>
                      <a:pt x="242" y="225"/>
                    </a:lnTo>
                    <a:lnTo>
                      <a:pt x="237" y="226"/>
                    </a:lnTo>
                    <a:lnTo>
                      <a:pt x="236" y="226"/>
                    </a:lnTo>
                    <a:lnTo>
                      <a:pt x="231" y="226"/>
                    </a:lnTo>
                    <a:lnTo>
                      <a:pt x="230" y="226"/>
                    </a:lnTo>
                    <a:lnTo>
                      <a:pt x="224" y="220"/>
                    </a:lnTo>
                    <a:lnTo>
                      <a:pt x="220" y="222"/>
                    </a:lnTo>
                    <a:lnTo>
                      <a:pt x="218" y="222"/>
                    </a:lnTo>
                    <a:lnTo>
                      <a:pt x="220" y="219"/>
                    </a:lnTo>
                    <a:lnTo>
                      <a:pt x="218" y="216"/>
                    </a:lnTo>
                    <a:lnTo>
                      <a:pt x="218" y="215"/>
                    </a:lnTo>
                    <a:lnTo>
                      <a:pt x="216" y="213"/>
                    </a:lnTo>
                    <a:lnTo>
                      <a:pt x="214" y="209"/>
                    </a:lnTo>
                    <a:lnTo>
                      <a:pt x="211" y="207"/>
                    </a:lnTo>
                    <a:lnTo>
                      <a:pt x="208" y="207"/>
                    </a:lnTo>
                    <a:lnTo>
                      <a:pt x="202" y="204"/>
                    </a:lnTo>
                    <a:lnTo>
                      <a:pt x="200" y="204"/>
                    </a:lnTo>
                    <a:lnTo>
                      <a:pt x="196" y="203"/>
                    </a:lnTo>
                    <a:lnTo>
                      <a:pt x="192" y="201"/>
                    </a:lnTo>
                    <a:lnTo>
                      <a:pt x="190" y="204"/>
                    </a:lnTo>
                    <a:lnTo>
                      <a:pt x="189" y="204"/>
                    </a:lnTo>
                    <a:lnTo>
                      <a:pt x="189" y="201"/>
                    </a:lnTo>
                    <a:lnTo>
                      <a:pt x="186" y="199"/>
                    </a:lnTo>
                    <a:lnTo>
                      <a:pt x="186" y="199"/>
                    </a:lnTo>
                    <a:lnTo>
                      <a:pt x="190" y="197"/>
                    </a:lnTo>
                    <a:lnTo>
                      <a:pt x="184" y="194"/>
                    </a:lnTo>
                    <a:lnTo>
                      <a:pt x="184" y="193"/>
                    </a:lnTo>
                    <a:lnTo>
                      <a:pt x="183" y="193"/>
                    </a:lnTo>
                    <a:lnTo>
                      <a:pt x="179" y="193"/>
                    </a:lnTo>
                    <a:lnTo>
                      <a:pt x="180" y="188"/>
                    </a:lnTo>
                    <a:lnTo>
                      <a:pt x="183" y="188"/>
                    </a:lnTo>
                    <a:lnTo>
                      <a:pt x="186" y="187"/>
                    </a:lnTo>
                    <a:lnTo>
                      <a:pt x="190" y="187"/>
                    </a:lnTo>
                    <a:lnTo>
                      <a:pt x="190" y="187"/>
                    </a:lnTo>
                    <a:close/>
                    <a:moveTo>
                      <a:pt x="498" y="219"/>
                    </a:moveTo>
                    <a:lnTo>
                      <a:pt x="498" y="219"/>
                    </a:lnTo>
                    <a:lnTo>
                      <a:pt x="498" y="219"/>
                    </a:lnTo>
                    <a:lnTo>
                      <a:pt x="498" y="219"/>
                    </a:lnTo>
                    <a:close/>
                    <a:moveTo>
                      <a:pt x="361" y="187"/>
                    </a:moveTo>
                    <a:lnTo>
                      <a:pt x="361" y="187"/>
                    </a:lnTo>
                    <a:lnTo>
                      <a:pt x="361" y="187"/>
                    </a:lnTo>
                    <a:lnTo>
                      <a:pt x="361" y="187"/>
                    </a:lnTo>
                    <a:close/>
                    <a:moveTo>
                      <a:pt x="50" y="226"/>
                    </a:moveTo>
                    <a:lnTo>
                      <a:pt x="50" y="226"/>
                    </a:lnTo>
                    <a:lnTo>
                      <a:pt x="48" y="225"/>
                    </a:lnTo>
                    <a:lnTo>
                      <a:pt x="50" y="222"/>
                    </a:lnTo>
                    <a:lnTo>
                      <a:pt x="50" y="226"/>
                    </a:lnTo>
                    <a:lnTo>
                      <a:pt x="50" y="226"/>
                    </a:lnTo>
                    <a:close/>
                    <a:moveTo>
                      <a:pt x="76" y="220"/>
                    </a:moveTo>
                    <a:lnTo>
                      <a:pt x="73" y="222"/>
                    </a:lnTo>
                    <a:lnTo>
                      <a:pt x="72" y="222"/>
                    </a:lnTo>
                    <a:lnTo>
                      <a:pt x="72" y="220"/>
                    </a:lnTo>
                    <a:lnTo>
                      <a:pt x="69" y="220"/>
                    </a:lnTo>
                    <a:lnTo>
                      <a:pt x="69" y="219"/>
                    </a:lnTo>
                    <a:lnTo>
                      <a:pt x="72" y="216"/>
                    </a:lnTo>
                    <a:lnTo>
                      <a:pt x="73" y="219"/>
                    </a:lnTo>
                    <a:lnTo>
                      <a:pt x="73" y="220"/>
                    </a:lnTo>
                    <a:lnTo>
                      <a:pt x="76" y="220"/>
                    </a:lnTo>
                    <a:lnTo>
                      <a:pt x="76" y="220"/>
                    </a:lnTo>
                    <a:close/>
                    <a:moveTo>
                      <a:pt x="82" y="220"/>
                    </a:moveTo>
                    <a:lnTo>
                      <a:pt x="79" y="222"/>
                    </a:lnTo>
                    <a:lnTo>
                      <a:pt x="78" y="222"/>
                    </a:lnTo>
                    <a:lnTo>
                      <a:pt x="79" y="219"/>
                    </a:lnTo>
                    <a:lnTo>
                      <a:pt x="82" y="220"/>
                    </a:lnTo>
                    <a:lnTo>
                      <a:pt x="82" y="220"/>
                    </a:lnTo>
                    <a:close/>
                    <a:moveTo>
                      <a:pt x="285" y="194"/>
                    </a:moveTo>
                    <a:lnTo>
                      <a:pt x="291" y="201"/>
                    </a:lnTo>
                    <a:lnTo>
                      <a:pt x="290" y="201"/>
                    </a:lnTo>
                    <a:lnTo>
                      <a:pt x="287" y="197"/>
                    </a:lnTo>
                    <a:lnTo>
                      <a:pt x="285" y="197"/>
                    </a:lnTo>
                    <a:lnTo>
                      <a:pt x="284" y="194"/>
                    </a:lnTo>
                    <a:lnTo>
                      <a:pt x="280" y="193"/>
                    </a:lnTo>
                    <a:lnTo>
                      <a:pt x="280" y="193"/>
                    </a:lnTo>
                    <a:lnTo>
                      <a:pt x="285" y="194"/>
                    </a:lnTo>
                    <a:lnTo>
                      <a:pt x="285" y="194"/>
                    </a:lnTo>
                    <a:close/>
                    <a:moveTo>
                      <a:pt x="164" y="201"/>
                    </a:moveTo>
                    <a:lnTo>
                      <a:pt x="171" y="201"/>
                    </a:lnTo>
                    <a:lnTo>
                      <a:pt x="173" y="201"/>
                    </a:lnTo>
                    <a:lnTo>
                      <a:pt x="177" y="201"/>
                    </a:lnTo>
                    <a:lnTo>
                      <a:pt x="179" y="203"/>
                    </a:lnTo>
                    <a:lnTo>
                      <a:pt x="179" y="204"/>
                    </a:lnTo>
                    <a:lnTo>
                      <a:pt x="174" y="203"/>
                    </a:lnTo>
                    <a:lnTo>
                      <a:pt x="168" y="203"/>
                    </a:lnTo>
                    <a:lnTo>
                      <a:pt x="167" y="204"/>
                    </a:lnTo>
                    <a:lnTo>
                      <a:pt x="164" y="201"/>
                    </a:lnTo>
                    <a:lnTo>
                      <a:pt x="164" y="201"/>
                    </a:lnTo>
                    <a:close/>
                    <a:moveTo>
                      <a:pt x="161" y="204"/>
                    </a:moveTo>
                    <a:lnTo>
                      <a:pt x="158" y="207"/>
                    </a:lnTo>
                    <a:lnTo>
                      <a:pt x="155" y="204"/>
                    </a:lnTo>
                    <a:lnTo>
                      <a:pt x="157" y="203"/>
                    </a:lnTo>
                    <a:lnTo>
                      <a:pt x="161" y="203"/>
                    </a:lnTo>
                    <a:lnTo>
                      <a:pt x="161" y="204"/>
                    </a:lnTo>
                    <a:lnTo>
                      <a:pt x="161" y="204"/>
                    </a:lnTo>
                    <a:close/>
                    <a:moveTo>
                      <a:pt x="285" y="204"/>
                    </a:moveTo>
                    <a:lnTo>
                      <a:pt x="285" y="207"/>
                    </a:lnTo>
                    <a:lnTo>
                      <a:pt x="278" y="210"/>
                    </a:lnTo>
                    <a:lnTo>
                      <a:pt x="274" y="210"/>
                    </a:lnTo>
                    <a:lnTo>
                      <a:pt x="268" y="209"/>
                    </a:lnTo>
                    <a:lnTo>
                      <a:pt x="266" y="207"/>
                    </a:lnTo>
                    <a:lnTo>
                      <a:pt x="272" y="207"/>
                    </a:lnTo>
                    <a:lnTo>
                      <a:pt x="278" y="207"/>
                    </a:lnTo>
                    <a:lnTo>
                      <a:pt x="280" y="207"/>
                    </a:lnTo>
                    <a:lnTo>
                      <a:pt x="281" y="204"/>
                    </a:lnTo>
                    <a:lnTo>
                      <a:pt x="284" y="203"/>
                    </a:lnTo>
                    <a:lnTo>
                      <a:pt x="284" y="201"/>
                    </a:lnTo>
                    <a:lnTo>
                      <a:pt x="287" y="201"/>
                    </a:lnTo>
                    <a:lnTo>
                      <a:pt x="287" y="203"/>
                    </a:lnTo>
                    <a:lnTo>
                      <a:pt x="285" y="204"/>
                    </a:lnTo>
                    <a:lnTo>
                      <a:pt x="285" y="204"/>
                    </a:lnTo>
                    <a:close/>
                    <a:moveTo>
                      <a:pt x="306" y="213"/>
                    </a:moveTo>
                    <a:lnTo>
                      <a:pt x="306" y="215"/>
                    </a:lnTo>
                    <a:lnTo>
                      <a:pt x="303" y="213"/>
                    </a:lnTo>
                    <a:lnTo>
                      <a:pt x="301" y="210"/>
                    </a:lnTo>
                    <a:lnTo>
                      <a:pt x="300" y="209"/>
                    </a:lnTo>
                    <a:lnTo>
                      <a:pt x="301" y="207"/>
                    </a:lnTo>
                    <a:lnTo>
                      <a:pt x="301" y="207"/>
                    </a:lnTo>
                    <a:lnTo>
                      <a:pt x="303" y="210"/>
                    </a:lnTo>
                    <a:lnTo>
                      <a:pt x="306" y="213"/>
                    </a:lnTo>
                    <a:lnTo>
                      <a:pt x="306" y="213"/>
                    </a:lnTo>
                    <a:close/>
                    <a:moveTo>
                      <a:pt x="78" y="237"/>
                    </a:moveTo>
                    <a:lnTo>
                      <a:pt x="79" y="237"/>
                    </a:lnTo>
                    <a:lnTo>
                      <a:pt x="82" y="237"/>
                    </a:lnTo>
                    <a:lnTo>
                      <a:pt x="83" y="238"/>
                    </a:lnTo>
                    <a:lnTo>
                      <a:pt x="89" y="238"/>
                    </a:lnTo>
                    <a:lnTo>
                      <a:pt x="91" y="235"/>
                    </a:lnTo>
                    <a:lnTo>
                      <a:pt x="91" y="237"/>
                    </a:lnTo>
                    <a:lnTo>
                      <a:pt x="94" y="235"/>
                    </a:lnTo>
                    <a:lnTo>
                      <a:pt x="95" y="237"/>
                    </a:lnTo>
                    <a:lnTo>
                      <a:pt x="97" y="235"/>
                    </a:lnTo>
                    <a:lnTo>
                      <a:pt x="99" y="238"/>
                    </a:lnTo>
                    <a:lnTo>
                      <a:pt x="101" y="238"/>
                    </a:lnTo>
                    <a:lnTo>
                      <a:pt x="104" y="237"/>
                    </a:lnTo>
                    <a:lnTo>
                      <a:pt x="105" y="238"/>
                    </a:lnTo>
                    <a:lnTo>
                      <a:pt x="105" y="242"/>
                    </a:lnTo>
                    <a:lnTo>
                      <a:pt x="104" y="242"/>
                    </a:lnTo>
                    <a:lnTo>
                      <a:pt x="101" y="241"/>
                    </a:lnTo>
                    <a:lnTo>
                      <a:pt x="99" y="242"/>
                    </a:lnTo>
                    <a:lnTo>
                      <a:pt x="95" y="242"/>
                    </a:lnTo>
                    <a:lnTo>
                      <a:pt x="91" y="242"/>
                    </a:lnTo>
                    <a:lnTo>
                      <a:pt x="89" y="242"/>
                    </a:lnTo>
                    <a:lnTo>
                      <a:pt x="85" y="242"/>
                    </a:lnTo>
                    <a:lnTo>
                      <a:pt x="83" y="244"/>
                    </a:lnTo>
                    <a:lnTo>
                      <a:pt x="79" y="244"/>
                    </a:lnTo>
                    <a:lnTo>
                      <a:pt x="76" y="244"/>
                    </a:lnTo>
                    <a:lnTo>
                      <a:pt x="76" y="242"/>
                    </a:lnTo>
                    <a:lnTo>
                      <a:pt x="73" y="242"/>
                    </a:lnTo>
                    <a:lnTo>
                      <a:pt x="73" y="241"/>
                    </a:lnTo>
                    <a:lnTo>
                      <a:pt x="73" y="238"/>
                    </a:lnTo>
                    <a:lnTo>
                      <a:pt x="76" y="238"/>
                    </a:lnTo>
                    <a:lnTo>
                      <a:pt x="78" y="237"/>
                    </a:lnTo>
                    <a:lnTo>
                      <a:pt x="78" y="237"/>
                    </a:lnTo>
                    <a:close/>
                    <a:moveTo>
                      <a:pt x="196" y="216"/>
                    </a:moveTo>
                    <a:lnTo>
                      <a:pt x="195" y="219"/>
                    </a:lnTo>
                    <a:lnTo>
                      <a:pt x="195" y="216"/>
                    </a:lnTo>
                    <a:lnTo>
                      <a:pt x="195" y="215"/>
                    </a:lnTo>
                    <a:lnTo>
                      <a:pt x="196" y="216"/>
                    </a:lnTo>
                    <a:lnTo>
                      <a:pt x="196" y="216"/>
                    </a:lnTo>
                    <a:close/>
                    <a:moveTo>
                      <a:pt x="104" y="232"/>
                    </a:moveTo>
                    <a:lnTo>
                      <a:pt x="101" y="237"/>
                    </a:lnTo>
                    <a:lnTo>
                      <a:pt x="99" y="237"/>
                    </a:lnTo>
                    <a:lnTo>
                      <a:pt x="99" y="235"/>
                    </a:lnTo>
                    <a:lnTo>
                      <a:pt x="104" y="232"/>
                    </a:lnTo>
                    <a:lnTo>
                      <a:pt x="104" y="232"/>
                    </a:lnTo>
                    <a:close/>
                    <a:moveTo>
                      <a:pt x="0" y="294"/>
                    </a:moveTo>
                    <a:lnTo>
                      <a:pt x="0" y="296"/>
                    </a:lnTo>
                    <a:lnTo>
                      <a:pt x="0" y="294"/>
                    </a:lnTo>
                    <a:lnTo>
                      <a:pt x="0" y="296"/>
                    </a:lnTo>
                    <a:lnTo>
                      <a:pt x="0" y="294"/>
                    </a:lnTo>
                    <a:lnTo>
                      <a:pt x="0" y="294"/>
                    </a:lnTo>
                    <a:close/>
                    <a:moveTo>
                      <a:pt x="216" y="222"/>
                    </a:moveTo>
                    <a:lnTo>
                      <a:pt x="212" y="222"/>
                    </a:lnTo>
                    <a:lnTo>
                      <a:pt x="214" y="219"/>
                    </a:lnTo>
                    <a:lnTo>
                      <a:pt x="218" y="219"/>
                    </a:lnTo>
                    <a:lnTo>
                      <a:pt x="218" y="219"/>
                    </a:lnTo>
                    <a:lnTo>
                      <a:pt x="216" y="222"/>
                    </a:lnTo>
                    <a:lnTo>
                      <a:pt x="216" y="222"/>
                    </a:lnTo>
                    <a:lnTo>
                      <a:pt x="216" y="222"/>
                    </a:lnTo>
                    <a:close/>
                    <a:moveTo>
                      <a:pt x="325" y="222"/>
                    </a:moveTo>
                    <a:lnTo>
                      <a:pt x="325" y="222"/>
                    </a:lnTo>
                    <a:lnTo>
                      <a:pt x="322" y="220"/>
                    </a:lnTo>
                    <a:lnTo>
                      <a:pt x="319" y="219"/>
                    </a:lnTo>
                    <a:lnTo>
                      <a:pt x="325" y="222"/>
                    </a:lnTo>
                    <a:lnTo>
                      <a:pt x="325" y="222"/>
                    </a:lnTo>
                    <a:close/>
                    <a:moveTo>
                      <a:pt x="111" y="241"/>
                    </a:moveTo>
                    <a:lnTo>
                      <a:pt x="110" y="241"/>
                    </a:lnTo>
                    <a:lnTo>
                      <a:pt x="107" y="241"/>
                    </a:lnTo>
                    <a:lnTo>
                      <a:pt x="110" y="238"/>
                    </a:lnTo>
                    <a:lnTo>
                      <a:pt x="110" y="238"/>
                    </a:lnTo>
                    <a:lnTo>
                      <a:pt x="111" y="241"/>
                    </a:lnTo>
                    <a:lnTo>
                      <a:pt x="111" y="241"/>
                    </a:lnTo>
                    <a:close/>
                    <a:moveTo>
                      <a:pt x="141" y="235"/>
                    </a:moveTo>
                    <a:lnTo>
                      <a:pt x="136" y="237"/>
                    </a:lnTo>
                    <a:lnTo>
                      <a:pt x="133" y="237"/>
                    </a:lnTo>
                    <a:lnTo>
                      <a:pt x="130" y="237"/>
                    </a:lnTo>
                    <a:lnTo>
                      <a:pt x="129" y="237"/>
                    </a:lnTo>
                    <a:lnTo>
                      <a:pt x="129" y="237"/>
                    </a:lnTo>
                    <a:lnTo>
                      <a:pt x="130" y="235"/>
                    </a:lnTo>
                    <a:lnTo>
                      <a:pt x="133" y="235"/>
                    </a:lnTo>
                    <a:lnTo>
                      <a:pt x="135" y="235"/>
                    </a:lnTo>
                    <a:lnTo>
                      <a:pt x="139" y="232"/>
                    </a:lnTo>
                    <a:lnTo>
                      <a:pt x="139" y="235"/>
                    </a:lnTo>
                    <a:lnTo>
                      <a:pt x="142" y="231"/>
                    </a:lnTo>
                    <a:lnTo>
                      <a:pt x="141" y="235"/>
                    </a:lnTo>
                    <a:lnTo>
                      <a:pt x="141" y="235"/>
                    </a:lnTo>
                    <a:close/>
                    <a:moveTo>
                      <a:pt x="114" y="241"/>
                    </a:moveTo>
                    <a:lnTo>
                      <a:pt x="113" y="241"/>
                    </a:lnTo>
                    <a:lnTo>
                      <a:pt x="113" y="238"/>
                    </a:lnTo>
                    <a:lnTo>
                      <a:pt x="113" y="237"/>
                    </a:lnTo>
                    <a:lnTo>
                      <a:pt x="114" y="238"/>
                    </a:lnTo>
                    <a:lnTo>
                      <a:pt x="114" y="241"/>
                    </a:lnTo>
                    <a:lnTo>
                      <a:pt x="114" y="241"/>
                    </a:lnTo>
                    <a:close/>
                    <a:moveTo>
                      <a:pt x="125" y="237"/>
                    </a:moveTo>
                    <a:lnTo>
                      <a:pt x="117" y="241"/>
                    </a:lnTo>
                    <a:lnTo>
                      <a:pt x="114" y="238"/>
                    </a:lnTo>
                    <a:lnTo>
                      <a:pt x="117" y="237"/>
                    </a:lnTo>
                    <a:lnTo>
                      <a:pt x="121" y="238"/>
                    </a:lnTo>
                    <a:lnTo>
                      <a:pt x="121" y="237"/>
                    </a:lnTo>
                    <a:lnTo>
                      <a:pt x="125" y="237"/>
                    </a:lnTo>
                    <a:lnTo>
                      <a:pt x="125" y="237"/>
                    </a:lnTo>
                    <a:lnTo>
                      <a:pt x="125" y="237"/>
                    </a:lnTo>
                    <a:close/>
                    <a:moveTo>
                      <a:pt x="418" y="235"/>
                    </a:moveTo>
                    <a:lnTo>
                      <a:pt x="418" y="235"/>
                    </a:lnTo>
                    <a:lnTo>
                      <a:pt x="418" y="235"/>
                    </a:lnTo>
                    <a:lnTo>
                      <a:pt x="418" y="235"/>
                    </a:lnTo>
                    <a:lnTo>
                      <a:pt x="418" y="235"/>
                    </a:lnTo>
                    <a:close/>
                    <a:moveTo>
                      <a:pt x="149" y="241"/>
                    </a:moveTo>
                    <a:lnTo>
                      <a:pt x="146" y="242"/>
                    </a:lnTo>
                    <a:lnTo>
                      <a:pt x="145" y="242"/>
                    </a:lnTo>
                    <a:lnTo>
                      <a:pt x="145" y="238"/>
                    </a:lnTo>
                    <a:lnTo>
                      <a:pt x="146" y="237"/>
                    </a:lnTo>
                    <a:lnTo>
                      <a:pt x="149" y="235"/>
                    </a:lnTo>
                    <a:lnTo>
                      <a:pt x="151" y="235"/>
                    </a:lnTo>
                    <a:lnTo>
                      <a:pt x="152" y="232"/>
                    </a:lnTo>
                    <a:lnTo>
                      <a:pt x="155" y="231"/>
                    </a:lnTo>
                    <a:lnTo>
                      <a:pt x="158" y="231"/>
                    </a:lnTo>
                    <a:lnTo>
                      <a:pt x="158" y="232"/>
                    </a:lnTo>
                    <a:lnTo>
                      <a:pt x="152" y="235"/>
                    </a:lnTo>
                    <a:lnTo>
                      <a:pt x="152" y="237"/>
                    </a:lnTo>
                    <a:lnTo>
                      <a:pt x="149" y="241"/>
                    </a:lnTo>
                    <a:lnTo>
                      <a:pt x="149" y="241"/>
                    </a:lnTo>
                    <a:close/>
                    <a:moveTo>
                      <a:pt x="454" y="247"/>
                    </a:moveTo>
                    <a:lnTo>
                      <a:pt x="454" y="247"/>
                    </a:lnTo>
                    <a:lnTo>
                      <a:pt x="454" y="247"/>
                    </a:lnTo>
                    <a:lnTo>
                      <a:pt x="454" y="247"/>
                    </a:lnTo>
                    <a:close/>
                    <a:moveTo>
                      <a:pt x="133" y="242"/>
                    </a:moveTo>
                    <a:lnTo>
                      <a:pt x="130" y="244"/>
                    </a:lnTo>
                    <a:lnTo>
                      <a:pt x="127" y="242"/>
                    </a:lnTo>
                    <a:lnTo>
                      <a:pt x="125" y="242"/>
                    </a:lnTo>
                    <a:lnTo>
                      <a:pt x="127" y="241"/>
                    </a:lnTo>
                    <a:lnTo>
                      <a:pt x="129" y="241"/>
                    </a:lnTo>
                    <a:lnTo>
                      <a:pt x="133" y="242"/>
                    </a:lnTo>
                    <a:lnTo>
                      <a:pt x="133" y="242"/>
                    </a:lnTo>
                    <a:lnTo>
                      <a:pt x="133" y="242"/>
                    </a:lnTo>
                    <a:close/>
                    <a:moveTo>
                      <a:pt x="328" y="229"/>
                    </a:moveTo>
                    <a:lnTo>
                      <a:pt x="329" y="231"/>
                    </a:lnTo>
                    <a:lnTo>
                      <a:pt x="325" y="231"/>
                    </a:lnTo>
                    <a:lnTo>
                      <a:pt x="325" y="229"/>
                    </a:lnTo>
                    <a:lnTo>
                      <a:pt x="328" y="229"/>
                    </a:lnTo>
                    <a:lnTo>
                      <a:pt x="328" y="229"/>
                    </a:lnTo>
                    <a:close/>
                    <a:moveTo>
                      <a:pt x="337" y="235"/>
                    </a:moveTo>
                    <a:lnTo>
                      <a:pt x="337" y="237"/>
                    </a:lnTo>
                    <a:lnTo>
                      <a:pt x="335" y="235"/>
                    </a:lnTo>
                    <a:lnTo>
                      <a:pt x="332" y="232"/>
                    </a:lnTo>
                    <a:lnTo>
                      <a:pt x="332" y="232"/>
                    </a:lnTo>
                    <a:lnTo>
                      <a:pt x="332" y="232"/>
                    </a:lnTo>
                    <a:lnTo>
                      <a:pt x="337" y="235"/>
                    </a:lnTo>
                    <a:lnTo>
                      <a:pt x="337" y="235"/>
                    </a:lnTo>
                    <a:lnTo>
                      <a:pt x="337" y="235"/>
                    </a:lnTo>
                    <a:close/>
                    <a:moveTo>
                      <a:pt x="73" y="260"/>
                    </a:moveTo>
                    <a:lnTo>
                      <a:pt x="73" y="260"/>
                    </a:lnTo>
                    <a:lnTo>
                      <a:pt x="73" y="260"/>
                    </a:lnTo>
                    <a:lnTo>
                      <a:pt x="73" y="260"/>
                    </a:lnTo>
                    <a:lnTo>
                      <a:pt x="73" y="260"/>
                    </a:lnTo>
                    <a:close/>
                    <a:moveTo>
                      <a:pt x="242" y="248"/>
                    </a:moveTo>
                    <a:lnTo>
                      <a:pt x="244" y="253"/>
                    </a:lnTo>
                    <a:lnTo>
                      <a:pt x="247" y="253"/>
                    </a:lnTo>
                    <a:lnTo>
                      <a:pt x="247" y="253"/>
                    </a:lnTo>
                    <a:lnTo>
                      <a:pt x="252" y="254"/>
                    </a:lnTo>
                    <a:lnTo>
                      <a:pt x="252" y="258"/>
                    </a:lnTo>
                    <a:lnTo>
                      <a:pt x="252" y="260"/>
                    </a:lnTo>
                    <a:lnTo>
                      <a:pt x="252" y="263"/>
                    </a:lnTo>
                    <a:lnTo>
                      <a:pt x="253" y="264"/>
                    </a:lnTo>
                    <a:lnTo>
                      <a:pt x="256" y="269"/>
                    </a:lnTo>
                    <a:lnTo>
                      <a:pt x="256" y="272"/>
                    </a:lnTo>
                    <a:lnTo>
                      <a:pt x="258" y="274"/>
                    </a:lnTo>
                    <a:lnTo>
                      <a:pt x="258" y="274"/>
                    </a:lnTo>
                    <a:lnTo>
                      <a:pt x="259" y="279"/>
                    </a:lnTo>
                    <a:lnTo>
                      <a:pt x="264" y="279"/>
                    </a:lnTo>
                    <a:lnTo>
                      <a:pt x="264" y="280"/>
                    </a:lnTo>
                    <a:lnTo>
                      <a:pt x="266" y="280"/>
                    </a:lnTo>
                    <a:lnTo>
                      <a:pt x="269" y="282"/>
                    </a:lnTo>
                    <a:lnTo>
                      <a:pt x="269" y="285"/>
                    </a:lnTo>
                    <a:lnTo>
                      <a:pt x="272" y="286"/>
                    </a:lnTo>
                    <a:lnTo>
                      <a:pt x="274" y="292"/>
                    </a:lnTo>
                    <a:lnTo>
                      <a:pt x="275" y="294"/>
                    </a:lnTo>
                    <a:lnTo>
                      <a:pt x="280" y="296"/>
                    </a:lnTo>
                    <a:lnTo>
                      <a:pt x="280" y="298"/>
                    </a:lnTo>
                    <a:lnTo>
                      <a:pt x="281" y="302"/>
                    </a:lnTo>
                    <a:lnTo>
                      <a:pt x="284" y="302"/>
                    </a:lnTo>
                    <a:lnTo>
                      <a:pt x="285" y="304"/>
                    </a:lnTo>
                    <a:lnTo>
                      <a:pt x="287" y="305"/>
                    </a:lnTo>
                    <a:lnTo>
                      <a:pt x="290" y="310"/>
                    </a:lnTo>
                    <a:lnTo>
                      <a:pt x="290" y="320"/>
                    </a:lnTo>
                    <a:lnTo>
                      <a:pt x="291" y="324"/>
                    </a:lnTo>
                    <a:lnTo>
                      <a:pt x="290" y="332"/>
                    </a:lnTo>
                    <a:lnTo>
                      <a:pt x="290" y="336"/>
                    </a:lnTo>
                    <a:lnTo>
                      <a:pt x="290" y="338"/>
                    </a:lnTo>
                    <a:lnTo>
                      <a:pt x="285" y="343"/>
                    </a:lnTo>
                    <a:lnTo>
                      <a:pt x="284" y="348"/>
                    </a:lnTo>
                    <a:lnTo>
                      <a:pt x="280" y="354"/>
                    </a:lnTo>
                    <a:lnTo>
                      <a:pt x="278" y="358"/>
                    </a:lnTo>
                    <a:lnTo>
                      <a:pt x="275" y="361"/>
                    </a:lnTo>
                    <a:lnTo>
                      <a:pt x="275" y="368"/>
                    </a:lnTo>
                    <a:lnTo>
                      <a:pt x="275" y="370"/>
                    </a:lnTo>
                    <a:lnTo>
                      <a:pt x="274" y="371"/>
                    </a:lnTo>
                    <a:lnTo>
                      <a:pt x="268" y="371"/>
                    </a:lnTo>
                    <a:lnTo>
                      <a:pt x="266" y="374"/>
                    </a:lnTo>
                    <a:lnTo>
                      <a:pt x="262" y="375"/>
                    </a:lnTo>
                    <a:lnTo>
                      <a:pt x="259" y="375"/>
                    </a:lnTo>
                    <a:lnTo>
                      <a:pt x="258" y="375"/>
                    </a:lnTo>
                    <a:lnTo>
                      <a:pt x="253" y="371"/>
                    </a:lnTo>
                    <a:lnTo>
                      <a:pt x="250" y="377"/>
                    </a:lnTo>
                    <a:lnTo>
                      <a:pt x="244" y="375"/>
                    </a:lnTo>
                    <a:lnTo>
                      <a:pt x="237" y="374"/>
                    </a:lnTo>
                    <a:lnTo>
                      <a:pt x="234" y="370"/>
                    </a:lnTo>
                    <a:lnTo>
                      <a:pt x="234" y="368"/>
                    </a:lnTo>
                    <a:lnTo>
                      <a:pt x="230" y="364"/>
                    </a:lnTo>
                    <a:lnTo>
                      <a:pt x="230" y="359"/>
                    </a:lnTo>
                    <a:lnTo>
                      <a:pt x="228" y="361"/>
                    </a:lnTo>
                    <a:lnTo>
                      <a:pt x="227" y="358"/>
                    </a:lnTo>
                    <a:lnTo>
                      <a:pt x="224" y="355"/>
                    </a:lnTo>
                    <a:lnTo>
                      <a:pt x="222" y="359"/>
                    </a:lnTo>
                    <a:lnTo>
                      <a:pt x="222" y="354"/>
                    </a:lnTo>
                    <a:lnTo>
                      <a:pt x="224" y="352"/>
                    </a:lnTo>
                    <a:lnTo>
                      <a:pt x="222" y="349"/>
                    </a:lnTo>
                    <a:lnTo>
                      <a:pt x="220" y="354"/>
                    </a:lnTo>
                    <a:lnTo>
                      <a:pt x="216" y="355"/>
                    </a:lnTo>
                    <a:lnTo>
                      <a:pt x="214" y="359"/>
                    </a:lnTo>
                    <a:lnTo>
                      <a:pt x="214" y="358"/>
                    </a:lnTo>
                    <a:lnTo>
                      <a:pt x="212" y="355"/>
                    </a:lnTo>
                    <a:lnTo>
                      <a:pt x="211" y="354"/>
                    </a:lnTo>
                    <a:lnTo>
                      <a:pt x="211" y="352"/>
                    </a:lnTo>
                    <a:lnTo>
                      <a:pt x="208" y="352"/>
                    </a:lnTo>
                    <a:lnTo>
                      <a:pt x="206" y="348"/>
                    </a:lnTo>
                    <a:lnTo>
                      <a:pt x="205" y="348"/>
                    </a:lnTo>
                    <a:lnTo>
                      <a:pt x="202" y="348"/>
                    </a:lnTo>
                    <a:lnTo>
                      <a:pt x="200" y="346"/>
                    </a:lnTo>
                    <a:lnTo>
                      <a:pt x="199" y="348"/>
                    </a:lnTo>
                    <a:lnTo>
                      <a:pt x="192" y="343"/>
                    </a:lnTo>
                    <a:lnTo>
                      <a:pt x="184" y="348"/>
                    </a:lnTo>
                    <a:lnTo>
                      <a:pt x="179" y="349"/>
                    </a:lnTo>
                    <a:lnTo>
                      <a:pt x="173" y="352"/>
                    </a:lnTo>
                    <a:lnTo>
                      <a:pt x="167" y="358"/>
                    </a:lnTo>
                    <a:lnTo>
                      <a:pt x="167" y="359"/>
                    </a:lnTo>
                    <a:lnTo>
                      <a:pt x="167" y="359"/>
                    </a:lnTo>
                    <a:lnTo>
                      <a:pt x="161" y="361"/>
                    </a:lnTo>
                    <a:lnTo>
                      <a:pt x="152" y="364"/>
                    </a:lnTo>
                    <a:lnTo>
                      <a:pt x="151" y="365"/>
                    </a:lnTo>
                    <a:lnTo>
                      <a:pt x="149" y="365"/>
                    </a:lnTo>
                    <a:lnTo>
                      <a:pt x="146" y="370"/>
                    </a:lnTo>
                    <a:lnTo>
                      <a:pt x="141" y="371"/>
                    </a:lnTo>
                    <a:lnTo>
                      <a:pt x="139" y="370"/>
                    </a:lnTo>
                    <a:lnTo>
                      <a:pt x="136" y="370"/>
                    </a:lnTo>
                    <a:lnTo>
                      <a:pt x="135" y="368"/>
                    </a:lnTo>
                    <a:lnTo>
                      <a:pt x="135" y="365"/>
                    </a:lnTo>
                    <a:lnTo>
                      <a:pt x="135" y="365"/>
                    </a:lnTo>
                    <a:lnTo>
                      <a:pt x="136" y="364"/>
                    </a:lnTo>
                    <a:lnTo>
                      <a:pt x="135" y="355"/>
                    </a:lnTo>
                    <a:lnTo>
                      <a:pt x="129" y="349"/>
                    </a:lnTo>
                    <a:lnTo>
                      <a:pt x="127" y="346"/>
                    </a:lnTo>
                    <a:lnTo>
                      <a:pt x="125" y="342"/>
                    </a:lnTo>
                    <a:lnTo>
                      <a:pt x="123" y="340"/>
                    </a:lnTo>
                    <a:lnTo>
                      <a:pt x="121" y="336"/>
                    </a:lnTo>
                    <a:lnTo>
                      <a:pt x="119" y="332"/>
                    </a:lnTo>
                    <a:lnTo>
                      <a:pt x="119" y="332"/>
                    </a:lnTo>
                    <a:lnTo>
                      <a:pt x="119" y="327"/>
                    </a:lnTo>
                    <a:lnTo>
                      <a:pt x="119" y="327"/>
                    </a:lnTo>
                    <a:lnTo>
                      <a:pt x="114" y="320"/>
                    </a:lnTo>
                    <a:lnTo>
                      <a:pt x="114" y="318"/>
                    </a:lnTo>
                    <a:lnTo>
                      <a:pt x="114" y="314"/>
                    </a:lnTo>
                    <a:lnTo>
                      <a:pt x="113" y="311"/>
                    </a:lnTo>
                    <a:lnTo>
                      <a:pt x="113" y="310"/>
                    </a:lnTo>
                    <a:lnTo>
                      <a:pt x="117" y="310"/>
                    </a:lnTo>
                    <a:lnTo>
                      <a:pt x="117" y="308"/>
                    </a:lnTo>
                    <a:lnTo>
                      <a:pt x="119" y="305"/>
                    </a:lnTo>
                    <a:lnTo>
                      <a:pt x="121" y="302"/>
                    </a:lnTo>
                    <a:lnTo>
                      <a:pt x="123" y="301"/>
                    </a:lnTo>
                    <a:lnTo>
                      <a:pt x="125" y="301"/>
                    </a:lnTo>
                    <a:lnTo>
                      <a:pt x="129" y="298"/>
                    </a:lnTo>
                    <a:lnTo>
                      <a:pt x="130" y="296"/>
                    </a:lnTo>
                    <a:lnTo>
                      <a:pt x="133" y="294"/>
                    </a:lnTo>
                    <a:lnTo>
                      <a:pt x="135" y="294"/>
                    </a:lnTo>
                    <a:lnTo>
                      <a:pt x="139" y="292"/>
                    </a:lnTo>
                    <a:lnTo>
                      <a:pt x="141" y="288"/>
                    </a:lnTo>
                    <a:lnTo>
                      <a:pt x="142" y="285"/>
                    </a:lnTo>
                    <a:lnTo>
                      <a:pt x="145" y="282"/>
                    </a:lnTo>
                    <a:lnTo>
                      <a:pt x="142" y="279"/>
                    </a:lnTo>
                    <a:lnTo>
                      <a:pt x="145" y="274"/>
                    </a:lnTo>
                    <a:lnTo>
                      <a:pt x="146" y="274"/>
                    </a:lnTo>
                    <a:lnTo>
                      <a:pt x="149" y="279"/>
                    </a:lnTo>
                    <a:lnTo>
                      <a:pt x="149" y="274"/>
                    </a:lnTo>
                    <a:lnTo>
                      <a:pt x="151" y="272"/>
                    </a:lnTo>
                    <a:lnTo>
                      <a:pt x="152" y="272"/>
                    </a:lnTo>
                    <a:lnTo>
                      <a:pt x="151" y="269"/>
                    </a:lnTo>
                    <a:lnTo>
                      <a:pt x="157" y="260"/>
                    </a:lnTo>
                    <a:lnTo>
                      <a:pt x="158" y="260"/>
                    </a:lnTo>
                    <a:lnTo>
                      <a:pt x="158" y="258"/>
                    </a:lnTo>
                    <a:lnTo>
                      <a:pt x="161" y="258"/>
                    </a:lnTo>
                    <a:lnTo>
                      <a:pt x="163" y="257"/>
                    </a:lnTo>
                    <a:lnTo>
                      <a:pt x="164" y="257"/>
                    </a:lnTo>
                    <a:lnTo>
                      <a:pt x="167" y="260"/>
                    </a:lnTo>
                    <a:lnTo>
                      <a:pt x="174" y="260"/>
                    </a:lnTo>
                    <a:lnTo>
                      <a:pt x="174" y="258"/>
                    </a:lnTo>
                    <a:lnTo>
                      <a:pt x="174" y="257"/>
                    </a:lnTo>
                    <a:lnTo>
                      <a:pt x="177" y="254"/>
                    </a:lnTo>
                    <a:lnTo>
                      <a:pt x="179" y="253"/>
                    </a:lnTo>
                    <a:lnTo>
                      <a:pt x="177" y="251"/>
                    </a:lnTo>
                    <a:lnTo>
                      <a:pt x="179" y="247"/>
                    </a:lnTo>
                    <a:lnTo>
                      <a:pt x="186" y="247"/>
                    </a:lnTo>
                    <a:lnTo>
                      <a:pt x="189" y="244"/>
                    </a:lnTo>
                    <a:lnTo>
                      <a:pt x="189" y="242"/>
                    </a:lnTo>
                    <a:lnTo>
                      <a:pt x="190" y="242"/>
                    </a:lnTo>
                    <a:lnTo>
                      <a:pt x="195" y="242"/>
                    </a:lnTo>
                    <a:lnTo>
                      <a:pt x="196" y="244"/>
                    </a:lnTo>
                    <a:lnTo>
                      <a:pt x="199" y="242"/>
                    </a:lnTo>
                    <a:lnTo>
                      <a:pt x="200" y="244"/>
                    </a:lnTo>
                    <a:lnTo>
                      <a:pt x="202" y="242"/>
                    </a:lnTo>
                    <a:lnTo>
                      <a:pt x="208" y="242"/>
                    </a:lnTo>
                    <a:lnTo>
                      <a:pt x="211" y="244"/>
                    </a:lnTo>
                    <a:lnTo>
                      <a:pt x="208" y="247"/>
                    </a:lnTo>
                    <a:lnTo>
                      <a:pt x="208" y="248"/>
                    </a:lnTo>
                    <a:lnTo>
                      <a:pt x="206" y="248"/>
                    </a:lnTo>
                    <a:lnTo>
                      <a:pt x="205" y="251"/>
                    </a:lnTo>
                    <a:lnTo>
                      <a:pt x="205" y="254"/>
                    </a:lnTo>
                    <a:lnTo>
                      <a:pt x="202" y="258"/>
                    </a:lnTo>
                    <a:lnTo>
                      <a:pt x="206" y="260"/>
                    </a:lnTo>
                    <a:lnTo>
                      <a:pt x="211" y="263"/>
                    </a:lnTo>
                    <a:lnTo>
                      <a:pt x="214" y="264"/>
                    </a:lnTo>
                    <a:lnTo>
                      <a:pt x="216" y="266"/>
                    </a:lnTo>
                    <a:lnTo>
                      <a:pt x="220" y="266"/>
                    </a:lnTo>
                    <a:lnTo>
                      <a:pt x="222" y="269"/>
                    </a:lnTo>
                    <a:lnTo>
                      <a:pt x="227" y="270"/>
                    </a:lnTo>
                    <a:lnTo>
                      <a:pt x="230" y="269"/>
                    </a:lnTo>
                    <a:lnTo>
                      <a:pt x="231" y="263"/>
                    </a:lnTo>
                    <a:lnTo>
                      <a:pt x="231" y="258"/>
                    </a:lnTo>
                    <a:lnTo>
                      <a:pt x="234" y="257"/>
                    </a:lnTo>
                    <a:lnTo>
                      <a:pt x="231" y="251"/>
                    </a:lnTo>
                    <a:lnTo>
                      <a:pt x="234" y="247"/>
                    </a:lnTo>
                    <a:lnTo>
                      <a:pt x="231" y="242"/>
                    </a:lnTo>
                    <a:lnTo>
                      <a:pt x="234" y="241"/>
                    </a:lnTo>
                    <a:lnTo>
                      <a:pt x="236" y="235"/>
                    </a:lnTo>
                    <a:lnTo>
                      <a:pt x="237" y="235"/>
                    </a:lnTo>
                    <a:lnTo>
                      <a:pt x="237" y="235"/>
                    </a:lnTo>
                    <a:lnTo>
                      <a:pt x="237" y="238"/>
                    </a:lnTo>
                    <a:lnTo>
                      <a:pt x="240" y="241"/>
                    </a:lnTo>
                    <a:lnTo>
                      <a:pt x="242" y="244"/>
                    </a:lnTo>
                    <a:lnTo>
                      <a:pt x="242" y="248"/>
                    </a:lnTo>
                    <a:lnTo>
                      <a:pt x="242" y="248"/>
                    </a:lnTo>
                    <a:close/>
                    <a:moveTo>
                      <a:pt x="183" y="242"/>
                    </a:moveTo>
                    <a:lnTo>
                      <a:pt x="180" y="244"/>
                    </a:lnTo>
                    <a:lnTo>
                      <a:pt x="179" y="244"/>
                    </a:lnTo>
                    <a:lnTo>
                      <a:pt x="179" y="242"/>
                    </a:lnTo>
                    <a:lnTo>
                      <a:pt x="183" y="241"/>
                    </a:lnTo>
                    <a:lnTo>
                      <a:pt x="183" y="242"/>
                    </a:lnTo>
                    <a:lnTo>
                      <a:pt x="183" y="242"/>
                    </a:lnTo>
                    <a:close/>
                    <a:moveTo>
                      <a:pt x="48" y="280"/>
                    </a:moveTo>
                    <a:lnTo>
                      <a:pt x="48" y="280"/>
                    </a:lnTo>
                    <a:lnTo>
                      <a:pt x="48" y="280"/>
                    </a:lnTo>
                    <a:lnTo>
                      <a:pt x="48" y="280"/>
                    </a:lnTo>
                    <a:lnTo>
                      <a:pt x="48" y="280"/>
                    </a:lnTo>
                    <a:close/>
                    <a:moveTo>
                      <a:pt x="449" y="269"/>
                    </a:moveTo>
                    <a:lnTo>
                      <a:pt x="449" y="270"/>
                    </a:lnTo>
                    <a:lnTo>
                      <a:pt x="449" y="270"/>
                    </a:lnTo>
                    <a:lnTo>
                      <a:pt x="448" y="269"/>
                    </a:lnTo>
                    <a:lnTo>
                      <a:pt x="449" y="269"/>
                    </a:lnTo>
                    <a:lnTo>
                      <a:pt x="449" y="269"/>
                    </a:lnTo>
                    <a:close/>
                    <a:moveTo>
                      <a:pt x="456" y="274"/>
                    </a:moveTo>
                    <a:lnTo>
                      <a:pt x="456" y="274"/>
                    </a:lnTo>
                    <a:lnTo>
                      <a:pt x="456" y="274"/>
                    </a:lnTo>
                    <a:lnTo>
                      <a:pt x="456" y="274"/>
                    </a:lnTo>
                    <a:lnTo>
                      <a:pt x="456" y="274"/>
                    </a:lnTo>
                    <a:close/>
                    <a:moveTo>
                      <a:pt x="361" y="263"/>
                    </a:moveTo>
                    <a:lnTo>
                      <a:pt x="359" y="263"/>
                    </a:lnTo>
                    <a:lnTo>
                      <a:pt x="359" y="260"/>
                    </a:lnTo>
                    <a:lnTo>
                      <a:pt x="359" y="260"/>
                    </a:lnTo>
                    <a:lnTo>
                      <a:pt x="361" y="263"/>
                    </a:lnTo>
                    <a:lnTo>
                      <a:pt x="361" y="263"/>
                    </a:lnTo>
                    <a:close/>
                    <a:moveTo>
                      <a:pt x="414" y="276"/>
                    </a:moveTo>
                    <a:lnTo>
                      <a:pt x="410" y="279"/>
                    </a:lnTo>
                    <a:lnTo>
                      <a:pt x="410" y="276"/>
                    </a:lnTo>
                    <a:lnTo>
                      <a:pt x="413" y="274"/>
                    </a:lnTo>
                    <a:lnTo>
                      <a:pt x="417" y="274"/>
                    </a:lnTo>
                    <a:lnTo>
                      <a:pt x="414" y="276"/>
                    </a:lnTo>
                    <a:lnTo>
                      <a:pt x="414" y="276"/>
                    </a:lnTo>
                    <a:close/>
                    <a:moveTo>
                      <a:pt x="410" y="282"/>
                    </a:moveTo>
                    <a:lnTo>
                      <a:pt x="407" y="285"/>
                    </a:lnTo>
                    <a:lnTo>
                      <a:pt x="404" y="282"/>
                    </a:lnTo>
                    <a:lnTo>
                      <a:pt x="407" y="279"/>
                    </a:lnTo>
                    <a:lnTo>
                      <a:pt x="408" y="279"/>
                    </a:lnTo>
                    <a:lnTo>
                      <a:pt x="410" y="280"/>
                    </a:lnTo>
                    <a:lnTo>
                      <a:pt x="410" y="282"/>
                    </a:lnTo>
                    <a:lnTo>
                      <a:pt x="410" y="282"/>
                    </a:lnTo>
                    <a:close/>
                    <a:moveTo>
                      <a:pt x="515" y="318"/>
                    </a:moveTo>
                    <a:lnTo>
                      <a:pt x="515" y="318"/>
                    </a:lnTo>
                    <a:lnTo>
                      <a:pt x="515" y="316"/>
                    </a:lnTo>
                    <a:lnTo>
                      <a:pt x="515" y="316"/>
                    </a:lnTo>
                    <a:lnTo>
                      <a:pt x="515" y="318"/>
                    </a:lnTo>
                    <a:lnTo>
                      <a:pt x="515" y="318"/>
                    </a:lnTo>
                    <a:close/>
                    <a:moveTo>
                      <a:pt x="454" y="298"/>
                    </a:moveTo>
                    <a:lnTo>
                      <a:pt x="454" y="298"/>
                    </a:lnTo>
                    <a:lnTo>
                      <a:pt x="454" y="298"/>
                    </a:lnTo>
                    <a:lnTo>
                      <a:pt x="454" y="298"/>
                    </a:lnTo>
                    <a:lnTo>
                      <a:pt x="454" y="298"/>
                    </a:lnTo>
                    <a:lnTo>
                      <a:pt x="454" y="298"/>
                    </a:lnTo>
                    <a:close/>
                    <a:moveTo>
                      <a:pt x="10" y="375"/>
                    </a:moveTo>
                    <a:lnTo>
                      <a:pt x="12" y="377"/>
                    </a:lnTo>
                    <a:lnTo>
                      <a:pt x="10" y="375"/>
                    </a:lnTo>
                    <a:lnTo>
                      <a:pt x="10" y="375"/>
                    </a:lnTo>
                    <a:lnTo>
                      <a:pt x="10" y="375"/>
                    </a:lnTo>
                    <a:close/>
                    <a:moveTo>
                      <a:pt x="354" y="296"/>
                    </a:moveTo>
                    <a:lnTo>
                      <a:pt x="354" y="296"/>
                    </a:lnTo>
                    <a:lnTo>
                      <a:pt x="353" y="296"/>
                    </a:lnTo>
                    <a:lnTo>
                      <a:pt x="351" y="294"/>
                    </a:lnTo>
                    <a:lnTo>
                      <a:pt x="348" y="292"/>
                    </a:lnTo>
                    <a:lnTo>
                      <a:pt x="343" y="286"/>
                    </a:lnTo>
                    <a:lnTo>
                      <a:pt x="343" y="286"/>
                    </a:lnTo>
                    <a:lnTo>
                      <a:pt x="345" y="286"/>
                    </a:lnTo>
                    <a:lnTo>
                      <a:pt x="348" y="288"/>
                    </a:lnTo>
                    <a:lnTo>
                      <a:pt x="351" y="290"/>
                    </a:lnTo>
                    <a:lnTo>
                      <a:pt x="351" y="292"/>
                    </a:lnTo>
                    <a:lnTo>
                      <a:pt x="354" y="296"/>
                    </a:lnTo>
                    <a:lnTo>
                      <a:pt x="354" y="296"/>
                    </a:lnTo>
                    <a:close/>
                    <a:moveTo>
                      <a:pt x="432" y="304"/>
                    </a:moveTo>
                    <a:lnTo>
                      <a:pt x="432" y="304"/>
                    </a:lnTo>
                    <a:lnTo>
                      <a:pt x="432" y="304"/>
                    </a:lnTo>
                    <a:lnTo>
                      <a:pt x="432" y="304"/>
                    </a:lnTo>
                    <a:lnTo>
                      <a:pt x="432" y="304"/>
                    </a:lnTo>
                    <a:lnTo>
                      <a:pt x="432" y="304"/>
                    </a:lnTo>
                    <a:close/>
                    <a:moveTo>
                      <a:pt x="486" y="320"/>
                    </a:moveTo>
                    <a:lnTo>
                      <a:pt x="486" y="320"/>
                    </a:lnTo>
                    <a:lnTo>
                      <a:pt x="484" y="320"/>
                    </a:lnTo>
                    <a:lnTo>
                      <a:pt x="484" y="320"/>
                    </a:lnTo>
                    <a:lnTo>
                      <a:pt x="486" y="320"/>
                    </a:lnTo>
                    <a:lnTo>
                      <a:pt x="486" y="320"/>
                    </a:lnTo>
                    <a:close/>
                    <a:moveTo>
                      <a:pt x="531" y="377"/>
                    </a:moveTo>
                    <a:lnTo>
                      <a:pt x="531" y="380"/>
                    </a:lnTo>
                    <a:lnTo>
                      <a:pt x="531" y="377"/>
                    </a:lnTo>
                    <a:lnTo>
                      <a:pt x="531" y="377"/>
                    </a:lnTo>
                    <a:close/>
                    <a:moveTo>
                      <a:pt x="354" y="332"/>
                    </a:moveTo>
                    <a:lnTo>
                      <a:pt x="354" y="332"/>
                    </a:lnTo>
                    <a:lnTo>
                      <a:pt x="354" y="332"/>
                    </a:lnTo>
                    <a:lnTo>
                      <a:pt x="354" y="332"/>
                    </a:lnTo>
                    <a:lnTo>
                      <a:pt x="354" y="332"/>
                    </a:lnTo>
                    <a:close/>
                    <a:moveTo>
                      <a:pt x="375" y="368"/>
                    </a:moveTo>
                    <a:lnTo>
                      <a:pt x="375" y="371"/>
                    </a:lnTo>
                    <a:lnTo>
                      <a:pt x="375" y="374"/>
                    </a:lnTo>
                    <a:lnTo>
                      <a:pt x="376" y="375"/>
                    </a:lnTo>
                    <a:lnTo>
                      <a:pt x="379" y="374"/>
                    </a:lnTo>
                    <a:lnTo>
                      <a:pt x="379" y="377"/>
                    </a:lnTo>
                    <a:lnTo>
                      <a:pt x="382" y="381"/>
                    </a:lnTo>
                    <a:lnTo>
                      <a:pt x="386" y="380"/>
                    </a:lnTo>
                    <a:lnTo>
                      <a:pt x="386" y="380"/>
                    </a:lnTo>
                    <a:lnTo>
                      <a:pt x="385" y="383"/>
                    </a:lnTo>
                    <a:lnTo>
                      <a:pt x="382" y="386"/>
                    </a:lnTo>
                    <a:lnTo>
                      <a:pt x="381" y="386"/>
                    </a:lnTo>
                    <a:lnTo>
                      <a:pt x="379" y="387"/>
                    </a:lnTo>
                    <a:lnTo>
                      <a:pt x="379" y="390"/>
                    </a:lnTo>
                    <a:lnTo>
                      <a:pt x="376" y="391"/>
                    </a:lnTo>
                    <a:lnTo>
                      <a:pt x="373" y="396"/>
                    </a:lnTo>
                    <a:lnTo>
                      <a:pt x="370" y="397"/>
                    </a:lnTo>
                    <a:lnTo>
                      <a:pt x="369" y="396"/>
                    </a:lnTo>
                    <a:lnTo>
                      <a:pt x="370" y="391"/>
                    </a:lnTo>
                    <a:lnTo>
                      <a:pt x="370" y="390"/>
                    </a:lnTo>
                    <a:lnTo>
                      <a:pt x="367" y="386"/>
                    </a:lnTo>
                    <a:lnTo>
                      <a:pt x="369" y="383"/>
                    </a:lnTo>
                    <a:lnTo>
                      <a:pt x="370" y="383"/>
                    </a:lnTo>
                    <a:lnTo>
                      <a:pt x="373" y="377"/>
                    </a:lnTo>
                    <a:lnTo>
                      <a:pt x="373" y="375"/>
                    </a:lnTo>
                    <a:lnTo>
                      <a:pt x="373" y="371"/>
                    </a:lnTo>
                    <a:lnTo>
                      <a:pt x="373" y="371"/>
                    </a:lnTo>
                    <a:lnTo>
                      <a:pt x="370" y="365"/>
                    </a:lnTo>
                    <a:lnTo>
                      <a:pt x="370" y="361"/>
                    </a:lnTo>
                    <a:lnTo>
                      <a:pt x="370" y="364"/>
                    </a:lnTo>
                    <a:lnTo>
                      <a:pt x="375" y="365"/>
                    </a:lnTo>
                    <a:lnTo>
                      <a:pt x="375" y="368"/>
                    </a:lnTo>
                    <a:lnTo>
                      <a:pt x="375" y="368"/>
                    </a:lnTo>
                    <a:close/>
                    <a:moveTo>
                      <a:pt x="222" y="365"/>
                    </a:moveTo>
                    <a:lnTo>
                      <a:pt x="220" y="365"/>
                    </a:lnTo>
                    <a:lnTo>
                      <a:pt x="218" y="364"/>
                    </a:lnTo>
                    <a:lnTo>
                      <a:pt x="224" y="364"/>
                    </a:lnTo>
                    <a:lnTo>
                      <a:pt x="222" y="365"/>
                    </a:lnTo>
                    <a:lnTo>
                      <a:pt x="222" y="365"/>
                    </a:lnTo>
                    <a:close/>
                    <a:moveTo>
                      <a:pt x="363" y="390"/>
                    </a:moveTo>
                    <a:lnTo>
                      <a:pt x="363" y="393"/>
                    </a:lnTo>
                    <a:lnTo>
                      <a:pt x="365" y="393"/>
                    </a:lnTo>
                    <a:lnTo>
                      <a:pt x="367" y="397"/>
                    </a:lnTo>
                    <a:lnTo>
                      <a:pt x="363" y="399"/>
                    </a:lnTo>
                    <a:lnTo>
                      <a:pt x="361" y="402"/>
                    </a:lnTo>
                    <a:lnTo>
                      <a:pt x="359" y="403"/>
                    </a:lnTo>
                    <a:lnTo>
                      <a:pt x="359" y="405"/>
                    </a:lnTo>
                    <a:lnTo>
                      <a:pt x="353" y="407"/>
                    </a:lnTo>
                    <a:lnTo>
                      <a:pt x="351" y="409"/>
                    </a:lnTo>
                    <a:lnTo>
                      <a:pt x="347" y="413"/>
                    </a:lnTo>
                    <a:lnTo>
                      <a:pt x="343" y="418"/>
                    </a:lnTo>
                    <a:lnTo>
                      <a:pt x="341" y="418"/>
                    </a:lnTo>
                    <a:lnTo>
                      <a:pt x="339" y="415"/>
                    </a:lnTo>
                    <a:lnTo>
                      <a:pt x="335" y="413"/>
                    </a:lnTo>
                    <a:lnTo>
                      <a:pt x="332" y="413"/>
                    </a:lnTo>
                    <a:lnTo>
                      <a:pt x="335" y="409"/>
                    </a:lnTo>
                    <a:lnTo>
                      <a:pt x="343" y="405"/>
                    </a:lnTo>
                    <a:lnTo>
                      <a:pt x="345" y="405"/>
                    </a:lnTo>
                    <a:lnTo>
                      <a:pt x="347" y="403"/>
                    </a:lnTo>
                    <a:lnTo>
                      <a:pt x="353" y="399"/>
                    </a:lnTo>
                    <a:lnTo>
                      <a:pt x="357" y="396"/>
                    </a:lnTo>
                    <a:lnTo>
                      <a:pt x="359" y="393"/>
                    </a:lnTo>
                    <a:lnTo>
                      <a:pt x="359" y="391"/>
                    </a:lnTo>
                    <a:lnTo>
                      <a:pt x="363" y="390"/>
                    </a:lnTo>
                    <a:lnTo>
                      <a:pt x="363" y="390"/>
                    </a:lnTo>
                    <a:close/>
                    <a:moveTo>
                      <a:pt x="268" y="387"/>
                    </a:moveTo>
                    <a:lnTo>
                      <a:pt x="268" y="391"/>
                    </a:lnTo>
                    <a:lnTo>
                      <a:pt x="268" y="396"/>
                    </a:lnTo>
                    <a:lnTo>
                      <a:pt x="266" y="397"/>
                    </a:lnTo>
                    <a:lnTo>
                      <a:pt x="264" y="399"/>
                    </a:lnTo>
                    <a:lnTo>
                      <a:pt x="259" y="399"/>
                    </a:lnTo>
                    <a:lnTo>
                      <a:pt x="258" y="396"/>
                    </a:lnTo>
                    <a:lnTo>
                      <a:pt x="256" y="391"/>
                    </a:lnTo>
                    <a:lnTo>
                      <a:pt x="253" y="387"/>
                    </a:lnTo>
                    <a:lnTo>
                      <a:pt x="256" y="386"/>
                    </a:lnTo>
                    <a:lnTo>
                      <a:pt x="259" y="387"/>
                    </a:lnTo>
                    <a:lnTo>
                      <a:pt x="266" y="387"/>
                    </a:lnTo>
                    <a:lnTo>
                      <a:pt x="268" y="386"/>
                    </a:lnTo>
                    <a:lnTo>
                      <a:pt x="268" y="387"/>
                    </a:lnTo>
                    <a:lnTo>
                      <a:pt x="268" y="387"/>
                    </a:lnTo>
                    <a:close/>
                    <a:moveTo>
                      <a:pt x="91" y="475"/>
                    </a:moveTo>
                    <a:lnTo>
                      <a:pt x="91" y="475"/>
                    </a:lnTo>
                    <a:lnTo>
                      <a:pt x="91" y="475"/>
                    </a:lnTo>
                    <a:lnTo>
                      <a:pt x="89" y="475"/>
                    </a:lnTo>
                    <a:lnTo>
                      <a:pt x="89" y="472"/>
                    </a:lnTo>
                    <a:lnTo>
                      <a:pt x="89" y="475"/>
                    </a:lnTo>
                    <a:lnTo>
                      <a:pt x="91" y="475"/>
                    </a:lnTo>
                    <a:lnTo>
                      <a:pt x="91" y="475"/>
                    </a:lnTo>
                    <a:close/>
                    <a:moveTo>
                      <a:pt x="107" y="482"/>
                    </a:moveTo>
                    <a:lnTo>
                      <a:pt x="107" y="482"/>
                    </a:lnTo>
                    <a:lnTo>
                      <a:pt x="107" y="482"/>
                    </a:lnTo>
                    <a:lnTo>
                      <a:pt x="107" y="482"/>
                    </a:lnTo>
                    <a:lnTo>
                      <a:pt x="107" y="482"/>
                    </a:lnTo>
                    <a:close/>
                    <a:moveTo>
                      <a:pt x="246" y="492"/>
                    </a:moveTo>
                    <a:lnTo>
                      <a:pt x="247" y="492"/>
                    </a:lnTo>
                    <a:lnTo>
                      <a:pt x="250" y="492"/>
                    </a:lnTo>
                    <a:lnTo>
                      <a:pt x="256" y="494"/>
                    </a:lnTo>
                    <a:lnTo>
                      <a:pt x="262" y="494"/>
                    </a:lnTo>
                    <a:lnTo>
                      <a:pt x="264" y="494"/>
                    </a:lnTo>
                    <a:lnTo>
                      <a:pt x="266" y="494"/>
                    </a:lnTo>
                    <a:lnTo>
                      <a:pt x="268" y="494"/>
                    </a:lnTo>
                    <a:lnTo>
                      <a:pt x="266" y="497"/>
                    </a:lnTo>
                    <a:lnTo>
                      <a:pt x="272" y="497"/>
                    </a:lnTo>
                    <a:lnTo>
                      <a:pt x="274" y="498"/>
                    </a:lnTo>
                    <a:lnTo>
                      <a:pt x="278" y="501"/>
                    </a:lnTo>
                    <a:lnTo>
                      <a:pt x="281" y="501"/>
                    </a:lnTo>
                    <a:lnTo>
                      <a:pt x="284" y="498"/>
                    </a:lnTo>
                    <a:lnTo>
                      <a:pt x="284" y="501"/>
                    </a:lnTo>
                    <a:lnTo>
                      <a:pt x="290" y="503"/>
                    </a:lnTo>
                    <a:lnTo>
                      <a:pt x="294" y="504"/>
                    </a:lnTo>
                    <a:lnTo>
                      <a:pt x="294" y="504"/>
                    </a:lnTo>
                    <a:lnTo>
                      <a:pt x="297" y="507"/>
                    </a:lnTo>
                    <a:lnTo>
                      <a:pt x="297" y="507"/>
                    </a:lnTo>
                    <a:lnTo>
                      <a:pt x="300" y="507"/>
                    </a:lnTo>
                    <a:lnTo>
                      <a:pt x="301" y="507"/>
                    </a:lnTo>
                    <a:lnTo>
                      <a:pt x="306" y="508"/>
                    </a:lnTo>
                    <a:lnTo>
                      <a:pt x="307" y="510"/>
                    </a:lnTo>
                    <a:lnTo>
                      <a:pt x="306" y="513"/>
                    </a:lnTo>
                    <a:lnTo>
                      <a:pt x="306" y="513"/>
                    </a:lnTo>
                    <a:lnTo>
                      <a:pt x="301" y="516"/>
                    </a:lnTo>
                    <a:lnTo>
                      <a:pt x="300" y="516"/>
                    </a:lnTo>
                    <a:lnTo>
                      <a:pt x="296" y="516"/>
                    </a:lnTo>
                    <a:lnTo>
                      <a:pt x="294" y="519"/>
                    </a:lnTo>
                    <a:lnTo>
                      <a:pt x="291" y="519"/>
                    </a:lnTo>
                    <a:lnTo>
                      <a:pt x="290" y="524"/>
                    </a:lnTo>
                    <a:lnTo>
                      <a:pt x="291" y="529"/>
                    </a:lnTo>
                    <a:lnTo>
                      <a:pt x="285" y="529"/>
                    </a:lnTo>
                    <a:lnTo>
                      <a:pt x="285" y="530"/>
                    </a:lnTo>
                    <a:lnTo>
                      <a:pt x="281" y="532"/>
                    </a:lnTo>
                    <a:lnTo>
                      <a:pt x="284" y="532"/>
                    </a:lnTo>
                    <a:lnTo>
                      <a:pt x="284" y="535"/>
                    </a:lnTo>
                    <a:lnTo>
                      <a:pt x="284" y="536"/>
                    </a:lnTo>
                    <a:lnTo>
                      <a:pt x="285" y="536"/>
                    </a:lnTo>
                    <a:lnTo>
                      <a:pt x="285" y="538"/>
                    </a:lnTo>
                    <a:lnTo>
                      <a:pt x="287" y="541"/>
                    </a:lnTo>
                    <a:lnTo>
                      <a:pt x="290" y="542"/>
                    </a:lnTo>
                    <a:lnTo>
                      <a:pt x="275" y="551"/>
                    </a:lnTo>
                    <a:lnTo>
                      <a:pt x="290" y="542"/>
                    </a:lnTo>
                    <a:lnTo>
                      <a:pt x="291" y="542"/>
                    </a:lnTo>
                    <a:lnTo>
                      <a:pt x="294" y="542"/>
                    </a:lnTo>
                    <a:lnTo>
                      <a:pt x="294" y="544"/>
                    </a:lnTo>
                    <a:lnTo>
                      <a:pt x="297" y="546"/>
                    </a:lnTo>
                    <a:lnTo>
                      <a:pt x="297" y="546"/>
                    </a:lnTo>
                    <a:lnTo>
                      <a:pt x="300" y="546"/>
                    </a:lnTo>
                    <a:lnTo>
                      <a:pt x="300" y="544"/>
                    </a:lnTo>
                    <a:lnTo>
                      <a:pt x="301" y="544"/>
                    </a:lnTo>
                    <a:lnTo>
                      <a:pt x="303" y="542"/>
                    </a:lnTo>
                    <a:lnTo>
                      <a:pt x="307" y="542"/>
                    </a:lnTo>
                    <a:lnTo>
                      <a:pt x="309" y="541"/>
                    </a:lnTo>
                    <a:lnTo>
                      <a:pt x="313" y="538"/>
                    </a:lnTo>
                    <a:lnTo>
                      <a:pt x="313" y="541"/>
                    </a:lnTo>
                    <a:lnTo>
                      <a:pt x="317" y="541"/>
                    </a:lnTo>
                    <a:lnTo>
                      <a:pt x="319" y="541"/>
                    </a:lnTo>
                    <a:lnTo>
                      <a:pt x="322" y="536"/>
                    </a:lnTo>
                    <a:lnTo>
                      <a:pt x="322" y="535"/>
                    </a:lnTo>
                    <a:lnTo>
                      <a:pt x="323" y="535"/>
                    </a:lnTo>
                    <a:lnTo>
                      <a:pt x="325" y="535"/>
                    </a:lnTo>
                    <a:lnTo>
                      <a:pt x="323" y="535"/>
                    </a:lnTo>
                    <a:lnTo>
                      <a:pt x="323" y="532"/>
                    </a:lnTo>
                    <a:lnTo>
                      <a:pt x="328" y="532"/>
                    </a:lnTo>
                    <a:lnTo>
                      <a:pt x="329" y="535"/>
                    </a:lnTo>
                    <a:lnTo>
                      <a:pt x="329" y="535"/>
                    </a:lnTo>
                    <a:lnTo>
                      <a:pt x="332" y="535"/>
                    </a:lnTo>
                    <a:lnTo>
                      <a:pt x="335" y="535"/>
                    </a:lnTo>
                    <a:lnTo>
                      <a:pt x="339" y="532"/>
                    </a:lnTo>
                    <a:lnTo>
                      <a:pt x="341" y="532"/>
                    </a:lnTo>
                    <a:lnTo>
                      <a:pt x="343" y="535"/>
                    </a:lnTo>
                    <a:lnTo>
                      <a:pt x="345" y="535"/>
                    </a:lnTo>
                    <a:lnTo>
                      <a:pt x="347" y="535"/>
                    </a:lnTo>
                    <a:lnTo>
                      <a:pt x="347" y="535"/>
                    </a:lnTo>
                    <a:lnTo>
                      <a:pt x="348" y="535"/>
                    </a:lnTo>
                    <a:lnTo>
                      <a:pt x="348" y="536"/>
                    </a:lnTo>
                    <a:lnTo>
                      <a:pt x="351" y="536"/>
                    </a:lnTo>
                    <a:lnTo>
                      <a:pt x="351" y="538"/>
                    </a:lnTo>
                    <a:lnTo>
                      <a:pt x="351" y="541"/>
                    </a:lnTo>
                    <a:lnTo>
                      <a:pt x="351" y="541"/>
                    </a:lnTo>
                    <a:lnTo>
                      <a:pt x="351" y="542"/>
                    </a:lnTo>
                    <a:lnTo>
                      <a:pt x="351" y="542"/>
                    </a:lnTo>
                    <a:lnTo>
                      <a:pt x="351" y="542"/>
                    </a:lnTo>
                    <a:lnTo>
                      <a:pt x="348" y="544"/>
                    </a:lnTo>
                    <a:lnTo>
                      <a:pt x="347" y="546"/>
                    </a:lnTo>
                    <a:lnTo>
                      <a:pt x="347" y="546"/>
                    </a:lnTo>
                    <a:lnTo>
                      <a:pt x="345" y="546"/>
                    </a:lnTo>
                    <a:lnTo>
                      <a:pt x="343" y="548"/>
                    </a:lnTo>
                    <a:lnTo>
                      <a:pt x="347" y="548"/>
                    </a:lnTo>
                    <a:lnTo>
                      <a:pt x="347" y="546"/>
                    </a:lnTo>
                    <a:lnTo>
                      <a:pt x="348" y="546"/>
                    </a:lnTo>
                    <a:lnTo>
                      <a:pt x="353" y="546"/>
                    </a:lnTo>
                    <a:lnTo>
                      <a:pt x="353" y="546"/>
                    </a:lnTo>
                    <a:lnTo>
                      <a:pt x="354" y="546"/>
                    </a:lnTo>
                    <a:lnTo>
                      <a:pt x="353" y="546"/>
                    </a:lnTo>
                    <a:lnTo>
                      <a:pt x="351" y="548"/>
                    </a:lnTo>
                    <a:lnTo>
                      <a:pt x="348" y="548"/>
                    </a:lnTo>
                    <a:lnTo>
                      <a:pt x="348" y="551"/>
                    </a:lnTo>
                    <a:lnTo>
                      <a:pt x="347" y="551"/>
                    </a:lnTo>
                    <a:lnTo>
                      <a:pt x="347" y="551"/>
                    </a:lnTo>
                    <a:lnTo>
                      <a:pt x="343" y="552"/>
                    </a:lnTo>
                    <a:lnTo>
                      <a:pt x="341" y="552"/>
                    </a:lnTo>
                    <a:lnTo>
                      <a:pt x="339" y="552"/>
                    </a:lnTo>
                    <a:lnTo>
                      <a:pt x="337" y="552"/>
                    </a:lnTo>
                    <a:lnTo>
                      <a:pt x="337" y="554"/>
                    </a:lnTo>
                    <a:lnTo>
                      <a:pt x="339" y="552"/>
                    </a:lnTo>
                    <a:lnTo>
                      <a:pt x="337" y="554"/>
                    </a:lnTo>
                    <a:lnTo>
                      <a:pt x="335" y="554"/>
                    </a:lnTo>
                    <a:lnTo>
                      <a:pt x="332" y="554"/>
                    </a:lnTo>
                    <a:lnTo>
                      <a:pt x="331" y="557"/>
                    </a:lnTo>
                    <a:lnTo>
                      <a:pt x="331" y="557"/>
                    </a:lnTo>
                    <a:lnTo>
                      <a:pt x="329" y="557"/>
                    </a:lnTo>
                    <a:lnTo>
                      <a:pt x="328" y="557"/>
                    </a:lnTo>
                    <a:lnTo>
                      <a:pt x="325" y="557"/>
                    </a:lnTo>
                    <a:lnTo>
                      <a:pt x="328" y="557"/>
                    </a:lnTo>
                    <a:lnTo>
                      <a:pt x="328" y="557"/>
                    </a:lnTo>
                    <a:lnTo>
                      <a:pt x="329" y="557"/>
                    </a:lnTo>
                    <a:lnTo>
                      <a:pt x="331" y="557"/>
                    </a:lnTo>
                    <a:lnTo>
                      <a:pt x="335" y="557"/>
                    </a:lnTo>
                    <a:lnTo>
                      <a:pt x="335" y="557"/>
                    </a:lnTo>
                    <a:lnTo>
                      <a:pt x="335" y="557"/>
                    </a:lnTo>
                    <a:lnTo>
                      <a:pt x="335" y="557"/>
                    </a:lnTo>
                    <a:lnTo>
                      <a:pt x="335" y="557"/>
                    </a:lnTo>
                    <a:lnTo>
                      <a:pt x="335" y="557"/>
                    </a:lnTo>
                    <a:lnTo>
                      <a:pt x="332" y="557"/>
                    </a:lnTo>
                    <a:lnTo>
                      <a:pt x="332" y="557"/>
                    </a:lnTo>
                    <a:lnTo>
                      <a:pt x="332" y="557"/>
                    </a:lnTo>
                    <a:lnTo>
                      <a:pt x="332" y="557"/>
                    </a:lnTo>
                    <a:lnTo>
                      <a:pt x="331" y="557"/>
                    </a:lnTo>
                    <a:lnTo>
                      <a:pt x="331" y="557"/>
                    </a:lnTo>
                    <a:lnTo>
                      <a:pt x="331" y="557"/>
                    </a:lnTo>
                    <a:lnTo>
                      <a:pt x="331" y="557"/>
                    </a:lnTo>
                    <a:lnTo>
                      <a:pt x="329" y="557"/>
                    </a:lnTo>
                    <a:lnTo>
                      <a:pt x="329" y="557"/>
                    </a:lnTo>
                    <a:lnTo>
                      <a:pt x="329" y="557"/>
                    </a:lnTo>
                    <a:lnTo>
                      <a:pt x="329" y="557"/>
                    </a:lnTo>
                    <a:lnTo>
                      <a:pt x="328" y="557"/>
                    </a:lnTo>
                    <a:lnTo>
                      <a:pt x="328" y="557"/>
                    </a:lnTo>
                    <a:lnTo>
                      <a:pt x="328" y="558"/>
                    </a:lnTo>
                    <a:lnTo>
                      <a:pt x="328" y="558"/>
                    </a:lnTo>
                    <a:lnTo>
                      <a:pt x="325" y="558"/>
                    </a:lnTo>
                    <a:lnTo>
                      <a:pt x="325" y="558"/>
                    </a:lnTo>
                    <a:lnTo>
                      <a:pt x="325" y="558"/>
                    </a:lnTo>
                    <a:lnTo>
                      <a:pt x="325" y="558"/>
                    </a:lnTo>
                    <a:lnTo>
                      <a:pt x="323" y="558"/>
                    </a:lnTo>
                    <a:lnTo>
                      <a:pt x="323" y="558"/>
                    </a:lnTo>
                    <a:lnTo>
                      <a:pt x="322" y="558"/>
                    </a:lnTo>
                    <a:lnTo>
                      <a:pt x="322" y="558"/>
                    </a:lnTo>
                    <a:lnTo>
                      <a:pt x="317" y="558"/>
                    </a:lnTo>
                    <a:lnTo>
                      <a:pt x="315" y="558"/>
                    </a:lnTo>
                    <a:lnTo>
                      <a:pt x="315" y="558"/>
                    </a:lnTo>
                    <a:lnTo>
                      <a:pt x="315" y="558"/>
                    </a:lnTo>
                    <a:lnTo>
                      <a:pt x="315" y="558"/>
                    </a:lnTo>
                    <a:lnTo>
                      <a:pt x="315" y="558"/>
                    </a:lnTo>
                    <a:lnTo>
                      <a:pt x="317" y="558"/>
                    </a:lnTo>
                    <a:lnTo>
                      <a:pt x="317" y="557"/>
                    </a:lnTo>
                    <a:lnTo>
                      <a:pt x="322" y="557"/>
                    </a:lnTo>
                    <a:lnTo>
                      <a:pt x="325" y="557"/>
                    </a:lnTo>
                    <a:lnTo>
                      <a:pt x="325" y="554"/>
                    </a:lnTo>
                    <a:lnTo>
                      <a:pt x="322" y="557"/>
                    </a:lnTo>
                    <a:lnTo>
                      <a:pt x="319" y="557"/>
                    </a:lnTo>
                    <a:lnTo>
                      <a:pt x="317" y="557"/>
                    </a:lnTo>
                    <a:lnTo>
                      <a:pt x="317" y="557"/>
                    </a:lnTo>
                    <a:lnTo>
                      <a:pt x="322" y="554"/>
                    </a:lnTo>
                    <a:lnTo>
                      <a:pt x="322" y="554"/>
                    </a:lnTo>
                    <a:lnTo>
                      <a:pt x="317" y="557"/>
                    </a:lnTo>
                    <a:lnTo>
                      <a:pt x="317" y="557"/>
                    </a:lnTo>
                    <a:lnTo>
                      <a:pt x="319" y="554"/>
                    </a:lnTo>
                    <a:lnTo>
                      <a:pt x="322" y="554"/>
                    </a:lnTo>
                    <a:lnTo>
                      <a:pt x="322" y="554"/>
                    </a:lnTo>
                    <a:lnTo>
                      <a:pt x="317" y="554"/>
                    </a:lnTo>
                    <a:lnTo>
                      <a:pt x="313" y="557"/>
                    </a:lnTo>
                    <a:lnTo>
                      <a:pt x="312" y="557"/>
                    </a:lnTo>
                    <a:lnTo>
                      <a:pt x="312" y="557"/>
                    </a:lnTo>
                    <a:lnTo>
                      <a:pt x="307" y="557"/>
                    </a:lnTo>
                    <a:lnTo>
                      <a:pt x="301" y="557"/>
                    </a:lnTo>
                    <a:lnTo>
                      <a:pt x="294" y="557"/>
                    </a:lnTo>
                    <a:lnTo>
                      <a:pt x="291" y="557"/>
                    </a:lnTo>
                    <a:lnTo>
                      <a:pt x="291" y="558"/>
                    </a:lnTo>
                    <a:lnTo>
                      <a:pt x="290" y="558"/>
                    </a:lnTo>
                    <a:lnTo>
                      <a:pt x="287" y="558"/>
                    </a:lnTo>
                    <a:lnTo>
                      <a:pt x="284" y="558"/>
                    </a:lnTo>
                    <a:lnTo>
                      <a:pt x="284" y="558"/>
                    </a:lnTo>
                    <a:lnTo>
                      <a:pt x="280" y="560"/>
                    </a:lnTo>
                    <a:lnTo>
                      <a:pt x="274" y="560"/>
                    </a:lnTo>
                    <a:lnTo>
                      <a:pt x="274" y="560"/>
                    </a:lnTo>
                    <a:lnTo>
                      <a:pt x="275" y="560"/>
                    </a:lnTo>
                    <a:lnTo>
                      <a:pt x="274" y="560"/>
                    </a:lnTo>
                    <a:lnTo>
                      <a:pt x="278" y="560"/>
                    </a:lnTo>
                    <a:lnTo>
                      <a:pt x="281" y="560"/>
                    </a:lnTo>
                    <a:lnTo>
                      <a:pt x="281" y="560"/>
                    </a:lnTo>
                    <a:lnTo>
                      <a:pt x="280" y="560"/>
                    </a:lnTo>
                    <a:lnTo>
                      <a:pt x="278" y="562"/>
                    </a:lnTo>
                    <a:lnTo>
                      <a:pt x="274" y="562"/>
                    </a:lnTo>
                    <a:lnTo>
                      <a:pt x="269" y="562"/>
                    </a:lnTo>
                    <a:lnTo>
                      <a:pt x="262" y="562"/>
                    </a:lnTo>
                    <a:lnTo>
                      <a:pt x="259" y="562"/>
                    </a:lnTo>
                    <a:lnTo>
                      <a:pt x="256" y="562"/>
                    </a:lnTo>
                    <a:lnTo>
                      <a:pt x="258" y="562"/>
                    </a:lnTo>
                    <a:lnTo>
                      <a:pt x="256" y="562"/>
                    </a:lnTo>
                    <a:lnTo>
                      <a:pt x="253" y="560"/>
                    </a:lnTo>
                    <a:lnTo>
                      <a:pt x="252" y="560"/>
                    </a:lnTo>
                    <a:lnTo>
                      <a:pt x="252" y="560"/>
                    </a:lnTo>
                    <a:lnTo>
                      <a:pt x="250" y="560"/>
                    </a:lnTo>
                    <a:lnTo>
                      <a:pt x="250" y="560"/>
                    </a:lnTo>
                    <a:lnTo>
                      <a:pt x="250" y="560"/>
                    </a:lnTo>
                    <a:lnTo>
                      <a:pt x="250" y="560"/>
                    </a:lnTo>
                    <a:lnTo>
                      <a:pt x="247" y="560"/>
                    </a:lnTo>
                    <a:lnTo>
                      <a:pt x="247" y="560"/>
                    </a:lnTo>
                    <a:lnTo>
                      <a:pt x="247" y="560"/>
                    </a:lnTo>
                    <a:lnTo>
                      <a:pt x="247" y="560"/>
                    </a:lnTo>
                    <a:lnTo>
                      <a:pt x="246" y="560"/>
                    </a:lnTo>
                    <a:lnTo>
                      <a:pt x="246" y="560"/>
                    </a:lnTo>
                    <a:lnTo>
                      <a:pt x="246" y="560"/>
                    </a:lnTo>
                    <a:lnTo>
                      <a:pt x="246" y="560"/>
                    </a:lnTo>
                    <a:lnTo>
                      <a:pt x="244" y="560"/>
                    </a:lnTo>
                    <a:lnTo>
                      <a:pt x="244" y="560"/>
                    </a:lnTo>
                    <a:lnTo>
                      <a:pt x="244" y="560"/>
                    </a:lnTo>
                    <a:lnTo>
                      <a:pt x="244" y="560"/>
                    </a:lnTo>
                    <a:lnTo>
                      <a:pt x="242" y="560"/>
                    </a:lnTo>
                    <a:lnTo>
                      <a:pt x="242" y="560"/>
                    </a:lnTo>
                    <a:lnTo>
                      <a:pt x="242" y="560"/>
                    </a:lnTo>
                    <a:lnTo>
                      <a:pt x="242" y="560"/>
                    </a:lnTo>
                    <a:lnTo>
                      <a:pt x="242" y="560"/>
                    </a:lnTo>
                    <a:lnTo>
                      <a:pt x="240" y="560"/>
                    </a:lnTo>
                    <a:lnTo>
                      <a:pt x="240" y="560"/>
                    </a:lnTo>
                    <a:lnTo>
                      <a:pt x="240" y="560"/>
                    </a:lnTo>
                    <a:lnTo>
                      <a:pt x="237" y="560"/>
                    </a:lnTo>
                    <a:lnTo>
                      <a:pt x="237" y="560"/>
                    </a:lnTo>
                    <a:lnTo>
                      <a:pt x="237" y="560"/>
                    </a:lnTo>
                    <a:lnTo>
                      <a:pt x="237" y="560"/>
                    </a:lnTo>
                    <a:lnTo>
                      <a:pt x="236" y="560"/>
                    </a:lnTo>
                    <a:lnTo>
                      <a:pt x="236" y="560"/>
                    </a:lnTo>
                    <a:lnTo>
                      <a:pt x="236" y="558"/>
                    </a:lnTo>
                    <a:lnTo>
                      <a:pt x="236" y="558"/>
                    </a:lnTo>
                    <a:lnTo>
                      <a:pt x="236" y="558"/>
                    </a:lnTo>
                    <a:lnTo>
                      <a:pt x="234" y="558"/>
                    </a:lnTo>
                    <a:lnTo>
                      <a:pt x="234" y="558"/>
                    </a:lnTo>
                    <a:lnTo>
                      <a:pt x="234" y="558"/>
                    </a:lnTo>
                    <a:lnTo>
                      <a:pt x="234" y="558"/>
                    </a:lnTo>
                    <a:lnTo>
                      <a:pt x="231" y="558"/>
                    </a:lnTo>
                    <a:lnTo>
                      <a:pt x="230" y="558"/>
                    </a:lnTo>
                    <a:lnTo>
                      <a:pt x="227" y="558"/>
                    </a:lnTo>
                    <a:lnTo>
                      <a:pt x="222" y="557"/>
                    </a:lnTo>
                    <a:lnTo>
                      <a:pt x="218" y="557"/>
                    </a:lnTo>
                    <a:lnTo>
                      <a:pt x="216" y="557"/>
                    </a:lnTo>
                    <a:lnTo>
                      <a:pt x="216" y="557"/>
                    </a:lnTo>
                    <a:lnTo>
                      <a:pt x="214" y="557"/>
                    </a:lnTo>
                    <a:lnTo>
                      <a:pt x="214" y="554"/>
                    </a:lnTo>
                    <a:lnTo>
                      <a:pt x="212" y="554"/>
                    </a:lnTo>
                    <a:lnTo>
                      <a:pt x="211" y="554"/>
                    </a:lnTo>
                    <a:lnTo>
                      <a:pt x="208" y="554"/>
                    </a:lnTo>
                    <a:lnTo>
                      <a:pt x="206" y="552"/>
                    </a:lnTo>
                    <a:lnTo>
                      <a:pt x="202" y="552"/>
                    </a:lnTo>
                    <a:lnTo>
                      <a:pt x="200" y="551"/>
                    </a:lnTo>
                    <a:lnTo>
                      <a:pt x="190" y="548"/>
                    </a:lnTo>
                    <a:lnTo>
                      <a:pt x="190" y="546"/>
                    </a:lnTo>
                    <a:lnTo>
                      <a:pt x="186" y="546"/>
                    </a:lnTo>
                    <a:lnTo>
                      <a:pt x="183" y="544"/>
                    </a:lnTo>
                    <a:lnTo>
                      <a:pt x="180" y="544"/>
                    </a:lnTo>
                    <a:lnTo>
                      <a:pt x="183" y="544"/>
                    </a:lnTo>
                    <a:lnTo>
                      <a:pt x="183" y="544"/>
                    </a:lnTo>
                    <a:lnTo>
                      <a:pt x="184" y="544"/>
                    </a:lnTo>
                    <a:lnTo>
                      <a:pt x="183" y="542"/>
                    </a:lnTo>
                    <a:lnTo>
                      <a:pt x="179" y="542"/>
                    </a:lnTo>
                    <a:lnTo>
                      <a:pt x="174" y="541"/>
                    </a:lnTo>
                    <a:lnTo>
                      <a:pt x="173" y="538"/>
                    </a:lnTo>
                    <a:lnTo>
                      <a:pt x="171" y="538"/>
                    </a:lnTo>
                    <a:lnTo>
                      <a:pt x="171" y="536"/>
                    </a:lnTo>
                    <a:lnTo>
                      <a:pt x="171" y="536"/>
                    </a:lnTo>
                    <a:lnTo>
                      <a:pt x="168" y="535"/>
                    </a:lnTo>
                    <a:lnTo>
                      <a:pt x="167" y="535"/>
                    </a:lnTo>
                    <a:lnTo>
                      <a:pt x="167" y="535"/>
                    </a:lnTo>
                    <a:lnTo>
                      <a:pt x="163" y="532"/>
                    </a:lnTo>
                    <a:lnTo>
                      <a:pt x="161" y="530"/>
                    </a:lnTo>
                    <a:lnTo>
                      <a:pt x="158" y="530"/>
                    </a:lnTo>
                    <a:lnTo>
                      <a:pt x="158" y="529"/>
                    </a:lnTo>
                    <a:lnTo>
                      <a:pt x="161" y="529"/>
                    </a:lnTo>
                    <a:lnTo>
                      <a:pt x="161" y="529"/>
                    </a:lnTo>
                    <a:lnTo>
                      <a:pt x="163" y="530"/>
                    </a:lnTo>
                    <a:lnTo>
                      <a:pt x="164" y="529"/>
                    </a:lnTo>
                    <a:lnTo>
                      <a:pt x="164" y="529"/>
                    </a:lnTo>
                    <a:lnTo>
                      <a:pt x="164" y="529"/>
                    </a:lnTo>
                    <a:lnTo>
                      <a:pt x="167" y="529"/>
                    </a:lnTo>
                    <a:lnTo>
                      <a:pt x="167" y="526"/>
                    </a:lnTo>
                    <a:lnTo>
                      <a:pt x="168" y="524"/>
                    </a:lnTo>
                    <a:lnTo>
                      <a:pt x="168" y="524"/>
                    </a:lnTo>
                    <a:lnTo>
                      <a:pt x="173" y="526"/>
                    </a:lnTo>
                    <a:lnTo>
                      <a:pt x="174" y="529"/>
                    </a:lnTo>
                    <a:lnTo>
                      <a:pt x="177" y="529"/>
                    </a:lnTo>
                    <a:lnTo>
                      <a:pt x="180" y="530"/>
                    </a:lnTo>
                    <a:lnTo>
                      <a:pt x="183" y="530"/>
                    </a:lnTo>
                    <a:lnTo>
                      <a:pt x="184" y="532"/>
                    </a:lnTo>
                    <a:lnTo>
                      <a:pt x="186" y="532"/>
                    </a:lnTo>
                    <a:lnTo>
                      <a:pt x="190" y="532"/>
                    </a:lnTo>
                    <a:lnTo>
                      <a:pt x="189" y="532"/>
                    </a:lnTo>
                    <a:lnTo>
                      <a:pt x="183" y="529"/>
                    </a:lnTo>
                    <a:lnTo>
                      <a:pt x="183" y="529"/>
                    </a:lnTo>
                    <a:lnTo>
                      <a:pt x="180" y="529"/>
                    </a:lnTo>
                    <a:lnTo>
                      <a:pt x="179" y="526"/>
                    </a:lnTo>
                    <a:lnTo>
                      <a:pt x="179" y="526"/>
                    </a:lnTo>
                    <a:lnTo>
                      <a:pt x="179" y="524"/>
                    </a:lnTo>
                    <a:lnTo>
                      <a:pt x="177" y="522"/>
                    </a:lnTo>
                    <a:lnTo>
                      <a:pt x="174" y="522"/>
                    </a:lnTo>
                    <a:lnTo>
                      <a:pt x="173" y="520"/>
                    </a:lnTo>
                    <a:lnTo>
                      <a:pt x="173" y="519"/>
                    </a:lnTo>
                    <a:lnTo>
                      <a:pt x="173" y="516"/>
                    </a:lnTo>
                    <a:lnTo>
                      <a:pt x="173" y="514"/>
                    </a:lnTo>
                    <a:lnTo>
                      <a:pt x="174" y="514"/>
                    </a:lnTo>
                    <a:lnTo>
                      <a:pt x="174" y="513"/>
                    </a:lnTo>
                    <a:lnTo>
                      <a:pt x="174" y="510"/>
                    </a:lnTo>
                    <a:lnTo>
                      <a:pt x="174" y="510"/>
                    </a:lnTo>
                    <a:lnTo>
                      <a:pt x="177" y="510"/>
                    </a:lnTo>
                    <a:lnTo>
                      <a:pt x="179" y="508"/>
                    </a:lnTo>
                    <a:lnTo>
                      <a:pt x="180" y="508"/>
                    </a:lnTo>
                    <a:lnTo>
                      <a:pt x="183" y="508"/>
                    </a:lnTo>
                    <a:lnTo>
                      <a:pt x="186" y="504"/>
                    </a:lnTo>
                    <a:lnTo>
                      <a:pt x="186" y="504"/>
                    </a:lnTo>
                    <a:lnTo>
                      <a:pt x="189" y="503"/>
                    </a:lnTo>
                    <a:lnTo>
                      <a:pt x="190" y="503"/>
                    </a:lnTo>
                    <a:lnTo>
                      <a:pt x="196" y="503"/>
                    </a:lnTo>
                    <a:lnTo>
                      <a:pt x="199" y="503"/>
                    </a:lnTo>
                    <a:lnTo>
                      <a:pt x="199" y="503"/>
                    </a:lnTo>
                    <a:lnTo>
                      <a:pt x="200" y="503"/>
                    </a:lnTo>
                    <a:lnTo>
                      <a:pt x="202" y="501"/>
                    </a:lnTo>
                    <a:lnTo>
                      <a:pt x="200" y="498"/>
                    </a:lnTo>
                    <a:lnTo>
                      <a:pt x="202" y="497"/>
                    </a:lnTo>
                    <a:lnTo>
                      <a:pt x="206" y="498"/>
                    </a:lnTo>
                    <a:lnTo>
                      <a:pt x="208" y="498"/>
                    </a:lnTo>
                    <a:lnTo>
                      <a:pt x="211" y="498"/>
                    </a:lnTo>
                    <a:lnTo>
                      <a:pt x="214" y="501"/>
                    </a:lnTo>
                    <a:lnTo>
                      <a:pt x="216" y="498"/>
                    </a:lnTo>
                    <a:lnTo>
                      <a:pt x="220" y="497"/>
                    </a:lnTo>
                    <a:lnTo>
                      <a:pt x="224" y="497"/>
                    </a:lnTo>
                    <a:lnTo>
                      <a:pt x="227" y="497"/>
                    </a:lnTo>
                    <a:lnTo>
                      <a:pt x="227" y="497"/>
                    </a:lnTo>
                    <a:lnTo>
                      <a:pt x="230" y="494"/>
                    </a:lnTo>
                    <a:lnTo>
                      <a:pt x="230" y="497"/>
                    </a:lnTo>
                    <a:lnTo>
                      <a:pt x="234" y="497"/>
                    </a:lnTo>
                    <a:lnTo>
                      <a:pt x="234" y="494"/>
                    </a:lnTo>
                    <a:lnTo>
                      <a:pt x="236" y="494"/>
                    </a:lnTo>
                    <a:lnTo>
                      <a:pt x="242" y="492"/>
                    </a:lnTo>
                    <a:lnTo>
                      <a:pt x="244" y="492"/>
                    </a:lnTo>
                    <a:lnTo>
                      <a:pt x="242" y="488"/>
                    </a:lnTo>
                    <a:lnTo>
                      <a:pt x="244" y="488"/>
                    </a:lnTo>
                    <a:lnTo>
                      <a:pt x="246" y="492"/>
                    </a:lnTo>
                    <a:lnTo>
                      <a:pt x="246" y="492"/>
                    </a:lnTo>
                    <a:close/>
                    <a:moveTo>
                      <a:pt x="332" y="557"/>
                    </a:moveTo>
                    <a:lnTo>
                      <a:pt x="329" y="557"/>
                    </a:lnTo>
                    <a:lnTo>
                      <a:pt x="329" y="557"/>
                    </a:lnTo>
                    <a:lnTo>
                      <a:pt x="331" y="557"/>
                    </a:lnTo>
                    <a:lnTo>
                      <a:pt x="332" y="557"/>
                    </a:lnTo>
                    <a:lnTo>
                      <a:pt x="335" y="554"/>
                    </a:lnTo>
                    <a:lnTo>
                      <a:pt x="335" y="554"/>
                    </a:lnTo>
                    <a:lnTo>
                      <a:pt x="339" y="554"/>
                    </a:lnTo>
                    <a:lnTo>
                      <a:pt x="337" y="554"/>
                    </a:lnTo>
                    <a:lnTo>
                      <a:pt x="337" y="554"/>
                    </a:lnTo>
                    <a:lnTo>
                      <a:pt x="337" y="554"/>
                    </a:lnTo>
                    <a:lnTo>
                      <a:pt x="339" y="554"/>
                    </a:lnTo>
                    <a:lnTo>
                      <a:pt x="339" y="554"/>
                    </a:lnTo>
                    <a:lnTo>
                      <a:pt x="341" y="554"/>
                    </a:lnTo>
                    <a:lnTo>
                      <a:pt x="343" y="554"/>
                    </a:lnTo>
                    <a:lnTo>
                      <a:pt x="343" y="554"/>
                    </a:lnTo>
                    <a:lnTo>
                      <a:pt x="341" y="554"/>
                    </a:lnTo>
                    <a:lnTo>
                      <a:pt x="341" y="554"/>
                    </a:lnTo>
                    <a:lnTo>
                      <a:pt x="339" y="554"/>
                    </a:lnTo>
                    <a:lnTo>
                      <a:pt x="337" y="554"/>
                    </a:lnTo>
                    <a:lnTo>
                      <a:pt x="332" y="557"/>
                    </a:lnTo>
                    <a:lnTo>
                      <a:pt x="332" y="557"/>
                    </a:lnTo>
                    <a:close/>
                    <a:moveTo>
                      <a:pt x="353" y="546"/>
                    </a:moveTo>
                    <a:lnTo>
                      <a:pt x="354" y="546"/>
                    </a:lnTo>
                    <a:lnTo>
                      <a:pt x="357" y="546"/>
                    </a:lnTo>
                    <a:lnTo>
                      <a:pt x="359" y="544"/>
                    </a:lnTo>
                    <a:lnTo>
                      <a:pt x="359" y="546"/>
                    </a:lnTo>
                    <a:lnTo>
                      <a:pt x="357" y="546"/>
                    </a:lnTo>
                    <a:lnTo>
                      <a:pt x="353" y="546"/>
                    </a:lnTo>
                    <a:lnTo>
                      <a:pt x="353" y="546"/>
                    </a:lnTo>
                    <a:close/>
                    <a:moveTo>
                      <a:pt x="332" y="557"/>
                    </a:moveTo>
                    <a:lnTo>
                      <a:pt x="331" y="557"/>
                    </a:lnTo>
                    <a:lnTo>
                      <a:pt x="335" y="554"/>
                    </a:lnTo>
                    <a:lnTo>
                      <a:pt x="332" y="557"/>
                    </a:lnTo>
                    <a:lnTo>
                      <a:pt x="332" y="557"/>
                    </a:lnTo>
                    <a:close/>
                    <a:moveTo>
                      <a:pt x="353" y="541"/>
                    </a:moveTo>
                    <a:lnTo>
                      <a:pt x="353" y="538"/>
                    </a:lnTo>
                    <a:lnTo>
                      <a:pt x="357" y="538"/>
                    </a:lnTo>
                    <a:lnTo>
                      <a:pt x="354" y="541"/>
                    </a:lnTo>
                    <a:lnTo>
                      <a:pt x="353" y="541"/>
                    </a:lnTo>
                    <a:lnTo>
                      <a:pt x="353" y="541"/>
                    </a:lnTo>
                    <a:close/>
                    <a:moveTo>
                      <a:pt x="287" y="558"/>
                    </a:moveTo>
                    <a:lnTo>
                      <a:pt x="294" y="558"/>
                    </a:lnTo>
                    <a:lnTo>
                      <a:pt x="296" y="558"/>
                    </a:lnTo>
                    <a:lnTo>
                      <a:pt x="296" y="558"/>
                    </a:lnTo>
                    <a:lnTo>
                      <a:pt x="294" y="558"/>
                    </a:lnTo>
                    <a:lnTo>
                      <a:pt x="294" y="560"/>
                    </a:lnTo>
                    <a:lnTo>
                      <a:pt x="296" y="560"/>
                    </a:lnTo>
                    <a:lnTo>
                      <a:pt x="294" y="560"/>
                    </a:lnTo>
                    <a:lnTo>
                      <a:pt x="291" y="560"/>
                    </a:lnTo>
                    <a:lnTo>
                      <a:pt x="290" y="560"/>
                    </a:lnTo>
                    <a:lnTo>
                      <a:pt x="290" y="560"/>
                    </a:lnTo>
                    <a:lnTo>
                      <a:pt x="287" y="560"/>
                    </a:lnTo>
                    <a:lnTo>
                      <a:pt x="287" y="560"/>
                    </a:lnTo>
                    <a:lnTo>
                      <a:pt x="287" y="558"/>
                    </a:lnTo>
                    <a:lnTo>
                      <a:pt x="287" y="558"/>
                    </a:lnTo>
                    <a:close/>
                    <a:moveTo>
                      <a:pt x="309" y="558"/>
                    </a:moveTo>
                    <a:lnTo>
                      <a:pt x="309" y="557"/>
                    </a:lnTo>
                    <a:lnTo>
                      <a:pt x="312" y="557"/>
                    </a:lnTo>
                    <a:lnTo>
                      <a:pt x="312" y="558"/>
                    </a:lnTo>
                    <a:lnTo>
                      <a:pt x="309" y="558"/>
                    </a:lnTo>
                    <a:lnTo>
                      <a:pt x="309" y="558"/>
                    </a:lnTo>
                    <a:close/>
                    <a:moveTo>
                      <a:pt x="315" y="536"/>
                    </a:moveTo>
                    <a:lnTo>
                      <a:pt x="313" y="536"/>
                    </a:lnTo>
                    <a:lnTo>
                      <a:pt x="313" y="535"/>
                    </a:lnTo>
                    <a:lnTo>
                      <a:pt x="317" y="535"/>
                    </a:lnTo>
                    <a:lnTo>
                      <a:pt x="317" y="535"/>
                    </a:lnTo>
                    <a:lnTo>
                      <a:pt x="315" y="536"/>
                    </a:lnTo>
                    <a:lnTo>
                      <a:pt x="315" y="536"/>
                    </a:lnTo>
                    <a:close/>
                    <a:moveTo>
                      <a:pt x="300" y="558"/>
                    </a:moveTo>
                    <a:lnTo>
                      <a:pt x="300" y="558"/>
                    </a:lnTo>
                    <a:lnTo>
                      <a:pt x="301" y="558"/>
                    </a:lnTo>
                    <a:lnTo>
                      <a:pt x="301" y="558"/>
                    </a:lnTo>
                    <a:lnTo>
                      <a:pt x="300" y="558"/>
                    </a:lnTo>
                    <a:lnTo>
                      <a:pt x="300" y="558"/>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3" name="Freeform 809">
                <a:extLst>
                  <a:ext uri="{FF2B5EF4-FFF2-40B4-BE49-F238E27FC236}">
                    <a16:creationId xmlns:a16="http://schemas.microsoft.com/office/drawing/2014/main" id="{FB1ED833-5B28-4941-B8A5-1BF2F269E729}"/>
                  </a:ext>
                </a:extLst>
              </p:cNvPr>
              <p:cNvSpPr>
                <a:spLocks/>
              </p:cNvSpPr>
              <p:nvPr/>
            </p:nvSpPr>
            <p:spPr bwMode="auto">
              <a:xfrm>
                <a:off x="2379663" y="3132138"/>
                <a:ext cx="893763" cy="890588"/>
              </a:xfrm>
              <a:custGeom>
                <a:avLst/>
                <a:gdLst>
                  <a:gd name="T0" fmla="*/ 462 w 462"/>
                  <a:gd name="T1" fmla="*/ 229 h 460"/>
                  <a:gd name="T2" fmla="*/ 231 w 462"/>
                  <a:gd name="T3" fmla="*/ 460 h 460"/>
                  <a:gd name="T4" fmla="*/ 0 w 462"/>
                  <a:gd name="T5" fmla="*/ 229 h 460"/>
                  <a:gd name="T6" fmla="*/ 231 w 462"/>
                  <a:gd name="T7" fmla="*/ 0 h 460"/>
                  <a:gd name="T8" fmla="*/ 462 w 462"/>
                  <a:gd name="T9" fmla="*/ 229 h 460"/>
                </a:gdLst>
                <a:ahLst/>
                <a:cxnLst>
                  <a:cxn ang="0">
                    <a:pos x="T0" y="T1"/>
                  </a:cxn>
                  <a:cxn ang="0">
                    <a:pos x="T2" y="T3"/>
                  </a:cxn>
                  <a:cxn ang="0">
                    <a:pos x="T4" y="T5"/>
                  </a:cxn>
                  <a:cxn ang="0">
                    <a:pos x="T6" y="T7"/>
                  </a:cxn>
                  <a:cxn ang="0">
                    <a:pos x="T8" y="T9"/>
                  </a:cxn>
                </a:cxnLst>
                <a:rect l="0" t="0" r="r" b="b"/>
                <a:pathLst>
                  <a:path w="462" h="460">
                    <a:moveTo>
                      <a:pt x="462" y="229"/>
                    </a:moveTo>
                    <a:cubicBezTo>
                      <a:pt x="462" y="358"/>
                      <a:pt x="358" y="460"/>
                      <a:pt x="231" y="460"/>
                    </a:cubicBezTo>
                    <a:cubicBezTo>
                      <a:pt x="104" y="460"/>
                      <a:pt x="0" y="358"/>
                      <a:pt x="0" y="229"/>
                    </a:cubicBezTo>
                    <a:cubicBezTo>
                      <a:pt x="0" y="102"/>
                      <a:pt x="104" y="0"/>
                      <a:pt x="231" y="0"/>
                    </a:cubicBezTo>
                    <a:cubicBezTo>
                      <a:pt x="358" y="0"/>
                      <a:pt x="462" y="102"/>
                      <a:pt x="462" y="229"/>
                    </a:cubicBezTo>
                    <a:close/>
                  </a:path>
                </a:pathLst>
              </a:custGeom>
              <a:solidFill>
                <a:srgbClr val="E6E7E8"/>
              </a:solidFill>
              <a:ln w="158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4" name="Freeform 810">
                <a:extLst>
                  <a:ext uri="{FF2B5EF4-FFF2-40B4-BE49-F238E27FC236}">
                    <a16:creationId xmlns:a16="http://schemas.microsoft.com/office/drawing/2014/main" id="{3115DE31-143F-45ED-AF11-4FAC649BE076}"/>
                  </a:ext>
                </a:extLst>
              </p:cNvPr>
              <p:cNvSpPr>
                <a:spLocks/>
              </p:cNvSpPr>
              <p:nvPr/>
            </p:nvSpPr>
            <p:spPr bwMode="auto">
              <a:xfrm>
                <a:off x="2484438" y="3278188"/>
                <a:ext cx="25400" cy="23813"/>
              </a:xfrm>
              <a:custGeom>
                <a:avLst/>
                <a:gdLst>
                  <a:gd name="T0" fmla="*/ 16 w 16"/>
                  <a:gd name="T1" fmla="*/ 3 h 15"/>
                  <a:gd name="T2" fmla="*/ 13 w 16"/>
                  <a:gd name="T3" fmla="*/ 4 h 15"/>
                  <a:gd name="T4" fmla="*/ 12 w 16"/>
                  <a:gd name="T5" fmla="*/ 4 h 15"/>
                  <a:gd name="T6" fmla="*/ 12 w 16"/>
                  <a:gd name="T7" fmla="*/ 4 h 15"/>
                  <a:gd name="T8" fmla="*/ 7 w 16"/>
                  <a:gd name="T9" fmla="*/ 9 h 15"/>
                  <a:gd name="T10" fmla="*/ 6 w 16"/>
                  <a:gd name="T11" fmla="*/ 10 h 15"/>
                  <a:gd name="T12" fmla="*/ 3 w 16"/>
                  <a:gd name="T13" fmla="*/ 12 h 15"/>
                  <a:gd name="T14" fmla="*/ 2 w 16"/>
                  <a:gd name="T15" fmla="*/ 15 h 15"/>
                  <a:gd name="T16" fmla="*/ 0 w 16"/>
                  <a:gd name="T17" fmla="*/ 15 h 15"/>
                  <a:gd name="T18" fmla="*/ 0 w 16"/>
                  <a:gd name="T19" fmla="*/ 12 h 15"/>
                  <a:gd name="T20" fmla="*/ 0 w 16"/>
                  <a:gd name="T21" fmla="*/ 12 h 15"/>
                  <a:gd name="T22" fmla="*/ 2 w 16"/>
                  <a:gd name="T23" fmla="*/ 10 h 15"/>
                  <a:gd name="T24" fmla="*/ 6 w 16"/>
                  <a:gd name="T25" fmla="*/ 6 h 15"/>
                  <a:gd name="T26" fmla="*/ 7 w 16"/>
                  <a:gd name="T27" fmla="*/ 6 h 15"/>
                  <a:gd name="T28" fmla="*/ 9 w 16"/>
                  <a:gd name="T29" fmla="*/ 4 h 15"/>
                  <a:gd name="T30" fmla="*/ 9 w 16"/>
                  <a:gd name="T31" fmla="*/ 3 h 15"/>
                  <a:gd name="T32" fmla="*/ 12 w 16"/>
                  <a:gd name="T33" fmla="*/ 3 h 15"/>
                  <a:gd name="T34" fmla="*/ 13 w 16"/>
                  <a:gd name="T35" fmla="*/ 0 h 15"/>
                  <a:gd name="T36" fmla="*/ 13 w 16"/>
                  <a:gd name="T37" fmla="*/ 3 h 15"/>
                  <a:gd name="T38" fmla="*/ 13 w 16"/>
                  <a:gd name="T39" fmla="*/ 3 h 15"/>
                  <a:gd name="T40" fmla="*/ 13 w 16"/>
                  <a:gd name="T41" fmla="*/ 3 h 15"/>
                  <a:gd name="T42" fmla="*/ 16 w 16"/>
                  <a:gd name="T43" fmla="*/ 3 h 15"/>
                  <a:gd name="T44" fmla="*/ 16 w 16"/>
                  <a:gd name="T45"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5">
                    <a:moveTo>
                      <a:pt x="16" y="3"/>
                    </a:moveTo>
                    <a:lnTo>
                      <a:pt x="13" y="4"/>
                    </a:lnTo>
                    <a:lnTo>
                      <a:pt x="12" y="4"/>
                    </a:lnTo>
                    <a:lnTo>
                      <a:pt x="12" y="4"/>
                    </a:lnTo>
                    <a:lnTo>
                      <a:pt x="7" y="9"/>
                    </a:lnTo>
                    <a:lnTo>
                      <a:pt x="6" y="10"/>
                    </a:lnTo>
                    <a:lnTo>
                      <a:pt x="3" y="12"/>
                    </a:lnTo>
                    <a:lnTo>
                      <a:pt x="2" y="15"/>
                    </a:lnTo>
                    <a:lnTo>
                      <a:pt x="0" y="15"/>
                    </a:lnTo>
                    <a:lnTo>
                      <a:pt x="0" y="12"/>
                    </a:lnTo>
                    <a:lnTo>
                      <a:pt x="0" y="12"/>
                    </a:lnTo>
                    <a:lnTo>
                      <a:pt x="2" y="10"/>
                    </a:lnTo>
                    <a:lnTo>
                      <a:pt x="6" y="6"/>
                    </a:lnTo>
                    <a:lnTo>
                      <a:pt x="7" y="6"/>
                    </a:lnTo>
                    <a:lnTo>
                      <a:pt x="9" y="4"/>
                    </a:lnTo>
                    <a:lnTo>
                      <a:pt x="9" y="3"/>
                    </a:lnTo>
                    <a:lnTo>
                      <a:pt x="12" y="3"/>
                    </a:lnTo>
                    <a:lnTo>
                      <a:pt x="13" y="0"/>
                    </a:lnTo>
                    <a:lnTo>
                      <a:pt x="13" y="3"/>
                    </a:lnTo>
                    <a:lnTo>
                      <a:pt x="13" y="3"/>
                    </a:lnTo>
                    <a:lnTo>
                      <a:pt x="13" y="3"/>
                    </a:lnTo>
                    <a:lnTo>
                      <a:pt x="16" y="3"/>
                    </a:lnTo>
                    <a:lnTo>
                      <a:pt x="16"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16" name="Freeform 812">
              <a:extLst>
                <a:ext uri="{FF2B5EF4-FFF2-40B4-BE49-F238E27FC236}">
                  <a16:creationId xmlns:a16="http://schemas.microsoft.com/office/drawing/2014/main" id="{6263F5A9-C7D0-48CF-9937-0CA495FC5173}"/>
                </a:ext>
              </a:extLst>
            </p:cNvPr>
            <p:cNvSpPr>
              <a:spLocks/>
            </p:cNvSpPr>
            <p:nvPr/>
          </p:nvSpPr>
          <p:spPr bwMode="auto">
            <a:xfrm>
              <a:off x="2811463" y="3152775"/>
              <a:ext cx="9525" cy="3175"/>
            </a:xfrm>
            <a:custGeom>
              <a:avLst/>
              <a:gdLst>
                <a:gd name="T0" fmla="*/ 6 w 6"/>
                <a:gd name="T1" fmla="*/ 0 h 2"/>
                <a:gd name="T2" fmla="*/ 3 w 6"/>
                <a:gd name="T3" fmla="*/ 0 h 2"/>
                <a:gd name="T4" fmla="*/ 0 w 6"/>
                <a:gd name="T5" fmla="*/ 2 h 2"/>
                <a:gd name="T6" fmla="*/ 0 w 6"/>
                <a:gd name="T7" fmla="*/ 2 h 2"/>
                <a:gd name="T8" fmla="*/ 0 w 6"/>
                <a:gd name="T9" fmla="*/ 2 h 2"/>
                <a:gd name="T10" fmla="*/ 2 w 6"/>
                <a:gd name="T11" fmla="*/ 0 h 2"/>
                <a:gd name="T12" fmla="*/ 3 w 6"/>
                <a:gd name="T13" fmla="*/ 0 h 2"/>
                <a:gd name="T14" fmla="*/ 3 w 6"/>
                <a:gd name="T15" fmla="*/ 0 h 2"/>
                <a:gd name="T16" fmla="*/ 6 w 6"/>
                <a:gd name="T17" fmla="*/ 0 h 2"/>
                <a:gd name="T18" fmla="*/ 6 w 6"/>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2">
                  <a:moveTo>
                    <a:pt x="6" y="0"/>
                  </a:moveTo>
                  <a:lnTo>
                    <a:pt x="3" y="0"/>
                  </a:lnTo>
                  <a:lnTo>
                    <a:pt x="0" y="2"/>
                  </a:lnTo>
                  <a:lnTo>
                    <a:pt x="0" y="2"/>
                  </a:lnTo>
                  <a:lnTo>
                    <a:pt x="0" y="2"/>
                  </a:lnTo>
                  <a:lnTo>
                    <a:pt x="2" y="0"/>
                  </a:lnTo>
                  <a:lnTo>
                    <a:pt x="3" y="0"/>
                  </a:lnTo>
                  <a:lnTo>
                    <a:pt x="3" y="0"/>
                  </a:lnTo>
                  <a:lnTo>
                    <a:pt x="6" y="0"/>
                  </a:lnTo>
                  <a:lnTo>
                    <a:pt x="6"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7" name="Freeform 813">
              <a:extLst>
                <a:ext uri="{FF2B5EF4-FFF2-40B4-BE49-F238E27FC236}">
                  <a16:creationId xmlns:a16="http://schemas.microsoft.com/office/drawing/2014/main" id="{AF7B19C7-7755-4636-96DD-D7539ADEE413}"/>
                </a:ext>
              </a:extLst>
            </p:cNvPr>
            <p:cNvSpPr>
              <a:spLocks/>
            </p:cNvSpPr>
            <p:nvPr/>
          </p:nvSpPr>
          <p:spPr bwMode="auto">
            <a:xfrm>
              <a:off x="2559051" y="33226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8" name="Rectangle 814">
              <a:extLst>
                <a:ext uri="{FF2B5EF4-FFF2-40B4-BE49-F238E27FC236}">
                  <a16:creationId xmlns:a16="http://schemas.microsoft.com/office/drawing/2014/main" id="{B26B425D-4F51-459E-91F7-0F7373AFC46E}"/>
                </a:ext>
              </a:extLst>
            </p:cNvPr>
            <p:cNvSpPr>
              <a:spLocks noChangeArrowheads="1"/>
            </p:cNvSpPr>
            <p:nvPr/>
          </p:nvSpPr>
          <p:spPr bwMode="auto">
            <a:xfrm>
              <a:off x="2568576" y="3357563"/>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9" name="Freeform 815">
              <a:extLst>
                <a:ext uri="{FF2B5EF4-FFF2-40B4-BE49-F238E27FC236}">
                  <a16:creationId xmlns:a16="http://schemas.microsoft.com/office/drawing/2014/main" id="{A12DAF25-109A-4467-93B0-B1EFA8441FAA}"/>
                </a:ext>
              </a:extLst>
            </p:cNvPr>
            <p:cNvSpPr>
              <a:spLocks/>
            </p:cNvSpPr>
            <p:nvPr/>
          </p:nvSpPr>
          <p:spPr bwMode="auto">
            <a:xfrm>
              <a:off x="2468563" y="3294063"/>
              <a:ext cx="6350" cy="7938"/>
            </a:xfrm>
            <a:custGeom>
              <a:avLst/>
              <a:gdLst>
                <a:gd name="T0" fmla="*/ 1 w 4"/>
                <a:gd name="T1" fmla="*/ 5 h 5"/>
                <a:gd name="T2" fmla="*/ 0 w 4"/>
                <a:gd name="T3" fmla="*/ 5 h 5"/>
                <a:gd name="T4" fmla="*/ 0 w 4"/>
                <a:gd name="T5" fmla="*/ 5 h 5"/>
                <a:gd name="T6" fmla="*/ 0 w 4"/>
                <a:gd name="T7" fmla="*/ 5 h 5"/>
                <a:gd name="T8" fmla="*/ 0 w 4"/>
                <a:gd name="T9" fmla="*/ 5 h 5"/>
                <a:gd name="T10" fmla="*/ 0 w 4"/>
                <a:gd name="T11" fmla="*/ 5 h 5"/>
                <a:gd name="T12" fmla="*/ 1 w 4"/>
                <a:gd name="T13" fmla="*/ 5 h 5"/>
                <a:gd name="T14" fmla="*/ 1 w 4"/>
                <a:gd name="T15" fmla="*/ 2 h 5"/>
                <a:gd name="T16" fmla="*/ 1 w 4"/>
                <a:gd name="T17" fmla="*/ 2 h 5"/>
                <a:gd name="T18" fmla="*/ 1 w 4"/>
                <a:gd name="T19" fmla="*/ 2 h 5"/>
                <a:gd name="T20" fmla="*/ 1 w 4"/>
                <a:gd name="T21" fmla="*/ 2 h 5"/>
                <a:gd name="T22" fmla="*/ 1 w 4"/>
                <a:gd name="T23" fmla="*/ 2 h 5"/>
                <a:gd name="T24" fmla="*/ 4 w 4"/>
                <a:gd name="T25" fmla="*/ 0 h 5"/>
                <a:gd name="T26" fmla="*/ 4 w 4"/>
                <a:gd name="T27" fmla="*/ 0 h 5"/>
                <a:gd name="T28" fmla="*/ 4 w 4"/>
                <a:gd name="T29" fmla="*/ 0 h 5"/>
                <a:gd name="T30" fmla="*/ 4 w 4"/>
                <a:gd name="T31" fmla="*/ 0 h 5"/>
                <a:gd name="T32" fmla="*/ 4 w 4"/>
                <a:gd name="T33" fmla="*/ 0 h 5"/>
                <a:gd name="T34" fmla="*/ 4 w 4"/>
                <a:gd name="T35" fmla="*/ 0 h 5"/>
                <a:gd name="T36" fmla="*/ 1 w 4"/>
                <a:gd name="T37" fmla="*/ 5 h 5"/>
                <a:gd name="T38" fmla="*/ 1 w 4"/>
                <a:gd name="T3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1" y="5"/>
                  </a:moveTo>
                  <a:lnTo>
                    <a:pt x="0" y="5"/>
                  </a:lnTo>
                  <a:lnTo>
                    <a:pt x="0" y="5"/>
                  </a:lnTo>
                  <a:lnTo>
                    <a:pt x="0" y="5"/>
                  </a:lnTo>
                  <a:lnTo>
                    <a:pt x="0" y="5"/>
                  </a:lnTo>
                  <a:lnTo>
                    <a:pt x="0" y="5"/>
                  </a:lnTo>
                  <a:lnTo>
                    <a:pt x="1" y="5"/>
                  </a:lnTo>
                  <a:lnTo>
                    <a:pt x="1" y="2"/>
                  </a:lnTo>
                  <a:lnTo>
                    <a:pt x="1" y="2"/>
                  </a:lnTo>
                  <a:lnTo>
                    <a:pt x="1" y="2"/>
                  </a:lnTo>
                  <a:lnTo>
                    <a:pt x="1" y="2"/>
                  </a:lnTo>
                  <a:lnTo>
                    <a:pt x="1" y="2"/>
                  </a:lnTo>
                  <a:lnTo>
                    <a:pt x="4" y="0"/>
                  </a:lnTo>
                  <a:lnTo>
                    <a:pt x="4" y="0"/>
                  </a:lnTo>
                  <a:lnTo>
                    <a:pt x="4" y="0"/>
                  </a:lnTo>
                  <a:lnTo>
                    <a:pt x="4" y="0"/>
                  </a:lnTo>
                  <a:lnTo>
                    <a:pt x="4" y="0"/>
                  </a:lnTo>
                  <a:lnTo>
                    <a:pt x="4" y="0"/>
                  </a:lnTo>
                  <a:lnTo>
                    <a:pt x="1" y="5"/>
                  </a:lnTo>
                  <a:lnTo>
                    <a:pt x="1" y="5"/>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0" name="Freeform 816">
              <a:extLst>
                <a:ext uri="{FF2B5EF4-FFF2-40B4-BE49-F238E27FC236}">
                  <a16:creationId xmlns:a16="http://schemas.microsoft.com/office/drawing/2014/main" id="{2C7B4962-105E-4DDC-837A-354C1A616EB2}"/>
                </a:ext>
              </a:extLst>
            </p:cNvPr>
            <p:cNvSpPr>
              <a:spLocks/>
            </p:cNvSpPr>
            <p:nvPr/>
          </p:nvSpPr>
          <p:spPr bwMode="auto">
            <a:xfrm>
              <a:off x="2474913" y="3282950"/>
              <a:ext cx="9525" cy="11113"/>
            </a:xfrm>
            <a:custGeom>
              <a:avLst/>
              <a:gdLst>
                <a:gd name="T0" fmla="*/ 6 w 6"/>
                <a:gd name="T1" fmla="*/ 0 h 7"/>
                <a:gd name="T2" fmla="*/ 6 w 6"/>
                <a:gd name="T3" fmla="*/ 0 h 7"/>
                <a:gd name="T4" fmla="*/ 6 w 6"/>
                <a:gd name="T5" fmla="*/ 0 h 7"/>
                <a:gd name="T6" fmla="*/ 3 w 6"/>
                <a:gd name="T7" fmla="*/ 1 h 7"/>
                <a:gd name="T8" fmla="*/ 2 w 6"/>
                <a:gd name="T9" fmla="*/ 3 h 7"/>
                <a:gd name="T10" fmla="*/ 2 w 6"/>
                <a:gd name="T11" fmla="*/ 6 h 7"/>
                <a:gd name="T12" fmla="*/ 0 w 6"/>
                <a:gd name="T13" fmla="*/ 6 h 7"/>
                <a:gd name="T14" fmla="*/ 0 w 6"/>
                <a:gd name="T15" fmla="*/ 7 h 7"/>
                <a:gd name="T16" fmla="*/ 0 w 6"/>
                <a:gd name="T17" fmla="*/ 7 h 7"/>
                <a:gd name="T18" fmla="*/ 0 w 6"/>
                <a:gd name="T19" fmla="*/ 6 h 7"/>
                <a:gd name="T20" fmla="*/ 0 w 6"/>
                <a:gd name="T21" fmla="*/ 6 h 7"/>
                <a:gd name="T22" fmla="*/ 2 w 6"/>
                <a:gd name="T23" fmla="*/ 6 h 7"/>
                <a:gd name="T24" fmla="*/ 2 w 6"/>
                <a:gd name="T25" fmla="*/ 6 h 7"/>
                <a:gd name="T26" fmla="*/ 2 w 6"/>
                <a:gd name="T27" fmla="*/ 6 h 7"/>
                <a:gd name="T28" fmla="*/ 2 w 6"/>
                <a:gd name="T29" fmla="*/ 3 h 7"/>
                <a:gd name="T30" fmla="*/ 2 w 6"/>
                <a:gd name="T31" fmla="*/ 3 h 7"/>
                <a:gd name="T32" fmla="*/ 2 w 6"/>
                <a:gd name="T33" fmla="*/ 3 h 7"/>
                <a:gd name="T34" fmla="*/ 2 w 6"/>
                <a:gd name="T35" fmla="*/ 3 h 7"/>
                <a:gd name="T36" fmla="*/ 3 w 6"/>
                <a:gd name="T37" fmla="*/ 3 h 7"/>
                <a:gd name="T38" fmla="*/ 3 w 6"/>
                <a:gd name="T39" fmla="*/ 1 h 7"/>
                <a:gd name="T40" fmla="*/ 3 w 6"/>
                <a:gd name="T41" fmla="*/ 1 h 7"/>
                <a:gd name="T42" fmla="*/ 3 w 6"/>
                <a:gd name="T43" fmla="*/ 1 h 7"/>
                <a:gd name="T44" fmla="*/ 3 w 6"/>
                <a:gd name="T45" fmla="*/ 1 h 7"/>
                <a:gd name="T46" fmla="*/ 3 w 6"/>
                <a:gd name="T47" fmla="*/ 1 h 7"/>
                <a:gd name="T48" fmla="*/ 6 w 6"/>
                <a:gd name="T49" fmla="*/ 0 h 7"/>
                <a:gd name="T50" fmla="*/ 6 w 6"/>
                <a:gd name="T51" fmla="*/ 0 h 7"/>
                <a:gd name="T52" fmla="*/ 6 w 6"/>
                <a:gd name="T53" fmla="*/ 0 h 7"/>
                <a:gd name="T54" fmla="*/ 6 w 6"/>
                <a:gd name="T55" fmla="*/ 0 h 7"/>
                <a:gd name="T56" fmla="*/ 6 w 6"/>
                <a:gd name="T5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 h="7">
                  <a:moveTo>
                    <a:pt x="6" y="0"/>
                  </a:moveTo>
                  <a:lnTo>
                    <a:pt x="6" y="0"/>
                  </a:lnTo>
                  <a:lnTo>
                    <a:pt x="6" y="0"/>
                  </a:lnTo>
                  <a:lnTo>
                    <a:pt x="3" y="1"/>
                  </a:lnTo>
                  <a:lnTo>
                    <a:pt x="2" y="3"/>
                  </a:lnTo>
                  <a:lnTo>
                    <a:pt x="2" y="6"/>
                  </a:lnTo>
                  <a:lnTo>
                    <a:pt x="0" y="6"/>
                  </a:lnTo>
                  <a:lnTo>
                    <a:pt x="0" y="7"/>
                  </a:lnTo>
                  <a:lnTo>
                    <a:pt x="0" y="7"/>
                  </a:lnTo>
                  <a:lnTo>
                    <a:pt x="0" y="6"/>
                  </a:lnTo>
                  <a:lnTo>
                    <a:pt x="0" y="6"/>
                  </a:lnTo>
                  <a:lnTo>
                    <a:pt x="2" y="6"/>
                  </a:lnTo>
                  <a:lnTo>
                    <a:pt x="2" y="6"/>
                  </a:lnTo>
                  <a:lnTo>
                    <a:pt x="2" y="6"/>
                  </a:lnTo>
                  <a:lnTo>
                    <a:pt x="2" y="3"/>
                  </a:lnTo>
                  <a:lnTo>
                    <a:pt x="2" y="3"/>
                  </a:lnTo>
                  <a:lnTo>
                    <a:pt x="2" y="3"/>
                  </a:lnTo>
                  <a:lnTo>
                    <a:pt x="2" y="3"/>
                  </a:lnTo>
                  <a:lnTo>
                    <a:pt x="3" y="3"/>
                  </a:lnTo>
                  <a:lnTo>
                    <a:pt x="3" y="1"/>
                  </a:lnTo>
                  <a:lnTo>
                    <a:pt x="3" y="1"/>
                  </a:lnTo>
                  <a:lnTo>
                    <a:pt x="3" y="1"/>
                  </a:lnTo>
                  <a:lnTo>
                    <a:pt x="3" y="1"/>
                  </a:lnTo>
                  <a:lnTo>
                    <a:pt x="3" y="1"/>
                  </a:lnTo>
                  <a:lnTo>
                    <a:pt x="6" y="0"/>
                  </a:lnTo>
                  <a:lnTo>
                    <a:pt x="6" y="0"/>
                  </a:lnTo>
                  <a:lnTo>
                    <a:pt x="6" y="0"/>
                  </a:lnTo>
                  <a:lnTo>
                    <a:pt x="6" y="0"/>
                  </a:lnTo>
                  <a:lnTo>
                    <a:pt x="6"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1" name="Rectangle 817">
              <a:extLst>
                <a:ext uri="{FF2B5EF4-FFF2-40B4-BE49-F238E27FC236}">
                  <a16:creationId xmlns:a16="http://schemas.microsoft.com/office/drawing/2014/main" id="{D33BBE3C-A164-4D4F-8E2E-A19D7826CB03}"/>
                </a:ext>
              </a:extLst>
            </p:cNvPr>
            <p:cNvSpPr>
              <a:spLocks noChangeArrowheads="1"/>
            </p:cNvSpPr>
            <p:nvPr/>
          </p:nvSpPr>
          <p:spPr bwMode="auto">
            <a:xfrm>
              <a:off x="3179763" y="3468688"/>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2" name="Rectangle 818">
              <a:extLst>
                <a:ext uri="{FF2B5EF4-FFF2-40B4-BE49-F238E27FC236}">
                  <a16:creationId xmlns:a16="http://schemas.microsoft.com/office/drawing/2014/main" id="{812FADB5-04AB-4859-8A12-75A69FBDE966}"/>
                </a:ext>
              </a:extLst>
            </p:cNvPr>
            <p:cNvSpPr>
              <a:spLocks noChangeArrowheads="1"/>
            </p:cNvSpPr>
            <p:nvPr/>
          </p:nvSpPr>
          <p:spPr bwMode="auto">
            <a:xfrm>
              <a:off x="3044826" y="3248025"/>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3" name="Rectangle 819">
              <a:extLst>
                <a:ext uri="{FF2B5EF4-FFF2-40B4-BE49-F238E27FC236}">
                  <a16:creationId xmlns:a16="http://schemas.microsoft.com/office/drawing/2014/main" id="{8BDA1872-9A4C-411E-B9E1-ACBCEC4758E6}"/>
                </a:ext>
              </a:extLst>
            </p:cNvPr>
            <p:cNvSpPr>
              <a:spLocks noChangeArrowheads="1"/>
            </p:cNvSpPr>
            <p:nvPr/>
          </p:nvSpPr>
          <p:spPr bwMode="auto">
            <a:xfrm>
              <a:off x="3113088" y="3556000"/>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4" name="Freeform 820">
              <a:extLst>
                <a:ext uri="{FF2B5EF4-FFF2-40B4-BE49-F238E27FC236}">
                  <a16:creationId xmlns:a16="http://schemas.microsoft.com/office/drawing/2014/main" id="{26E4A39D-5755-48FB-B334-2546EDF7886D}"/>
                </a:ext>
              </a:extLst>
            </p:cNvPr>
            <p:cNvSpPr>
              <a:spLocks noEditPoints="1"/>
            </p:cNvSpPr>
            <p:nvPr/>
          </p:nvSpPr>
          <p:spPr bwMode="auto">
            <a:xfrm>
              <a:off x="2640013" y="3895725"/>
              <a:ext cx="319088" cy="117475"/>
            </a:xfrm>
            <a:custGeom>
              <a:avLst/>
              <a:gdLst>
                <a:gd name="T0" fmla="*/ 108 w 201"/>
                <a:gd name="T1" fmla="*/ 6 h 74"/>
                <a:gd name="T2" fmla="*/ 126 w 201"/>
                <a:gd name="T3" fmla="*/ 10 h 74"/>
                <a:gd name="T4" fmla="*/ 142 w 201"/>
                <a:gd name="T5" fmla="*/ 19 h 74"/>
                <a:gd name="T6" fmla="*/ 142 w 201"/>
                <a:gd name="T7" fmla="*/ 28 h 74"/>
                <a:gd name="T8" fmla="*/ 127 w 201"/>
                <a:gd name="T9" fmla="*/ 42 h 74"/>
                <a:gd name="T10" fmla="*/ 129 w 201"/>
                <a:gd name="T11" fmla="*/ 53 h 74"/>
                <a:gd name="T12" fmla="*/ 139 w 201"/>
                <a:gd name="T13" fmla="*/ 58 h 74"/>
                <a:gd name="T14" fmla="*/ 151 w 201"/>
                <a:gd name="T15" fmla="*/ 53 h 74"/>
                <a:gd name="T16" fmla="*/ 165 w 201"/>
                <a:gd name="T17" fmla="*/ 47 h 74"/>
                <a:gd name="T18" fmla="*/ 174 w 201"/>
                <a:gd name="T19" fmla="*/ 47 h 74"/>
                <a:gd name="T20" fmla="*/ 189 w 201"/>
                <a:gd name="T21" fmla="*/ 47 h 74"/>
                <a:gd name="T22" fmla="*/ 193 w 201"/>
                <a:gd name="T23" fmla="*/ 54 h 74"/>
                <a:gd name="T24" fmla="*/ 185 w 201"/>
                <a:gd name="T25" fmla="*/ 60 h 74"/>
                <a:gd name="T26" fmla="*/ 195 w 201"/>
                <a:gd name="T27" fmla="*/ 58 h 74"/>
                <a:gd name="T28" fmla="*/ 183 w 201"/>
                <a:gd name="T29" fmla="*/ 64 h 74"/>
                <a:gd name="T30" fmla="*/ 174 w 201"/>
                <a:gd name="T31" fmla="*/ 66 h 74"/>
                <a:gd name="T32" fmla="*/ 170 w 201"/>
                <a:gd name="T33" fmla="*/ 69 h 74"/>
                <a:gd name="T34" fmla="*/ 177 w 201"/>
                <a:gd name="T35" fmla="*/ 69 h 74"/>
                <a:gd name="T36" fmla="*/ 173 w 201"/>
                <a:gd name="T37" fmla="*/ 69 h 74"/>
                <a:gd name="T38" fmla="*/ 170 w 201"/>
                <a:gd name="T39" fmla="*/ 69 h 74"/>
                <a:gd name="T40" fmla="*/ 167 w 201"/>
                <a:gd name="T41" fmla="*/ 70 h 74"/>
                <a:gd name="T42" fmla="*/ 157 w 201"/>
                <a:gd name="T43" fmla="*/ 70 h 74"/>
                <a:gd name="T44" fmla="*/ 167 w 201"/>
                <a:gd name="T45" fmla="*/ 69 h 74"/>
                <a:gd name="T46" fmla="*/ 164 w 201"/>
                <a:gd name="T47" fmla="*/ 66 h 74"/>
                <a:gd name="T48" fmla="*/ 155 w 201"/>
                <a:gd name="T49" fmla="*/ 69 h 74"/>
                <a:gd name="T50" fmla="*/ 133 w 201"/>
                <a:gd name="T51" fmla="*/ 70 h 74"/>
                <a:gd name="T52" fmla="*/ 116 w 201"/>
                <a:gd name="T53" fmla="*/ 72 h 74"/>
                <a:gd name="T54" fmla="*/ 120 w 201"/>
                <a:gd name="T55" fmla="*/ 74 h 74"/>
                <a:gd name="T56" fmla="*/ 98 w 201"/>
                <a:gd name="T57" fmla="*/ 74 h 74"/>
                <a:gd name="T58" fmla="*/ 92 w 201"/>
                <a:gd name="T59" fmla="*/ 72 h 74"/>
                <a:gd name="T60" fmla="*/ 88 w 201"/>
                <a:gd name="T61" fmla="*/ 72 h 74"/>
                <a:gd name="T62" fmla="*/ 84 w 201"/>
                <a:gd name="T63" fmla="*/ 72 h 74"/>
                <a:gd name="T64" fmla="*/ 79 w 201"/>
                <a:gd name="T65" fmla="*/ 72 h 74"/>
                <a:gd name="T66" fmla="*/ 78 w 201"/>
                <a:gd name="T67" fmla="*/ 70 h 74"/>
                <a:gd name="T68" fmla="*/ 72 w 201"/>
                <a:gd name="T69" fmla="*/ 70 h 74"/>
                <a:gd name="T70" fmla="*/ 56 w 201"/>
                <a:gd name="T71" fmla="*/ 66 h 74"/>
                <a:gd name="T72" fmla="*/ 32 w 201"/>
                <a:gd name="T73" fmla="*/ 60 h 74"/>
                <a:gd name="T74" fmla="*/ 26 w 201"/>
                <a:gd name="T75" fmla="*/ 56 h 74"/>
                <a:gd name="T76" fmla="*/ 13 w 201"/>
                <a:gd name="T77" fmla="*/ 48 h 74"/>
                <a:gd name="T78" fmla="*/ 0 w 201"/>
                <a:gd name="T79" fmla="*/ 41 h 74"/>
                <a:gd name="T80" fmla="*/ 9 w 201"/>
                <a:gd name="T81" fmla="*/ 41 h 74"/>
                <a:gd name="T82" fmla="*/ 22 w 201"/>
                <a:gd name="T83" fmla="*/ 42 h 74"/>
                <a:gd name="T84" fmla="*/ 25 w 201"/>
                <a:gd name="T85" fmla="*/ 41 h 74"/>
                <a:gd name="T86" fmla="*/ 15 w 201"/>
                <a:gd name="T87" fmla="*/ 32 h 74"/>
                <a:gd name="T88" fmla="*/ 16 w 201"/>
                <a:gd name="T89" fmla="*/ 22 h 74"/>
                <a:gd name="T90" fmla="*/ 31 w 201"/>
                <a:gd name="T91" fmla="*/ 15 h 74"/>
                <a:gd name="T92" fmla="*/ 42 w 201"/>
                <a:gd name="T93" fmla="*/ 10 h 74"/>
                <a:gd name="T94" fmla="*/ 62 w 201"/>
                <a:gd name="T95" fmla="*/ 9 h 74"/>
                <a:gd name="T96" fmla="*/ 76 w 201"/>
                <a:gd name="T97" fmla="*/ 6 h 74"/>
                <a:gd name="T98" fmla="*/ 88 w 201"/>
                <a:gd name="T99" fmla="*/ 4 h 74"/>
                <a:gd name="T100" fmla="*/ 177 w 201"/>
                <a:gd name="T101" fmla="*/ 66 h 74"/>
                <a:gd name="T102" fmla="*/ 183 w 201"/>
                <a:gd name="T103" fmla="*/ 66 h 74"/>
                <a:gd name="T104" fmla="*/ 174 w 201"/>
                <a:gd name="T105" fmla="*/ 69 h 74"/>
                <a:gd name="T106" fmla="*/ 199 w 201"/>
                <a:gd name="T107" fmla="*/ 58 h 74"/>
                <a:gd name="T108" fmla="*/ 174 w 201"/>
                <a:gd name="T109" fmla="*/ 69 h 74"/>
                <a:gd name="T110" fmla="*/ 129 w 201"/>
                <a:gd name="T111" fmla="*/ 70 h 74"/>
                <a:gd name="T112" fmla="*/ 136 w 201"/>
                <a:gd name="T113" fmla="*/ 72 h 74"/>
                <a:gd name="T114" fmla="*/ 129 w 201"/>
                <a:gd name="T115" fmla="*/ 70 h 74"/>
                <a:gd name="T116" fmla="*/ 157 w 201"/>
                <a:gd name="T117" fmla="*/ 48 h 74"/>
                <a:gd name="T118" fmla="*/ 142 w 201"/>
                <a:gd name="T119" fmla="*/ 7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1" h="74">
                  <a:moveTo>
                    <a:pt x="88" y="4"/>
                  </a:moveTo>
                  <a:lnTo>
                    <a:pt x="89" y="4"/>
                  </a:lnTo>
                  <a:lnTo>
                    <a:pt x="92" y="4"/>
                  </a:lnTo>
                  <a:lnTo>
                    <a:pt x="98" y="6"/>
                  </a:lnTo>
                  <a:lnTo>
                    <a:pt x="104" y="6"/>
                  </a:lnTo>
                  <a:lnTo>
                    <a:pt x="106" y="6"/>
                  </a:lnTo>
                  <a:lnTo>
                    <a:pt x="108" y="6"/>
                  </a:lnTo>
                  <a:lnTo>
                    <a:pt x="110" y="6"/>
                  </a:lnTo>
                  <a:lnTo>
                    <a:pt x="108" y="9"/>
                  </a:lnTo>
                  <a:lnTo>
                    <a:pt x="114" y="9"/>
                  </a:lnTo>
                  <a:lnTo>
                    <a:pt x="116" y="10"/>
                  </a:lnTo>
                  <a:lnTo>
                    <a:pt x="120" y="13"/>
                  </a:lnTo>
                  <a:lnTo>
                    <a:pt x="123" y="13"/>
                  </a:lnTo>
                  <a:lnTo>
                    <a:pt x="126" y="10"/>
                  </a:lnTo>
                  <a:lnTo>
                    <a:pt x="126" y="13"/>
                  </a:lnTo>
                  <a:lnTo>
                    <a:pt x="132" y="15"/>
                  </a:lnTo>
                  <a:lnTo>
                    <a:pt x="136" y="16"/>
                  </a:lnTo>
                  <a:lnTo>
                    <a:pt x="136" y="16"/>
                  </a:lnTo>
                  <a:lnTo>
                    <a:pt x="139" y="19"/>
                  </a:lnTo>
                  <a:lnTo>
                    <a:pt x="139" y="19"/>
                  </a:lnTo>
                  <a:lnTo>
                    <a:pt x="142" y="19"/>
                  </a:lnTo>
                  <a:lnTo>
                    <a:pt x="143" y="19"/>
                  </a:lnTo>
                  <a:lnTo>
                    <a:pt x="148" y="20"/>
                  </a:lnTo>
                  <a:lnTo>
                    <a:pt x="149" y="22"/>
                  </a:lnTo>
                  <a:lnTo>
                    <a:pt x="148" y="25"/>
                  </a:lnTo>
                  <a:lnTo>
                    <a:pt x="148" y="25"/>
                  </a:lnTo>
                  <a:lnTo>
                    <a:pt x="143" y="28"/>
                  </a:lnTo>
                  <a:lnTo>
                    <a:pt x="142" y="28"/>
                  </a:lnTo>
                  <a:lnTo>
                    <a:pt x="138" y="28"/>
                  </a:lnTo>
                  <a:lnTo>
                    <a:pt x="136" y="31"/>
                  </a:lnTo>
                  <a:lnTo>
                    <a:pt x="133" y="31"/>
                  </a:lnTo>
                  <a:lnTo>
                    <a:pt x="132" y="36"/>
                  </a:lnTo>
                  <a:lnTo>
                    <a:pt x="133" y="41"/>
                  </a:lnTo>
                  <a:lnTo>
                    <a:pt x="127" y="41"/>
                  </a:lnTo>
                  <a:lnTo>
                    <a:pt x="127" y="42"/>
                  </a:lnTo>
                  <a:lnTo>
                    <a:pt x="123" y="44"/>
                  </a:lnTo>
                  <a:lnTo>
                    <a:pt x="126" y="44"/>
                  </a:lnTo>
                  <a:lnTo>
                    <a:pt x="126" y="47"/>
                  </a:lnTo>
                  <a:lnTo>
                    <a:pt x="126" y="48"/>
                  </a:lnTo>
                  <a:lnTo>
                    <a:pt x="127" y="48"/>
                  </a:lnTo>
                  <a:lnTo>
                    <a:pt x="127" y="50"/>
                  </a:lnTo>
                  <a:lnTo>
                    <a:pt x="129" y="53"/>
                  </a:lnTo>
                  <a:lnTo>
                    <a:pt x="132" y="54"/>
                  </a:lnTo>
                  <a:lnTo>
                    <a:pt x="117" y="63"/>
                  </a:lnTo>
                  <a:lnTo>
                    <a:pt x="132" y="54"/>
                  </a:lnTo>
                  <a:lnTo>
                    <a:pt x="133" y="54"/>
                  </a:lnTo>
                  <a:lnTo>
                    <a:pt x="136" y="54"/>
                  </a:lnTo>
                  <a:lnTo>
                    <a:pt x="136" y="56"/>
                  </a:lnTo>
                  <a:lnTo>
                    <a:pt x="139" y="58"/>
                  </a:lnTo>
                  <a:lnTo>
                    <a:pt x="139" y="58"/>
                  </a:lnTo>
                  <a:lnTo>
                    <a:pt x="142" y="58"/>
                  </a:lnTo>
                  <a:lnTo>
                    <a:pt x="142" y="56"/>
                  </a:lnTo>
                  <a:lnTo>
                    <a:pt x="143" y="56"/>
                  </a:lnTo>
                  <a:lnTo>
                    <a:pt x="145" y="54"/>
                  </a:lnTo>
                  <a:lnTo>
                    <a:pt x="149" y="54"/>
                  </a:lnTo>
                  <a:lnTo>
                    <a:pt x="151" y="53"/>
                  </a:lnTo>
                  <a:lnTo>
                    <a:pt x="155" y="50"/>
                  </a:lnTo>
                  <a:lnTo>
                    <a:pt x="155" y="53"/>
                  </a:lnTo>
                  <a:lnTo>
                    <a:pt x="159" y="53"/>
                  </a:lnTo>
                  <a:lnTo>
                    <a:pt x="161" y="53"/>
                  </a:lnTo>
                  <a:lnTo>
                    <a:pt x="164" y="48"/>
                  </a:lnTo>
                  <a:lnTo>
                    <a:pt x="164" y="47"/>
                  </a:lnTo>
                  <a:lnTo>
                    <a:pt x="165" y="47"/>
                  </a:lnTo>
                  <a:lnTo>
                    <a:pt x="167" y="47"/>
                  </a:lnTo>
                  <a:lnTo>
                    <a:pt x="165" y="47"/>
                  </a:lnTo>
                  <a:lnTo>
                    <a:pt x="165" y="44"/>
                  </a:lnTo>
                  <a:lnTo>
                    <a:pt x="170" y="44"/>
                  </a:lnTo>
                  <a:lnTo>
                    <a:pt x="171" y="47"/>
                  </a:lnTo>
                  <a:lnTo>
                    <a:pt x="171" y="47"/>
                  </a:lnTo>
                  <a:lnTo>
                    <a:pt x="174" y="47"/>
                  </a:lnTo>
                  <a:lnTo>
                    <a:pt x="177" y="47"/>
                  </a:lnTo>
                  <a:lnTo>
                    <a:pt x="181" y="44"/>
                  </a:lnTo>
                  <a:lnTo>
                    <a:pt x="183" y="44"/>
                  </a:lnTo>
                  <a:lnTo>
                    <a:pt x="185" y="47"/>
                  </a:lnTo>
                  <a:lnTo>
                    <a:pt x="187" y="47"/>
                  </a:lnTo>
                  <a:lnTo>
                    <a:pt x="189" y="47"/>
                  </a:lnTo>
                  <a:lnTo>
                    <a:pt x="189" y="47"/>
                  </a:lnTo>
                  <a:lnTo>
                    <a:pt x="190" y="47"/>
                  </a:lnTo>
                  <a:lnTo>
                    <a:pt x="190" y="48"/>
                  </a:lnTo>
                  <a:lnTo>
                    <a:pt x="193" y="48"/>
                  </a:lnTo>
                  <a:lnTo>
                    <a:pt x="193" y="50"/>
                  </a:lnTo>
                  <a:lnTo>
                    <a:pt x="193" y="53"/>
                  </a:lnTo>
                  <a:lnTo>
                    <a:pt x="193" y="53"/>
                  </a:lnTo>
                  <a:lnTo>
                    <a:pt x="193" y="54"/>
                  </a:lnTo>
                  <a:lnTo>
                    <a:pt x="193" y="54"/>
                  </a:lnTo>
                  <a:lnTo>
                    <a:pt x="193" y="54"/>
                  </a:lnTo>
                  <a:lnTo>
                    <a:pt x="190" y="56"/>
                  </a:lnTo>
                  <a:lnTo>
                    <a:pt x="189" y="58"/>
                  </a:lnTo>
                  <a:lnTo>
                    <a:pt x="189" y="58"/>
                  </a:lnTo>
                  <a:lnTo>
                    <a:pt x="187" y="58"/>
                  </a:lnTo>
                  <a:lnTo>
                    <a:pt x="185" y="60"/>
                  </a:lnTo>
                  <a:lnTo>
                    <a:pt x="189" y="60"/>
                  </a:lnTo>
                  <a:lnTo>
                    <a:pt x="189" y="58"/>
                  </a:lnTo>
                  <a:lnTo>
                    <a:pt x="190" y="58"/>
                  </a:lnTo>
                  <a:lnTo>
                    <a:pt x="195" y="58"/>
                  </a:lnTo>
                  <a:lnTo>
                    <a:pt x="195" y="58"/>
                  </a:lnTo>
                  <a:lnTo>
                    <a:pt x="196" y="58"/>
                  </a:lnTo>
                  <a:lnTo>
                    <a:pt x="195" y="58"/>
                  </a:lnTo>
                  <a:lnTo>
                    <a:pt x="193" y="60"/>
                  </a:lnTo>
                  <a:lnTo>
                    <a:pt x="190" y="60"/>
                  </a:lnTo>
                  <a:lnTo>
                    <a:pt x="190" y="63"/>
                  </a:lnTo>
                  <a:lnTo>
                    <a:pt x="189" y="63"/>
                  </a:lnTo>
                  <a:lnTo>
                    <a:pt x="189" y="63"/>
                  </a:lnTo>
                  <a:lnTo>
                    <a:pt x="185" y="64"/>
                  </a:lnTo>
                  <a:lnTo>
                    <a:pt x="183" y="64"/>
                  </a:lnTo>
                  <a:lnTo>
                    <a:pt x="181" y="64"/>
                  </a:lnTo>
                  <a:lnTo>
                    <a:pt x="179" y="64"/>
                  </a:lnTo>
                  <a:lnTo>
                    <a:pt x="179" y="66"/>
                  </a:lnTo>
                  <a:lnTo>
                    <a:pt x="181" y="64"/>
                  </a:lnTo>
                  <a:lnTo>
                    <a:pt x="179" y="66"/>
                  </a:lnTo>
                  <a:lnTo>
                    <a:pt x="177" y="66"/>
                  </a:lnTo>
                  <a:lnTo>
                    <a:pt x="174" y="66"/>
                  </a:lnTo>
                  <a:lnTo>
                    <a:pt x="173" y="69"/>
                  </a:lnTo>
                  <a:lnTo>
                    <a:pt x="173" y="69"/>
                  </a:lnTo>
                  <a:lnTo>
                    <a:pt x="171" y="69"/>
                  </a:lnTo>
                  <a:lnTo>
                    <a:pt x="170" y="69"/>
                  </a:lnTo>
                  <a:lnTo>
                    <a:pt x="167" y="69"/>
                  </a:lnTo>
                  <a:lnTo>
                    <a:pt x="170" y="69"/>
                  </a:lnTo>
                  <a:lnTo>
                    <a:pt x="170" y="69"/>
                  </a:lnTo>
                  <a:lnTo>
                    <a:pt x="171" y="69"/>
                  </a:lnTo>
                  <a:lnTo>
                    <a:pt x="173" y="69"/>
                  </a:lnTo>
                  <a:lnTo>
                    <a:pt x="177" y="69"/>
                  </a:lnTo>
                  <a:lnTo>
                    <a:pt x="177" y="69"/>
                  </a:lnTo>
                  <a:lnTo>
                    <a:pt x="177" y="69"/>
                  </a:lnTo>
                  <a:lnTo>
                    <a:pt x="177" y="69"/>
                  </a:lnTo>
                  <a:lnTo>
                    <a:pt x="177" y="69"/>
                  </a:lnTo>
                  <a:lnTo>
                    <a:pt x="177" y="69"/>
                  </a:lnTo>
                  <a:lnTo>
                    <a:pt x="174" y="69"/>
                  </a:lnTo>
                  <a:lnTo>
                    <a:pt x="174" y="69"/>
                  </a:lnTo>
                  <a:lnTo>
                    <a:pt x="174" y="69"/>
                  </a:lnTo>
                  <a:lnTo>
                    <a:pt x="174" y="69"/>
                  </a:lnTo>
                  <a:lnTo>
                    <a:pt x="173" y="69"/>
                  </a:lnTo>
                  <a:lnTo>
                    <a:pt x="173" y="69"/>
                  </a:lnTo>
                  <a:lnTo>
                    <a:pt x="173" y="69"/>
                  </a:lnTo>
                  <a:lnTo>
                    <a:pt x="173" y="69"/>
                  </a:lnTo>
                  <a:lnTo>
                    <a:pt x="171" y="69"/>
                  </a:lnTo>
                  <a:lnTo>
                    <a:pt x="171" y="69"/>
                  </a:lnTo>
                  <a:lnTo>
                    <a:pt x="171" y="69"/>
                  </a:lnTo>
                  <a:lnTo>
                    <a:pt x="171" y="69"/>
                  </a:lnTo>
                  <a:lnTo>
                    <a:pt x="170" y="69"/>
                  </a:lnTo>
                  <a:lnTo>
                    <a:pt x="170" y="69"/>
                  </a:lnTo>
                  <a:lnTo>
                    <a:pt x="170" y="70"/>
                  </a:lnTo>
                  <a:lnTo>
                    <a:pt x="170" y="70"/>
                  </a:lnTo>
                  <a:lnTo>
                    <a:pt x="167" y="70"/>
                  </a:lnTo>
                  <a:lnTo>
                    <a:pt x="167" y="70"/>
                  </a:lnTo>
                  <a:lnTo>
                    <a:pt x="167" y="70"/>
                  </a:lnTo>
                  <a:lnTo>
                    <a:pt x="167" y="70"/>
                  </a:lnTo>
                  <a:lnTo>
                    <a:pt x="165" y="70"/>
                  </a:lnTo>
                  <a:lnTo>
                    <a:pt x="165" y="70"/>
                  </a:lnTo>
                  <a:lnTo>
                    <a:pt x="164" y="70"/>
                  </a:lnTo>
                  <a:lnTo>
                    <a:pt x="164" y="70"/>
                  </a:lnTo>
                  <a:lnTo>
                    <a:pt x="159" y="70"/>
                  </a:lnTo>
                  <a:lnTo>
                    <a:pt x="157" y="70"/>
                  </a:lnTo>
                  <a:lnTo>
                    <a:pt x="157" y="70"/>
                  </a:lnTo>
                  <a:lnTo>
                    <a:pt x="157" y="70"/>
                  </a:lnTo>
                  <a:lnTo>
                    <a:pt x="157" y="70"/>
                  </a:lnTo>
                  <a:lnTo>
                    <a:pt x="157" y="70"/>
                  </a:lnTo>
                  <a:lnTo>
                    <a:pt x="159" y="70"/>
                  </a:lnTo>
                  <a:lnTo>
                    <a:pt x="159" y="69"/>
                  </a:lnTo>
                  <a:lnTo>
                    <a:pt x="164" y="69"/>
                  </a:lnTo>
                  <a:lnTo>
                    <a:pt x="167" y="69"/>
                  </a:lnTo>
                  <a:lnTo>
                    <a:pt x="167" y="66"/>
                  </a:lnTo>
                  <a:lnTo>
                    <a:pt x="164" y="69"/>
                  </a:lnTo>
                  <a:lnTo>
                    <a:pt x="161" y="69"/>
                  </a:lnTo>
                  <a:lnTo>
                    <a:pt x="159" y="69"/>
                  </a:lnTo>
                  <a:lnTo>
                    <a:pt x="159" y="69"/>
                  </a:lnTo>
                  <a:lnTo>
                    <a:pt x="164" y="66"/>
                  </a:lnTo>
                  <a:lnTo>
                    <a:pt x="164" y="66"/>
                  </a:lnTo>
                  <a:lnTo>
                    <a:pt x="159" y="69"/>
                  </a:lnTo>
                  <a:lnTo>
                    <a:pt x="159" y="69"/>
                  </a:lnTo>
                  <a:lnTo>
                    <a:pt x="161" y="66"/>
                  </a:lnTo>
                  <a:lnTo>
                    <a:pt x="164" y="66"/>
                  </a:lnTo>
                  <a:lnTo>
                    <a:pt x="164" y="66"/>
                  </a:lnTo>
                  <a:lnTo>
                    <a:pt x="159" y="66"/>
                  </a:lnTo>
                  <a:lnTo>
                    <a:pt x="155" y="69"/>
                  </a:lnTo>
                  <a:lnTo>
                    <a:pt x="154" y="69"/>
                  </a:lnTo>
                  <a:lnTo>
                    <a:pt x="154" y="69"/>
                  </a:lnTo>
                  <a:lnTo>
                    <a:pt x="149" y="69"/>
                  </a:lnTo>
                  <a:lnTo>
                    <a:pt x="143" y="69"/>
                  </a:lnTo>
                  <a:lnTo>
                    <a:pt x="136" y="69"/>
                  </a:lnTo>
                  <a:lnTo>
                    <a:pt x="133" y="69"/>
                  </a:lnTo>
                  <a:lnTo>
                    <a:pt x="133" y="70"/>
                  </a:lnTo>
                  <a:lnTo>
                    <a:pt x="132" y="70"/>
                  </a:lnTo>
                  <a:lnTo>
                    <a:pt x="129" y="70"/>
                  </a:lnTo>
                  <a:lnTo>
                    <a:pt x="126" y="70"/>
                  </a:lnTo>
                  <a:lnTo>
                    <a:pt x="126" y="70"/>
                  </a:lnTo>
                  <a:lnTo>
                    <a:pt x="122" y="72"/>
                  </a:lnTo>
                  <a:lnTo>
                    <a:pt x="116" y="72"/>
                  </a:lnTo>
                  <a:lnTo>
                    <a:pt x="116" y="72"/>
                  </a:lnTo>
                  <a:lnTo>
                    <a:pt x="117" y="72"/>
                  </a:lnTo>
                  <a:lnTo>
                    <a:pt x="116" y="72"/>
                  </a:lnTo>
                  <a:lnTo>
                    <a:pt x="120" y="72"/>
                  </a:lnTo>
                  <a:lnTo>
                    <a:pt x="123" y="72"/>
                  </a:lnTo>
                  <a:lnTo>
                    <a:pt x="123" y="72"/>
                  </a:lnTo>
                  <a:lnTo>
                    <a:pt x="122" y="72"/>
                  </a:lnTo>
                  <a:lnTo>
                    <a:pt x="120" y="74"/>
                  </a:lnTo>
                  <a:lnTo>
                    <a:pt x="116" y="74"/>
                  </a:lnTo>
                  <a:lnTo>
                    <a:pt x="111" y="74"/>
                  </a:lnTo>
                  <a:lnTo>
                    <a:pt x="104" y="74"/>
                  </a:lnTo>
                  <a:lnTo>
                    <a:pt x="101" y="74"/>
                  </a:lnTo>
                  <a:lnTo>
                    <a:pt x="98" y="74"/>
                  </a:lnTo>
                  <a:lnTo>
                    <a:pt x="100" y="74"/>
                  </a:lnTo>
                  <a:lnTo>
                    <a:pt x="98" y="74"/>
                  </a:lnTo>
                  <a:lnTo>
                    <a:pt x="95" y="72"/>
                  </a:lnTo>
                  <a:lnTo>
                    <a:pt x="94" y="72"/>
                  </a:lnTo>
                  <a:lnTo>
                    <a:pt x="94" y="72"/>
                  </a:lnTo>
                  <a:lnTo>
                    <a:pt x="92" y="72"/>
                  </a:lnTo>
                  <a:lnTo>
                    <a:pt x="92" y="72"/>
                  </a:lnTo>
                  <a:lnTo>
                    <a:pt x="92" y="72"/>
                  </a:lnTo>
                  <a:lnTo>
                    <a:pt x="92" y="72"/>
                  </a:lnTo>
                  <a:lnTo>
                    <a:pt x="89" y="72"/>
                  </a:lnTo>
                  <a:lnTo>
                    <a:pt x="89" y="72"/>
                  </a:lnTo>
                  <a:lnTo>
                    <a:pt x="89" y="72"/>
                  </a:lnTo>
                  <a:lnTo>
                    <a:pt x="89" y="72"/>
                  </a:lnTo>
                  <a:lnTo>
                    <a:pt x="88" y="72"/>
                  </a:lnTo>
                  <a:lnTo>
                    <a:pt x="88" y="72"/>
                  </a:lnTo>
                  <a:lnTo>
                    <a:pt x="88" y="72"/>
                  </a:lnTo>
                  <a:lnTo>
                    <a:pt x="88" y="72"/>
                  </a:lnTo>
                  <a:lnTo>
                    <a:pt x="86" y="72"/>
                  </a:lnTo>
                  <a:lnTo>
                    <a:pt x="86" y="72"/>
                  </a:lnTo>
                  <a:lnTo>
                    <a:pt x="86" y="72"/>
                  </a:lnTo>
                  <a:lnTo>
                    <a:pt x="86" y="72"/>
                  </a:lnTo>
                  <a:lnTo>
                    <a:pt x="84" y="72"/>
                  </a:lnTo>
                  <a:lnTo>
                    <a:pt x="84" y="72"/>
                  </a:lnTo>
                  <a:lnTo>
                    <a:pt x="84" y="72"/>
                  </a:lnTo>
                  <a:lnTo>
                    <a:pt x="84" y="72"/>
                  </a:lnTo>
                  <a:lnTo>
                    <a:pt x="84" y="72"/>
                  </a:lnTo>
                  <a:lnTo>
                    <a:pt x="82" y="72"/>
                  </a:lnTo>
                  <a:lnTo>
                    <a:pt x="82" y="72"/>
                  </a:lnTo>
                  <a:lnTo>
                    <a:pt x="82" y="72"/>
                  </a:lnTo>
                  <a:lnTo>
                    <a:pt x="79" y="72"/>
                  </a:lnTo>
                  <a:lnTo>
                    <a:pt x="79" y="72"/>
                  </a:lnTo>
                  <a:lnTo>
                    <a:pt x="79" y="72"/>
                  </a:lnTo>
                  <a:lnTo>
                    <a:pt x="79" y="72"/>
                  </a:lnTo>
                  <a:lnTo>
                    <a:pt x="78" y="72"/>
                  </a:lnTo>
                  <a:lnTo>
                    <a:pt x="78" y="72"/>
                  </a:lnTo>
                  <a:lnTo>
                    <a:pt x="78" y="70"/>
                  </a:lnTo>
                  <a:lnTo>
                    <a:pt x="78" y="70"/>
                  </a:lnTo>
                  <a:lnTo>
                    <a:pt x="78" y="70"/>
                  </a:lnTo>
                  <a:lnTo>
                    <a:pt x="76" y="70"/>
                  </a:lnTo>
                  <a:lnTo>
                    <a:pt x="76" y="70"/>
                  </a:lnTo>
                  <a:lnTo>
                    <a:pt x="76" y="70"/>
                  </a:lnTo>
                  <a:lnTo>
                    <a:pt x="76" y="70"/>
                  </a:lnTo>
                  <a:lnTo>
                    <a:pt x="73" y="70"/>
                  </a:lnTo>
                  <a:lnTo>
                    <a:pt x="72" y="70"/>
                  </a:lnTo>
                  <a:lnTo>
                    <a:pt x="69" y="70"/>
                  </a:lnTo>
                  <a:lnTo>
                    <a:pt x="64" y="69"/>
                  </a:lnTo>
                  <a:lnTo>
                    <a:pt x="60" y="69"/>
                  </a:lnTo>
                  <a:lnTo>
                    <a:pt x="58" y="69"/>
                  </a:lnTo>
                  <a:lnTo>
                    <a:pt x="58" y="69"/>
                  </a:lnTo>
                  <a:lnTo>
                    <a:pt x="56" y="69"/>
                  </a:lnTo>
                  <a:lnTo>
                    <a:pt x="56" y="66"/>
                  </a:lnTo>
                  <a:lnTo>
                    <a:pt x="54" y="66"/>
                  </a:lnTo>
                  <a:lnTo>
                    <a:pt x="53" y="66"/>
                  </a:lnTo>
                  <a:lnTo>
                    <a:pt x="50" y="66"/>
                  </a:lnTo>
                  <a:lnTo>
                    <a:pt x="48" y="64"/>
                  </a:lnTo>
                  <a:lnTo>
                    <a:pt x="44" y="64"/>
                  </a:lnTo>
                  <a:lnTo>
                    <a:pt x="42" y="63"/>
                  </a:lnTo>
                  <a:lnTo>
                    <a:pt x="32" y="60"/>
                  </a:lnTo>
                  <a:lnTo>
                    <a:pt x="32" y="58"/>
                  </a:lnTo>
                  <a:lnTo>
                    <a:pt x="28" y="58"/>
                  </a:lnTo>
                  <a:lnTo>
                    <a:pt x="25" y="56"/>
                  </a:lnTo>
                  <a:lnTo>
                    <a:pt x="22" y="56"/>
                  </a:lnTo>
                  <a:lnTo>
                    <a:pt x="25" y="56"/>
                  </a:lnTo>
                  <a:lnTo>
                    <a:pt x="25" y="56"/>
                  </a:lnTo>
                  <a:lnTo>
                    <a:pt x="26" y="56"/>
                  </a:lnTo>
                  <a:lnTo>
                    <a:pt x="25" y="54"/>
                  </a:lnTo>
                  <a:lnTo>
                    <a:pt x="21" y="54"/>
                  </a:lnTo>
                  <a:lnTo>
                    <a:pt x="16" y="53"/>
                  </a:lnTo>
                  <a:lnTo>
                    <a:pt x="15" y="50"/>
                  </a:lnTo>
                  <a:lnTo>
                    <a:pt x="13" y="50"/>
                  </a:lnTo>
                  <a:lnTo>
                    <a:pt x="13" y="48"/>
                  </a:lnTo>
                  <a:lnTo>
                    <a:pt x="13" y="48"/>
                  </a:lnTo>
                  <a:lnTo>
                    <a:pt x="10" y="47"/>
                  </a:lnTo>
                  <a:lnTo>
                    <a:pt x="9" y="47"/>
                  </a:lnTo>
                  <a:lnTo>
                    <a:pt x="9" y="47"/>
                  </a:lnTo>
                  <a:lnTo>
                    <a:pt x="5" y="44"/>
                  </a:lnTo>
                  <a:lnTo>
                    <a:pt x="3" y="42"/>
                  </a:lnTo>
                  <a:lnTo>
                    <a:pt x="0" y="42"/>
                  </a:lnTo>
                  <a:lnTo>
                    <a:pt x="0" y="41"/>
                  </a:lnTo>
                  <a:lnTo>
                    <a:pt x="3" y="41"/>
                  </a:lnTo>
                  <a:lnTo>
                    <a:pt x="3" y="41"/>
                  </a:lnTo>
                  <a:lnTo>
                    <a:pt x="5" y="42"/>
                  </a:lnTo>
                  <a:lnTo>
                    <a:pt x="6" y="41"/>
                  </a:lnTo>
                  <a:lnTo>
                    <a:pt x="6" y="41"/>
                  </a:lnTo>
                  <a:lnTo>
                    <a:pt x="6" y="41"/>
                  </a:lnTo>
                  <a:lnTo>
                    <a:pt x="9" y="41"/>
                  </a:lnTo>
                  <a:lnTo>
                    <a:pt x="9" y="38"/>
                  </a:lnTo>
                  <a:lnTo>
                    <a:pt x="10" y="36"/>
                  </a:lnTo>
                  <a:lnTo>
                    <a:pt x="10" y="36"/>
                  </a:lnTo>
                  <a:lnTo>
                    <a:pt x="15" y="38"/>
                  </a:lnTo>
                  <a:lnTo>
                    <a:pt x="16" y="41"/>
                  </a:lnTo>
                  <a:lnTo>
                    <a:pt x="19" y="41"/>
                  </a:lnTo>
                  <a:lnTo>
                    <a:pt x="22" y="42"/>
                  </a:lnTo>
                  <a:lnTo>
                    <a:pt x="25" y="42"/>
                  </a:lnTo>
                  <a:lnTo>
                    <a:pt x="26" y="44"/>
                  </a:lnTo>
                  <a:lnTo>
                    <a:pt x="28" y="44"/>
                  </a:lnTo>
                  <a:lnTo>
                    <a:pt x="32" y="44"/>
                  </a:lnTo>
                  <a:lnTo>
                    <a:pt x="31" y="44"/>
                  </a:lnTo>
                  <a:lnTo>
                    <a:pt x="25" y="41"/>
                  </a:lnTo>
                  <a:lnTo>
                    <a:pt x="25" y="41"/>
                  </a:lnTo>
                  <a:lnTo>
                    <a:pt x="22" y="41"/>
                  </a:lnTo>
                  <a:lnTo>
                    <a:pt x="21" y="38"/>
                  </a:lnTo>
                  <a:lnTo>
                    <a:pt x="21" y="38"/>
                  </a:lnTo>
                  <a:lnTo>
                    <a:pt x="21" y="36"/>
                  </a:lnTo>
                  <a:lnTo>
                    <a:pt x="19" y="34"/>
                  </a:lnTo>
                  <a:lnTo>
                    <a:pt x="16" y="34"/>
                  </a:lnTo>
                  <a:lnTo>
                    <a:pt x="15" y="32"/>
                  </a:lnTo>
                  <a:lnTo>
                    <a:pt x="15" y="31"/>
                  </a:lnTo>
                  <a:lnTo>
                    <a:pt x="15" y="28"/>
                  </a:lnTo>
                  <a:lnTo>
                    <a:pt x="15" y="26"/>
                  </a:lnTo>
                  <a:lnTo>
                    <a:pt x="16" y="26"/>
                  </a:lnTo>
                  <a:lnTo>
                    <a:pt x="16" y="25"/>
                  </a:lnTo>
                  <a:lnTo>
                    <a:pt x="16" y="22"/>
                  </a:lnTo>
                  <a:lnTo>
                    <a:pt x="16" y="22"/>
                  </a:lnTo>
                  <a:lnTo>
                    <a:pt x="19" y="22"/>
                  </a:lnTo>
                  <a:lnTo>
                    <a:pt x="21" y="20"/>
                  </a:lnTo>
                  <a:lnTo>
                    <a:pt x="22" y="20"/>
                  </a:lnTo>
                  <a:lnTo>
                    <a:pt x="25" y="20"/>
                  </a:lnTo>
                  <a:lnTo>
                    <a:pt x="28" y="16"/>
                  </a:lnTo>
                  <a:lnTo>
                    <a:pt x="28" y="16"/>
                  </a:lnTo>
                  <a:lnTo>
                    <a:pt x="31" y="15"/>
                  </a:lnTo>
                  <a:lnTo>
                    <a:pt x="32" y="15"/>
                  </a:lnTo>
                  <a:lnTo>
                    <a:pt x="38" y="15"/>
                  </a:lnTo>
                  <a:lnTo>
                    <a:pt x="41" y="15"/>
                  </a:lnTo>
                  <a:lnTo>
                    <a:pt x="41" y="15"/>
                  </a:lnTo>
                  <a:lnTo>
                    <a:pt x="42" y="15"/>
                  </a:lnTo>
                  <a:lnTo>
                    <a:pt x="44" y="13"/>
                  </a:lnTo>
                  <a:lnTo>
                    <a:pt x="42" y="10"/>
                  </a:lnTo>
                  <a:lnTo>
                    <a:pt x="44" y="9"/>
                  </a:lnTo>
                  <a:lnTo>
                    <a:pt x="48" y="10"/>
                  </a:lnTo>
                  <a:lnTo>
                    <a:pt x="50" y="10"/>
                  </a:lnTo>
                  <a:lnTo>
                    <a:pt x="53" y="10"/>
                  </a:lnTo>
                  <a:lnTo>
                    <a:pt x="56" y="13"/>
                  </a:lnTo>
                  <a:lnTo>
                    <a:pt x="58" y="10"/>
                  </a:lnTo>
                  <a:lnTo>
                    <a:pt x="62" y="9"/>
                  </a:lnTo>
                  <a:lnTo>
                    <a:pt x="66" y="9"/>
                  </a:lnTo>
                  <a:lnTo>
                    <a:pt x="69" y="9"/>
                  </a:lnTo>
                  <a:lnTo>
                    <a:pt x="69" y="9"/>
                  </a:lnTo>
                  <a:lnTo>
                    <a:pt x="72" y="6"/>
                  </a:lnTo>
                  <a:lnTo>
                    <a:pt x="72" y="9"/>
                  </a:lnTo>
                  <a:lnTo>
                    <a:pt x="76" y="9"/>
                  </a:lnTo>
                  <a:lnTo>
                    <a:pt x="76" y="6"/>
                  </a:lnTo>
                  <a:lnTo>
                    <a:pt x="78" y="6"/>
                  </a:lnTo>
                  <a:lnTo>
                    <a:pt x="84" y="4"/>
                  </a:lnTo>
                  <a:lnTo>
                    <a:pt x="86" y="4"/>
                  </a:lnTo>
                  <a:lnTo>
                    <a:pt x="84" y="0"/>
                  </a:lnTo>
                  <a:lnTo>
                    <a:pt x="86" y="0"/>
                  </a:lnTo>
                  <a:lnTo>
                    <a:pt x="88" y="4"/>
                  </a:lnTo>
                  <a:lnTo>
                    <a:pt x="88" y="4"/>
                  </a:lnTo>
                  <a:close/>
                  <a:moveTo>
                    <a:pt x="174" y="69"/>
                  </a:moveTo>
                  <a:lnTo>
                    <a:pt x="171" y="69"/>
                  </a:lnTo>
                  <a:lnTo>
                    <a:pt x="171" y="69"/>
                  </a:lnTo>
                  <a:lnTo>
                    <a:pt x="173" y="69"/>
                  </a:lnTo>
                  <a:lnTo>
                    <a:pt x="174" y="69"/>
                  </a:lnTo>
                  <a:lnTo>
                    <a:pt x="177" y="66"/>
                  </a:lnTo>
                  <a:lnTo>
                    <a:pt x="177" y="66"/>
                  </a:lnTo>
                  <a:lnTo>
                    <a:pt x="181" y="66"/>
                  </a:lnTo>
                  <a:lnTo>
                    <a:pt x="179" y="66"/>
                  </a:lnTo>
                  <a:lnTo>
                    <a:pt x="179" y="66"/>
                  </a:lnTo>
                  <a:lnTo>
                    <a:pt x="179" y="66"/>
                  </a:lnTo>
                  <a:lnTo>
                    <a:pt x="181" y="66"/>
                  </a:lnTo>
                  <a:lnTo>
                    <a:pt x="181" y="66"/>
                  </a:lnTo>
                  <a:lnTo>
                    <a:pt x="183" y="66"/>
                  </a:lnTo>
                  <a:lnTo>
                    <a:pt x="185" y="66"/>
                  </a:lnTo>
                  <a:lnTo>
                    <a:pt x="185" y="66"/>
                  </a:lnTo>
                  <a:lnTo>
                    <a:pt x="183" y="66"/>
                  </a:lnTo>
                  <a:lnTo>
                    <a:pt x="183" y="66"/>
                  </a:lnTo>
                  <a:lnTo>
                    <a:pt x="181" y="66"/>
                  </a:lnTo>
                  <a:lnTo>
                    <a:pt x="179" y="66"/>
                  </a:lnTo>
                  <a:lnTo>
                    <a:pt x="174" y="69"/>
                  </a:lnTo>
                  <a:lnTo>
                    <a:pt x="174" y="69"/>
                  </a:lnTo>
                  <a:close/>
                  <a:moveTo>
                    <a:pt x="195" y="58"/>
                  </a:moveTo>
                  <a:lnTo>
                    <a:pt x="196" y="58"/>
                  </a:lnTo>
                  <a:lnTo>
                    <a:pt x="199" y="58"/>
                  </a:lnTo>
                  <a:lnTo>
                    <a:pt x="201" y="56"/>
                  </a:lnTo>
                  <a:lnTo>
                    <a:pt x="201" y="58"/>
                  </a:lnTo>
                  <a:lnTo>
                    <a:pt x="199" y="58"/>
                  </a:lnTo>
                  <a:lnTo>
                    <a:pt x="195" y="58"/>
                  </a:lnTo>
                  <a:lnTo>
                    <a:pt x="195" y="58"/>
                  </a:lnTo>
                  <a:close/>
                  <a:moveTo>
                    <a:pt x="174" y="69"/>
                  </a:moveTo>
                  <a:lnTo>
                    <a:pt x="173" y="69"/>
                  </a:lnTo>
                  <a:lnTo>
                    <a:pt x="177" y="66"/>
                  </a:lnTo>
                  <a:lnTo>
                    <a:pt x="174" y="69"/>
                  </a:lnTo>
                  <a:lnTo>
                    <a:pt x="174" y="69"/>
                  </a:lnTo>
                  <a:close/>
                  <a:moveTo>
                    <a:pt x="195" y="53"/>
                  </a:moveTo>
                  <a:lnTo>
                    <a:pt x="195" y="50"/>
                  </a:lnTo>
                  <a:lnTo>
                    <a:pt x="199" y="50"/>
                  </a:lnTo>
                  <a:lnTo>
                    <a:pt x="196" y="53"/>
                  </a:lnTo>
                  <a:lnTo>
                    <a:pt x="195" y="53"/>
                  </a:lnTo>
                  <a:lnTo>
                    <a:pt x="195" y="53"/>
                  </a:lnTo>
                  <a:close/>
                  <a:moveTo>
                    <a:pt x="129" y="70"/>
                  </a:moveTo>
                  <a:lnTo>
                    <a:pt x="136" y="70"/>
                  </a:lnTo>
                  <a:lnTo>
                    <a:pt x="138" y="70"/>
                  </a:lnTo>
                  <a:lnTo>
                    <a:pt x="138" y="70"/>
                  </a:lnTo>
                  <a:lnTo>
                    <a:pt x="136" y="70"/>
                  </a:lnTo>
                  <a:lnTo>
                    <a:pt x="136" y="72"/>
                  </a:lnTo>
                  <a:lnTo>
                    <a:pt x="138" y="72"/>
                  </a:lnTo>
                  <a:lnTo>
                    <a:pt x="136" y="72"/>
                  </a:lnTo>
                  <a:lnTo>
                    <a:pt x="133" y="72"/>
                  </a:lnTo>
                  <a:lnTo>
                    <a:pt x="132" y="72"/>
                  </a:lnTo>
                  <a:lnTo>
                    <a:pt x="132" y="72"/>
                  </a:lnTo>
                  <a:lnTo>
                    <a:pt x="129" y="72"/>
                  </a:lnTo>
                  <a:lnTo>
                    <a:pt x="129" y="72"/>
                  </a:lnTo>
                  <a:lnTo>
                    <a:pt x="129" y="70"/>
                  </a:lnTo>
                  <a:lnTo>
                    <a:pt x="129" y="70"/>
                  </a:lnTo>
                  <a:close/>
                  <a:moveTo>
                    <a:pt x="151" y="70"/>
                  </a:moveTo>
                  <a:lnTo>
                    <a:pt x="151" y="69"/>
                  </a:lnTo>
                  <a:lnTo>
                    <a:pt x="154" y="69"/>
                  </a:lnTo>
                  <a:lnTo>
                    <a:pt x="154" y="70"/>
                  </a:lnTo>
                  <a:lnTo>
                    <a:pt x="151" y="70"/>
                  </a:lnTo>
                  <a:lnTo>
                    <a:pt x="151" y="70"/>
                  </a:lnTo>
                  <a:close/>
                  <a:moveTo>
                    <a:pt x="157" y="48"/>
                  </a:moveTo>
                  <a:lnTo>
                    <a:pt x="155" y="48"/>
                  </a:lnTo>
                  <a:lnTo>
                    <a:pt x="155" y="47"/>
                  </a:lnTo>
                  <a:lnTo>
                    <a:pt x="159" y="47"/>
                  </a:lnTo>
                  <a:lnTo>
                    <a:pt x="159" y="47"/>
                  </a:lnTo>
                  <a:lnTo>
                    <a:pt x="157" y="48"/>
                  </a:lnTo>
                  <a:lnTo>
                    <a:pt x="157" y="48"/>
                  </a:lnTo>
                  <a:close/>
                  <a:moveTo>
                    <a:pt x="142" y="70"/>
                  </a:moveTo>
                  <a:lnTo>
                    <a:pt x="142" y="70"/>
                  </a:lnTo>
                  <a:lnTo>
                    <a:pt x="143" y="70"/>
                  </a:lnTo>
                  <a:lnTo>
                    <a:pt x="143" y="70"/>
                  </a:lnTo>
                  <a:lnTo>
                    <a:pt x="142" y="70"/>
                  </a:lnTo>
                  <a:lnTo>
                    <a:pt x="142" y="7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5" name="Freeform 821">
              <a:extLst>
                <a:ext uri="{FF2B5EF4-FFF2-40B4-BE49-F238E27FC236}">
                  <a16:creationId xmlns:a16="http://schemas.microsoft.com/office/drawing/2014/main" id="{CC466B25-255B-4C9D-8EE2-25598E251BC1}"/>
                </a:ext>
              </a:extLst>
            </p:cNvPr>
            <p:cNvSpPr>
              <a:spLocks/>
            </p:cNvSpPr>
            <p:nvPr/>
          </p:nvSpPr>
          <p:spPr bwMode="auto">
            <a:xfrm>
              <a:off x="2530476" y="3870325"/>
              <a:ext cx="3175" cy="4763"/>
            </a:xfrm>
            <a:custGeom>
              <a:avLst/>
              <a:gdLst>
                <a:gd name="T0" fmla="*/ 0 w 2"/>
                <a:gd name="T1" fmla="*/ 0 h 3"/>
                <a:gd name="T2" fmla="*/ 0 w 2"/>
                <a:gd name="T3" fmla="*/ 3 h 3"/>
                <a:gd name="T4" fmla="*/ 2 w 2"/>
                <a:gd name="T5" fmla="*/ 3 h 3"/>
                <a:gd name="T6" fmla="*/ 2 w 2"/>
                <a:gd name="T7" fmla="*/ 3 h 3"/>
                <a:gd name="T8" fmla="*/ 2 w 2"/>
                <a:gd name="T9" fmla="*/ 3 h 3"/>
                <a:gd name="T10" fmla="*/ 0 w 2"/>
                <a:gd name="T11" fmla="*/ 3 h 3"/>
                <a:gd name="T12" fmla="*/ 0 w 2"/>
                <a:gd name="T13" fmla="*/ 0 h 3"/>
                <a:gd name="T14" fmla="*/ 0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0"/>
                  </a:moveTo>
                  <a:lnTo>
                    <a:pt x="0" y="3"/>
                  </a:lnTo>
                  <a:lnTo>
                    <a:pt x="2" y="3"/>
                  </a:lnTo>
                  <a:lnTo>
                    <a:pt x="2" y="3"/>
                  </a:lnTo>
                  <a:lnTo>
                    <a:pt x="2" y="3"/>
                  </a:lnTo>
                  <a:lnTo>
                    <a:pt x="0" y="3"/>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6" name="Freeform 822">
              <a:extLst>
                <a:ext uri="{FF2B5EF4-FFF2-40B4-BE49-F238E27FC236}">
                  <a16:creationId xmlns:a16="http://schemas.microsoft.com/office/drawing/2014/main" id="{57315EBC-8D09-48D5-B66D-3BD18A1E1B2D}"/>
                </a:ext>
              </a:extLst>
            </p:cNvPr>
            <p:cNvSpPr>
              <a:spLocks noEditPoints="1"/>
            </p:cNvSpPr>
            <p:nvPr/>
          </p:nvSpPr>
          <p:spPr bwMode="auto">
            <a:xfrm>
              <a:off x="2568576" y="3494088"/>
              <a:ext cx="282575" cy="260350"/>
            </a:xfrm>
            <a:custGeom>
              <a:avLst/>
              <a:gdLst>
                <a:gd name="T0" fmla="*/ 127 w 178"/>
                <a:gd name="T1" fmla="*/ 6 h 164"/>
                <a:gd name="T2" fmla="*/ 134 w 178"/>
                <a:gd name="T3" fmla="*/ 18 h 164"/>
                <a:gd name="T4" fmla="*/ 139 w 178"/>
                <a:gd name="T5" fmla="*/ 25 h 164"/>
                <a:gd name="T6" fmla="*/ 143 w 178"/>
                <a:gd name="T7" fmla="*/ 37 h 164"/>
                <a:gd name="T8" fmla="*/ 151 w 178"/>
                <a:gd name="T9" fmla="*/ 44 h 164"/>
                <a:gd name="T10" fmla="*/ 156 w 178"/>
                <a:gd name="T11" fmla="*/ 50 h 164"/>
                <a:gd name="T12" fmla="*/ 167 w 178"/>
                <a:gd name="T13" fmla="*/ 61 h 164"/>
                <a:gd name="T14" fmla="*/ 172 w 178"/>
                <a:gd name="T15" fmla="*/ 69 h 164"/>
                <a:gd name="T16" fmla="*/ 178 w 178"/>
                <a:gd name="T17" fmla="*/ 89 h 164"/>
                <a:gd name="T18" fmla="*/ 172 w 178"/>
                <a:gd name="T19" fmla="*/ 108 h 164"/>
                <a:gd name="T20" fmla="*/ 162 w 178"/>
                <a:gd name="T21" fmla="*/ 126 h 164"/>
                <a:gd name="T22" fmla="*/ 155 w 178"/>
                <a:gd name="T23" fmla="*/ 136 h 164"/>
                <a:gd name="T24" fmla="*/ 145 w 178"/>
                <a:gd name="T25" fmla="*/ 140 h 164"/>
                <a:gd name="T26" fmla="*/ 124 w 178"/>
                <a:gd name="T27" fmla="*/ 139 h 164"/>
                <a:gd name="T28" fmla="*/ 117 w 178"/>
                <a:gd name="T29" fmla="*/ 124 h 164"/>
                <a:gd name="T30" fmla="*/ 109 w 178"/>
                <a:gd name="T31" fmla="*/ 124 h 164"/>
                <a:gd name="T32" fmla="*/ 107 w 178"/>
                <a:gd name="T33" fmla="*/ 119 h 164"/>
                <a:gd name="T34" fmla="*/ 99 w 178"/>
                <a:gd name="T35" fmla="*/ 120 h 164"/>
                <a:gd name="T36" fmla="*/ 93 w 178"/>
                <a:gd name="T37" fmla="*/ 113 h 164"/>
                <a:gd name="T38" fmla="*/ 86 w 178"/>
                <a:gd name="T39" fmla="*/ 113 h 164"/>
                <a:gd name="T40" fmla="*/ 60 w 178"/>
                <a:gd name="T41" fmla="*/ 117 h 164"/>
                <a:gd name="T42" fmla="*/ 48 w 178"/>
                <a:gd name="T43" fmla="*/ 126 h 164"/>
                <a:gd name="T44" fmla="*/ 33 w 178"/>
                <a:gd name="T45" fmla="*/ 135 h 164"/>
                <a:gd name="T46" fmla="*/ 22 w 178"/>
                <a:gd name="T47" fmla="*/ 133 h 164"/>
                <a:gd name="T48" fmla="*/ 22 w 178"/>
                <a:gd name="T49" fmla="*/ 120 h 164"/>
                <a:gd name="T50" fmla="*/ 10 w 178"/>
                <a:gd name="T51" fmla="*/ 105 h 164"/>
                <a:gd name="T52" fmla="*/ 6 w 178"/>
                <a:gd name="T53" fmla="*/ 92 h 164"/>
                <a:gd name="T54" fmla="*/ 1 w 178"/>
                <a:gd name="T55" fmla="*/ 79 h 164"/>
                <a:gd name="T56" fmla="*/ 4 w 178"/>
                <a:gd name="T57" fmla="*/ 73 h 164"/>
                <a:gd name="T58" fmla="*/ 12 w 178"/>
                <a:gd name="T59" fmla="*/ 66 h 164"/>
                <a:gd name="T60" fmla="*/ 22 w 178"/>
                <a:gd name="T61" fmla="*/ 59 h 164"/>
                <a:gd name="T62" fmla="*/ 32 w 178"/>
                <a:gd name="T63" fmla="*/ 47 h 164"/>
                <a:gd name="T64" fmla="*/ 36 w 178"/>
                <a:gd name="T65" fmla="*/ 44 h 164"/>
                <a:gd name="T66" fmla="*/ 38 w 178"/>
                <a:gd name="T67" fmla="*/ 34 h 164"/>
                <a:gd name="T68" fmla="*/ 48 w 178"/>
                <a:gd name="T69" fmla="*/ 23 h 164"/>
                <a:gd name="T70" fmla="*/ 61 w 178"/>
                <a:gd name="T71" fmla="*/ 25 h 164"/>
                <a:gd name="T72" fmla="*/ 66 w 178"/>
                <a:gd name="T73" fmla="*/ 18 h 164"/>
                <a:gd name="T74" fmla="*/ 76 w 178"/>
                <a:gd name="T75" fmla="*/ 9 h 164"/>
                <a:gd name="T76" fmla="*/ 83 w 178"/>
                <a:gd name="T77" fmla="*/ 9 h 164"/>
                <a:gd name="T78" fmla="*/ 95 w 178"/>
                <a:gd name="T79" fmla="*/ 7 h 164"/>
                <a:gd name="T80" fmla="*/ 93 w 178"/>
                <a:gd name="T81" fmla="*/ 13 h 164"/>
                <a:gd name="T82" fmla="*/ 93 w 178"/>
                <a:gd name="T83" fmla="*/ 25 h 164"/>
                <a:gd name="T84" fmla="*/ 107 w 178"/>
                <a:gd name="T85" fmla="*/ 31 h 164"/>
                <a:gd name="T86" fmla="*/ 118 w 178"/>
                <a:gd name="T87" fmla="*/ 28 h 164"/>
                <a:gd name="T88" fmla="*/ 121 w 178"/>
                <a:gd name="T89" fmla="*/ 12 h 164"/>
                <a:gd name="T90" fmla="*/ 124 w 178"/>
                <a:gd name="T91" fmla="*/ 0 h 164"/>
                <a:gd name="T92" fmla="*/ 153 w 178"/>
                <a:gd name="T93" fmla="*/ 152 h 164"/>
                <a:gd name="T94" fmla="*/ 155 w 178"/>
                <a:gd name="T95" fmla="*/ 161 h 164"/>
                <a:gd name="T96" fmla="*/ 145 w 178"/>
                <a:gd name="T97" fmla="*/ 161 h 164"/>
                <a:gd name="T98" fmla="*/ 143 w 178"/>
                <a:gd name="T99" fmla="*/ 151 h 164"/>
                <a:gd name="T100" fmla="*/ 67 w 178"/>
                <a:gd name="T101" fmla="*/ 9 h 164"/>
                <a:gd name="T102" fmla="*/ 111 w 178"/>
                <a:gd name="T103" fmla="*/ 129 h 164"/>
                <a:gd name="T104" fmla="*/ 111 w 178"/>
                <a:gd name="T105" fmla="*/ 12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8" h="164">
                  <a:moveTo>
                    <a:pt x="124" y="0"/>
                  </a:moveTo>
                  <a:lnTo>
                    <a:pt x="124" y="0"/>
                  </a:lnTo>
                  <a:lnTo>
                    <a:pt x="124" y="3"/>
                  </a:lnTo>
                  <a:lnTo>
                    <a:pt x="127" y="6"/>
                  </a:lnTo>
                  <a:lnTo>
                    <a:pt x="129" y="9"/>
                  </a:lnTo>
                  <a:lnTo>
                    <a:pt x="129" y="13"/>
                  </a:lnTo>
                  <a:lnTo>
                    <a:pt x="131" y="18"/>
                  </a:lnTo>
                  <a:lnTo>
                    <a:pt x="134" y="18"/>
                  </a:lnTo>
                  <a:lnTo>
                    <a:pt x="134" y="18"/>
                  </a:lnTo>
                  <a:lnTo>
                    <a:pt x="139" y="19"/>
                  </a:lnTo>
                  <a:lnTo>
                    <a:pt x="139" y="23"/>
                  </a:lnTo>
                  <a:lnTo>
                    <a:pt x="139" y="25"/>
                  </a:lnTo>
                  <a:lnTo>
                    <a:pt x="139" y="28"/>
                  </a:lnTo>
                  <a:lnTo>
                    <a:pt x="140" y="29"/>
                  </a:lnTo>
                  <a:lnTo>
                    <a:pt x="143" y="34"/>
                  </a:lnTo>
                  <a:lnTo>
                    <a:pt x="143" y="37"/>
                  </a:lnTo>
                  <a:lnTo>
                    <a:pt x="145" y="39"/>
                  </a:lnTo>
                  <a:lnTo>
                    <a:pt x="145" y="39"/>
                  </a:lnTo>
                  <a:lnTo>
                    <a:pt x="146" y="44"/>
                  </a:lnTo>
                  <a:lnTo>
                    <a:pt x="151" y="44"/>
                  </a:lnTo>
                  <a:lnTo>
                    <a:pt x="151" y="45"/>
                  </a:lnTo>
                  <a:lnTo>
                    <a:pt x="153" y="45"/>
                  </a:lnTo>
                  <a:lnTo>
                    <a:pt x="156" y="47"/>
                  </a:lnTo>
                  <a:lnTo>
                    <a:pt x="156" y="50"/>
                  </a:lnTo>
                  <a:lnTo>
                    <a:pt x="159" y="51"/>
                  </a:lnTo>
                  <a:lnTo>
                    <a:pt x="161" y="57"/>
                  </a:lnTo>
                  <a:lnTo>
                    <a:pt x="162" y="59"/>
                  </a:lnTo>
                  <a:lnTo>
                    <a:pt x="167" y="61"/>
                  </a:lnTo>
                  <a:lnTo>
                    <a:pt x="167" y="63"/>
                  </a:lnTo>
                  <a:lnTo>
                    <a:pt x="168" y="67"/>
                  </a:lnTo>
                  <a:lnTo>
                    <a:pt x="171" y="67"/>
                  </a:lnTo>
                  <a:lnTo>
                    <a:pt x="172" y="69"/>
                  </a:lnTo>
                  <a:lnTo>
                    <a:pt x="174" y="70"/>
                  </a:lnTo>
                  <a:lnTo>
                    <a:pt x="177" y="75"/>
                  </a:lnTo>
                  <a:lnTo>
                    <a:pt x="177" y="85"/>
                  </a:lnTo>
                  <a:lnTo>
                    <a:pt x="178" y="89"/>
                  </a:lnTo>
                  <a:lnTo>
                    <a:pt x="177" y="97"/>
                  </a:lnTo>
                  <a:lnTo>
                    <a:pt x="177" y="101"/>
                  </a:lnTo>
                  <a:lnTo>
                    <a:pt x="177" y="103"/>
                  </a:lnTo>
                  <a:lnTo>
                    <a:pt x="172" y="108"/>
                  </a:lnTo>
                  <a:lnTo>
                    <a:pt x="171" y="113"/>
                  </a:lnTo>
                  <a:lnTo>
                    <a:pt x="167" y="119"/>
                  </a:lnTo>
                  <a:lnTo>
                    <a:pt x="165" y="123"/>
                  </a:lnTo>
                  <a:lnTo>
                    <a:pt x="162" y="126"/>
                  </a:lnTo>
                  <a:lnTo>
                    <a:pt x="162" y="133"/>
                  </a:lnTo>
                  <a:lnTo>
                    <a:pt x="162" y="135"/>
                  </a:lnTo>
                  <a:lnTo>
                    <a:pt x="161" y="136"/>
                  </a:lnTo>
                  <a:lnTo>
                    <a:pt x="155" y="136"/>
                  </a:lnTo>
                  <a:lnTo>
                    <a:pt x="153" y="139"/>
                  </a:lnTo>
                  <a:lnTo>
                    <a:pt x="149" y="140"/>
                  </a:lnTo>
                  <a:lnTo>
                    <a:pt x="146" y="140"/>
                  </a:lnTo>
                  <a:lnTo>
                    <a:pt x="145" y="140"/>
                  </a:lnTo>
                  <a:lnTo>
                    <a:pt x="140" y="136"/>
                  </a:lnTo>
                  <a:lnTo>
                    <a:pt x="137" y="142"/>
                  </a:lnTo>
                  <a:lnTo>
                    <a:pt x="131" y="140"/>
                  </a:lnTo>
                  <a:lnTo>
                    <a:pt x="124" y="139"/>
                  </a:lnTo>
                  <a:lnTo>
                    <a:pt x="121" y="135"/>
                  </a:lnTo>
                  <a:lnTo>
                    <a:pt x="121" y="133"/>
                  </a:lnTo>
                  <a:lnTo>
                    <a:pt x="117" y="129"/>
                  </a:lnTo>
                  <a:lnTo>
                    <a:pt x="117" y="124"/>
                  </a:lnTo>
                  <a:lnTo>
                    <a:pt x="115" y="126"/>
                  </a:lnTo>
                  <a:lnTo>
                    <a:pt x="114" y="123"/>
                  </a:lnTo>
                  <a:lnTo>
                    <a:pt x="111" y="120"/>
                  </a:lnTo>
                  <a:lnTo>
                    <a:pt x="109" y="124"/>
                  </a:lnTo>
                  <a:lnTo>
                    <a:pt x="109" y="119"/>
                  </a:lnTo>
                  <a:lnTo>
                    <a:pt x="111" y="117"/>
                  </a:lnTo>
                  <a:lnTo>
                    <a:pt x="109" y="114"/>
                  </a:lnTo>
                  <a:lnTo>
                    <a:pt x="107" y="119"/>
                  </a:lnTo>
                  <a:lnTo>
                    <a:pt x="103" y="120"/>
                  </a:lnTo>
                  <a:lnTo>
                    <a:pt x="101" y="124"/>
                  </a:lnTo>
                  <a:lnTo>
                    <a:pt x="101" y="123"/>
                  </a:lnTo>
                  <a:lnTo>
                    <a:pt x="99" y="120"/>
                  </a:lnTo>
                  <a:lnTo>
                    <a:pt x="98" y="119"/>
                  </a:lnTo>
                  <a:lnTo>
                    <a:pt x="98" y="117"/>
                  </a:lnTo>
                  <a:lnTo>
                    <a:pt x="95" y="117"/>
                  </a:lnTo>
                  <a:lnTo>
                    <a:pt x="93" y="113"/>
                  </a:lnTo>
                  <a:lnTo>
                    <a:pt x="92" y="113"/>
                  </a:lnTo>
                  <a:lnTo>
                    <a:pt x="89" y="113"/>
                  </a:lnTo>
                  <a:lnTo>
                    <a:pt x="87" y="111"/>
                  </a:lnTo>
                  <a:lnTo>
                    <a:pt x="86" y="113"/>
                  </a:lnTo>
                  <a:lnTo>
                    <a:pt x="79" y="108"/>
                  </a:lnTo>
                  <a:lnTo>
                    <a:pt x="71" y="113"/>
                  </a:lnTo>
                  <a:lnTo>
                    <a:pt x="66" y="114"/>
                  </a:lnTo>
                  <a:lnTo>
                    <a:pt x="60" y="117"/>
                  </a:lnTo>
                  <a:lnTo>
                    <a:pt x="54" y="123"/>
                  </a:lnTo>
                  <a:lnTo>
                    <a:pt x="54" y="124"/>
                  </a:lnTo>
                  <a:lnTo>
                    <a:pt x="54" y="124"/>
                  </a:lnTo>
                  <a:lnTo>
                    <a:pt x="48" y="126"/>
                  </a:lnTo>
                  <a:lnTo>
                    <a:pt x="39" y="129"/>
                  </a:lnTo>
                  <a:lnTo>
                    <a:pt x="38" y="130"/>
                  </a:lnTo>
                  <a:lnTo>
                    <a:pt x="36" y="130"/>
                  </a:lnTo>
                  <a:lnTo>
                    <a:pt x="33" y="135"/>
                  </a:lnTo>
                  <a:lnTo>
                    <a:pt x="28" y="136"/>
                  </a:lnTo>
                  <a:lnTo>
                    <a:pt x="26" y="135"/>
                  </a:lnTo>
                  <a:lnTo>
                    <a:pt x="23" y="135"/>
                  </a:lnTo>
                  <a:lnTo>
                    <a:pt x="22" y="133"/>
                  </a:lnTo>
                  <a:lnTo>
                    <a:pt x="22" y="130"/>
                  </a:lnTo>
                  <a:lnTo>
                    <a:pt x="22" y="130"/>
                  </a:lnTo>
                  <a:lnTo>
                    <a:pt x="23" y="129"/>
                  </a:lnTo>
                  <a:lnTo>
                    <a:pt x="22" y="120"/>
                  </a:lnTo>
                  <a:lnTo>
                    <a:pt x="16" y="114"/>
                  </a:lnTo>
                  <a:lnTo>
                    <a:pt x="14" y="111"/>
                  </a:lnTo>
                  <a:lnTo>
                    <a:pt x="12" y="107"/>
                  </a:lnTo>
                  <a:lnTo>
                    <a:pt x="10" y="105"/>
                  </a:lnTo>
                  <a:lnTo>
                    <a:pt x="8" y="101"/>
                  </a:lnTo>
                  <a:lnTo>
                    <a:pt x="6" y="97"/>
                  </a:lnTo>
                  <a:lnTo>
                    <a:pt x="6" y="97"/>
                  </a:lnTo>
                  <a:lnTo>
                    <a:pt x="6" y="92"/>
                  </a:lnTo>
                  <a:lnTo>
                    <a:pt x="6" y="92"/>
                  </a:lnTo>
                  <a:lnTo>
                    <a:pt x="1" y="85"/>
                  </a:lnTo>
                  <a:lnTo>
                    <a:pt x="1" y="83"/>
                  </a:lnTo>
                  <a:lnTo>
                    <a:pt x="1" y="79"/>
                  </a:lnTo>
                  <a:lnTo>
                    <a:pt x="0" y="76"/>
                  </a:lnTo>
                  <a:lnTo>
                    <a:pt x="0" y="75"/>
                  </a:lnTo>
                  <a:lnTo>
                    <a:pt x="4" y="75"/>
                  </a:lnTo>
                  <a:lnTo>
                    <a:pt x="4" y="73"/>
                  </a:lnTo>
                  <a:lnTo>
                    <a:pt x="6" y="70"/>
                  </a:lnTo>
                  <a:lnTo>
                    <a:pt x="8" y="67"/>
                  </a:lnTo>
                  <a:lnTo>
                    <a:pt x="10" y="66"/>
                  </a:lnTo>
                  <a:lnTo>
                    <a:pt x="12" y="66"/>
                  </a:lnTo>
                  <a:lnTo>
                    <a:pt x="16" y="63"/>
                  </a:lnTo>
                  <a:lnTo>
                    <a:pt x="17" y="61"/>
                  </a:lnTo>
                  <a:lnTo>
                    <a:pt x="20" y="59"/>
                  </a:lnTo>
                  <a:lnTo>
                    <a:pt x="22" y="59"/>
                  </a:lnTo>
                  <a:lnTo>
                    <a:pt x="26" y="57"/>
                  </a:lnTo>
                  <a:lnTo>
                    <a:pt x="28" y="53"/>
                  </a:lnTo>
                  <a:lnTo>
                    <a:pt x="29" y="50"/>
                  </a:lnTo>
                  <a:lnTo>
                    <a:pt x="32" y="47"/>
                  </a:lnTo>
                  <a:lnTo>
                    <a:pt x="29" y="44"/>
                  </a:lnTo>
                  <a:lnTo>
                    <a:pt x="32" y="39"/>
                  </a:lnTo>
                  <a:lnTo>
                    <a:pt x="33" y="39"/>
                  </a:lnTo>
                  <a:lnTo>
                    <a:pt x="36" y="44"/>
                  </a:lnTo>
                  <a:lnTo>
                    <a:pt x="36" y="39"/>
                  </a:lnTo>
                  <a:lnTo>
                    <a:pt x="38" y="37"/>
                  </a:lnTo>
                  <a:lnTo>
                    <a:pt x="39" y="37"/>
                  </a:lnTo>
                  <a:lnTo>
                    <a:pt x="38" y="34"/>
                  </a:lnTo>
                  <a:lnTo>
                    <a:pt x="44" y="25"/>
                  </a:lnTo>
                  <a:lnTo>
                    <a:pt x="45" y="25"/>
                  </a:lnTo>
                  <a:lnTo>
                    <a:pt x="45" y="23"/>
                  </a:lnTo>
                  <a:lnTo>
                    <a:pt x="48" y="23"/>
                  </a:lnTo>
                  <a:lnTo>
                    <a:pt x="50" y="22"/>
                  </a:lnTo>
                  <a:lnTo>
                    <a:pt x="51" y="22"/>
                  </a:lnTo>
                  <a:lnTo>
                    <a:pt x="54" y="25"/>
                  </a:lnTo>
                  <a:lnTo>
                    <a:pt x="61" y="25"/>
                  </a:lnTo>
                  <a:lnTo>
                    <a:pt x="61" y="23"/>
                  </a:lnTo>
                  <a:lnTo>
                    <a:pt x="61" y="22"/>
                  </a:lnTo>
                  <a:lnTo>
                    <a:pt x="64" y="19"/>
                  </a:lnTo>
                  <a:lnTo>
                    <a:pt x="66" y="18"/>
                  </a:lnTo>
                  <a:lnTo>
                    <a:pt x="64" y="16"/>
                  </a:lnTo>
                  <a:lnTo>
                    <a:pt x="66" y="12"/>
                  </a:lnTo>
                  <a:lnTo>
                    <a:pt x="73" y="12"/>
                  </a:lnTo>
                  <a:lnTo>
                    <a:pt x="76" y="9"/>
                  </a:lnTo>
                  <a:lnTo>
                    <a:pt x="76" y="7"/>
                  </a:lnTo>
                  <a:lnTo>
                    <a:pt x="77" y="7"/>
                  </a:lnTo>
                  <a:lnTo>
                    <a:pt x="82" y="7"/>
                  </a:lnTo>
                  <a:lnTo>
                    <a:pt x="83" y="9"/>
                  </a:lnTo>
                  <a:lnTo>
                    <a:pt x="86" y="7"/>
                  </a:lnTo>
                  <a:lnTo>
                    <a:pt x="87" y="9"/>
                  </a:lnTo>
                  <a:lnTo>
                    <a:pt x="89" y="7"/>
                  </a:lnTo>
                  <a:lnTo>
                    <a:pt x="95" y="7"/>
                  </a:lnTo>
                  <a:lnTo>
                    <a:pt x="98" y="9"/>
                  </a:lnTo>
                  <a:lnTo>
                    <a:pt x="95" y="12"/>
                  </a:lnTo>
                  <a:lnTo>
                    <a:pt x="95" y="13"/>
                  </a:lnTo>
                  <a:lnTo>
                    <a:pt x="93" y="13"/>
                  </a:lnTo>
                  <a:lnTo>
                    <a:pt x="92" y="16"/>
                  </a:lnTo>
                  <a:lnTo>
                    <a:pt x="92" y="19"/>
                  </a:lnTo>
                  <a:lnTo>
                    <a:pt x="89" y="23"/>
                  </a:lnTo>
                  <a:lnTo>
                    <a:pt x="93" y="25"/>
                  </a:lnTo>
                  <a:lnTo>
                    <a:pt x="98" y="28"/>
                  </a:lnTo>
                  <a:lnTo>
                    <a:pt x="101" y="29"/>
                  </a:lnTo>
                  <a:lnTo>
                    <a:pt x="103" y="31"/>
                  </a:lnTo>
                  <a:lnTo>
                    <a:pt x="107" y="31"/>
                  </a:lnTo>
                  <a:lnTo>
                    <a:pt x="109" y="34"/>
                  </a:lnTo>
                  <a:lnTo>
                    <a:pt x="114" y="35"/>
                  </a:lnTo>
                  <a:lnTo>
                    <a:pt x="117" y="34"/>
                  </a:lnTo>
                  <a:lnTo>
                    <a:pt x="118" y="28"/>
                  </a:lnTo>
                  <a:lnTo>
                    <a:pt x="118" y="23"/>
                  </a:lnTo>
                  <a:lnTo>
                    <a:pt x="121" y="22"/>
                  </a:lnTo>
                  <a:lnTo>
                    <a:pt x="118" y="16"/>
                  </a:lnTo>
                  <a:lnTo>
                    <a:pt x="121" y="12"/>
                  </a:lnTo>
                  <a:lnTo>
                    <a:pt x="118" y="7"/>
                  </a:lnTo>
                  <a:lnTo>
                    <a:pt x="121" y="6"/>
                  </a:lnTo>
                  <a:lnTo>
                    <a:pt x="123" y="0"/>
                  </a:lnTo>
                  <a:lnTo>
                    <a:pt x="124" y="0"/>
                  </a:lnTo>
                  <a:lnTo>
                    <a:pt x="124" y="0"/>
                  </a:lnTo>
                  <a:close/>
                  <a:moveTo>
                    <a:pt x="143" y="151"/>
                  </a:moveTo>
                  <a:lnTo>
                    <a:pt x="146" y="152"/>
                  </a:lnTo>
                  <a:lnTo>
                    <a:pt x="153" y="152"/>
                  </a:lnTo>
                  <a:lnTo>
                    <a:pt x="155" y="151"/>
                  </a:lnTo>
                  <a:lnTo>
                    <a:pt x="155" y="152"/>
                  </a:lnTo>
                  <a:lnTo>
                    <a:pt x="155" y="156"/>
                  </a:lnTo>
                  <a:lnTo>
                    <a:pt x="155" y="161"/>
                  </a:lnTo>
                  <a:lnTo>
                    <a:pt x="153" y="162"/>
                  </a:lnTo>
                  <a:lnTo>
                    <a:pt x="151" y="164"/>
                  </a:lnTo>
                  <a:lnTo>
                    <a:pt x="146" y="164"/>
                  </a:lnTo>
                  <a:lnTo>
                    <a:pt x="145" y="161"/>
                  </a:lnTo>
                  <a:lnTo>
                    <a:pt x="143" y="156"/>
                  </a:lnTo>
                  <a:lnTo>
                    <a:pt x="140" y="152"/>
                  </a:lnTo>
                  <a:lnTo>
                    <a:pt x="143" y="151"/>
                  </a:lnTo>
                  <a:lnTo>
                    <a:pt x="143" y="151"/>
                  </a:lnTo>
                  <a:close/>
                  <a:moveTo>
                    <a:pt x="66" y="7"/>
                  </a:moveTo>
                  <a:lnTo>
                    <a:pt x="70" y="6"/>
                  </a:lnTo>
                  <a:lnTo>
                    <a:pt x="70" y="7"/>
                  </a:lnTo>
                  <a:lnTo>
                    <a:pt x="67" y="9"/>
                  </a:lnTo>
                  <a:lnTo>
                    <a:pt x="66" y="9"/>
                  </a:lnTo>
                  <a:lnTo>
                    <a:pt x="66" y="7"/>
                  </a:lnTo>
                  <a:lnTo>
                    <a:pt x="66" y="7"/>
                  </a:lnTo>
                  <a:close/>
                  <a:moveTo>
                    <a:pt x="111" y="129"/>
                  </a:moveTo>
                  <a:lnTo>
                    <a:pt x="109" y="130"/>
                  </a:lnTo>
                  <a:lnTo>
                    <a:pt x="107" y="130"/>
                  </a:lnTo>
                  <a:lnTo>
                    <a:pt x="105" y="129"/>
                  </a:lnTo>
                  <a:lnTo>
                    <a:pt x="111" y="129"/>
                  </a:lnTo>
                  <a:lnTo>
                    <a:pt x="111" y="129"/>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7" name="Freeform 823">
              <a:extLst>
                <a:ext uri="{FF2B5EF4-FFF2-40B4-BE49-F238E27FC236}">
                  <a16:creationId xmlns:a16="http://schemas.microsoft.com/office/drawing/2014/main" id="{5B644713-F656-49FB-8986-29238DCF3E89}"/>
                </a:ext>
              </a:extLst>
            </p:cNvPr>
            <p:cNvSpPr>
              <a:spLocks/>
            </p:cNvSpPr>
            <p:nvPr/>
          </p:nvSpPr>
          <p:spPr bwMode="auto">
            <a:xfrm>
              <a:off x="2459038" y="3313113"/>
              <a:ext cx="19050" cy="30163"/>
            </a:xfrm>
            <a:custGeom>
              <a:avLst/>
              <a:gdLst>
                <a:gd name="T0" fmla="*/ 7 w 12"/>
                <a:gd name="T1" fmla="*/ 10 h 19"/>
                <a:gd name="T2" fmla="*/ 6 w 12"/>
                <a:gd name="T3" fmla="*/ 12 h 19"/>
                <a:gd name="T4" fmla="*/ 6 w 12"/>
                <a:gd name="T5" fmla="*/ 16 h 19"/>
                <a:gd name="T6" fmla="*/ 6 w 12"/>
                <a:gd name="T7" fmla="*/ 16 h 19"/>
                <a:gd name="T8" fmla="*/ 6 w 12"/>
                <a:gd name="T9" fmla="*/ 10 h 19"/>
                <a:gd name="T10" fmla="*/ 6 w 12"/>
                <a:gd name="T11" fmla="*/ 10 h 19"/>
                <a:gd name="T12" fmla="*/ 6 w 12"/>
                <a:gd name="T13" fmla="*/ 10 h 19"/>
                <a:gd name="T14" fmla="*/ 2 w 12"/>
                <a:gd name="T15" fmla="*/ 16 h 19"/>
                <a:gd name="T16" fmla="*/ 0 w 12"/>
                <a:gd name="T17" fmla="*/ 19 h 19"/>
                <a:gd name="T18" fmla="*/ 0 w 12"/>
                <a:gd name="T19" fmla="*/ 16 h 19"/>
                <a:gd name="T20" fmla="*/ 2 w 12"/>
                <a:gd name="T21" fmla="*/ 10 h 19"/>
                <a:gd name="T22" fmla="*/ 4 w 12"/>
                <a:gd name="T23" fmla="*/ 9 h 19"/>
                <a:gd name="T24" fmla="*/ 2 w 12"/>
                <a:gd name="T25" fmla="*/ 9 h 19"/>
                <a:gd name="T26" fmla="*/ 4 w 12"/>
                <a:gd name="T27" fmla="*/ 4 h 19"/>
                <a:gd name="T28" fmla="*/ 6 w 12"/>
                <a:gd name="T29" fmla="*/ 4 h 19"/>
                <a:gd name="T30" fmla="*/ 6 w 12"/>
                <a:gd name="T31" fmla="*/ 3 h 19"/>
                <a:gd name="T32" fmla="*/ 7 w 12"/>
                <a:gd name="T33" fmla="*/ 0 h 19"/>
                <a:gd name="T34" fmla="*/ 7 w 12"/>
                <a:gd name="T35" fmla="*/ 0 h 19"/>
                <a:gd name="T36" fmla="*/ 10 w 12"/>
                <a:gd name="T37" fmla="*/ 0 h 19"/>
                <a:gd name="T38" fmla="*/ 7 w 12"/>
                <a:gd name="T39" fmla="*/ 3 h 19"/>
                <a:gd name="T40" fmla="*/ 7 w 12"/>
                <a:gd name="T41" fmla="*/ 3 h 19"/>
                <a:gd name="T42" fmla="*/ 12 w 12"/>
                <a:gd name="T43" fmla="*/ 0 h 19"/>
                <a:gd name="T44" fmla="*/ 12 w 12"/>
                <a:gd name="T45" fmla="*/ 0 h 19"/>
                <a:gd name="T46" fmla="*/ 12 w 12"/>
                <a:gd name="T47" fmla="*/ 3 h 19"/>
                <a:gd name="T48" fmla="*/ 10 w 12"/>
                <a:gd name="T49" fmla="*/ 4 h 19"/>
                <a:gd name="T50" fmla="*/ 7 w 12"/>
                <a:gd name="T51" fmla="*/ 4 h 19"/>
                <a:gd name="T52" fmla="*/ 7 w 12"/>
                <a:gd name="T53" fmla="*/ 6 h 19"/>
                <a:gd name="T54" fmla="*/ 7 w 12"/>
                <a:gd name="T55" fmla="*/ 9 h 19"/>
                <a:gd name="T56" fmla="*/ 7 w 12"/>
                <a:gd name="T57" fmla="*/ 6 h 19"/>
                <a:gd name="T58" fmla="*/ 10 w 12"/>
                <a:gd name="T59" fmla="*/ 4 h 19"/>
                <a:gd name="T60" fmla="*/ 7 w 12"/>
                <a:gd name="T61" fmla="*/ 10 h 19"/>
                <a:gd name="T62" fmla="*/ 7 w 12"/>
                <a:gd name="T6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 h="19">
                  <a:moveTo>
                    <a:pt x="7" y="10"/>
                  </a:moveTo>
                  <a:lnTo>
                    <a:pt x="6" y="12"/>
                  </a:lnTo>
                  <a:lnTo>
                    <a:pt x="6" y="16"/>
                  </a:lnTo>
                  <a:lnTo>
                    <a:pt x="6" y="16"/>
                  </a:lnTo>
                  <a:lnTo>
                    <a:pt x="6" y="10"/>
                  </a:lnTo>
                  <a:lnTo>
                    <a:pt x="6" y="10"/>
                  </a:lnTo>
                  <a:lnTo>
                    <a:pt x="6" y="10"/>
                  </a:lnTo>
                  <a:lnTo>
                    <a:pt x="2" y="16"/>
                  </a:lnTo>
                  <a:lnTo>
                    <a:pt x="0" y="19"/>
                  </a:lnTo>
                  <a:lnTo>
                    <a:pt x="0" y="16"/>
                  </a:lnTo>
                  <a:lnTo>
                    <a:pt x="2" y="10"/>
                  </a:lnTo>
                  <a:lnTo>
                    <a:pt x="4" y="9"/>
                  </a:lnTo>
                  <a:lnTo>
                    <a:pt x="2" y="9"/>
                  </a:lnTo>
                  <a:lnTo>
                    <a:pt x="4" y="4"/>
                  </a:lnTo>
                  <a:lnTo>
                    <a:pt x="6" y="4"/>
                  </a:lnTo>
                  <a:lnTo>
                    <a:pt x="6" y="3"/>
                  </a:lnTo>
                  <a:lnTo>
                    <a:pt x="7" y="0"/>
                  </a:lnTo>
                  <a:lnTo>
                    <a:pt x="7" y="0"/>
                  </a:lnTo>
                  <a:lnTo>
                    <a:pt x="10" y="0"/>
                  </a:lnTo>
                  <a:lnTo>
                    <a:pt x="7" y="3"/>
                  </a:lnTo>
                  <a:lnTo>
                    <a:pt x="7" y="3"/>
                  </a:lnTo>
                  <a:lnTo>
                    <a:pt x="12" y="0"/>
                  </a:lnTo>
                  <a:lnTo>
                    <a:pt x="12" y="0"/>
                  </a:lnTo>
                  <a:lnTo>
                    <a:pt x="12" y="3"/>
                  </a:lnTo>
                  <a:lnTo>
                    <a:pt x="10" y="4"/>
                  </a:lnTo>
                  <a:lnTo>
                    <a:pt x="7" y="4"/>
                  </a:lnTo>
                  <a:lnTo>
                    <a:pt x="7" y="6"/>
                  </a:lnTo>
                  <a:lnTo>
                    <a:pt x="7" y="9"/>
                  </a:lnTo>
                  <a:lnTo>
                    <a:pt x="7" y="6"/>
                  </a:lnTo>
                  <a:lnTo>
                    <a:pt x="10" y="4"/>
                  </a:lnTo>
                  <a:lnTo>
                    <a:pt x="7" y="10"/>
                  </a:lnTo>
                  <a:lnTo>
                    <a:pt x="7" y="1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8" name="Freeform 824">
              <a:extLst>
                <a:ext uri="{FF2B5EF4-FFF2-40B4-BE49-F238E27FC236}">
                  <a16:creationId xmlns:a16="http://schemas.microsoft.com/office/drawing/2014/main" id="{F962C38B-EA03-499F-90C1-6824F4FEA287}"/>
                </a:ext>
              </a:extLst>
            </p:cNvPr>
            <p:cNvSpPr>
              <a:spLocks/>
            </p:cNvSpPr>
            <p:nvPr/>
          </p:nvSpPr>
          <p:spPr bwMode="auto">
            <a:xfrm>
              <a:off x="2554288" y="3402013"/>
              <a:ext cx="4763" cy="6350"/>
            </a:xfrm>
            <a:custGeom>
              <a:avLst/>
              <a:gdLst>
                <a:gd name="T0" fmla="*/ 3 w 3"/>
                <a:gd name="T1" fmla="*/ 0 h 4"/>
                <a:gd name="T2" fmla="*/ 1 w 3"/>
                <a:gd name="T3" fmla="*/ 4 h 4"/>
                <a:gd name="T4" fmla="*/ 0 w 3"/>
                <a:gd name="T5" fmla="*/ 2 h 4"/>
                <a:gd name="T6" fmla="*/ 3 w 3"/>
                <a:gd name="T7" fmla="*/ 0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lnTo>
                    <a:pt x="1" y="4"/>
                  </a:lnTo>
                  <a:lnTo>
                    <a:pt x="0" y="2"/>
                  </a:lnTo>
                  <a:lnTo>
                    <a:pt x="3" y="0"/>
                  </a:lnTo>
                  <a:lnTo>
                    <a:pt x="3"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9" name="Freeform 825">
              <a:extLst>
                <a:ext uri="{FF2B5EF4-FFF2-40B4-BE49-F238E27FC236}">
                  <a16:creationId xmlns:a16="http://schemas.microsoft.com/office/drawing/2014/main" id="{F7DA4B21-7A1C-4FF8-B8FD-874F0F85FD33}"/>
                </a:ext>
              </a:extLst>
            </p:cNvPr>
            <p:cNvSpPr>
              <a:spLocks/>
            </p:cNvSpPr>
            <p:nvPr/>
          </p:nvSpPr>
          <p:spPr bwMode="auto">
            <a:xfrm>
              <a:off x="2474913" y="3297238"/>
              <a:ext cx="9525" cy="14288"/>
            </a:xfrm>
            <a:custGeom>
              <a:avLst/>
              <a:gdLst>
                <a:gd name="T0" fmla="*/ 6 w 6"/>
                <a:gd name="T1" fmla="*/ 0 h 9"/>
                <a:gd name="T2" fmla="*/ 6 w 6"/>
                <a:gd name="T3" fmla="*/ 0 h 9"/>
                <a:gd name="T4" fmla="*/ 6 w 6"/>
                <a:gd name="T5" fmla="*/ 3 h 9"/>
                <a:gd name="T6" fmla="*/ 2 w 6"/>
                <a:gd name="T7" fmla="*/ 7 h 9"/>
                <a:gd name="T8" fmla="*/ 2 w 6"/>
                <a:gd name="T9" fmla="*/ 7 h 9"/>
                <a:gd name="T10" fmla="*/ 0 w 6"/>
                <a:gd name="T11" fmla="*/ 9 h 9"/>
                <a:gd name="T12" fmla="*/ 0 w 6"/>
                <a:gd name="T13" fmla="*/ 9 h 9"/>
                <a:gd name="T14" fmla="*/ 0 w 6"/>
                <a:gd name="T15" fmla="*/ 7 h 9"/>
                <a:gd name="T16" fmla="*/ 2 w 6"/>
                <a:gd name="T17" fmla="*/ 3 h 9"/>
                <a:gd name="T18" fmla="*/ 3 w 6"/>
                <a:gd name="T19" fmla="*/ 0 h 9"/>
                <a:gd name="T20" fmla="*/ 3 w 6"/>
                <a:gd name="T21" fmla="*/ 3 h 9"/>
                <a:gd name="T22" fmla="*/ 6 w 6"/>
                <a:gd name="T23" fmla="*/ 0 h 9"/>
                <a:gd name="T24" fmla="*/ 6 w 6"/>
                <a:gd name="T25" fmla="*/ 0 h 9"/>
                <a:gd name="T26" fmla="*/ 6 w 6"/>
                <a:gd name="T2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9">
                  <a:moveTo>
                    <a:pt x="6" y="0"/>
                  </a:moveTo>
                  <a:lnTo>
                    <a:pt x="6" y="0"/>
                  </a:lnTo>
                  <a:lnTo>
                    <a:pt x="6" y="3"/>
                  </a:lnTo>
                  <a:lnTo>
                    <a:pt x="2" y="7"/>
                  </a:lnTo>
                  <a:lnTo>
                    <a:pt x="2" y="7"/>
                  </a:lnTo>
                  <a:lnTo>
                    <a:pt x="0" y="9"/>
                  </a:lnTo>
                  <a:lnTo>
                    <a:pt x="0" y="9"/>
                  </a:lnTo>
                  <a:lnTo>
                    <a:pt x="0" y="7"/>
                  </a:lnTo>
                  <a:lnTo>
                    <a:pt x="2" y="3"/>
                  </a:lnTo>
                  <a:lnTo>
                    <a:pt x="3" y="0"/>
                  </a:lnTo>
                  <a:lnTo>
                    <a:pt x="3" y="3"/>
                  </a:lnTo>
                  <a:lnTo>
                    <a:pt x="6" y="0"/>
                  </a:lnTo>
                  <a:lnTo>
                    <a:pt x="6" y="0"/>
                  </a:lnTo>
                  <a:lnTo>
                    <a:pt x="6"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0" name="Rectangle 826">
              <a:extLst>
                <a:ext uri="{FF2B5EF4-FFF2-40B4-BE49-F238E27FC236}">
                  <a16:creationId xmlns:a16="http://schemas.microsoft.com/office/drawing/2014/main" id="{7E4F78BD-119E-4817-8801-D1DC875A2B92}"/>
                </a:ext>
              </a:extLst>
            </p:cNvPr>
            <p:cNvSpPr>
              <a:spLocks noChangeArrowheads="1"/>
            </p:cNvSpPr>
            <p:nvPr/>
          </p:nvSpPr>
          <p:spPr bwMode="auto">
            <a:xfrm>
              <a:off x="2465388" y="3565525"/>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1" name="Freeform 827">
              <a:extLst>
                <a:ext uri="{FF2B5EF4-FFF2-40B4-BE49-F238E27FC236}">
                  <a16:creationId xmlns:a16="http://schemas.microsoft.com/office/drawing/2014/main" id="{F86D3C78-F0D7-4813-8C00-146A15594DB3}"/>
                </a:ext>
              </a:extLst>
            </p:cNvPr>
            <p:cNvSpPr>
              <a:spLocks noEditPoints="1"/>
            </p:cNvSpPr>
            <p:nvPr/>
          </p:nvSpPr>
          <p:spPr bwMode="auto">
            <a:xfrm>
              <a:off x="2465388" y="3143250"/>
              <a:ext cx="279400" cy="176213"/>
            </a:xfrm>
            <a:custGeom>
              <a:avLst/>
              <a:gdLst>
                <a:gd name="T0" fmla="*/ 176 w 176"/>
                <a:gd name="T1" fmla="*/ 5 h 111"/>
                <a:gd name="T2" fmla="*/ 160 w 176"/>
                <a:gd name="T3" fmla="*/ 15 h 111"/>
                <a:gd name="T4" fmla="*/ 147 w 176"/>
                <a:gd name="T5" fmla="*/ 21 h 111"/>
                <a:gd name="T6" fmla="*/ 131 w 176"/>
                <a:gd name="T7" fmla="*/ 26 h 111"/>
                <a:gd name="T8" fmla="*/ 119 w 176"/>
                <a:gd name="T9" fmla="*/ 28 h 111"/>
                <a:gd name="T10" fmla="*/ 110 w 176"/>
                <a:gd name="T11" fmla="*/ 36 h 111"/>
                <a:gd name="T12" fmla="*/ 119 w 176"/>
                <a:gd name="T13" fmla="*/ 36 h 111"/>
                <a:gd name="T14" fmla="*/ 109 w 176"/>
                <a:gd name="T15" fmla="*/ 47 h 111"/>
                <a:gd name="T16" fmla="*/ 107 w 176"/>
                <a:gd name="T17" fmla="*/ 54 h 111"/>
                <a:gd name="T18" fmla="*/ 101 w 176"/>
                <a:gd name="T19" fmla="*/ 66 h 111"/>
                <a:gd name="T20" fmla="*/ 82 w 176"/>
                <a:gd name="T21" fmla="*/ 82 h 111"/>
                <a:gd name="T22" fmla="*/ 66 w 176"/>
                <a:gd name="T23" fmla="*/ 91 h 111"/>
                <a:gd name="T24" fmla="*/ 53 w 176"/>
                <a:gd name="T25" fmla="*/ 97 h 111"/>
                <a:gd name="T26" fmla="*/ 41 w 176"/>
                <a:gd name="T27" fmla="*/ 97 h 111"/>
                <a:gd name="T28" fmla="*/ 31 w 176"/>
                <a:gd name="T29" fmla="*/ 101 h 111"/>
                <a:gd name="T30" fmla="*/ 24 w 176"/>
                <a:gd name="T31" fmla="*/ 110 h 111"/>
                <a:gd name="T32" fmla="*/ 21 w 176"/>
                <a:gd name="T33" fmla="*/ 101 h 111"/>
                <a:gd name="T34" fmla="*/ 30 w 176"/>
                <a:gd name="T35" fmla="*/ 89 h 111"/>
                <a:gd name="T36" fmla="*/ 25 w 176"/>
                <a:gd name="T37" fmla="*/ 88 h 111"/>
                <a:gd name="T38" fmla="*/ 14 w 176"/>
                <a:gd name="T39" fmla="*/ 95 h 111"/>
                <a:gd name="T40" fmla="*/ 8 w 176"/>
                <a:gd name="T41" fmla="*/ 101 h 111"/>
                <a:gd name="T42" fmla="*/ 2 w 176"/>
                <a:gd name="T43" fmla="*/ 104 h 111"/>
                <a:gd name="T44" fmla="*/ 0 w 176"/>
                <a:gd name="T45" fmla="*/ 106 h 111"/>
                <a:gd name="T46" fmla="*/ 3 w 176"/>
                <a:gd name="T47" fmla="*/ 100 h 111"/>
                <a:gd name="T48" fmla="*/ 12 w 176"/>
                <a:gd name="T49" fmla="*/ 88 h 111"/>
                <a:gd name="T50" fmla="*/ 14 w 176"/>
                <a:gd name="T51" fmla="*/ 85 h 111"/>
                <a:gd name="T52" fmla="*/ 15 w 176"/>
                <a:gd name="T53" fmla="*/ 84 h 111"/>
                <a:gd name="T54" fmla="*/ 18 w 176"/>
                <a:gd name="T55" fmla="*/ 79 h 111"/>
                <a:gd name="T56" fmla="*/ 19 w 176"/>
                <a:gd name="T57" fmla="*/ 78 h 111"/>
                <a:gd name="T58" fmla="*/ 24 w 176"/>
                <a:gd name="T59" fmla="*/ 76 h 111"/>
                <a:gd name="T60" fmla="*/ 25 w 176"/>
                <a:gd name="T61" fmla="*/ 73 h 111"/>
                <a:gd name="T62" fmla="*/ 28 w 176"/>
                <a:gd name="T63" fmla="*/ 69 h 111"/>
                <a:gd name="T64" fmla="*/ 30 w 176"/>
                <a:gd name="T65" fmla="*/ 68 h 111"/>
                <a:gd name="T66" fmla="*/ 31 w 176"/>
                <a:gd name="T67" fmla="*/ 66 h 111"/>
                <a:gd name="T68" fmla="*/ 35 w 176"/>
                <a:gd name="T69" fmla="*/ 63 h 111"/>
                <a:gd name="T70" fmla="*/ 37 w 176"/>
                <a:gd name="T71" fmla="*/ 62 h 111"/>
                <a:gd name="T72" fmla="*/ 40 w 176"/>
                <a:gd name="T73" fmla="*/ 57 h 111"/>
                <a:gd name="T74" fmla="*/ 43 w 176"/>
                <a:gd name="T75" fmla="*/ 56 h 111"/>
                <a:gd name="T76" fmla="*/ 46 w 176"/>
                <a:gd name="T77" fmla="*/ 54 h 111"/>
                <a:gd name="T78" fmla="*/ 47 w 176"/>
                <a:gd name="T79" fmla="*/ 52 h 111"/>
                <a:gd name="T80" fmla="*/ 49 w 176"/>
                <a:gd name="T81" fmla="*/ 50 h 111"/>
                <a:gd name="T82" fmla="*/ 53 w 176"/>
                <a:gd name="T83" fmla="*/ 47 h 111"/>
                <a:gd name="T84" fmla="*/ 56 w 176"/>
                <a:gd name="T85" fmla="*/ 46 h 111"/>
                <a:gd name="T86" fmla="*/ 59 w 176"/>
                <a:gd name="T87" fmla="*/ 44 h 111"/>
                <a:gd name="T88" fmla="*/ 62 w 176"/>
                <a:gd name="T89" fmla="*/ 41 h 111"/>
                <a:gd name="T90" fmla="*/ 62 w 176"/>
                <a:gd name="T91" fmla="*/ 40 h 111"/>
                <a:gd name="T92" fmla="*/ 62 w 176"/>
                <a:gd name="T93" fmla="*/ 41 h 111"/>
                <a:gd name="T94" fmla="*/ 71 w 176"/>
                <a:gd name="T95" fmla="*/ 40 h 111"/>
                <a:gd name="T96" fmla="*/ 87 w 176"/>
                <a:gd name="T97" fmla="*/ 34 h 111"/>
                <a:gd name="T98" fmla="*/ 107 w 176"/>
                <a:gd name="T99" fmla="*/ 24 h 111"/>
                <a:gd name="T100" fmla="*/ 129 w 176"/>
                <a:gd name="T101" fmla="*/ 15 h 111"/>
                <a:gd name="T102" fmla="*/ 120 w 176"/>
                <a:gd name="T103" fmla="*/ 15 h 111"/>
                <a:gd name="T104" fmla="*/ 141 w 176"/>
                <a:gd name="T105" fmla="*/ 6 h 111"/>
                <a:gd name="T106" fmla="*/ 158 w 176"/>
                <a:gd name="T107" fmla="*/ 5 h 111"/>
                <a:gd name="T108" fmla="*/ 46 w 176"/>
                <a:gd name="T109" fmla="*/ 10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 h="111">
                  <a:moveTo>
                    <a:pt x="157" y="5"/>
                  </a:moveTo>
                  <a:lnTo>
                    <a:pt x="163" y="5"/>
                  </a:lnTo>
                  <a:lnTo>
                    <a:pt x="164" y="6"/>
                  </a:lnTo>
                  <a:lnTo>
                    <a:pt x="164" y="6"/>
                  </a:lnTo>
                  <a:lnTo>
                    <a:pt x="170" y="6"/>
                  </a:lnTo>
                  <a:lnTo>
                    <a:pt x="172" y="5"/>
                  </a:lnTo>
                  <a:lnTo>
                    <a:pt x="176" y="5"/>
                  </a:lnTo>
                  <a:lnTo>
                    <a:pt x="176" y="6"/>
                  </a:lnTo>
                  <a:lnTo>
                    <a:pt x="174" y="6"/>
                  </a:lnTo>
                  <a:lnTo>
                    <a:pt x="172" y="8"/>
                  </a:lnTo>
                  <a:lnTo>
                    <a:pt x="168" y="10"/>
                  </a:lnTo>
                  <a:lnTo>
                    <a:pt x="164" y="10"/>
                  </a:lnTo>
                  <a:lnTo>
                    <a:pt x="160" y="12"/>
                  </a:lnTo>
                  <a:lnTo>
                    <a:pt x="160" y="15"/>
                  </a:lnTo>
                  <a:lnTo>
                    <a:pt x="160" y="15"/>
                  </a:lnTo>
                  <a:lnTo>
                    <a:pt x="157" y="18"/>
                  </a:lnTo>
                  <a:lnTo>
                    <a:pt x="154" y="16"/>
                  </a:lnTo>
                  <a:lnTo>
                    <a:pt x="154" y="18"/>
                  </a:lnTo>
                  <a:lnTo>
                    <a:pt x="152" y="18"/>
                  </a:lnTo>
                  <a:lnTo>
                    <a:pt x="151" y="18"/>
                  </a:lnTo>
                  <a:lnTo>
                    <a:pt x="147" y="21"/>
                  </a:lnTo>
                  <a:lnTo>
                    <a:pt x="147" y="21"/>
                  </a:lnTo>
                  <a:lnTo>
                    <a:pt x="144" y="21"/>
                  </a:lnTo>
                  <a:lnTo>
                    <a:pt x="142" y="21"/>
                  </a:lnTo>
                  <a:lnTo>
                    <a:pt x="138" y="22"/>
                  </a:lnTo>
                  <a:lnTo>
                    <a:pt x="135" y="24"/>
                  </a:lnTo>
                  <a:lnTo>
                    <a:pt x="132" y="26"/>
                  </a:lnTo>
                  <a:lnTo>
                    <a:pt x="131" y="26"/>
                  </a:lnTo>
                  <a:lnTo>
                    <a:pt x="126" y="28"/>
                  </a:lnTo>
                  <a:lnTo>
                    <a:pt x="120" y="30"/>
                  </a:lnTo>
                  <a:lnTo>
                    <a:pt x="120" y="30"/>
                  </a:lnTo>
                  <a:lnTo>
                    <a:pt x="125" y="26"/>
                  </a:lnTo>
                  <a:lnTo>
                    <a:pt x="125" y="26"/>
                  </a:lnTo>
                  <a:lnTo>
                    <a:pt x="123" y="26"/>
                  </a:lnTo>
                  <a:lnTo>
                    <a:pt x="119" y="28"/>
                  </a:lnTo>
                  <a:lnTo>
                    <a:pt x="115" y="30"/>
                  </a:lnTo>
                  <a:lnTo>
                    <a:pt x="113" y="32"/>
                  </a:lnTo>
                  <a:lnTo>
                    <a:pt x="109" y="34"/>
                  </a:lnTo>
                  <a:lnTo>
                    <a:pt x="107" y="36"/>
                  </a:lnTo>
                  <a:lnTo>
                    <a:pt x="107" y="36"/>
                  </a:lnTo>
                  <a:lnTo>
                    <a:pt x="110" y="34"/>
                  </a:lnTo>
                  <a:lnTo>
                    <a:pt x="110" y="36"/>
                  </a:lnTo>
                  <a:lnTo>
                    <a:pt x="109" y="36"/>
                  </a:lnTo>
                  <a:lnTo>
                    <a:pt x="110" y="36"/>
                  </a:lnTo>
                  <a:lnTo>
                    <a:pt x="116" y="34"/>
                  </a:lnTo>
                  <a:lnTo>
                    <a:pt x="119" y="34"/>
                  </a:lnTo>
                  <a:lnTo>
                    <a:pt x="120" y="34"/>
                  </a:lnTo>
                  <a:lnTo>
                    <a:pt x="120" y="36"/>
                  </a:lnTo>
                  <a:lnTo>
                    <a:pt x="119" y="36"/>
                  </a:lnTo>
                  <a:lnTo>
                    <a:pt x="115" y="36"/>
                  </a:lnTo>
                  <a:lnTo>
                    <a:pt x="113" y="38"/>
                  </a:lnTo>
                  <a:lnTo>
                    <a:pt x="110" y="40"/>
                  </a:lnTo>
                  <a:lnTo>
                    <a:pt x="109" y="41"/>
                  </a:lnTo>
                  <a:lnTo>
                    <a:pt x="107" y="44"/>
                  </a:lnTo>
                  <a:lnTo>
                    <a:pt x="109" y="44"/>
                  </a:lnTo>
                  <a:lnTo>
                    <a:pt x="109" y="47"/>
                  </a:lnTo>
                  <a:lnTo>
                    <a:pt x="109" y="47"/>
                  </a:lnTo>
                  <a:lnTo>
                    <a:pt x="110" y="50"/>
                  </a:lnTo>
                  <a:lnTo>
                    <a:pt x="110" y="50"/>
                  </a:lnTo>
                  <a:lnTo>
                    <a:pt x="107" y="52"/>
                  </a:lnTo>
                  <a:lnTo>
                    <a:pt x="109" y="52"/>
                  </a:lnTo>
                  <a:lnTo>
                    <a:pt x="110" y="54"/>
                  </a:lnTo>
                  <a:lnTo>
                    <a:pt x="107" y="54"/>
                  </a:lnTo>
                  <a:lnTo>
                    <a:pt x="107" y="56"/>
                  </a:lnTo>
                  <a:lnTo>
                    <a:pt x="109" y="57"/>
                  </a:lnTo>
                  <a:lnTo>
                    <a:pt x="107" y="60"/>
                  </a:lnTo>
                  <a:lnTo>
                    <a:pt x="107" y="62"/>
                  </a:lnTo>
                  <a:lnTo>
                    <a:pt x="104" y="62"/>
                  </a:lnTo>
                  <a:lnTo>
                    <a:pt x="101" y="66"/>
                  </a:lnTo>
                  <a:lnTo>
                    <a:pt x="101" y="66"/>
                  </a:lnTo>
                  <a:lnTo>
                    <a:pt x="98" y="68"/>
                  </a:lnTo>
                  <a:lnTo>
                    <a:pt x="94" y="69"/>
                  </a:lnTo>
                  <a:lnTo>
                    <a:pt x="94" y="69"/>
                  </a:lnTo>
                  <a:lnTo>
                    <a:pt x="91" y="76"/>
                  </a:lnTo>
                  <a:lnTo>
                    <a:pt x="87" y="78"/>
                  </a:lnTo>
                  <a:lnTo>
                    <a:pt x="87" y="79"/>
                  </a:lnTo>
                  <a:lnTo>
                    <a:pt x="82" y="82"/>
                  </a:lnTo>
                  <a:lnTo>
                    <a:pt x="79" y="85"/>
                  </a:lnTo>
                  <a:lnTo>
                    <a:pt x="75" y="88"/>
                  </a:lnTo>
                  <a:lnTo>
                    <a:pt x="75" y="88"/>
                  </a:lnTo>
                  <a:lnTo>
                    <a:pt x="71" y="89"/>
                  </a:lnTo>
                  <a:lnTo>
                    <a:pt x="69" y="89"/>
                  </a:lnTo>
                  <a:lnTo>
                    <a:pt x="66" y="91"/>
                  </a:lnTo>
                  <a:lnTo>
                    <a:pt x="66" y="91"/>
                  </a:lnTo>
                  <a:lnTo>
                    <a:pt x="59" y="95"/>
                  </a:lnTo>
                  <a:lnTo>
                    <a:pt x="57" y="95"/>
                  </a:lnTo>
                  <a:lnTo>
                    <a:pt x="53" y="100"/>
                  </a:lnTo>
                  <a:lnTo>
                    <a:pt x="56" y="101"/>
                  </a:lnTo>
                  <a:lnTo>
                    <a:pt x="51" y="101"/>
                  </a:lnTo>
                  <a:lnTo>
                    <a:pt x="51" y="100"/>
                  </a:lnTo>
                  <a:lnTo>
                    <a:pt x="53" y="97"/>
                  </a:lnTo>
                  <a:lnTo>
                    <a:pt x="51" y="100"/>
                  </a:lnTo>
                  <a:lnTo>
                    <a:pt x="49" y="97"/>
                  </a:lnTo>
                  <a:lnTo>
                    <a:pt x="47" y="100"/>
                  </a:lnTo>
                  <a:lnTo>
                    <a:pt x="46" y="100"/>
                  </a:lnTo>
                  <a:lnTo>
                    <a:pt x="43" y="100"/>
                  </a:lnTo>
                  <a:lnTo>
                    <a:pt x="43" y="95"/>
                  </a:lnTo>
                  <a:lnTo>
                    <a:pt x="41" y="97"/>
                  </a:lnTo>
                  <a:lnTo>
                    <a:pt x="41" y="95"/>
                  </a:lnTo>
                  <a:lnTo>
                    <a:pt x="40" y="97"/>
                  </a:lnTo>
                  <a:lnTo>
                    <a:pt x="37" y="100"/>
                  </a:lnTo>
                  <a:lnTo>
                    <a:pt x="35" y="101"/>
                  </a:lnTo>
                  <a:lnTo>
                    <a:pt x="34" y="100"/>
                  </a:lnTo>
                  <a:lnTo>
                    <a:pt x="31" y="101"/>
                  </a:lnTo>
                  <a:lnTo>
                    <a:pt x="31" y="101"/>
                  </a:lnTo>
                  <a:lnTo>
                    <a:pt x="30" y="104"/>
                  </a:lnTo>
                  <a:lnTo>
                    <a:pt x="28" y="106"/>
                  </a:lnTo>
                  <a:lnTo>
                    <a:pt x="28" y="106"/>
                  </a:lnTo>
                  <a:lnTo>
                    <a:pt x="28" y="107"/>
                  </a:lnTo>
                  <a:lnTo>
                    <a:pt x="25" y="110"/>
                  </a:lnTo>
                  <a:lnTo>
                    <a:pt x="25" y="107"/>
                  </a:lnTo>
                  <a:lnTo>
                    <a:pt x="24" y="110"/>
                  </a:lnTo>
                  <a:lnTo>
                    <a:pt x="24" y="110"/>
                  </a:lnTo>
                  <a:lnTo>
                    <a:pt x="24" y="107"/>
                  </a:lnTo>
                  <a:lnTo>
                    <a:pt x="21" y="107"/>
                  </a:lnTo>
                  <a:lnTo>
                    <a:pt x="24" y="106"/>
                  </a:lnTo>
                  <a:lnTo>
                    <a:pt x="21" y="106"/>
                  </a:lnTo>
                  <a:lnTo>
                    <a:pt x="21" y="104"/>
                  </a:lnTo>
                  <a:lnTo>
                    <a:pt x="21" y="101"/>
                  </a:lnTo>
                  <a:lnTo>
                    <a:pt x="21" y="104"/>
                  </a:lnTo>
                  <a:lnTo>
                    <a:pt x="19" y="101"/>
                  </a:lnTo>
                  <a:lnTo>
                    <a:pt x="21" y="100"/>
                  </a:lnTo>
                  <a:lnTo>
                    <a:pt x="24" y="95"/>
                  </a:lnTo>
                  <a:lnTo>
                    <a:pt x="25" y="94"/>
                  </a:lnTo>
                  <a:lnTo>
                    <a:pt x="28" y="91"/>
                  </a:lnTo>
                  <a:lnTo>
                    <a:pt x="30" y="89"/>
                  </a:lnTo>
                  <a:lnTo>
                    <a:pt x="28" y="89"/>
                  </a:lnTo>
                  <a:lnTo>
                    <a:pt x="30" y="88"/>
                  </a:lnTo>
                  <a:lnTo>
                    <a:pt x="28" y="88"/>
                  </a:lnTo>
                  <a:lnTo>
                    <a:pt x="28" y="88"/>
                  </a:lnTo>
                  <a:lnTo>
                    <a:pt x="25" y="88"/>
                  </a:lnTo>
                  <a:lnTo>
                    <a:pt x="25" y="88"/>
                  </a:lnTo>
                  <a:lnTo>
                    <a:pt x="25" y="88"/>
                  </a:lnTo>
                  <a:lnTo>
                    <a:pt x="25" y="85"/>
                  </a:lnTo>
                  <a:lnTo>
                    <a:pt x="24" y="88"/>
                  </a:lnTo>
                  <a:lnTo>
                    <a:pt x="21" y="88"/>
                  </a:lnTo>
                  <a:lnTo>
                    <a:pt x="21" y="89"/>
                  </a:lnTo>
                  <a:lnTo>
                    <a:pt x="19" y="91"/>
                  </a:lnTo>
                  <a:lnTo>
                    <a:pt x="18" y="91"/>
                  </a:lnTo>
                  <a:lnTo>
                    <a:pt x="14" y="95"/>
                  </a:lnTo>
                  <a:lnTo>
                    <a:pt x="12" y="97"/>
                  </a:lnTo>
                  <a:lnTo>
                    <a:pt x="12" y="97"/>
                  </a:lnTo>
                  <a:lnTo>
                    <a:pt x="9" y="100"/>
                  </a:lnTo>
                  <a:lnTo>
                    <a:pt x="9" y="97"/>
                  </a:lnTo>
                  <a:lnTo>
                    <a:pt x="8" y="100"/>
                  </a:lnTo>
                  <a:lnTo>
                    <a:pt x="6" y="104"/>
                  </a:lnTo>
                  <a:lnTo>
                    <a:pt x="8" y="101"/>
                  </a:lnTo>
                  <a:lnTo>
                    <a:pt x="8" y="101"/>
                  </a:lnTo>
                  <a:lnTo>
                    <a:pt x="6" y="104"/>
                  </a:lnTo>
                  <a:lnTo>
                    <a:pt x="2" y="106"/>
                  </a:lnTo>
                  <a:lnTo>
                    <a:pt x="2" y="106"/>
                  </a:lnTo>
                  <a:lnTo>
                    <a:pt x="2" y="106"/>
                  </a:lnTo>
                  <a:lnTo>
                    <a:pt x="2" y="106"/>
                  </a:lnTo>
                  <a:lnTo>
                    <a:pt x="2" y="104"/>
                  </a:lnTo>
                  <a:lnTo>
                    <a:pt x="0" y="106"/>
                  </a:lnTo>
                  <a:lnTo>
                    <a:pt x="2" y="104"/>
                  </a:lnTo>
                  <a:lnTo>
                    <a:pt x="0" y="104"/>
                  </a:lnTo>
                  <a:lnTo>
                    <a:pt x="0" y="104"/>
                  </a:lnTo>
                  <a:lnTo>
                    <a:pt x="2" y="101"/>
                  </a:lnTo>
                  <a:lnTo>
                    <a:pt x="0" y="104"/>
                  </a:lnTo>
                  <a:lnTo>
                    <a:pt x="0" y="106"/>
                  </a:lnTo>
                  <a:lnTo>
                    <a:pt x="0" y="104"/>
                  </a:lnTo>
                  <a:lnTo>
                    <a:pt x="0" y="104"/>
                  </a:lnTo>
                  <a:lnTo>
                    <a:pt x="0" y="104"/>
                  </a:lnTo>
                  <a:lnTo>
                    <a:pt x="2" y="101"/>
                  </a:lnTo>
                  <a:lnTo>
                    <a:pt x="2" y="100"/>
                  </a:lnTo>
                  <a:lnTo>
                    <a:pt x="2" y="100"/>
                  </a:lnTo>
                  <a:lnTo>
                    <a:pt x="3" y="100"/>
                  </a:lnTo>
                  <a:lnTo>
                    <a:pt x="6" y="95"/>
                  </a:lnTo>
                  <a:lnTo>
                    <a:pt x="6" y="94"/>
                  </a:lnTo>
                  <a:lnTo>
                    <a:pt x="8" y="94"/>
                  </a:lnTo>
                  <a:lnTo>
                    <a:pt x="8" y="91"/>
                  </a:lnTo>
                  <a:lnTo>
                    <a:pt x="9" y="89"/>
                  </a:lnTo>
                  <a:lnTo>
                    <a:pt x="12" y="88"/>
                  </a:lnTo>
                  <a:lnTo>
                    <a:pt x="12" y="88"/>
                  </a:lnTo>
                  <a:lnTo>
                    <a:pt x="12" y="88"/>
                  </a:lnTo>
                  <a:lnTo>
                    <a:pt x="12" y="88"/>
                  </a:lnTo>
                  <a:lnTo>
                    <a:pt x="12" y="88"/>
                  </a:lnTo>
                  <a:lnTo>
                    <a:pt x="12" y="88"/>
                  </a:lnTo>
                  <a:lnTo>
                    <a:pt x="14" y="85"/>
                  </a:lnTo>
                  <a:lnTo>
                    <a:pt x="14" y="85"/>
                  </a:lnTo>
                  <a:lnTo>
                    <a:pt x="14" y="85"/>
                  </a:lnTo>
                  <a:lnTo>
                    <a:pt x="14" y="85"/>
                  </a:lnTo>
                  <a:lnTo>
                    <a:pt x="14" y="85"/>
                  </a:lnTo>
                  <a:lnTo>
                    <a:pt x="14" y="84"/>
                  </a:lnTo>
                  <a:lnTo>
                    <a:pt x="15" y="84"/>
                  </a:lnTo>
                  <a:lnTo>
                    <a:pt x="15" y="84"/>
                  </a:lnTo>
                  <a:lnTo>
                    <a:pt x="15" y="84"/>
                  </a:lnTo>
                  <a:lnTo>
                    <a:pt x="15" y="84"/>
                  </a:lnTo>
                  <a:lnTo>
                    <a:pt x="15" y="84"/>
                  </a:lnTo>
                  <a:lnTo>
                    <a:pt x="15" y="82"/>
                  </a:lnTo>
                  <a:lnTo>
                    <a:pt x="18" y="82"/>
                  </a:lnTo>
                  <a:lnTo>
                    <a:pt x="18" y="82"/>
                  </a:lnTo>
                  <a:lnTo>
                    <a:pt x="18" y="82"/>
                  </a:lnTo>
                  <a:lnTo>
                    <a:pt x="18" y="82"/>
                  </a:lnTo>
                  <a:lnTo>
                    <a:pt x="18" y="79"/>
                  </a:lnTo>
                  <a:lnTo>
                    <a:pt x="18" y="79"/>
                  </a:lnTo>
                  <a:lnTo>
                    <a:pt x="19" y="79"/>
                  </a:lnTo>
                  <a:lnTo>
                    <a:pt x="19" y="79"/>
                  </a:lnTo>
                  <a:lnTo>
                    <a:pt x="19" y="79"/>
                  </a:lnTo>
                  <a:lnTo>
                    <a:pt x="19" y="78"/>
                  </a:lnTo>
                  <a:lnTo>
                    <a:pt x="19" y="78"/>
                  </a:lnTo>
                  <a:lnTo>
                    <a:pt x="19" y="78"/>
                  </a:lnTo>
                  <a:lnTo>
                    <a:pt x="19" y="78"/>
                  </a:lnTo>
                  <a:lnTo>
                    <a:pt x="21" y="78"/>
                  </a:lnTo>
                  <a:lnTo>
                    <a:pt x="21" y="78"/>
                  </a:lnTo>
                  <a:lnTo>
                    <a:pt x="21" y="76"/>
                  </a:lnTo>
                  <a:lnTo>
                    <a:pt x="21" y="76"/>
                  </a:lnTo>
                  <a:lnTo>
                    <a:pt x="21" y="76"/>
                  </a:lnTo>
                  <a:lnTo>
                    <a:pt x="24" y="76"/>
                  </a:lnTo>
                  <a:lnTo>
                    <a:pt x="24" y="76"/>
                  </a:lnTo>
                  <a:lnTo>
                    <a:pt x="24" y="76"/>
                  </a:lnTo>
                  <a:lnTo>
                    <a:pt x="24" y="73"/>
                  </a:lnTo>
                  <a:lnTo>
                    <a:pt x="24" y="73"/>
                  </a:lnTo>
                  <a:lnTo>
                    <a:pt x="24" y="73"/>
                  </a:lnTo>
                  <a:lnTo>
                    <a:pt x="25" y="73"/>
                  </a:lnTo>
                  <a:lnTo>
                    <a:pt x="25" y="73"/>
                  </a:lnTo>
                  <a:lnTo>
                    <a:pt x="25" y="72"/>
                  </a:lnTo>
                  <a:lnTo>
                    <a:pt x="25" y="72"/>
                  </a:lnTo>
                  <a:lnTo>
                    <a:pt x="25" y="72"/>
                  </a:lnTo>
                  <a:lnTo>
                    <a:pt x="25" y="72"/>
                  </a:lnTo>
                  <a:lnTo>
                    <a:pt x="28" y="72"/>
                  </a:lnTo>
                  <a:lnTo>
                    <a:pt x="28" y="72"/>
                  </a:lnTo>
                  <a:lnTo>
                    <a:pt x="28" y="69"/>
                  </a:lnTo>
                  <a:lnTo>
                    <a:pt x="28" y="69"/>
                  </a:lnTo>
                  <a:lnTo>
                    <a:pt x="28" y="69"/>
                  </a:lnTo>
                  <a:lnTo>
                    <a:pt x="28" y="69"/>
                  </a:lnTo>
                  <a:lnTo>
                    <a:pt x="30" y="69"/>
                  </a:lnTo>
                  <a:lnTo>
                    <a:pt x="30" y="69"/>
                  </a:lnTo>
                  <a:lnTo>
                    <a:pt x="30" y="68"/>
                  </a:lnTo>
                  <a:lnTo>
                    <a:pt x="30" y="68"/>
                  </a:lnTo>
                  <a:lnTo>
                    <a:pt x="30" y="68"/>
                  </a:lnTo>
                  <a:lnTo>
                    <a:pt x="31" y="68"/>
                  </a:lnTo>
                  <a:lnTo>
                    <a:pt x="31" y="68"/>
                  </a:lnTo>
                  <a:lnTo>
                    <a:pt x="31" y="66"/>
                  </a:lnTo>
                  <a:lnTo>
                    <a:pt x="31" y="66"/>
                  </a:lnTo>
                  <a:lnTo>
                    <a:pt x="31" y="66"/>
                  </a:lnTo>
                  <a:lnTo>
                    <a:pt x="31" y="66"/>
                  </a:lnTo>
                  <a:lnTo>
                    <a:pt x="34" y="66"/>
                  </a:lnTo>
                  <a:lnTo>
                    <a:pt x="34" y="66"/>
                  </a:lnTo>
                  <a:lnTo>
                    <a:pt x="34" y="63"/>
                  </a:lnTo>
                  <a:lnTo>
                    <a:pt x="34" y="63"/>
                  </a:lnTo>
                  <a:lnTo>
                    <a:pt x="34" y="63"/>
                  </a:lnTo>
                  <a:lnTo>
                    <a:pt x="34" y="63"/>
                  </a:lnTo>
                  <a:lnTo>
                    <a:pt x="35" y="63"/>
                  </a:lnTo>
                  <a:lnTo>
                    <a:pt x="35" y="63"/>
                  </a:lnTo>
                  <a:lnTo>
                    <a:pt x="35" y="62"/>
                  </a:lnTo>
                  <a:lnTo>
                    <a:pt x="35" y="62"/>
                  </a:lnTo>
                  <a:lnTo>
                    <a:pt x="35" y="62"/>
                  </a:lnTo>
                  <a:lnTo>
                    <a:pt x="37" y="62"/>
                  </a:lnTo>
                  <a:lnTo>
                    <a:pt x="37" y="62"/>
                  </a:lnTo>
                  <a:lnTo>
                    <a:pt x="37" y="62"/>
                  </a:lnTo>
                  <a:lnTo>
                    <a:pt x="37" y="60"/>
                  </a:lnTo>
                  <a:lnTo>
                    <a:pt x="37" y="60"/>
                  </a:lnTo>
                  <a:lnTo>
                    <a:pt x="37" y="60"/>
                  </a:lnTo>
                  <a:lnTo>
                    <a:pt x="40" y="60"/>
                  </a:lnTo>
                  <a:lnTo>
                    <a:pt x="40" y="60"/>
                  </a:lnTo>
                  <a:lnTo>
                    <a:pt x="40" y="60"/>
                  </a:lnTo>
                  <a:lnTo>
                    <a:pt x="40" y="57"/>
                  </a:lnTo>
                  <a:lnTo>
                    <a:pt x="40" y="57"/>
                  </a:lnTo>
                  <a:lnTo>
                    <a:pt x="41" y="57"/>
                  </a:lnTo>
                  <a:lnTo>
                    <a:pt x="41" y="57"/>
                  </a:lnTo>
                  <a:lnTo>
                    <a:pt x="41" y="57"/>
                  </a:lnTo>
                  <a:lnTo>
                    <a:pt x="41" y="57"/>
                  </a:lnTo>
                  <a:lnTo>
                    <a:pt x="41" y="56"/>
                  </a:lnTo>
                  <a:lnTo>
                    <a:pt x="43" y="56"/>
                  </a:lnTo>
                  <a:lnTo>
                    <a:pt x="43" y="56"/>
                  </a:lnTo>
                  <a:lnTo>
                    <a:pt x="43" y="56"/>
                  </a:lnTo>
                  <a:lnTo>
                    <a:pt x="43" y="56"/>
                  </a:lnTo>
                  <a:lnTo>
                    <a:pt x="43" y="56"/>
                  </a:lnTo>
                  <a:lnTo>
                    <a:pt x="43" y="54"/>
                  </a:lnTo>
                  <a:lnTo>
                    <a:pt x="46" y="54"/>
                  </a:lnTo>
                  <a:lnTo>
                    <a:pt x="46" y="54"/>
                  </a:lnTo>
                  <a:lnTo>
                    <a:pt x="46" y="54"/>
                  </a:lnTo>
                  <a:lnTo>
                    <a:pt x="46" y="54"/>
                  </a:lnTo>
                  <a:lnTo>
                    <a:pt x="46" y="54"/>
                  </a:lnTo>
                  <a:lnTo>
                    <a:pt x="47" y="54"/>
                  </a:lnTo>
                  <a:lnTo>
                    <a:pt x="47" y="52"/>
                  </a:lnTo>
                  <a:lnTo>
                    <a:pt x="47" y="52"/>
                  </a:lnTo>
                  <a:lnTo>
                    <a:pt x="47" y="52"/>
                  </a:lnTo>
                  <a:lnTo>
                    <a:pt x="47" y="52"/>
                  </a:lnTo>
                  <a:lnTo>
                    <a:pt x="49" y="52"/>
                  </a:lnTo>
                  <a:lnTo>
                    <a:pt x="49" y="52"/>
                  </a:lnTo>
                  <a:lnTo>
                    <a:pt x="49" y="50"/>
                  </a:lnTo>
                  <a:lnTo>
                    <a:pt x="49" y="50"/>
                  </a:lnTo>
                  <a:lnTo>
                    <a:pt x="49" y="50"/>
                  </a:lnTo>
                  <a:lnTo>
                    <a:pt x="49" y="50"/>
                  </a:lnTo>
                  <a:lnTo>
                    <a:pt x="51" y="50"/>
                  </a:lnTo>
                  <a:lnTo>
                    <a:pt x="51" y="50"/>
                  </a:lnTo>
                  <a:lnTo>
                    <a:pt x="51" y="47"/>
                  </a:lnTo>
                  <a:lnTo>
                    <a:pt x="51" y="47"/>
                  </a:lnTo>
                  <a:lnTo>
                    <a:pt x="51" y="47"/>
                  </a:lnTo>
                  <a:lnTo>
                    <a:pt x="53" y="47"/>
                  </a:lnTo>
                  <a:lnTo>
                    <a:pt x="53" y="47"/>
                  </a:lnTo>
                  <a:lnTo>
                    <a:pt x="53" y="47"/>
                  </a:lnTo>
                  <a:lnTo>
                    <a:pt x="53" y="47"/>
                  </a:lnTo>
                  <a:lnTo>
                    <a:pt x="53" y="46"/>
                  </a:lnTo>
                  <a:lnTo>
                    <a:pt x="56" y="46"/>
                  </a:lnTo>
                  <a:lnTo>
                    <a:pt x="56" y="46"/>
                  </a:lnTo>
                  <a:lnTo>
                    <a:pt x="56" y="46"/>
                  </a:lnTo>
                  <a:lnTo>
                    <a:pt x="56" y="46"/>
                  </a:lnTo>
                  <a:lnTo>
                    <a:pt x="56" y="46"/>
                  </a:lnTo>
                  <a:lnTo>
                    <a:pt x="57" y="44"/>
                  </a:lnTo>
                  <a:lnTo>
                    <a:pt x="57" y="44"/>
                  </a:lnTo>
                  <a:lnTo>
                    <a:pt x="57" y="44"/>
                  </a:lnTo>
                  <a:lnTo>
                    <a:pt x="57" y="44"/>
                  </a:lnTo>
                  <a:lnTo>
                    <a:pt x="57" y="44"/>
                  </a:lnTo>
                  <a:lnTo>
                    <a:pt x="59" y="44"/>
                  </a:lnTo>
                  <a:lnTo>
                    <a:pt x="59" y="44"/>
                  </a:lnTo>
                  <a:lnTo>
                    <a:pt x="59" y="41"/>
                  </a:lnTo>
                  <a:lnTo>
                    <a:pt x="59" y="41"/>
                  </a:lnTo>
                  <a:lnTo>
                    <a:pt x="59" y="41"/>
                  </a:lnTo>
                  <a:lnTo>
                    <a:pt x="59" y="41"/>
                  </a:lnTo>
                  <a:lnTo>
                    <a:pt x="62" y="41"/>
                  </a:lnTo>
                  <a:lnTo>
                    <a:pt x="62" y="41"/>
                  </a:lnTo>
                  <a:lnTo>
                    <a:pt x="62" y="41"/>
                  </a:lnTo>
                  <a:lnTo>
                    <a:pt x="62" y="40"/>
                  </a:lnTo>
                  <a:lnTo>
                    <a:pt x="63" y="40"/>
                  </a:lnTo>
                  <a:lnTo>
                    <a:pt x="63" y="40"/>
                  </a:lnTo>
                  <a:lnTo>
                    <a:pt x="63" y="40"/>
                  </a:lnTo>
                  <a:lnTo>
                    <a:pt x="63" y="40"/>
                  </a:lnTo>
                  <a:lnTo>
                    <a:pt x="62" y="40"/>
                  </a:lnTo>
                  <a:lnTo>
                    <a:pt x="59" y="41"/>
                  </a:lnTo>
                  <a:lnTo>
                    <a:pt x="57" y="44"/>
                  </a:lnTo>
                  <a:lnTo>
                    <a:pt x="57" y="46"/>
                  </a:lnTo>
                  <a:lnTo>
                    <a:pt x="57" y="44"/>
                  </a:lnTo>
                  <a:lnTo>
                    <a:pt x="62" y="41"/>
                  </a:lnTo>
                  <a:lnTo>
                    <a:pt x="62" y="41"/>
                  </a:lnTo>
                  <a:lnTo>
                    <a:pt x="62" y="41"/>
                  </a:lnTo>
                  <a:lnTo>
                    <a:pt x="59" y="44"/>
                  </a:lnTo>
                  <a:lnTo>
                    <a:pt x="59" y="46"/>
                  </a:lnTo>
                  <a:lnTo>
                    <a:pt x="62" y="44"/>
                  </a:lnTo>
                  <a:lnTo>
                    <a:pt x="63" y="44"/>
                  </a:lnTo>
                  <a:lnTo>
                    <a:pt x="65" y="41"/>
                  </a:lnTo>
                  <a:lnTo>
                    <a:pt x="69" y="40"/>
                  </a:lnTo>
                  <a:lnTo>
                    <a:pt x="71" y="40"/>
                  </a:lnTo>
                  <a:lnTo>
                    <a:pt x="71" y="40"/>
                  </a:lnTo>
                  <a:lnTo>
                    <a:pt x="71" y="40"/>
                  </a:lnTo>
                  <a:lnTo>
                    <a:pt x="73" y="40"/>
                  </a:lnTo>
                  <a:lnTo>
                    <a:pt x="75" y="38"/>
                  </a:lnTo>
                  <a:lnTo>
                    <a:pt x="77" y="38"/>
                  </a:lnTo>
                  <a:lnTo>
                    <a:pt x="82" y="36"/>
                  </a:lnTo>
                  <a:lnTo>
                    <a:pt x="87" y="34"/>
                  </a:lnTo>
                  <a:lnTo>
                    <a:pt x="91" y="32"/>
                  </a:lnTo>
                  <a:lnTo>
                    <a:pt x="93" y="30"/>
                  </a:lnTo>
                  <a:lnTo>
                    <a:pt x="97" y="28"/>
                  </a:lnTo>
                  <a:lnTo>
                    <a:pt x="101" y="26"/>
                  </a:lnTo>
                  <a:lnTo>
                    <a:pt x="101" y="26"/>
                  </a:lnTo>
                  <a:lnTo>
                    <a:pt x="103" y="24"/>
                  </a:lnTo>
                  <a:lnTo>
                    <a:pt x="107" y="24"/>
                  </a:lnTo>
                  <a:lnTo>
                    <a:pt x="110" y="22"/>
                  </a:lnTo>
                  <a:lnTo>
                    <a:pt x="113" y="21"/>
                  </a:lnTo>
                  <a:lnTo>
                    <a:pt x="115" y="21"/>
                  </a:lnTo>
                  <a:lnTo>
                    <a:pt x="119" y="18"/>
                  </a:lnTo>
                  <a:lnTo>
                    <a:pt x="120" y="16"/>
                  </a:lnTo>
                  <a:lnTo>
                    <a:pt x="125" y="16"/>
                  </a:lnTo>
                  <a:lnTo>
                    <a:pt x="129" y="15"/>
                  </a:lnTo>
                  <a:lnTo>
                    <a:pt x="129" y="15"/>
                  </a:lnTo>
                  <a:lnTo>
                    <a:pt x="126" y="12"/>
                  </a:lnTo>
                  <a:lnTo>
                    <a:pt x="125" y="15"/>
                  </a:lnTo>
                  <a:lnTo>
                    <a:pt x="125" y="15"/>
                  </a:lnTo>
                  <a:lnTo>
                    <a:pt x="123" y="15"/>
                  </a:lnTo>
                  <a:lnTo>
                    <a:pt x="119" y="16"/>
                  </a:lnTo>
                  <a:lnTo>
                    <a:pt x="120" y="15"/>
                  </a:lnTo>
                  <a:lnTo>
                    <a:pt x="126" y="12"/>
                  </a:lnTo>
                  <a:lnTo>
                    <a:pt x="129" y="10"/>
                  </a:lnTo>
                  <a:lnTo>
                    <a:pt x="132" y="10"/>
                  </a:lnTo>
                  <a:lnTo>
                    <a:pt x="135" y="8"/>
                  </a:lnTo>
                  <a:lnTo>
                    <a:pt x="135" y="8"/>
                  </a:lnTo>
                  <a:lnTo>
                    <a:pt x="138" y="6"/>
                  </a:lnTo>
                  <a:lnTo>
                    <a:pt x="141" y="6"/>
                  </a:lnTo>
                  <a:lnTo>
                    <a:pt x="142" y="5"/>
                  </a:lnTo>
                  <a:lnTo>
                    <a:pt x="142" y="5"/>
                  </a:lnTo>
                  <a:lnTo>
                    <a:pt x="144" y="2"/>
                  </a:lnTo>
                  <a:lnTo>
                    <a:pt x="152" y="2"/>
                  </a:lnTo>
                  <a:lnTo>
                    <a:pt x="154" y="2"/>
                  </a:lnTo>
                  <a:lnTo>
                    <a:pt x="157" y="0"/>
                  </a:lnTo>
                  <a:lnTo>
                    <a:pt x="158" y="5"/>
                  </a:lnTo>
                  <a:lnTo>
                    <a:pt x="157" y="5"/>
                  </a:lnTo>
                  <a:lnTo>
                    <a:pt x="157" y="5"/>
                  </a:lnTo>
                  <a:lnTo>
                    <a:pt x="157" y="5"/>
                  </a:lnTo>
                  <a:close/>
                  <a:moveTo>
                    <a:pt x="53" y="107"/>
                  </a:moveTo>
                  <a:lnTo>
                    <a:pt x="49" y="111"/>
                  </a:lnTo>
                  <a:lnTo>
                    <a:pt x="46" y="111"/>
                  </a:lnTo>
                  <a:lnTo>
                    <a:pt x="46" y="107"/>
                  </a:lnTo>
                  <a:lnTo>
                    <a:pt x="49" y="104"/>
                  </a:lnTo>
                  <a:lnTo>
                    <a:pt x="56" y="101"/>
                  </a:lnTo>
                  <a:lnTo>
                    <a:pt x="56" y="104"/>
                  </a:lnTo>
                  <a:lnTo>
                    <a:pt x="53" y="106"/>
                  </a:lnTo>
                  <a:lnTo>
                    <a:pt x="53" y="107"/>
                  </a:lnTo>
                  <a:lnTo>
                    <a:pt x="53" y="107"/>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2" name="Freeform 828">
              <a:extLst>
                <a:ext uri="{FF2B5EF4-FFF2-40B4-BE49-F238E27FC236}">
                  <a16:creationId xmlns:a16="http://schemas.microsoft.com/office/drawing/2014/main" id="{1DADB0A9-FFC4-437E-8163-4E3DD59877D8}"/>
                </a:ext>
              </a:extLst>
            </p:cNvPr>
            <p:cNvSpPr>
              <a:spLocks/>
            </p:cNvSpPr>
            <p:nvPr/>
          </p:nvSpPr>
          <p:spPr bwMode="auto">
            <a:xfrm>
              <a:off x="3157538" y="3629025"/>
              <a:ext cx="3175" cy="0"/>
            </a:xfrm>
            <a:custGeom>
              <a:avLst/>
              <a:gdLst>
                <a:gd name="T0" fmla="*/ 2 w 2"/>
                <a:gd name="T1" fmla="*/ 0 w 2"/>
                <a:gd name="T2" fmla="*/ 0 w 2"/>
                <a:gd name="T3" fmla="*/ 2 w 2"/>
                <a:gd name="T4" fmla="*/ 2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lnTo>
                    <a:pt x="0" y="0"/>
                  </a:lnTo>
                  <a:lnTo>
                    <a:pt x="0" y="0"/>
                  </a:lnTo>
                  <a:lnTo>
                    <a:pt x="2" y="0"/>
                  </a:lnTo>
                  <a:lnTo>
                    <a:pt x="2" y="0"/>
                  </a:lnTo>
                  <a:lnTo>
                    <a:pt x="2"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3" name="Rectangle 829">
              <a:extLst>
                <a:ext uri="{FF2B5EF4-FFF2-40B4-BE49-F238E27FC236}">
                  <a16:creationId xmlns:a16="http://schemas.microsoft.com/office/drawing/2014/main" id="{0F314052-B312-4579-A4D4-88053BEFAA24}"/>
                </a:ext>
              </a:extLst>
            </p:cNvPr>
            <p:cNvSpPr>
              <a:spLocks noChangeArrowheads="1"/>
            </p:cNvSpPr>
            <p:nvPr/>
          </p:nvSpPr>
          <p:spPr bwMode="auto">
            <a:xfrm>
              <a:off x="2505076" y="3533775"/>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4" name="Freeform 830">
              <a:extLst>
                <a:ext uri="{FF2B5EF4-FFF2-40B4-BE49-F238E27FC236}">
                  <a16:creationId xmlns:a16="http://schemas.microsoft.com/office/drawing/2014/main" id="{196B366C-3735-43E2-8375-90EAFED1C2E2}"/>
                </a:ext>
              </a:extLst>
            </p:cNvPr>
            <p:cNvSpPr>
              <a:spLocks noEditPoints="1"/>
            </p:cNvSpPr>
            <p:nvPr/>
          </p:nvSpPr>
          <p:spPr bwMode="auto">
            <a:xfrm>
              <a:off x="3030538" y="3556000"/>
              <a:ext cx="20638" cy="17463"/>
            </a:xfrm>
            <a:custGeom>
              <a:avLst/>
              <a:gdLst>
                <a:gd name="T0" fmla="*/ 4 w 13"/>
                <a:gd name="T1" fmla="*/ 5 h 11"/>
                <a:gd name="T2" fmla="*/ 6 w 13"/>
                <a:gd name="T3" fmla="*/ 6 h 11"/>
                <a:gd name="T4" fmla="*/ 6 w 13"/>
                <a:gd name="T5" fmla="*/ 8 h 11"/>
                <a:gd name="T6" fmla="*/ 3 w 13"/>
                <a:gd name="T7" fmla="*/ 11 h 11"/>
                <a:gd name="T8" fmla="*/ 0 w 13"/>
                <a:gd name="T9" fmla="*/ 8 h 11"/>
                <a:gd name="T10" fmla="*/ 3 w 13"/>
                <a:gd name="T11" fmla="*/ 5 h 11"/>
                <a:gd name="T12" fmla="*/ 4 w 13"/>
                <a:gd name="T13" fmla="*/ 5 h 11"/>
                <a:gd name="T14" fmla="*/ 4 w 13"/>
                <a:gd name="T15" fmla="*/ 5 h 11"/>
                <a:gd name="T16" fmla="*/ 13 w 13"/>
                <a:gd name="T17" fmla="*/ 0 h 11"/>
                <a:gd name="T18" fmla="*/ 10 w 13"/>
                <a:gd name="T19" fmla="*/ 2 h 11"/>
                <a:gd name="T20" fmla="*/ 6 w 13"/>
                <a:gd name="T21" fmla="*/ 5 h 11"/>
                <a:gd name="T22" fmla="*/ 6 w 13"/>
                <a:gd name="T23" fmla="*/ 2 h 11"/>
                <a:gd name="T24" fmla="*/ 9 w 13"/>
                <a:gd name="T25" fmla="*/ 0 h 11"/>
                <a:gd name="T26" fmla="*/ 13 w 13"/>
                <a:gd name="T27" fmla="*/ 0 h 11"/>
                <a:gd name="T28" fmla="*/ 13 w 13"/>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1">
                  <a:moveTo>
                    <a:pt x="4" y="5"/>
                  </a:moveTo>
                  <a:lnTo>
                    <a:pt x="6" y="6"/>
                  </a:lnTo>
                  <a:lnTo>
                    <a:pt x="6" y="8"/>
                  </a:lnTo>
                  <a:lnTo>
                    <a:pt x="3" y="11"/>
                  </a:lnTo>
                  <a:lnTo>
                    <a:pt x="0" y="8"/>
                  </a:lnTo>
                  <a:lnTo>
                    <a:pt x="3" y="5"/>
                  </a:lnTo>
                  <a:lnTo>
                    <a:pt x="4" y="5"/>
                  </a:lnTo>
                  <a:lnTo>
                    <a:pt x="4" y="5"/>
                  </a:lnTo>
                  <a:close/>
                  <a:moveTo>
                    <a:pt x="13" y="0"/>
                  </a:moveTo>
                  <a:lnTo>
                    <a:pt x="10" y="2"/>
                  </a:lnTo>
                  <a:lnTo>
                    <a:pt x="6" y="5"/>
                  </a:lnTo>
                  <a:lnTo>
                    <a:pt x="6" y="2"/>
                  </a:lnTo>
                  <a:lnTo>
                    <a:pt x="9" y="0"/>
                  </a:lnTo>
                  <a:lnTo>
                    <a:pt x="13" y="0"/>
                  </a:lnTo>
                  <a:lnTo>
                    <a:pt x="13"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5" name="Freeform 831">
              <a:extLst>
                <a:ext uri="{FF2B5EF4-FFF2-40B4-BE49-F238E27FC236}">
                  <a16:creationId xmlns:a16="http://schemas.microsoft.com/office/drawing/2014/main" id="{E51012E5-5A8D-45DB-A94E-86A0AB43005B}"/>
                </a:ext>
              </a:extLst>
            </p:cNvPr>
            <p:cNvSpPr>
              <a:spLocks/>
            </p:cNvSpPr>
            <p:nvPr/>
          </p:nvSpPr>
          <p:spPr bwMode="auto">
            <a:xfrm>
              <a:off x="2892426" y="335756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6" name="Freeform 832">
              <a:extLst>
                <a:ext uri="{FF2B5EF4-FFF2-40B4-BE49-F238E27FC236}">
                  <a16:creationId xmlns:a16="http://schemas.microsoft.com/office/drawing/2014/main" id="{955154B6-AD16-4BD4-A76F-1261037C68A9}"/>
                </a:ext>
              </a:extLst>
            </p:cNvPr>
            <p:cNvSpPr>
              <a:spLocks/>
            </p:cNvSpPr>
            <p:nvPr/>
          </p:nvSpPr>
          <p:spPr bwMode="auto">
            <a:xfrm>
              <a:off x="2781301" y="3311525"/>
              <a:ext cx="4763" cy="0"/>
            </a:xfrm>
            <a:custGeom>
              <a:avLst/>
              <a:gdLst>
                <a:gd name="T0" fmla="*/ 0 w 3"/>
                <a:gd name="T1" fmla="*/ 0 w 3"/>
                <a:gd name="T2" fmla="*/ 3 w 3"/>
                <a:gd name="T3" fmla="*/ 0 w 3"/>
                <a:gd name="T4" fmla="*/ 0 w 3"/>
              </a:gdLst>
              <a:ahLst/>
              <a:cxnLst>
                <a:cxn ang="0">
                  <a:pos x="T0" y="0"/>
                </a:cxn>
                <a:cxn ang="0">
                  <a:pos x="T1" y="0"/>
                </a:cxn>
                <a:cxn ang="0">
                  <a:pos x="T2" y="0"/>
                </a:cxn>
                <a:cxn ang="0">
                  <a:pos x="T3" y="0"/>
                </a:cxn>
                <a:cxn ang="0">
                  <a:pos x="T4" y="0"/>
                </a:cxn>
              </a:cxnLst>
              <a:rect l="0" t="0" r="r" b="b"/>
              <a:pathLst>
                <a:path w="3">
                  <a:moveTo>
                    <a:pt x="0" y="0"/>
                  </a:moveTo>
                  <a:lnTo>
                    <a:pt x="0" y="0"/>
                  </a:lnTo>
                  <a:lnTo>
                    <a:pt x="3"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7" name="Freeform 833">
              <a:extLst>
                <a:ext uri="{FF2B5EF4-FFF2-40B4-BE49-F238E27FC236}">
                  <a16:creationId xmlns:a16="http://schemas.microsoft.com/office/drawing/2014/main" id="{C0FA9ECD-D8AE-45AB-BF5B-5C310CE95486}"/>
                </a:ext>
              </a:extLst>
            </p:cNvPr>
            <p:cNvSpPr>
              <a:spLocks/>
            </p:cNvSpPr>
            <p:nvPr/>
          </p:nvSpPr>
          <p:spPr bwMode="auto">
            <a:xfrm>
              <a:off x="2574926" y="3284538"/>
              <a:ext cx="3175" cy="0"/>
            </a:xfrm>
            <a:custGeom>
              <a:avLst/>
              <a:gdLst>
                <a:gd name="T0" fmla="*/ 0 w 2"/>
                <a:gd name="T1" fmla="*/ 2 w 2"/>
                <a:gd name="T2" fmla="*/ 0 w 2"/>
                <a:gd name="T3" fmla="*/ 0 w 2"/>
                <a:gd name="T4" fmla="*/ 0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2" y="0"/>
                  </a:lnTo>
                  <a:lnTo>
                    <a:pt x="0" y="0"/>
                  </a:lnTo>
                  <a:lnTo>
                    <a:pt x="0"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8" name="Rectangle 834">
              <a:extLst>
                <a:ext uri="{FF2B5EF4-FFF2-40B4-BE49-F238E27FC236}">
                  <a16:creationId xmlns:a16="http://schemas.microsoft.com/office/drawing/2014/main" id="{5906F202-A937-4EFA-A8E4-28A2173059F7}"/>
                </a:ext>
              </a:extLst>
            </p:cNvPr>
            <p:cNvSpPr>
              <a:spLocks noChangeArrowheads="1"/>
            </p:cNvSpPr>
            <p:nvPr/>
          </p:nvSpPr>
          <p:spPr bwMode="auto">
            <a:xfrm>
              <a:off x="2559051" y="3886200"/>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9" name="Freeform 835">
              <a:extLst>
                <a:ext uri="{FF2B5EF4-FFF2-40B4-BE49-F238E27FC236}">
                  <a16:creationId xmlns:a16="http://schemas.microsoft.com/office/drawing/2014/main" id="{129FBE2C-F074-4349-9FDA-4C7CF707EF00}"/>
                </a:ext>
              </a:extLst>
            </p:cNvPr>
            <p:cNvSpPr>
              <a:spLocks noEditPoints="1"/>
            </p:cNvSpPr>
            <p:nvPr/>
          </p:nvSpPr>
          <p:spPr bwMode="auto">
            <a:xfrm>
              <a:off x="2452688" y="3402013"/>
              <a:ext cx="301625" cy="106363"/>
            </a:xfrm>
            <a:custGeom>
              <a:avLst/>
              <a:gdLst>
                <a:gd name="T0" fmla="*/ 89 w 190"/>
                <a:gd name="T1" fmla="*/ 64 h 67"/>
                <a:gd name="T2" fmla="*/ 106 w 190"/>
                <a:gd name="T3" fmla="*/ 65 h 67"/>
                <a:gd name="T4" fmla="*/ 111 w 190"/>
                <a:gd name="T5" fmla="*/ 58 h 67"/>
                <a:gd name="T6" fmla="*/ 77 w 190"/>
                <a:gd name="T7" fmla="*/ 60 h 67"/>
                <a:gd name="T8" fmla="*/ 74 w 190"/>
                <a:gd name="T9" fmla="*/ 64 h 67"/>
                <a:gd name="T10" fmla="*/ 74 w 190"/>
                <a:gd name="T11" fmla="*/ 64 h 67"/>
                <a:gd name="T12" fmla="*/ 89 w 190"/>
                <a:gd name="T13" fmla="*/ 60 h 67"/>
                <a:gd name="T14" fmla="*/ 102 w 190"/>
                <a:gd name="T15" fmla="*/ 54 h 67"/>
                <a:gd name="T16" fmla="*/ 70 w 190"/>
                <a:gd name="T17" fmla="*/ 61 h 67"/>
                <a:gd name="T18" fmla="*/ 174 w 190"/>
                <a:gd name="T19" fmla="*/ 42 h 67"/>
                <a:gd name="T20" fmla="*/ 64 w 190"/>
                <a:gd name="T21" fmla="*/ 55 h 67"/>
                <a:gd name="T22" fmla="*/ 156 w 190"/>
                <a:gd name="T23" fmla="*/ 39 h 67"/>
                <a:gd name="T24" fmla="*/ 38 w 190"/>
                <a:gd name="T25" fmla="*/ 60 h 67"/>
                <a:gd name="T26" fmla="*/ 51 w 190"/>
                <a:gd name="T27" fmla="*/ 60 h 67"/>
                <a:gd name="T28" fmla="*/ 64 w 190"/>
                <a:gd name="T29" fmla="*/ 60 h 67"/>
                <a:gd name="T30" fmla="*/ 55 w 190"/>
                <a:gd name="T31" fmla="*/ 65 h 67"/>
                <a:gd name="T32" fmla="*/ 36 w 190"/>
                <a:gd name="T33" fmla="*/ 67 h 67"/>
                <a:gd name="T34" fmla="*/ 38 w 190"/>
                <a:gd name="T35" fmla="*/ 60 h 67"/>
                <a:gd name="T36" fmla="*/ 121 w 190"/>
                <a:gd name="T37" fmla="*/ 26 h 67"/>
                <a:gd name="T38" fmla="*/ 137 w 190"/>
                <a:gd name="T39" fmla="*/ 24 h 67"/>
                <a:gd name="T40" fmla="*/ 124 w 190"/>
                <a:gd name="T41" fmla="*/ 24 h 67"/>
                <a:gd name="T42" fmla="*/ 42 w 190"/>
                <a:gd name="T43" fmla="*/ 43 h 67"/>
                <a:gd name="T44" fmla="*/ 29 w 190"/>
                <a:gd name="T45" fmla="*/ 43 h 67"/>
                <a:gd name="T46" fmla="*/ 36 w 190"/>
                <a:gd name="T47" fmla="*/ 43 h 67"/>
                <a:gd name="T48" fmla="*/ 10 w 190"/>
                <a:gd name="T49" fmla="*/ 49 h 67"/>
                <a:gd name="T50" fmla="*/ 155 w 190"/>
                <a:gd name="T51" fmla="*/ 17 h 67"/>
                <a:gd name="T52" fmla="*/ 166 w 190"/>
                <a:gd name="T53" fmla="*/ 16 h 67"/>
                <a:gd name="T54" fmla="*/ 184 w 190"/>
                <a:gd name="T55" fmla="*/ 16 h 67"/>
                <a:gd name="T56" fmla="*/ 180 w 190"/>
                <a:gd name="T57" fmla="*/ 45 h 67"/>
                <a:gd name="T58" fmla="*/ 174 w 190"/>
                <a:gd name="T59" fmla="*/ 32 h 67"/>
                <a:gd name="T60" fmla="*/ 152 w 190"/>
                <a:gd name="T61" fmla="*/ 24 h 67"/>
                <a:gd name="T62" fmla="*/ 150 w 190"/>
                <a:gd name="T63" fmla="*/ 20 h 67"/>
                <a:gd name="T64" fmla="*/ 143 w 190"/>
                <a:gd name="T65" fmla="*/ 11 h 67"/>
                <a:gd name="T66" fmla="*/ 105 w 190"/>
                <a:gd name="T67" fmla="*/ 11 h 67"/>
                <a:gd name="T68" fmla="*/ 87 w 190"/>
                <a:gd name="T69" fmla="*/ 17 h 67"/>
                <a:gd name="T70" fmla="*/ 96 w 190"/>
                <a:gd name="T71" fmla="*/ 17 h 67"/>
                <a:gd name="T72" fmla="*/ 99 w 190"/>
                <a:gd name="T73" fmla="*/ 30 h 67"/>
                <a:gd name="T74" fmla="*/ 95 w 190"/>
                <a:gd name="T75" fmla="*/ 38 h 67"/>
                <a:gd name="T76" fmla="*/ 89 w 190"/>
                <a:gd name="T77" fmla="*/ 32 h 67"/>
                <a:gd name="T78" fmla="*/ 87 w 190"/>
                <a:gd name="T79" fmla="*/ 39 h 67"/>
                <a:gd name="T80" fmla="*/ 85 w 190"/>
                <a:gd name="T81" fmla="*/ 24 h 67"/>
                <a:gd name="T82" fmla="*/ 105 w 190"/>
                <a:gd name="T83" fmla="*/ 10 h 67"/>
                <a:gd name="T84" fmla="*/ 127 w 190"/>
                <a:gd name="T85" fmla="*/ 8 h 67"/>
                <a:gd name="T86" fmla="*/ 127 w 190"/>
                <a:gd name="T87" fmla="*/ 4 h 67"/>
                <a:gd name="T88" fmla="*/ 79 w 190"/>
                <a:gd name="T89" fmla="*/ 14 h 67"/>
                <a:gd name="T90" fmla="*/ 73 w 190"/>
                <a:gd name="T91" fmla="*/ 32 h 67"/>
                <a:gd name="T92" fmla="*/ 59 w 190"/>
                <a:gd name="T93" fmla="*/ 38 h 67"/>
                <a:gd name="T94" fmla="*/ 48 w 190"/>
                <a:gd name="T95" fmla="*/ 42 h 67"/>
                <a:gd name="T96" fmla="*/ 43 w 190"/>
                <a:gd name="T97" fmla="*/ 22 h 67"/>
                <a:gd name="T98" fmla="*/ 55 w 190"/>
                <a:gd name="T99" fmla="*/ 17 h 67"/>
                <a:gd name="T100" fmla="*/ 67 w 190"/>
                <a:gd name="T101" fmla="*/ 11 h 67"/>
                <a:gd name="T102" fmla="*/ 79 w 190"/>
                <a:gd name="T103" fmla="*/ 0 h 67"/>
                <a:gd name="T104" fmla="*/ 79 w 190"/>
                <a:gd name="T105" fmla="*/ 10 h 67"/>
                <a:gd name="T106" fmla="*/ 8 w 190"/>
                <a:gd name="T107" fmla="*/ 20 h 67"/>
                <a:gd name="T108" fmla="*/ 17 w 190"/>
                <a:gd name="T109" fmla="*/ 30 h 67"/>
                <a:gd name="T110" fmla="*/ 23 w 190"/>
                <a:gd name="T111" fmla="*/ 39 h 67"/>
                <a:gd name="T112" fmla="*/ 33 w 190"/>
                <a:gd name="T113" fmla="*/ 48 h 67"/>
                <a:gd name="T114" fmla="*/ 23 w 190"/>
                <a:gd name="T115" fmla="*/ 60 h 67"/>
                <a:gd name="T116" fmla="*/ 14 w 190"/>
                <a:gd name="T117" fmla="*/ 43 h 67"/>
                <a:gd name="T118" fmla="*/ 6 w 190"/>
                <a:gd name="T119" fmla="*/ 32 h 67"/>
                <a:gd name="T120" fmla="*/ 1 w 190"/>
                <a:gd name="T121" fmla="*/ 2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67">
                  <a:moveTo>
                    <a:pt x="93" y="65"/>
                  </a:moveTo>
                  <a:lnTo>
                    <a:pt x="90" y="67"/>
                  </a:lnTo>
                  <a:lnTo>
                    <a:pt x="87" y="65"/>
                  </a:lnTo>
                  <a:lnTo>
                    <a:pt x="85" y="65"/>
                  </a:lnTo>
                  <a:lnTo>
                    <a:pt x="87" y="64"/>
                  </a:lnTo>
                  <a:lnTo>
                    <a:pt x="89" y="64"/>
                  </a:lnTo>
                  <a:lnTo>
                    <a:pt x="93" y="65"/>
                  </a:lnTo>
                  <a:lnTo>
                    <a:pt x="93" y="65"/>
                  </a:lnTo>
                  <a:lnTo>
                    <a:pt x="93" y="65"/>
                  </a:lnTo>
                  <a:close/>
                  <a:moveTo>
                    <a:pt x="112" y="60"/>
                  </a:moveTo>
                  <a:lnTo>
                    <a:pt x="109" y="64"/>
                  </a:lnTo>
                  <a:lnTo>
                    <a:pt x="106" y="65"/>
                  </a:lnTo>
                  <a:lnTo>
                    <a:pt x="105" y="65"/>
                  </a:lnTo>
                  <a:lnTo>
                    <a:pt x="105" y="61"/>
                  </a:lnTo>
                  <a:lnTo>
                    <a:pt x="106" y="60"/>
                  </a:lnTo>
                  <a:lnTo>
                    <a:pt x="109" y="60"/>
                  </a:lnTo>
                  <a:lnTo>
                    <a:pt x="109" y="58"/>
                  </a:lnTo>
                  <a:lnTo>
                    <a:pt x="111" y="58"/>
                  </a:lnTo>
                  <a:lnTo>
                    <a:pt x="112" y="60"/>
                  </a:lnTo>
                  <a:lnTo>
                    <a:pt x="112" y="60"/>
                  </a:lnTo>
                  <a:close/>
                  <a:moveTo>
                    <a:pt x="85" y="60"/>
                  </a:moveTo>
                  <a:lnTo>
                    <a:pt x="77" y="64"/>
                  </a:lnTo>
                  <a:lnTo>
                    <a:pt x="74" y="61"/>
                  </a:lnTo>
                  <a:lnTo>
                    <a:pt x="77" y="60"/>
                  </a:lnTo>
                  <a:lnTo>
                    <a:pt x="81" y="61"/>
                  </a:lnTo>
                  <a:lnTo>
                    <a:pt x="81" y="60"/>
                  </a:lnTo>
                  <a:lnTo>
                    <a:pt x="85" y="60"/>
                  </a:lnTo>
                  <a:lnTo>
                    <a:pt x="85" y="60"/>
                  </a:lnTo>
                  <a:lnTo>
                    <a:pt x="85" y="60"/>
                  </a:lnTo>
                  <a:close/>
                  <a:moveTo>
                    <a:pt x="74" y="64"/>
                  </a:moveTo>
                  <a:lnTo>
                    <a:pt x="73" y="64"/>
                  </a:lnTo>
                  <a:lnTo>
                    <a:pt x="73" y="61"/>
                  </a:lnTo>
                  <a:lnTo>
                    <a:pt x="73" y="60"/>
                  </a:lnTo>
                  <a:lnTo>
                    <a:pt x="74" y="61"/>
                  </a:lnTo>
                  <a:lnTo>
                    <a:pt x="74" y="64"/>
                  </a:lnTo>
                  <a:lnTo>
                    <a:pt x="74" y="64"/>
                  </a:lnTo>
                  <a:close/>
                  <a:moveTo>
                    <a:pt x="101" y="58"/>
                  </a:moveTo>
                  <a:lnTo>
                    <a:pt x="96" y="60"/>
                  </a:lnTo>
                  <a:lnTo>
                    <a:pt x="93" y="60"/>
                  </a:lnTo>
                  <a:lnTo>
                    <a:pt x="90" y="60"/>
                  </a:lnTo>
                  <a:lnTo>
                    <a:pt x="89" y="60"/>
                  </a:lnTo>
                  <a:lnTo>
                    <a:pt x="89" y="60"/>
                  </a:lnTo>
                  <a:lnTo>
                    <a:pt x="90" y="58"/>
                  </a:lnTo>
                  <a:lnTo>
                    <a:pt x="93" y="58"/>
                  </a:lnTo>
                  <a:lnTo>
                    <a:pt x="95" y="58"/>
                  </a:lnTo>
                  <a:lnTo>
                    <a:pt x="99" y="55"/>
                  </a:lnTo>
                  <a:lnTo>
                    <a:pt x="99" y="58"/>
                  </a:lnTo>
                  <a:lnTo>
                    <a:pt x="102" y="54"/>
                  </a:lnTo>
                  <a:lnTo>
                    <a:pt x="101" y="58"/>
                  </a:lnTo>
                  <a:lnTo>
                    <a:pt x="101" y="58"/>
                  </a:lnTo>
                  <a:close/>
                  <a:moveTo>
                    <a:pt x="71" y="64"/>
                  </a:moveTo>
                  <a:lnTo>
                    <a:pt x="70" y="64"/>
                  </a:lnTo>
                  <a:lnTo>
                    <a:pt x="67" y="64"/>
                  </a:lnTo>
                  <a:lnTo>
                    <a:pt x="70" y="61"/>
                  </a:lnTo>
                  <a:lnTo>
                    <a:pt x="70" y="61"/>
                  </a:lnTo>
                  <a:lnTo>
                    <a:pt x="71" y="64"/>
                  </a:lnTo>
                  <a:lnTo>
                    <a:pt x="71" y="64"/>
                  </a:lnTo>
                  <a:close/>
                  <a:moveTo>
                    <a:pt x="176" y="45"/>
                  </a:moveTo>
                  <a:lnTo>
                    <a:pt x="172" y="45"/>
                  </a:lnTo>
                  <a:lnTo>
                    <a:pt x="174" y="42"/>
                  </a:lnTo>
                  <a:lnTo>
                    <a:pt x="178" y="42"/>
                  </a:lnTo>
                  <a:lnTo>
                    <a:pt x="178" y="42"/>
                  </a:lnTo>
                  <a:lnTo>
                    <a:pt x="176" y="45"/>
                  </a:lnTo>
                  <a:lnTo>
                    <a:pt x="176" y="45"/>
                  </a:lnTo>
                  <a:lnTo>
                    <a:pt x="176" y="45"/>
                  </a:lnTo>
                  <a:close/>
                  <a:moveTo>
                    <a:pt x="64" y="55"/>
                  </a:moveTo>
                  <a:lnTo>
                    <a:pt x="61" y="60"/>
                  </a:lnTo>
                  <a:lnTo>
                    <a:pt x="59" y="60"/>
                  </a:lnTo>
                  <a:lnTo>
                    <a:pt x="59" y="58"/>
                  </a:lnTo>
                  <a:lnTo>
                    <a:pt x="64" y="55"/>
                  </a:lnTo>
                  <a:lnTo>
                    <a:pt x="64" y="55"/>
                  </a:lnTo>
                  <a:close/>
                  <a:moveTo>
                    <a:pt x="156" y="39"/>
                  </a:moveTo>
                  <a:lnTo>
                    <a:pt x="155" y="42"/>
                  </a:lnTo>
                  <a:lnTo>
                    <a:pt x="155" y="39"/>
                  </a:lnTo>
                  <a:lnTo>
                    <a:pt x="155" y="38"/>
                  </a:lnTo>
                  <a:lnTo>
                    <a:pt x="156" y="39"/>
                  </a:lnTo>
                  <a:lnTo>
                    <a:pt x="156" y="39"/>
                  </a:lnTo>
                  <a:close/>
                  <a:moveTo>
                    <a:pt x="38" y="60"/>
                  </a:moveTo>
                  <a:lnTo>
                    <a:pt x="39" y="60"/>
                  </a:lnTo>
                  <a:lnTo>
                    <a:pt x="42" y="60"/>
                  </a:lnTo>
                  <a:lnTo>
                    <a:pt x="43" y="61"/>
                  </a:lnTo>
                  <a:lnTo>
                    <a:pt x="49" y="61"/>
                  </a:lnTo>
                  <a:lnTo>
                    <a:pt x="51" y="58"/>
                  </a:lnTo>
                  <a:lnTo>
                    <a:pt x="51" y="60"/>
                  </a:lnTo>
                  <a:lnTo>
                    <a:pt x="54" y="58"/>
                  </a:lnTo>
                  <a:lnTo>
                    <a:pt x="55" y="60"/>
                  </a:lnTo>
                  <a:lnTo>
                    <a:pt x="57" y="58"/>
                  </a:lnTo>
                  <a:lnTo>
                    <a:pt x="59" y="61"/>
                  </a:lnTo>
                  <a:lnTo>
                    <a:pt x="61" y="61"/>
                  </a:lnTo>
                  <a:lnTo>
                    <a:pt x="64" y="60"/>
                  </a:lnTo>
                  <a:lnTo>
                    <a:pt x="65" y="61"/>
                  </a:lnTo>
                  <a:lnTo>
                    <a:pt x="65" y="65"/>
                  </a:lnTo>
                  <a:lnTo>
                    <a:pt x="64" y="65"/>
                  </a:lnTo>
                  <a:lnTo>
                    <a:pt x="61" y="64"/>
                  </a:lnTo>
                  <a:lnTo>
                    <a:pt x="59" y="65"/>
                  </a:lnTo>
                  <a:lnTo>
                    <a:pt x="55" y="65"/>
                  </a:lnTo>
                  <a:lnTo>
                    <a:pt x="51" y="65"/>
                  </a:lnTo>
                  <a:lnTo>
                    <a:pt x="49" y="65"/>
                  </a:lnTo>
                  <a:lnTo>
                    <a:pt x="45" y="65"/>
                  </a:lnTo>
                  <a:lnTo>
                    <a:pt x="43" y="67"/>
                  </a:lnTo>
                  <a:lnTo>
                    <a:pt x="39" y="67"/>
                  </a:lnTo>
                  <a:lnTo>
                    <a:pt x="36" y="67"/>
                  </a:lnTo>
                  <a:lnTo>
                    <a:pt x="36" y="65"/>
                  </a:lnTo>
                  <a:lnTo>
                    <a:pt x="33" y="65"/>
                  </a:lnTo>
                  <a:lnTo>
                    <a:pt x="33" y="64"/>
                  </a:lnTo>
                  <a:lnTo>
                    <a:pt x="33" y="61"/>
                  </a:lnTo>
                  <a:lnTo>
                    <a:pt x="36" y="61"/>
                  </a:lnTo>
                  <a:lnTo>
                    <a:pt x="38" y="60"/>
                  </a:lnTo>
                  <a:lnTo>
                    <a:pt x="38" y="60"/>
                  </a:lnTo>
                  <a:close/>
                  <a:moveTo>
                    <a:pt x="121" y="27"/>
                  </a:moveTo>
                  <a:lnTo>
                    <a:pt x="118" y="30"/>
                  </a:lnTo>
                  <a:lnTo>
                    <a:pt x="115" y="27"/>
                  </a:lnTo>
                  <a:lnTo>
                    <a:pt x="117" y="26"/>
                  </a:lnTo>
                  <a:lnTo>
                    <a:pt x="121" y="26"/>
                  </a:lnTo>
                  <a:lnTo>
                    <a:pt x="121" y="27"/>
                  </a:lnTo>
                  <a:lnTo>
                    <a:pt x="121" y="27"/>
                  </a:lnTo>
                  <a:close/>
                  <a:moveTo>
                    <a:pt x="124" y="24"/>
                  </a:moveTo>
                  <a:lnTo>
                    <a:pt x="131" y="24"/>
                  </a:lnTo>
                  <a:lnTo>
                    <a:pt x="133" y="24"/>
                  </a:lnTo>
                  <a:lnTo>
                    <a:pt x="137" y="24"/>
                  </a:lnTo>
                  <a:lnTo>
                    <a:pt x="139" y="26"/>
                  </a:lnTo>
                  <a:lnTo>
                    <a:pt x="139" y="27"/>
                  </a:lnTo>
                  <a:lnTo>
                    <a:pt x="134" y="26"/>
                  </a:lnTo>
                  <a:lnTo>
                    <a:pt x="128" y="26"/>
                  </a:lnTo>
                  <a:lnTo>
                    <a:pt x="127" y="27"/>
                  </a:lnTo>
                  <a:lnTo>
                    <a:pt x="124" y="24"/>
                  </a:lnTo>
                  <a:lnTo>
                    <a:pt x="124" y="24"/>
                  </a:lnTo>
                  <a:close/>
                  <a:moveTo>
                    <a:pt x="42" y="43"/>
                  </a:moveTo>
                  <a:lnTo>
                    <a:pt x="39" y="45"/>
                  </a:lnTo>
                  <a:lnTo>
                    <a:pt x="38" y="45"/>
                  </a:lnTo>
                  <a:lnTo>
                    <a:pt x="39" y="42"/>
                  </a:lnTo>
                  <a:lnTo>
                    <a:pt x="42" y="43"/>
                  </a:lnTo>
                  <a:lnTo>
                    <a:pt x="42" y="43"/>
                  </a:lnTo>
                  <a:close/>
                  <a:moveTo>
                    <a:pt x="36" y="43"/>
                  </a:moveTo>
                  <a:lnTo>
                    <a:pt x="33" y="45"/>
                  </a:lnTo>
                  <a:lnTo>
                    <a:pt x="32" y="45"/>
                  </a:lnTo>
                  <a:lnTo>
                    <a:pt x="32" y="43"/>
                  </a:lnTo>
                  <a:lnTo>
                    <a:pt x="29" y="43"/>
                  </a:lnTo>
                  <a:lnTo>
                    <a:pt x="29" y="42"/>
                  </a:lnTo>
                  <a:lnTo>
                    <a:pt x="32" y="39"/>
                  </a:lnTo>
                  <a:lnTo>
                    <a:pt x="33" y="42"/>
                  </a:lnTo>
                  <a:lnTo>
                    <a:pt x="33" y="43"/>
                  </a:lnTo>
                  <a:lnTo>
                    <a:pt x="36" y="43"/>
                  </a:lnTo>
                  <a:lnTo>
                    <a:pt x="36" y="43"/>
                  </a:lnTo>
                  <a:close/>
                  <a:moveTo>
                    <a:pt x="10" y="49"/>
                  </a:moveTo>
                  <a:lnTo>
                    <a:pt x="10" y="49"/>
                  </a:lnTo>
                  <a:lnTo>
                    <a:pt x="8" y="48"/>
                  </a:lnTo>
                  <a:lnTo>
                    <a:pt x="10" y="45"/>
                  </a:lnTo>
                  <a:lnTo>
                    <a:pt x="10" y="49"/>
                  </a:lnTo>
                  <a:lnTo>
                    <a:pt x="10" y="49"/>
                  </a:lnTo>
                  <a:close/>
                  <a:moveTo>
                    <a:pt x="150" y="10"/>
                  </a:moveTo>
                  <a:lnTo>
                    <a:pt x="150" y="10"/>
                  </a:lnTo>
                  <a:lnTo>
                    <a:pt x="155" y="10"/>
                  </a:lnTo>
                  <a:lnTo>
                    <a:pt x="155" y="14"/>
                  </a:lnTo>
                  <a:lnTo>
                    <a:pt x="155" y="16"/>
                  </a:lnTo>
                  <a:lnTo>
                    <a:pt x="155" y="17"/>
                  </a:lnTo>
                  <a:lnTo>
                    <a:pt x="156" y="20"/>
                  </a:lnTo>
                  <a:lnTo>
                    <a:pt x="156" y="22"/>
                  </a:lnTo>
                  <a:lnTo>
                    <a:pt x="159" y="22"/>
                  </a:lnTo>
                  <a:lnTo>
                    <a:pt x="160" y="22"/>
                  </a:lnTo>
                  <a:lnTo>
                    <a:pt x="165" y="17"/>
                  </a:lnTo>
                  <a:lnTo>
                    <a:pt x="166" y="16"/>
                  </a:lnTo>
                  <a:lnTo>
                    <a:pt x="168" y="16"/>
                  </a:lnTo>
                  <a:lnTo>
                    <a:pt x="168" y="14"/>
                  </a:lnTo>
                  <a:lnTo>
                    <a:pt x="172" y="11"/>
                  </a:lnTo>
                  <a:lnTo>
                    <a:pt x="176" y="14"/>
                  </a:lnTo>
                  <a:lnTo>
                    <a:pt x="182" y="16"/>
                  </a:lnTo>
                  <a:lnTo>
                    <a:pt x="184" y="16"/>
                  </a:lnTo>
                  <a:lnTo>
                    <a:pt x="188" y="16"/>
                  </a:lnTo>
                  <a:lnTo>
                    <a:pt x="188" y="27"/>
                  </a:lnTo>
                  <a:lnTo>
                    <a:pt x="190" y="38"/>
                  </a:lnTo>
                  <a:lnTo>
                    <a:pt x="190" y="49"/>
                  </a:lnTo>
                  <a:lnTo>
                    <a:pt x="184" y="43"/>
                  </a:lnTo>
                  <a:lnTo>
                    <a:pt x="180" y="45"/>
                  </a:lnTo>
                  <a:lnTo>
                    <a:pt x="178" y="45"/>
                  </a:lnTo>
                  <a:lnTo>
                    <a:pt x="180" y="42"/>
                  </a:lnTo>
                  <a:lnTo>
                    <a:pt x="178" y="39"/>
                  </a:lnTo>
                  <a:lnTo>
                    <a:pt x="178" y="38"/>
                  </a:lnTo>
                  <a:lnTo>
                    <a:pt x="176" y="36"/>
                  </a:lnTo>
                  <a:lnTo>
                    <a:pt x="174" y="32"/>
                  </a:lnTo>
                  <a:lnTo>
                    <a:pt x="171" y="30"/>
                  </a:lnTo>
                  <a:lnTo>
                    <a:pt x="168" y="30"/>
                  </a:lnTo>
                  <a:lnTo>
                    <a:pt x="162" y="27"/>
                  </a:lnTo>
                  <a:lnTo>
                    <a:pt x="160" y="27"/>
                  </a:lnTo>
                  <a:lnTo>
                    <a:pt x="156" y="26"/>
                  </a:lnTo>
                  <a:lnTo>
                    <a:pt x="152" y="24"/>
                  </a:lnTo>
                  <a:lnTo>
                    <a:pt x="150" y="27"/>
                  </a:lnTo>
                  <a:lnTo>
                    <a:pt x="149" y="27"/>
                  </a:lnTo>
                  <a:lnTo>
                    <a:pt x="149" y="24"/>
                  </a:lnTo>
                  <a:lnTo>
                    <a:pt x="146" y="22"/>
                  </a:lnTo>
                  <a:lnTo>
                    <a:pt x="146" y="22"/>
                  </a:lnTo>
                  <a:lnTo>
                    <a:pt x="150" y="20"/>
                  </a:lnTo>
                  <a:lnTo>
                    <a:pt x="144" y="17"/>
                  </a:lnTo>
                  <a:lnTo>
                    <a:pt x="144" y="16"/>
                  </a:lnTo>
                  <a:lnTo>
                    <a:pt x="143" y="16"/>
                  </a:lnTo>
                  <a:lnTo>
                    <a:pt x="139" y="16"/>
                  </a:lnTo>
                  <a:lnTo>
                    <a:pt x="140" y="11"/>
                  </a:lnTo>
                  <a:lnTo>
                    <a:pt x="143" y="11"/>
                  </a:lnTo>
                  <a:lnTo>
                    <a:pt x="146" y="10"/>
                  </a:lnTo>
                  <a:lnTo>
                    <a:pt x="150" y="10"/>
                  </a:lnTo>
                  <a:lnTo>
                    <a:pt x="150" y="10"/>
                  </a:lnTo>
                  <a:close/>
                  <a:moveTo>
                    <a:pt x="111" y="8"/>
                  </a:moveTo>
                  <a:lnTo>
                    <a:pt x="106" y="11"/>
                  </a:lnTo>
                  <a:lnTo>
                    <a:pt x="105" y="11"/>
                  </a:lnTo>
                  <a:lnTo>
                    <a:pt x="101" y="11"/>
                  </a:lnTo>
                  <a:lnTo>
                    <a:pt x="95" y="14"/>
                  </a:lnTo>
                  <a:lnTo>
                    <a:pt x="93" y="14"/>
                  </a:lnTo>
                  <a:lnTo>
                    <a:pt x="90" y="14"/>
                  </a:lnTo>
                  <a:lnTo>
                    <a:pt x="89" y="16"/>
                  </a:lnTo>
                  <a:lnTo>
                    <a:pt x="87" y="17"/>
                  </a:lnTo>
                  <a:lnTo>
                    <a:pt x="89" y="22"/>
                  </a:lnTo>
                  <a:lnTo>
                    <a:pt x="90" y="24"/>
                  </a:lnTo>
                  <a:lnTo>
                    <a:pt x="93" y="24"/>
                  </a:lnTo>
                  <a:lnTo>
                    <a:pt x="95" y="20"/>
                  </a:lnTo>
                  <a:lnTo>
                    <a:pt x="96" y="20"/>
                  </a:lnTo>
                  <a:lnTo>
                    <a:pt x="96" y="17"/>
                  </a:lnTo>
                  <a:lnTo>
                    <a:pt x="101" y="17"/>
                  </a:lnTo>
                  <a:lnTo>
                    <a:pt x="99" y="22"/>
                  </a:lnTo>
                  <a:lnTo>
                    <a:pt x="95" y="24"/>
                  </a:lnTo>
                  <a:lnTo>
                    <a:pt x="95" y="26"/>
                  </a:lnTo>
                  <a:lnTo>
                    <a:pt x="96" y="26"/>
                  </a:lnTo>
                  <a:lnTo>
                    <a:pt x="99" y="30"/>
                  </a:lnTo>
                  <a:lnTo>
                    <a:pt x="96" y="32"/>
                  </a:lnTo>
                  <a:lnTo>
                    <a:pt x="99" y="33"/>
                  </a:lnTo>
                  <a:lnTo>
                    <a:pt x="99" y="36"/>
                  </a:lnTo>
                  <a:lnTo>
                    <a:pt x="96" y="38"/>
                  </a:lnTo>
                  <a:lnTo>
                    <a:pt x="96" y="38"/>
                  </a:lnTo>
                  <a:lnTo>
                    <a:pt x="95" y="38"/>
                  </a:lnTo>
                  <a:lnTo>
                    <a:pt x="95" y="36"/>
                  </a:lnTo>
                  <a:lnTo>
                    <a:pt x="90" y="33"/>
                  </a:lnTo>
                  <a:lnTo>
                    <a:pt x="93" y="30"/>
                  </a:lnTo>
                  <a:lnTo>
                    <a:pt x="90" y="30"/>
                  </a:lnTo>
                  <a:lnTo>
                    <a:pt x="89" y="32"/>
                  </a:lnTo>
                  <a:lnTo>
                    <a:pt x="89" y="32"/>
                  </a:lnTo>
                  <a:lnTo>
                    <a:pt x="89" y="36"/>
                  </a:lnTo>
                  <a:lnTo>
                    <a:pt x="90" y="39"/>
                  </a:lnTo>
                  <a:lnTo>
                    <a:pt x="89" y="43"/>
                  </a:lnTo>
                  <a:lnTo>
                    <a:pt x="87" y="45"/>
                  </a:lnTo>
                  <a:lnTo>
                    <a:pt x="85" y="43"/>
                  </a:lnTo>
                  <a:lnTo>
                    <a:pt x="87" y="39"/>
                  </a:lnTo>
                  <a:lnTo>
                    <a:pt x="87" y="36"/>
                  </a:lnTo>
                  <a:lnTo>
                    <a:pt x="85" y="33"/>
                  </a:lnTo>
                  <a:lnTo>
                    <a:pt x="83" y="36"/>
                  </a:lnTo>
                  <a:lnTo>
                    <a:pt x="83" y="30"/>
                  </a:lnTo>
                  <a:lnTo>
                    <a:pt x="85" y="27"/>
                  </a:lnTo>
                  <a:lnTo>
                    <a:pt x="85" y="24"/>
                  </a:lnTo>
                  <a:lnTo>
                    <a:pt x="87" y="22"/>
                  </a:lnTo>
                  <a:lnTo>
                    <a:pt x="89" y="14"/>
                  </a:lnTo>
                  <a:lnTo>
                    <a:pt x="90" y="14"/>
                  </a:lnTo>
                  <a:lnTo>
                    <a:pt x="90" y="10"/>
                  </a:lnTo>
                  <a:lnTo>
                    <a:pt x="99" y="10"/>
                  </a:lnTo>
                  <a:lnTo>
                    <a:pt x="105" y="10"/>
                  </a:lnTo>
                  <a:lnTo>
                    <a:pt x="106" y="8"/>
                  </a:lnTo>
                  <a:lnTo>
                    <a:pt x="109" y="6"/>
                  </a:lnTo>
                  <a:lnTo>
                    <a:pt x="111" y="6"/>
                  </a:lnTo>
                  <a:lnTo>
                    <a:pt x="111" y="8"/>
                  </a:lnTo>
                  <a:lnTo>
                    <a:pt x="111" y="8"/>
                  </a:lnTo>
                  <a:close/>
                  <a:moveTo>
                    <a:pt x="127" y="8"/>
                  </a:moveTo>
                  <a:lnTo>
                    <a:pt x="127" y="8"/>
                  </a:lnTo>
                  <a:lnTo>
                    <a:pt x="123" y="8"/>
                  </a:lnTo>
                  <a:lnTo>
                    <a:pt x="121" y="6"/>
                  </a:lnTo>
                  <a:lnTo>
                    <a:pt x="123" y="2"/>
                  </a:lnTo>
                  <a:lnTo>
                    <a:pt x="124" y="2"/>
                  </a:lnTo>
                  <a:lnTo>
                    <a:pt x="127" y="4"/>
                  </a:lnTo>
                  <a:lnTo>
                    <a:pt x="128" y="4"/>
                  </a:lnTo>
                  <a:lnTo>
                    <a:pt x="127" y="8"/>
                  </a:lnTo>
                  <a:lnTo>
                    <a:pt x="127" y="8"/>
                  </a:lnTo>
                  <a:close/>
                  <a:moveTo>
                    <a:pt x="81" y="11"/>
                  </a:moveTo>
                  <a:lnTo>
                    <a:pt x="83" y="14"/>
                  </a:lnTo>
                  <a:lnTo>
                    <a:pt x="79" y="14"/>
                  </a:lnTo>
                  <a:lnTo>
                    <a:pt x="79" y="16"/>
                  </a:lnTo>
                  <a:lnTo>
                    <a:pt x="77" y="20"/>
                  </a:lnTo>
                  <a:lnTo>
                    <a:pt x="77" y="22"/>
                  </a:lnTo>
                  <a:lnTo>
                    <a:pt x="74" y="26"/>
                  </a:lnTo>
                  <a:lnTo>
                    <a:pt x="73" y="27"/>
                  </a:lnTo>
                  <a:lnTo>
                    <a:pt x="73" y="32"/>
                  </a:lnTo>
                  <a:lnTo>
                    <a:pt x="71" y="38"/>
                  </a:lnTo>
                  <a:lnTo>
                    <a:pt x="70" y="39"/>
                  </a:lnTo>
                  <a:lnTo>
                    <a:pt x="65" y="42"/>
                  </a:lnTo>
                  <a:lnTo>
                    <a:pt x="65" y="39"/>
                  </a:lnTo>
                  <a:lnTo>
                    <a:pt x="61" y="39"/>
                  </a:lnTo>
                  <a:lnTo>
                    <a:pt x="59" y="38"/>
                  </a:lnTo>
                  <a:lnTo>
                    <a:pt x="57" y="42"/>
                  </a:lnTo>
                  <a:lnTo>
                    <a:pt x="54" y="42"/>
                  </a:lnTo>
                  <a:lnTo>
                    <a:pt x="54" y="39"/>
                  </a:lnTo>
                  <a:lnTo>
                    <a:pt x="51" y="39"/>
                  </a:lnTo>
                  <a:lnTo>
                    <a:pt x="51" y="42"/>
                  </a:lnTo>
                  <a:lnTo>
                    <a:pt x="48" y="42"/>
                  </a:lnTo>
                  <a:lnTo>
                    <a:pt x="48" y="38"/>
                  </a:lnTo>
                  <a:lnTo>
                    <a:pt x="48" y="33"/>
                  </a:lnTo>
                  <a:lnTo>
                    <a:pt x="45" y="32"/>
                  </a:lnTo>
                  <a:lnTo>
                    <a:pt x="43" y="30"/>
                  </a:lnTo>
                  <a:lnTo>
                    <a:pt x="43" y="26"/>
                  </a:lnTo>
                  <a:lnTo>
                    <a:pt x="43" y="22"/>
                  </a:lnTo>
                  <a:lnTo>
                    <a:pt x="45" y="17"/>
                  </a:lnTo>
                  <a:lnTo>
                    <a:pt x="45" y="20"/>
                  </a:lnTo>
                  <a:lnTo>
                    <a:pt x="49" y="24"/>
                  </a:lnTo>
                  <a:lnTo>
                    <a:pt x="51" y="22"/>
                  </a:lnTo>
                  <a:lnTo>
                    <a:pt x="54" y="20"/>
                  </a:lnTo>
                  <a:lnTo>
                    <a:pt x="55" y="17"/>
                  </a:lnTo>
                  <a:lnTo>
                    <a:pt x="57" y="16"/>
                  </a:lnTo>
                  <a:lnTo>
                    <a:pt x="61" y="17"/>
                  </a:lnTo>
                  <a:lnTo>
                    <a:pt x="64" y="16"/>
                  </a:lnTo>
                  <a:lnTo>
                    <a:pt x="65" y="16"/>
                  </a:lnTo>
                  <a:lnTo>
                    <a:pt x="67" y="14"/>
                  </a:lnTo>
                  <a:lnTo>
                    <a:pt x="67" y="11"/>
                  </a:lnTo>
                  <a:lnTo>
                    <a:pt x="67" y="8"/>
                  </a:lnTo>
                  <a:lnTo>
                    <a:pt x="70" y="8"/>
                  </a:lnTo>
                  <a:lnTo>
                    <a:pt x="71" y="2"/>
                  </a:lnTo>
                  <a:lnTo>
                    <a:pt x="71" y="0"/>
                  </a:lnTo>
                  <a:lnTo>
                    <a:pt x="77" y="0"/>
                  </a:lnTo>
                  <a:lnTo>
                    <a:pt x="79" y="0"/>
                  </a:lnTo>
                  <a:lnTo>
                    <a:pt x="79" y="2"/>
                  </a:lnTo>
                  <a:lnTo>
                    <a:pt x="77" y="2"/>
                  </a:lnTo>
                  <a:lnTo>
                    <a:pt x="77" y="4"/>
                  </a:lnTo>
                  <a:lnTo>
                    <a:pt x="79" y="6"/>
                  </a:lnTo>
                  <a:lnTo>
                    <a:pt x="79" y="8"/>
                  </a:lnTo>
                  <a:lnTo>
                    <a:pt x="79" y="10"/>
                  </a:lnTo>
                  <a:lnTo>
                    <a:pt x="81" y="11"/>
                  </a:lnTo>
                  <a:lnTo>
                    <a:pt x="81" y="11"/>
                  </a:lnTo>
                  <a:close/>
                  <a:moveTo>
                    <a:pt x="1" y="22"/>
                  </a:moveTo>
                  <a:lnTo>
                    <a:pt x="4" y="22"/>
                  </a:lnTo>
                  <a:lnTo>
                    <a:pt x="6" y="20"/>
                  </a:lnTo>
                  <a:lnTo>
                    <a:pt x="8" y="20"/>
                  </a:lnTo>
                  <a:lnTo>
                    <a:pt x="8" y="24"/>
                  </a:lnTo>
                  <a:lnTo>
                    <a:pt x="11" y="26"/>
                  </a:lnTo>
                  <a:lnTo>
                    <a:pt x="14" y="27"/>
                  </a:lnTo>
                  <a:lnTo>
                    <a:pt x="14" y="30"/>
                  </a:lnTo>
                  <a:lnTo>
                    <a:pt x="16" y="27"/>
                  </a:lnTo>
                  <a:lnTo>
                    <a:pt x="17" y="30"/>
                  </a:lnTo>
                  <a:lnTo>
                    <a:pt x="20" y="32"/>
                  </a:lnTo>
                  <a:lnTo>
                    <a:pt x="20" y="32"/>
                  </a:lnTo>
                  <a:lnTo>
                    <a:pt x="22" y="33"/>
                  </a:lnTo>
                  <a:lnTo>
                    <a:pt x="23" y="33"/>
                  </a:lnTo>
                  <a:lnTo>
                    <a:pt x="23" y="33"/>
                  </a:lnTo>
                  <a:lnTo>
                    <a:pt x="23" y="39"/>
                  </a:lnTo>
                  <a:lnTo>
                    <a:pt x="23" y="39"/>
                  </a:lnTo>
                  <a:lnTo>
                    <a:pt x="27" y="39"/>
                  </a:lnTo>
                  <a:lnTo>
                    <a:pt x="27" y="43"/>
                  </a:lnTo>
                  <a:lnTo>
                    <a:pt x="27" y="45"/>
                  </a:lnTo>
                  <a:lnTo>
                    <a:pt x="32" y="43"/>
                  </a:lnTo>
                  <a:lnTo>
                    <a:pt x="33" y="48"/>
                  </a:lnTo>
                  <a:lnTo>
                    <a:pt x="32" y="52"/>
                  </a:lnTo>
                  <a:lnTo>
                    <a:pt x="32" y="61"/>
                  </a:lnTo>
                  <a:lnTo>
                    <a:pt x="29" y="60"/>
                  </a:lnTo>
                  <a:lnTo>
                    <a:pt x="27" y="61"/>
                  </a:lnTo>
                  <a:lnTo>
                    <a:pt x="26" y="60"/>
                  </a:lnTo>
                  <a:lnTo>
                    <a:pt x="23" y="60"/>
                  </a:lnTo>
                  <a:lnTo>
                    <a:pt x="20" y="55"/>
                  </a:lnTo>
                  <a:lnTo>
                    <a:pt x="20" y="55"/>
                  </a:lnTo>
                  <a:lnTo>
                    <a:pt x="17" y="54"/>
                  </a:lnTo>
                  <a:lnTo>
                    <a:pt x="16" y="49"/>
                  </a:lnTo>
                  <a:lnTo>
                    <a:pt x="16" y="48"/>
                  </a:lnTo>
                  <a:lnTo>
                    <a:pt x="14" y="43"/>
                  </a:lnTo>
                  <a:lnTo>
                    <a:pt x="11" y="42"/>
                  </a:lnTo>
                  <a:lnTo>
                    <a:pt x="11" y="42"/>
                  </a:lnTo>
                  <a:lnTo>
                    <a:pt x="10" y="39"/>
                  </a:lnTo>
                  <a:lnTo>
                    <a:pt x="10" y="36"/>
                  </a:lnTo>
                  <a:lnTo>
                    <a:pt x="8" y="33"/>
                  </a:lnTo>
                  <a:lnTo>
                    <a:pt x="6" y="32"/>
                  </a:lnTo>
                  <a:lnTo>
                    <a:pt x="6" y="30"/>
                  </a:lnTo>
                  <a:lnTo>
                    <a:pt x="4" y="27"/>
                  </a:lnTo>
                  <a:lnTo>
                    <a:pt x="4" y="27"/>
                  </a:lnTo>
                  <a:lnTo>
                    <a:pt x="0" y="26"/>
                  </a:lnTo>
                  <a:lnTo>
                    <a:pt x="0" y="22"/>
                  </a:lnTo>
                  <a:lnTo>
                    <a:pt x="1" y="20"/>
                  </a:lnTo>
                  <a:lnTo>
                    <a:pt x="1" y="22"/>
                  </a:lnTo>
                  <a:lnTo>
                    <a:pt x="1" y="2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0" name="Freeform 836">
              <a:extLst>
                <a:ext uri="{FF2B5EF4-FFF2-40B4-BE49-F238E27FC236}">
                  <a16:creationId xmlns:a16="http://schemas.microsoft.com/office/drawing/2014/main" id="{53D4F58D-0D2E-4146-A8A4-1AC0401EA979}"/>
                </a:ext>
              </a:extLst>
            </p:cNvPr>
            <p:cNvSpPr>
              <a:spLocks noEditPoints="1"/>
            </p:cNvSpPr>
            <p:nvPr/>
          </p:nvSpPr>
          <p:spPr bwMode="auto">
            <a:xfrm>
              <a:off x="2398713" y="3284538"/>
              <a:ext cx="106363" cy="177800"/>
            </a:xfrm>
            <a:custGeom>
              <a:avLst/>
              <a:gdLst>
                <a:gd name="T0" fmla="*/ 40 w 67"/>
                <a:gd name="T1" fmla="*/ 21 h 112"/>
                <a:gd name="T2" fmla="*/ 42 w 67"/>
                <a:gd name="T3" fmla="*/ 21 h 112"/>
                <a:gd name="T4" fmla="*/ 48 w 67"/>
                <a:gd name="T5" fmla="*/ 15 h 112"/>
                <a:gd name="T6" fmla="*/ 48 w 67"/>
                <a:gd name="T7" fmla="*/ 17 h 112"/>
                <a:gd name="T8" fmla="*/ 54 w 67"/>
                <a:gd name="T9" fmla="*/ 11 h 112"/>
                <a:gd name="T10" fmla="*/ 61 w 67"/>
                <a:gd name="T11" fmla="*/ 5 h 112"/>
                <a:gd name="T12" fmla="*/ 66 w 67"/>
                <a:gd name="T13" fmla="*/ 2 h 112"/>
                <a:gd name="T14" fmla="*/ 60 w 67"/>
                <a:gd name="T15" fmla="*/ 11 h 112"/>
                <a:gd name="T16" fmla="*/ 51 w 67"/>
                <a:gd name="T17" fmla="*/ 21 h 112"/>
                <a:gd name="T18" fmla="*/ 48 w 67"/>
                <a:gd name="T19" fmla="*/ 28 h 112"/>
                <a:gd name="T20" fmla="*/ 45 w 67"/>
                <a:gd name="T21" fmla="*/ 27 h 112"/>
                <a:gd name="T22" fmla="*/ 50 w 67"/>
                <a:gd name="T23" fmla="*/ 21 h 112"/>
                <a:gd name="T24" fmla="*/ 45 w 67"/>
                <a:gd name="T25" fmla="*/ 21 h 112"/>
                <a:gd name="T26" fmla="*/ 44 w 67"/>
                <a:gd name="T27" fmla="*/ 21 h 112"/>
                <a:gd name="T28" fmla="*/ 42 w 67"/>
                <a:gd name="T29" fmla="*/ 27 h 112"/>
                <a:gd name="T30" fmla="*/ 35 w 67"/>
                <a:gd name="T31" fmla="*/ 37 h 112"/>
                <a:gd name="T32" fmla="*/ 32 w 67"/>
                <a:gd name="T33" fmla="*/ 43 h 112"/>
                <a:gd name="T34" fmla="*/ 22 w 67"/>
                <a:gd name="T35" fmla="*/ 58 h 112"/>
                <a:gd name="T36" fmla="*/ 16 w 67"/>
                <a:gd name="T37" fmla="*/ 68 h 112"/>
                <a:gd name="T38" fmla="*/ 13 w 67"/>
                <a:gd name="T39" fmla="*/ 72 h 112"/>
                <a:gd name="T40" fmla="*/ 10 w 67"/>
                <a:gd name="T41" fmla="*/ 84 h 112"/>
                <a:gd name="T42" fmla="*/ 6 w 67"/>
                <a:gd name="T43" fmla="*/ 100 h 112"/>
                <a:gd name="T44" fmla="*/ 3 w 67"/>
                <a:gd name="T45" fmla="*/ 110 h 112"/>
                <a:gd name="T46" fmla="*/ 0 w 67"/>
                <a:gd name="T47" fmla="*/ 107 h 112"/>
                <a:gd name="T48" fmla="*/ 3 w 67"/>
                <a:gd name="T49" fmla="*/ 98 h 112"/>
                <a:gd name="T50" fmla="*/ 6 w 67"/>
                <a:gd name="T51" fmla="*/ 84 h 112"/>
                <a:gd name="T52" fmla="*/ 12 w 67"/>
                <a:gd name="T53" fmla="*/ 65 h 112"/>
                <a:gd name="T54" fmla="*/ 13 w 67"/>
                <a:gd name="T55" fmla="*/ 60 h 112"/>
                <a:gd name="T56" fmla="*/ 16 w 67"/>
                <a:gd name="T57" fmla="*/ 58 h 112"/>
                <a:gd name="T58" fmla="*/ 16 w 67"/>
                <a:gd name="T59" fmla="*/ 56 h 112"/>
                <a:gd name="T60" fmla="*/ 18 w 67"/>
                <a:gd name="T61" fmla="*/ 54 h 112"/>
                <a:gd name="T62" fmla="*/ 18 w 67"/>
                <a:gd name="T63" fmla="*/ 52 h 112"/>
                <a:gd name="T64" fmla="*/ 20 w 67"/>
                <a:gd name="T65" fmla="*/ 50 h 112"/>
                <a:gd name="T66" fmla="*/ 20 w 67"/>
                <a:gd name="T67" fmla="*/ 50 h 112"/>
                <a:gd name="T68" fmla="*/ 20 w 67"/>
                <a:gd name="T69" fmla="*/ 49 h 112"/>
                <a:gd name="T70" fmla="*/ 22 w 67"/>
                <a:gd name="T71" fmla="*/ 46 h 112"/>
                <a:gd name="T72" fmla="*/ 22 w 67"/>
                <a:gd name="T73" fmla="*/ 44 h 112"/>
                <a:gd name="T74" fmla="*/ 23 w 67"/>
                <a:gd name="T75" fmla="*/ 43 h 112"/>
                <a:gd name="T76" fmla="*/ 23 w 67"/>
                <a:gd name="T77" fmla="*/ 40 h 112"/>
                <a:gd name="T78" fmla="*/ 26 w 67"/>
                <a:gd name="T79" fmla="*/ 38 h 112"/>
                <a:gd name="T80" fmla="*/ 26 w 67"/>
                <a:gd name="T81" fmla="*/ 37 h 112"/>
                <a:gd name="T82" fmla="*/ 28 w 67"/>
                <a:gd name="T83" fmla="*/ 37 h 112"/>
                <a:gd name="T84" fmla="*/ 28 w 67"/>
                <a:gd name="T85" fmla="*/ 34 h 112"/>
                <a:gd name="T86" fmla="*/ 29 w 67"/>
                <a:gd name="T87" fmla="*/ 33 h 112"/>
                <a:gd name="T88" fmla="*/ 29 w 67"/>
                <a:gd name="T89" fmla="*/ 30 h 112"/>
                <a:gd name="T90" fmla="*/ 32 w 67"/>
                <a:gd name="T91" fmla="*/ 28 h 112"/>
                <a:gd name="T92" fmla="*/ 32 w 67"/>
                <a:gd name="T93" fmla="*/ 27 h 112"/>
                <a:gd name="T94" fmla="*/ 34 w 67"/>
                <a:gd name="T95" fmla="*/ 27 h 112"/>
                <a:gd name="T96" fmla="*/ 35 w 67"/>
                <a:gd name="T97" fmla="*/ 24 h 112"/>
                <a:gd name="T98" fmla="*/ 35 w 67"/>
                <a:gd name="T99" fmla="*/ 22 h 112"/>
                <a:gd name="T100" fmla="*/ 38 w 67"/>
                <a:gd name="T101" fmla="*/ 21 h 112"/>
                <a:gd name="T102" fmla="*/ 38 w 67"/>
                <a:gd name="T103" fmla="*/ 18 h 112"/>
                <a:gd name="T104" fmla="*/ 40 w 67"/>
                <a:gd name="T105" fmla="*/ 17 h 112"/>
                <a:gd name="T106" fmla="*/ 40 w 67"/>
                <a:gd name="T107" fmla="*/ 17 h 112"/>
                <a:gd name="T108" fmla="*/ 42 w 67"/>
                <a:gd name="T109" fmla="*/ 15 h 112"/>
                <a:gd name="T110" fmla="*/ 44 w 67"/>
                <a:gd name="T111" fmla="*/ 12 h 112"/>
                <a:gd name="T112" fmla="*/ 44 w 67"/>
                <a:gd name="T113" fmla="*/ 11 h 112"/>
                <a:gd name="T114" fmla="*/ 42 w 67"/>
                <a:gd name="T115" fmla="*/ 15 h 112"/>
                <a:gd name="T116" fmla="*/ 38 w 67"/>
                <a:gd name="T117" fmla="*/ 22 h 112"/>
                <a:gd name="T118" fmla="*/ 13 w 67"/>
                <a:gd name="T119" fmla="*/ 6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 h="112">
                  <a:moveTo>
                    <a:pt x="38" y="22"/>
                  </a:moveTo>
                  <a:lnTo>
                    <a:pt x="38" y="22"/>
                  </a:lnTo>
                  <a:lnTo>
                    <a:pt x="40" y="21"/>
                  </a:lnTo>
                  <a:lnTo>
                    <a:pt x="40" y="21"/>
                  </a:lnTo>
                  <a:lnTo>
                    <a:pt x="40" y="22"/>
                  </a:lnTo>
                  <a:lnTo>
                    <a:pt x="40" y="22"/>
                  </a:lnTo>
                  <a:lnTo>
                    <a:pt x="42" y="21"/>
                  </a:lnTo>
                  <a:lnTo>
                    <a:pt x="42" y="21"/>
                  </a:lnTo>
                  <a:lnTo>
                    <a:pt x="44" y="18"/>
                  </a:lnTo>
                  <a:lnTo>
                    <a:pt x="45" y="17"/>
                  </a:lnTo>
                  <a:lnTo>
                    <a:pt x="45" y="17"/>
                  </a:lnTo>
                  <a:lnTo>
                    <a:pt x="48" y="15"/>
                  </a:lnTo>
                  <a:lnTo>
                    <a:pt x="50" y="12"/>
                  </a:lnTo>
                  <a:lnTo>
                    <a:pt x="50" y="12"/>
                  </a:lnTo>
                  <a:lnTo>
                    <a:pt x="48" y="15"/>
                  </a:lnTo>
                  <a:lnTo>
                    <a:pt x="48" y="17"/>
                  </a:lnTo>
                  <a:lnTo>
                    <a:pt x="48" y="17"/>
                  </a:lnTo>
                  <a:lnTo>
                    <a:pt x="50" y="15"/>
                  </a:lnTo>
                  <a:lnTo>
                    <a:pt x="50" y="15"/>
                  </a:lnTo>
                  <a:lnTo>
                    <a:pt x="54" y="11"/>
                  </a:lnTo>
                  <a:lnTo>
                    <a:pt x="56" y="11"/>
                  </a:lnTo>
                  <a:lnTo>
                    <a:pt x="57" y="8"/>
                  </a:lnTo>
                  <a:lnTo>
                    <a:pt x="60" y="6"/>
                  </a:lnTo>
                  <a:lnTo>
                    <a:pt x="61" y="5"/>
                  </a:lnTo>
                  <a:lnTo>
                    <a:pt x="66" y="0"/>
                  </a:lnTo>
                  <a:lnTo>
                    <a:pt x="66" y="0"/>
                  </a:lnTo>
                  <a:lnTo>
                    <a:pt x="67" y="0"/>
                  </a:lnTo>
                  <a:lnTo>
                    <a:pt x="66" y="2"/>
                  </a:lnTo>
                  <a:lnTo>
                    <a:pt x="63" y="5"/>
                  </a:lnTo>
                  <a:lnTo>
                    <a:pt x="61" y="6"/>
                  </a:lnTo>
                  <a:lnTo>
                    <a:pt x="60" y="8"/>
                  </a:lnTo>
                  <a:lnTo>
                    <a:pt x="60" y="11"/>
                  </a:lnTo>
                  <a:lnTo>
                    <a:pt x="56" y="12"/>
                  </a:lnTo>
                  <a:lnTo>
                    <a:pt x="56" y="15"/>
                  </a:lnTo>
                  <a:lnTo>
                    <a:pt x="51" y="21"/>
                  </a:lnTo>
                  <a:lnTo>
                    <a:pt x="51" y="21"/>
                  </a:lnTo>
                  <a:lnTo>
                    <a:pt x="50" y="21"/>
                  </a:lnTo>
                  <a:lnTo>
                    <a:pt x="50" y="24"/>
                  </a:lnTo>
                  <a:lnTo>
                    <a:pt x="48" y="27"/>
                  </a:lnTo>
                  <a:lnTo>
                    <a:pt x="48" y="28"/>
                  </a:lnTo>
                  <a:lnTo>
                    <a:pt x="45" y="28"/>
                  </a:lnTo>
                  <a:lnTo>
                    <a:pt x="48" y="22"/>
                  </a:lnTo>
                  <a:lnTo>
                    <a:pt x="45" y="24"/>
                  </a:lnTo>
                  <a:lnTo>
                    <a:pt x="45" y="27"/>
                  </a:lnTo>
                  <a:lnTo>
                    <a:pt x="45" y="24"/>
                  </a:lnTo>
                  <a:lnTo>
                    <a:pt x="45" y="22"/>
                  </a:lnTo>
                  <a:lnTo>
                    <a:pt x="48" y="22"/>
                  </a:lnTo>
                  <a:lnTo>
                    <a:pt x="50" y="21"/>
                  </a:lnTo>
                  <a:lnTo>
                    <a:pt x="50" y="18"/>
                  </a:lnTo>
                  <a:lnTo>
                    <a:pt x="50" y="18"/>
                  </a:lnTo>
                  <a:lnTo>
                    <a:pt x="45" y="21"/>
                  </a:lnTo>
                  <a:lnTo>
                    <a:pt x="45" y="21"/>
                  </a:lnTo>
                  <a:lnTo>
                    <a:pt x="48" y="18"/>
                  </a:lnTo>
                  <a:lnTo>
                    <a:pt x="45" y="18"/>
                  </a:lnTo>
                  <a:lnTo>
                    <a:pt x="45" y="18"/>
                  </a:lnTo>
                  <a:lnTo>
                    <a:pt x="44" y="21"/>
                  </a:lnTo>
                  <a:lnTo>
                    <a:pt x="44" y="22"/>
                  </a:lnTo>
                  <a:lnTo>
                    <a:pt x="42" y="22"/>
                  </a:lnTo>
                  <a:lnTo>
                    <a:pt x="40" y="27"/>
                  </a:lnTo>
                  <a:lnTo>
                    <a:pt x="42" y="27"/>
                  </a:lnTo>
                  <a:lnTo>
                    <a:pt x="40" y="28"/>
                  </a:lnTo>
                  <a:lnTo>
                    <a:pt x="38" y="34"/>
                  </a:lnTo>
                  <a:lnTo>
                    <a:pt x="38" y="37"/>
                  </a:lnTo>
                  <a:lnTo>
                    <a:pt x="35" y="37"/>
                  </a:lnTo>
                  <a:lnTo>
                    <a:pt x="35" y="37"/>
                  </a:lnTo>
                  <a:lnTo>
                    <a:pt x="34" y="40"/>
                  </a:lnTo>
                  <a:lnTo>
                    <a:pt x="32" y="40"/>
                  </a:lnTo>
                  <a:lnTo>
                    <a:pt x="32" y="43"/>
                  </a:lnTo>
                  <a:lnTo>
                    <a:pt x="29" y="46"/>
                  </a:lnTo>
                  <a:lnTo>
                    <a:pt x="28" y="49"/>
                  </a:lnTo>
                  <a:lnTo>
                    <a:pt x="26" y="52"/>
                  </a:lnTo>
                  <a:lnTo>
                    <a:pt x="22" y="58"/>
                  </a:lnTo>
                  <a:lnTo>
                    <a:pt x="22" y="58"/>
                  </a:lnTo>
                  <a:lnTo>
                    <a:pt x="20" y="62"/>
                  </a:lnTo>
                  <a:lnTo>
                    <a:pt x="18" y="65"/>
                  </a:lnTo>
                  <a:lnTo>
                    <a:pt x="16" y="68"/>
                  </a:lnTo>
                  <a:lnTo>
                    <a:pt x="16" y="69"/>
                  </a:lnTo>
                  <a:lnTo>
                    <a:pt x="13" y="69"/>
                  </a:lnTo>
                  <a:lnTo>
                    <a:pt x="13" y="72"/>
                  </a:lnTo>
                  <a:lnTo>
                    <a:pt x="13" y="72"/>
                  </a:lnTo>
                  <a:lnTo>
                    <a:pt x="12" y="74"/>
                  </a:lnTo>
                  <a:lnTo>
                    <a:pt x="12" y="78"/>
                  </a:lnTo>
                  <a:lnTo>
                    <a:pt x="10" y="80"/>
                  </a:lnTo>
                  <a:lnTo>
                    <a:pt x="10" y="84"/>
                  </a:lnTo>
                  <a:lnTo>
                    <a:pt x="7" y="88"/>
                  </a:lnTo>
                  <a:lnTo>
                    <a:pt x="7" y="90"/>
                  </a:lnTo>
                  <a:lnTo>
                    <a:pt x="6" y="98"/>
                  </a:lnTo>
                  <a:lnTo>
                    <a:pt x="6" y="100"/>
                  </a:lnTo>
                  <a:lnTo>
                    <a:pt x="4" y="104"/>
                  </a:lnTo>
                  <a:lnTo>
                    <a:pt x="4" y="104"/>
                  </a:lnTo>
                  <a:lnTo>
                    <a:pt x="3" y="107"/>
                  </a:lnTo>
                  <a:lnTo>
                    <a:pt x="3" y="110"/>
                  </a:lnTo>
                  <a:lnTo>
                    <a:pt x="0" y="112"/>
                  </a:lnTo>
                  <a:lnTo>
                    <a:pt x="0" y="112"/>
                  </a:lnTo>
                  <a:lnTo>
                    <a:pt x="0" y="110"/>
                  </a:lnTo>
                  <a:lnTo>
                    <a:pt x="0" y="107"/>
                  </a:lnTo>
                  <a:lnTo>
                    <a:pt x="0" y="106"/>
                  </a:lnTo>
                  <a:lnTo>
                    <a:pt x="0" y="106"/>
                  </a:lnTo>
                  <a:lnTo>
                    <a:pt x="3" y="100"/>
                  </a:lnTo>
                  <a:lnTo>
                    <a:pt x="3" y="98"/>
                  </a:lnTo>
                  <a:lnTo>
                    <a:pt x="3" y="96"/>
                  </a:lnTo>
                  <a:lnTo>
                    <a:pt x="4" y="91"/>
                  </a:lnTo>
                  <a:lnTo>
                    <a:pt x="4" y="88"/>
                  </a:lnTo>
                  <a:lnTo>
                    <a:pt x="6" y="84"/>
                  </a:lnTo>
                  <a:lnTo>
                    <a:pt x="6" y="80"/>
                  </a:lnTo>
                  <a:lnTo>
                    <a:pt x="7" y="74"/>
                  </a:lnTo>
                  <a:lnTo>
                    <a:pt x="10" y="68"/>
                  </a:lnTo>
                  <a:lnTo>
                    <a:pt x="12" y="65"/>
                  </a:lnTo>
                  <a:lnTo>
                    <a:pt x="13" y="62"/>
                  </a:lnTo>
                  <a:lnTo>
                    <a:pt x="13" y="62"/>
                  </a:lnTo>
                  <a:lnTo>
                    <a:pt x="13" y="60"/>
                  </a:lnTo>
                  <a:lnTo>
                    <a:pt x="13" y="60"/>
                  </a:lnTo>
                  <a:lnTo>
                    <a:pt x="13" y="60"/>
                  </a:lnTo>
                  <a:lnTo>
                    <a:pt x="16" y="58"/>
                  </a:lnTo>
                  <a:lnTo>
                    <a:pt x="16" y="58"/>
                  </a:lnTo>
                  <a:lnTo>
                    <a:pt x="16" y="58"/>
                  </a:lnTo>
                  <a:lnTo>
                    <a:pt x="16" y="58"/>
                  </a:lnTo>
                  <a:lnTo>
                    <a:pt x="16" y="58"/>
                  </a:lnTo>
                  <a:lnTo>
                    <a:pt x="16" y="56"/>
                  </a:lnTo>
                  <a:lnTo>
                    <a:pt x="16" y="56"/>
                  </a:lnTo>
                  <a:lnTo>
                    <a:pt x="16" y="56"/>
                  </a:lnTo>
                  <a:lnTo>
                    <a:pt x="16" y="56"/>
                  </a:lnTo>
                  <a:lnTo>
                    <a:pt x="18" y="54"/>
                  </a:lnTo>
                  <a:lnTo>
                    <a:pt x="18" y="54"/>
                  </a:lnTo>
                  <a:lnTo>
                    <a:pt x="18" y="54"/>
                  </a:lnTo>
                  <a:lnTo>
                    <a:pt x="18" y="54"/>
                  </a:lnTo>
                  <a:lnTo>
                    <a:pt x="18" y="52"/>
                  </a:lnTo>
                  <a:lnTo>
                    <a:pt x="18" y="52"/>
                  </a:lnTo>
                  <a:lnTo>
                    <a:pt x="18" y="52"/>
                  </a:lnTo>
                  <a:lnTo>
                    <a:pt x="18" y="52"/>
                  </a:lnTo>
                  <a:lnTo>
                    <a:pt x="18" y="52"/>
                  </a:lnTo>
                  <a:lnTo>
                    <a:pt x="20" y="50"/>
                  </a:lnTo>
                  <a:lnTo>
                    <a:pt x="20" y="50"/>
                  </a:lnTo>
                  <a:lnTo>
                    <a:pt x="20" y="50"/>
                  </a:lnTo>
                  <a:lnTo>
                    <a:pt x="20" y="50"/>
                  </a:lnTo>
                  <a:lnTo>
                    <a:pt x="20" y="50"/>
                  </a:lnTo>
                  <a:lnTo>
                    <a:pt x="20" y="49"/>
                  </a:lnTo>
                  <a:lnTo>
                    <a:pt x="20" y="49"/>
                  </a:lnTo>
                  <a:lnTo>
                    <a:pt x="20" y="49"/>
                  </a:lnTo>
                  <a:lnTo>
                    <a:pt x="20" y="49"/>
                  </a:lnTo>
                  <a:lnTo>
                    <a:pt x="22" y="46"/>
                  </a:lnTo>
                  <a:lnTo>
                    <a:pt x="22" y="46"/>
                  </a:lnTo>
                  <a:lnTo>
                    <a:pt x="22" y="46"/>
                  </a:lnTo>
                  <a:lnTo>
                    <a:pt x="22" y="46"/>
                  </a:lnTo>
                  <a:lnTo>
                    <a:pt x="22" y="46"/>
                  </a:lnTo>
                  <a:lnTo>
                    <a:pt x="22" y="44"/>
                  </a:lnTo>
                  <a:lnTo>
                    <a:pt x="22" y="44"/>
                  </a:lnTo>
                  <a:lnTo>
                    <a:pt x="22" y="44"/>
                  </a:lnTo>
                  <a:lnTo>
                    <a:pt x="23" y="44"/>
                  </a:lnTo>
                  <a:lnTo>
                    <a:pt x="23" y="43"/>
                  </a:lnTo>
                  <a:lnTo>
                    <a:pt x="23" y="43"/>
                  </a:lnTo>
                  <a:lnTo>
                    <a:pt x="23" y="43"/>
                  </a:lnTo>
                  <a:lnTo>
                    <a:pt x="23" y="43"/>
                  </a:lnTo>
                  <a:lnTo>
                    <a:pt x="23" y="43"/>
                  </a:lnTo>
                  <a:lnTo>
                    <a:pt x="23" y="40"/>
                  </a:lnTo>
                  <a:lnTo>
                    <a:pt x="23" y="40"/>
                  </a:lnTo>
                  <a:lnTo>
                    <a:pt x="26" y="40"/>
                  </a:lnTo>
                  <a:lnTo>
                    <a:pt x="26" y="40"/>
                  </a:lnTo>
                  <a:lnTo>
                    <a:pt x="26" y="40"/>
                  </a:lnTo>
                  <a:lnTo>
                    <a:pt x="26" y="38"/>
                  </a:lnTo>
                  <a:lnTo>
                    <a:pt x="26" y="38"/>
                  </a:lnTo>
                  <a:lnTo>
                    <a:pt x="26" y="38"/>
                  </a:lnTo>
                  <a:lnTo>
                    <a:pt x="26" y="38"/>
                  </a:lnTo>
                  <a:lnTo>
                    <a:pt x="26" y="37"/>
                  </a:lnTo>
                  <a:lnTo>
                    <a:pt x="26" y="37"/>
                  </a:lnTo>
                  <a:lnTo>
                    <a:pt x="28" y="37"/>
                  </a:lnTo>
                  <a:lnTo>
                    <a:pt x="28" y="37"/>
                  </a:lnTo>
                  <a:lnTo>
                    <a:pt x="28" y="37"/>
                  </a:lnTo>
                  <a:lnTo>
                    <a:pt x="28" y="34"/>
                  </a:lnTo>
                  <a:lnTo>
                    <a:pt x="28" y="34"/>
                  </a:lnTo>
                  <a:lnTo>
                    <a:pt x="28" y="34"/>
                  </a:lnTo>
                  <a:lnTo>
                    <a:pt x="28" y="34"/>
                  </a:lnTo>
                  <a:lnTo>
                    <a:pt x="28" y="34"/>
                  </a:lnTo>
                  <a:lnTo>
                    <a:pt x="29" y="33"/>
                  </a:lnTo>
                  <a:lnTo>
                    <a:pt x="29" y="33"/>
                  </a:lnTo>
                  <a:lnTo>
                    <a:pt x="29" y="33"/>
                  </a:lnTo>
                  <a:lnTo>
                    <a:pt x="29" y="33"/>
                  </a:lnTo>
                  <a:lnTo>
                    <a:pt x="29" y="33"/>
                  </a:lnTo>
                  <a:lnTo>
                    <a:pt x="29" y="30"/>
                  </a:lnTo>
                  <a:lnTo>
                    <a:pt x="29" y="30"/>
                  </a:lnTo>
                  <a:lnTo>
                    <a:pt x="32" y="30"/>
                  </a:lnTo>
                  <a:lnTo>
                    <a:pt x="32" y="30"/>
                  </a:lnTo>
                  <a:lnTo>
                    <a:pt x="32" y="28"/>
                  </a:lnTo>
                  <a:lnTo>
                    <a:pt x="32" y="28"/>
                  </a:lnTo>
                  <a:lnTo>
                    <a:pt x="32" y="28"/>
                  </a:lnTo>
                  <a:lnTo>
                    <a:pt x="32" y="28"/>
                  </a:lnTo>
                  <a:lnTo>
                    <a:pt x="32" y="28"/>
                  </a:lnTo>
                  <a:lnTo>
                    <a:pt x="32" y="27"/>
                  </a:lnTo>
                  <a:lnTo>
                    <a:pt x="34" y="27"/>
                  </a:lnTo>
                  <a:lnTo>
                    <a:pt x="34" y="27"/>
                  </a:lnTo>
                  <a:lnTo>
                    <a:pt x="34" y="27"/>
                  </a:lnTo>
                  <a:lnTo>
                    <a:pt x="34" y="27"/>
                  </a:lnTo>
                  <a:lnTo>
                    <a:pt x="34" y="24"/>
                  </a:lnTo>
                  <a:lnTo>
                    <a:pt x="34" y="24"/>
                  </a:lnTo>
                  <a:lnTo>
                    <a:pt x="34" y="24"/>
                  </a:lnTo>
                  <a:lnTo>
                    <a:pt x="35" y="24"/>
                  </a:lnTo>
                  <a:lnTo>
                    <a:pt x="35" y="24"/>
                  </a:lnTo>
                  <a:lnTo>
                    <a:pt x="35" y="22"/>
                  </a:lnTo>
                  <a:lnTo>
                    <a:pt x="35" y="22"/>
                  </a:lnTo>
                  <a:lnTo>
                    <a:pt x="35" y="22"/>
                  </a:lnTo>
                  <a:lnTo>
                    <a:pt x="35" y="22"/>
                  </a:lnTo>
                  <a:lnTo>
                    <a:pt x="35" y="22"/>
                  </a:lnTo>
                  <a:lnTo>
                    <a:pt x="38" y="21"/>
                  </a:lnTo>
                  <a:lnTo>
                    <a:pt x="38" y="21"/>
                  </a:lnTo>
                  <a:lnTo>
                    <a:pt x="38" y="21"/>
                  </a:lnTo>
                  <a:lnTo>
                    <a:pt x="38" y="21"/>
                  </a:lnTo>
                  <a:lnTo>
                    <a:pt x="38" y="21"/>
                  </a:lnTo>
                  <a:lnTo>
                    <a:pt x="38" y="18"/>
                  </a:lnTo>
                  <a:lnTo>
                    <a:pt x="38" y="18"/>
                  </a:lnTo>
                  <a:lnTo>
                    <a:pt x="38" y="18"/>
                  </a:lnTo>
                  <a:lnTo>
                    <a:pt x="40" y="18"/>
                  </a:lnTo>
                  <a:lnTo>
                    <a:pt x="40" y="17"/>
                  </a:lnTo>
                  <a:lnTo>
                    <a:pt x="40" y="17"/>
                  </a:lnTo>
                  <a:lnTo>
                    <a:pt x="40" y="17"/>
                  </a:lnTo>
                  <a:lnTo>
                    <a:pt x="40" y="17"/>
                  </a:lnTo>
                  <a:lnTo>
                    <a:pt x="40" y="17"/>
                  </a:lnTo>
                  <a:lnTo>
                    <a:pt x="40" y="17"/>
                  </a:lnTo>
                  <a:lnTo>
                    <a:pt x="42" y="15"/>
                  </a:lnTo>
                  <a:lnTo>
                    <a:pt x="42" y="15"/>
                  </a:lnTo>
                  <a:lnTo>
                    <a:pt x="42" y="15"/>
                  </a:lnTo>
                  <a:lnTo>
                    <a:pt x="42" y="15"/>
                  </a:lnTo>
                  <a:lnTo>
                    <a:pt x="42" y="15"/>
                  </a:lnTo>
                  <a:lnTo>
                    <a:pt x="42" y="12"/>
                  </a:lnTo>
                  <a:lnTo>
                    <a:pt x="44" y="12"/>
                  </a:lnTo>
                  <a:lnTo>
                    <a:pt x="44" y="12"/>
                  </a:lnTo>
                  <a:lnTo>
                    <a:pt x="44" y="12"/>
                  </a:lnTo>
                  <a:lnTo>
                    <a:pt x="44" y="11"/>
                  </a:lnTo>
                  <a:lnTo>
                    <a:pt x="44" y="11"/>
                  </a:lnTo>
                  <a:lnTo>
                    <a:pt x="44" y="12"/>
                  </a:lnTo>
                  <a:lnTo>
                    <a:pt x="42" y="15"/>
                  </a:lnTo>
                  <a:lnTo>
                    <a:pt x="42" y="15"/>
                  </a:lnTo>
                  <a:lnTo>
                    <a:pt x="42" y="15"/>
                  </a:lnTo>
                  <a:lnTo>
                    <a:pt x="42" y="17"/>
                  </a:lnTo>
                  <a:lnTo>
                    <a:pt x="40" y="18"/>
                  </a:lnTo>
                  <a:lnTo>
                    <a:pt x="38" y="22"/>
                  </a:lnTo>
                  <a:lnTo>
                    <a:pt x="38" y="22"/>
                  </a:lnTo>
                  <a:lnTo>
                    <a:pt x="38" y="22"/>
                  </a:lnTo>
                  <a:lnTo>
                    <a:pt x="38" y="22"/>
                  </a:lnTo>
                  <a:lnTo>
                    <a:pt x="38" y="22"/>
                  </a:lnTo>
                  <a:close/>
                  <a:moveTo>
                    <a:pt x="13" y="62"/>
                  </a:moveTo>
                  <a:lnTo>
                    <a:pt x="13" y="62"/>
                  </a:lnTo>
                  <a:lnTo>
                    <a:pt x="13" y="6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1" name="Freeform 837">
              <a:extLst>
                <a:ext uri="{FF2B5EF4-FFF2-40B4-BE49-F238E27FC236}">
                  <a16:creationId xmlns:a16="http://schemas.microsoft.com/office/drawing/2014/main" id="{AFBFD05C-EF5D-4C17-A34D-3E2FEAC20178}"/>
                </a:ext>
              </a:extLst>
            </p:cNvPr>
            <p:cNvSpPr>
              <a:spLocks/>
            </p:cNvSpPr>
            <p:nvPr/>
          </p:nvSpPr>
          <p:spPr bwMode="auto">
            <a:xfrm>
              <a:off x="2389188" y="3587750"/>
              <a:ext cx="0" cy="3175"/>
            </a:xfrm>
            <a:custGeom>
              <a:avLst/>
              <a:gdLst>
                <a:gd name="T0" fmla="*/ 0 h 2"/>
                <a:gd name="T1" fmla="*/ 2 h 2"/>
                <a:gd name="T2" fmla="*/ 0 h 2"/>
                <a:gd name="T3" fmla="*/ 2 h 2"/>
                <a:gd name="T4" fmla="*/ 0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lnTo>
                    <a:pt x="0" y="2"/>
                  </a:lnTo>
                  <a:lnTo>
                    <a:pt x="0" y="0"/>
                  </a:lnTo>
                  <a:lnTo>
                    <a:pt x="0" y="2"/>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2" name="Freeform 838">
              <a:extLst>
                <a:ext uri="{FF2B5EF4-FFF2-40B4-BE49-F238E27FC236}">
                  <a16:creationId xmlns:a16="http://schemas.microsoft.com/office/drawing/2014/main" id="{F61EBF67-ECDC-4949-A053-2F151750868B}"/>
                </a:ext>
              </a:extLst>
            </p:cNvPr>
            <p:cNvSpPr>
              <a:spLocks noEditPoints="1"/>
            </p:cNvSpPr>
            <p:nvPr/>
          </p:nvSpPr>
          <p:spPr bwMode="auto">
            <a:xfrm>
              <a:off x="2693988" y="3152775"/>
              <a:ext cx="104775" cy="63500"/>
            </a:xfrm>
            <a:custGeom>
              <a:avLst/>
              <a:gdLst>
                <a:gd name="T0" fmla="*/ 50 w 66"/>
                <a:gd name="T1" fmla="*/ 10 h 40"/>
                <a:gd name="T2" fmla="*/ 52 w 66"/>
                <a:gd name="T3" fmla="*/ 15 h 40"/>
                <a:gd name="T4" fmla="*/ 50 w 66"/>
                <a:gd name="T5" fmla="*/ 16 h 40"/>
                <a:gd name="T6" fmla="*/ 45 w 66"/>
                <a:gd name="T7" fmla="*/ 20 h 40"/>
                <a:gd name="T8" fmla="*/ 44 w 66"/>
                <a:gd name="T9" fmla="*/ 22 h 40"/>
                <a:gd name="T10" fmla="*/ 44 w 66"/>
                <a:gd name="T11" fmla="*/ 24 h 40"/>
                <a:gd name="T12" fmla="*/ 39 w 66"/>
                <a:gd name="T13" fmla="*/ 24 h 40"/>
                <a:gd name="T14" fmla="*/ 36 w 66"/>
                <a:gd name="T15" fmla="*/ 26 h 40"/>
                <a:gd name="T16" fmla="*/ 30 w 66"/>
                <a:gd name="T17" fmla="*/ 28 h 40"/>
                <a:gd name="T18" fmla="*/ 24 w 66"/>
                <a:gd name="T19" fmla="*/ 32 h 40"/>
                <a:gd name="T20" fmla="*/ 22 w 66"/>
                <a:gd name="T21" fmla="*/ 30 h 40"/>
                <a:gd name="T22" fmla="*/ 20 w 66"/>
                <a:gd name="T23" fmla="*/ 28 h 40"/>
                <a:gd name="T24" fmla="*/ 14 w 66"/>
                <a:gd name="T25" fmla="*/ 30 h 40"/>
                <a:gd name="T26" fmla="*/ 7 w 66"/>
                <a:gd name="T27" fmla="*/ 32 h 40"/>
                <a:gd name="T28" fmla="*/ 8 w 66"/>
                <a:gd name="T29" fmla="*/ 30 h 40"/>
                <a:gd name="T30" fmla="*/ 16 w 66"/>
                <a:gd name="T31" fmla="*/ 26 h 40"/>
                <a:gd name="T32" fmla="*/ 24 w 66"/>
                <a:gd name="T33" fmla="*/ 26 h 40"/>
                <a:gd name="T34" fmla="*/ 36 w 66"/>
                <a:gd name="T35" fmla="*/ 20 h 40"/>
                <a:gd name="T36" fmla="*/ 42 w 66"/>
                <a:gd name="T37" fmla="*/ 18 h 40"/>
                <a:gd name="T38" fmla="*/ 44 w 66"/>
                <a:gd name="T39" fmla="*/ 12 h 40"/>
                <a:gd name="T40" fmla="*/ 50 w 66"/>
                <a:gd name="T41" fmla="*/ 10 h 40"/>
                <a:gd name="T42" fmla="*/ 50 w 66"/>
                <a:gd name="T43" fmla="*/ 10 h 40"/>
                <a:gd name="T44" fmla="*/ 64 w 66"/>
                <a:gd name="T45" fmla="*/ 4 h 40"/>
                <a:gd name="T46" fmla="*/ 66 w 66"/>
                <a:gd name="T47" fmla="*/ 6 h 40"/>
                <a:gd name="T48" fmla="*/ 58 w 66"/>
                <a:gd name="T49" fmla="*/ 6 h 40"/>
                <a:gd name="T50" fmla="*/ 54 w 66"/>
                <a:gd name="T51" fmla="*/ 6 h 40"/>
                <a:gd name="T52" fmla="*/ 50 w 66"/>
                <a:gd name="T53" fmla="*/ 9 h 40"/>
                <a:gd name="T54" fmla="*/ 45 w 66"/>
                <a:gd name="T55" fmla="*/ 9 h 40"/>
                <a:gd name="T56" fmla="*/ 45 w 66"/>
                <a:gd name="T57" fmla="*/ 6 h 40"/>
                <a:gd name="T58" fmla="*/ 52 w 66"/>
                <a:gd name="T59" fmla="*/ 6 h 40"/>
                <a:gd name="T60" fmla="*/ 54 w 66"/>
                <a:gd name="T61" fmla="*/ 4 h 40"/>
                <a:gd name="T62" fmla="*/ 54 w 66"/>
                <a:gd name="T63" fmla="*/ 2 h 40"/>
                <a:gd name="T64" fmla="*/ 58 w 66"/>
                <a:gd name="T65" fmla="*/ 2 h 40"/>
                <a:gd name="T66" fmla="*/ 60 w 66"/>
                <a:gd name="T67" fmla="*/ 4 h 40"/>
                <a:gd name="T68" fmla="*/ 8 w 66"/>
                <a:gd name="T69" fmla="*/ 32 h 40"/>
                <a:gd name="T70" fmla="*/ 7 w 66"/>
                <a:gd name="T71" fmla="*/ 35 h 40"/>
                <a:gd name="T72" fmla="*/ 3 w 66"/>
                <a:gd name="T73" fmla="*/ 40 h 40"/>
                <a:gd name="T74" fmla="*/ 0 w 66"/>
                <a:gd name="T75" fmla="*/ 38 h 40"/>
                <a:gd name="T76" fmla="*/ 3 w 66"/>
                <a:gd name="T77" fmla="*/ 35 h 40"/>
                <a:gd name="T78" fmla="*/ 0 w 66"/>
                <a:gd name="T79" fmla="*/ 34 h 40"/>
                <a:gd name="T80" fmla="*/ 4 w 66"/>
                <a:gd name="T81" fmla="*/ 32 h 40"/>
                <a:gd name="T82" fmla="*/ 19 w 66"/>
                <a:gd name="T83" fmla="*/ 30 h 40"/>
                <a:gd name="T84" fmla="*/ 19 w 66"/>
                <a:gd name="T85" fmla="*/ 32 h 40"/>
                <a:gd name="T86" fmla="*/ 10 w 66"/>
                <a:gd name="T87" fmla="*/ 34 h 40"/>
                <a:gd name="T88" fmla="*/ 13 w 66"/>
                <a:gd name="T89" fmla="*/ 30 h 40"/>
                <a:gd name="T90" fmla="*/ 16 w 66"/>
                <a:gd name="T91" fmla="*/ 30 h 40"/>
                <a:gd name="T92" fmla="*/ 19 w 66"/>
                <a:gd name="T93"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 h="40">
                  <a:moveTo>
                    <a:pt x="50" y="10"/>
                  </a:moveTo>
                  <a:lnTo>
                    <a:pt x="50" y="10"/>
                  </a:lnTo>
                  <a:lnTo>
                    <a:pt x="52" y="12"/>
                  </a:lnTo>
                  <a:lnTo>
                    <a:pt x="52" y="15"/>
                  </a:lnTo>
                  <a:lnTo>
                    <a:pt x="50" y="15"/>
                  </a:lnTo>
                  <a:lnTo>
                    <a:pt x="50" y="16"/>
                  </a:lnTo>
                  <a:lnTo>
                    <a:pt x="48" y="16"/>
                  </a:lnTo>
                  <a:lnTo>
                    <a:pt x="45" y="20"/>
                  </a:lnTo>
                  <a:lnTo>
                    <a:pt x="45" y="22"/>
                  </a:lnTo>
                  <a:lnTo>
                    <a:pt x="44" y="22"/>
                  </a:lnTo>
                  <a:lnTo>
                    <a:pt x="45" y="24"/>
                  </a:lnTo>
                  <a:lnTo>
                    <a:pt x="44" y="24"/>
                  </a:lnTo>
                  <a:lnTo>
                    <a:pt x="42" y="26"/>
                  </a:lnTo>
                  <a:lnTo>
                    <a:pt x="39" y="24"/>
                  </a:lnTo>
                  <a:lnTo>
                    <a:pt x="38" y="26"/>
                  </a:lnTo>
                  <a:lnTo>
                    <a:pt x="36" y="26"/>
                  </a:lnTo>
                  <a:lnTo>
                    <a:pt x="35" y="28"/>
                  </a:lnTo>
                  <a:lnTo>
                    <a:pt x="30" y="28"/>
                  </a:lnTo>
                  <a:lnTo>
                    <a:pt x="26" y="30"/>
                  </a:lnTo>
                  <a:lnTo>
                    <a:pt x="24" y="32"/>
                  </a:lnTo>
                  <a:lnTo>
                    <a:pt x="20" y="30"/>
                  </a:lnTo>
                  <a:lnTo>
                    <a:pt x="22" y="30"/>
                  </a:lnTo>
                  <a:lnTo>
                    <a:pt x="22" y="28"/>
                  </a:lnTo>
                  <a:lnTo>
                    <a:pt x="20" y="28"/>
                  </a:lnTo>
                  <a:lnTo>
                    <a:pt x="16" y="30"/>
                  </a:lnTo>
                  <a:lnTo>
                    <a:pt x="14" y="30"/>
                  </a:lnTo>
                  <a:lnTo>
                    <a:pt x="10" y="30"/>
                  </a:lnTo>
                  <a:lnTo>
                    <a:pt x="7" y="32"/>
                  </a:lnTo>
                  <a:lnTo>
                    <a:pt x="4" y="32"/>
                  </a:lnTo>
                  <a:lnTo>
                    <a:pt x="8" y="30"/>
                  </a:lnTo>
                  <a:lnTo>
                    <a:pt x="13" y="28"/>
                  </a:lnTo>
                  <a:lnTo>
                    <a:pt x="16" y="26"/>
                  </a:lnTo>
                  <a:lnTo>
                    <a:pt x="22" y="26"/>
                  </a:lnTo>
                  <a:lnTo>
                    <a:pt x="24" y="26"/>
                  </a:lnTo>
                  <a:lnTo>
                    <a:pt x="30" y="22"/>
                  </a:lnTo>
                  <a:lnTo>
                    <a:pt x="36" y="20"/>
                  </a:lnTo>
                  <a:lnTo>
                    <a:pt x="38" y="18"/>
                  </a:lnTo>
                  <a:lnTo>
                    <a:pt x="42" y="18"/>
                  </a:lnTo>
                  <a:lnTo>
                    <a:pt x="44" y="15"/>
                  </a:lnTo>
                  <a:lnTo>
                    <a:pt x="44" y="12"/>
                  </a:lnTo>
                  <a:lnTo>
                    <a:pt x="48" y="10"/>
                  </a:lnTo>
                  <a:lnTo>
                    <a:pt x="50" y="10"/>
                  </a:lnTo>
                  <a:lnTo>
                    <a:pt x="50" y="10"/>
                  </a:lnTo>
                  <a:lnTo>
                    <a:pt x="50" y="10"/>
                  </a:lnTo>
                  <a:close/>
                  <a:moveTo>
                    <a:pt x="60" y="4"/>
                  </a:moveTo>
                  <a:lnTo>
                    <a:pt x="64" y="4"/>
                  </a:lnTo>
                  <a:lnTo>
                    <a:pt x="66" y="4"/>
                  </a:lnTo>
                  <a:lnTo>
                    <a:pt x="66" y="6"/>
                  </a:lnTo>
                  <a:lnTo>
                    <a:pt x="60" y="6"/>
                  </a:lnTo>
                  <a:lnTo>
                    <a:pt x="58" y="6"/>
                  </a:lnTo>
                  <a:lnTo>
                    <a:pt x="58" y="9"/>
                  </a:lnTo>
                  <a:lnTo>
                    <a:pt x="54" y="6"/>
                  </a:lnTo>
                  <a:lnTo>
                    <a:pt x="52" y="6"/>
                  </a:lnTo>
                  <a:lnTo>
                    <a:pt x="50" y="9"/>
                  </a:lnTo>
                  <a:lnTo>
                    <a:pt x="50" y="9"/>
                  </a:lnTo>
                  <a:lnTo>
                    <a:pt x="45" y="9"/>
                  </a:lnTo>
                  <a:lnTo>
                    <a:pt x="45" y="9"/>
                  </a:lnTo>
                  <a:lnTo>
                    <a:pt x="45" y="6"/>
                  </a:lnTo>
                  <a:lnTo>
                    <a:pt x="48" y="6"/>
                  </a:lnTo>
                  <a:lnTo>
                    <a:pt x="52" y="6"/>
                  </a:lnTo>
                  <a:lnTo>
                    <a:pt x="52" y="4"/>
                  </a:lnTo>
                  <a:lnTo>
                    <a:pt x="54" y="4"/>
                  </a:lnTo>
                  <a:lnTo>
                    <a:pt x="54" y="2"/>
                  </a:lnTo>
                  <a:lnTo>
                    <a:pt x="54" y="2"/>
                  </a:lnTo>
                  <a:lnTo>
                    <a:pt x="55" y="0"/>
                  </a:lnTo>
                  <a:lnTo>
                    <a:pt x="58" y="2"/>
                  </a:lnTo>
                  <a:lnTo>
                    <a:pt x="60" y="4"/>
                  </a:lnTo>
                  <a:lnTo>
                    <a:pt x="60" y="4"/>
                  </a:lnTo>
                  <a:close/>
                  <a:moveTo>
                    <a:pt x="4" y="32"/>
                  </a:moveTo>
                  <a:lnTo>
                    <a:pt x="8" y="32"/>
                  </a:lnTo>
                  <a:lnTo>
                    <a:pt x="8" y="34"/>
                  </a:lnTo>
                  <a:lnTo>
                    <a:pt x="7" y="35"/>
                  </a:lnTo>
                  <a:lnTo>
                    <a:pt x="4" y="40"/>
                  </a:lnTo>
                  <a:lnTo>
                    <a:pt x="3" y="40"/>
                  </a:lnTo>
                  <a:lnTo>
                    <a:pt x="0" y="40"/>
                  </a:lnTo>
                  <a:lnTo>
                    <a:pt x="0" y="38"/>
                  </a:lnTo>
                  <a:lnTo>
                    <a:pt x="3" y="35"/>
                  </a:lnTo>
                  <a:lnTo>
                    <a:pt x="3" y="35"/>
                  </a:lnTo>
                  <a:lnTo>
                    <a:pt x="0" y="35"/>
                  </a:lnTo>
                  <a:lnTo>
                    <a:pt x="0" y="34"/>
                  </a:lnTo>
                  <a:lnTo>
                    <a:pt x="4" y="32"/>
                  </a:lnTo>
                  <a:lnTo>
                    <a:pt x="4" y="32"/>
                  </a:lnTo>
                  <a:lnTo>
                    <a:pt x="4" y="32"/>
                  </a:lnTo>
                  <a:close/>
                  <a:moveTo>
                    <a:pt x="19" y="30"/>
                  </a:moveTo>
                  <a:lnTo>
                    <a:pt x="20" y="30"/>
                  </a:lnTo>
                  <a:lnTo>
                    <a:pt x="19" y="32"/>
                  </a:lnTo>
                  <a:lnTo>
                    <a:pt x="14" y="32"/>
                  </a:lnTo>
                  <a:lnTo>
                    <a:pt x="10" y="34"/>
                  </a:lnTo>
                  <a:lnTo>
                    <a:pt x="10" y="34"/>
                  </a:lnTo>
                  <a:lnTo>
                    <a:pt x="13" y="30"/>
                  </a:lnTo>
                  <a:lnTo>
                    <a:pt x="14" y="30"/>
                  </a:lnTo>
                  <a:lnTo>
                    <a:pt x="16" y="30"/>
                  </a:lnTo>
                  <a:lnTo>
                    <a:pt x="19" y="30"/>
                  </a:lnTo>
                  <a:lnTo>
                    <a:pt x="19" y="3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3" name="Freeform 839">
              <a:extLst>
                <a:ext uri="{FF2B5EF4-FFF2-40B4-BE49-F238E27FC236}">
                  <a16:creationId xmlns:a16="http://schemas.microsoft.com/office/drawing/2014/main" id="{DEEA34D6-FF75-41E5-8653-053A991AC97F}"/>
                </a:ext>
              </a:extLst>
            </p:cNvPr>
            <p:cNvSpPr>
              <a:spLocks/>
            </p:cNvSpPr>
            <p:nvPr/>
          </p:nvSpPr>
          <p:spPr bwMode="auto">
            <a:xfrm>
              <a:off x="2495551" y="3344863"/>
              <a:ext cx="28575" cy="34925"/>
            </a:xfrm>
            <a:custGeom>
              <a:avLst/>
              <a:gdLst>
                <a:gd name="T0" fmla="*/ 5 w 18"/>
                <a:gd name="T1" fmla="*/ 22 h 22"/>
                <a:gd name="T2" fmla="*/ 2 w 18"/>
                <a:gd name="T3" fmla="*/ 22 h 22"/>
                <a:gd name="T4" fmla="*/ 0 w 18"/>
                <a:gd name="T5" fmla="*/ 20 h 22"/>
                <a:gd name="T6" fmla="*/ 0 w 18"/>
                <a:gd name="T7" fmla="*/ 18 h 22"/>
                <a:gd name="T8" fmla="*/ 0 w 18"/>
                <a:gd name="T9" fmla="*/ 16 h 22"/>
                <a:gd name="T10" fmla="*/ 0 w 18"/>
                <a:gd name="T11" fmla="*/ 16 h 22"/>
                <a:gd name="T12" fmla="*/ 0 w 18"/>
                <a:gd name="T13" fmla="*/ 12 h 22"/>
                <a:gd name="T14" fmla="*/ 0 w 18"/>
                <a:gd name="T15" fmla="*/ 11 h 22"/>
                <a:gd name="T16" fmla="*/ 2 w 18"/>
                <a:gd name="T17" fmla="*/ 8 h 22"/>
                <a:gd name="T18" fmla="*/ 5 w 18"/>
                <a:gd name="T19" fmla="*/ 6 h 22"/>
                <a:gd name="T20" fmla="*/ 6 w 18"/>
                <a:gd name="T21" fmla="*/ 6 h 22"/>
                <a:gd name="T22" fmla="*/ 9 w 18"/>
                <a:gd name="T23" fmla="*/ 5 h 22"/>
                <a:gd name="T24" fmla="*/ 11 w 18"/>
                <a:gd name="T25" fmla="*/ 5 h 22"/>
                <a:gd name="T26" fmla="*/ 11 w 18"/>
                <a:gd name="T27" fmla="*/ 6 h 22"/>
                <a:gd name="T28" fmla="*/ 15 w 18"/>
                <a:gd name="T29" fmla="*/ 2 h 22"/>
                <a:gd name="T30" fmla="*/ 16 w 18"/>
                <a:gd name="T31" fmla="*/ 2 h 22"/>
                <a:gd name="T32" fmla="*/ 18 w 18"/>
                <a:gd name="T33" fmla="*/ 0 h 22"/>
                <a:gd name="T34" fmla="*/ 16 w 18"/>
                <a:gd name="T35" fmla="*/ 2 h 22"/>
                <a:gd name="T36" fmla="*/ 18 w 18"/>
                <a:gd name="T37" fmla="*/ 6 h 22"/>
                <a:gd name="T38" fmla="*/ 16 w 18"/>
                <a:gd name="T39" fmla="*/ 8 h 22"/>
                <a:gd name="T40" fmla="*/ 16 w 18"/>
                <a:gd name="T41" fmla="*/ 11 h 22"/>
                <a:gd name="T42" fmla="*/ 15 w 18"/>
                <a:gd name="T43" fmla="*/ 12 h 22"/>
                <a:gd name="T44" fmla="*/ 12 w 18"/>
                <a:gd name="T45" fmla="*/ 14 h 22"/>
                <a:gd name="T46" fmla="*/ 11 w 18"/>
                <a:gd name="T47" fmla="*/ 14 h 22"/>
                <a:gd name="T48" fmla="*/ 9 w 18"/>
                <a:gd name="T49" fmla="*/ 18 h 22"/>
                <a:gd name="T50" fmla="*/ 6 w 18"/>
                <a:gd name="T51" fmla="*/ 22 h 22"/>
                <a:gd name="T52" fmla="*/ 5 w 18"/>
                <a:gd name="T53" fmla="*/ 22 h 22"/>
                <a:gd name="T54" fmla="*/ 5 w 18"/>
                <a:gd name="T5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 h="22">
                  <a:moveTo>
                    <a:pt x="5" y="22"/>
                  </a:moveTo>
                  <a:lnTo>
                    <a:pt x="2" y="22"/>
                  </a:lnTo>
                  <a:lnTo>
                    <a:pt x="0" y="20"/>
                  </a:lnTo>
                  <a:lnTo>
                    <a:pt x="0" y="18"/>
                  </a:lnTo>
                  <a:lnTo>
                    <a:pt x="0" y="16"/>
                  </a:lnTo>
                  <a:lnTo>
                    <a:pt x="0" y="16"/>
                  </a:lnTo>
                  <a:lnTo>
                    <a:pt x="0" y="12"/>
                  </a:lnTo>
                  <a:lnTo>
                    <a:pt x="0" y="11"/>
                  </a:lnTo>
                  <a:lnTo>
                    <a:pt x="2" y="8"/>
                  </a:lnTo>
                  <a:lnTo>
                    <a:pt x="5" y="6"/>
                  </a:lnTo>
                  <a:lnTo>
                    <a:pt x="6" y="6"/>
                  </a:lnTo>
                  <a:lnTo>
                    <a:pt x="9" y="5"/>
                  </a:lnTo>
                  <a:lnTo>
                    <a:pt x="11" y="5"/>
                  </a:lnTo>
                  <a:lnTo>
                    <a:pt x="11" y="6"/>
                  </a:lnTo>
                  <a:lnTo>
                    <a:pt x="15" y="2"/>
                  </a:lnTo>
                  <a:lnTo>
                    <a:pt x="16" y="2"/>
                  </a:lnTo>
                  <a:lnTo>
                    <a:pt x="18" y="0"/>
                  </a:lnTo>
                  <a:lnTo>
                    <a:pt x="16" y="2"/>
                  </a:lnTo>
                  <a:lnTo>
                    <a:pt x="18" y="6"/>
                  </a:lnTo>
                  <a:lnTo>
                    <a:pt x="16" y="8"/>
                  </a:lnTo>
                  <a:lnTo>
                    <a:pt x="16" y="11"/>
                  </a:lnTo>
                  <a:lnTo>
                    <a:pt x="15" y="12"/>
                  </a:lnTo>
                  <a:lnTo>
                    <a:pt x="12" y="14"/>
                  </a:lnTo>
                  <a:lnTo>
                    <a:pt x="11" y="14"/>
                  </a:lnTo>
                  <a:lnTo>
                    <a:pt x="9" y="18"/>
                  </a:lnTo>
                  <a:lnTo>
                    <a:pt x="6" y="22"/>
                  </a:lnTo>
                  <a:lnTo>
                    <a:pt x="5" y="22"/>
                  </a:lnTo>
                  <a:lnTo>
                    <a:pt x="5" y="2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4" name="Freeform 840">
              <a:extLst>
                <a:ext uri="{FF2B5EF4-FFF2-40B4-BE49-F238E27FC236}">
                  <a16:creationId xmlns:a16="http://schemas.microsoft.com/office/drawing/2014/main" id="{11D5B6F5-69F2-43EF-A8C3-96F10BFE8541}"/>
                </a:ext>
              </a:extLst>
            </p:cNvPr>
            <p:cNvSpPr>
              <a:spLocks/>
            </p:cNvSpPr>
            <p:nvPr/>
          </p:nvSpPr>
          <p:spPr bwMode="auto">
            <a:xfrm>
              <a:off x="3190876" y="3454400"/>
              <a:ext cx="0" cy="4763"/>
            </a:xfrm>
            <a:custGeom>
              <a:avLst/>
              <a:gdLst>
                <a:gd name="T0" fmla="*/ 0 h 3"/>
                <a:gd name="T1" fmla="*/ 3 h 3"/>
                <a:gd name="T2" fmla="*/ 3 h 3"/>
                <a:gd name="T3" fmla="*/ 3 h 3"/>
                <a:gd name="T4" fmla="*/ 3 h 3"/>
                <a:gd name="T5" fmla="*/ 3 h 3"/>
                <a:gd name="T6" fmla="*/ 3 h 3"/>
                <a:gd name="T7" fmla="*/ 0 h 3"/>
                <a:gd name="T8" fmla="*/ 0 h 3"/>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3">
                  <a:moveTo>
                    <a:pt x="0" y="0"/>
                  </a:moveTo>
                  <a:lnTo>
                    <a:pt x="0" y="3"/>
                  </a:lnTo>
                  <a:lnTo>
                    <a:pt x="0" y="3"/>
                  </a:lnTo>
                  <a:lnTo>
                    <a:pt x="0" y="3"/>
                  </a:lnTo>
                  <a:lnTo>
                    <a:pt x="0" y="3"/>
                  </a:lnTo>
                  <a:lnTo>
                    <a:pt x="0" y="3"/>
                  </a:lnTo>
                  <a:lnTo>
                    <a:pt x="0" y="3"/>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5" name="Freeform 841">
              <a:extLst>
                <a:ext uri="{FF2B5EF4-FFF2-40B4-BE49-F238E27FC236}">
                  <a16:creationId xmlns:a16="http://schemas.microsoft.com/office/drawing/2014/main" id="{D1BD20F6-4EDE-41CC-B8EB-1C60B4171380}"/>
                </a:ext>
              </a:extLst>
            </p:cNvPr>
            <p:cNvSpPr>
              <a:spLocks/>
            </p:cNvSpPr>
            <p:nvPr/>
          </p:nvSpPr>
          <p:spPr bwMode="auto">
            <a:xfrm>
              <a:off x="2673351" y="3187700"/>
              <a:ext cx="25400" cy="19050"/>
            </a:xfrm>
            <a:custGeom>
              <a:avLst/>
              <a:gdLst>
                <a:gd name="T0" fmla="*/ 5 w 16"/>
                <a:gd name="T1" fmla="*/ 2 h 12"/>
                <a:gd name="T2" fmla="*/ 7 w 16"/>
                <a:gd name="T3" fmla="*/ 0 h 12"/>
                <a:gd name="T4" fmla="*/ 11 w 16"/>
                <a:gd name="T5" fmla="*/ 0 h 12"/>
                <a:gd name="T6" fmla="*/ 13 w 16"/>
                <a:gd name="T7" fmla="*/ 0 h 12"/>
                <a:gd name="T8" fmla="*/ 13 w 16"/>
                <a:gd name="T9" fmla="*/ 0 h 12"/>
                <a:gd name="T10" fmla="*/ 16 w 16"/>
                <a:gd name="T11" fmla="*/ 2 h 12"/>
                <a:gd name="T12" fmla="*/ 16 w 16"/>
                <a:gd name="T13" fmla="*/ 4 h 12"/>
                <a:gd name="T14" fmla="*/ 13 w 16"/>
                <a:gd name="T15" fmla="*/ 6 h 12"/>
                <a:gd name="T16" fmla="*/ 11 w 16"/>
                <a:gd name="T17" fmla="*/ 8 h 12"/>
                <a:gd name="T18" fmla="*/ 10 w 16"/>
                <a:gd name="T19" fmla="*/ 8 h 12"/>
                <a:gd name="T20" fmla="*/ 7 w 16"/>
                <a:gd name="T21" fmla="*/ 8 h 12"/>
                <a:gd name="T22" fmla="*/ 1 w 16"/>
                <a:gd name="T23" fmla="*/ 10 h 12"/>
                <a:gd name="T24" fmla="*/ 0 w 16"/>
                <a:gd name="T25" fmla="*/ 12 h 12"/>
                <a:gd name="T26" fmla="*/ 4 w 16"/>
                <a:gd name="T27" fmla="*/ 6 h 12"/>
                <a:gd name="T28" fmla="*/ 4 w 16"/>
                <a:gd name="T29" fmla="*/ 6 h 12"/>
                <a:gd name="T30" fmla="*/ 5 w 16"/>
                <a:gd name="T31" fmla="*/ 4 h 12"/>
                <a:gd name="T32" fmla="*/ 5 w 16"/>
                <a:gd name="T33" fmla="*/ 2 h 12"/>
                <a:gd name="T34" fmla="*/ 5 w 16"/>
                <a:gd name="T35"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5" y="2"/>
                  </a:moveTo>
                  <a:lnTo>
                    <a:pt x="7" y="0"/>
                  </a:lnTo>
                  <a:lnTo>
                    <a:pt x="11" y="0"/>
                  </a:lnTo>
                  <a:lnTo>
                    <a:pt x="13" y="0"/>
                  </a:lnTo>
                  <a:lnTo>
                    <a:pt x="13" y="0"/>
                  </a:lnTo>
                  <a:lnTo>
                    <a:pt x="16" y="2"/>
                  </a:lnTo>
                  <a:lnTo>
                    <a:pt x="16" y="4"/>
                  </a:lnTo>
                  <a:lnTo>
                    <a:pt x="13" y="6"/>
                  </a:lnTo>
                  <a:lnTo>
                    <a:pt x="11" y="8"/>
                  </a:lnTo>
                  <a:lnTo>
                    <a:pt x="10" y="8"/>
                  </a:lnTo>
                  <a:lnTo>
                    <a:pt x="7" y="8"/>
                  </a:lnTo>
                  <a:lnTo>
                    <a:pt x="1" y="10"/>
                  </a:lnTo>
                  <a:lnTo>
                    <a:pt x="0" y="12"/>
                  </a:lnTo>
                  <a:lnTo>
                    <a:pt x="4" y="6"/>
                  </a:lnTo>
                  <a:lnTo>
                    <a:pt x="4" y="6"/>
                  </a:lnTo>
                  <a:lnTo>
                    <a:pt x="5" y="4"/>
                  </a:lnTo>
                  <a:lnTo>
                    <a:pt x="5" y="2"/>
                  </a:lnTo>
                  <a:lnTo>
                    <a:pt x="5"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6" name="Freeform 842">
              <a:extLst>
                <a:ext uri="{FF2B5EF4-FFF2-40B4-BE49-F238E27FC236}">
                  <a16:creationId xmlns:a16="http://schemas.microsoft.com/office/drawing/2014/main" id="{43926688-E5BE-4DBD-AD07-8E32A6094986}"/>
                </a:ext>
              </a:extLst>
            </p:cNvPr>
            <p:cNvSpPr>
              <a:spLocks/>
            </p:cNvSpPr>
            <p:nvPr/>
          </p:nvSpPr>
          <p:spPr bwMode="auto">
            <a:xfrm>
              <a:off x="2495551" y="3308350"/>
              <a:ext cx="33338" cy="46038"/>
            </a:xfrm>
            <a:custGeom>
              <a:avLst/>
              <a:gdLst>
                <a:gd name="T0" fmla="*/ 11 w 21"/>
                <a:gd name="T1" fmla="*/ 0 h 29"/>
                <a:gd name="T2" fmla="*/ 11 w 21"/>
                <a:gd name="T3" fmla="*/ 2 h 29"/>
                <a:gd name="T4" fmla="*/ 12 w 21"/>
                <a:gd name="T5" fmla="*/ 2 h 29"/>
                <a:gd name="T6" fmla="*/ 11 w 21"/>
                <a:gd name="T7" fmla="*/ 3 h 29"/>
                <a:gd name="T8" fmla="*/ 12 w 21"/>
                <a:gd name="T9" fmla="*/ 3 h 29"/>
                <a:gd name="T10" fmla="*/ 12 w 21"/>
                <a:gd name="T11" fmla="*/ 3 h 29"/>
                <a:gd name="T12" fmla="*/ 15 w 21"/>
                <a:gd name="T13" fmla="*/ 2 h 29"/>
                <a:gd name="T14" fmla="*/ 16 w 21"/>
                <a:gd name="T15" fmla="*/ 3 h 29"/>
                <a:gd name="T16" fmla="*/ 16 w 21"/>
                <a:gd name="T17" fmla="*/ 6 h 29"/>
                <a:gd name="T18" fmla="*/ 15 w 21"/>
                <a:gd name="T19" fmla="*/ 7 h 29"/>
                <a:gd name="T20" fmla="*/ 12 w 21"/>
                <a:gd name="T21" fmla="*/ 7 h 29"/>
                <a:gd name="T22" fmla="*/ 12 w 21"/>
                <a:gd name="T23" fmla="*/ 9 h 29"/>
                <a:gd name="T24" fmla="*/ 15 w 21"/>
                <a:gd name="T25" fmla="*/ 9 h 29"/>
                <a:gd name="T26" fmla="*/ 15 w 21"/>
                <a:gd name="T27" fmla="*/ 12 h 29"/>
                <a:gd name="T28" fmla="*/ 16 w 21"/>
                <a:gd name="T29" fmla="*/ 13 h 29"/>
                <a:gd name="T30" fmla="*/ 18 w 21"/>
                <a:gd name="T31" fmla="*/ 15 h 29"/>
                <a:gd name="T32" fmla="*/ 18 w 21"/>
                <a:gd name="T33" fmla="*/ 19 h 29"/>
                <a:gd name="T34" fmla="*/ 18 w 21"/>
                <a:gd name="T35" fmla="*/ 19 h 29"/>
                <a:gd name="T36" fmla="*/ 21 w 21"/>
                <a:gd name="T37" fmla="*/ 22 h 29"/>
                <a:gd name="T38" fmla="*/ 18 w 21"/>
                <a:gd name="T39" fmla="*/ 23 h 29"/>
                <a:gd name="T40" fmla="*/ 16 w 21"/>
                <a:gd name="T41" fmla="*/ 25 h 29"/>
                <a:gd name="T42" fmla="*/ 15 w 21"/>
                <a:gd name="T43" fmla="*/ 25 h 29"/>
                <a:gd name="T44" fmla="*/ 11 w 21"/>
                <a:gd name="T45" fmla="*/ 29 h 29"/>
                <a:gd name="T46" fmla="*/ 11 w 21"/>
                <a:gd name="T47" fmla="*/ 28 h 29"/>
                <a:gd name="T48" fmla="*/ 12 w 21"/>
                <a:gd name="T49" fmla="*/ 28 h 29"/>
                <a:gd name="T50" fmla="*/ 12 w 21"/>
                <a:gd name="T51" fmla="*/ 25 h 29"/>
                <a:gd name="T52" fmla="*/ 12 w 21"/>
                <a:gd name="T53" fmla="*/ 22 h 29"/>
                <a:gd name="T54" fmla="*/ 12 w 21"/>
                <a:gd name="T55" fmla="*/ 22 h 29"/>
                <a:gd name="T56" fmla="*/ 11 w 21"/>
                <a:gd name="T57" fmla="*/ 19 h 29"/>
                <a:gd name="T58" fmla="*/ 12 w 21"/>
                <a:gd name="T59" fmla="*/ 18 h 29"/>
                <a:gd name="T60" fmla="*/ 11 w 21"/>
                <a:gd name="T61" fmla="*/ 13 h 29"/>
                <a:gd name="T62" fmla="*/ 9 w 21"/>
                <a:gd name="T63" fmla="*/ 13 h 29"/>
                <a:gd name="T64" fmla="*/ 6 w 21"/>
                <a:gd name="T65" fmla="*/ 18 h 29"/>
                <a:gd name="T66" fmla="*/ 5 w 21"/>
                <a:gd name="T67" fmla="*/ 15 h 29"/>
                <a:gd name="T68" fmla="*/ 0 w 21"/>
                <a:gd name="T69" fmla="*/ 19 h 29"/>
                <a:gd name="T70" fmla="*/ 0 w 21"/>
                <a:gd name="T71" fmla="*/ 19 h 29"/>
                <a:gd name="T72" fmla="*/ 0 w 21"/>
                <a:gd name="T73" fmla="*/ 18 h 29"/>
                <a:gd name="T74" fmla="*/ 2 w 21"/>
                <a:gd name="T75" fmla="*/ 18 h 29"/>
                <a:gd name="T76" fmla="*/ 2 w 21"/>
                <a:gd name="T77" fmla="*/ 13 h 29"/>
                <a:gd name="T78" fmla="*/ 2 w 21"/>
                <a:gd name="T79" fmla="*/ 12 h 29"/>
                <a:gd name="T80" fmla="*/ 0 w 21"/>
                <a:gd name="T81" fmla="*/ 13 h 29"/>
                <a:gd name="T82" fmla="*/ 2 w 21"/>
                <a:gd name="T83" fmla="*/ 12 h 29"/>
                <a:gd name="T84" fmla="*/ 0 w 21"/>
                <a:gd name="T85" fmla="*/ 9 h 29"/>
                <a:gd name="T86" fmla="*/ 2 w 21"/>
                <a:gd name="T87" fmla="*/ 7 h 29"/>
                <a:gd name="T88" fmla="*/ 5 w 21"/>
                <a:gd name="T89" fmla="*/ 6 h 29"/>
                <a:gd name="T90" fmla="*/ 6 w 21"/>
                <a:gd name="T91" fmla="*/ 3 h 29"/>
                <a:gd name="T92" fmla="*/ 6 w 21"/>
                <a:gd name="T93" fmla="*/ 6 h 29"/>
                <a:gd name="T94" fmla="*/ 9 w 21"/>
                <a:gd name="T95" fmla="*/ 3 h 29"/>
                <a:gd name="T96" fmla="*/ 9 w 21"/>
                <a:gd name="T97" fmla="*/ 2 h 29"/>
                <a:gd name="T98" fmla="*/ 9 w 21"/>
                <a:gd name="T99" fmla="*/ 2 h 29"/>
                <a:gd name="T100" fmla="*/ 11 w 21"/>
                <a:gd name="T101" fmla="*/ 0 h 29"/>
                <a:gd name="T102" fmla="*/ 11 w 21"/>
                <a:gd name="T10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 h="29">
                  <a:moveTo>
                    <a:pt x="11" y="0"/>
                  </a:moveTo>
                  <a:lnTo>
                    <a:pt x="11" y="2"/>
                  </a:lnTo>
                  <a:lnTo>
                    <a:pt x="12" y="2"/>
                  </a:lnTo>
                  <a:lnTo>
                    <a:pt x="11" y="3"/>
                  </a:lnTo>
                  <a:lnTo>
                    <a:pt x="12" y="3"/>
                  </a:lnTo>
                  <a:lnTo>
                    <a:pt x="12" y="3"/>
                  </a:lnTo>
                  <a:lnTo>
                    <a:pt x="15" y="2"/>
                  </a:lnTo>
                  <a:lnTo>
                    <a:pt x="16" y="3"/>
                  </a:lnTo>
                  <a:lnTo>
                    <a:pt x="16" y="6"/>
                  </a:lnTo>
                  <a:lnTo>
                    <a:pt x="15" y="7"/>
                  </a:lnTo>
                  <a:lnTo>
                    <a:pt x="12" y="7"/>
                  </a:lnTo>
                  <a:lnTo>
                    <a:pt x="12" y="9"/>
                  </a:lnTo>
                  <a:lnTo>
                    <a:pt x="15" y="9"/>
                  </a:lnTo>
                  <a:lnTo>
                    <a:pt x="15" y="12"/>
                  </a:lnTo>
                  <a:lnTo>
                    <a:pt x="16" y="13"/>
                  </a:lnTo>
                  <a:lnTo>
                    <a:pt x="18" y="15"/>
                  </a:lnTo>
                  <a:lnTo>
                    <a:pt x="18" y="19"/>
                  </a:lnTo>
                  <a:lnTo>
                    <a:pt x="18" y="19"/>
                  </a:lnTo>
                  <a:lnTo>
                    <a:pt x="21" y="22"/>
                  </a:lnTo>
                  <a:lnTo>
                    <a:pt x="18" y="23"/>
                  </a:lnTo>
                  <a:lnTo>
                    <a:pt x="16" y="25"/>
                  </a:lnTo>
                  <a:lnTo>
                    <a:pt x="15" y="25"/>
                  </a:lnTo>
                  <a:lnTo>
                    <a:pt x="11" y="29"/>
                  </a:lnTo>
                  <a:lnTo>
                    <a:pt x="11" y="28"/>
                  </a:lnTo>
                  <a:lnTo>
                    <a:pt x="12" y="28"/>
                  </a:lnTo>
                  <a:lnTo>
                    <a:pt x="12" y="25"/>
                  </a:lnTo>
                  <a:lnTo>
                    <a:pt x="12" y="22"/>
                  </a:lnTo>
                  <a:lnTo>
                    <a:pt x="12" y="22"/>
                  </a:lnTo>
                  <a:lnTo>
                    <a:pt x="11" y="19"/>
                  </a:lnTo>
                  <a:lnTo>
                    <a:pt x="12" y="18"/>
                  </a:lnTo>
                  <a:lnTo>
                    <a:pt x="11" y="13"/>
                  </a:lnTo>
                  <a:lnTo>
                    <a:pt x="9" y="13"/>
                  </a:lnTo>
                  <a:lnTo>
                    <a:pt x="6" y="18"/>
                  </a:lnTo>
                  <a:lnTo>
                    <a:pt x="5" y="15"/>
                  </a:lnTo>
                  <a:lnTo>
                    <a:pt x="0" y="19"/>
                  </a:lnTo>
                  <a:lnTo>
                    <a:pt x="0" y="19"/>
                  </a:lnTo>
                  <a:lnTo>
                    <a:pt x="0" y="18"/>
                  </a:lnTo>
                  <a:lnTo>
                    <a:pt x="2" y="18"/>
                  </a:lnTo>
                  <a:lnTo>
                    <a:pt x="2" y="13"/>
                  </a:lnTo>
                  <a:lnTo>
                    <a:pt x="2" y="12"/>
                  </a:lnTo>
                  <a:lnTo>
                    <a:pt x="0" y="13"/>
                  </a:lnTo>
                  <a:lnTo>
                    <a:pt x="2" y="12"/>
                  </a:lnTo>
                  <a:lnTo>
                    <a:pt x="0" y="9"/>
                  </a:lnTo>
                  <a:lnTo>
                    <a:pt x="2" y="7"/>
                  </a:lnTo>
                  <a:lnTo>
                    <a:pt x="5" y="6"/>
                  </a:lnTo>
                  <a:lnTo>
                    <a:pt x="6" y="3"/>
                  </a:lnTo>
                  <a:lnTo>
                    <a:pt x="6" y="6"/>
                  </a:lnTo>
                  <a:lnTo>
                    <a:pt x="9" y="3"/>
                  </a:lnTo>
                  <a:lnTo>
                    <a:pt x="9" y="2"/>
                  </a:lnTo>
                  <a:lnTo>
                    <a:pt x="9" y="2"/>
                  </a:lnTo>
                  <a:lnTo>
                    <a:pt x="11" y="0"/>
                  </a:lnTo>
                  <a:lnTo>
                    <a:pt x="11"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7" name="Freeform 843">
              <a:extLst>
                <a:ext uri="{FF2B5EF4-FFF2-40B4-BE49-F238E27FC236}">
                  <a16:creationId xmlns:a16="http://schemas.microsoft.com/office/drawing/2014/main" id="{6E921212-06F5-45ED-9CE7-197E5076DCA0}"/>
                </a:ext>
              </a:extLst>
            </p:cNvPr>
            <p:cNvSpPr>
              <a:spLocks/>
            </p:cNvSpPr>
            <p:nvPr/>
          </p:nvSpPr>
          <p:spPr bwMode="auto">
            <a:xfrm>
              <a:off x="2403476" y="3443288"/>
              <a:ext cx="4763" cy="26988"/>
            </a:xfrm>
            <a:custGeom>
              <a:avLst/>
              <a:gdLst>
                <a:gd name="T0" fmla="*/ 3 w 3"/>
                <a:gd name="T1" fmla="*/ 0 h 17"/>
                <a:gd name="T2" fmla="*/ 3 w 3"/>
                <a:gd name="T3" fmla="*/ 1 h 17"/>
                <a:gd name="T4" fmla="*/ 3 w 3"/>
                <a:gd name="T5" fmla="*/ 4 h 17"/>
                <a:gd name="T6" fmla="*/ 3 w 3"/>
                <a:gd name="T7" fmla="*/ 7 h 17"/>
                <a:gd name="T8" fmla="*/ 3 w 3"/>
                <a:gd name="T9" fmla="*/ 10 h 17"/>
                <a:gd name="T10" fmla="*/ 3 w 3"/>
                <a:gd name="T11" fmla="*/ 12 h 17"/>
                <a:gd name="T12" fmla="*/ 1 w 3"/>
                <a:gd name="T13" fmla="*/ 16 h 17"/>
                <a:gd name="T14" fmla="*/ 0 w 3"/>
                <a:gd name="T15" fmla="*/ 17 h 17"/>
                <a:gd name="T16" fmla="*/ 0 w 3"/>
                <a:gd name="T17" fmla="*/ 13 h 17"/>
                <a:gd name="T18" fmla="*/ 1 w 3"/>
                <a:gd name="T19" fmla="*/ 7 h 17"/>
                <a:gd name="T20" fmla="*/ 3 w 3"/>
                <a:gd name="T21" fmla="*/ 1 h 17"/>
                <a:gd name="T22" fmla="*/ 3 w 3"/>
                <a:gd name="T23" fmla="*/ 0 h 17"/>
                <a:gd name="T24" fmla="*/ 3 w 3"/>
                <a:gd name="T2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7">
                  <a:moveTo>
                    <a:pt x="3" y="0"/>
                  </a:moveTo>
                  <a:lnTo>
                    <a:pt x="3" y="1"/>
                  </a:lnTo>
                  <a:lnTo>
                    <a:pt x="3" y="4"/>
                  </a:lnTo>
                  <a:lnTo>
                    <a:pt x="3" y="7"/>
                  </a:lnTo>
                  <a:lnTo>
                    <a:pt x="3" y="10"/>
                  </a:lnTo>
                  <a:lnTo>
                    <a:pt x="3" y="12"/>
                  </a:lnTo>
                  <a:lnTo>
                    <a:pt x="1" y="16"/>
                  </a:lnTo>
                  <a:lnTo>
                    <a:pt x="0" y="17"/>
                  </a:lnTo>
                  <a:lnTo>
                    <a:pt x="0" y="13"/>
                  </a:lnTo>
                  <a:lnTo>
                    <a:pt x="1" y="7"/>
                  </a:lnTo>
                  <a:lnTo>
                    <a:pt x="3" y="1"/>
                  </a:lnTo>
                  <a:lnTo>
                    <a:pt x="3" y="0"/>
                  </a:lnTo>
                  <a:lnTo>
                    <a:pt x="3"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8" name="Rectangle 844">
              <a:extLst>
                <a:ext uri="{FF2B5EF4-FFF2-40B4-BE49-F238E27FC236}">
                  <a16:creationId xmlns:a16="http://schemas.microsoft.com/office/drawing/2014/main" id="{20DA94FC-D6CB-42E2-BC07-6FEE44236EDB}"/>
                </a:ext>
              </a:extLst>
            </p:cNvPr>
            <p:cNvSpPr>
              <a:spLocks noChangeArrowheads="1"/>
            </p:cNvSpPr>
            <p:nvPr/>
          </p:nvSpPr>
          <p:spPr bwMode="auto">
            <a:xfrm>
              <a:off x="2570163" y="3287713"/>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9" name="Rectangle 845">
              <a:extLst>
                <a:ext uri="{FF2B5EF4-FFF2-40B4-BE49-F238E27FC236}">
                  <a16:creationId xmlns:a16="http://schemas.microsoft.com/office/drawing/2014/main" id="{11C6D95E-B9D1-4B1E-B0EA-788567CA8DA4}"/>
                </a:ext>
              </a:extLst>
            </p:cNvPr>
            <p:cNvSpPr>
              <a:spLocks noChangeArrowheads="1"/>
            </p:cNvSpPr>
            <p:nvPr/>
          </p:nvSpPr>
          <p:spPr bwMode="auto">
            <a:xfrm>
              <a:off x="2392363" y="3484563"/>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0" name="Freeform 846">
              <a:extLst>
                <a:ext uri="{FF2B5EF4-FFF2-40B4-BE49-F238E27FC236}">
                  <a16:creationId xmlns:a16="http://schemas.microsoft.com/office/drawing/2014/main" id="{F0F27A3B-2D9F-4BB5-97ED-745D8D56145B}"/>
                </a:ext>
              </a:extLst>
            </p:cNvPr>
            <p:cNvSpPr>
              <a:spLocks/>
            </p:cNvSpPr>
            <p:nvPr/>
          </p:nvSpPr>
          <p:spPr bwMode="auto">
            <a:xfrm>
              <a:off x="2974976" y="3362325"/>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1" name="Freeform 847">
              <a:extLst>
                <a:ext uri="{FF2B5EF4-FFF2-40B4-BE49-F238E27FC236}">
                  <a16:creationId xmlns:a16="http://schemas.microsoft.com/office/drawing/2014/main" id="{44A6105A-15C3-4537-8645-39D3C0282521}"/>
                </a:ext>
              </a:extLst>
            </p:cNvPr>
            <p:cNvSpPr>
              <a:spLocks/>
            </p:cNvSpPr>
            <p:nvPr/>
          </p:nvSpPr>
          <p:spPr bwMode="auto">
            <a:xfrm>
              <a:off x="2462213" y="3282950"/>
              <a:ext cx="50800" cy="109538"/>
            </a:xfrm>
            <a:custGeom>
              <a:avLst/>
              <a:gdLst>
                <a:gd name="T0" fmla="*/ 26 w 32"/>
                <a:gd name="T1" fmla="*/ 22 h 69"/>
                <a:gd name="T2" fmla="*/ 21 w 32"/>
                <a:gd name="T3" fmla="*/ 25 h 69"/>
                <a:gd name="T4" fmla="*/ 16 w 32"/>
                <a:gd name="T5" fmla="*/ 31 h 69"/>
                <a:gd name="T6" fmla="*/ 14 w 32"/>
                <a:gd name="T7" fmla="*/ 38 h 69"/>
                <a:gd name="T8" fmla="*/ 11 w 32"/>
                <a:gd name="T9" fmla="*/ 39 h 69"/>
                <a:gd name="T10" fmla="*/ 14 w 32"/>
                <a:gd name="T11" fmla="*/ 45 h 69"/>
                <a:gd name="T12" fmla="*/ 10 w 32"/>
                <a:gd name="T13" fmla="*/ 50 h 69"/>
                <a:gd name="T14" fmla="*/ 11 w 32"/>
                <a:gd name="T15" fmla="*/ 55 h 69"/>
                <a:gd name="T16" fmla="*/ 11 w 32"/>
                <a:gd name="T17" fmla="*/ 63 h 69"/>
                <a:gd name="T18" fmla="*/ 8 w 32"/>
                <a:gd name="T19" fmla="*/ 69 h 69"/>
                <a:gd name="T20" fmla="*/ 5 w 32"/>
                <a:gd name="T21" fmla="*/ 69 h 69"/>
                <a:gd name="T22" fmla="*/ 8 w 32"/>
                <a:gd name="T23" fmla="*/ 66 h 69"/>
                <a:gd name="T24" fmla="*/ 10 w 32"/>
                <a:gd name="T25" fmla="*/ 57 h 69"/>
                <a:gd name="T26" fmla="*/ 10 w 32"/>
                <a:gd name="T27" fmla="*/ 51 h 69"/>
                <a:gd name="T28" fmla="*/ 10 w 32"/>
                <a:gd name="T29" fmla="*/ 44 h 69"/>
                <a:gd name="T30" fmla="*/ 5 w 32"/>
                <a:gd name="T31" fmla="*/ 50 h 69"/>
                <a:gd name="T32" fmla="*/ 2 w 32"/>
                <a:gd name="T33" fmla="*/ 51 h 69"/>
                <a:gd name="T34" fmla="*/ 4 w 32"/>
                <a:gd name="T35" fmla="*/ 45 h 69"/>
                <a:gd name="T36" fmla="*/ 4 w 32"/>
                <a:gd name="T37" fmla="*/ 38 h 69"/>
                <a:gd name="T38" fmla="*/ 4 w 32"/>
                <a:gd name="T39" fmla="*/ 35 h 69"/>
                <a:gd name="T40" fmla="*/ 4 w 32"/>
                <a:gd name="T41" fmla="*/ 35 h 69"/>
                <a:gd name="T42" fmla="*/ 5 w 32"/>
                <a:gd name="T43" fmla="*/ 29 h 69"/>
                <a:gd name="T44" fmla="*/ 8 w 32"/>
                <a:gd name="T45" fmla="*/ 28 h 69"/>
                <a:gd name="T46" fmla="*/ 10 w 32"/>
                <a:gd name="T47" fmla="*/ 22 h 69"/>
                <a:gd name="T48" fmla="*/ 11 w 32"/>
                <a:gd name="T49" fmla="*/ 22 h 69"/>
                <a:gd name="T50" fmla="*/ 16 w 32"/>
                <a:gd name="T51" fmla="*/ 13 h 69"/>
                <a:gd name="T52" fmla="*/ 20 w 32"/>
                <a:gd name="T53" fmla="*/ 9 h 69"/>
                <a:gd name="T54" fmla="*/ 23 w 32"/>
                <a:gd name="T55" fmla="*/ 6 h 69"/>
                <a:gd name="T56" fmla="*/ 27 w 32"/>
                <a:gd name="T57" fmla="*/ 1 h 69"/>
                <a:gd name="T58" fmla="*/ 30 w 32"/>
                <a:gd name="T59" fmla="*/ 0 h 69"/>
                <a:gd name="T60" fmla="*/ 30 w 32"/>
                <a:gd name="T61" fmla="*/ 1 h 69"/>
                <a:gd name="T62" fmla="*/ 30 w 32"/>
                <a:gd name="T63" fmla="*/ 3 h 69"/>
                <a:gd name="T64" fmla="*/ 26 w 32"/>
                <a:gd name="T65" fmla="*/ 7 h 69"/>
                <a:gd name="T66" fmla="*/ 21 w 32"/>
                <a:gd name="T67" fmla="*/ 13 h 69"/>
                <a:gd name="T68" fmla="*/ 23 w 32"/>
                <a:gd name="T69" fmla="*/ 13 h 69"/>
                <a:gd name="T70" fmla="*/ 23 w 32"/>
                <a:gd name="T71" fmla="*/ 18 h 69"/>
                <a:gd name="T72" fmla="*/ 23 w 32"/>
                <a:gd name="T73" fmla="*/ 19 h 69"/>
                <a:gd name="T74" fmla="*/ 26 w 32"/>
                <a:gd name="T75" fmla="*/ 22 h 69"/>
                <a:gd name="T76" fmla="*/ 27 w 32"/>
                <a:gd name="T77"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 h="69">
                  <a:moveTo>
                    <a:pt x="27" y="19"/>
                  </a:moveTo>
                  <a:lnTo>
                    <a:pt x="26" y="22"/>
                  </a:lnTo>
                  <a:lnTo>
                    <a:pt x="23" y="23"/>
                  </a:lnTo>
                  <a:lnTo>
                    <a:pt x="21" y="25"/>
                  </a:lnTo>
                  <a:lnTo>
                    <a:pt x="20" y="29"/>
                  </a:lnTo>
                  <a:lnTo>
                    <a:pt x="16" y="31"/>
                  </a:lnTo>
                  <a:lnTo>
                    <a:pt x="16" y="34"/>
                  </a:lnTo>
                  <a:lnTo>
                    <a:pt x="14" y="38"/>
                  </a:lnTo>
                  <a:lnTo>
                    <a:pt x="11" y="38"/>
                  </a:lnTo>
                  <a:lnTo>
                    <a:pt x="11" y="39"/>
                  </a:lnTo>
                  <a:lnTo>
                    <a:pt x="14" y="44"/>
                  </a:lnTo>
                  <a:lnTo>
                    <a:pt x="14" y="45"/>
                  </a:lnTo>
                  <a:lnTo>
                    <a:pt x="11" y="50"/>
                  </a:lnTo>
                  <a:lnTo>
                    <a:pt x="10" y="50"/>
                  </a:lnTo>
                  <a:lnTo>
                    <a:pt x="10" y="51"/>
                  </a:lnTo>
                  <a:lnTo>
                    <a:pt x="11" y="55"/>
                  </a:lnTo>
                  <a:lnTo>
                    <a:pt x="11" y="59"/>
                  </a:lnTo>
                  <a:lnTo>
                    <a:pt x="11" y="63"/>
                  </a:lnTo>
                  <a:lnTo>
                    <a:pt x="10" y="67"/>
                  </a:lnTo>
                  <a:lnTo>
                    <a:pt x="8" y="69"/>
                  </a:lnTo>
                  <a:lnTo>
                    <a:pt x="8" y="69"/>
                  </a:lnTo>
                  <a:lnTo>
                    <a:pt x="5" y="69"/>
                  </a:lnTo>
                  <a:lnTo>
                    <a:pt x="8" y="67"/>
                  </a:lnTo>
                  <a:lnTo>
                    <a:pt x="8" y="66"/>
                  </a:lnTo>
                  <a:lnTo>
                    <a:pt x="10" y="61"/>
                  </a:lnTo>
                  <a:lnTo>
                    <a:pt x="10" y="57"/>
                  </a:lnTo>
                  <a:lnTo>
                    <a:pt x="10" y="55"/>
                  </a:lnTo>
                  <a:lnTo>
                    <a:pt x="10" y="51"/>
                  </a:lnTo>
                  <a:lnTo>
                    <a:pt x="10" y="50"/>
                  </a:lnTo>
                  <a:lnTo>
                    <a:pt x="10" y="44"/>
                  </a:lnTo>
                  <a:lnTo>
                    <a:pt x="8" y="45"/>
                  </a:lnTo>
                  <a:lnTo>
                    <a:pt x="5" y="50"/>
                  </a:lnTo>
                  <a:lnTo>
                    <a:pt x="4" y="51"/>
                  </a:lnTo>
                  <a:lnTo>
                    <a:pt x="2" y="51"/>
                  </a:lnTo>
                  <a:lnTo>
                    <a:pt x="0" y="51"/>
                  </a:lnTo>
                  <a:lnTo>
                    <a:pt x="4" y="45"/>
                  </a:lnTo>
                  <a:lnTo>
                    <a:pt x="4" y="39"/>
                  </a:lnTo>
                  <a:lnTo>
                    <a:pt x="4" y="38"/>
                  </a:lnTo>
                  <a:lnTo>
                    <a:pt x="4" y="38"/>
                  </a:lnTo>
                  <a:lnTo>
                    <a:pt x="4" y="35"/>
                  </a:lnTo>
                  <a:lnTo>
                    <a:pt x="4" y="35"/>
                  </a:lnTo>
                  <a:lnTo>
                    <a:pt x="4" y="35"/>
                  </a:lnTo>
                  <a:lnTo>
                    <a:pt x="4" y="31"/>
                  </a:lnTo>
                  <a:lnTo>
                    <a:pt x="5" y="29"/>
                  </a:lnTo>
                  <a:lnTo>
                    <a:pt x="8" y="29"/>
                  </a:lnTo>
                  <a:lnTo>
                    <a:pt x="8" y="28"/>
                  </a:lnTo>
                  <a:lnTo>
                    <a:pt x="10" y="25"/>
                  </a:lnTo>
                  <a:lnTo>
                    <a:pt x="10" y="22"/>
                  </a:lnTo>
                  <a:lnTo>
                    <a:pt x="11" y="22"/>
                  </a:lnTo>
                  <a:lnTo>
                    <a:pt x="11" y="22"/>
                  </a:lnTo>
                  <a:lnTo>
                    <a:pt x="16" y="16"/>
                  </a:lnTo>
                  <a:lnTo>
                    <a:pt x="16" y="13"/>
                  </a:lnTo>
                  <a:lnTo>
                    <a:pt x="20" y="12"/>
                  </a:lnTo>
                  <a:lnTo>
                    <a:pt x="20" y="9"/>
                  </a:lnTo>
                  <a:lnTo>
                    <a:pt x="21" y="7"/>
                  </a:lnTo>
                  <a:lnTo>
                    <a:pt x="23" y="6"/>
                  </a:lnTo>
                  <a:lnTo>
                    <a:pt x="26" y="3"/>
                  </a:lnTo>
                  <a:lnTo>
                    <a:pt x="27" y="1"/>
                  </a:lnTo>
                  <a:lnTo>
                    <a:pt x="30" y="0"/>
                  </a:lnTo>
                  <a:lnTo>
                    <a:pt x="30" y="0"/>
                  </a:lnTo>
                  <a:lnTo>
                    <a:pt x="32" y="0"/>
                  </a:lnTo>
                  <a:lnTo>
                    <a:pt x="30" y="1"/>
                  </a:lnTo>
                  <a:lnTo>
                    <a:pt x="32" y="1"/>
                  </a:lnTo>
                  <a:lnTo>
                    <a:pt x="30" y="3"/>
                  </a:lnTo>
                  <a:lnTo>
                    <a:pt x="27" y="6"/>
                  </a:lnTo>
                  <a:lnTo>
                    <a:pt x="26" y="7"/>
                  </a:lnTo>
                  <a:lnTo>
                    <a:pt x="23" y="12"/>
                  </a:lnTo>
                  <a:lnTo>
                    <a:pt x="21" y="13"/>
                  </a:lnTo>
                  <a:lnTo>
                    <a:pt x="23" y="16"/>
                  </a:lnTo>
                  <a:lnTo>
                    <a:pt x="23" y="13"/>
                  </a:lnTo>
                  <a:lnTo>
                    <a:pt x="23" y="16"/>
                  </a:lnTo>
                  <a:lnTo>
                    <a:pt x="23" y="18"/>
                  </a:lnTo>
                  <a:lnTo>
                    <a:pt x="26" y="18"/>
                  </a:lnTo>
                  <a:lnTo>
                    <a:pt x="23" y="19"/>
                  </a:lnTo>
                  <a:lnTo>
                    <a:pt x="26" y="19"/>
                  </a:lnTo>
                  <a:lnTo>
                    <a:pt x="26" y="22"/>
                  </a:lnTo>
                  <a:lnTo>
                    <a:pt x="26" y="22"/>
                  </a:lnTo>
                  <a:lnTo>
                    <a:pt x="27" y="19"/>
                  </a:lnTo>
                  <a:lnTo>
                    <a:pt x="27" y="19"/>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2" name="Freeform 848">
              <a:extLst>
                <a:ext uri="{FF2B5EF4-FFF2-40B4-BE49-F238E27FC236}">
                  <a16:creationId xmlns:a16="http://schemas.microsoft.com/office/drawing/2014/main" id="{D1FCA737-17C8-459B-A9A0-B2BC62AA2BD8}"/>
                </a:ext>
              </a:extLst>
            </p:cNvPr>
            <p:cNvSpPr>
              <a:spLocks/>
            </p:cNvSpPr>
            <p:nvPr/>
          </p:nvSpPr>
          <p:spPr bwMode="auto">
            <a:xfrm>
              <a:off x="2555876" y="3162300"/>
              <a:ext cx="114300" cy="53975"/>
            </a:xfrm>
            <a:custGeom>
              <a:avLst/>
              <a:gdLst>
                <a:gd name="T0" fmla="*/ 37 w 72"/>
                <a:gd name="T1" fmla="*/ 9 h 34"/>
                <a:gd name="T2" fmla="*/ 46 w 72"/>
                <a:gd name="T3" fmla="*/ 6 h 34"/>
                <a:gd name="T4" fmla="*/ 52 w 72"/>
                <a:gd name="T5" fmla="*/ 4 h 34"/>
                <a:gd name="T6" fmla="*/ 59 w 72"/>
                <a:gd name="T7" fmla="*/ 3 h 34"/>
                <a:gd name="T8" fmla="*/ 63 w 72"/>
                <a:gd name="T9" fmla="*/ 0 h 34"/>
                <a:gd name="T10" fmla="*/ 66 w 72"/>
                <a:gd name="T11" fmla="*/ 0 h 34"/>
                <a:gd name="T12" fmla="*/ 69 w 72"/>
                <a:gd name="T13" fmla="*/ 0 h 34"/>
                <a:gd name="T14" fmla="*/ 62 w 72"/>
                <a:gd name="T15" fmla="*/ 4 h 34"/>
                <a:gd name="T16" fmla="*/ 68 w 72"/>
                <a:gd name="T17" fmla="*/ 3 h 34"/>
                <a:gd name="T18" fmla="*/ 69 w 72"/>
                <a:gd name="T19" fmla="*/ 0 h 34"/>
                <a:gd name="T20" fmla="*/ 72 w 72"/>
                <a:gd name="T21" fmla="*/ 3 h 34"/>
                <a:gd name="T22" fmla="*/ 63 w 72"/>
                <a:gd name="T23" fmla="*/ 4 h 34"/>
                <a:gd name="T24" fmla="*/ 58 w 72"/>
                <a:gd name="T25" fmla="*/ 9 h 34"/>
                <a:gd name="T26" fmla="*/ 53 w 72"/>
                <a:gd name="T27" fmla="*/ 10 h 34"/>
                <a:gd name="T28" fmla="*/ 46 w 72"/>
                <a:gd name="T29" fmla="*/ 12 h 34"/>
                <a:gd name="T30" fmla="*/ 44 w 72"/>
                <a:gd name="T31" fmla="*/ 14 h 34"/>
                <a:gd name="T32" fmla="*/ 36 w 72"/>
                <a:gd name="T33" fmla="*/ 18 h 34"/>
                <a:gd name="T34" fmla="*/ 30 w 72"/>
                <a:gd name="T35" fmla="*/ 22 h 34"/>
                <a:gd name="T36" fmla="*/ 20 w 72"/>
                <a:gd name="T37" fmla="*/ 26 h 34"/>
                <a:gd name="T38" fmla="*/ 16 w 72"/>
                <a:gd name="T39" fmla="*/ 28 h 34"/>
                <a:gd name="T40" fmla="*/ 14 w 72"/>
                <a:gd name="T41" fmla="*/ 28 h 34"/>
                <a:gd name="T42" fmla="*/ 12 w 72"/>
                <a:gd name="T43" fmla="*/ 28 h 34"/>
                <a:gd name="T44" fmla="*/ 6 w 72"/>
                <a:gd name="T45" fmla="*/ 32 h 34"/>
                <a:gd name="T46" fmla="*/ 2 w 72"/>
                <a:gd name="T47" fmla="*/ 34 h 34"/>
                <a:gd name="T48" fmla="*/ 5 w 72"/>
                <a:gd name="T49" fmla="*/ 29 h 34"/>
                <a:gd name="T50" fmla="*/ 5 w 72"/>
                <a:gd name="T51" fmla="*/ 29 h 34"/>
                <a:gd name="T52" fmla="*/ 0 w 72"/>
                <a:gd name="T53" fmla="*/ 34 h 34"/>
                <a:gd name="T54" fmla="*/ 2 w 72"/>
                <a:gd name="T55" fmla="*/ 29 h 34"/>
                <a:gd name="T56" fmla="*/ 6 w 72"/>
                <a:gd name="T57" fmla="*/ 28 h 34"/>
                <a:gd name="T58" fmla="*/ 8 w 72"/>
                <a:gd name="T59" fmla="*/ 28 h 34"/>
                <a:gd name="T60" fmla="*/ 8 w 72"/>
                <a:gd name="T61" fmla="*/ 26 h 34"/>
                <a:gd name="T62" fmla="*/ 8 w 72"/>
                <a:gd name="T63" fmla="*/ 26 h 34"/>
                <a:gd name="T64" fmla="*/ 9 w 72"/>
                <a:gd name="T65" fmla="*/ 26 h 34"/>
                <a:gd name="T66" fmla="*/ 9 w 72"/>
                <a:gd name="T67" fmla="*/ 24 h 34"/>
                <a:gd name="T68" fmla="*/ 12 w 72"/>
                <a:gd name="T69" fmla="*/ 24 h 34"/>
                <a:gd name="T70" fmla="*/ 12 w 72"/>
                <a:gd name="T71" fmla="*/ 24 h 34"/>
                <a:gd name="T72" fmla="*/ 12 w 72"/>
                <a:gd name="T73" fmla="*/ 24 h 34"/>
                <a:gd name="T74" fmla="*/ 14 w 72"/>
                <a:gd name="T75" fmla="*/ 22 h 34"/>
                <a:gd name="T76" fmla="*/ 14 w 72"/>
                <a:gd name="T77" fmla="*/ 22 h 34"/>
                <a:gd name="T78" fmla="*/ 16 w 72"/>
                <a:gd name="T79" fmla="*/ 22 h 34"/>
                <a:gd name="T80" fmla="*/ 16 w 72"/>
                <a:gd name="T81" fmla="*/ 20 h 34"/>
                <a:gd name="T82" fmla="*/ 16 w 72"/>
                <a:gd name="T83" fmla="*/ 20 h 34"/>
                <a:gd name="T84" fmla="*/ 18 w 72"/>
                <a:gd name="T85" fmla="*/ 20 h 34"/>
                <a:gd name="T86" fmla="*/ 18 w 72"/>
                <a:gd name="T87" fmla="*/ 20 h 34"/>
                <a:gd name="T88" fmla="*/ 20 w 72"/>
                <a:gd name="T89" fmla="*/ 18 h 34"/>
                <a:gd name="T90" fmla="*/ 20 w 72"/>
                <a:gd name="T91" fmla="*/ 18 h 34"/>
                <a:gd name="T92" fmla="*/ 20 w 72"/>
                <a:gd name="T93" fmla="*/ 18 h 34"/>
                <a:gd name="T94" fmla="*/ 24 w 72"/>
                <a:gd name="T95" fmla="*/ 16 h 34"/>
                <a:gd name="T96" fmla="*/ 28 w 72"/>
                <a:gd name="T97" fmla="*/ 14 h 34"/>
                <a:gd name="T98" fmla="*/ 30 w 72"/>
                <a:gd name="T99" fmla="*/ 12 h 34"/>
                <a:gd name="T100" fmla="*/ 36 w 72"/>
                <a:gd name="T101" fmla="*/ 10 h 34"/>
                <a:gd name="T102" fmla="*/ 37 w 72"/>
                <a:gd name="T103" fmla="*/ 9 h 34"/>
                <a:gd name="T104" fmla="*/ 37 w 72"/>
                <a:gd name="T105"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2" h="34">
                  <a:moveTo>
                    <a:pt x="37" y="10"/>
                  </a:moveTo>
                  <a:lnTo>
                    <a:pt x="37" y="9"/>
                  </a:lnTo>
                  <a:lnTo>
                    <a:pt x="44" y="6"/>
                  </a:lnTo>
                  <a:lnTo>
                    <a:pt x="46" y="6"/>
                  </a:lnTo>
                  <a:lnTo>
                    <a:pt x="47" y="6"/>
                  </a:lnTo>
                  <a:lnTo>
                    <a:pt x="52" y="4"/>
                  </a:lnTo>
                  <a:lnTo>
                    <a:pt x="53" y="4"/>
                  </a:lnTo>
                  <a:lnTo>
                    <a:pt x="59" y="3"/>
                  </a:lnTo>
                  <a:lnTo>
                    <a:pt x="59" y="3"/>
                  </a:lnTo>
                  <a:lnTo>
                    <a:pt x="63" y="0"/>
                  </a:lnTo>
                  <a:lnTo>
                    <a:pt x="66" y="0"/>
                  </a:lnTo>
                  <a:lnTo>
                    <a:pt x="66" y="0"/>
                  </a:lnTo>
                  <a:lnTo>
                    <a:pt x="68" y="0"/>
                  </a:lnTo>
                  <a:lnTo>
                    <a:pt x="69" y="0"/>
                  </a:lnTo>
                  <a:lnTo>
                    <a:pt x="63" y="3"/>
                  </a:lnTo>
                  <a:lnTo>
                    <a:pt x="62" y="4"/>
                  </a:lnTo>
                  <a:lnTo>
                    <a:pt x="66" y="3"/>
                  </a:lnTo>
                  <a:lnTo>
                    <a:pt x="68" y="3"/>
                  </a:lnTo>
                  <a:lnTo>
                    <a:pt x="68" y="3"/>
                  </a:lnTo>
                  <a:lnTo>
                    <a:pt x="69" y="0"/>
                  </a:lnTo>
                  <a:lnTo>
                    <a:pt x="72" y="3"/>
                  </a:lnTo>
                  <a:lnTo>
                    <a:pt x="72" y="3"/>
                  </a:lnTo>
                  <a:lnTo>
                    <a:pt x="68" y="4"/>
                  </a:lnTo>
                  <a:lnTo>
                    <a:pt x="63" y="4"/>
                  </a:lnTo>
                  <a:lnTo>
                    <a:pt x="62" y="6"/>
                  </a:lnTo>
                  <a:lnTo>
                    <a:pt x="58" y="9"/>
                  </a:lnTo>
                  <a:lnTo>
                    <a:pt x="56" y="9"/>
                  </a:lnTo>
                  <a:lnTo>
                    <a:pt x="53" y="10"/>
                  </a:lnTo>
                  <a:lnTo>
                    <a:pt x="50" y="12"/>
                  </a:lnTo>
                  <a:lnTo>
                    <a:pt x="46" y="12"/>
                  </a:lnTo>
                  <a:lnTo>
                    <a:pt x="44" y="14"/>
                  </a:lnTo>
                  <a:lnTo>
                    <a:pt x="44" y="14"/>
                  </a:lnTo>
                  <a:lnTo>
                    <a:pt x="40" y="16"/>
                  </a:lnTo>
                  <a:lnTo>
                    <a:pt x="36" y="18"/>
                  </a:lnTo>
                  <a:lnTo>
                    <a:pt x="34" y="20"/>
                  </a:lnTo>
                  <a:lnTo>
                    <a:pt x="30" y="22"/>
                  </a:lnTo>
                  <a:lnTo>
                    <a:pt x="25" y="24"/>
                  </a:lnTo>
                  <a:lnTo>
                    <a:pt x="20" y="26"/>
                  </a:lnTo>
                  <a:lnTo>
                    <a:pt x="18" y="26"/>
                  </a:lnTo>
                  <a:lnTo>
                    <a:pt x="16" y="28"/>
                  </a:lnTo>
                  <a:lnTo>
                    <a:pt x="14" y="28"/>
                  </a:lnTo>
                  <a:lnTo>
                    <a:pt x="14" y="28"/>
                  </a:lnTo>
                  <a:lnTo>
                    <a:pt x="14" y="28"/>
                  </a:lnTo>
                  <a:lnTo>
                    <a:pt x="12" y="28"/>
                  </a:lnTo>
                  <a:lnTo>
                    <a:pt x="8" y="29"/>
                  </a:lnTo>
                  <a:lnTo>
                    <a:pt x="6" y="32"/>
                  </a:lnTo>
                  <a:lnTo>
                    <a:pt x="5" y="32"/>
                  </a:lnTo>
                  <a:lnTo>
                    <a:pt x="2" y="34"/>
                  </a:lnTo>
                  <a:lnTo>
                    <a:pt x="2" y="32"/>
                  </a:lnTo>
                  <a:lnTo>
                    <a:pt x="5" y="29"/>
                  </a:lnTo>
                  <a:lnTo>
                    <a:pt x="5" y="29"/>
                  </a:lnTo>
                  <a:lnTo>
                    <a:pt x="5" y="29"/>
                  </a:lnTo>
                  <a:lnTo>
                    <a:pt x="0" y="32"/>
                  </a:lnTo>
                  <a:lnTo>
                    <a:pt x="0" y="34"/>
                  </a:lnTo>
                  <a:lnTo>
                    <a:pt x="0" y="32"/>
                  </a:lnTo>
                  <a:lnTo>
                    <a:pt x="2" y="29"/>
                  </a:lnTo>
                  <a:lnTo>
                    <a:pt x="5" y="28"/>
                  </a:lnTo>
                  <a:lnTo>
                    <a:pt x="6" y="28"/>
                  </a:lnTo>
                  <a:lnTo>
                    <a:pt x="6" y="28"/>
                  </a:lnTo>
                  <a:lnTo>
                    <a:pt x="8" y="28"/>
                  </a:lnTo>
                  <a:lnTo>
                    <a:pt x="8" y="26"/>
                  </a:lnTo>
                  <a:lnTo>
                    <a:pt x="8" y="26"/>
                  </a:lnTo>
                  <a:lnTo>
                    <a:pt x="8" y="26"/>
                  </a:lnTo>
                  <a:lnTo>
                    <a:pt x="8" y="26"/>
                  </a:lnTo>
                  <a:lnTo>
                    <a:pt x="8" y="26"/>
                  </a:lnTo>
                  <a:lnTo>
                    <a:pt x="9" y="26"/>
                  </a:lnTo>
                  <a:lnTo>
                    <a:pt x="9" y="26"/>
                  </a:lnTo>
                  <a:lnTo>
                    <a:pt x="9" y="24"/>
                  </a:lnTo>
                  <a:lnTo>
                    <a:pt x="9" y="24"/>
                  </a:lnTo>
                  <a:lnTo>
                    <a:pt x="12" y="24"/>
                  </a:lnTo>
                  <a:lnTo>
                    <a:pt x="12" y="24"/>
                  </a:lnTo>
                  <a:lnTo>
                    <a:pt x="12" y="24"/>
                  </a:lnTo>
                  <a:lnTo>
                    <a:pt x="12" y="24"/>
                  </a:lnTo>
                  <a:lnTo>
                    <a:pt x="12" y="24"/>
                  </a:lnTo>
                  <a:lnTo>
                    <a:pt x="14" y="22"/>
                  </a:lnTo>
                  <a:lnTo>
                    <a:pt x="14" y="22"/>
                  </a:lnTo>
                  <a:lnTo>
                    <a:pt x="14" y="22"/>
                  </a:lnTo>
                  <a:lnTo>
                    <a:pt x="14" y="22"/>
                  </a:lnTo>
                  <a:lnTo>
                    <a:pt x="14" y="22"/>
                  </a:lnTo>
                  <a:lnTo>
                    <a:pt x="16" y="22"/>
                  </a:lnTo>
                  <a:lnTo>
                    <a:pt x="16" y="22"/>
                  </a:lnTo>
                  <a:lnTo>
                    <a:pt x="16" y="20"/>
                  </a:lnTo>
                  <a:lnTo>
                    <a:pt x="16" y="20"/>
                  </a:lnTo>
                  <a:lnTo>
                    <a:pt x="16" y="20"/>
                  </a:lnTo>
                  <a:lnTo>
                    <a:pt x="18" y="20"/>
                  </a:lnTo>
                  <a:lnTo>
                    <a:pt x="18" y="20"/>
                  </a:lnTo>
                  <a:lnTo>
                    <a:pt x="18" y="20"/>
                  </a:lnTo>
                  <a:lnTo>
                    <a:pt x="18" y="20"/>
                  </a:lnTo>
                  <a:lnTo>
                    <a:pt x="20" y="20"/>
                  </a:lnTo>
                  <a:lnTo>
                    <a:pt x="20" y="18"/>
                  </a:lnTo>
                  <a:lnTo>
                    <a:pt x="20" y="18"/>
                  </a:lnTo>
                  <a:lnTo>
                    <a:pt x="20" y="18"/>
                  </a:lnTo>
                  <a:lnTo>
                    <a:pt x="22" y="18"/>
                  </a:lnTo>
                  <a:lnTo>
                    <a:pt x="20" y="18"/>
                  </a:lnTo>
                  <a:lnTo>
                    <a:pt x="22" y="18"/>
                  </a:lnTo>
                  <a:lnTo>
                    <a:pt x="24" y="16"/>
                  </a:lnTo>
                  <a:lnTo>
                    <a:pt x="25" y="16"/>
                  </a:lnTo>
                  <a:lnTo>
                    <a:pt x="28" y="14"/>
                  </a:lnTo>
                  <a:lnTo>
                    <a:pt x="30" y="14"/>
                  </a:lnTo>
                  <a:lnTo>
                    <a:pt x="30" y="12"/>
                  </a:lnTo>
                  <a:lnTo>
                    <a:pt x="31" y="12"/>
                  </a:lnTo>
                  <a:lnTo>
                    <a:pt x="36" y="10"/>
                  </a:lnTo>
                  <a:lnTo>
                    <a:pt x="36" y="10"/>
                  </a:lnTo>
                  <a:lnTo>
                    <a:pt x="37" y="9"/>
                  </a:lnTo>
                  <a:lnTo>
                    <a:pt x="40" y="9"/>
                  </a:lnTo>
                  <a:lnTo>
                    <a:pt x="37" y="10"/>
                  </a:lnTo>
                  <a:lnTo>
                    <a:pt x="37" y="1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3" name="Rectangle 849">
              <a:extLst>
                <a:ext uri="{FF2B5EF4-FFF2-40B4-BE49-F238E27FC236}">
                  <a16:creationId xmlns:a16="http://schemas.microsoft.com/office/drawing/2014/main" id="{C2122402-994C-4E75-AE1A-E68BF982F320}"/>
                </a:ext>
              </a:extLst>
            </p:cNvPr>
            <p:cNvSpPr>
              <a:spLocks noChangeArrowheads="1"/>
            </p:cNvSpPr>
            <p:nvPr/>
          </p:nvSpPr>
          <p:spPr bwMode="auto">
            <a:xfrm>
              <a:off x="2790826" y="3297238"/>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4" name="Freeform 850">
              <a:extLst>
                <a:ext uri="{FF2B5EF4-FFF2-40B4-BE49-F238E27FC236}">
                  <a16:creationId xmlns:a16="http://schemas.microsoft.com/office/drawing/2014/main" id="{A7DDD533-DE58-49DD-8373-A656A855D8F9}"/>
                </a:ext>
              </a:extLst>
            </p:cNvPr>
            <p:cNvSpPr>
              <a:spLocks/>
            </p:cNvSpPr>
            <p:nvPr/>
          </p:nvSpPr>
          <p:spPr bwMode="auto">
            <a:xfrm>
              <a:off x="2405063" y="3716338"/>
              <a:ext cx="3175" cy="3175"/>
            </a:xfrm>
            <a:custGeom>
              <a:avLst/>
              <a:gdLst>
                <a:gd name="T0" fmla="*/ 2 w 2"/>
                <a:gd name="T1" fmla="*/ 2 h 2"/>
                <a:gd name="T2" fmla="*/ 0 w 2"/>
                <a:gd name="T3" fmla="*/ 0 h 2"/>
                <a:gd name="T4" fmla="*/ 0 w 2"/>
                <a:gd name="T5" fmla="*/ 0 h 2"/>
                <a:gd name="T6" fmla="*/ 2 w 2"/>
                <a:gd name="T7" fmla="*/ 2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0" y="0"/>
                  </a:lnTo>
                  <a:lnTo>
                    <a:pt x="0" y="0"/>
                  </a:lnTo>
                  <a:lnTo>
                    <a:pt x="2" y="2"/>
                  </a:lnTo>
                  <a:lnTo>
                    <a:pt x="2"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5" name="Freeform 851">
              <a:extLst>
                <a:ext uri="{FF2B5EF4-FFF2-40B4-BE49-F238E27FC236}">
                  <a16:creationId xmlns:a16="http://schemas.microsoft.com/office/drawing/2014/main" id="{2E3A7B52-2946-4544-A15B-BAFFD8A5AB46}"/>
                </a:ext>
              </a:extLst>
            </p:cNvPr>
            <p:cNvSpPr>
              <a:spLocks noEditPoints="1"/>
            </p:cNvSpPr>
            <p:nvPr/>
          </p:nvSpPr>
          <p:spPr bwMode="auto">
            <a:xfrm>
              <a:off x="2478088" y="3382963"/>
              <a:ext cx="109538" cy="61913"/>
            </a:xfrm>
            <a:custGeom>
              <a:avLst/>
              <a:gdLst>
                <a:gd name="T0" fmla="*/ 61 w 69"/>
                <a:gd name="T1" fmla="*/ 12 h 39"/>
                <a:gd name="T2" fmla="*/ 55 w 69"/>
                <a:gd name="T3" fmla="*/ 14 h 39"/>
                <a:gd name="T4" fmla="*/ 51 w 69"/>
                <a:gd name="T5" fmla="*/ 20 h 39"/>
                <a:gd name="T6" fmla="*/ 51 w 69"/>
                <a:gd name="T7" fmla="*/ 26 h 39"/>
                <a:gd name="T8" fmla="*/ 48 w 69"/>
                <a:gd name="T9" fmla="*/ 28 h 39"/>
                <a:gd name="T10" fmla="*/ 41 w 69"/>
                <a:gd name="T11" fmla="*/ 28 h 39"/>
                <a:gd name="T12" fmla="*/ 38 w 69"/>
                <a:gd name="T13" fmla="*/ 32 h 39"/>
                <a:gd name="T14" fmla="*/ 33 w 69"/>
                <a:gd name="T15" fmla="*/ 36 h 39"/>
                <a:gd name="T16" fmla="*/ 29 w 69"/>
                <a:gd name="T17" fmla="*/ 29 h 39"/>
                <a:gd name="T18" fmla="*/ 35 w 69"/>
                <a:gd name="T19" fmla="*/ 32 h 39"/>
                <a:gd name="T20" fmla="*/ 38 w 69"/>
                <a:gd name="T21" fmla="*/ 23 h 39"/>
                <a:gd name="T22" fmla="*/ 48 w 69"/>
                <a:gd name="T23" fmla="*/ 16 h 39"/>
                <a:gd name="T24" fmla="*/ 49 w 69"/>
                <a:gd name="T25" fmla="*/ 16 h 39"/>
                <a:gd name="T26" fmla="*/ 51 w 69"/>
                <a:gd name="T27" fmla="*/ 12 h 39"/>
                <a:gd name="T28" fmla="*/ 54 w 69"/>
                <a:gd name="T29" fmla="*/ 10 h 39"/>
                <a:gd name="T30" fmla="*/ 58 w 69"/>
                <a:gd name="T31" fmla="*/ 3 h 39"/>
                <a:gd name="T32" fmla="*/ 63 w 69"/>
                <a:gd name="T33" fmla="*/ 3 h 39"/>
                <a:gd name="T34" fmla="*/ 67 w 69"/>
                <a:gd name="T35" fmla="*/ 4 h 39"/>
                <a:gd name="T36" fmla="*/ 65 w 69"/>
                <a:gd name="T37" fmla="*/ 7 h 39"/>
                <a:gd name="T38" fmla="*/ 63 w 69"/>
                <a:gd name="T39" fmla="*/ 12 h 39"/>
                <a:gd name="T40" fmla="*/ 6 w 69"/>
                <a:gd name="T41" fmla="*/ 20 h 39"/>
                <a:gd name="T42" fmla="*/ 7 w 69"/>
                <a:gd name="T43" fmla="*/ 26 h 39"/>
                <a:gd name="T44" fmla="*/ 7 w 69"/>
                <a:gd name="T45" fmla="*/ 29 h 39"/>
                <a:gd name="T46" fmla="*/ 10 w 69"/>
                <a:gd name="T47" fmla="*/ 36 h 39"/>
                <a:gd name="T48" fmla="*/ 7 w 69"/>
                <a:gd name="T49" fmla="*/ 39 h 39"/>
                <a:gd name="T50" fmla="*/ 1 w 69"/>
                <a:gd name="T51" fmla="*/ 38 h 39"/>
                <a:gd name="T52" fmla="*/ 0 w 69"/>
                <a:gd name="T53" fmla="*/ 34 h 39"/>
                <a:gd name="T54" fmla="*/ 0 w 69"/>
                <a:gd name="T55" fmla="*/ 28 h 39"/>
                <a:gd name="T56" fmla="*/ 0 w 69"/>
                <a:gd name="T57" fmla="*/ 22 h 39"/>
                <a:gd name="T58" fmla="*/ 1 w 69"/>
                <a:gd name="T59" fmla="*/ 22 h 39"/>
                <a:gd name="T60" fmla="*/ 4 w 69"/>
                <a:gd name="T61" fmla="*/ 22 h 39"/>
                <a:gd name="T62" fmla="*/ 6 w 69"/>
                <a:gd name="T63"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 h="39">
                  <a:moveTo>
                    <a:pt x="63" y="12"/>
                  </a:moveTo>
                  <a:lnTo>
                    <a:pt x="61" y="12"/>
                  </a:lnTo>
                  <a:lnTo>
                    <a:pt x="55" y="12"/>
                  </a:lnTo>
                  <a:lnTo>
                    <a:pt x="55" y="14"/>
                  </a:lnTo>
                  <a:lnTo>
                    <a:pt x="54" y="20"/>
                  </a:lnTo>
                  <a:lnTo>
                    <a:pt x="51" y="20"/>
                  </a:lnTo>
                  <a:lnTo>
                    <a:pt x="51" y="23"/>
                  </a:lnTo>
                  <a:lnTo>
                    <a:pt x="51" y="26"/>
                  </a:lnTo>
                  <a:lnTo>
                    <a:pt x="49" y="28"/>
                  </a:lnTo>
                  <a:lnTo>
                    <a:pt x="48" y="28"/>
                  </a:lnTo>
                  <a:lnTo>
                    <a:pt x="45" y="29"/>
                  </a:lnTo>
                  <a:lnTo>
                    <a:pt x="41" y="28"/>
                  </a:lnTo>
                  <a:lnTo>
                    <a:pt x="39" y="29"/>
                  </a:lnTo>
                  <a:lnTo>
                    <a:pt x="38" y="32"/>
                  </a:lnTo>
                  <a:lnTo>
                    <a:pt x="35" y="34"/>
                  </a:lnTo>
                  <a:lnTo>
                    <a:pt x="33" y="36"/>
                  </a:lnTo>
                  <a:lnTo>
                    <a:pt x="29" y="32"/>
                  </a:lnTo>
                  <a:lnTo>
                    <a:pt x="29" y="29"/>
                  </a:lnTo>
                  <a:lnTo>
                    <a:pt x="32" y="32"/>
                  </a:lnTo>
                  <a:lnTo>
                    <a:pt x="35" y="32"/>
                  </a:lnTo>
                  <a:lnTo>
                    <a:pt x="35" y="26"/>
                  </a:lnTo>
                  <a:lnTo>
                    <a:pt x="38" y="23"/>
                  </a:lnTo>
                  <a:lnTo>
                    <a:pt x="43" y="22"/>
                  </a:lnTo>
                  <a:lnTo>
                    <a:pt x="48" y="16"/>
                  </a:lnTo>
                  <a:lnTo>
                    <a:pt x="48" y="14"/>
                  </a:lnTo>
                  <a:lnTo>
                    <a:pt x="49" y="16"/>
                  </a:lnTo>
                  <a:lnTo>
                    <a:pt x="51" y="12"/>
                  </a:lnTo>
                  <a:lnTo>
                    <a:pt x="51" y="12"/>
                  </a:lnTo>
                  <a:lnTo>
                    <a:pt x="51" y="10"/>
                  </a:lnTo>
                  <a:lnTo>
                    <a:pt x="54" y="10"/>
                  </a:lnTo>
                  <a:lnTo>
                    <a:pt x="57" y="4"/>
                  </a:lnTo>
                  <a:lnTo>
                    <a:pt x="58" y="3"/>
                  </a:lnTo>
                  <a:lnTo>
                    <a:pt x="61" y="0"/>
                  </a:lnTo>
                  <a:lnTo>
                    <a:pt x="63" y="3"/>
                  </a:lnTo>
                  <a:lnTo>
                    <a:pt x="63" y="4"/>
                  </a:lnTo>
                  <a:lnTo>
                    <a:pt x="67" y="4"/>
                  </a:lnTo>
                  <a:lnTo>
                    <a:pt x="69" y="6"/>
                  </a:lnTo>
                  <a:lnTo>
                    <a:pt x="65" y="7"/>
                  </a:lnTo>
                  <a:lnTo>
                    <a:pt x="67" y="10"/>
                  </a:lnTo>
                  <a:lnTo>
                    <a:pt x="63" y="12"/>
                  </a:lnTo>
                  <a:lnTo>
                    <a:pt x="63" y="12"/>
                  </a:lnTo>
                  <a:close/>
                  <a:moveTo>
                    <a:pt x="6" y="20"/>
                  </a:moveTo>
                  <a:lnTo>
                    <a:pt x="7" y="23"/>
                  </a:lnTo>
                  <a:lnTo>
                    <a:pt x="7" y="26"/>
                  </a:lnTo>
                  <a:lnTo>
                    <a:pt x="10" y="28"/>
                  </a:lnTo>
                  <a:lnTo>
                    <a:pt x="7" y="29"/>
                  </a:lnTo>
                  <a:lnTo>
                    <a:pt x="7" y="34"/>
                  </a:lnTo>
                  <a:lnTo>
                    <a:pt x="10" y="36"/>
                  </a:lnTo>
                  <a:lnTo>
                    <a:pt x="11" y="39"/>
                  </a:lnTo>
                  <a:lnTo>
                    <a:pt x="7" y="39"/>
                  </a:lnTo>
                  <a:lnTo>
                    <a:pt x="4" y="39"/>
                  </a:lnTo>
                  <a:lnTo>
                    <a:pt x="1" y="38"/>
                  </a:lnTo>
                  <a:lnTo>
                    <a:pt x="1" y="36"/>
                  </a:lnTo>
                  <a:lnTo>
                    <a:pt x="0" y="34"/>
                  </a:lnTo>
                  <a:lnTo>
                    <a:pt x="0" y="29"/>
                  </a:lnTo>
                  <a:lnTo>
                    <a:pt x="0" y="28"/>
                  </a:lnTo>
                  <a:lnTo>
                    <a:pt x="0" y="23"/>
                  </a:lnTo>
                  <a:lnTo>
                    <a:pt x="0" y="22"/>
                  </a:lnTo>
                  <a:lnTo>
                    <a:pt x="0" y="22"/>
                  </a:lnTo>
                  <a:lnTo>
                    <a:pt x="1" y="22"/>
                  </a:lnTo>
                  <a:lnTo>
                    <a:pt x="1" y="23"/>
                  </a:lnTo>
                  <a:lnTo>
                    <a:pt x="4" y="22"/>
                  </a:lnTo>
                  <a:lnTo>
                    <a:pt x="4" y="23"/>
                  </a:lnTo>
                  <a:lnTo>
                    <a:pt x="6" y="20"/>
                  </a:lnTo>
                  <a:lnTo>
                    <a:pt x="6" y="2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6" name="Freeform 852">
              <a:extLst>
                <a:ext uri="{FF2B5EF4-FFF2-40B4-BE49-F238E27FC236}">
                  <a16:creationId xmlns:a16="http://schemas.microsoft.com/office/drawing/2014/main" id="{D1DB0DB2-298C-4071-A93D-FD5754CEEA32}"/>
                </a:ext>
              </a:extLst>
            </p:cNvPr>
            <p:cNvSpPr>
              <a:spLocks/>
            </p:cNvSpPr>
            <p:nvPr/>
          </p:nvSpPr>
          <p:spPr bwMode="auto">
            <a:xfrm>
              <a:off x="2933701" y="3575050"/>
              <a:ext cx="17463" cy="15875"/>
            </a:xfrm>
            <a:custGeom>
              <a:avLst/>
              <a:gdLst>
                <a:gd name="T0" fmla="*/ 0 w 11"/>
                <a:gd name="T1" fmla="*/ 0 h 10"/>
                <a:gd name="T2" fmla="*/ 2 w 11"/>
                <a:gd name="T3" fmla="*/ 0 h 10"/>
                <a:gd name="T4" fmla="*/ 5 w 11"/>
                <a:gd name="T5" fmla="*/ 2 h 10"/>
                <a:gd name="T6" fmla="*/ 8 w 11"/>
                <a:gd name="T7" fmla="*/ 4 h 10"/>
                <a:gd name="T8" fmla="*/ 8 w 11"/>
                <a:gd name="T9" fmla="*/ 6 h 10"/>
                <a:gd name="T10" fmla="*/ 11 w 11"/>
                <a:gd name="T11" fmla="*/ 10 h 10"/>
                <a:gd name="T12" fmla="*/ 11 w 11"/>
                <a:gd name="T13" fmla="*/ 10 h 10"/>
                <a:gd name="T14" fmla="*/ 10 w 11"/>
                <a:gd name="T15" fmla="*/ 10 h 10"/>
                <a:gd name="T16" fmla="*/ 8 w 11"/>
                <a:gd name="T17" fmla="*/ 8 h 10"/>
                <a:gd name="T18" fmla="*/ 5 w 11"/>
                <a:gd name="T19" fmla="*/ 6 h 10"/>
                <a:gd name="T20" fmla="*/ 0 w 11"/>
                <a:gd name="T21" fmla="*/ 0 h 10"/>
                <a:gd name="T22" fmla="*/ 0 w 11"/>
                <a:gd name="T23" fmla="*/ 0 h 10"/>
                <a:gd name="T24" fmla="*/ 0 w 11"/>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0">
                  <a:moveTo>
                    <a:pt x="0" y="0"/>
                  </a:moveTo>
                  <a:lnTo>
                    <a:pt x="2" y="0"/>
                  </a:lnTo>
                  <a:lnTo>
                    <a:pt x="5" y="2"/>
                  </a:lnTo>
                  <a:lnTo>
                    <a:pt x="8" y="4"/>
                  </a:lnTo>
                  <a:lnTo>
                    <a:pt x="8" y="6"/>
                  </a:lnTo>
                  <a:lnTo>
                    <a:pt x="11" y="10"/>
                  </a:lnTo>
                  <a:lnTo>
                    <a:pt x="11" y="10"/>
                  </a:lnTo>
                  <a:lnTo>
                    <a:pt x="10" y="10"/>
                  </a:lnTo>
                  <a:lnTo>
                    <a:pt x="8" y="8"/>
                  </a:lnTo>
                  <a:lnTo>
                    <a:pt x="5" y="6"/>
                  </a:lnTo>
                  <a:lnTo>
                    <a:pt x="0"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7" name="Freeform 853">
              <a:extLst>
                <a:ext uri="{FF2B5EF4-FFF2-40B4-BE49-F238E27FC236}">
                  <a16:creationId xmlns:a16="http://schemas.microsoft.com/office/drawing/2014/main" id="{F96805E4-8F46-46D3-9B9D-D9E3C297FEE5}"/>
                </a:ext>
              </a:extLst>
            </p:cNvPr>
            <p:cNvSpPr>
              <a:spLocks/>
            </p:cNvSpPr>
            <p:nvPr/>
          </p:nvSpPr>
          <p:spPr bwMode="auto">
            <a:xfrm>
              <a:off x="2951163" y="3648075"/>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8" name="Freeform 854">
              <a:extLst>
                <a:ext uri="{FF2B5EF4-FFF2-40B4-BE49-F238E27FC236}">
                  <a16:creationId xmlns:a16="http://schemas.microsoft.com/office/drawing/2014/main" id="{C1FECFAD-DB75-4694-8838-8D66A019A771}"/>
                </a:ext>
              </a:extLst>
            </p:cNvPr>
            <p:cNvSpPr>
              <a:spLocks/>
            </p:cNvSpPr>
            <p:nvPr/>
          </p:nvSpPr>
          <p:spPr bwMode="auto">
            <a:xfrm>
              <a:off x="3109913" y="359410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9" name="Freeform 855">
              <a:extLst>
                <a:ext uri="{FF2B5EF4-FFF2-40B4-BE49-F238E27FC236}">
                  <a16:creationId xmlns:a16="http://schemas.microsoft.com/office/drawing/2014/main" id="{06A74503-8D6B-405F-AA3A-D95187255EDA}"/>
                </a:ext>
              </a:extLst>
            </p:cNvPr>
            <p:cNvSpPr>
              <a:spLocks/>
            </p:cNvSpPr>
            <p:nvPr/>
          </p:nvSpPr>
          <p:spPr bwMode="auto">
            <a:xfrm>
              <a:off x="2459038" y="3303588"/>
              <a:ext cx="15875" cy="15875"/>
            </a:xfrm>
            <a:custGeom>
              <a:avLst/>
              <a:gdLst>
                <a:gd name="T0" fmla="*/ 10 w 10"/>
                <a:gd name="T1" fmla="*/ 3 h 10"/>
                <a:gd name="T2" fmla="*/ 7 w 10"/>
                <a:gd name="T3" fmla="*/ 5 h 10"/>
                <a:gd name="T4" fmla="*/ 7 w 10"/>
                <a:gd name="T5" fmla="*/ 5 h 10"/>
                <a:gd name="T6" fmla="*/ 6 w 10"/>
                <a:gd name="T7" fmla="*/ 6 h 10"/>
                <a:gd name="T8" fmla="*/ 4 w 10"/>
                <a:gd name="T9" fmla="*/ 9 h 10"/>
                <a:gd name="T10" fmla="*/ 4 w 10"/>
                <a:gd name="T11" fmla="*/ 9 h 10"/>
                <a:gd name="T12" fmla="*/ 2 w 10"/>
                <a:gd name="T13" fmla="*/ 10 h 10"/>
                <a:gd name="T14" fmla="*/ 2 w 10"/>
                <a:gd name="T15" fmla="*/ 10 h 10"/>
                <a:gd name="T16" fmla="*/ 2 w 10"/>
                <a:gd name="T17" fmla="*/ 9 h 10"/>
                <a:gd name="T18" fmla="*/ 2 w 10"/>
                <a:gd name="T19" fmla="*/ 9 h 10"/>
                <a:gd name="T20" fmla="*/ 0 w 10"/>
                <a:gd name="T21" fmla="*/ 10 h 10"/>
                <a:gd name="T22" fmla="*/ 0 w 10"/>
                <a:gd name="T23" fmla="*/ 10 h 10"/>
                <a:gd name="T24" fmla="*/ 0 w 10"/>
                <a:gd name="T25" fmla="*/ 10 h 10"/>
                <a:gd name="T26" fmla="*/ 0 w 10"/>
                <a:gd name="T27" fmla="*/ 10 h 10"/>
                <a:gd name="T28" fmla="*/ 0 w 10"/>
                <a:gd name="T29" fmla="*/ 10 h 10"/>
                <a:gd name="T30" fmla="*/ 2 w 10"/>
                <a:gd name="T31" fmla="*/ 6 h 10"/>
                <a:gd name="T32" fmla="*/ 4 w 10"/>
                <a:gd name="T33" fmla="*/ 5 h 10"/>
                <a:gd name="T34" fmla="*/ 4 w 10"/>
                <a:gd name="T35" fmla="*/ 3 h 10"/>
                <a:gd name="T36" fmla="*/ 6 w 10"/>
                <a:gd name="T37" fmla="*/ 0 h 10"/>
                <a:gd name="T38" fmla="*/ 4 w 10"/>
                <a:gd name="T39" fmla="*/ 3 h 10"/>
                <a:gd name="T40" fmla="*/ 4 w 10"/>
                <a:gd name="T41" fmla="*/ 3 h 10"/>
                <a:gd name="T42" fmla="*/ 6 w 10"/>
                <a:gd name="T43" fmla="*/ 3 h 10"/>
                <a:gd name="T44" fmla="*/ 4 w 10"/>
                <a:gd name="T45" fmla="*/ 5 h 10"/>
                <a:gd name="T46" fmla="*/ 6 w 10"/>
                <a:gd name="T47" fmla="*/ 3 h 10"/>
                <a:gd name="T48" fmla="*/ 6 w 10"/>
                <a:gd name="T49" fmla="*/ 5 h 10"/>
                <a:gd name="T50" fmla="*/ 6 w 10"/>
                <a:gd name="T51" fmla="*/ 5 h 10"/>
                <a:gd name="T52" fmla="*/ 6 w 10"/>
                <a:gd name="T53" fmla="*/ 5 h 10"/>
                <a:gd name="T54" fmla="*/ 6 w 10"/>
                <a:gd name="T55" fmla="*/ 5 h 10"/>
                <a:gd name="T56" fmla="*/ 10 w 10"/>
                <a:gd name="T57" fmla="*/ 3 h 10"/>
                <a:gd name="T58" fmla="*/ 10 w 10"/>
                <a:gd name="T59"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 h="10">
                  <a:moveTo>
                    <a:pt x="10" y="3"/>
                  </a:moveTo>
                  <a:lnTo>
                    <a:pt x="7" y="5"/>
                  </a:lnTo>
                  <a:lnTo>
                    <a:pt x="7" y="5"/>
                  </a:lnTo>
                  <a:lnTo>
                    <a:pt x="6" y="6"/>
                  </a:lnTo>
                  <a:lnTo>
                    <a:pt x="4" y="9"/>
                  </a:lnTo>
                  <a:lnTo>
                    <a:pt x="4" y="9"/>
                  </a:lnTo>
                  <a:lnTo>
                    <a:pt x="2" y="10"/>
                  </a:lnTo>
                  <a:lnTo>
                    <a:pt x="2" y="10"/>
                  </a:lnTo>
                  <a:lnTo>
                    <a:pt x="2" y="9"/>
                  </a:lnTo>
                  <a:lnTo>
                    <a:pt x="2" y="9"/>
                  </a:lnTo>
                  <a:lnTo>
                    <a:pt x="0" y="10"/>
                  </a:lnTo>
                  <a:lnTo>
                    <a:pt x="0" y="10"/>
                  </a:lnTo>
                  <a:lnTo>
                    <a:pt x="0" y="10"/>
                  </a:lnTo>
                  <a:lnTo>
                    <a:pt x="0" y="10"/>
                  </a:lnTo>
                  <a:lnTo>
                    <a:pt x="0" y="10"/>
                  </a:lnTo>
                  <a:lnTo>
                    <a:pt x="2" y="6"/>
                  </a:lnTo>
                  <a:lnTo>
                    <a:pt x="4" y="5"/>
                  </a:lnTo>
                  <a:lnTo>
                    <a:pt x="4" y="3"/>
                  </a:lnTo>
                  <a:lnTo>
                    <a:pt x="6" y="0"/>
                  </a:lnTo>
                  <a:lnTo>
                    <a:pt x="4" y="3"/>
                  </a:lnTo>
                  <a:lnTo>
                    <a:pt x="4" y="3"/>
                  </a:lnTo>
                  <a:lnTo>
                    <a:pt x="6" y="3"/>
                  </a:lnTo>
                  <a:lnTo>
                    <a:pt x="4" y="5"/>
                  </a:lnTo>
                  <a:lnTo>
                    <a:pt x="6" y="3"/>
                  </a:lnTo>
                  <a:lnTo>
                    <a:pt x="6" y="5"/>
                  </a:lnTo>
                  <a:lnTo>
                    <a:pt x="6" y="5"/>
                  </a:lnTo>
                  <a:lnTo>
                    <a:pt x="6" y="5"/>
                  </a:lnTo>
                  <a:lnTo>
                    <a:pt x="6" y="5"/>
                  </a:lnTo>
                  <a:lnTo>
                    <a:pt x="10" y="3"/>
                  </a:lnTo>
                  <a:lnTo>
                    <a:pt x="10"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0" name="Rectangle 856">
              <a:extLst>
                <a:ext uri="{FF2B5EF4-FFF2-40B4-BE49-F238E27FC236}">
                  <a16:creationId xmlns:a16="http://schemas.microsoft.com/office/drawing/2014/main" id="{39DB882B-D448-4E8C-8AF7-E67E82D66665}"/>
                </a:ext>
              </a:extLst>
            </p:cNvPr>
            <p:cNvSpPr>
              <a:spLocks noChangeArrowheads="1"/>
            </p:cNvSpPr>
            <p:nvPr/>
          </p:nvSpPr>
          <p:spPr bwMode="auto">
            <a:xfrm>
              <a:off x="2962276" y="3417888"/>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1" name="Freeform 857">
              <a:extLst>
                <a:ext uri="{FF2B5EF4-FFF2-40B4-BE49-F238E27FC236}">
                  <a16:creationId xmlns:a16="http://schemas.microsoft.com/office/drawing/2014/main" id="{9437121B-A7CE-45E4-BFFA-B2F8D9D29B64}"/>
                </a:ext>
              </a:extLst>
            </p:cNvPr>
            <p:cNvSpPr>
              <a:spLocks noEditPoints="1"/>
            </p:cNvSpPr>
            <p:nvPr/>
          </p:nvSpPr>
          <p:spPr bwMode="auto">
            <a:xfrm>
              <a:off x="2916238" y="3694113"/>
              <a:ext cx="85725" cy="90488"/>
            </a:xfrm>
            <a:custGeom>
              <a:avLst/>
              <a:gdLst>
                <a:gd name="T0" fmla="*/ 31 w 54"/>
                <a:gd name="T1" fmla="*/ 29 h 57"/>
                <a:gd name="T2" fmla="*/ 31 w 54"/>
                <a:gd name="T3" fmla="*/ 32 h 57"/>
                <a:gd name="T4" fmla="*/ 33 w 54"/>
                <a:gd name="T5" fmla="*/ 32 h 57"/>
                <a:gd name="T6" fmla="*/ 35 w 54"/>
                <a:gd name="T7" fmla="*/ 36 h 57"/>
                <a:gd name="T8" fmla="*/ 31 w 54"/>
                <a:gd name="T9" fmla="*/ 38 h 57"/>
                <a:gd name="T10" fmla="*/ 29 w 54"/>
                <a:gd name="T11" fmla="*/ 41 h 57"/>
                <a:gd name="T12" fmla="*/ 27 w 54"/>
                <a:gd name="T13" fmla="*/ 42 h 57"/>
                <a:gd name="T14" fmla="*/ 27 w 54"/>
                <a:gd name="T15" fmla="*/ 44 h 57"/>
                <a:gd name="T16" fmla="*/ 21 w 54"/>
                <a:gd name="T17" fmla="*/ 46 h 57"/>
                <a:gd name="T18" fmla="*/ 19 w 54"/>
                <a:gd name="T19" fmla="*/ 48 h 57"/>
                <a:gd name="T20" fmla="*/ 15 w 54"/>
                <a:gd name="T21" fmla="*/ 52 h 57"/>
                <a:gd name="T22" fmla="*/ 11 w 54"/>
                <a:gd name="T23" fmla="*/ 57 h 57"/>
                <a:gd name="T24" fmla="*/ 9 w 54"/>
                <a:gd name="T25" fmla="*/ 57 h 57"/>
                <a:gd name="T26" fmla="*/ 7 w 54"/>
                <a:gd name="T27" fmla="*/ 54 h 57"/>
                <a:gd name="T28" fmla="*/ 3 w 54"/>
                <a:gd name="T29" fmla="*/ 52 h 57"/>
                <a:gd name="T30" fmla="*/ 0 w 54"/>
                <a:gd name="T31" fmla="*/ 52 h 57"/>
                <a:gd name="T32" fmla="*/ 3 w 54"/>
                <a:gd name="T33" fmla="*/ 48 h 57"/>
                <a:gd name="T34" fmla="*/ 11 w 54"/>
                <a:gd name="T35" fmla="*/ 44 h 57"/>
                <a:gd name="T36" fmla="*/ 13 w 54"/>
                <a:gd name="T37" fmla="*/ 44 h 57"/>
                <a:gd name="T38" fmla="*/ 15 w 54"/>
                <a:gd name="T39" fmla="*/ 42 h 57"/>
                <a:gd name="T40" fmla="*/ 21 w 54"/>
                <a:gd name="T41" fmla="*/ 38 h 57"/>
                <a:gd name="T42" fmla="*/ 25 w 54"/>
                <a:gd name="T43" fmla="*/ 35 h 57"/>
                <a:gd name="T44" fmla="*/ 27 w 54"/>
                <a:gd name="T45" fmla="*/ 32 h 57"/>
                <a:gd name="T46" fmla="*/ 27 w 54"/>
                <a:gd name="T47" fmla="*/ 30 h 57"/>
                <a:gd name="T48" fmla="*/ 31 w 54"/>
                <a:gd name="T49" fmla="*/ 29 h 57"/>
                <a:gd name="T50" fmla="*/ 31 w 54"/>
                <a:gd name="T51" fmla="*/ 29 h 57"/>
                <a:gd name="T52" fmla="*/ 38 w 54"/>
                <a:gd name="T53" fmla="*/ 0 h 57"/>
                <a:gd name="T54" fmla="*/ 38 w 54"/>
                <a:gd name="T55" fmla="*/ 3 h 57"/>
                <a:gd name="T56" fmla="*/ 43 w 54"/>
                <a:gd name="T57" fmla="*/ 4 h 57"/>
                <a:gd name="T58" fmla="*/ 43 w 54"/>
                <a:gd name="T59" fmla="*/ 7 h 57"/>
                <a:gd name="T60" fmla="*/ 43 w 54"/>
                <a:gd name="T61" fmla="*/ 10 h 57"/>
                <a:gd name="T62" fmla="*/ 43 w 54"/>
                <a:gd name="T63" fmla="*/ 13 h 57"/>
                <a:gd name="T64" fmla="*/ 44 w 54"/>
                <a:gd name="T65" fmla="*/ 14 h 57"/>
                <a:gd name="T66" fmla="*/ 47 w 54"/>
                <a:gd name="T67" fmla="*/ 13 h 57"/>
                <a:gd name="T68" fmla="*/ 47 w 54"/>
                <a:gd name="T69" fmla="*/ 16 h 57"/>
                <a:gd name="T70" fmla="*/ 50 w 54"/>
                <a:gd name="T71" fmla="*/ 20 h 57"/>
                <a:gd name="T72" fmla="*/ 54 w 54"/>
                <a:gd name="T73" fmla="*/ 19 h 57"/>
                <a:gd name="T74" fmla="*/ 54 w 54"/>
                <a:gd name="T75" fmla="*/ 19 h 57"/>
                <a:gd name="T76" fmla="*/ 53 w 54"/>
                <a:gd name="T77" fmla="*/ 22 h 57"/>
                <a:gd name="T78" fmla="*/ 50 w 54"/>
                <a:gd name="T79" fmla="*/ 25 h 57"/>
                <a:gd name="T80" fmla="*/ 49 w 54"/>
                <a:gd name="T81" fmla="*/ 25 h 57"/>
                <a:gd name="T82" fmla="*/ 47 w 54"/>
                <a:gd name="T83" fmla="*/ 26 h 57"/>
                <a:gd name="T84" fmla="*/ 47 w 54"/>
                <a:gd name="T85" fmla="*/ 29 h 57"/>
                <a:gd name="T86" fmla="*/ 44 w 54"/>
                <a:gd name="T87" fmla="*/ 30 h 57"/>
                <a:gd name="T88" fmla="*/ 41 w 54"/>
                <a:gd name="T89" fmla="*/ 35 h 57"/>
                <a:gd name="T90" fmla="*/ 38 w 54"/>
                <a:gd name="T91" fmla="*/ 36 h 57"/>
                <a:gd name="T92" fmla="*/ 37 w 54"/>
                <a:gd name="T93" fmla="*/ 35 h 57"/>
                <a:gd name="T94" fmla="*/ 38 w 54"/>
                <a:gd name="T95" fmla="*/ 30 h 57"/>
                <a:gd name="T96" fmla="*/ 38 w 54"/>
                <a:gd name="T97" fmla="*/ 29 h 57"/>
                <a:gd name="T98" fmla="*/ 35 w 54"/>
                <a:gd name="T99" fmla="*/ 25 h 57"/>
                <a:gd name="T100" fmla="*/ 37 w 54"/>
                <a:gd name="T101" fmla="*/ 22 h 57"/>
                <a:gd name="T102" fmla="*/ 38 w 54"/>
                <a:gd name="T103" fmla="*/ 22 h 57"/>
                <a:gd name="T104" fmla="*/ 41 w 54"/>
                <a:gd name="T105" fmla="*/ 16 h 57"/>
                <a:gd name="T106" fmla="*/ 41 w 54"/>
                <a:gd name="T107" fmla="*/ 14 h 57"/>
                <a:gd name="T108" fmla="*/ 41 w 54"/>
                <a:gd name="T109" fmla="*/ 10 h 57"/>
                <a:gd name="T110" fmla="*/ 41 w 54"/>
                <a:gd name="T111" fmla="*/ 10 h 57"/>
                <a:gd name="T112" fmla="*/ 38 w 54"/>
                <a:gd name="T113" fmla="*/ 4 h 57"/>
                <a:gd name="T114" fmla="*/ 38 w 54"/>
                <a:gd name="T115" fmla="*/ 0 h 57"/>
                <a:gd name="T116" fmla="*/ 38 w 54"/>
                <a:gd name="T1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 h="57">
                  <a:moveTo>
                    <a:pt x="31" y="29"/>
                  </a:moveTo>
                  <a:lnTo>
                    <a:pt x="31" y="32"/>
                  </a:lnTo>
                  <a:lnTo>
                    <a:pt x="33" y="32"/>
                  </a:lnTo>
                  <a:lnTo>
                    <a:pt x="35" y="36"/>
                  </a:lnTo>
                  <a:lnTo>
                    <a:pt x="31" y="38"/>
                  </a:lnTo>
                  <a:lnTo>
                    <a:pt x="29" y="41"/>
                  </a:lnTo>
                  <a:lnTo>
                    <a:pt x="27" y="42"/>
                  </a:lnTo>
                  <a:lnTo>
                    <a:pt x="27" y="44"/>
                  </a:lnTo>
                  <a:lnTo>
                    <a:pt x="21" y="46"/>
                  </a:lnTo>
                  <a:lnTo>
                    <a:pt x="19" y="48"/>
                  </a:lnTo>
                  <a:lnTo>
                    <a:pt x="15" y="52"/>
                  </a:lnTo>
                  <a:lnTo>
                    <a:pt x="11" y="57"/>
                  </a:lnTo>
                  <a:lnTo>
                    <a:pt x="9" y="57"/>
                  </a:lnTo>
                  <a:lnTo>
                    <a:pt x="7" y="54"/>
                  </a:lnTo>
                  <a:lnTo>
                    <a:pt x="3" y="52"/>
                  </a:lnTo>
                  <a:lnTo>
                    <a:pt x="0" y="52"/>
                  </a:lnTo>
                  <a:lnTo>
                    <a:pt x="3" y="48"/>
                  </a:lnTo>
                  <a:lnTo>
                    <a:pt x="11" y="44"/>
                  </a:lnTo>
                  <a:lnTo>
                    <a:pt x="13" y="44"/>
                  </a:lnTo>
                  <a:lnTo>
                    <a:pt x="15" y="42"/>
                  </a:lnTo>
                  <a:lnTo>
                    <a:pt x="21" y="38"/>
                  </a:lnTo>
                  <a:lnTo>
                    <a:pt x="25" y="35"/>
                  </a:lnTo>
                  <a:lnTo>
                    <a:pt x="27" y="32"/>
                  </a:lnTo>
                  <a:lnTo>
                    <a:pt x="27" y="30"/>
                  </a:lnTo>
                  <a:lnTo>
                    <a:pt x="31" y="29"/>
                  </a:lnTo>
                  <a:lnTo>
                    <a:pt x="31" y="29"/>
                  </a:lnTo>
                  <a:close/>
                  <a:moveTo>
                    <a:pt x="38" y="0"/>
                  </a:moveTo>
                  <a:lnTo>
                    <a:pt x="38" y="3"/>
                  </a:lnTo>
                  <a:lnTo>
                    <a:pt x="43" y="4"/>
                  </a:lnTo>
                  <a:lnTo>
                    <a:pt x="43" y="7"/>
                  </a:lnTo>
                  <a:lnTo>
                    <a:pt x="43" y="10"/>
                  </a:lnTo>
                  <a:lnTo>
                    <a:pt x="43" y="13"/>
                  </a:lnTo>
                  <a:lnTo>
                    <a:pt x="44" y="14"/>
                  </a:lnTo>
                  <a:lnTo>
                    <a:pt x="47" y="13"/>
                  </a:lnTo>
                  <a:lnTo>
                    <a:pt x="47" y="16"/>
                  </a:lnTo>
                  <a:lnTo>
                    <a:pt x="50" y="20"/>
                  </a:lnTo>
                  <a:lnTo>
                    <a:pt x="54" y="19"/>
                  </a:lnTo>
                  <a:lnTo>
                    <a:pt x="54" y="19"/>
                  </a:lnTo>
                  <a:lnTo>
                    <a:pt x="53" y="22"/>
                  </a:lnTo>
                  <a:lnTo>
                    <a:pt x="50" y="25"/>
                  </a:lnTo>
                  <a:lnTo>
                    <a:pt x="49" y="25"/>
                  </a:lnTo>
                  <a:lnTo>
                    <a:pt x="47" y="26"/>
                  </a:lnTo>
                  <a:lnTo>
                    <a:pt x="47" y="29"/>
                  </a:lnTo>
                  <a:lnTo>
                    <a:pt x="44" y="30"/>
                  </a:lnTo>
                  <a:lnTo>
                    <a:pt x="41" y="35"/>
                  </a:lnTo>
                  <a:lnTo>
                    <a:pt x="38" y="36"/>
                  </a:lnTo>
                  <a:lnTo>
                    <a:pt x="37" y="35"/>
                  </a:lnTo>
                  <a:lnTo>
                    <a:pt x="38" y="30"/>
                  </a:lnTo>
                  <a:lnTo>
                    <a:pt x="38" y="29"/>
                  </a:lnTo>
                  <a:lnTo>
                    <a:pt x="35" y="25"/>
                  </a:lnTo>
                  <a:lnTo>
                    <a:pt x="37" y="22"/>
                  </a:lnTo>
                  <a:lnTo>
                    <a:pt x="38" y="22"/>
                  </a:lnTo>
                  <a:lnTo>
                    <a:pt x="41" y="16"/>
                  </a:lnTo>
                  <a:lnTo>
                    <a:pt x="41" y="14"/>
                  </a:lnTo>
                  <a:lnTo>
                    <a:pt x="41" y="10"/>
                  </a:lnTo>
                  <a:lnTo>
                    <a:pt x="41" y="10"/>
                  </a:lnTo>
                  <a:lnTo>
                    <a:pt x="38" y="4"/>
                  </a:lnTo>
                  <a:lnTo>
                    <a:pt x="38" y="0"/>
                  </a:lnTo>
                  <a:lnTo>
                    <a:pt x="38"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2" name="Freeform 858">
              <a:extLst>
                <a:ext uri="{FF2B5EF4-FFF2-40B4-BE49-F238E27FC236}">
                  <a16:creationId xmlns:a16="http://schemas.microsoft.com/office/drawing/2014/main" id="{17109258-B211-468B-85F0-A9CB975CFC48}"/>
                </a:ext>
              </a:extLst>
            </p:cNvPr>
            <p:cNvSpPr>
              <a:spLocks/>
            </p:cNvSpPr>
            <p:nvPr/>
          </p:nvSpPr>
          <p:spPr bwMode="auto">
            <a:xfrm>
              <a:off x="3232151" y="3719513"/>
              <a:ext cx="0" cy="4763"/>
            </a:xfrm>
            <a:custGeom>
              <a:avLst/>
              <a:gdLst>
                <a:gd name="T0" fmla="*/ 3 h 3"/>
                <a:gd name="T1" fmla="*/ 0 h 3"/>
                <a:gd name="T2" fmla="*/ 3 h 3"/>
                <a:gd name="T3" fmla="*/ 3 h 3"/>
              </a:gdLst>
              <a:ahLst/>
              <a:cxnLst>
                <a:cxn ang="0">
                  <a:pos x="0" y="T0"/>
                </a:cxn>
                <a:cxn ang="0">
                  <a:pos x="0" y="T1"/>
                </a:cxn>
                <a:cxn ang="0">
                  <a:pos x="0" y="T2"/>
                </a:cxn>
                <a:cxn ang="0">
                  <a:pos x="0" y="T3"/>
                </a:cxn>
              </a:cxnLst>
              <a:rect l="0" t="0" r="r" b="b"/>
              <a:pathLst>
                <a:path h="3">
                  <a:moveTo>
                    <a:pt x="0" y="3"/>
                  </a:moveTo>
                  <a:lnTo>
                    <a:pt x="0" y="0"/>
                  </a:lnTo>
                  <a:lnTo>
                    <a:pt x="0" y="3"/>
                  </a:lnTo>
                  <a:lnTo>
                    <a:pt x="0"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3" name="Freeform 859">
              <a:extLst>
                <a:ext uri="{FF2B5EF4-FFF2-40B4-BE49-F238E27FC236}">
                  <a16:creationId xmlns:a16="http://schemas.microsoft.com/office/drawing/2014/main" id="{DC2C23F3-D234-4FAD-BC5F-57BE40194642}"/>
                </a:ext>
              </a:extLst>
            </p:cNvPr>
            <p:cNvSpPr>
              <a:spLocks noEditPoints="1"/>
            </p:cNvSpPr>
            <p:nvPr/>
          </p:nvSpPr>
          <p:spPr bwMode="auto">
            <a:xfrm>
              <a:off x="2578101" y="3297238"/>
              <a:ext cx="61913" cy="82550"/>
            </a:xfrm>
            <a:custGeom>
              <a:avLst/>
              <a:gdLst>
                <a:gd name="T0" fmla="*/ 39 w 39"/>
                <a:gd name="T1" fmla="*/ 41 h 52"/>
                <a:gd name="T2" fmla="*/ 36 w 39"/>
                <a:gd name="T3" fmla="*/ 44 h 52"/>
                <a:gd name="T4" fmla="*/ 33 w 39"/>
                <a:gd name="T5" fmla="*/ 52 h 52"/>
                <a:gd name="T6" fmla="*/ 27 w 39"/>
                <a:gd name="T7" fmla="*/ 50 h 52"/>
                <a:gd name="T8" fmla="*/ 27 w 39"/>
                <a:gd name="T9" fmla="*/ 44 h 52"/>
                <a:gd name="T10" fmla="*/ 22 w 39"/>
                <a:gd name="T11" fmla="*/ 44 h 52"/>
                <a:gd name="T12" fmla="*/ 22 w 39"/>
                <a:gd name="T13" fmla="*/ 44 h 52"/>
                <a:gd name="T14" fmla="*/ 26 w 39"/>
                <a:gd name="T15" fmla="*/ 41 h 52"/>
                <a:gd name="T16" fmla="*/ 33 w 39"/>
                <a:gd name="T17" fmla="*/ 38 h 52"/>
                <a:gd name="T18" fmla="*/ 38 w 39"/>
                <a:gd name="T19" fmla="*/ 35 h 52"/>
                <a:gd name="T20" fmla="*/ 32 w 39"/>
                <a:gd name="T21" fmla="*/ 32 h 52"/>
                <a:gd name="T22" fmla="*/ 30 w 39"/>
                <a:gd name="T23" fmla="*/ 32 h 52"/>
                <a:gd name="T24" fmla="*/ 26 w 39"/>
                <a:gd name="T25" fmla="*/ 36 h 52"/>
                <a:gd name="T26" fmla="*/ 30 w 39"/>
                <a:gd name="T27" fmla="*/ 32 h 52"/>
                <a:gd name="T28" fmla="*/ 26 w 39"/>
                <a:gd name="T29" fmla="*/ 36 h 52"/>
                <a:gd name="T30" fmla="*/ 22 w 39"/>
                <a:gd name="T31" fmla="*/ 36 h 52"/>
                <a:gd name="T32" fmla="*/ 26 w 39"/>
                <a:gd name="T33" fmla="*/ 30 h 52"/>
                <a:gd name="T34" fmla="*/ 26 w 39"/>
                <a:gd name="T35" fmla="*/ 35 h 52"/>
                <a:gd name="T36" fmla="*/ 10 w 39"/>
                <a:gd name="T37" fmla="*/ 35 h 52"/>
                <a:gd name="T38" fmla="*/ 6 w 39"/>
                <a:gd name="T39" fmla="*/ 38 h 52"/>
                <a:gd name="T40" fmla="*/ 0 w 39"/>
                <a:gd name="T41" fmla="*/ 46 h 52"/>
                <a:gd name="T42" fmla="*/ 10 w 39"/>
                <a:gd name="T43" fmla="*/ 35 h 52"/>
                <a:gd name="T44" fmla="*/ 10 w 39"/>
                <a:gd name="T45" fmla="*/ 32 h 52"/>
                <a:gd name="T46" fmla="*/ 33 w 39"/>
                <a:gd name="T47" fmla="*/ 26 h 52"/>
                <a:gd name="T48" fmla="*/ 33 w 39"/>
                <a:gd name="T49" fmla="*/ 32 h 52"/>
                <a:gd name="T50" fmla="*/ 32 w 39"/>
                <a:gd name="T51" fmla="*/ 29 h 52"/>
                <a:gd name="T52" fmla="*/ 26 w 39"/>
                <a:gd name="T53" fmla="*/ 29 h 52"/>
                <a:gd name="T54" fmla="*/ 22 w 39"/>
                <a:gd name="T55" fmla="*/ 26 h 52"/>
                <a:gd name="T56" fmla="*/ 38 w 39"/>
                <a:gd name="T57" fmla="*/ 22 h 52"/>
                <a:gd name="T58" fmla="*/ 32 w 39"/>
                <a:gd name="T59" fmla="*/ 25 h 52"/>
                <a:gd name="T60" fmla="*/ 36 w 39"/>
                <a:gd name="T61" fmla="*/ 22 h 52"/>
                <a:gd name="T62" fmla="*/ 20 w 39"/>
                <a:gd name="T63" fmla="*/ 22 h 52"/>
                <a:gd name="T64" fmla="*/ 16 w 39"/>
                <a:gd name="T65" fmla="*/ 25 h 52"/>
                <a:gd name="T66" fmla="*/ 23 w 39"/>
                <a:gd name="T67" fmla="*/ 0 h 52"/>
                <a:gd name="T68" fmla="*/ 27 w 39"/>
                <a:gd name="T69" fmla="*/ 4 h 52"/>
                <a:gd name="T70" fmla="*/ 22 w 39"/>
                <a:gd name="T71" fmla="*/ 19 h 52"/>
                <a:gd name="T72" fmla="*/ 30 w 39"/>
                <a:gd name="T73" fmla="*/ 16 h 52"/>
                <a:gd name="T74" fmla="*/ 27 w 39"/>
                <a:gd name="T75" fmla="*/ 20 h 52"/>
                <a:gd name="T76" fmla="*/ 22 w 39"/>
                <a:gd name="T77" fmla="*/ 19 h 52"/>
                <a:gd name="T78" fmla="*/ 16 w 39"/>
                <a:gd name="T79" fmla="*/ 19 h 52"/>
                <a:gd name="T80" fmla="*/ 16 w 39"/>
                <a:gd name="T81" fmla="*/ 13 h 52"/>
                <a:gd name="T82" fmla="*/ 17 w 39"/>
                <a:gd name="T83" fmla="*/ 7 h 52"/>
                <a:gd name="T84" fmla="*/ 23 w 39"/>
                <a:gd name="T8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 h="52">
                  <a:moveTo>
                    <a:pt x="38" y="36"/>
                  </a:moveTo>
                  <a:lnTo>
                    <a:pt x="39" y="36"/>
                  </a:lnTo>
                  <a:lnTo>
                    <a:pt x="39" y="41"/>
                  </a:lnTo>
                  <a:lnTo>
                    <a:pt x="39" y="44"/>
                  </a:lnTo>
                  <a:lnTo>
                    <a:pt x="38" y="46"/>
                  </a:lnTo>
                  <a:lnTo>
                    <a:pt x="36" y="44"/>
                  </a:lnTo>
                  <a:lnTo>
                    <a:pt x="33" y="46"/>
                  </a:lnTo>
                  <a:lnTo>
                    <a:pt x="36" y="50"/>
                  </a:lnTo>
                  <a:lnTo>
                    <a:pt x="33" y="52"/>
                  </a:lnTo>
                  <a:lnTo>
                    <a:pt x="33" y="52"/>
                  </a:lnTo>
                  <a:lnTo>
                    <a:pt x="30" y="50"/>
                  </a:lnTo>
                  <a:lnTo>
                    <a:pt x="27" y="50"/>
                  </a:lnTo>
                  <a:lnTo>
                    <a:pt x="27" y="46"/>
                  </a:lnTo>
                  <a:lnTo>
                    <a:pt x="30" y="44"/>
                  </a:lnTo>
                  <a:lnTo>
                    <a:pt x="27" y="44"/>
                  </a:lnTo>
                  <a:lnTo>
                    <a:pt x="23" y="44"/>
                  </a:lnTo>
                  <a:lnTo>
                    <a:pt x="23" y="46"/>
                  </a:lnTo>
                  <a:lnTo>
                    <a:pt x="22" y="44"/>
                  </a:lnTo>
                  <a:lnTo>
                    <a:pt x="20" y="48"/>
                  </a:lnTo>
                  <a:lnTo>
                    <a:pt x="17" y="48"/>
                  </a:lnTo>
                  <a:lnTo>
                    <a:pt x="22" y="44"/>
                  </a:lnTo>
                  <a:lnTo>
                    <a:pt x="23" y="42"/>
                  </a:lnTo>
                  <a:lnTo>
                    <a:pt x="23" y="41"/>
                  </a:lnTo>
                  <a:lnTo>
                    <a:pt x="26" y="41"/>
                  </a:lnTo>
                  <a:lnTo>
                    <a:pt x="30" y="42"/>
                  </a:lnTo>
                  <a:lnTo>
                    <a:pt x="32" y="38"/>
                  </a:lnTo>
                  <a:lnTo>
                    <a:pt x="33" y="38"/>
                  </a:lnTo>
                  <a:lnTo>
                    <a:pt x="36" y="36"/>
                  </a:lnTo>
                  <a:lnTo>
                    <a:pt x="36" y="35"/>
                  </a:lnTo>
                  <a:lnTo>
                    <a:pt x="38" y="35"/>
                  </a:lnTo>
                  <a:lnTo>
                    <a:pt x="38" y="36"/>
                  </a:lnTo>
                  <a:lnTo>
                    <a:pt x="38" y="36"/>
                  </a:lnTo>
                  <a:close/>
                  <a:moveTo>
                    <a:pt x="32" y="32"/>
                  </a:moveTo>
                  <a:lnTo>
                    <a:pt x="30" y="35"/>
                  </a:lnTo>
                  <a:lnTo>
                    <a:pt x="27" y="36"/>
                  </a:lnTo>
                  <a:lnTo>
                    <a:pt x="30" y="32"/>
                  </a:lnTo>
                  <a:lnTo>
                    <a:pt x="32" y="32"/>
                  </a:lnTo>
                  <a:lnTo>
                    <a:pt x="32" y="32"/>
                  </a:lnTo>
                  <a:close/>
                  <a:moveTo>
                    <a:pt x="26" y="36"/>
                  </a:moveTo>
                  <a:lnTo>
                    <a:pt x="26" y="35"/>
                  </a:lnTo>
                  <a:lnTo>
                    <a:pt x="30" y="30"/>
                  </a:lnTo>
                  <a:lnTo>
                    <a:pt x="30" y="32"/>
                  </a:lnTo>
                  <a:lnTo>
                    <a:pt x="27" y="35"/>
                  </a:lnTo>
                  <a:lnTo>
                    <a:pt x="26" y="36"/>
                  </a:lnTo>
                  <a:lnTo>
                    <a:pt x="26" y="36"/>
                  </a:lnTo>
                  <a:close/>
                  <a:moveTo>
                    <a:pt x="26" y="35"/>
                  </a:moveTo>
                  <a:lnTo>
                    <a:pt x="26" y="38"/>
                  </a:lnTo>
                  <a:lnTo>
                    <a:pt x="22" y="36"/>
                  </a:lnTo>
                  <a:lnTo>
                    <a:pt x="22" y="35"/>
                  </a:lnTo>
                  <a:lnTo>
                    <a:pt x="23" y="35"/>
                  </a:lnTo>
                  <a:lnTo>
                    <a:pt x="26" y="30"/>
                  </a:lnTo>
                  <a:lnTo>
                    <a:pt x="27" y="30"/>
                  </a:lnTo>
                  <a:lnTo>
                    <a:pt x="26" y="35"/>
                  </a:lnTo>
                  <a:lnTo>
                    <a:pt x="26" y="35"/>
                  </a:lnTo>
                  <a:close/>
                  <a:moveTo>
                    <a:pt x="10" y="32"/>
                  </a:moveTo>
                  <a:lnTo>
                    <a:pt x="10" y="32"/>
                  </a:lnTo>
                  <a:lnTo>
                    <a:pt x="10" y="35"/>
                  </a:lnTo>
                  <a:lnTo>
                    <a:pt x="10" y="35"/>
                  </a:lnTo>
                  <a:lnTo>
                    <a:pt x="8" y="38"/>
                  </a:lnTo>
                  <a:lnTo>
                    <a:pt x="6" y="38"/>
                  </a:lnTo>
                  <a:lnTo>
                    <a:pt x="6" y="41"/>
                  </a:lnTo>
                  <a:lnTo>
                    <a:pt x="2" y="44"/>
                  </a:lnTo>
                  <a:lnTo>
                    <a:pt x="0" y="46"/>
                  </a:lnTo>
                  <a:lnTo>
                    <a:pt x="0" y="46"/>
                  </a:lnTo>
                  <a:lnTo>
                    <a:pt x="2" y="42"/>
                  </a:lnTo>
                  <a:lnTo>
                    <a:pt x="10" y="35"/>
                  </a:lnTo>
                  <a:lnTo>
                    <a:pt x="10" y="32"/>
                  </a:lnTo>
                  <a:lnTo>
                    <a:pt x="10" y="32"/>
                  </a:lnTo>
                  <a:lnTo>
                    <a:pt x="10" y="32"/>
                  </a:lnTo>
                  <a:lnTo>
                    <a:pt x="10" y="32"/>
                  </a:lnTo>
                  <a:close/>
                  <a:moveTo>
                    <a:pt x="32" y="29"/>
                  </a:moveTo>
                  <a:lnTo>
                    <a:pt x="33" y="26"/>
                  </a:lnTo>
                  <a:lnTo>
                    <a:pt x="33" y="30"/>
                  </a:lnTo>
                  <a:lnTo>
                    <a:pt x="36" y="32"/>
                  </a:lnTo>
                  <a:lnTo>
                    <a:pt x="33" y="32"/>
                  </a:lnTo>
                  <a:lnTo>
                    <a:pt x="33" y="30"/>
                  </a:lnTo>
                  <a:lnTo>
                    <a:pt x="32" y="29"/>
                  </a:lnTo>
                  <a:lnTo>
                    <a:pt x="32" y="29"/>
                  </a:lnTo>
                  <a:close/>
                  <a:moveTo>
                    <a:pt x="22" y="26"/>
                  </a:moveTo>
                  <a:lnTo>
                    <a:pt x="26" y="29"/>
                  </a:lnTo>
                  <a:lnTo>
                    <a:pt x="26" y="29"/>
                  </a:lnTo>
                  <a:lnTo>
                    <a:pt x="23" y="32"/>
                  </a:lnTo>
                  <a:lnTo>
                    <a:pt x="20" y="35"/>
                  </a:lnTo>
                  <a:lnTo>
                    <a:pt x="22" y="26"/>
                  </a:lnTo>
                  <a:lnTo>
                    <a:pt x="22" y="26"/>
                  </a:lnTo>
                  <a:close/>
                  <a:moveTo>
                    <a:pt x="36" y="22"/>
                  </a:moveTo>
                  <a:lnTo>
                    <a:pt x="38" y="22"/>
                  </a:lnTo>
                  <a:lnTo>
                    <a:pt x="36" y="26"/>
                  </a:lnTo>
                  <a:lnTo>
                    <a:pt x="36" y="26"/>
                  </a:lnTo>
                  <a:lnTo>
                    <a:pt x="32" y="25"/>
                  </a:lnTo>
                  <a:lnTo>
                    <a:pt x="32" y="22"/>
                  </a:lnTo>
                  <a:lnTo>
                    <a:pt x="36" y="22"/>
                  </a:lnTo>
                  <a:lnTo>
                    <a:pt x="36" y="22"/>
                  </a:lnTo>
                  <a:close/>
                  <a:moveTo>
                    <a:pt x="17" y="22"/>
                  </a:moveTo>
                  <a:lnTo>
                    <a:pt x="17" y="20"/>
                  </a:lnTo>
                  <a:lnTo>
                    <a:pt x="20" y="22"/>
                  </a:lnTo>
                  <a:lnTo>
                    <a:pt x="20" y="25"/>
                  </a:lnTo>
                  <a:lnTo>
                    <a:pt x="17" y="26"/>
                  </a:lnTo>
                  <a:lnTo>
                    <a:pt x="16" y="25"/>
                  </a:lnTo>
                  <a:lnTo>
                    <a:pt x="17" y="22"/>
                  </a:lnTo>
                  <a:lnTo>
                    <a:pt x="17" y="22"/>
                  </a:lnTo>
                  <a:close/>
                  <a:moveTo>
                    <a:pt x="23" y="0"/>
                  </a:moveTo>
                  <a:lnTo>
                    <a:pt x="26" y="0"/>
                  </a:lnTo>
                  <a:lnTo>
                    <a:pt x="26" y="4"/>
                  </a:lnTo>
                  <a:lnTo>
                    <a:pt x="27" y="4"/>
                  </a:lnTo>
                  <a:lnTo>
                    <a:pt x="26" y="7"/>
                  </a:lnTo>
                  <a:lnTo>
                    <a:pt x="22" y="13"/>
                  </a:lnTo>
                  <a:lnTo>
                    <a:pt x="22" y="19"/>
                  </a:lnTo>
                  <a:lnTo>
                    <a:pt x="23" y="19"/>
                  </a:lnTo>
                  <a:lnTo>
                    <a:pt x="26" y="16"/>
                  </a:lnTo>
                  <a:lnTo>
                    <a:pt x="30" y="16"/>
                  </a:lnTo>
                  <a:lnTo>
                    <a:pt x="30" y="20"/>
                  </a:lnTo>
                  <a:lnTo>
                    <a:pt x="27" y="20"/>
                  </a:lnTo>
                  <a:lnTo>
                    <a:pt x="27" y="20"/>
                  </a:lnTo>
                  <a:lnTo>
                    <a:pt x="26" y="19"/>
                  </a:lnTo>
                  <a:lnTo>
                    <a:pt x="23" y="19"/>
                  </a:lnTo>
                  <a:lnTo>
                    <a:pt x="22" y="19"/>
                  </a:lnTo>
                  <a:lnTo>
                    <a:pt x="20" y="20"/>
                  </a:lnTo>
                  <a:lnTo>
                    <a:pt x="17" y="20"/>
                  </a:lnTo>
                  <a:lnTo>
                    <a:pt x="16" y="19"/>
                  </a:lnTo>
                  <a:lnTo>
                    <a:pt x="17" y="16"/>
                  </a:lnTo>
                  <a:lnTo>
                    <a:pt x="16" y="16"/>
                  </a:lnTo>
                  <a:lnTo>
                    <a:pt x="16" y="13"/>
                  </a:lnTo>
                  <a:lnTo>
                    <a:pt x="17" y="10"/>
                  </a:lnTo>
                  <a:lnTo>
                    <a:pt x="17" y="9"/>
                  </a:lnTo>
                  <a:lnTo>
                    <a:pt x="17" y="7"/>
                  </a:lnTo>
                  <a:lnTo>
                    <a:pt x="17" y="4"/>
                  </a:lnTo>
                  <a:lnTo>
                    <a:pt x="20" y="0"/>
                  </a:lnTo>
                  <a:lnTo>
                    <a:pt x="23" y="0"/>
                  </a:lnTo>
                  <a:lnTo>
                    <a:pt x="23"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4" name="Freeform 860">
              <a:extLst>
                <a:ext uri="{FF2B5EF4-FFF2-40B4-BE49-F238E27FC236}">
                  <a16:creationId xmlns:a16="http://schemas.microsoft.com/office/drawing/2014/main" id="{65C625CF-6FD8-4D5D-BE2B-4706ED012C8B}"/>
                </a:ext>
              </a:extLst>
            </p:cNvPr>
            <p:cNvSpPr>
              <a:spLocks/>
            </p:cNvSpPr>
            <p:nvPr/>
          </p:nvSpPr>
          <p:spPr bwMode="auto">
            <a:xfrm>
              <a:off x="2700338" y="3357563"/>
              <a:ext cx="4763" cy="0"/>
            </a:xfrm>
            <a:custGeom>
              <a:avLst/>
              <a:gdLst>
                <a:gd name="T0" fmla="*/ 0 w 3"/>
                <a:gd name="T1" fmla="*/ 0 w 3"/>
                <a:gd name="T2" fmla="*/ 0 w 3"/>
                <a:gd name="T3" fmla="*/ 3 w 3"/>
                <a:gd name="T4" fmla="*/ 0 w 3"/>
                <a:gd name="T5" fmla="*/ 0 w 3"/>
              </a:gdLst>
              <a:ahLst/>
              <a:cxnLst>
                <a:cxn ang="0">
                  <a:pos x="T0" y="0"/>
                </a:cxn>
                <a:cxn ang="0">
                  <a:pos x="T1" y="0"/>
                </a:cxn>
                <a:cxn ang="0">
                  <a:pos x="T2" y="0"/>
                </a:cxn>
                <a:cxn ang="0">
                  <a:pos x="T3" y="0"/>
                </a:cxn>
                <a:cxn ang="0">
                  <a:pos x="T4" y="0"/>
                </a:cxn>
                <a:cxn ang="0">
                  <a:pos x="T5" y="0"/>
                </a:cxn>
              </a:cxnLst>
              <a:rect l="0" t="0" r="r" b="b"/>
              <a:pathLst>
                <a:path w="3">
                  <a:moveTo>
                    <a:pt x="0" y="0"/>
                  </a:moveTo>
                  <a:lnTo>
                    <a:pt x="0" y="0"/>
                  </a:lnTo>
                  <a:lnTo>
                    <a:pt x="0" y="0"/>
                  </a:lnTo>
                  <a:lnTo>
                    <a:pt x="3"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5" name="Freeform 861">
              <a:extLst>
                <a:ext uri="{FF2B5EF4-FFF2-40B4-BE49-F238E27FC236}">
                  <a16:creationId xmlns:a16="http://schemas.microsoft.com/office/drawing/2014/main" id="{B8500FA2-E47F-4D1F-A7B0-BB2414CDF77E}"/>
                </a:ext>
              </a:extLst>
            </p:cNvPr>
            <p:cNvSpPr>
              <a:spLocks noEditPoints="1"/>
            </p:cNvSpPr>
            <p:nvPr/>
          </p:nvSpPr>
          <p:spPr bwMode="auto">
            <a:xfrm>
              <a:off x="2751138" y="3427413"/>
              <a:ext cx="123825" cy="61913"/>
            </a:xfrm>
            <a:custGeom>
              <a:avLst/>
              <a:gdLst>
                <a:gd name="T0" fmla="*/ 73 w 78"/>
                <a:gd name="T1" fmla="*/ 14 h 39"/>
                <a:gd name="T2" fmla="*/ 78 w 78"/>
                <a:gd name="T3" fmla="*/ 20 h 39"/>
                <a:gd name="T4" fmla="*/ 75 w 78"/>
                <a:gd name="T5" fmla="*/ 20 h 39"/>
                <a:gd name="T6" fmla="*/ 72 w 78"/>
                <a:gd name="T7" fmla="*/ 16 h 39"/>
                <a:gd name="T8" fmla="*/ 73 w 78"/>
                <a:gd name="T9" fmla="*/ 14 h 39"/>
                <a:gd name="T10" fmla="*/ 59 w 78"/>
                <a:gd name="T11" fmla="*/ 10 h 39"/>
                <a:gd name="T12" fmla="*/ 57 w 78"/>
                <a:gd name="T13" fmla="*/ 14 h 39"/>
                <a:gd name="T14" fmla="*/ 46 w 78"/>
                <a:gd name="T15" fmla="*/ 17 h 39"/>
                <a:gd name="T16" fmla="*/ 38 w 78"/>
                <a:gd name="T17" fmla="*/ 14 h 39"/>
                <a:gd name="T18" fmla="*/ 50 w 78"/>
                <a:gd name="T19" fmla="*/ 14 h 39"/>
                <a:gd name="T20" fmla="*/ 53 w 78"/>
                <a:gd name="T21" fmla="*/ 11 h 39"/>
                <a:gd name="T22" fmla="*/ 56 w 78"/>
                <a:gd name="T23" fmla="*/ 8 h 39"/>
                <a:gd name="T24" fmla="*/ 59 w 78"/>
                <a:gd name="T25" fmla="*/ 8 h 39"/>
                <a:gd name="T26" fmla="*/ 2 w 78"/>
                <a:gd name="T27" fmla="*/ 22 h 39"/>
                <a:gd name="T28" fmla="*/ 0 w 78"/>
                <a:gd name="T29" fmla="*/ 0 h 39"/>
                <a:gd name="T30" fmla="*/ 14 w 78"/>
                <a:gd name="T31" fmla="*/ 4 h 39"/>
                <a:gd name="T32" fmla="*/ 19 w 78"/>
                <a:gd name="T33" fmla="*/ 6 h 39"/>
                <a:gd name="T34" fmla="*/ 25 w 78"/>
                <a:gd name="T35" fmla="*/ 10 h 39"/>
                <a:gd name="T36" fmla="*/ 30 w 78"/>
                <a:gd name="T37" fmla="*/ 14 h 39"/>
                <a:gd name="T38" fmla="*/ 34 w 78"/>
                <a:gd name="T39" fmla="*/ 16 h 39"/>
                <a:gd name="T40" fmla="*/ 36 w 78"/>
                <a:gd name="T41" fmla="*/ 20 h 39"/>
                <a:gd name="T42" fmla="*/ 34 w 78"/>
                <a:gd name="T43" fmla="*/ 23 h 39"/>
                <a:gd name="T44" fmla="*/ 38 w 78"/>
                <a:gd name="T45" fmla="*/ 29 h 39"/>
                <a:gd name="T46" fmla="*/ 47 w 78"/>
                <a:gd name="T47" fmla="*/ 39 h 39"/>
                <a:gd name="T48" fmla="*/ 38 w 78"/>
                <a:gd name="T49" fmla="*/ 38 h 39"/>
                <a:gd name="T50" fmla="*/ 34 w 78"/>
                <a:gd name="T51" fmla="*/ 33 h 39"/>
                <a:gd name="T52" fmla="*/ 28 w 78"/>
                <a:gd name="T53" fmla="*/ 27 h 39"/>
                <a:gd name="T54" fmla="*/ 18 w 78"/>
                <a:gd name="T55" fmla="*/ 26 h 39"/>
                <a:gd name="T56" fmla="*/ 14 w 78"/>
                <a:gd name="T57" fmla="*/ 32 h 39"/>
                <a:gd name="T58" fmla="*/ 8 w 78"/>
                <a:gd name="T59" fmla="*/ 33 h 39"/>
                <a:gd name="T60" fmla="*/ 2 w 78"/>
                <a:gd name="T61" fmla="*/ 33 h 39"/>
                <a:gd name="T62" fmla="*/ 52 w 78"/>
                <a:gd name="T63" fmla="*/ 0 h 39"/>
                <a:gd name="T64" fmla="*/ 63 w 78"/>
                <a:gd name="T65" fmla="*/ 8 h 39"/>
                <a:gd name="T66" fmla="*/ 59 w 78"/>
                <a:gd name="T67" fmla="*/ 4 h 39"/>
                <a:gd name="T68" fmla="*/ 56 w 78"/>
                <a:gd name="T69" fmla="*/ 1 h 39"/>
                <a:gd name="T70" fmla="*/ 52 w 78"/>
                <a:gd name="T7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 h="39">
                  <a:moveTo>
                    <a:pt x="73" y="14"/>
                  </a:moveTo>
                  <a:lnTo>
                    <a:pt x="73" y="14"/>
                  </a:lnTo>
                  <a:lnTo>
                    <a:pt x="75" y="17"/>
                  </a:lnTo>
                  <a:lnTo>
                    <a:pt x="78" y="20"/>
                  </a:lnTo>
                  <a:lnTo>
                    <a:pt x="78" y="22"/>
                  </a:lnTo>
                  <a:lnTo>
                    <a:pt x="75" y="20"/>
                  </a:lnTo>
                  <a:lnTo>
                    <a:pt x="73" y="17"/>
                  </a:lnTo>
                  <a:lnTo>
                    <a:pt x="72" y="16"/>
                  </a:lnTo>
                  <a:lnTo>
                    <a:pt x="73" y="14"/>
                  </a:lnTo>
                  <a:lnTo>
                    <a:pt x="73" y="14"/>
                  </a:lnTo>
                  <a:close/>
                  <a:moveTo>
                    <a:pt x="59" y="8"/>
                  </a:moveTo>
                  <a:lnTo>
                    <a:pt x="59" y="10"/>
                  </a:lnTo>
                  <a:lnTo>
                    <a:pt x="57" y="11"/>
                  </a:lnTo>
                  <a:lnTo>
                    <a:pt x="57" y="14"/>
                  </a:lnTo>
                  <a:lnTo>
                    <a:pt x="50" y="17"/>
                  </a:lnTo>
                  <a:lnTo>
                    <a:pt x="46" y="17"/>
                  </a:lnTo>
                  <a:lnTo>
                    <a:pt x="40" y="16"/>
                  </a:lnTo>
                  <a:lnTo>
                    <a:pt x="38" y="14"/>
                  </a:lnTo>
                  <a:lnTo>
                    <a:pt x="44" y="14"/>
                  </a:lnTo>
                  <a:lnTo>
                    <a:pt x="50" y="14"/>
                  </a:lnTo>
                  <a:lnTo>
                    <a:pt x="52" y="14"/>
                  </a:lnTo>
                  <a:lnTo>
                    <a:pt x="53" y="11"/>
                  </a:lnTo>
                  <a:lnTo>
                    <a:pt x="56" y="10"/>
                  </a:lnTo>
                  <a:lnTo>
                    <a:pt x="56" y="8"/>
                  </a:lnTo>
                  <a:lnTo>
                    <a:pt x="59" y="8"/>
                  </a:lnTo>
                  <a:lnTo>
                    <a:pt x="59" y="8"/>
                  </a:lnTo>
                  <a:close/>
                  <a:moveTo>
                    <a:pt x="2" y="33"/>
                  </a:moveTo>
                  <a:lnTo>
                    <a:pt x="2" y="22"/>
                  </a:lnTo>
                  <a:lnTo>
                    <a:pt x="0" y="11"/>
                  </a:lnTo>
                  <a:lnTo>
                    <a:pt x="0" y="0"/>
                  </a:lnTo>
                  <a:lnTo>
                    <a:pt x="12" y="4"/>
                  </a:lnTo>
                  <a:lnTo>
                    <a:pt x="14" y="4"/>
                  </a:lnTo>
                  <a:lnTo>
                    <a:pt x="16" y="6"/>
                  </a:lnTo>
                  <a:lnTo>
                    <a:pt x="19" y="6"/>
                  </a:lnTo>
                  <a:lnTo>
                    <a:pt x="22" y="8"/>
                  </a:lnTo>
                  <a:lnTo>
                    <a:pt x="25" y="10"/>
                  </a:lnTo>
                  <a:lnTo>
                    <a:pt x="25" y="14"/>
                  </a:lnTo>
                  <a:lnTo>
                    <a:pt x="30" y="14"/>
                  </a:lnTo>
                  <a:lnTo>
                    <a:pt x="31" y="16"/>
                  </a:lnTo>
                  <a:lnTo>
                    <a:pt x="34" y="16"/>
                  </a:lnTo>
                  <a:lnTo>
                    <a:pt x="36" y="17"/>
                  </a:lnTo>
                  <a:lnTo>
                    <a:pt x="36" y="20"/>
                  </a:lnTo>
                  <a:lnTo>
                    <a:pt x="31" y="20"/>
                  </a:lnTo>
                  <a:lnTo>
                    <a:pt x="34" y="23"/>
                  </a:lnTo>
                  <a:lnTo>
                    <a:pt x="38" y="26"/>
                  </a:lnTo>
                  <a:lnTo>
                    <a:pt x="38" y="29"/>
                  </a:lnTo>
                  <a:lnTo>
                    <a:pt x="47" y="38"/>
                  </a:lnTo>
                  <a:lnTo>
                    <a:pt x="47" y="39"/>
                  </a:lnTo>
                  <a:lnTo>
                    <a:pt x="41" y="38"/>
                  </a:lnTo>
                  <a:lnTo>
                    <a:pt x="38" y="38"/>
                  </a:lnTo>
                  <a:lnTo>
                    <a:pt x="36" y="36"/>
                  </a:lnTo>
                  <a:lnTo>
                    <a:pt x="34" y="33"/>
                  </a:lnTo>
                  <a:lnTo>
                    <a:pt x="28" y="27"/>
                  </a:lnTo>
                  <a:lnTo>
                    <a:pt x="28" y="27"/>
                  </a:lnTo>
                  <a:lnTo>
                    <a:pt x="19" y="26"/>
                  </a:lnTo>
                  <a:lnTo>
                    <a:pt x="18" y="26"/>
                  </a:lnTo>
                  <a:lnTo>
                    <a:pt x="12" y="29"/>
                  </a:lnTo>
                  <a:lnTo>
                    <a:pt x="14" y="32"/>
                  </a:lnTo>
                  <a:lnTo>
                    <a:pt x="9" y="33"/>
                  </a:lnTo>
                  <a:lnTo>
                    <a:pt x="8" y="33"/>
                  </a:lnTo>
                  <a:lnTo>
                    <a:pt x="3" y="33"/>
                  </a:lnTo>
                  <a:lnTo>
                    <a:pt x="2" y="33"/>
                  </a:lnTo>
                  <a:lnTo>
                    <a:pt x="2" y="33"/>
                  </a:lnTo>
                  <a:close/>
                  <a:moveTo>
                    <a:pt x="52" y="0"/>
                  </a:moveTo>
                  <a:lnTo>
                    <a:pt x="57" y="1"/>
                  </a:lnTo>
                  <a:lnTo>
                    <a:pt x="63" y="8"/>
                  </a:lnTo>
                  <a:lnTo>
                    <a:pt x="62" y="8"/>
                  </a:lnTo>
                  <a:lnTo>
                    <a:pt x="59" y="4"/>
                  </a:lnTo>
                  <a:lnTo>
                    <a:pt x="57" y="4"/>
                  </a:lnTo>
                  <a:lnTo>
                    <a:pt x="56" y="1"/>
                  </a:lnTo>
                  <a:lnTo>
                    <a:pt x="52" y="0"/>
                  </a:lnTo>
                  <a:lnTo>
                    <a:pt x="52" y="0"/>
                  </a:lnTo>
                  <a:lnTo>
                    <a:pt x="52"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6" name="Freeform 862">
              <a:extLst>
                <a:ext uri="{FF2B5EF4-FFF2-40B4-BE49-F238E27FC236}">
                  <a16:creationId xmlns:a16="http://schemas.microsoft.com/office/drawing/2014/main" id="{131F6CED-F736-4FC6-A112-5CA7AD327383}"/>
                </a:ext>
              </a:extLst>
            </p:cNvPr>
            <p:cNvSpPr>
              <a:spLocks/>
            </p:cNvSpPr>
            <p:nvPr/>
          </p:nvSpPr>
          <p:spPr bwMode="auto">
            <a:xfrm>
              <a:off x="2673351" y="3168650"/>
              <a:ext cx="41275" cy="22225"/>
            </a:xfrm>
            <a:custGeom>
              <a:avLst/>
              <a:gdLst>
                <a:gd name="T0" fmla="*/ 26 w 26"/>
                <a:gd name="T1" fmla="*/ 2 h 14"/>
                <a:gd name="T2" fmla="*/ 26 w 26"/>
                <a:gd name="T3" fmla="*/ 2 h 14"/>
                <a:gd name="T4" fmla="*/ 21 w 26"/>
                <a:gd name="T5" fmla="*/ 5 h 14"/>
                <a:gd name="T6" fmla="*/ 21 w 26"/>
                <a:gd name="T7" fmla="*/ 5 h 14"/>
                <a:gd name="T8" fmla="*/ 16 w 26"/>
                <a:gd name="T9" fmla="*/ 8 h 14"/>
                <a:gd name="T10" fmla="*/ 11 w 26"/>
                <a:gd name="T11" fmla="*/ 8 h 14"/>
                <a:gd name="T12" fmla="*/ 11 w 26"/>
                <a:gd name="T13" fmla="*/ 10 h 14"/>
                <a:gd name="T14" fmla="*/ 13 w 26"/>
                <a:gd name="T15" fmla="*/ 12 h 14"/>
                <a:gd name="T16" fmla="*/ 11 w 26"/>
                <a:gd name="T17" fmla="*/ 12 h 14"/>
                <a:gd name="T18" fmla="*/ 7 w 26"/>
                <a:gd name="T19" fmla="*/ 12 h 14"/>
                <a:gd name="T20" fmla="*/ 5 w 26"/>
                <a:gd name="T21" fmla="*/ 14 h 14"/>
                <a:gd name="T22" fmla="*/ 1 w 26"/>
                <a:gd name="T23" fmla="*/ 14 h 14"/>
                <a:gd name="T24" fmla="*/ 0 w 26"/>
                <a:gd name="T25" fmla="*/ 14 h 14"/>
                <a:gd name="T26" fmla="*/ 4 w 26"/>
                <a:gd name="T27" fmla="*/ 12 h 14"/>
                <a:gd name="T28" fmla="*/ 4 w 26"/>
                <a:gd name="T29" fmla="*/ 10 h 14"/>
                <a:gd name="T30" fmla="*/ 1 w 26"/>
                <a:gd name="T31" fmla="*/ 10 h 14"/>
                <a:gd name="T32" fmla="*/ 1 w 26"/>
                <a:gd name="T33" fmla="*/ 10 h 14"/>
                <a:gd name="T34" fmla="*/ 4 w 26"/>
                <a:gd name="T35" fmla="*/ 8 h 14"/>
                <a:gd name="T36" fmla="*/ 7 w 26"/>
                <a:gd name="T37" fmla="*/ 6 h 14"/>
                <a:gd name="T38" fmla="*/ 11 w 26"/>
                <a:gd name="T39" fmla="*/ 5 h 14"/>
                <a:gd name="T40" fmla="*/ 13 w 26"/>
                <a:gd name="T41" fmla="*/ 5 h 14"/>
                <a:gd name="T42" fmla="*/ 16 w 26"/>
                <a:gd name="T43" fmla="*/ 5 h 14"/>
                <a:gd name="T44" fmla="*/ 16 w 26"/>
                <a:gd name="T45" fmla="*/ 5 h 14"/>
                <a:gd name="T46" fmla="*/ 20 w 26"/>
                <a:gd name="T47" fmla="*/ 2 h 14"/>
                <a:gd name="T48" fmla="*/ 21 w 26"/>
                <a:gd name="T49" fmla="*/ 2 h 14"/>
                <a:gd name="T50" fmla="*/ 23 w 26"/>
                <a:gd name="T51" fmla="*/ 2 h 14"/>
                <a:gd name="T52" fmla="*/ 23 w 26"/>
                <a:gd name="T53" fmla="*/ 0 h 14"/>
                <a:gd name="T54" fmla="*/ 26 w 26"/>
                <a:gd name="T55" fmla="*/ 2 h 14"/>
                <a:gd name="T56" fmla="*/ 26 w 26"/>
                <a:gd name="T57" fmla="*/ 2 h 14"/>
                <a:gd name="T58" fmla="*/ 26 w 26"/>
                <a:gd name="T59"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 h="14">
                  <a:moveTo>
                    <a:pt x="26" y="2"/>
                  </a:moveTo>
                  <a:lnTo>
                    <a:pt x="26" y="2"/>
                  </a:lnTo>
                  <a:lnTo>
                    <a:pt x="21" y="5"/>
                  </a:lnTo>
                  <a:lnTo>
                    <a:pt x="21" y="5"/>
                  </a:lnTo>
                  <a:lnTo>
                    <a:pt x="16" y="8"/>
                  </a:lnTo>
                  <a:lnTo>
                    <a:pt x="11" y="8"/>
                  </a:lnTo>
                  <a:lnTo>
                    <a:pt x="11" y="10"/>
                  </a:lnTo>
                  <a:lnTo>
                    <a:pt x="13" y="12"/>
                  </a:lnTo>
                  <a:lnTo>
                    <a:pt x="11" y="12"/>
                  </a:lnTo>
                  <a:lnTo>
                    <a:pt x="7" y="12"/>
                  </a:lnTo>
                  <a:lnTo>
                    <a:pt x="5" y="14"/>
                  </a:lnTo>
                  <a:lnTo>
                    <a:pt x="1" y="14"/>
                  </a:lnTo>
                  <a:lnTo>
                    <a:pt x="0" y="14"/>
                  </a:lnTo>
                  <a:lnTo>
                    <a:pt x="4" y="12"/>
                  </a:lnTo>
                  <a:lnTo>
                    <a:pt x="4" y="10"/>
                  </a:lnTo>
                  <a:lnTo>
                    <a:pt x="1" y="10"/>
                  </a:lnTo>
                  <a:lnTo>
                    <a:pt x="1" y="10"/>
                  </a:lnTo>
                  <a:lnTo>
                    <a:pt x="4" y="8"/>
                  </a:lnTo>
                  <a:lnTo>
                    <a:pt x="7" y="6"/>
                  </a:lnTo>
                  <a:lnTo>
                    <a:pt x="11" y="5"/>
                  </a:lnTo>
                  <a:lnTo>
                    <a:pt x="13" y="5"/>
                  </a:lnTo>
                  <a:lnTo>
                    <a:pt x="16" y="5"/>
                  </a:lnTo>
                  <a:lnTo>
                    <a:pt x="16" y="5"/>
                  </a:lnTo>
                  <a:lnTo>
                    <a:pt x="20" y="2"/>
                  </a:lnTo>
                  <a:lnTo>
                    <a:pt x="21" y="2"/>
                  </a:lnTo>
                  <a:lnTo>
                    <a:pt x="23" y="2"/>
                  </a:lnTo>
                  <a:lnTo>
                    <a:pt x="23" y="0"/>
                  </a:lnTo>
                  <a:lnTo>
                    <a:pt x="26" y="2"/>
                  </a:lnTo>
                  <a:lnTo>
                    <a:pt x="26" y="2"/>
                  </a:lnTo>
                  <a:lnTo>
                    <a:pt x="26"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7" name="Freeform 863">
              <a:extLst>
                <a:ext uri="{FF2B5EF4-FFF2-40B4-BE49-F238E27FC236}">
                  <a16:creationId xmlns:a16="http://schemas.microsoft.com/office/drawing/2014/main" id="{0ACD6770-62A3-4C0D-BA52-877A6B7393E0}"/>
                </a:ext>
              </a:extLst>
            </p:cNvPr>
            <p:cNvSpPr>
              <a:spLocks/>
            </p:cNvSpPr>
            <p:nvPr/>
          </p:nvSpPr>
          <p:spPr bwMode="auto">
            <a:xfrm>
              <a:off x="3206751" y="3622675"/>
              <a:ext cx="0" cy="3175"/>
            </a:xfrm>
            <a:custGeom>
              <a:avLst/>
              <a:gdLst>
                <a:gd name="T0" fmla="*/ 2 h 2"/>
                <a:gd name="T1" fmla="*/ 2 h 2"/>
                <a:gd name="T2" fmla="*/ 0 h 2"/>
                <a:gd name="T3" fmla="*/ 0 h 2"/>
                <a:gd name="T4" fmla="*/ 2 h 2"/>
                <a:gd name="T5" fmla="*/ 2 h 2"/>
              </a:gdLst>
              <a:ahLst/>
              <a:cxnLst>
                <a:cxn ang="0">
                  <a:pos x="0" y="T0"/>
                </a:cxn>
                <a:cxn ang="0">
                  <a:pos x="0" y="T1"/>
                </a:cxn>
                <a:cxn ang="0">
                  <a:pos x="0" y="T2"/>
                </a:cxn>
                <a:cxn ang="0">
                  <a:pos x="0" y="T3"/>
                </a:cxn>
                <a:cxn ang="0">
                  <a:pos x="0" y="T4"/>
                </a:cxn>
                <a:cxn ang="0">
                  <a:pos x="0" y="T5"/>
                </a:cxn>
              </a:cxnLst>
              <a:rect l="0" t="0" r="r" b="b"/>
              <a:pathLst>
                <a:path h="2">
                  <a:moveTo>
                    <a:pt x="0" y="2"/>
                  </a:moveTo>
                  <a:lnTo>
                    <a:pt x="0" y="2"/>
                  </a:lnTo>
                  <a:lnTo>
                    <a:pt x="0" y="0"/>
                  </a:lnTo>
                  <a:lnTo>
                    <a:pt x="0" y="0"/>
                  </a:lnTo>
                  <a:lnTo>
                    <a:pt x="0" y="2"/>
                  </a:lnTo>
                  <a:lnTo>
                    <a:pt x="0"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8" name="Freeform 864">
              <a:extLst>
                <a:ext uri="{FF2B5EF4-FFF2-40B4-BE49-F238E27FC236}">
                  <a16:creationId xmlns:a16="http://schemas.microsoft.com/office/drawing/2014/main" id="{838DEE01-9285-4CE8-9C04-9CC35B14E138}"/>
                </a:ext>
              </a:extLst>
            </p:cNvPr>
            <p:cNvSpPr>
              <a:spLocks noEditPoints="1"/>
            </p:cNvSpPr>
            <p:nvPr/>
          </p:nvSpPr>
          <p:spPr bwMode="auto">
            <a:xfrm>
              <a:off x="2587626" y="3121025"/>
              <a:ext cx="339725" cy="69850"/>
            </a:xfrm>
            <a:custGeom>
              <a:avLst/>
              <a:gdLst>
                <a:gd name="T0" fmla="*/ 188 w 214"/>
                <a:gd name="T1" fmla="*/ 4 h 44"/>
                <a:gd name="T2" fmla="*/ 187 w 214"/>
                <a:gd name="T3" fmla="*/ 8 h 44"/>
                <a:gd name="T4" fmla="*/ 176 w 214"/>
                <a:gd name="T5" fmla="*/ 10 h 44"/>
                <a:gd name="T6" fmla="*/ 175 w 214"/>
                <a:gd name="T7" fmla="*/ 4 h 44"/>
                <a:gd name="T8" fmla="*/ 175 w 214"/>
                <a:gd name="T9" fmla="*/ 2 h 44"/>
                <a:gd name="T10" fmla="*/ 149 w 214"/>
                <a:gd name="T11" fmla="*/ 2 h 44"/>
                <a:gd name="T12" fmla="*/ 109 w 214"/>
                <a:gd name="T13" fmla="*/ 8 h 44"/>
                <a:gd name="T14" fmla="*/ 125 w 214"/>
                <a:gd name="T15" fmla="*/ 10 h 44"/>
                <a:gd name="T16" fmla="*/ 102 w 214"/>
                <a:gd name="T17" fmla="*/ 24 h 44"/>
                <a:gd name="T18" fmla="*/ 83 w 214"/>
                <a:gd name="T19" fmla="*/ 29 h 44"/>
                <a:gd name="T20" fmla="*/ 93 w 214"/>
                <a:gd name="T21" fmla="*/ 20 h 44"/>
                <a:gd name="T22" fmla="*/ 67 w 214"/>
                <a:gd name="T23" fmla="*/ 16 h 44"/>
                <a:gd name="T24" fmla="*/ 48 w 214"/>
                <a:gd name="T25" fmla="*/ 26 h 44"/>
                <a:gd name="T26" fmla="*/ 24 w 214"/>
                <a:gd name="T27" fmla="*/ 32 h 44"/>
                <a:gd name="T28" fmla="*/ 8 w 214"/>
                <a:gd name="T29" fmla="*/ 40 h 44"/>
                <a:gd name="T30" fmla="*/ 2 w 214"/>
                <a:gd name="T31" fmla="*/ 44 h 44"/>
                <a:gd name="T32" fmla="*/ 5 w 214"/>
                <a:gd name="T33" fmla="*/ 40 h 44"/>
                <a:gd name="T34" fmla="*/ 10 w 214"/>
                <a:gd name="T35" fmla="*/ 38 h 44"/>
                <a:gd name="T36" fmla="*/ 14 w 214"/>
                <a:gd name="T37" fmla="*/ 36 h 44"/>
                <a:gd name="T38" fmla="*/ 20 w 214"/>
                <a:gd name="T39" fmla="*/ 35 h 44"/>
                <a:gd name="T40" fmla="*/ 24 w 214"/>
                <a:gd name="T41" fmla="*/ 32 h 44"/>
                <a:gd name="T42" fmla="*/ 27 w 214"/>
                <a:gd name="T43" fmla="*/ 29 h 44"/>
                <a:gd name="T44" fmla="*/ 32 w 214"/>
                <a:gd name="T45" fmla="*/ 26 h 44"/>
                <a:gd name="T46" fmla="*/ 36 w 214"/>
                <a:gd name="T47" fmla="*/ 24 h 44"/>
                <a:gd name="T48" fmla="*/ 42 w 214"/>
                <a:gd name="T49" fmla="*/ 22 h 44"/>
                <a:gd name="T50" fmla="*/ 46 w 214"/>
                <a:gd name="T51" fmla="*/ 20 h 44"/>
                <a:gd name="T52" fmla="*/ 49 w 214"/>
                <a:gd name="T53" fmla="*/ 20 h 44"/>
                <a:gd name="T54" fmla="*/ 55 w 214"/>
                <a:gd name="T55" fmla="*/ 19 h 44"/>
                <a:gd name="T56" fmla="*/ 59 w 214"/>
                <a:gd name="T57" fmla="*/ 16 h 44"/>
                <a:gd name="T58" fmla="*/ 64 w 214"/>
                <a:gd name="T59" fmla="*/ 14 h 44"/>
                <a:gd name="T60" fmla="*/ 70 w 214"/>
                <a:gd name="T61" fmla="*/ 13 h 44"/>
                <a:gd name="T62" fmla="*/ 74 w 214"/>
                <a:gd name="T63" fmla="*/ 13 h 44"/>
                <a:gd name="T64" fmla="*/ 77 w 214"/>
                <a:gd name="T65" fmla="*/ 10 h 44"/>
                <a:gd name="T66" fmla="*/ 83 w 214"/>
                <a:gd name="T67" fmla="*/ 8 h 44"/>
                <a:gd name="T68" fmla="*/ 87 w 214"/>
                <a:gd name="T69" fmla="*/ 8 h 44"/>
                <a:gd name="T70" fmla="*/ 93 w 214"/>
                <a:gd name="T71" fmla="*/ 7 h 44"/>
                <a:gd name="T72" fmla="*/ 97 w 214"/>
                <a:gd name="T73" fmla="*/ 7 h 44"/>
                <a:gd name="T74" fmla="*/ 103 w 214"/>
                <a:gd name="T75" fmla="*/ 4 h 44"/>
                <a:gd name="T76" fmla="*/ 106 w 214"/>
                <a:gd name="T77" fmla="*/ 4 h 44"/>
                <a:gd name="T78" fmla="*/ 111 w 214"/>
                <a:gd name="T79" fmla="*/ 4 h 44"/>
                <a:gd name="T80" fmla="*/ 117 w 214"/>
                <a:gd name="T81" fmla="*/ 2 h 44"/>
                <a:gd name="T82" fmla="*/ 121 w 214"/>
                <a:gd name="T83" fmla="*/ 2 h 44"/>
                <a:gd name="T84" fmla="*/ 127 w 214"/>
                <a:gd name="T85" fmla="*/ 2 h 44"/>
                <a:gd name="T86" fmla="*/ 131 w 214"/>
                <a:gd name="T87" fmla="*/ 2 h 44"/>
                <a:gd name="T88" fmla="*/ 137 w 214"/>
                <a:gd name="T89" fmla="*/ 2 h 44"/>
                <a:gd name="T90" fmla="*/ 141 w 214"/>
                <a:gd name="T91" fmla="*/ 0 h 44"/>
                <a:gd name="T92" fmla="*/ 147 w 214"/>
                <a:gd name="T93" fmla="*/ 0 h 44"/>
                <a:gd name="T94" fmla="*/ 150 w 214"/>
                <a:gd name="T95" fmla="*/ 0 h 44"/>
                <a:gd name="T96" fmla="*/ 156 w 214"/>
                <a:gd name="T97" fmla="*/ 0 h 44"/>
                <a:gd name="T98" fmla="*/ 160 w 214"/>
                <a:gd name="T99" fmla="*/ 0 h 44"/>
                <a:gd name="T100" fmla="*/ 166 w 214"/>
                <a:gd name="T101" fmla="*/ 2 h 44"/>
                <a:gd name="T102" fmla="*/ 171 w 214"/>
                <a:gd name="T103" fmla="*/ 2 h 44"/>
                <a:gd name="T104" fmla="*/ 176 w 214"/>
                <a:gd name="T105" fmla="*/ 2 h 44"/>
                <a:gd name="T106" fmla="*/ 181 w 214"/>
                <a:gd name="T107" fmla="*/ 2 h 44"/>
                <a:gd name="T108" fmla="*/ 187 w 214"/>
                <a:gd name="T109" fmla="*/ 4 h 44"/>
                <a:gd name="T110" fmla="*/ 190 w 214"/>
                <a:gd name="T111" fmla="*/ 4 h 44"/>
                <a:gd name="T112" fmla="*/ 194 w 214"/>
                <a:gd name="T113" fmla="*/ 4 h 44"/>
                <a:gd name="T114" fmla="*/ 200 w 214"/>
                <a:gd name="T115" fmla="*/ 7 h 44"/>
                <a:gd name="T116" fmla="*/ 204 w 214"/>
                <a:gd name="T117" fmla="*/ 7 h 44"/>
                <a:gd name="T118" fmla="*/ 210 w 214"/>
                <a:gd name="T119" fmla="*/ 8 h 44"/>
                <a:gd name="T120" fmla="*/ 122 w 214"/>
                <a:gd name="T121" fmla="*/ 16 h 44"/>
                <a:gd name="T122" fmla="*/ 131 w 214"/>
                <a:gd name="T123" fmla="*/ 8 h 44"/>
                <a:gd name="T124" fmla="*/ 127 w 214"/>
                <a:gd name="T125" fmla="*/ 1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4" h="44">
                  <a:moveTo>
                    <a:pt x="212" y="8"/>
                  </a:moveTo>
                  <a:lnTo>
                    <a:pt x="214" y="8"/>
                  </a:lnTo>
                  <a:lnTo>
                    <a:pt x="210" y="8"/>
                  </a:lnTo>
                  <a:lnTo>
                    <a:pt x="203" y="7"/>
                  </a:lnTo>
                  <a:lnTo>
                    <a:pt x="203" y="7"/>
                  </a:lnTo>
                  <a:lnTo>
                    <a:pt x="198" y="7"/>
                  </a:lnTo>
                  <a:lnTo>
                    <a:pt x="198" y="7"/>
                  </a:lnTo>
                  <a:lnTo>
                    <a:pt x="194" y="7"/>
                  </a:lnTo>
                  <a:lnTo>
                    <a:pt x="192" y="4"/>
                  </a:lnTo>
                  <a:lnTo>
                    <a:pt x="188" y="4"/>
                  </a:lnTo>
                  <a:lnTo>
                    <a:pt x="188" y="4"/>
                  </a:lnTo>
                  <a:lnTo>
                    <a:pt x="184" y="4"/>
                  </a:lnTo>
                  <a:lnTo>
                    <a:pt x="182" y="4"/>
                  </a:lnTo>
                  <a:lnTo>
                    <a:pt x="182" y="4"/>
                  </a:lnTo>
                  <a:lnTo>
                    <a:pt x="182" y="7"/>
                  </a:lnTo>
                  <a:lnTo>
                    <a:pt x="184" y="7"/>
                  </a:lnTo>
                  <a:lnTo>
                    <a:pt x="184" y="7"/>
                  </a:lnTo>
                  <a:lnTo>
                    <a:pt x="184" y="7"/>
                  </a:lnTo>
                  <a:lnTo>
                    <a:pt x="187" y="7"/>
                  </a:lnTo>
                  <a:lnTo>
                    <a:pt x="187" y="8"/>
                  </a:lnTo>
                  <a:lnTo>
                    <a:pt x="184" y="7"/>
                  </a:lnTo>
                  <a:lnTo>
                    <a:pt x="184" y="7"/>
                  </a:lnTo>
                  <a:lnTo>
                    <a:pt x="182" y="8"/>
                  </a:lnTo>
                  <a:lnTo>
                    <a:pt x="184" y="8"/>
                  </a:lnTo>
                  <a:lnTo>
                    <a:pt x="184" y="8"/>
                  </a:lnTo>
                  <a:lnTo>
                    <a:pt x="181" y="8"/>
                  </a:lnTo>
                  <a:lnTo>
                    <a:pt x="178" y="8"/>
                  </a:lnTo>
                  <a:lnTo>
                    <a:pt x="178" y="10"/>
                  </a:lnTo>
                  <a:lnTo>
                    <a:pt x="176" y="10"/>
                  </a:lnTo>
                  <a:lnTo>
                    <a:pt x="176" y="10"/>
                  </a:lnTo>
                  <a:lnTo>
                    <a:pt x="171" y="13"/>
                  </a:lnTo>
                  <a:lnTo>
                    <a:pt x="171" y="13"/>
                  </a:lnTo>
                  <a:lnTo>
                    <a:pt x="171" y="10"/>
                  </a:lnTo>
                  <a:lnTo>
                    <a:pt x="169" y="10"/>
                  </a:lnTo>
                  <a:lnTo>
                    <a:pt x="166" y="7"/>
                  </a:lnTo>
                  <a:lnTo>
                    <a:pt x="166" y="7"/>
                  </a:lnTo>
                  <a:lnTo>
                    <a:pt x="169" y="4"/>
                  </a:lnTo>
                  <a:lnTo>
                    <a:pt x="171" y="4"/>
                  </a:lnTo>
                  <a:lnTo>
                    <a:pt x="172" y="4"/>
                  </a:lnTo>
                  <a:lnTo>
                    <a:pt x="175" y="4"/>
                  </a:lnTo>
                  <a:lnTo>
                    <a:pt x="176" y="4"/>
                  </a:lnTo>
                  <a:lnTo>
                    <a:pt x="178" y="4"/>
                  </a:lnTo>
                  <a:lnTo>
                    <a:pt x="178" y="4"/>
                  </a:lnTo>
                  <a:lnTo>
                    <a:pt x="182" y="4"/>
                  </a:lnTo>
                  <a:lnTo>
                    <a:pt x="182" y="4"/>
                  </a:lnTo>
                  <a:lnTo>
                    <a:pt x="182" y="4"/>
                  </a:lnTo>
                  <a:lnTo>
                    <a:pt x="181" y="2"/>
                  </a:lnTo>
                  <a:lnTo>
                    <a:pt x="181" y="4"/>
                  </a:lnTo>
                  <a:lnTo>
                    <a:pt x="176" y="4"/>
                  </a:lnTo>
                  <a:lnTo>
                    <a:pt x="175" y="2"/>
                  </a:lnTo>
                  <a:lnTo>
                    <a:pt x="172" y="2"/>
                  </a:lnTo>
                  <a:lnTo>
                    <a:pt x="169" y="2"/>
                  </a:lnTo>
                  <a:lnTo>
                    <a:pt x="166" y="2"/>
                  </a:lnTo>
                  <a:lnTo>
                    <a:pt x="165" y="2"/>
                  </a:lnTo>
                  <a:lnTo>
                    <a:pt x="160" y="2"/>
                  </a:lnTo>
                  <a:lnTo>
                    <a:pt x="160" y="4"/>
                  </a:lnTo>
                  <a:lnTo>
                    <a:pt x="159" y="4"/>
                  </a:lnTo>
                  <a:lnTo>
                    <a:pt x="156" y="4"/>
                  </a:lnTo>
                  <a:lnTo>
                    <a:pt x="155" y="2"/>
                  </a:lnTo>
                  <a:lnTo>
                    <a:pt x="149" y="2"/>
                  </a:lnTo>
                  <a:lnTo>
                    <a:pt x="144" y="4"/>
                  </a:lnTo>
                  <a:lnTo>
                    <a:pt x="139" y="4"/>
                  </a:lnTo>
                  <a:lnTo>
                    <a:pt x="133" y="4"/>
                  </a:lnTo>
                  <a:lnTo>
                    <a:pt x="131" y="4"/>
                  </a:lnTo>
                  <a:lnTo>
                    <a:pt x="128" y="4"/>
                  </a:lnTo>
                  <a:lnTo>
                    <a:pt x="127" y="4"/>
                  </a:lnTo>
                  <a:lnTo>
                    <a:pt x="125" y="4"/>
                  </a:lnTo>
                  <a:lnTo>
                    <a:pt x="117" y="7"/>
                  </a:lnTo>
                  <a:lnTo>
                    <a:pt x="115" y="8"/>
                  </a:lnTo>
                  <a:lnTo>
                    <a:pt x="109" y="8"/>
                  </a:lnTo>
                  <a:lnTo>
                    <a:pt x="109" y="8"/>
                  </a:lnTo>
                  <a:lnTo>
                    <a:pt x="112" y="8"/>
                  </a:lnTo>
                  <a:lnTo>
                    <a:pt x="111" y="10"/>
                  </a:lnTo>
                  <a:lnTo>
                    <a:pt x="117" y="10"/>
                  </a:lnTo>
                  <a:lnTo>
                    <a:pt x="117" y="8"/>
                  </a:lnTo>
                  <a:lnTo>
                    <a:pt x="121" y="8"/>
                  </a:lnTo>
                  <a:lnTo>
                    <a:pt x="125" y="10"/>
                  </a:lnTo>
                  <a:lnTo>
                    <a:pt x="122" y="10"/>
                  </a:lnTo>
                  <a:lnTo>
                    <a:pt x="122" y="10"/>
                  </a:lnTo>
                  <a:lnTo>
                    <a:pt x="125" y="10"/>
                  </a:lnTo>
                  <a:lnTo>
                    <a:pt x="121" y="13"/>
                  </a:lnTo>
                  <a:lnTo>
                    <a:pt x="121" y="13"/>
                  </a:lnTo>
                  <a:lnTo>
                    <a:pt x="119" y="14"/>
                  </a:lnTo>
                  <a:lnTo>
                    <a:pt x="117" y="16"/>
                  </a:lnTo>
                  <a:lnTo>
                    <a:pt x="115" y="19"/>
                  </a:lnTo>
                  <a:lnTo>
                    <a:pt x="111" y="19"/>
                  </a:lnTo>
                  <a:lnTo>
                    <a:pt x="111" y="20"/>
                  </a:lnTo>
                  <a:lnTo>
                    <a:pt x="106" y="22"/>
                  </a:lnTo>
                  <a:lnTo>
                    <a:pt x="105" y="22"/>
                  </a:lnTo>
                  <a:lnTo>
                    <a:pt x="102" y="24"/>
                  </a:lnTo>
                  <a:lnTo>
                    <a:pt x="99" y="24"/>
                  </a:lnTo>
                  <a:lnTo>
                    <a:pt x="97" y="26"/>
                  </a:lnTo>
                  <a:lnTo>
                    <a:pt x="91" y="29"/>
                  </a:lnTo>
                  <a:lnTo>
                    <a:pt x="89" y="30"/>
                  </a:lnTo>
                  <a:lnTo>
                    <a:pt x="87" y="29"/>
                  </a:lnTo>
                  <a:lnTo>
                    <a:pt x="87" y="29"/>
                  </a:lnTo>
                  <a:lnTo>
                    <a:pt x="81" y="30"/>
                  </a:lnTo>
                  <a:lnTo>
                    <a:pt x="80" y="32"/>
                  </a:lnTo>
                  <a:lnTo>
                    <a:pt x="80" y="32"/>
                  </a:lnTo>
                  <a:lnTo>
                    <a:pt x="83" y="29"/>
                  </a:lnTo>
                  <a:lnTo>
                    <a:pt x="83" y="29"/>
                  </a:lnTo>
                  <a:lnTo>
                    <a:pt x="83" y="26"/>
                  </a:lnTo>
                  <a:lnTo>
                    <a:pt x="87" y="24"/>
                  </a:lnTo>
                  <a:lnTo>
                    <a:pt x="91" y="24"/>
                  </a:lnTo>
                  <a:lnTo>
                    <a:pt x="95" y="22"/>
                  </a:lnTo>
                  <a:lnTo>
                    <a:pt x="97" y="20"/>
                  </a:lnTo>
                  <a:lnTo>
                    <a:pt x="99" y="20"/>
                  </a:lnTo>
                  <a:lnTo>
                    <a:pt x="99" y="19"/>
                  </a:lnTo>
                  <a:lnTo>
                    <a:pt x="95" y="19"/>
                  </a:lnTo>
                  <a:lnTo>
                    <a:pt x="93" y="20"/>
                  </a:lnTo>
                  <a:lnTo>
                    <a:pt x="87" y="20"/>
                  </a:lnTo>
                  <a:lnTo>
                    <a:pt x="87" y="20"/>
                  </a:lnTo>
                  <a:lnTo>
                    <a:pt x="86" y="19"/>
                  </a:lnTo>
                  <a:lnTo>
                    <a:pt x="80" y="19"/>
                  </a:lnTo>
                  <a:lnTo>
                    <a:pt x="80" y="19"/>
                  </a:lnTo>
                  <a:lnTo>
                    <a:pt x="81" y="19"/>
                  </a:lnTo>
                  <a:lnTo>
                    <a:pt x="80" y="14"/>
                  </a:lnTo>
                  <a:lnTo>
                    <a:pt x="77" y="16"/>
                  </a:lnTo>
                  <a:lnTo>
                    <a:pt x="75" y="16"/>
                  </a:lnTo>
                  <a:lnTo>
                    <a:pt x="67" y="16"/>
                  </a:lnTo>
                  <a:lnTo>
                    <a:pt x="65" y="19"/>
                  </a:lnTo>
                  <a:lnTo>
                    <a:pt x="65" y="19"/>
                  </a:lnTo>
                  <a:lnTo>
                    <a:pt x="64" y="20"/>
                  </a:lnTo>
                  <a:lnTo>
                    <a:pt x="61" y="20"/>
                  </a:lnTo>
                  <a:lnTo>
                    <a:pt x="58" y="22"/>
                  </a:lnTo>
                  <a:lnTo>
                    <a:pt x="58" y="22"/>
                  </a:lnTo>
                  <a:lnTo>
                    <a:pt x="55" y="24"/>
                  </a:lnTo>
                  <a:lnTo>
                    <a:pt x="52" y="24"/>
                  </a:lnTo>
                  <a:lnTo>
                    <a:pt x="49" y="26"/>
                  </a:lnTo>
                  <a:lnTo>
                    <a:pt x="48" y="26"/>
                  </a:lnTo>
                  <a:lnTo>
                    <a:pt x="46" y="26"/>
                  </a:lnTo>
                  <a:lnTo>
                    <a:pt x="46" y="26"/>
                  </a:lnTo>
                  <a:lnTo>
                    <a:pt x="43" y="26"/>
                  </a:lnTo>
                  <a:lnTo>
                    <a:pt x="39" y="29"/>
                  </a:lnTo>
                  <a:lnTo>
                    <a:pt x="39" y="29"/>
                  </a:lnTo>
                  <a:lnTo>
                    <a:pt x="33" y="30"/>
                  </a:lnTo>
                  <a:lnTo>
                    <a:pt x="32" y="30"/>
                  </a:lnTo>
                  <a:lnTo>
                    <a:pt x="27" y="32"/>
                  </a:lnTo>
                  <a:lnTo>
                    <a:pt x="26" y="32"/>
                  </a:lnTo>
                  <a:lnTo>
                    <a:pt x="24" y="32"/>
                  </a:lnTo>
                  <a:lnTo>
                    <a:pt x="17" y="35"/>
                  </a:lnTo>
                  <a:lnTo>
                    <a:pt x="17" y="36"/>
                  </a:lnTo>
                  <a:lnTo>
                    <a:pt x="20" y="35"/>
                  </a:lnTo>
                  <a:lnTo>
                    <a:pt x="17" y="35"/>
                  </a:lnTo>
                  <a:lnTo>
                    <a:pt x="16" y="36"/>
                  </a:lnTo>
                  <a:lnTo>
                    <a:pt x="16" y="36"/>
                  </a:lnTo>
                  <a:lnTo>
                    <a:pt x="11" y="38"/>
                  </a:lnTo>
                  <a:lnTo>
                    <a:pt x="10" y="38"/>
                  </a:lnTo>
                  <a:lnTo>
                    <a:pt x="10" y="40"/>
                  </a:lnTo>
                  <a:lnTo>
                    <a:pt x="8" y="40"/>
                  </a:lnTo>
                  <a:lnTo>
                    <a:pt x="5" y="42"/>
                  </a:lnTo>
                  <a:lnTo>
                    <a:pt x="4" y="42"/>
                  </a:lnTo>
                  <a:lnTo>
                    <a:pt x="2" y="44"/>
                  </a:lnTo>
                  <a:lnTo>
                    <a:pt x="0" y="44"/>
                  </a:lnTo>
                  <a:lnTo>
                    <a:pt x="2" y="44"/>
                  </a:lnTo>
                  <a:lnTo>
                    <a:pt x="0" y="44"/>
                  </a:lnTo>
                  <a:lnTo>
                    <a:pt x="0" y="44"/>
                  </a:lnTo>
                  <a:lnTo>
                    <a:pt x="0" y="44"/>
                  </a:lnTo>
                  <a:lnTo>
                    <a:pt x="2" y="44"/>
                  </a:lnTo>
                  <a:lnTo>
                    <a:pt x="2" y="44"/>
                  </a:lnTo>
                  <a:lnTo>
                    <a:pt x="2" y="44"/>
                  </a:lnTo>
                  <a:lnTo>
                    <a:pt x="2" y="42"/>
                  </a:lnTo>
                  <a:lnTo>
                    <a:pt x="4" y="42"/>
                  </a:lnTo>
                  <a:lnTo>
                    <a:pt x="4" y="42"/>
                  </a:lnTo>
                  <a:lnTo>
                    <a:pt x="4" y="42"/>
                  </a:lnTo>
                  <a:lnTo>
                    <a:pt x="4" y="42"/>
                  </a:lnTo>
                  <a:lnTo>
                    <a:pt x="4" y="42"/>
                  </a:lnTo>
                  <a:lnTo>
                    <a:pt x="5" y="42"/>
                  </a:lnTo>
                  <a:lnTo>
                    <a:pt x="5" y="40"/>
                  </a:lnTo>
                  <a:lnTo>
                    <a:pt x="5" y="40"/>
                  </a:lnTo>
                  <a:lnTo>
                    <a:pt x="5" y="40"/>
                  </a:lnTo>
                  <a:lnTo>
                    <a:pt x="5" y="40"/>
                  </a:lnTo>
                  <a:lnTo>
                    <a:pt x="8" y="40"/>
                  </a:lnTo>
                  <a:lnTo>
                    <a:pt x="8" y="40"/>
                  </a:lnTo>
                  <a:lnTo>
                    <a:pt x="8" y="40"/>
                  </a:lnTo>
                  <a:lnTo>
                    <a:pt x="8" y="40"/>
                  </a:lnTo>
                  <a:lnTo>
                    <a:pt x="10" y="38"/>
                  </a:lnTo>
                  <a:lnTo>
                    <a:pt x="10" y="38"/>
                  </a:lnTo>
                  <a:lnTo>
                    <a:pt x="10" y="38"/>
                  </a:lnTo>
                  <a:lnTo>
                    <a:pt x="10" y="38"/>
                  </a:lnTo>
                  <a:lnTo>
                    <a:pt x="10" y="38"/>
                  </a:lnTo>
                  <a:lnTo>
                    <a:pt x="11" y="38"/>
                  </a:lnTo>
                  <a:lnTo>
                    <a:pt x="11" y="38"/>
                  </a:lnTo>
                  <a:lnTo>
                    <a:pt x="11" y="38"/>
                  </a:lnTo>
                  <a:lnTo>
                    <a:pt x="11" y="38"/>
                  </a:lnTo>
                  <a:lnTo>
                    <a:pt x="11" y="36"/>
                  </a:lnTo>
                  <a:lnTo>
                    <a:pt x="14" y="36"/>
                  </a:lnTo>
                  <a:lnTo>
                    <a:pt x="14" y="36"/>
                  </a:lnTo>
                  <a:lnTo>
                    <a:pt x="14" y="36"/>
                  </a:lnTo>
                  <a:lnTo>
                    <a:pt x="14" y="36"/>
                  </a:lnTo>
                  <a:lnTo>
                    <a:pt x="16" y="36"/>
                  </a:lnTo>
                  <a:lnTo>
                    <a:pt x="16" y="36"/>
                  </a:lnTo>
                  <a:lnTo>
                    <a:pt x="16" y="36"/>
                  </a:lnTo>
                  <a:lnTo>
                    <a:pt x="16" y="35"/>
                  </a:lnTo>
                  <a:lnTo>
                    <a:pt x="16" y="35"/>
                  </a:lnTo>
                  <a:lnTo>
                    <a:pt x="17" y="35"/>
                  </a:lnTo>
                  <a:lnTo>
                    <a:pt x="17" y="35"/>
                  </a:lnTo>
                  <a:lnTo>
                    <a:pt x="17" y="35"/>
                  </a:lnTo>
                  <a:lnTo>
                    <a:pt x="17" y="35"/>
                  </a:lnTo>
                  <a:lnTo>
                    <a:pt x="20" y="35"/>
                  </a:lnTo>
                  <a:lnTo>
                    <a:pt x="20" y="35"/>
                  </a:lnTo>
                  <a:lnTo>
                    <a:pt x="20" y="32"/>
                  </a:lnTo>
                  <a:lnTo>
                    <a:pt x="20" y="32"/>
                  </a:lnTo>
                  <a:lnTo>
                    <a:pt x="20" y="32"/>
                  </a:lnTo>
                  <a:lnTo>
                    <a:pt x="21" y="32"/>
                  </a:lnTo>
                  <a:lnTo>
                    <a:pt x="21" y="32"/>
                  </a:lnTo>
                  <a:lnTo>
                    <a:pt x="21" y="32"/>
                  </a:lnTo>
                  <a:lnTo>
                    <a:pt x="21" y="32"/>
                  </a:lnTo>
                  <a:lnTo>
                    <a:pt x="24" y="32"/>
                  </a:lnTo>
                  <a:lnTo>
                    <a:pt x="24" y="32"/>
                  </a:lnTo>
                  <a:lnTo>
                    <a:pt x="24" y="30"/>
                  </a:lnTo>
                  <a:lnTo>
                    <a:pt x="24" y="30"/>
                  </a:lnTo>
                  <a:lnTo>
                    <a:pt x="24" y="30"/>
                  </a:lnTo>
                  <a:lnTo>
                    <a:pt x="26" y="30"/>
                  </a:lnTo>
                  <a:lnTo>
                    <a:pt x="26" y="30"/>
                  </a:lnTo>
                  <a:lnTo>
                    <a:pt x="26" y="30"/>
                  </a:lnTo>
                  <a:lnTo>
                    <a:pt x="26" y="30"/>
                  </a:lnTo>
                  <a:lnTo>
                    <a:pt x="27" y="30"/>
                  </a:lnTo>
                  <a:lnTo>
                    <a:pt x="27" y="30"/>
                  </a:lnTo>
                  <a:lnTo>
                    <a:pt x="27" y="29"/>
                  </a:lnTo>
                  <a:lnTo>
                    <a:pt x="27" y="29"/>
                  </a:lnTo>
                  <a:lnTo>
                    <a:pt x="27" y="29"/>
                  </a:lnTo>
                  <a:lnTo>
                    <a:pt x="30" y="29"/>
                  </a:lnTo>
                  <a:lnTo>
                    <a:pt x="30" y="29"/>
                  </a:lnTo>
                  <a:lnTo>
                    <a:pt x="30" y="29"/>
                  </a:lnTo>
                  <a:lnTo>
                    <a:pt x="30" y="29"/>
                  </a:lnTo>
                  <a:lnTo>
                    <a:pt x="30" y="29"/>
                  </a:lnTo>
                  <a:lnTo>
                    <a:pt x="32" y="29"/>
                  </a:lnTo>
                  <a:lnTo>
                    <a:pt x="32" y="26"/>
                  </a:lnTo>
                  <a:lnTo>
                    <a:pt x="32" y="26"/>
                  </a:lnTo>
                  <a:lnTo>
                    <a:pt x="32" y="26"/>
                  </a:lnTo>
                  <a:lnTo>
                    <a:pt x="33" y="26"/>
                  </a:lnTo>
                  <a:lnTo>
                    <a:pt x="33" y="26"/>
                  </a:lnTo>
                  <a:lnTo>
                    <a:pt x="33" y="26"/>
                  </a:lnTo>
                  <a:lnTo>
                    <a:pt x="33" y="26"/>
                  </a:lnTo>
                  <a:lnTo>
                    <a:pt x="36" y="26"/>
                  </a:lnTo>
                  <a:lnTo>
                    <a:pt x="36" y="26"/>
                  </a:lnTo>
                  <a:lnTo>
                    <a:pt x="36" y="26"/>
                  </a:lnTo>
                  <a:lnTo>
                    <a:pt x="36" y="26"/>
                  </a:lnTo>
                  <a:lnTo>
                    <a:pt x="36" y="24"/>
                  </a:lnTo>
                  <a:lnTo>
                    <a:pt x="38" y="24"/>
                  </a:lnTo>
                  <a:lnTo>
                    <a:pt x="38" y="24"/>
                  </a:lnTo>
                  <a:lnTo>
                    <a:pt x="38" y="24"/>
                  </a:lnTo>
                  <a:lnTo>
                    <a:pt x="38" y="24"/>
                  </a:lnTo>
                  <a:lnTo>
                    <a:pt x="39" y="24"/>
                  </a:lnTo>
                  <a:lnTo>
                    <a:pt x="39" y="24"/>
                  </a:lnTo>
                  <a:lnTo>
                    <a:pt x="39" y="24"/>
                  </a:lnTo>
                  <a:lnTo>
                    <a:pt x="39" y="24"/>
                  </a:lnTo>
                  <a:lnTo>
                    <a:pt x="42" y="24"/>
                  </a:lnTo>
                  <a:lnTo>
                    <a:pt x="42" y="22"/>
                  </a:lnTo>
                  <a:lnTo>
                    <a:pt x="42" y="22"/>
                  </a:lnTo>
                  <a:lnTo>
                    <a:pt x="42" y="22"/>
                  </a:lnTo>
                  <a:lnTo>
                    <a:pt x="42" y="22"/>
                  </a:lnTo>
                  <a:lnTo>
                    <a:pt x="43" y="22"/>
                  </a:lnTo>
                  <a:lnTo>
                    <a:pt x="43" y="22"/>
                  </a:lnTo>
                  <a:lnTo>
                    <a:pt x="43" y="22"/>
                  </a:lnTo>
                  <a:lnTo>
                    <a:pt x="43" y="22"/>
                  </a:lnTo>
                  <a:lnTo>
                    <a:pt x="46" y="22"/>
                  </a:lnTo>
                  <a:lnTo>
                    <a:pt x="46" y="22"/>
                  </a:lnTo>
                  <a:lnTo>
                    <a:pt x="46" y="20"/>
                  </a:lnTo>
                  <a:lnTo>
                    <a:pt x="46" y="20"/>
                  </a:lnTo>
                  <a:lnTo>
                    <a:pt x="48" y="20"/>
                  </a:lnTo>
                  <a:lnTo>
                    <a:pt x="48" y="20"/>
                  </a:lnTo>
                  <a:lnTo>
                    <a:pt x="48" y="20"/>
                  </a:lnTo>
                  <a:lnTo>
                    <a:pt x="48" y="20"/>
                  </a:lnTo>
                  <a:lnTo>
                    <a:pt x="48" y="20"/>
                  </a:lnTo>
                  <a:lnTo>
                    <a:pt x="49" y="20"/>
                  </a:lnTo>
                  <a:lnTo>
                    <a:pt x="49" y="20"/>
                  </a:lnTo>
                  <a:lnTo>
                    <a:pt x="49" y="20"/>
                  </a:lnTo>
                  <a:lnTo>
                    <a:pt x="49" y="20"/>
                  </a:lnTo>
                  <a:lnTo>
                    <a:pt x="52" y="20"/>
                  </a:lnTo>
                  <a:lnTo>
                    <a:pt x="52" y="19"/>
                  </a:lnTo>
                  <a:lnTo>
                    <a:pt x="52" y="19"/>
                  </a:lnTo>
                  <a:lnTo>
                    <a:pt x="52" y="19"/>
                  </a:lnTo>
                  <a:lnTo>
                    <a:pt x="54" y="19"/>
                  </a:lnTo>
                  <a:lnTo>
                    <a:pt x="54" y="19"/>
                  </a:lnTo>
                  <a:lnTo>
                    <a:pt x="54" y="19"/>
                  </a:lnTo>
                  <a:lnTo>
                    <a:pt x="54" y="19"/>
                  </a:lnTo>
                  <a:lnTo>
                    <a:pt x="54" y="19"/>
                  </a:lnTo>
                  <a:lnTo>
                    <a:pt x="55" y="19"/>
                  </a:lnTo>
                  <a:lnTo>
                    <a:pt x="55" y="19"/>
                  </a:lnTo>
                  <a:lnTo>
                    <a:pt x="55" y="19"/>
                  </a:lnTo>
                  <a:lnTo>
                    <a:pt x="55" y="16"/>
                  </a:lnTo>
                  <a:lnTo>
                    <a:pt x="58" y="16"/>
                  </a:lnTo>
                  <a:lnTo>
                    <a:pt x="58" y="16"/>
                  </a:lnTo>
                  <a:lnTo>
                    <a:pt x="58" y="16"/>
                  </a:lnTo>
                  <a:lnTo>
                    <a:pt x="58" y="16"/>
                  </a:lnTo>
                  <a:lnTo>
                    <a:pt x="59" y="16"/>
                  </a:lnTo>
                  <a:lnTo>
                    <a:pt x="59" y="16"/>
                  </a:lnTo>
                  <a:lnTo>
                    <a:pt x="59" y="16"/>
                  </a:lnTo>
                  <a:lnTo>
                    <a:pt x="59" y="16"/>
                  </a:lnTo>
                  <a:lnTo>
                    <a:pt x="59" y="16"/>
                  </a:lnTo>
                  <a:lnTo>
                    <a:pt x="61" y="16"/>
                  </a:lnTo>
                  <a:lnTo>
                    <a:pt x="61" y="16"/>
                  </a:lnTo>
                  <a:lnTo>
                    <a:pt x="61" y="14"/>
                  </a:lnTo>
                  <a:lnTo>
                    <a:pt x="61" y="14"/>
                  </a:lnTo>
                  <a:lnTo>
                    <a:pt x="64" y="14"/>
                  </a:lnTo>
                  <a:lnTo>
                    <a:pt x="64" y="14"/>
                  </a:lnTo>
                  <a:lnTo>
                    <a:pt x="64" y="14"/>
                  </a:lnTo>
                  <a:lnTo>
                    <a:pt x="64" y="14"/>
                  </a:lnTo>
                  <a:lnTo>
                    <a:pt x="65" y="14"/>
                  </a:lnTo>
                  <a:lnTo>
                    <a:pt x="65" y="14"/>
                  </a:lnTo>
                  <a:lnTo>
                    <a:pt x="65" y="14"/>
                  </a:lnTo>
                  <a:lnTo>
                    <a:pt x="65" y="14"/>
                  </a:lnTo>
                  <a:lnTo>
                    <a:pt x="67" y="14"/>
                  </a:lnTo>
                  <a:lnTo>
                    <a:pt x="67" y="14"/>
                  </a:lnTo>
                  <a:lnTo>
                    <a:pt x="67" y="14"/>
                  </a:lnTo>
                  <a:lnTo>
                    <a:pt x="67" y="14"/>
                  </a:lnTo>
                  <a:lnTo>
                    <a:pt x="70" y="13"/>
                  </a:lnTo>
                  <a:lnTo>
                    <a:pt x="70" y="13"/>
                  </a:lnTo>
                  <a:lnTo>
                    <a:pt x="70" y="13"/>
                  </a:lnTo>
                  <a:lnTo>
                    <a:pt x="70" y="13"/>
                  </a:lnTo>
                  <a:lnTo>
                    <a:pt x="70" y="13"/>
                  </a:lnTo>
                  <a:lnTo>
                    <a:pt x="71" y="13"/>
                  </a:lnTo>
                  <a:lnTo>
                    <a:pt x="71" y="13"/>
                  </a:lnTo>
                  <a:lnTo>
                    <a:pt x="71" y="13"/>
                  </a:lnTo>
                  <a:lnTo>
                    <a:pt x="71" y="13"/>
                  </a:lnTo>
                  <a:lnTo>
                    <a:pt x="74" y="13"/>
                  </a:lnTo>
                  <a:lnTo>
                    <a:pt x="74" y="13"/>
                  </a:lnTo>
                  <a:lnTo>
                    <a:pt x="74" y="13"/>
                  </a:lnTo>
                  <a:lnTo>
                    <a:pt x="74" y="13"/>
                  </a:lnTo>
                  <a:lnTo>
                    <a:pt x="75" y="13"/>
                  </a:lnTo>
                  <a:lnTo>
                    <a:pt x="75" y="10"/>
                  </a:lnTo>
                  <a:lnTo>
                    <a:pt x="75" y="10"/>
                  </a:lnTo>
                  <a:lnTo>
                    <a:pt x="75" y="10"/>
                  </a:lnTo>
                  <a:lnTo>
                    <a:pt x="77" y="10"/>
                  </a:lnTo>
                  <a:lnTo>
                    <a:pt x="77" y="10"/>
                  </a:lnTo>
                  <a:lnTo>
                    <a:pt x="77" y="10"/>
                  </a:lnTo>
                  <a:lnTo>
                    <a:pt x="77" y="10"/>
                  </a:lnTo>
                  <a:lnTo>
                    <a:pt x="77" y="10"/>
                  </a:lnTo>
                  <a:lnTo>
                    <a:pt x="80" y="10"/>
                  </a:lnTo>
                  <a:lnTo>
                    <a:pt x="80" y="10"/>
                  </a:lnTo>
                  <a:lnTo>
                    <a:pt x="80" y="10"/>
                  </a:lnTo>
                  <a:lnTo>
                    <a:pt x="80" y="10"/>
                  </a:lnTo>
                  <a:lnTo>
                    <a:pt x="81" y="10"/>
                  </a:lnTo>
                  <a:lnTo>
                    <a:pt x="81" y="10"/>
                  </a:lnTo>
                  <a:lnTo>
                    <a:pt x="81" y="10"/>
                  </a:lnTo>
                  <a:lnTo>
                    <a:pt x="81" y="8"/>
                  </a:lnTo>
                  <a:lnTo>
                    <a:pt x="83" y="8"/>
                  </a:lnTo>
                  <a:lnTo>
                    <a:pt x="83" y="8"/>
                  </a:lnTo>
                  <a:lnTo>
                    <a:pt x="83" y="8"/>
                  </a:lnTo>
                  <a:lnTo>
                    <a:pt x="83" y="8"/>
                  </a:lnTo>
                  <a:lnTo>
                    <a:pt x="86" y="8"/>
                  </a:lnTo>
                  <a:lnTo>
                    <a:pt x="86" y="8"/>
                  </a:lnTo>
                  <a:lnTo>
                    <a:pt x="86" y="8"/>
                  </a:lnTo>
                  <a:lnTo>
                    <a:pt x="86" y="8"/>
                  </a:lnTo>
                  <a:lnTo>
                    <a:pt x="87" y="8"/>
                  </a:lnTo>
                  <a:lnTo>
                    <a:pt x="87" y="8"/>
                  </a:lnTo>
                  <a:lnTo>
                    <a:pt x="87" y="8"/>
                  </a:lnTo>
                  <a:lnTo>
                    <a:pt x="87" y="8"/>
                  </a:lnTo>
                  <a:lnTo>
                    <a:pt x="87" y="8"/>
                  </a:lnTo>
                  <a:lnTo>
                    <a:pt x="89" y="8"/>
                  </a:lnTo>
                  <a:lnTo>
                    <a:pt x="89" y="8"/>
                  </a:lnTo>
                  <a:lnTo>
                    <a:pt x="89" y="8"/>
                  </a:lnTo>
                  <a:lnTo>
                    <a:pt x="91" y="8"/>
                  </a:lnTo>
                  <a:lnTo>
                    <a:pt x="91" y="8"/>
                  </a:lnTo>
                  <a:lnTo>
                    <a:pt x="91" y="8"/>
                  </a:lnTo>
                  <a:lnTo>
                    <a:pt x="91" y="7"/>
                  </a:lnTo>
                  <a:lnTo>
                    <a:pt x="93" y="7"/>
                  </a:lnTo>
                  <a:lnTo>
                    <a:pt x="93" y="7"/>
                  </a:lnTo>
                  <a:lnTo>
                    <a:pt x="93" y="7"/>
                  </a:lnTo>
                  <a:lnTo>
                    <a:pt x="93" y="7"/>
                  </a:lnTo>
                  <a:lnTo>
                    <a:pt x="93" y="7"/>
                  </a:lnTo>
                  <a:lnTo>
                    <a:pt x="95" y="7"/>
                  </a:lnTo>
                  <a:lnTo>
                    <a:pt x="95" y="7"/>
                  </a:lnTo>
                  <a:lnTo>
                    <a:pt x="95" y="7"/>
                  </a:lnTo>
                  <a:lnTo>
                    <a:pt x="95" y="7"/>
                  </a:lnTo>
                  <a:lnTo>
                    <a:pt x="97" y="7"/>
                  </a:lnTo>
                  <a:lnTo>
                    <a:pt x="97" y="7"/>
                  </a:lnTo>
                  <a:lnTo>
                    <a:pt x="97" y="7"/>
                  </a:lnTo>
                  <a:lnTo>
                    <a:pt x="97" y="7"/>
                  </a:lnTo>
                  <a:lnTo>
                    <a:pt x="99" y="7"/>
                  </a:lnTo>
                  <a:lnTo>
                    <a:pt x="99" y="7"/>
                  </a:lnTo>
                  <a:lnTo>
                    <a:pt x="99" y="7"/>
                  </a:lnTo>
                  <a:lnTo>
                    <a:pt x="99" y="7"/>
                  </a:lnTo>
                  <a:lnTo>
                    <a:pt x="102" y="7"/>
                  </a:lnTo>
                  <a:lnTo>
                    <a:pt x="102" y="7"/>
                  </a:lnTo>
                  <a:lnTo>
                    <a:pt x="102" y="4"/>
                  </a:lnTo>
                  <a:lnTo>
                    <a:pt x="102" y="4"/>
                  </a:lnTo>
                  <a:lnTo>
                    <a:pt x="103" y="4"/>
                  </a:lnTo>
                  <a:lnTo>
                    <a:pt x="103" y="4"/>
                  </a:lnTo>
                  <a:lnTo>
                    <a:pt x="103" y="4"/>
                  </a:lnTo>
                  <a:lnTo>
                    <a:pt x="103" y="4"/>
                  </a:lnTo>
                  <a:lnTo>
                    <a:pt x="105" y="4"/>
                  </a:lnTo>
                  <a:lnTo>
                    <a:pt x="105" y="4"/>
                  </a:lnTo>
                  <a:lnTo>
                    <a:pt x="105" y="4"/>
                  </a:lnTo>
                  <a:lnTo>
                    <a:pt x="105" y="4"/>
                  </a:lnTo>
                  <a:lnTo>
                    <a:pt x="106" y="4"/>
                  </a:lnTo>
                  <a:lnTo>
                    <a:pt x="106" y="4"/>
                  </a:lnTo>
                  <a:lnTo>
                    <a:pt x="106" y="4"/>
                  </a:lnTo>
                  <a:lnTo>
                    <a:pt x="106" y="4"/>
                  </a:lnTo>
                  <a:lnTo>
                    <a:pt x="109" y="4"/>
                  </a:lnTo>
                  <a:lnTo>
                    <a:pt x="109" y="4"/>
                  </a:lnTo>
                  <a:lnTo>
                    <a:pt x="109" y="4"/>
                  </a:lnTo>
                  <a:lnTo>
                    <a:pt x="109" y="4"/>
                  </a:lnTo>
                  <a:lnTo>
                    <a:pt x="111" y="4"/>
                  </a:lnTo>
                  <a:lnTo>
                    <a:pt x="111" y="4"/>
                  </a:lnTo>
                  <a:lnTo>
                    <a:pt x="111" y="4"/>
                  </a:lnTo>
                  <a:lnTo>
                    <a:pt x="111" y="4"/>
                  </a:lnTo>
                  <a:lnTo>
                    <a:pt x="111" y="4"/>
                  </a:lnTo>
                  <a:lnTo>
                    <a:pt x="112" y="4"/>
                  </a:lnTo>
                  <a:lnTo>
                    <a:pt x="112" y="4"/>
                  </a:lnTo>
                  <a:lnTo>
                    <a:pt x="112" y="4"/>
                  </a:lnTo>
                  <a:lnTo>
                    <a:pt x="112" y="4"/>
                  </a:lnTo>
                  <a:lnTo>
                    <a:pt x="115" y="4"/>
                  </a:lnTo>
                  <a:lnTo>
                    <a:pt x="115" y="4"/>
                  </a:lnTo>
                  <a:lnTo>
                    <a:pt x="115" y="2"/>
                  </a:lnTo>
                  <a:lnTo>
                    <a:pt x="117" y="2"/>
                  </a:lnTo>
                  <a:lnTo>
                    <a:pt x="117" y="2"/>
                  </a:lnTo>
                  <a:lnTo>
                    <a:pt x="117" y="2"/>
                  </a:lnTo>
                  <a:lnTo>
                    <a:pt x="117" y="2"/>
                  </a:lnTo>
                  <a:lnTo>
                    <a:pt x="117" y="2"/>
                  </a:lnTo>
                  <a:lnTo>
                    <a:pt x="119" y="2"/>
                  </a:lnTo>
                  <a:lnTo>
                    <a:pt x="119" y="2"/>
                  </a:lnTo>
                  <a:lnTo>
                    <a:pt x="119" y="2"/>
                  </a:lnTo>
                  <a:lnTo>
                    <a:pt x="119" y="2"/>
                  </a:lnTo>
                  <a:lnTo>
                    <a:pt x="121" y="2"/>
                  </a:lnTo>
                  <a:lnTo>
                    <a:pt x="121" y="2"/>
                  </a:lnTo>
                  <a:lnTo>
                    <a:pt x="121" y="2"/>
                  </a:lnTo>
                  <a:lnTo>
                    <a:pt x="121" y="2"/>
                  </a:lnTo>
                  <a:lnTo>
                    <a:pt x="122" y="2"/>
                  </a:lnTo>
                  <a:lnTo>
                    <a:pt x="122" y="2"/>
                  </a:lnTo>
                  <a:lnTo>
                    <a:pt x="122" y="2"/>
                  </a:lnTo>
                  <a:lnTo>
                    <a:pt x="122" y="2"/>
                  </a:lnTo>
                  <a:lnTo>
                    <a:pt x="125" y="2"/>
                  </a:lnTo>
                  <a:lnTo>
                    <a:pt x="125" y="2"/>
                  </a:lnTo>
                  <a:lnTo>
                    <a:pt x="125" y="2"/>
                  </a:lnTo>
                  <a:lnTo>
                    <a:pt x="125" y="2"/>
                  </a:lnTo>
                  <a:lnTo>
                    <a:pt x="127" y="2"/>
                  </a:lnTo>
                  <a:lnTo>
                    <a:pt x="127" y="2"/>
                  </a:lnTo>
                  <a:lnTo>
                    <a:pt x="127" y="2"/>
                  </a:lnTo>
                  <a:lnTo>
                    <a:pt x="127" y="2"/>
                  </a:lnTo>
                  <a:lnTo>
                    <a:pt x="128" y="2"/>
                  </a:lnTo>
                  <a:lnTo>
                    <a:pt x="128" y="2"/>
                  </a:lnTo>
                  <a:lnTo>
                    <a:pt x="128" y="2"/>
                  </a:lnTo>
                  <a:lnTo>
                    <a:pt x="128" y="2"/>
                  </a:lnTo>
                  <a:lnTo>
                    <a:pt x="131" y="2"/>
                  </a:lnTo>
                  <a:lnTo>
                    <a:pt x="131" y="2"/>
                  </a:lnTo>
                  <a:lnTo>
                    <a:pt x="131" y="2"/>
                  </a:lnTo>
                  <a:lnTo>
                    <a:pt x="131" y="2"/>
                  </a:lnTo>
                  <a:lnTo>
                    <a:pt x="133" y="2"/>
                  </a:lnTo>
                  <a:lnTo>
                    <a:pt x="133" y="2"/>
                  </a:lnTo>
                  <a:lnTo>
                    <a:pt x="133" y="2"/>
                  </a:lnTo>
                  <a:lnTo>
                    <a:pt x="133" y="2"/>
                  </a:lnTo>
                  <a:lnTo>
                    <a:pt x="134" y="2"/>
                  </a:lnTo>
                  <a:lnTo>
                    <a:pt x="134" y="2"/>
                  </a:lnTo>
                  <a:lnTo>
                    <a:pt x="134" y="2"/>
                  </a:lnTo>
                  <a:lnTo>
                    <a:pt x="134" y="2"/>
                  </a:lnTo>
                  <a:lnTo>
                    <a:pt x="137" y="2"/>
                  </a:lnTo>
                  <a:lnTo>
                    <a:pt x="137" y="2"/>
                  </a:lnTo>
                  <a:lnTo>
                    <a:pt x="137" y="0"/>
                  </a:lnTo>
                  <a:lnTo>
                    <a:pt x="137" y="0"/>
                  </a:lnTo>
                  <a:lnTo>
                    <a:pt x="139" y="0"/>
                  </a:lnTo>
                  <a:lnTo>
                    <a:pt x="139" y="0"/>
                  </a:lnTo>
                  <a:lnTo>
                    <a:pt x="139" y="0"/>
                  </a:lnTo>
                  <a:lnTo>
                    <a:pt x="139" y="0"/>
                  </a:lnTo>
                  <a:lnTo>
                    <a:pt x="141" y="0"/>
                  </a:lnTo>
                  <a:lnTo>
                    <a:pt x="141" y="0"/>
                  </a:lnTo>
                  <a:lnTo>
                    <a:pt x="141" y="0"/>
                  </a:lnTo>
                  <a:lnTo>
                    <a:pt x="141" y="0"/>
                  </a:lnTo>
                  <a:lnTo>
                    <a:pt x="143" y="0"/>
                  </a:lnTo>
                  <a:lnTo>
                    <a:pt x="143" y="0"/>
                  </a:lnTo>
                  <a:lnTo>
                    <a:pt x="143" y="0"/>
                  </a:lnTo>
                  <a:lnTo>
                    <a:pt x="143" y="0"/>
                  </a:lnTo>
                  <a:lnTo>
                    <a:pt x="144" y="0"/>
                  </a:lnTo>
                  <a:lnTo>
                    <a:pt x="144" y="0"/>
                  </a:lnTo>
                  <a:lnTo>
                    <a:pt x="144" y="0"/>
                  </a:lnTo>
                  <a:lnTo>
                    <a:pt x="144" y="0"/>
                  </a:lnTo>
                  <a:lnTo>
                    <a:pt x="147" y="0"/>
                  </a:lnTo>
                  <a:lnTo>
                    <a:pt x="147" y="0"/>
                  </a:lnTo>
                  <a:lnTo>
                    <a:pt x="147" y="0"/>
                  </a:lnTo>
                  <a:lnTo>
                    <a:pt x="147" y="0"/>
                  </a:lnTo>
                  <a:lnTo>
                    <a:pt x="149" y="0"/>
                  </a:lnTo>
                  <a:lnTo>
                    <a:pt x="149" y="0"/>
                  </a:lnTo>
                  <a:lnTo>
                    <a:pt x="149" y="0"/>
                  </a:lnTo>
                  <a:lnTo>
                    <a:pt x="149" y="0"/>
                  </a:lnTo>
                  <a:lnTo>
                    <a:pt x="150" y="0"/>
                  </a:lnTo>
                  <a:lnTo>
                    <a:pt x="150" y="0"/>
                  </a:lnTo>
                  <a:lnTo>
                    <a:pt x="150" y="0"/>
                  </a:lnTo>
                  <a:lnTo>
                    <a:pt x="150" y="0"/>
                  </a:lnTo>
                  <a:lnTo>
                    <a:pt x="153" y="0"/>
                  </a:lnTo>
                  <a:lnTo>
                    <a:pt x="153" y="0"/>
                  </a:lnTo>
                  <a:lnTo>
                    <a:pt x="153" y="0"/>
                  </a:lnTo>
                  <a:lnTo>
                    <a:pt x="153" y="0"/>
                  </a:lnTo>
                  <a:lnTo>
                    <a:pt x="153" y="0"/>
                  </a:lnTo>
                  <a:lnTo>
                    <a:pt x="155" y="0"/>
                  </a:lnTo>
                  <a:lnTo>
                    <a:pt x="155" y="0"/>
                  </a:lnTo>
                  <a:lnTo>
                    <a:pt x="155" y="0"/>
                  </a:lnTo>
                  <a:lnTo>
                    <a:pt x="156" y="0"/>
                  </a:lnTo>
                  <a:lnTo>
                    <a:pt x="156" y="0"/>
                  </a:lnTo>
                  <a:lnTo>
                    <a:pt x="156" y="0"/>
                  </a:lnTo>
                  <a:lnTo>
                    <a:pt x="156" y="0"/>
                  </a:lnTo>
                  <a:lnTo>
                    <a:pt x="159" y="0"/>
                  </a:lnTo>
                  <a:lnTo>
                    <a:pt x="159" y="0"/>
                  </a:lnTo>
                  <a:lnTo>
                    <a:pt x="159" y="0"/>
                  </a:lnTo>
                  <a:lnTo>
                    <a:pt x="159" y="0"/>
                  </a:lnTo>
                  <a:lnTo>
                    <a:pt x="159" y="0"/>
                  </a:lnTo>
                  <a:lnTo>
                    <a:pt x="160" y="0"/>
                  </a:lnTo>
                  <a:lnTo>
                    <a:pt x="160" y="0"/>
                  </a:lnTo>
                  <a:lnTo>
                    <a:pt x="160" y="0"/>
                  </a:lnTo>
                  <a:lnTo>
                    <a:pt x="162" y="0"/>
                  </a:lnTo>
                  <a:lnTo>
                    <a:pt x="162" y="0"/>
                  </a:lnTo>
                  <a:lnTo>
                    <a:pt x="162" y="0"/>
                  </a:lnTo>
                  <a:lnTo>
                    <a:pt x="162" y="0"/>
                  </a:lnTo>
                  <a:lnTo>
                    <a:pt x="165" y="0"/>
                  </a:lnTo>
                  <a:lnTo>
                    <a:pt x="165" y="2"/>
                  </a:lnTo>
                  <a:lnTo>
                    <a:pt x="165" y="2"/>
                  </a:lnTo>
                  <a:lnTo>
                    <a:pt x="165" y="2"/>
                  </a:lnTo>
                  <a:lnTo>
                    <a:pt x="165" y="2"/>
                  </a:lnTo>
                  <a:lnTo>
                    <a:pt x="166" y="2"/>
                  </a:lnTo>
                  <a:lnTo>
                    <a:pt x="166" y="2"/>
                  </a:lnTo>
                  <a:lnTo>
                    <a:pt x="166" y="2"/>
                  </a:lnTo>
                  <a:lnTo>
                    <a:pt x="166" y="2"/>
                  </a:lnTo>
                  <a:lnTo>
                    <a:pt x="169" y="2"/>
                  </a:lnTo>
                  <a:lnTo>
                    <a:pt x="169" y="2"/>
                  </a:lnTo>
                  <a:lnTo>
                    <a:pt x="169" y="2"/>
                  </a:lnTo>
                  <a:lnTo>
                    <a:pt x="171" y="2"/>
                  </a:lnTo>
                  <a:lnTo>
                    <a:pt x="171" y="2"/>
                  </a:lnTo>
                  <a:lnTo>
                    <a:pt x="171" y="2"/>
                  </a:lnTo>
                  <a:lnTo>
                    <a:pt x="171" y="2"/>
                  </a:lnTo>
                  <a:lnTo>
                    <a:pt x="171" y="2"/>
                  </a:lnTo>
                  <a:lnTo>
                    <a:pt x="172" y="2"/>
                  </a:lnTo>
                  <a:lnTo>
                    <a:pt x="172" y="2"/>
                  </a:lnTo>
                  <a:lnTo>
                    <a:pt x="172" y="2"/>
                  </a:lnTo>
                  <a:lnTo>
                    <a:pt x="172" y="2"/>
                  </a:lnTo>
                  <a:lnTo>
                    <a:pt x="175" y="2"/>
                  </a:lnTo>
                  <a:lnTo>
                    <a:pt x="175" y="2"/>
                  </a:lnTo>
                  <a:lnTo>
                    <a:pt x="175" y="2"/>
                  </a:lnTo>
                  <a:lnTo>
                    <a:pt x="175" y="2"/>
                  </a:lnTo>
                  <a:lnTo>
                    <a:pt x="176" y="2"/>
                  </a:lnTo>
                  <a:lnTo>
                    <a:pt x="176" y="2"/>
                  </a:lnTo>
                  <a:lnTo>
                    <a:pt x="176" y="2"/>
                  </a:lnTo>
                  <a:lnTo>
                    <a:pt x="176" y="2"/>
                  </a:lnTo>
                  <a:lnTo>
                    <a:pt x="178" y="2"/>
                  </a:lnTo>
                  <a:lnTo>
                    <a:pt x="178" y="2"/>
                  </a:lnTo>
                  <a:lnTo>
                    <a:pt x="178" y="2"/>
                  </a:lnTo>
                  <a:lnTo>
                    <a:pt x="178" y="2"/>
                  </a:lnTo>
                  <a:lnTo>
                    <a:pt x="181" y="2"/>
                  </a:lnTo>
                  <a:lnTo>
                    <a:pt x="181" y="2"/>
                  </a:lnTo>
                  <a:lnTo>
                    <a:pt x="181" y="2"/>
                  </a:lnTo>
                  <a:lnTo>
                    <a:pt x="181" y="2"/>
                  </a:lnTo>
                  <a:lnTo>
                    <a:pt x="182" y="2"/>
                  </a:lnTo>
                  <a:lnTo>
                    <a:pt x="182" y="2"/>
                  </a:lnTo>
                  <a:lnTo>
                    <a:pt x="182" y="2"/>
                  </a:lnTo>
                  <a:lnTo>
                    <a:pt x="182" y="2"/>
                  </a:lnTo>
                  <a:lnTo>
                    <a:pt x="184" y="2"/>
                  </a:lnTo>
                  <a:lnTo>
                    <a:pt x="184" y="2"/>
                  </a:lnTo>
                  <a:lnTo>
                    <a:pt x="184" y="2"/>
                  </a:lnTo>
                  <a:lnTo>
                    <a:pt x="184" y="2"/>
                  </a:lnTo>
                  <a:lnTo>
                    <a:pt x="187" y="4"/>
                  </a:lnTo>
                  <a:lnTo>
                    <a:pt x="187" y="4"/>
                  </a:lnTo>
                  <a:lnTo>
                    <a:pt x="187" y="4"/>
                  </a:lnTo>
                  <a:lnTo>
                    <a:pt x="187" y="4"/>
                  </a:lnTo>
                  <a:lnTo>
                    <a:pt x="188" y="4"/>
                  </a:lnTo>
                  <a:lnTo>
                    <a:pt x="188" y="4"/>
                  </a:lnTo>
                  <a:lnTo>
                    <a:pt x="188" y="4"/>
                  </a:lnTo>
                  <a:lnTo>
                    <a:pt x="188" y="4"/>
                  </a:lnTo>
                  <a:lnTo>
                    <a:pt x="190" y="4"/>
                  </a:lnTo>
                  <a:lnTo>
                    <a:pt x="190" y="4"/>
                  </a:lnTo>
                  <a:lnTo>
                    <a:pt x="190" y="4"/>
                  </a:lnTo>
                  <a:lnTo>
                    <a:pt x="190" y="4"/>
                  </a:lnTo>
                  <a:lnTo>
                    <a:pt x="192" y="4"/>
                  </a:lnTo>
                  <a:lnTo>
                    <a:pt x="192" y="4"/>
                  </a:lnTo>
                  <a:lnTo>
                    <a:pt x="192" y="4"/>
                  </a:lnTo>
                  <a:lnTo>
                    <a:pt x="192" y="4"/>
                  </a:lnTo>
                  <a:lnTo>
                    <a:pt x="192" y="4"/>
                  </a:lnTo>
                  <a:lnTo>
                    <a:pt x="194" y="4"/>
                  </a:lnTo>
                  <a:lnTo>
                    <a:pt x="194" y="4"/>
                  </a:lnTo>
                  <a:lnTo>
                    <a:pt x="194" y="4"/>
                  </a:lnTo>
                  <a:lnTo>
                    <a:pt x="194" y="4"/>
                  </a:lnTo>
                  <a:lnTo>
                    <a:pt x="197" y="4"/>
                  </a:lnTo>
                  <a:lnTo>
                    <a:pt x="197" y="4"/>
                  </a:lnTo>
                  <a:lnTo>
                    <a:pt x="197" y="4"/>
                  </a:lnTo>
                  <a:lnTo>
                    <a:pt x="198" y="4"/>
                  </a:lnTo>
                  <a:lnTo>
                    <a:pt x="198" y="4"/>
                  </a:lnTo>
                  <a:lnTo>
                    <a:pt x="198" y="4"/>
                  </a:lnTo>
                  <a:lnTo>
                    <a:pt x="198" y="4"/>
                  </a:lnTo>
                  <a:lnTo>
                    <a:pt x="198" y="4"/>
                  </a:lnTo>
                  <a:lnTo>
                    <a:pt x="200" y="7"/>
                  </a:lnTo>
                  <a:lnTo>
                    <a:pt x="200" y="7"/>
                  </a:lnTo>
                  <a:lnTo>
                    <a:pt x="200" y="7"/>
                  </a:lnTo>
                  <a:lnTo>
                    <a:pt x="200" y="7"/>
                  </a:lnTo>
                  <a:lnTo>
                    <a:pt x="203" y="7"/>
                  </a:lnTo>
                  <a:lnTo>
                    <a:pt x="203" y="7"/>
                  </a:lnTo>
                  <a:lnTo>
                    <a:pt x="203" y="7"/>
                  </a:lnTo>
                  <a:lnTo>
                    <a:pt x="203" y="7"/>
                  </a:lnTo>
                  <a:lnTo>
                    <a:pt x="204" y="7"/>
                  </a:lnTo>
                  <a:lnTo>
                    <a:pt x="204" y="7"/>
                  </a:lnTo>
                  <a:lnTo>
                    <a:pt x="204" y="7"/>
                  </a:lnTo>
                  <a:lnTo>
                    <a:pt x="204" y="7"/>
                  </a:lnTo>
                  <a:lnTo>
                    <a:pt x="206" y="7"/>
                  </a:lnTo>
                  <a:lnTo>
                    <a:pt x="206" y="7"/>
                  </a:lnTo>
                  <a:lnTo>
                    <a:pt x="206" y="7"/>
                  </a:lnTo>
                  <a:lnTo>
                    <a:pt x="206" y="7"/>
                  </a:lnTo>
                  <a:lnTo>
                    <a:pt x="207" y="7"/>
                  </a:lnTo>
                  <a:lnTo>
                    <a:pt x="207" y="7"/>
                  </a:lnTo>
                  <a:lnTo>
                    <a:pt x="207" y="7"/>
                  </a:lnTo>
                  <a:lnTo>
                    <a:pt x="207" y="7"/>
                  </a:lnTo>
                  <a:lnTo>
                    <a:pt x="210" y="8"/>
                  </a:lnTo>
                  <a:lnTo>
                    <a:pt x="210" y="8"/>
                  </a:lnTo>
                  <a:lnTo>
                    <a:pt x="210" y="8"/>
                  </a:lnTo>
                  <a:lnTo>
                    <a:pt x="210" y="8"/>
                  </a:lnTo>
                  <a:lnTo>
                    <a:pt x="212" y="8"/>
                  </a:lnTo>
                  <a:lnTo>
                    <a:pt x="212" y="8"/>
                  </a:lnTo>
                  <a:close/>
                  <a:moveTo>
                    <a:pt x="127" y="19"/>
                  </a:moveTo>
                  <a:lnTo>
                    <a:pt x="122" y="19"/>
                  </a:lnTo>
                  <a:lnTo>
                    <a:pt x="122" y="19"/>
                  </a:lnTo>
                  <a:lnTo>
                    <a:pt x="122" y="19"/>
                  </a:lnTo>
                  <a:lnTo>
                    <a:pt x="125" y="16"/>
                  </a:lnTo>
                  <a:lnTo>
                    <a:pt x="122" y="16"/>
                  </a:lnTo>
                  <a:lnTo>
                    <a:pt x="125" y="14"/>
                  </a:lnTo>
                  <a:lnTo>
                    <a:pt x="125" y="13"/>
                  </a:lnTo>
                  <a:lnTo>
                    <a:pt x="127" y="13"/>
                  </a:lnTo>
                  <a:lnTo>
                    <a:pt x="125" y="10"/>
                  </a:lnTo>
                  <a:lnTo>
                    <a:pt x="127" y="10"/>
                  </a:lnTo>
                  <a:lnTo>
                    <a:pt x="125" y="8"/>
                  </a:lnTo>
                  <a:lnTo>
                    <a:pt x="128" y="8"/>
                  </a:lnTo>
                  <a:lnTo>
                    <a:pt x="128" y="8"/>
                  </a:lnTo>
                  <a:lnTo>
                    <a:pt x="128" y="8"/>
                  </a:lnTo>
                  <a:lnTo>
                    <a:pt x="131" y="8"/>
                  </a:lnTo>
                  <a:lnTo>
                    <a:pt x="128" y="10"/>
                  </a:lnTo>
                  <a:lnTo>
                    <a:pt x="128" y="13"/>
                  </a:lnTo>
                  <a:lnTo>
                    <a:pt x="131" y="13"/>
                  </a:lnTo>
                  <a:lnTo>
                    <a:pt x="131" y="14"/>
                  </a:lnTo>
                  <a:lnTo>
                    <a:pt x="128" y="14"/>
                  </a:lnTo>
                  <a:lnTo>
                    <a:pt x="127" y="14"/>
                  </a:lnTo>
                  <a:lnTo>
                    <a:pt x="125" y="16"/>
                  </a:lnTo>
                  <a:lnTo>
                    <a:pt x="125" y="19"/>
                  </a:lnTo>
                  <a:lnTo>
                    <a:pt x="127" y="19"/>
                  </a:lnTo>
                  <a:lnTo>
                    <a:pt x="127" y="19"/>
                  </a:lnTo>
                  <a:lnTo>
                    <a:pt x="127" y="19"/>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9" name="Freeform 865">
              <a:extLst>
                <a:ext uri="{FF2B5EF4-FFF2-40B4-BE49-F238E27FC236}">
                  <a16:creationId xmlns:a16="http://schemas.microsoft.com/office/drawing/2014/main" id="{DAECAB8D-0522-44CE-B07A-56C714F0DFD4}"/>
                </a:ext>
              </a:extLst>
            </p:cNvPr>
            <p:cNvSpPr>
              <a:spLocks/>
            </p:cNvSpPr>
            <p:nvPr/>
          </p:nvSpPr>
          <p:spPr bwMode="auto">
            <a:xfrm>
              <a:off x="2489201" y="3444875"/>
              <a:ext cx="4763" cy="4763"/>
            </a:xfrm>
            <a:custGeom>
              <a:avLst/>
              <a:gdLst>
                <a:gd name="T0" fmla="*/ 3 w 3"/>
                <a:gd name="T1" fmla="*/ 3 h 3"/>
                <a:gd name="T2" fmla="*/ 3 w 3"/>
                <a:gd name="T3" fmla="*/ 3 h 3"/>
                <a:gd name="T4" fmla="*/ 0 w 3"/>
                <a:gd name="T5" fmla="*/ 3 h 3"/>
                <a:gd name="T6" fmla="*/ 3 w 3"/>
                <a:gd name="T7" fmla="*/ 0 h 3"/>
                <a:gd name="T8" fmla="*/ 3 w 3"/>
                <a:gd name="T9" fmla="*/ 3 h 3"/>
                <a:gd name="T10" fmla="*/ 3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3" y="3"/>
                  </a:moveTo>
                  <a:lnTo>
                    <a:pt x="3" y="3"/>
                  </a:lnTo>
                  <a:lnTo>
                    <a:pt x="0" y="3"/>
                  </a:lnTo>
                  <a:lnTo>
                    <a:pt x="3" y="0"/>
                  </a:lnTo>
                  <a:lnTo>
                    <a:pt x="3" y="3"/>
                  </a:lnTo>
                  <a:lnTo>
                    <a:pt x="3"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0" name="Freeform 866">
              <a:extLst>
                <a:ext uri="{FF2B5EF4-FFF2-40B4-BE49-F238E27FC236}">
                  <a16:creationId xmlns:a16="http://schemas.microsoft.com/office/drawing/2014/main" id="{EB4375A8-8B6D-40E3-8939-8B243193FB99}"/>
                </a:ext>
              </a:extLst>
            </p:cNvPr>
            <p:cNvSpPr>
              <a:spLocks noEditPoints="1"/>
            </p:cNvSpPr>
            <p:nvPr/>
          </p:nvSpPr>
          <p:spPr bwMode="auto">
            <a:xfrm>
              <a:off x="2895601" y="3468688"/>
              <a:ext cx="28575" cy="28575"/>
            </a:xfrm>
            <a:custGeom>
              <a:avLst/>
              <a:gdLst>
                <a:gd name="T0" fmla="*/ 13 w 18"/>
                <a:gd name="T1" fmla="*/ 13 h 18"/>
                <a:gd name="T2" fmla="*/ 18 w 18"/>
                <a:gd name="T3" fmla="*/ 16 h 18"/>
                <a:gd name="T4" fmla="*/ 18 w 18"/>
                <a:gd name="T5" fmla="*/ 16 h 18"/>
                <a:gd name="T6" fmla="*/ 18 w 18"/>
                <a:gd name="T7" fmla="*/ 18 h 18"/>
                <a:gd name="T8" fmla="*/ 16 w 18"/>
                <a:gd name="T9" fmla="*/ 16 h 18"/>
                <a:gd name="T10" fmla="*/ 13 w 18"/>
                <a:gd name="T11" fmla="*/ 13 h 18"/>
                <a:gd name="T12" fmla="*/ 13 w 18"/>
                <a:gd name="T13" fmla="*/ 13 h 18"/>
                <a:gd name="T14" fmla="*/ 13 w 18"/>
                <a:gd name="T15" fmla="*/ 13 h 18"/>
                <a:gd name="T16" fmla="*/ 13 w 18"/>
                <a:gd name="T17" fmla="*/ 13 h 18"/>
                <a:gd name="T18" fmla="*/ 6 w 18"/>
                <a:gd name="T19" fmla="*/ 10 h 18"/>
                <a:gd name="T20" fmla="*/ 9 w 18"/>
                <a:gd name="T21" fmla="*/ 10 h 18"/>
                <a:gd name="T22" fmla="*/ 10 w 18"/>
                <a:gd name="T23" fmla="*/ 12 h 18"/>
                <a:gd name="T24" fmla="*/ 6 w 18"/>
                <a:gd name="T25" fmla="*/ 12 h 18"/>
                <a:gd name="T26" fmla="*/ 6 w 18"/>
                <a:gd name="T27" fmla="*/ 10 h 18"/>
                <a:gd name="T28" fmla="*/ 6 w 18"/>
                <a:gd name="T29" fmla="*/ 10 h 18"/>
                <a:gd name="T30" fmla="*/ 6 w 18"/>
                <a:gd name="T31" fmla="*/ 3 h 18"/>
                <a:gd name="T32" fmla="*/ 6 w 18"/>
                <a:gd name="T33" fmla="*/ 3 h 18"/>
                <a:gd name="T34" fmla="*/ 3 w 18"/>
                <a:gd name="T35" fmla="*/ 1 h 18"/>
                <a:gd name="T36" fmla="*/ 0 w 18"/>
                <a:gd name="T37" fmla="*/ 0 h 18"/>
                <a:gd name="T38" fmla="*/ 6 w 18"/>
                <a:gd name="T39" fmla="*/ 3 h 18"/>
                <a:gd name="T40" fmla="*/ 6 w 18"/>
                <a:gd name="T41"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8">
                  <a:moveTo>
                    <a:pt x="13" y="13"/>
                  </a:moveTo>
                  <a:lnTo>
                    <a:pt x="18" y="16"/>
                  </a:lnTo>
                  <a:lnTo>
                    <a:pt x="18" y="16"/>
                  </a:lnTo>
                  <a:lnTo>
                    <a:pt x="18" y="18"/>
                  </a:lnTo>
                  <a:lnTo>
                    <a:pt x="16" y="16"/>
                  </a:lnTo>
                  <a:lnTo>
                    <a:pt x="13" y="13"/>
                  </a:lnTo>
                  <a:lnTo>
                    <a:pt x="13" y="13"/>
                  </a:lnTo>
                  <a:lnTo>
                    <a:pt x="13" y="13"/>
                  </a:lnTo>
                  <a:lnTo>
                    <a:pt x="13" y="13"/>
                  </a:lnTo>
                  <a:close/>
                  <a:moveTo>
                    <a:pt x="6" y="10"/>
                  </a:moveTo>
                  <a:lnTo>
                    <a:pt x="9" y="10"/>
                  </a:lnTo>
                  <a:lnTo>
                    <a:pt x="10" y="12"/>
                  </a:lnTo>
                  <a:lnTo>
                    <a:pt x="6" y="12"/>
                  </a:lnTo>
                  <a:lnTo>
                    <a:pt x="6" y="10"/>
                  </a:lnTo>
                  <a:lnTo>
                    <a:pt x="6" y="10"/>
                  </a:lnTo>
                  <a:close/>
                  <a:moveTo>
                    <a:pt x="6" y="3"/>
                  </a:moveTo>
                  <a:lnTo>
                    <a:pt x="6" y="3"/>
                  </a:lnTo>
                  <a:lnTo>
                    <a:pt x="3" y="1"/>
                  </a:lnTo>
                  <a:lnTo>
                    <a:pt x="0" y="0"/>
                  </a:lnTo>
                  <a:lnTo>
                    <a:pt x="6" y="3"/>
                  </a:lnTo>
                  <a:lnTo>
                    <a:pt x="6"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1" name="Freeform 867">
              <a:extLst>
                <a:ext uri="{FF2B5EF4-FFF2-40B4-BE49-F238E27FC236}">
                  <a16:creationId xmlns:a16="http://schemas.microsoft.com/office/drawing/2014/main" id="{D85B7A3E-D83F-4EF0-B4C1-CC44AB1EC678}"/>
                </a:ext>
              </a:extLst>
            </p:cNvPr>
            <p:cNvSpPr>
              <a:spLocks/>
            </p:cNvSpPr>
            <p:nvPr/>
          </p:nvSpPr>
          <p:spPr bwMode="auto">
            <a:xfrm>
              <a:off x="2468563" y="3322638"/>
              <a:ext cx="46038" cy="96838"/>
            </a:xfrm>
            <a:custGeom>
              <a:avLst/>
              <a:gdLst>
                <a:gd name="T0" fmla="*/ 19 w 29"/>
                <a:gd name="T1" fmla="*/ 3 h 61"/>
                <a:gd name="T2" fmla="*/ 19 w 29"/>
                <a:gd name="T3" fmla="*/ 3 h 61"/>
                <a:gd name="T4" fmla="*/ 19 w 29"/>
                <a:gd name="T5" fmla="*/ 9 h 61"/>
                <a:gd name="T6" fmla="*/ 17 w 29"/>
                <a:gd name="T7" fmla="*/ 10 h 61"/>
                <a:gd name="T8" fmla="*/ 22 w 29"/>
                <a:gd name="T9" fmla="*/ 6 h 61"/>
                <a:gd name="T10" fmla="*/ 26 w 29"/>
                <a:gd name="T11" fmla="*/ 4 h 61"/>
                <a:gd name="T12" fmla="*/ 29 w 29"/>
                <a:gd name="T13" fmla="*/ 9 h 61"/>
                <a:gd name="T14" fmla="*/ 29 w 29"/>
                <a:gd name="T15" fmla="*/ 13 h 61"/>
                <a:gd name="T16" fmla="*/ 29 w 29"/>
                <a:gd name="T17" fmla="*/ 16 h 61"/>
                <a:gd name="T18" fmla="*/ 28 w 29"/>
                <a:gd name="T19" fmla="*/ 19 h 61"/>
                <a:gd name="T20" fmla="*/ 23 w 29"/>
                <a:gd name="T21" fmla="*/ 20 h 61"/>
                <a:gd name="T22" fmla="*/ 19 w 29"/>
                <a:gd name="T23" fmla="*/ 22 h 61"/>
                <a:gd name="T24" fmla="*/ 17 w 29"/>
                <a:gd name="T25" fmla="*/ 26 h 61"/>
                <a:gd name="T26" fmla="*/ 17 w 29"/>
                <a:gd name="T27" fmla="*/ 30 h 61"/>
                <a:gd name="T28" fmla="*/ 17 w 29"/>
                <a:gd name="T29" fmla="*/ 34 h 61"/>
                <a:gd name="T30" fmla="*/ 16 w 29"/>
                <a:gd name="T31" fmla="*/ 32 h 61"/>
                <a:gd name="T32" fmla="*/ 12 w 29"/>
                <a:gd name="T33" fmla="*/ 32 h 61"/>
                <a:gd name="T34" fmla="*/ 10 w 29"/>
                <a:gd name="T35" fmla="*/ 30 h 61"/>
                <a:gd name="T36" fmla="*/ 7 w 29"/>
                <a:gd name="T37" fmla="*/ 38 h 61"/>
                <a:gd name="T38" fmla="*/ 4 w 29"/>
                <a:gd name="T39" fmla="*/ 44 h 61"/>
                <a:gd name="T40" fmla="*/ 4 w 29"/>
                <a:gd name="T41" fmla="*/ 50 h 61"/>
                <a:gd name="T42" fmla="*/ 6 w 29"/>
                <a:gd name="T43" fmla="*/ 50 h 61"/>
                <a:gd name="T44" fmla="*/ 6 w 29"/>
                <a:gd name="T45" fmla="*/ 54 h 61"/>
                <a:gd name="T46" fmla="*/ 6 w 29"/>
                <a:gd name="T47" fmla="*/ 56 h 61"/>
                <a:gd name="T48" fmla="*/ 10 w 29"/>
                <a:gd name="T49" fmla="*/ 56 h 61"/>
                <a:gd name="T50" fmla="*/ 10 w 29"/>
                <a:gd name="T51" fmla="*/ 61 h 61"/>
                <a:gd name="T52" fmla="*/ 7 w 29"/>
                <a:gd name="T53" fmla="*/ 61 h 61"/>
                <a:gd name="T54" fmla="*/ 6 w 29"/>
                <a:gd name="T55" fmla="*/ 60 h 61"/>
                <a:gd name="T56" fmla="*/ 4 w 29"/>
                <a:gd name="T57" fmla="*/ 60 h 61"/>
                <a:gd name="T58" fmla="*/ 1 w 29"/>
                <a:gd name="T59" fmla="*/ 56 h 61"/>
                <a:gd name="T60" fmla="*/ 0 w 29"/>
                <a:gd name="T61" fmla="*/ 54 h 61"/>
                <a:gd name="T62" fmla="*/ 4 w 29"/>
                <a:gd name="T63" fmla="*/ 44 h 61"/>
                <a:gd name="T64" fmla="*/ 6 w 29"/>
                <a:gd name="T65" fmla="*/ 42 h 61"/>
                <a:gd name="T66" fmla="*/ 7 w 29"/>
                <a:gd name="T67" fmla="*/ 34 h 61"/>
                <a:gd name="T68" fmla="*/ 6 w 29"/>
                <a:gd name="T69" fmla="*/ 26 h 61"/>
                <a:gd name="T70" fmla="*/ 7 w 29"/>
                <a:gd name="T71" fmla="*/ 25 h 61"/>
                <a:gd name="T72" fmla="*/ 10 w 29"/>
                <a:gd name="T73" fmla="*/ 19 h 61"/>
                <a:gd name="T74" fmla="*/ 7 w 29"/>
                <a:gd name="T75" fmla="*/ 13 h 61"/>
                <a:gd name="T76" fmla="*/ 12 w 29"/>
                <a:gd name="T77" fmla="*/ 9 h 61"/>
                <a:gd name="T78" fmla="*/ 16 w 29"/>
                <a:gd name="T79" fmla="*/ 4 h 61"/>
                <a:gd name="T80" fmla="*/ 17 w 29"/>
                <a:gd name="T8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 h="61">
                  <a:moveTo>
                    <a:pt x="17" y="0"/>
                  </a:moveTo>
                  <a:lnTo>
                    <a:pt x="19" y="3"/>
                  </a:lnTo>
                  <a:lnTo>
                    <a:pt x="17" y="4"/>
                  </a:lnTo>
                  <a:lnTo>
                    <a:pt x="19" y="3"/>
                  </a:lnTo>
                  <a:lnTo>
                    <a:pt x="19" y="4"/>
                  </a:lnTo>
                  <a:lnTo>
                    <a:pt x="19" y="9"/>
                  </a:lnTo>
                  <a:lnTo>
                    <a:pt x="17" y="9"/>
                  </a:lnTo>
                  <a:lnTo>
                    <a:pt x="17" y="10"/>
                  </a:lnTo>
                  <a:lnTo>
                    <a:pt x="17" y="10"/>
                  </a:lnTo>
                  <a:lnTo>
                    <a:pt x="22" y="6"/>
                  </a:lnTo>
                  <a:lnTo>
                    <a:pt x="23" y="9"/>
                  </a:lnTo>
                  <a:lnTo>
                    <a:pt x="26" y="4"/>
                  </a:lnTo>
                  <a:lnTo>
                    <a:pt x="28" y="4"/>
                  </a:lnTo>
                  <a:lnTo>
                    <a:pt x="29" y="9"/>
                  </a:lnTo>
                  <a:lnTo>
                    <a:pt x="28" y="10"/>
                  </a:lnTo>
                  <a:lnTo>
                    <a:pt x="29" y="13"/>
                  </a:lnTo>
                  <a:lnTo>
                    <a:pt x="29" y="13"/>
                  </a:lnTo>
                  <a:lnTo>
                    <a:pt x="29" y="16"/>
                  </a:lnTo>
                  <a:lnTo>
                    <a:pt x="29" y="19"/>
                  </a:lnTo>
                  <a:lnTo>
                    <a:pt x="28" y="19"/>
                  </a:lnTo>
                  <a:lnTo>
                    <a:pt x="26" y="19"/>
                  </a:lnTo>
                  <a:lnTo>
                    <a:pt x="23" y="20"/>
                  </a:lnTo>
                  <a:lnTo>
                    <a:pt x="22" y="20"/>
                  </a:lnTo>
                  <a:lnTo>
                    <a:pt x="19" y="22"/>
                  </a:lnTo>
                  <a:lnTo>
                    <a:pt x="17" y="25"/>
                  </a:lnTo>
                  <a:lnTo>
                    <a:pt x="17" y="26"/>
                  </a:lnTo>
                  <a:lnTo>
                    <a:pt x="17" y="30"/>
                  </a:lnTo>
                  <a:lnTo>
                    <a:pt x="17" y="30"/>
                  </a:lnTo>
                  <a:lnTo>
                    <a:pt x="17" y="32"/>
                  </a:lnTo>
                  <a:lnTo>
                    <a:pt x="17" y="34"/>
                  </a:lnTo>
                  <a:lnTo>
                    <a:pt x="17" y="32"/>
                  </a:lnTo>
                  <a:lnTo>
                    <a:pt x="16" y="32"/>
                  </a:lnTo>
                  <a:lnTo>
                    <a:pt x="13" y="30"/>
                  </a:lnTo>
                  <a:lnTo>
                    <a:pt x="12" y="32"/>
                  </a:lnTo>
                  <a:lnTo>
                    <a:pt x="13" y="28"/>
                  </a:lnTo>
                  <a:lnTo>
                    <a:pt x="10" y="30"/>
                  </a:lnTo>
                  <a:lnTo>
                    <a:pt x="7" y="34"/>
                  </a:lnTo>
                  <a:lnTo>
                    <a:pt x="7" y="38"/>
                  </a:lnTo>
                  <a:lnTo>
                    <a:pt x="6" y="42"/>
                  </a:lnTo>
                  <a:lnTo>
                    <a:pt x="4" y="44"/>
                  </a:lnTo>
                  <a:lnTo>
                    <a:pt x="4" y="48"/>
                  </a:lnTo>
                  <a:lnTo>
                    <a:pt x="4" y="50"/>
                  </a:lnTo>
                  <a:lnTo>
                    <a:pt x="6" y="48"/>
                  </a:lnTo>
                  <a:lnTo>
                    <a:pt x="6" y="50"/>
                  </a:lnTo>
                  <a:lnTo>
                    <a:pt x="6" y="52"/>
                  </a:lnTo>
                  <a:lnTo>
                    <a:pt x="6" y="54"/>
                  </a:lnTo>
                  <a:lnTo>
                    <a:pt x="6" y="56"/>
                  </a:lnTo>
                  <a:lnTo>
                    <a:pt x="6" y="56"/>
                  </a:lnTo>
                  <a:lnTo>
                    <a:pt x="7" y="58"/>
                  </a:lnTo>
                  <a:lnTo>
                    <a:pt x="10" y="56"/>
                  </a:lnTo>
                  <a:lnTo>
                    <a:pt x="12" y="58"/>
                  </a:lnTo>
                  <a:lnTo>
                    <a:pt x="10" y="61"/>
                  </a:lnTo>
                  <a:lnTo>
                    <a:pt x="10" y="60"/>
                  </a:lnTo>
                  <a:lnTo>
                    <a:pt x="7" y="61"/>
                  </a:lnTo>
                  <a:lnTo>
                    <a:pt x="7" y="60"/>
                  </a:lnTo>
                  <a:lnTo>
                    <a:pt x="6" y="60"/>
                  </a:lnTo>
                  <a:lnTo>
                    <a:pt x="6" y="60"/>
                  </a:lnTo>
                  <a:lnTo>
                    <a:pt x="4" y="60"/>
                  </a:lnTo>
                  <a:lnTo>
                    <a:pt x="4" y="56"/>
                  </a:lnTo>
                  <a:lnTo>
                    <a:pt x="1" y="56"/>
                  </a:lnTo>
                  <a:lnTo>
                    <a:pt x="1" y="54"/>
                  </a:lnTo>
                  <a:lnTo>
                    <a:pt x="0" y="54"/>
                  </a:lnTo>
                  <a:lnTo>
                    <a:pt x="1" y="50"/>
                  </a:lnTo>
                  <a:lnTo>
                    <a:pt x="4" y="44"/>
                  </a:lnTo>
                  <a:lnTo>
                    <a:pt x="4" y="44"/>
                  </a:lnTo>
                  <a:lnTo>
                    <a:pt x="6" y="42"/>
                  </a:lnTo>
                  <a:lnTo>
                    <a:pt x="7" y="38"/>
                  </a:lnTo>
                  <a:lnTo>
                    <a:pt x="7" y="34"/>
                  </a:lnTo>
                  <a:lnTo>
                    <a:pt x="7" y="30"/>
                  </a:lnTo>
                  <a:lnTo>
                    <a:pt x="6" y="26"/>
                  </a:lnTo>
                  <a:lnTo>
                    <a:pt x="6" y="25"/>
                  </a:lnTo>
                  <a:lnTo>
                    <a:pt x="7" y="25"/>
                  </a:lnTo>
                  <a:lnTo>
                    <a:pt x="10" y="20"/>
                  </a:lnTo>
                  <a:lnTo>
                    <a:pt x="10" y="19"/>
                  </a:lnTo>
                  <a:lnTo>
                    <a:pt x="7" y="14"/>
                  </a:lnTo>
                  <a:lnTo>
                    <a:pt x="7" y="13"/>
                  </a:lnTo>
                  <a:lnTo>
                    <a:pt x="10" y="13"/>
                  </a:lnTo>
                  <a:lnTo>
                    <a:pt x="12" y="9"/>
                  </a:lnTo>
                  <a:lnTo>
                    <a:pt x="12" y="6"/>
                  </a:lnTo>
                  <a:lnTo>
                    <a:pt x="16" y="4"/>
                  </a:lnTo>
                  <a:lnTo>
                    <a:pt x="17" y="0"/>
                  </a:lnTo>
                  <a:lnTo>
                    <a:pt x="17"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2" name="Rectangle 868">
              <a:extLst>
                <a:ext uri="{FF2B5EF4-FFF2-40B4-BE49-F238E27FC236}">
                  <a16:creationId xmlns:a16="http://schemas.microsoft.com/office/drawing/2014/main" id="{812B21E2-4812-484B-9C24-58D612EF454B}"/>
                </a:ext>
              </a:extLst>
            </p:cNvPr>
            <p:cNvSpPr>
              <a:spLocks noChangeArrowheads="1"/>
            </p:cNvSpPr>
            <p:nvPr/>
          </p:nvSpPr>
          <p:spPr bwMode="auto">
            <a:xfrm>
              <a:off x="3109913" y="3513138"/>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3" name="Freeform 869">
              <a:extLst>
                <a:ext uri="{FF2B5EF4-FFF2-40B4-BE49-F238E27FC236}">
                  <a16:creationId xmlns:a16="http://schemas.microsoft.com/office/drawing/2014/main" id="{C7D78BD4-478D-4DF3-93E4-855812A1C566}"/>
                </a:ext>
              </a:extLst>
            </p:cNvPr>
            <p:cNvSpPr>
              <a:spLocks noEditPoints="1"/>
            </p:cNvSpPr>
            <p:nvPr/>
          </p:nvSpPr>
          <p:spPr bwMode="auto">
            <a:xfrm>
              <a:off x="2620963" y="3487738"/>
              <a:ext cx="19050" cy="9525"/>
            </a:xfrm>
            <a:custGeom>
              <a:avLst/>
              <a:gdLst>
                <a:gd name="T0" fmla="*/ 3 w 12"/>
                <a:gd name="T1" fmla="*/ 6 h 6"/>
                <a:gd name="T2" fmla="*/ 0 w 12"/>
                <a:gd name="T3" fmla="*/ 6 h 6"/>
                <a:gd name="T4" fmla="*/ 3 w 12"/>
                <a:gd name="T5" fmla="*/ 4 h 6"/>
                <a:gd name="T6" fmla="*/ 3 w 12"/>
                <a:gd name="T7" fmla="*/ 6 h 6"/>
                <a:gd name="T8" fmla="*/ 3 w 12"/>
                <a:gd name="T9" fmla="*/ 6 h 6"/>
                <a:gd name="T10" fmla="*/ 6 w 12"/>
                <a:gd name="T11" fmla="*/ 4 h 6"/>
                <a:gd name="T12" fmla="*/ 6 w 12"/>
                <a:gd name="T13" fmla="*/ 6 h 6"/>
                <a:gd name="T14" fmla="*/ 5 w 12"/>
                <a:gd name="T15" fmla="*/ 4 h 6"/>
                <a:gd name="T16" fmla="*/ 6 w 12"/>
                <a:gd name="T17" fmla="*/ 1 h 6"/>
                <a:gd name="T18" fmla="*/ 9 w 12"/>
                <a:gd name="T19" fmla="*/ 0 h 6"/>
                <a:gd name="T20" fmla="*/ 12 w 12"/>
                <a:gd name="T21" fmla="*/ 0 h 6"/>
                <a:gd name="T22" fmla="*/ 12 w 12"/>
                <a:gd name="T23" fmla="*/ 1 h 6"/>
                <a:gd name="T24" fmla="*/ 6 w 12"/>
                <a:gd name="T25" fmla="*/ 4 h 6"/>
                <a:gd name="T26" fmla="*/ 6 w 12"/>
                <a:gd name="T2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6">
                  <a:moveTo>
                    <a:pt x="3" y="6"/>
                  </a:moveTo>
                  <a:lnTo>
                    <a:pt x="0" y="6"/>
                  </a:lnTo>
                  <a:lnTo>
                    <a:pt x="3" y="4"/>
                  </a:lnTo>
                  <a:lnTo>
                    <a:pt x="3" y="6"/>
                  </a:lnTo>
                  <a:lnTo>
                    <a:pt x="3" y="6"/>
                  </a:lnTo>
                  <a:close/>
                  <a:moveTo>
                    <a:pt x="6" y="4"/>
                  </a:moveTo>
                  <a:lnTo>
                    <a:pt x="6" y="6"/>
                  </a:lnTo>
                  <a:lnTo>
                    <a:pt x="5" y="4"/>
                  </a:lnTo>
                  <a:lnTo>
                    <a:pt x="6" y="1"/>
                  </a:lnTo>
                  <a:lnTo>
                    <a:pt x="9" y="0"/>
                  </a:lnTo>
                  <a:lnTo>
                    <a:pt x="12" y="0"/>
                  </a:lnTo>
                  <a:lnTo>
                    <a:pt x="12" y="1"/>
                  </a:lnTo>
                  <a:lnTo>
                    <a:pt x="6" y="4"/>
                  </a:lnTo>
                  <a:lnTo>
                    <a:pt x="6" y="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4" name="Freeform 870">
              <a:extLst>
                <a:ext uri="{FF2B5EF4-FFF2-40B4-BE49-F238E27FC236}">
                  <a16:creationId xmlns:a16="http://schemas.microsoft.com/office/drawing/2014/main" id="{C80BE53B-E968-4235-8D83-DF8E140A1635}"/>
                </a:ext>
              </a:extLst>
            </p:cNvPr>
            <p:cNvSpPr>
              <a:spLocks/>
            </p:cNvSpPr>
            <p:nvPr/>
          </p:nvSpPr>
          <p:spPr bwMode="auto">
            <a:xfrm>
              <a:off x="3074988" y="3603625"/>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5" name="Rectangle 871">
              <a:extLst>
                <a:ext uri="{FF2B5EF4-FFF2-40B4-BE49-F238E27FC236}">
                  <a16:creationId xmlns:a16="http://schemas.microsoft.com/office/drawing/2014/main" id="{71C02F87-AC12-4B4A-98D9-17B2E481611C}"/>
                </a:ext>
              </a:extLst>
            </p:cNvPr>
            <p:cNvSpPr>
              <a:spLocks noChangeArrowheads="1"/>
            </p:cNvSpPr>
            <p:nvPr/>
          </p:nvSpPr>
          <p:spPr bwMode="auto">
            <a:xfrm>
              <a:off x="3052763" y="3494088"/>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6" name="Freeform 872">
              <a:extLst>
                <a:ext uri="{FF2B5EF4-FFF2-40B4-BE49-F238E27FC236}">
                  <a16:creationId xmlns:a16="http://schemas.microsoft.com/office/drawing/2014/main" id="{2275A681-B2C6-4882-91EB-D7A6D70C7367}"/>
                </a:ext>
              </a:extLst>
            </p:cNvPr>
            <p:cNvSpPr>
              <a:spLocks/>
            </p:cNvSpPr>
            <p:nvPr/>
          </p:nvSpPr>
          <p:spPr bwMode="auto">
            <a:xfrm>
              <a:off x="2613026" y="3257550"/>
              <a:ext cx="15875" cy="19050"/>
            </a:xfrm>
            <a:custGeom>
              <a:avLst/>
              <a:gdLst>
                <a:gd name="T0" fmla="*/ 10 w 10"/>
                <a:gd name="T1" fmla="*/ 0 h 12"/>
                <a:gd name="T2" fmla="*/ 10 w 10"/>
                <a:gd name="T3" fmla="*/ 4 h 12"/>
                <a:gd name="T4" fmla="*/ 8 w 10"/>
                <a:gd name="T5" fmla="*/ 4 h 12"/>
                <a:gd name="T6" fmla="*/ 5 w 10"/>
                <a:gd name="T7" fmla="*/ 7 h 12"/>
                <a:gd name="T8" fmla="*/ 4 w 10"/>
                <a:gd name="T9" fmla="*/ 12 h 12"/>
                <a:gd name="T10" fmla="*/ 1 w 10"/>
                <a:gd name="T11" fmla="*/ 12 h 12"/>
                <a:gd name="T12" fmla="*/ 0 w 10"/>
                <a:gd name="T13" fmla="*/ 10 h 12"/>
                <a:gd name="T14" fmla="*/ 1 w 10"/>
                <a:gd name="T15" fmla="*/ 7 h 12"/>
                <a:gd name="T16" fmla="*/ 5 w 10"/>
                <a:gd name="T17" fmla="*/ 1 h 12"/>
                <a:gd name="T18" fmla="*/ 10 w 10"/>
                <a:gd name="T19" fmla="*/ 0 h 12"/>
                <a:gd name="T20" fmla="*/ 10 w 10"/>
                <a:gd name="T21" fmla="*/ 0 h 12"/>
                <a:gd name="T22" fmla="*/ 10 w 10"/>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2">
                  <a:moveTo>
                    <a:pt x="10" y="0"/>
                  </a:moveTo>
                  <a:lnTo>
                    <a:pt x="10" y="4"/>
                  </a:lnTo>
                  <a:lnTo>
                    <a:pt x="8" y="4"/>
                  </a:lnTo>
                  <a:lnTo>
                    <a:pt x="5" y="7"/>
                  </a:lnTo>
                  <a:lnTo>
                    <a:pt x="4" y="12"/>
                  </a:lnTo>
                  <a:lnTo>
                    <a:pt x="1" y="12"/>
                  </a:lnTo>
                  <a:lnTo>
                    <a:pt x="0" y="10"/>
                  </a:lnTo>
                  <a:lnTo>
                    <a:pt x="1" y="7"/>
                  </a:lnTo>
                  <a:lnTo>
                    <a:pt x="5" y="1"/>
                  </a:lnTo>
                  <a:lnTo>
                    <a:pt x="10" y="0"/>
                  </a:lnTo>
                  <a:lnTo>
                    <a:pt x="10" y="0"/>
                  </a:lnTo>
                  <a:lnTo>
                    <a:pt x="1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7" name="Freeform 873">
              <a:extLst>
                <a:ext uri="{FF2B5EF4-FFF2-40B4-BE49-F238E27FC236}">
                  <a16:creationId xmlns:a16="http://schemas.microsoft.com/office/drawing/2014/main" id="{A33711EE-048E-4995-92DE-8D537024BC94}"/>
                </a:ext>
              </a:extLst>
            </p:cNvPr>
            <p:cNvSpPr>
              <a:spLocks noEditPoints="1"/>
            </p:cNvSpPr>
            <p:nvPr/>
          </p:nvSpPr>
          <p:spPr bwMode="auto">
            <a:xfrm>
              <a:off x="3011488" y="3162300"/>
              <a:ext cx="168275" cy="180975"/>
            </a:xfrm>
            <a:custGeom>
              <a:avLst/>
              <a:gdLst>
                <a:gd name="T0" fmla="*/ 3 w 106"/>
                <a:gd name="T1" fmla="*/ 3 h 114"/>
                <a:gd name="T2" fmla="*/ 0 w 106"/>
                <a:gd name="T3" fmla="*/ 0 h 114"/>
                <a:gd name="T4" fmla="*/ 0 w 106"/>
                <a:gd name="T5" fmla="*/ 0 h 114"/>
                <a:gd name="T6" fmla="*/ 3 w 106"/>
                <a:gd name="T7" fmla="*/ 3 h 114"/>
                <a:gd name="T8" fmla="*/ 3 w 106"/>
                <a:gd name="T9" fmla="*/ 3 h 114"/>
                <a:gd name="T10" fmla="*/ 3 w 106"/>
                <a:gd name="T11" fmla="*/ 3 h 114"/>
                <a:gd name="T12" fmla="*/ 3 w 106"/>
                <a:gd name="T13" fmla="*/ 3 h 114"/>
                <a:gd name="T14" fmla="*/ 5 w 106"/>
                <a:gd name="T15" fmla="*/ 3 h 114"/>
                <a:gd name="T16" fmla="*/ 5 w 106"/>
                <a:gd name="T17" fmla="*/ 3 h 114"/>
                <a:gd name="T18" fmla="*/ 5 w 106"/>
                <a:gd name="T19" fmla="*/ 3 h 114"/>
                <a:gd name="T20" fmla="*/ 5 w 106"/>
                <a:gd name="T21" fmla="*/ 3 h 114"/>
                <a:gd name="T22" fmla="*/ 3 w 106"/>
                <a:gd name="T23" fmla="*/ 3 h 114"/>
                <a:gd name="T24" fmla="*/ 3 w 106"/>
                <a:gd name="T25" fmla="*/ 3 h 114"/>
                <a:gd name="T26" fmla="*/ 106 w 106"/>
                <a:gd name="T27" fmla="*/ 114 h 114"/>
                <a:gd name="T28" fmla="*/ 104 w 106"/>
                <a:gd name="T29" fmla="*/ 114 h 114"/>
                <a:gd name="T30" fmla="*/ 104 w 106"/>
                <a:gd name="T31" fmla="*/ 114 h 114"/>
                <a:gd name="T32" fmla="*/ 101 w 106"/>
                <a:gd name="T33" fmla="*/ 110 h 114"/>
                <a:gd name="T34" fmla="*/ 101 w 106"/>
                <a:gd name="T35" fmla="*/ 110 h 114"/>
                <a:gd name="T36" fmla="*/ 104 w 106"/>
                <a:gd name="T37" fmla="*/ 111 h 114"/>
                <a:gd name="T38" fmla="*/ 106 w 106"/>
                <a:gd name="T39" fmla="*/ 114 h 114"/>
                <a:gd name="T40" fmla="*/ 106 w 106"/>
                <a:gd name="T41" fmla="*/ 114 h 114"/>
                <a:gd name="T42" fmla="*/ 106 w 106"/>
                <a:gd name="T43"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 h="114">
                  <a:moveTo>
                    <a:pt x="3" y="3"/>
                  </a:moveTo>
                  <a:lnTo>
                    <a:pt x="0" y="0"/>
                  </a:lnTo>
                  <a:lnTo>
                    <a:pt x="0" y="0"/>
                  </a:lnTo>
                  <a:lnTo>
                    <a:pt x="3" y="3"/>
                  </a:lnTo>
                  <a:lnTo>
                    <a:pt x="3" y="3"/>
                  </a:lnTo>
                  <a:lnTo>
                    <a:pt x="3" y="3"/>
                  </a:lnTo>
                  <a:lnTo>
                    <a:pt x="3" y="3"/>
                  </a:lnTo>
                  <a:lnTo>
                    <a:pt x="5" y="3"/>
                  </a:lnTo>
                  <a:lnTo>
                    <a:pt x="5" y="3"/>
                  </a:lnTo>
                  <a:lnTo>
                    <a:pt x="5" y="3"/>
                  </a:lnTo>
                  <a:lnTo>
                    <a:pt x="5" y="3"/>
                  </a:lnTo>
                  <a:lnTo>
                    <a:pt x="3" y="3"/>
                  </a:lnTo>
                  <a:lnTo>
                    <a:pt x="3" y="3"/>
                  </a:lnTo>
                  <a:close/>
                  <a:moveTo>
                    <a:pt x="106" y="114"/>
                  </a:moveTo>
                  <a:lnTo>
                    <a:pt x="104" y="114"/>
                  </a:lnTo>
                  <a:lnTo>
                    <a:pt x="104" y="114"/>
                  </a:lnTo>
                  <a:lnTo>
                    <a:pt x="101" y="110"/>
                  </a:lnTo>
                  <a:lnTo>
                    <a:pt x="101" y="110"/>
                  </a:lnTo>
                  <a:lnTo>
                    <a:pt x="104" y="111"/>
                  </a:lnTo>
                  <a:lnTo>
                    <a:pt x="106" y="114"/>
                  </a:lnTo>
                  <a:lnTo>
                    <a:pt x="106" y="114"/>
                  </a:lnTo>
                  <a:lnTo>
                    <a:pt x="106" y="11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8" name="Freeform 874">
              <a:extLst>
                <a:ext uri="{FF2B5EF4-FFF2-40B4-BE49-F238E27FC236}">
                  <a16:creationId xmlns:a16="http://schemas.microsoft.com/office/drawing/2014/main" id="{ED59BFE7-D48E-4411-B309-27BCE6114148}"/>
                </a:ext>
              </a:extLst>
            </p:cNvPr>
            <p:cNvSpPr>
              <a:spLocks/>
            </p:cNvSpPr>
            <p:nvPr/>
          </p:nvSpPr>
          <p:spPr bwMode="auto">
            <a:xfrm>
              <a:off x="2503488" y="3294063"/>
              <a:ext cx="36513" cy="98425"/>
            </a:xfrm>
            <a:custGeom>
              <a:avLst/>
              <a:gdLst>
                <a:gd name="T0" fmla="*/ 19 w 23"/>
                <a:gd name="T1" fmla="*/ 6 h 62"/>
                <a:gd name="T2" fmla="*/ 17 w 23"/>
                <a:gd name="T3" fmla="*/ 11 h 62"/>
                <a:gd name="T4" fmla="*/ 11 w 23"/>
                <a:gd name="T5" fmla="*/ 16 h 62"/>
                <a:gd name="T6" fmla="*/ 13 w 23"/>
                <a:gd name="T7" fmla="*/ 21 h 62"/>
                <a:gd name="T8" fmla="*/ 16 w 23"/>
                <a:gd name="T9" fmla="*/ 24 h 62"/>
                <a:gd name="T10" fmla="*/ 17 w 23"/>
                <a:gd name="T11" fmla="*/ 27 h 62"/>
                <a:gd name="T12" fmla="*/ 19 w 23"/>
                <a:gd name="T13" fmla="*/ 28 h 62"/>
                <a:gd name="T14" fmla="*/ 19 w 23"/>
                <a:gd name="T15" fmla="*/ 37 h 62"/>
                <a:gd name="T16" fmla="*/ 17 w 23"/>
                <a:gd name="T17" fmla="*/ 38 h 62"/>
                <a:gd name="T18" fmla="*/ 16 w 23"/>
                <a:gd name="T19" fmla="*/ 44 h 62"/>
                <a:gd name="T20" fmla="*/ 7 w 23"/>
                <a:gd name="T21" fmla="*/ 52 h 62"/>
                <a:gd name="T22" fmla="*/ 6 w 23"/>
                <a:gd name="T23" fmla="*/ 56 h 62"/>
                <a:gd name="T24" fmla="*/ 1 w 23"/>
                <a:gd name="T25" fmla="*/ 59 h 62"/>
                <a:gd name="T26" fmla="*/ 0 w 23"/>
                <a:gd name="T27" fmla="*/ 62 h 62"/>
                <a:gd name="T28" fmla="*/ 1 w 23"/>
                <a:gd name="T29" fmla="*/ 56 h 62"/>
                <a:gd name="T30" fmla="*/ 1 w 23"/>
                <a:gd name="T31" fmla="*/ 54 h 62"/>
                <a:gd name="T32" fmla="*/ 6 w 23"/>
                <a:gd name="T33" fmla="*/ 46 h 62"/>
                <a:gd name="T34" fmla="*/ 10 w 23"/>
                <a:gd name="T35" fmla="*/ 44 h 62"/>
                <a:gd name="T36" fmla="*/ 11 w 23"/>
                <a:gd name="T37" fmla="*/ 40 h 62"/>
                <a:gd name="T38" fmla="*/ 11 w 23"/>
                <a:gd name="T39" fmla="*/ 34 h 62"/>
                <a:gd name="T40" fmla="*/ 16 w 23"/>
                <a:gd name="T41" fmla="*/ 31 h 62"/>
                <a:gd name="T42" fmla="*/ 13 w 23"/>
                <a:gd name="T43" fmla="*/ 28 h 62"/>
                <a:gd name="T44" fmla="*/ 11 w 23"/>
                <a:gd name="T45" fmla="*/ 22 h 62"/>
                <a:gd name="T46" fmla="*/ 10 w 23"/>
                <a:gd name="T47" fmla="*/ 18 h 62"/>
                <a:gd name="T48" fmla="*/ 7 w 23"/>
                <a:gd name="T49" fmla="*/ 16 h 62"/>
                <a:gd name="T50" fmla="*/ 11 w 23"/>
                <a:gd name="T51" fmla="*/ 15 h 62"/>
                <a:gd name="T52" fmla="*/ 10 w 23"/>
                <a:gd name="T53" fmla="*/ 11 h 62"/>
                <a:gd name="T54" fmla="*/ 7 w 23"/>
                <a:gd name="T55" fmla="*/ 12 h 62"/>
                <a:gd name="T56" fmla="*/ 7 w 23"/>
                <a:gd name="T57" fmla="*/ 11 h 62"/>
                <a:gd name="T58" fmla="*/ 6 w 23"/>
                <a:gd name="T59" fmla="*/ 9 h 62"/>
                <a:gd name="T60" fmla="*/ 7 w 23"/>
                <a:gd name="T61" fmla="*/ 6 h 62"/>
                <a:gd name="T62" fmla="*/ 11 w 23"/>
                <a:gd name="T63" fmla="*/ 6 h 62"/>
                <a:gd name="T64" fmla="*/ 16 w 23"/>
                <a:gd name="T65" fmla="*/ 2 h 62"/>
                <a:gd name="T66" fmla="*/ 17 w 23"/>
                <a:gd name="T67" fmla="*/ 2 h 62"/>
                <a:gd name="T68" fmla="*/ 19 w 23"/>
                <a:gd name="T69" fmla="*/ 5 h 62"/>
                <a:gd name="T70" fmla="*/ 23 w 23"/>
                <a:gd name="T71" fmla="*/ 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62">
                  <a:moveTo>
                    <a:pt x="23" y="5"/>
                  </a:moveTo>
                  <a:lnTo>
                    <a:pt x="19" y="6"/>
                  </a:lnTo>
                  <a:lnTo>
                    <a:pt x="17" y="9"/>
                  </a:lnTo>
                  <a:lnTo>
                    <a:pt x="17" y="11"/>
                  </a:lnTo>
                  <a:lnTo>
                    <a:pt x="13" y="12"/>
                  </a:lnTo>
                  <a:lnTo>
                    <a:pt x="11" y="16"/>
                  </a:lnTo>
                  <a:lnTo>
                    <a:pt x="11" y="18"/>
                  </a:lnTo>
                  <a:lnTo>
                    <a:pt x="13" y="21"/>
                  </a:lnTo>
                  <a:lnTo>
                    <a:pt x="13" y="22"/>
                  </a:lnTo>
                  <a:lnTo>
                    <a:pt x="16" y="24"/>
                  </a:lnTo>
                  <a:lnTo>
                    <a:pt x="16" y="27"/>
                  </a:lnTo>
                  <a:lnTo>
                    <a:pt x="17" y="27"/>
                  </a:lnTo>
                  <a:lnTo>
                    <a:pt x="17" y="28"/>
                  </a:lnTo>
                  <a:lnTo>
                    <a:pt x="19" y="28"/>
                  </a:lnTo>
                  <a:lnTo>
                    <a:pt x="19" y="34"/>
                  </a:lnTo>
                  <a:lnTo>
                    <a:pt x="19" y="37"/>
                  </a:lnTo>
                  <a:lnTo>
                    <a:pt x="19" y="38"/>
                  </a:lnTo>
                  <a:lnTo>
                    <a:pt x="17" y="38"/>
                  </a:lnTo>
                  <a:lnTo>
                    <a:pt x="17" y="43"/>
                  </a:lnTo>
                  <a:lnTo>
                    <a:pt x="16" y="44"/>
                  </a:lnTo>
                  <a:lnTo>
                    <a:pt x="10" y="50"/>
                  </a:lnTo>
                  <a:lnTo>
                    <a:pt x="7" y="52"/>
                  </a:lnTo>
                  <a:lnTo>
                    <a:pt x="7" y="52"/>
                  </a:lnTo>
                  <a:lnTo>
                    <a:pt x="6" y="56"/>
                  </a:lnTo>
                  <a:lnTo>
                    <a:pt x="4" y="59"/>
                  </a:lnTo>
                  <a:lnTo>
                    <a:pt x="1" y="59"/>
                  </a:lnTo>
                  <a:lnTo>
                    <a:pt x="1" y="60"/>
                  </a:lnTo>
                  <a:lnTo>
                    <a:pt x="0" y="62"/>
                  </a:lnTo>
                  <a:lnTo>
                    <a:pt x="0" y="59"/>
                  </a:lnTo>
                  <a:lnTo>
                    <a:pt x="1" y="56"/>
                  </a:lnTo>
                  <a:lnTo>
                    <a:pt x="0" y="54"/>
                  </a:lnTo>
                  <a:lnTo>
                    <a:pt x="1" y="54"/>
                  </a:lnTo>
                  <a:lnTo>
                    <a:pt x="4" y="50"/>
                  </a:lnTo>
                  <a:lnTo>
                    <a:pt x="6" y="46"/>
                  </a:lnTo>
                  <a:lnTo>
                    <a:pt x="7" y="46"/>
                  </a:lnTo>
                  <a:lnTo>
                    <a:pt x="10" y="44"/>
                  </a:lnTo>
                  <a:lnTo>
                    <a:pt x="11" y="43"/>
                  </a:lnTo>
                  <a:lnTo>
                    <a:pt x="11" y="40"/>
                  </a:lnTo>
                  <a:lnTo>
                    <a:pt x="13" y="38"/>
                  </a:lnTo>
                  <a:lnTo>
                    <a:pt x="11" y="34"/>
                  </a:lnTo>
                  <a:lnTo>
                    <a:pt x="13" y="32"/>
                  </a:lnTo>
                  <a:lnTo>
                    <a:pt x="16" y="31"/>
                  </a:lnTo>
                  <a:lnTo>
                    <a:pt x="13" y="28"/>
                  </a:lnTo>
                  <a:lnTo>
                    <a:pt x="13" y="28"/>
                  </a:lnTo>
                  <a:lnTo>
                    <a:pt x="13" y="24"/>
                  </a:lnTo>
                  <a:lnTo>
                    <a:pt x="11" y="22"/>
                  </a:lnTo>
                  <a:lnTo>
                    <a:pt x="10" y="21"/>
                  </a:lnTo>
                  <a:lnTo>
                    <a:pt x="10" y="18"/>
                  </a:lnTo>
                  <a:lnTo>
                    <a:pt x="7" y="18"/>
                  </a:lnTo>
                  <a:lnTo>
                    <a:pt x="7" y="16"/>
                  </a:lnTo>
                  <a:lnTo>
                    <a:pt x="10" y="16"/>
                  </a:lnTo>
                  <a:lnTo>
                    <a:pt x="11" y="15"/>
                  </a:lnTo>
                  <a:lnTo>
                    <a:pt x="11" y="12"/>
                  </a:lnTo>
                  <a:lnTo>
                    <a:pt x="10" y="11"/>
                  </a:lnTo>
                  <a:lnTo>
                    <a:pt x="7" y="12"/>
                  </a:lnTo>
                  <a:lnTo>
                    <a:pt x="7" y="12"/>
                  </a:lnTo>
                  <a:lnTo>
                    <a:pt x="6" y="12"/>
                  </a:lnTo>
                  <a:lnTo>
                    <a:pt x="7" y="11"/>
                  </a:lnTo>
                  <a:lnTo>
                    <a:pt x="6" y="11"/>
                  </a:lnTo>
                  <a:lnTo>
                    <a:pt x="6" y="9"/>
                  </a:lnTo>
                  <a:lnTo>
                    <a:pt x="7" y="6"/>
                  </a:lnTo>
                  <a:lnTo>
                    <a:pt x="7" y="6"/>
                  </a:lnTo>
                  <a:lnTo>
                    <a:pt x="10" y="5"/>
                  </a:lnTo>
                  <a:lnTo>
                    <a:pt x="11" y="6"/>
                  </a:lnTo>
                  <a:lnTo>
                    <a:pt x="13" y="5"/>
                  </a:lnTo>
                  <a:lnTo>
                    <a:pt x="16" y="2"/>
                  </a:lnTo>
                  <a:lnTo>
                    <a:pt x="17" y="0"/>
                  </a:lnTo>
                  <a:lnTo>
                    <a:pt x="17" y="2"/>
                  </a:lnTo>
                  <a:lnTo>
                    <a:pt x="19" y="0"/>
                  </a:lnTo>
                  <a:lnTo>
                    <a:pt x="19" y="5"/>
                  </a:lnTo>
                  <a:lnTo>
                    <a:pt x="22" y="5"/>
                  </a:lnTo>
                  <a:lnTo>
                    <a:pt x="23" y="5"/>
                  </a:lnTo>
                  <a:lnTo>
                    <a:pt x="23" y="5"/>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9" name="Freeform 875">
              <a:extLst>
                <a:ext uri="{FF2B5EF4-FFF2-40B4-BE49-F238E27FC236}">
                  <a16:creationId xmlns:a16="http://schemas.microsoft.com/office/drawing/2014/main" id="{B74A6649-8867-4201-A39A-FC2CF6124738}"/>
                </a:ext>
              </a:extLst>
            </p:cNvPr>
            <p:cNvSpPr>
              <a:spLocks/>
            </p:cNvSpPr>
            <p:nvPr/>
          </p:nvSpPr>
          <p:spPr bwMode="auto">
            <a:xfrm>
              <a:off x="2959101" y="3533775"/>
              <a:ext cx="3175" cy="4763"/>
            </a:xfrm>
            <a:custGeom>
              <a:avLst/>
              <a:gdLst>
                <a:gd name="T0" fmla="*/ 0 w 2"/>
                <a:gd name="T1" fmla="*/ 0 h 3"/>
                <a:gd name="T2" fmla="*/ 0 w 2"/>
                <a:gd name="T3" fmla="*/ 0 h 3"/>
                <a:gd name="T4" fmla="*/ 2 w 2"/>
                <a:gd name="T5" fmla="*/ 3 h 3"/>
                <a:gd name="T6" fmla="*/ 0 w 2"/>
                <a:gd name="T7" fmla="*/ 3 h 3"/>
                <a:gd name="T8" fmla="*/ 0 w 2"/>
                <a:gd name="T9" fmla="*/ 0 h 3"/>
                <a:gd name="T10" fmla="*/ 0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0" y="0"/>
                  </a:moveTo>
                  <a:lnTo>
                    <a:pt x="0" y="0"/>
                  </a:lnTo>
                  <a:lnTo>
                    <a:pt x="2" y="3"/>
                  </a:lnTo>
                  <a:lnTo>
                    <a:pt x="0" y="3"/>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0" name="Freeform 876">
              <a:extLst>
                <a:ext uri="{FF2B5EF4-FFF2-40B4-BE49-F238E27FC236}">
                  <a16:creationId xmlns:a16="http://schemas.microsoft.com/office/drawing/2014/main" id="{721026A8-3115-40A8-82F0-7C6B00216C14}"/>
                </a:ext>
              </a:extLst>
            </p:cNvPr>
            <p:cNvSpPr>
              <a:spLocks/>
            </p:cNvSpPr>
            <p:nvPr/>
          </p:nvSpPr>
          <p:spPr bwMode="auto">
            <a:xfrm>
              <a:off x="3100388" y="3548063"/>
              <a:ext cx="1588" cy="1588"/>
            </a:xfrm>
            <a:custGeom>
              <a:avLst/>
              <a:gdLst>
                <a:gd name="T0" fmla="*/ 1 w 1"/>
                <a:gd name="T1" fmla="*/ 0 h 1"/>
                <a:gd name="T2" fmla="*/ 1 w 1"/>
                <a:gd name="T3" fmla="*/ 1 h 1"/>
                <a:gd name="T4" fmla="*/ 1 w 1"/>
                <a:gd name="T5" fmla="*/ 1 h 1"/>
                <a:gd name="T6" fmla="*/ 0 w 1"/>
                <a:gd name="T7" fmla="*/ 0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lnTo>
                    <a:pt x="1" y="1"/>
                  </a:lnTo>
                  <a:lnTo>
                    <a:pt x="1" y="1"/>
                  </a:lnTo>
                  <a:lnTo>
                    <a:pt x="0" y="0"/>
                  </a:lnTo>
                  <a:lnTo>
                    <a:pt x="1" y="0"/>
                  </a:lnTo>
                  <a:lnTo>
                    <a:pt x="1"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1" name="Freeform 877">
              <a:extLst>
                <a:ext uri="{FF2B5EF4-FFF2-40B4-BE49-F238E27FC236}">
                  <a16:creationId xmlns:a16="http://schemas.microsoft.com/office/drawing/2014/main" id="{6857849E-C4A6-4B9A-83D7-B5374C7CCDF2}"/>
                </a:ext>
              </a:extLst>
            </p:cNvPr>
            <p:cNvSpPr>
              <a:spLocks/>
            </p:cNvSpPr>
            <p:nvPr/>
          </p:nvSpPr>
          <p:spPr bwMode="auto">
            <a:xfrm>
              <a:off x="2379663" y="3132138"/>
              <a:ext cx="893763" cy="890588"/>
            </a:xfrm>
            <a:custGeom>
              <a:avLst/>
              <a:gdLst>
                <a:gd name="T0" fmla="*/ 462 w 462"/>
                <a:gd name="T1" fmla="*/ 229 h 460"/>
                <a:gd name="T2" fmla="*/ 231 w 462"/>
                <a:gd name="T3" fmla="*/ 460 h 460"/>
                <a:gd name="T4" fmla="*/ 0 w 462"/>
                <a:gd name="T5" fmla="*/ 229 h 460"/>
                <a:gd name="T6" fmla="*/ 231 w 462"/>
                <a:gd name="T7" fmla="*/ 0 h 460"/>
                <a:gd name="T8" fmla="*/ 462 w 462"/>
                <a:gd name="T9" fmla="*/ 229 h 460"/>
              </a:gdLst>
              <a:ahLst/>
              <a:cxnLst>
                <a:cxn ang="0">
                  <a:pos x="T0" y="T1"/>
                </a:cxn>
                <a:cxn ang="0">
                  <a:pos x="T2" y="T3"/>
                </a:cxn>
                <a:cxn ang="0">
                  <a:pos x="T4" y="T5"/>
                </a:cxn>
                <a:cxn ang="0">
                  <a:pos x="T6" y="T7"/>
                </a:cxn>
                <a:cxn ang="0">
                  <a:pos x="T8" y="T9"/>
                </a:cxn>
              </a:cxnLst>
              <a:rect l="0" t="0" r="r" b="b"/>
              <a:pathLst>
                <a:path w="462" h="460">
                  <a:moveTo>
                    <a:pt x="462" y="229"/>
                  </a:moveTo>
                  <a:cubicBezTo>
                    <a:pt x="462" y="358"/>
                    <a:pt x="358" y="460"/>
                    <a:pt x="231" y="460"/>
                  </a:cubicBezTo>
                  <a:cubicBezTo>
                    <a:pt x="104" y="460"/>
                    <a:pt x="0" y="358"/>
                    <a:pt x="0" y="229"/>
                  </a:cubicBezTo>
                  <a:cubicBezTo>
                    <a:pt x="0" y="102"/>
                    <a:pt x="104" y="0"/>
                    <a:pt x="231" y="0"/>
                  </a:cubicBezTo>
                  <a:cubicBezTo>
                    <a:pt x="358" y="0"/>
                    <a:pt x="462" y="102"/>
                    <a:pt x="462" y="229"/>
                  </a:cubicBezTo>
                  <a:close/>
                </a:path>
              </a:pathLst>
            </a:cu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885" name="Pacific">
            <a:extLst>
              <a:ext uri="{FF2B5EF4-FFF2-40B4-BE49-F238E27FC236}">
                <a16:creationId xmlns:a16="http://schemas.microsoft.com/office/drawing/2014/main" id="{4957C35F-3C5B-4FAB-8A55-6039FB6838A9}"/>
              </a:ext>
            </a:extLst>
          </p:cNvPr>
          <p:cNvGrpSpPr/>
          <p:nvPr/>
        </p:nvGrpSpPr>
        <p:grpSpPr>
          <a:xfrm>
            <a:off x="4441032" y="4323541"/>
            <a:ext cx="1040606" cy="1046152"/>
            <a:chOff x="3846513" y="3124200"/>
            <a:chExt cx="893763" cy="898526"/>
          </a:xfrm>
        </p:grpSpPr>
        <p:grpSp>
          <p:nvGrpSpPr>
            <p:cNvPr id="886" name="Group 885">
              <a:extLst>
                <a:ext uri="{FF2B5EF4-FFF2-40B4-BE49-F238E27FC236}">
                  <a16:creationId xmlns:a16="http://schemas.microsoft.com/office/drawing/2014/main" id="{09294599-D060-460D-9150-52FB7051BBF5}"/>
                </a:ext>
              </a:extLst>
            </p:cNvPr>
            <p:cNvGrpSpPr/>
            <p:nvPr/>
          </p:nvGrpSpPr>
          <p:grpSpPr>
            <a:xfrm>
              <a:off x="3846513" y="3124200"/>
              <a:ext cx="893763" cy="898526"/>
              <a:chOff x="3846513" y="3124200"/>
              <a:chExt cx="893763" cy="898526"/>
            </a:xfrm>
          </p:grpSpPr>
          <p:sp>
            <p:nvSpPr>
              <p:cNvPr id="897" name="Oval 878">
                <a:extLst>
                  <a:ext uri="{FF2B5EF4-FFF2-40B4-BE49-F238E27FC236}">
                    <a16:creationId xmlns:a16="http://schemas.microsoft.com/office/drawing/2014/main" id="{A8530DF9-9BF9-4021-BDFA-375C82FF5A3E}"/>
                  </a:ext>
                </a:extLst>
              </p:cNvPr>
              <p:cNvSpPr>
                <a:spLocks noChangeArrowheads="1"/>
              </p:cNvSpPr>
              <p:nvPr/>
            </p:nvSpPr>
            <p:spPr bwMode="auto">
              <a:xfrm>
                <a:off x="3846513" y="3128963"/>
                <a:ext cx="893763" cy="893763"/>
              </a:xfrm>
              <a:prstGeom prst="ellipse">
                <a:avLst/>
              </a:prstGeom>
              <a:solidFill>
                <a:srgbClr val="E6E7E8"/>
              </a:solidFill>
              <a:ln w="158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8" name="Freeform 879">
                <a:extLst>
                  <a:ext uri="{FF2B5EF4-FFF2-40B4-BE49-F238E27FC236}">
                    <a16:creationId xmlns:a16="http://schemas.microsoft.com/office/drawing/2014/main" id="{04F3446A-C4A7-4F9C-9C27-6FA47E194417}"/>
                  </a:ext>
                </a:extLst>
              </p:cNvPr>
              <p:cNvSpPr>
                <a:spLocks noEditPoints="1"/>
              </p:cNvSpPr>
              <p:nvPr/>
            </p:nvSpPr>
            <p:spPr bwMode="auto">
              <a:xfrm>
                <a:off x="3846513" y="3124200"/>
                <a:ext cx="890588" cy="889000"/>
              </a:xfrm>
              <a:custGeom>
                <a:avLst/>
                <a:gdLst>
                  <a:gd name="T0" fmla="*/ 244 w 561"/>
                  <a:gd name="T1" fmla="*/ 2 h 560"/>
                  <a:gd name="T2" fmla="*/ 276 w 561"/>
                  <a:gd name="T3" fmla="*/ 0 h 560"/>
                  <a:gd name="T4" fmla="*/ 301 w 561"/>
                  <a:gd name="T5" fmla="*/ 0 h 560"/>
                  <a:gd name="T6" fmla="*/ 321 w 561"/>
                  <a:gd name="T7" fmla="*/ 3 h 560"/>
                  <a:gd name="T8" fmla="*/ 349 w 561"/>
                  <a:gd name="T9" fmla="*/ 51 h 560"/>
                  <a:gd name="T10" fmla="*/ 368 w 561"/>
                  <a:gd name="T11" fmla="*/ 75 h 560"/>
                  <a:gd name="T12" fmla="*/ 310 w 561"/>
                  <a:gd name="T13" fmla="*/ 196 h 560"/>
                  <a:gd name="T14" fmla="*/ 254 w 561"/>
                  <a:gd name="T15" fmla="*/ 268 h 560"/>
                  <a:gd name="T16" fmla="*/ 182 w 561"/>
                  <a:gd name="T17" fmla="*/ 338 h 560"/>
                  <a:gd name="T18" fmla="*/ 121 w 561"/>
                  <a:gd name="T19" fmla="*/ 266 h 560"/>
                  <a:gd name="T20" fmla="*/ 58 w 561"/>
                  <a:gd name="T21" fmla="*/ 211 h 560"/>
                  <a:gd name="T22" fmla="*/ 17 w 561"/>
                  <a:gd name="T23" fmla="*/ 242 h 560"/>
                  <a:gd name="T24" fmla="*/ 10 w 561"/>
                  <a:gd name="T25" fmla="*/ 246 h 560"/>
                  <a:gd name="T26" fmla="*/ 14 w 561"/>
                  <a:gd name="T27" fmla="*/ 364 h 560"/>
                  <a:gd name="T28" fmla="*/ 6 w 561"/>
                  <a:gd name="T29" fmla="*/ 335 h 560"/>
                  <a:gd name="T30" fmla="*/ 2 w 561"/>
                  <a:gd name="T31" fmla="*/ 303 h 560"/>
                  <a:gd name="T32" fmla="*/ 0 w 561"/>
                  <a:gd name="T33" fmla="*/ 272 h 560"/>
                  <a:gd name="T34" fmla="*/ 4 w 561"/>
                  <a:gd name="T35" fmla="*/ 242 h 560"/>
                  <a:gd name="T36" fmla="*/ 8 w 561"/>
                  <a:gd name="T37" fmla="*/ 211 h 560"/>
                  <a:gd name="T38" fmla="*/ 17 w 561"/>
                  <a:gd name="T39" fmla="*/ 180 h 560"/>
                  <a:gd name="T40" fmla="*/ 32 w 561"/>
                  <a:gd name="T41" fmla="*/ 152 h 560"/>
                  <a:gd name="T42" fmla="*/ 45 w 561"/>
                  <a:gd name="T43" fmla="*/ 125 h 560"/>
                  <a:gd name="T44" fmla="*/ 67 w 561"/>
                  <a:gd name="T45" fmla="*/ 114 h 560"/>
                  <a:gd name="T46" fmla="*/ 61 w 561"/>
                  <a:gd name="T47" fmla="*/ 105 h 560"/>
                  <a:gd name="T48" fmla="*/ 108 w 561"/>
                  <a:gd name="T49" fmla="*/ 59 h 560"/>
                  <a:gd name="T50" fmla="*/ 125 w 561"/>
                  <a:gd name="T51" fmla="*/ 47 h 560"/>
                  <a:gd name="T52" fmla="*/ 127 w 561"/>
                  <a:gd name="T53" fmla="*/ 45 h 560"/>
                  <a:gd name="T54" fmla="*/ 166 w 561"/>
                  <a:gd name="T55" fmla="*/ 41 h 560"/>
                  <a:gd name="T56" fmla="*/ 228 w 561"/>
                  <a:gd name="T57" fmla="*/ 40 h 560"/>
                  <a:gd name="T58" fmla="*/ 92 w 561"/>
                  <a:gd name="T59" fmla="*/ 113 h 560"/>
                  <a:gd name="T60" fmla="*/ 343 w 561"/>
                  <a:gd name="T61" fmla="*/ 8 h 560"/>
                  <a:gd name="T62" fmla="*/ 329 w 561"/>
                  <a:gd name="T63" fmla="*/ 3 h 560"/>
                  <a:gd name="T64" fmla="*/ 323 w 561"/>
                  <a:gd name="T65" fmla="*/ 2 h 560"/>
                  <a:gd name="T66" fmla="*/ 357 w 561"/>
                  <a:gd name="T67" fmla="*/ 9 h 560"/>
                  <a:gd name="T68" fmla="*/ 335 w 561"/>
                  <a:gd name="T69" fmla="*/ 3 h 560"/>
                  <a:gd name="T70" fmla="*/ 361 w 561"/>
                  <a:gd name="T71" fmla="*/ 9 h 560"/>
                  <a:gd name="T72" fmla="*/ 390 w 561"/>
                  <a:gd name="T73" fmla="*/ 22 h 560"/>
                  <a:gd name="T74" fmla="*/ 418 w 561"/>
                  <a:gd name="T75" fmla="*/ 35 h 560"/>
                  <a:gd name="T76" fmla="*/ 427 w 561"/>
                  <a:gd name="T77" fmla="*/ 40 h 560"/>
                  <a:gd name="T78" fmla="*/ 399 w 561"/>
                  <a:gd name="T79" fmla="*/ 47 h 560"/>
                  <a:gd name="T80" fmla="*/ 184 w 561"/>
                  <a:gd name="T81" fmla="*/ 40 h 560"/>
                  <a:gd name="T82" fmla="*/ 430 w 561"/>
                  <a:gd name="T83" fmla="*/ 44 h 560"/>
                  <a:gd name="T84" fmla="*/ 357 w 561"/>
                  <a:gd name="T85" fmla="*/ 164 h 560"/>
                  <a:gd name="T86" fmla="*/ 358 w 561"/>
                  <a:gd name="T87" fmla="*/ 183 h 560"/>
                  <a:gd name="T88" fmla="*/ 333 w 561"/>
                  <a:gd name="T89" fmla="*/ 212 h 560"/>
                  <a:gd name="T90" fmla="*/ 291 w 561"/>
                  <a:gd name="T91" fmla="*/ 288 h 560"/>
                  <a:gd name="T92" fmla="*/ 298 w 561"/>
                  <a:gd name="T93" fmla="*/ 331 h 560"/>
                  <a:gd name="T94" fmla="*/ 305 w 561"/>
                  <a:gd name="T95" fmla="*/ 335 h 560"/>
                  <a:gd name="T96" fmla="*/ 228 w 561"/>
                  <a:gd name="T97" fmla="*/ 369 h 560"/>
                  <a:gd name="T98" fmla="*/ 159 w 561"/>
                  <a:gd name="T99" fmla="*/ 347 h 560"/>
                  <a:gd name="T100" fmla="*/ 279 w 561"/>
                  <a:gd name="T101" fmla="*/ 407 h 560"/>
                  <a:gd name="T102" fmla="*/ 400 w 561"/>
                  <a:gd name="T103" fmla="*/ 407 h 560"/>
                  <a:gd name="T104" fmla="*/ 440 w 561"/>
                  <a:gd name="T105" fmla="*/ 383 h 560"/>
                  <a:gd name="T106" fmla="*/ 235 w 561"/>
                  <a:gd name="T107" fmla="*/ 411 h 560"/>
                  <a:gd name="T108" fmla="*/ 260 w 561"/>
                  <a:gd name="T109" fmla="*/ 418 h 560"/>
                  <a:gd name="T110" fmla="*/ 466 w 561"/>
                  <a:gd name="T111" fmla="*/ 401 h 560"/>
                  <a:gd name="T112" fmla="*/ 379 w 561"/>
                  <a:gd name="T113" fmla="*/ 516 h 560"/>
                  <a:gd name="T114" fmla="*/ 256 w 561"/>
                  <a:gd name="T115" fmla="*/ 474 h 560"/>
                  <a:gd name="T116" fmla="*/ 386 w 561"/>
                  <a:gd name="T117" fmla="*/ 433 h 560"/>
                  <a:gd name="T118" fmla="*/ 17 w 561"/>
                  <a:gd name="T119" fmla="*/ 367 h 560"/>
                  <a:gd name="T120" fmla="*/ 474 w 561"/>
                  <a:gd name="T121" fmla="*/ 442 h 560"/>
                  <a:gd name="T122" fmla="*/ 453 w 561"/>
                  <a:gd name="T123" fmla="*/ 496 h 560"/>
                  <a:gd name="T124" fmla="*/ 269 w 561"/>
                  <a:gd name="T125" fmla="*/ 56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1" h="560">
                    <a:moveTo>
                      <a:pt x="263" y="3"/>
                    </a:moveTo>
                    <a:lnTo>
                      <a:pt x="260" y="3"/>
                    </a:lnTo>
                    <a:lnTo>
                      <a:pt x="257" y="6"/>
                    </a:lnTo>
                    <a:lnTo>
                      <a:pt x="257" y="3"/>
                    </a:lnTo>
                    <a:lnTo>
                      <a:pt x="256" y="3"/>
                    </a:lnTo>
                    <a:lnTo>
                      <a:pt x="254" y="3"/>
                    </a:lnTo>
                    <a:lnTo>
                      <a:pt x="254" y="6"/>
                    </a:lnTo>
                    <a:lnTo>
                      <a:pt x="250" y="6"/>
                    </a:lnTo>
                    <a:lnTo>
                      <a:pt x="250" y="6"/>
                    </a:lnTo>
                    <a:lnTo>
                      <a:pt x="250" y="3"/>
                    </a:lnTo>
                    <a:lnTo>
                      <a:pt x="248" y="3"/>
                    </a:lnTo>
                    <a:lnTo>
                      <a:pt x="246" y="3"/>
                    </a:lnTo>
                    <a:lnTo>
                      <a:pt x="244" y="3"/>
                    </a:lnTo>
                    <a:lnTo>
                      <a:pt x="241" y="3"/>
                    </a:lnTo>
                    <a:lnTo>
                      <a:pt x="240" y="3"/>
                    </a:lnTo>
                    <a:lnTo>
                      <a:pt x="238" y="3"/>
                    </a:lnTo>
                    <a:lnTo>
                      <a:pt x="240" y="3"/>
                    </a:lnTo>
                    <a:lnTo>
                      <a:pt x="240" y="3"/>
                    </a:lnTo>
                    <a:lnTo>
                      <a:pt x="238" y="3"/>
                    </a:lnTo>
                    <a:lnTo>
                      <a:pt x="234" y="3"/>
                    </a:lnTo>
                    <a:lnTo>
                      <a:pt x="235" y="3"/>
                    </a:lnTo>
                    <a:lnTo>
                      <a:pt x="232" y="3"/>
                    </a:lnTo>
                    <a:lnTo>
                      <a:pt x="234" y="3"/>
                    </a:lnTo>
                    <a:lnTo>
                      <a:pt x="234" y="3"/>
                    </a:lnTo>
                    <a:lnTo>
                      <a:pt x="232" y="3"/>
                    </a:lnTo>
                    <a:lnTo>
                      <a:pt x="231" y="3"/>
                    </a:lnTo>
                    <a:lnTo>
                      <a:pt x="232" y="3"/>
                    </a:lnTo>
                    <a:lnTo>
                      <a:pt x="234" y="3"/>
                    </a:lnTo>
                    <a:lnTo>
                      <a:pt x="235" y="3"/>
                    </a:lnTo>
                    <a:lnTo>
                      <a:pt x="232" y="3"/>
                    </a:lnTo>
                    <a:lnTo>
                      <a:pt x="228" y="3"/>
                    </a:lnTo>
                    <a:lnTo>
                      <a:pt x="226" y="3"/>
                    </a:lnTo>
                    <a:lnTo>
                      <a:pt x="224" y="6"/>
                    </a:lnTo>
                    <a:lnTo>
                      <a:pt x="224" y="3"/>
                    </a:lnTo>
                    <a:lnTo>
                      <a:pt x="226" y="3"/>
                    </a:lnTo>
                    <a:lnTo>
                      <a:pt x="231" y="3"/>
                    </a:lnTo>
                    <a:lnTo>
                      <a:pt x="231" y="3"/>
                    </a:lnTo>
                    <a:lnTo>
                      <a:pt x="232" y="3"/>
                    </a:lnTo>
                    <a:lnTo>
                      <a:pt x="232" y="3"/>
                    </a:lnTo>
                    <a:lnTo>
                      <a:pt x="232" y="3"/>
                    </a:lnTo>
                    <a:lnTo>
                      <a:pt x="232" y="3"/>
                    </a:lnTo>
                    <a:lnTo>
                      <a:pt x="234" y="3"/>
                    </a:lnTo>
                    <a:lnTo>
                      <a:pt x="234" y="2"/>
                    </a:lnTo>
                    <a:lnTo>
                      <a:pt x="234" y="2"/>
                    </a:lnTo>
                    <a:lnTo>
                      <a:pt x="234" y="2"/>
                    </a:lnTo>
                    <a:lnTo>
                      <a:pt x="235" y="2"/>
                    </a:lnTo>
                    <a:lnTo>
                      <a:pt x="235" y="2"/>
                    </a:lnTo>
                    <a:lnTo>
                      <a:pt x="235" y="2"/>
                    </a:lnTo>
                    <a:lnTo>
                      <a:pt x="235" y="2"/>
                    </a:lnTo>
                    <a:lnTo>
                      <a:pt x="238" y="2"/>
                    </a:lnTo>
                    <a:lnTo>
                      <a:pt x="238" y="2"/>
                    </a:lnTo>
                    <a:lnTo>
                      <a:pt x="238" y="2"/>
                    </a:lnTo>
                    <a:lnTo>
                      <a:pt x="238" y="2"/>
                    </a:lnTo>
                    <a:lnTo>
                      <a:pt x="240" y="2"/>
                    </a:lnTo>
                    <a:lnTo>
                      <a:pt x="240" y="2"/>
                    </a:lnTo>
                    <a:lnTo>
                      <a:pt x="240" y="2"/>
                    </a:lnTo>
                    <a:lnTo>
                      <a:pt x="240" y="2"/>
                    </a:lnTo>
                    <a:lnTo>
                      <a:pt x="241" y="2"/>
                    </a:lnTo>
                    <a:lnTo>
                      <a:pt x="241" y="2"/>
                    </a:lnTo>
                    <a:lnTo>
                      <a:pt x="241" y="2"/>
                    </a:lnTo>
                    <a:lnTo>
                      <a:pt x="241" y="2"/>
                    </a:lnTo>
                    <a:lnTo>
                      <a:pt x="241" y="2"/>
                    </a:lnTo>
                    <a:lnTo>
                      <a:pt x="244" y="2"/>
                    </a:lnTo>
                    <a:lnTo>
                      <a:pt x="244" y="2"/>
                    </a:lnTo>
                    <a:lnTo>
                      <a:pt x="244" y="2"/>
                    </a:lnTo>
                    <a:lnTo>
                      <a:pt x="246" y="2"/>
                    </a:lnTo>
                    <a:lnTo>
                      <a:pt x="246" y="2"/>
                    </a:lnTo>
                    <a:lnTo>
                      <a:pt x="246" y="2"/>
                    </a:lnTo>
                    <a:lnTo>
                      <a:pt x="246" y="2"/>
                    </a:lnTo>
                    <a:lnTo>
                      <a:pt x="248" y="2"/>
                    </a:lnTo>
                    <a:lnTo>
                      <a:pt x="248" y="2"/>
                    </a:lnTo>
                    <a:lnTo>
                      <a:pt x="248" y="2"/>
                    </a:lnTo>
                    <a:lnTo>
                      <a:pt x="248" y="2"/>
                    </a:lnTo>
                    <a:lnTo>
                      <a:pt x="248" y="0"/>
                    </a:lnTo>
                    <a:lnTo>
                      <a:pt x="250" y="0"/>
                    </a:lnTo>
                    <a:lnTo>
                      <a:pt x="250" y="0"/>
                    </a:lnTo>
                    <a:lnTo>
                      <a:pt x="250" y="0"/>
                    </a:lnTo>
                    <a:lnTo>
                      <a:pt x="250" y="0"/>
                    </a:lnTo>
                    <a:lnTo>
                      <a:pt x="251" y="0"/>
                    </a:lnTo>
                    <a:lnTo>
                      <a:pt x="251" y="0"/>
                    </a:lnTo>
                    <a:lnTo>
                      <a:pt x="251" y="0"/>
                    </a:lnTo>
                    <a:lnTo>
                      <a:pt x="251" y="0"/>
                    </a:lnTo>
                    <a:lnTo>
                      <a:pt x="254" y="0"/>
                    </a:lnTo>
                    <a:lnTo>
                      <a:pt x="254" y="0"/>
                    </a:lnTo>
                    <a:lnTo>
                      <a:pt x="254" y="0"/>
                    </a:lnTo>
                    <a:lnTo>
                      <a:pt x="254" y="0"/>
                    </a:lnTo>
                    <a:lnTo>
                      <a:pt x="256" y="0"/>
                    </a:lnTo>
                    <a:lnTo>
                      <a:pt x="256" y="0"/>
                    </a:lnTo>
                    <a:lnTo>
                      <a:pt x="256" y="0"/>
                    </a:lnTo>
                    <a:lnTo>
                      <a:pt x="256" y="0"/>
                    </a:lnTo>
                    <a:lnTo>
                      <a:pt x="257" y="0"/>
                    </a:lnTo>
                    <a:lnTo>
                      <a:pt x="257" y="0"/>
                    </a:lnTo>
                    <a:lnTo>
                      <a:pt x="257" y="0"/>
                    </a:lnTo>
                    <a:lnTo>
                      <a:pt x="257" y="0"/>
                    </a:lnTo>
                    <a:lnTo>
                      <a:pt x="260" y="0"/>
                    </a:lnTo>
                    <a:lnTo>
                      <a:pt x="260" y="0"/>
                    </a:lnTo>
                    <a:lnTo>
                      <a:pt x="260" y="0"/>
                    </a:lnTo>
                    <a:lnTo>
                      <a:pt x="260" y="0"/>
                    </a:lnTo>
                    <a:lnTo>
                      <a:pt x="262" y="0"/>
                    </a:lnTo>
                    <a:lnTo>
                      <a:pt x="262" y="0"/>
                    </a:lnTo>
                    <a:lnTo>
                      <a:pt x="262" y="0"/>
                    </a:lnTo>
                    <a:lnTo>
                      <a:pt x="262" y="0"/>
                    </a:lnTo>
                    <a:lnTo>
                      <a:pt x="263" y="0"/>
                    </a:lnTo>
                    <a:lnTo>
                      <a:pt x="263" y="0"/>
                    </a:lnTo>
                    <a:lnTo>
                      <a:pt x="263" y="0"/>
                    </a:lnTo>
                    <a:lnTo>
                      <a:pt x="263" y="0"/>
                    </a:lnTo>
                    <a:lnTo>
                      <a:pt x="266" y="0"/>
                    </a:lnTo>
                    <a:lnTo>
                      <a:pt x="266" y="0"/>
                    </a:lnTo>
                    <a:lnTo>
                      <a:pt x="266" y="0"/>
                    </a:lnTo>
                    <a:lnTo>
                      <a:pt x="266" y="0"/>
                    </a:lnTo>
                    <a:lnTo>
                      <a:pt x="267" y="0"/>
                    </a:lnTo>
                    <a:lnTo>
                      <a:pt x="267" y="0"/>
                    </a:lnTo>
                    <a:lnTo>
                      <a:pt x="267" y="0"/>
                    </a:lnTo>
                    <a:lnTo>
                      <a:pt x="267" y="0"/>
                    </a:lnTo>
                    <a:lnTo>
                      <a:pt x="269" y="0"/>
                    </a:lnTo>
                    <a:lnTo>
                      <a:pt x="269" y="0"/>
                    </a:lnTo>
                    <a:lnTo>
                      <a:pt x="269" y="0"/>
                    </a:lnTo>
                    <a:lnTo>
                      <a:pt x="269" y="0"/>
                    </a:lnTo>
                    <a:lnTo>
                      <a:pt x="272" y="0"/>
                    </a:lnTo>
                    <a:lnTo>
                      <a:pt x="272" y="0"/>
                    </a:lnTo>
                    <a:lnTo>
                      <a:pt x="272" y="0"/>
                    </a:lnTo>
                    <a:lnTo>
                      <a:pt x="272" y="0"/>
                    </a:lnTo>
                    <a:lnTo>
                      <a:pt x="273" y="0"/>
                    </a:lnTo>
                    <a:lnTo>
                      <a:pt x="273" y="0"/>
                    </a:lnTo>
                    <a:lnTo>
                      <a:pt x="273" y="0"/>
                    </a:lnTo>
                    <a:lnTo>
                      <a:pt x="273" y="0"/>
                    </a:lnTo>
                    <a:lnTo>
                      <a:pt x="276" y="0"/>
                    </a:lnTo>
                    <a:lnTo>
                      <a:pt x="276" y="0"/>
                    </a:lnTo>
                    <a:lnTo>
                      <a:pt x="276" y="0"/>
                    </a:lnTo>
                    <a:lnTo>
                      <a:pt x="276" y="0"/>
                    </a:lnTo>
                    <a:lnTo>
                      <a:pt x="278" y="0"/>
                    </a:lnTo>
                    <a:lnTo>
                      <a:pt x="279" y="0"/>
                    </a:lnTo>
                    <a:lnTo>
                      <a:pt x="282" y="0"/>
                    </a:lnTo>
                    <a:lnTo>
                      <a:pt x="285" y="0"/>
                    </a:lnTo>
                    <a:lnTo>
                      <a:pt x="289" y="0"/>
                    </a:lnTo>
                    <a:lnTo>
                      <a:pt x="289" y="0"/>
                    </a:lnTo>
                    <a:lnTo>
                      <a:pt x="291" y="0"/>
                    </a:lnTo>
                    <a:lnTo>
                      <a:pt x="294" y="0"/>
                    </a:lnTo>
                    <a:lnTo>
                      <a:pt x="291" y="0"/>
                    </a:lnTo>
                    <a:lnTo>
                      <a:pt x="294" y="0"/>
                    </a:lnTo>
                    <a:lnTo>
                      <a:pt x="294" y="0"/>
                    </a:lnTo>
                    <a:lnTo>
                      <a:pt x="288" y="0"/>
                    </a:lnTo>
                    <a:lnTo>
                      <a:pt x="285" y="0"/>
                    </a:lnTo>
                    <a:lnTo>
                      <a:pt x="285" y="2"/>
                    </a:lnTo>
                    <a:lnTo>
                      <a:pt x="288" y="2"/>
                    </a:lnTo>
                    <a:lnTo>
                      <a:pt x="283" y="2"/>
                    </a:lnTo>
                    <a:lnTo>
                      <a:pt x="282" y="2"/>
                    </a:lnTo>
                    <a:lnTo>
                      <a:pt x="282" y="2"/>
                    </a:lnTo>
                    <a:lnTo>
                      <a:pt x="278" y="2"/>
                    </a:lnTo>
                    <a:lnTo>
                      <a:pt x="276" y="2"/>
                    </a:lnTo>
                    <a:lnTo>
                      <a:pt x="273" y="2"/>
                    </a:lnTo>
                    <a:lnTo>
                      <a:pt x="272" y="2"/>
                    </a:lnTo>
                    <a:lnTo>
                      <a:pt x="272" y="2"/>
                    </a:lnTo>
                    <a:lnTo>
                      <a:pt x="273" y="3"/>
                    </a:lnTo>
                    <a:lnTo>
                      <a:pt x="272" y="3"/>
                    </a:lnTo>
                    <a:lnTo>
                      <a:pt x="269" y="3"/>
                    </a:lnTo>
                    <a:lnTo>
                      <a:pt x="269" y="3"/>
                    </a:lnTo>
                    <a:lnTo>
                      <a:pt x="266" y="3"/>
                    </a:lnTo>
                    <a:lnTo>
                      <a:pt x="263" y="3"/>
                    </a:lnTo>
                    <a:lnTo>
                      <a:pt x="263" y="3"/>
                    </a:lnTo>
                    <a:close/>
                    <a:moveTo>
                      <a:pt x="301" y="0"/>
                    </a:moveTo>
                    <a:lnTo>
                      <a:pt x="305" y="0"/>
                    </a:lnTo>
                    <a:lnTo>
                      <a:pt x="307" y="0"/>
                    </a:lnTo>
                    <a:lnTo>
                      <a:pt x="310" y="2"/>
                    </a:lnTo>
                    <a:lnTo>
                      <a:pt x="313" y="2"/>
                    </a:lnTo>
                    <a:lnTo>
                      <a:pt x="313" y="2"/>
                    </a:lnTo>
                    <a:lnTo>
                      <a:pt x="310" y="2"/>
                    </a:lnTo>
                    <a:lnTo>
                      <a:pt x="310" y="2"/>
                    </a:lnTo>
                    <a:lnTo>
                      <a:pt x="305" y="2"/>
                    </a:lnTo>
                    <a:lnTo>
                      <a:pt x="304" y="2"/>
                    </a:lnTo>
                    <a:lnTo>
                      <a:pt x="304" y="2"/>
                    </a:lnTo>
                    <a:lnTo>
                      <a:pt x="304" y="2"/>
                    </a:lnTo>
                    <a:lnTo>
                      <a:pt x="304" y="2"/>
                    </a:lnTo>
                    <a:lnTo>
                      <a:pt x="304" y="3"/>
                    </a:lnTo>
                    <a:lnTo>
                      <a:pt x="304" y="3"/>
                    </a:lnTo>
                    <a:lnTo>
                      <a:pt x="304" y="3"/>
                    </a:lnTo>
                    <a:lnTo>
                      <a:pt x="299" y="3"/>
                    </a:lnTo>
                    <a:lnTo>
                      <a:pt x="294" y="3"/>
                    </a:lnTo>
                    <a:lnTo>
                      <a:pt x="288" y="3"/>
                    </a:lnTo>
                    <a:lnTo>
                      <a:pt x="283" y="2"/>
                    </a:lnTo>
                    <a:lnTo>
                      <a:pt x="282" y="2"/>
                    </a:lnTo>
                    <a:lnTo>
                      <a:pt x="285" y="2"/>
                    </a:lnTo>
                    <a:lnTo>
                      <a:pt x="285" y="2"/>
                    </a:lnTo>
                    <a:lnTo>
                      <a:pt x="289" y="2"/>
                    </a:lnTo>
                    <a:lnTo>
                      <a:pt x="291" y="2"/>
                    </a:lnTo>
                    <a:lnTo>
                      <a:pt x="295" y="2"/>
                    </a:lnTo>
                    <a:lnTo>
                      <a:pt x="295" y="0"/>
                    </a:lnTo>
                    <a:lnTo>
                      <a:pt x="298" y="0"/>
                    </a:lnTo>
                    <a:lnTo>
                      <a:pt x="299" y="0"/>
                    </a:lnTo>
                    <a:lnTo>
                      <a:pt x="301" y="0"/>
                    </a:lnTo>
                    <a:lnTo>
                      <a:pt x="301" y="0"/>
                    </a:lnTo>
                    <a:lnTo>
                      <a:pt x="301" y="0"/>
                    </a:lnTo>
                    <a:close/>
                    <a:moveTo>
                      <a:pt x="307" y="2"/>
                    </a:moveTo>
                    <a:lnTo>
                      <a:pt x="311" y="2"/>
                    </a:lnTo>
                    <a:lnTo>
                      <a:pt x="311" y="2"/>
                    </a:lnTo>
                    <a:lnTo>
                      <a:pt x="311" y="3"/>
                    </a:lnTo>
                    <a:lnTo>
                      <a:pt x="311" y="3"/>
                    </a:lnTo>
                    <a:lnTo>
                      <a:pt x="307" y="3"/>
                    </a:lnTo>
                    <a:lnTo>
                      <a:pt x="305" y="3"/>
                    </a:lnTo>
                    <a:lnTo>
                      <a:pt x="305" y="3"/>
                    </a:lnTo>
                    <a:lnTo>
                      <a:pt x="304" y="2"/>
                    </a:lnTo>
                    <a:lnTo>
                      <a:pt x="304" y="2"/>
                    </a:lnTo>
                    <a:lnTo>
                      <a:pt x="304" y="2"/>
                    </a:lnTo>
                    <a:lnTo>
                      <a:pt x="305" y="2"/>
                    </a:lnTo>
                    <a:lnTo>
                      <a:pt x="307" y="2"/>
                    </a:lnTo>
                    <a:lnTo>
                      <a:pt x="307" y="2"/>
                    </a:lnTo>
                    <a:close/>
                    <a:moveTo>
                      <a:pt x="260" y="28"/>
                    </a:moveTo>
                    <a:lnTo>
                      <a:pt x="260" y="28"/>
                    </a:lnTo>
                    <a:lnTo>
                      <a:pt x="257" y="28"/>
                    </a:lnTo>
                    <a:lnTo>
                      <a:pt x="260" y="25"/>
                    </a:lnTo>
                    <a:lnTo>
                      <a:pt x="263" y="25"/>
                    </a:lnTo>
                    <a:lnTo>
                      <a:pt x="262" y="28"/>
                    </a:lnTo>
                    <a:lnTo>
                      <a:pt x="260" y="28"/>
                    </a:lnTo>
                    <a:lnTo>
                      <a:pt x="260" y="28"/>
                    </a:lnTo>
                    <a:close/>
                    <a:moveTo>
                      <a:pt x="234" y="12"/>
                    </a:moveTo>
                    <a:lnTo>
                      <a:pt x="232" y="12"/>
                    </a:lnTo>
                    <a:lnTo>
                      <a:pt x="232" y="13"/>
                    </a:lnTo>
                    <a:lnTo>
                      <a:pt x="232" y="13"/>
                    </a:lnTo>
                    <a:lnTo>
                      <a:pt x="231" y="13"/>
                    </a:lnTo>
                    <a:lnTo>
                      <a:pt x="228" y="13"/>
                    </a:lnTo>
                    <a:lnTo>
                      <a:pt x="231" y="13"/>
                    </a:lnTo>
                    <a:lnTo>
                      <a:pt x="231" y="12"/>
                    </a:lnTo>
                    <a:lnTo>
                      <a:pt x="234" y="12"/>
                    </a:lnTo>
                    <a:lnTo>
                      <a:pt x="234" y="12"/>
                    </a:lnTo>
                    <a:lnTo>
                      <a:pt x="234" y="12"/>
                    </a:lnTo>
                    <a:close/>
                    <a:moveTo>
                      <a:pt x="263" y="29"/>
                    </a:moveTo>
                    <a:lnTo>
                      <a:pt x="260" y="31"/>
                    </a:lnTo>
                    <a:lnTo>
                      <a:pt x="257" y="29"/>
                    </a:lnTo>
                    <a:lnTo>
                      <a:pt x="257" y="29"/>
                    </a:lnTo>
                    <a:lnTo>
                      <a:pt x="260" y="28"/>
                    </a:lnTo>
                    <a:lnTo>
                      <a:pt x="262" y="28"/>
                    </a:lnTo>
                    <a:lnTo>
                      <a:pt x="263" y="29"/>
                    </a:lnTo>
                    <a:lnTo>
                      <a:pt x="263" y="29"/>
                    </a:lnTo>
                    <a:close/>
                    <a:moveTo>
                      <a:pt x="224" y="13"/>
                    </a:moveTo>
                    <a:lnTo>
                      <a:pt x="216" y="13"/>
                    </a:lnTo>
                    <a:lnTo>
                      <a:pt x="220" y="12"/>
                    </a:lnTo>
                    <a:lnTo>
                      <a:pt x="224" y="12"/>
                    </a:lnTo>
                    <a:lnTo>
                      <a:pt x="231" y="12"/>
                    </a:lnTo>
                    <a:lnTo>
                      <a:pt x="232" y="9"/>
                    </a:lnTo>
                    <a:lnTo>
                      <a:pt x="232" y="12"/>
                    </a:lnTo>
                    <a:lnTo>
                      <a:pt x="231" y="12"/>
                    </a:lnTo>
                    <a:lnTo>
                      <a:pt x="228" y="12"/>
                    </a:lnTo>
                    <a:lnTo>
                      <a:pt x="226" y="13"/>
                    </a:lnTo>
                    <a:lnTo>
                      <a:pt x="224" y="13"/>
                    </a:lnTo>
                    <a:lnTo>
                      <a:pt x="224" y="13"/>
                    </a:lnTo>
                    <a:close/>
                    <a:moveTo>
                      <a:pt x="266" y="34"/>
                    </a:moveTo>
                    <a:lnTo>
                      <a:pt x="260" y="34"/>
                    </a:lnTo>
                    <a:lnTo>
                      <a:pt x="263" y="29"/>
                    </a:lnTo>
                    <a:lnTo>
                      <a:pt x="266" y="29"/>
                    </a:lnTo>
                    <a:lnTo>
                      <a:pt x="266" y="31"/>
                    </a:lnTo>
                    <a:lnTo>
                      <a:pt x="266" y="31"/>
                    </a:lnTo>
                    <a:lnTo>
                      <a:pt x="266" y="34"/>
                    </a:lnTo>
                    <a:lnTo>
                      <a:pt x="266" y="34"/>
                    </a:lnTo>
                    <a:close/>
                    <a:moveTo>
                      <a:pt x="317" y="3"/>
                    </a:moveTo>
                    <a:lnTo>
                      <a:pt x="319" y="3"/>
                    </a:lnTo>
                    <a:lnTo>
                      <a:pt x="321" y="3"/>
                    </a:lnTo>
                    <a:lnTo>
                      <a:pt x="319" y="3"/>
                    </a:lnTo>
                    <a:lnTo>
                      <a:pt x="317" y="3"/>
                    </a:lnTo>
                    <a:lnTo>
                      <a:pt x="317" y="3"/>
                    </a:lnTo>
                    <a:lnTo>
                      <a:pt x="317" y="3"/>
                    </a:lnTo>
                    <a:lnTo>
                      <a:pt x="317" y="3"/>
                    </a:lnTo>
                    <a:close/>
                    <a:moveTo>
                      <a:pt x="313" y="2"/>
                    </a:moveTo>
                    <a:lnTo>
                      <a:pt x="315" y="2"/>
                    </a:lnTo>
                    <a:lnTo>
                      <a:pt x="317" y="3"/>
                    </a:lnTo>
                    <a:lnTo>
                      <a:pt x="315" y="3"/>
                    </a:lnTo>
                    <a:lnTo>
                      <a:pt x="315" y="3"/>
                    </a:lnTo>
                    <a:lnTo>
                      <a:pt x="313" y="2"/>
                    </a:lnTo>
                    <a:lnTo>
                      <a:pt x="313" y="2"/>
                    </a:lnTo>
                    <a:close/>
                    <a:moveTo>
                      <a:pt x="220" y="16"/>
                    </a:moveTo>
                    <a:lnTo>
                      <a:pt x="220" y="13"/>
                    </a:lnTo>
                    <a:lnTo>
                      <a:pt x="222" y="13"/>
                    </a:lnTo>
                    <a:lnTo>
                      <a:pt x="222" y="13"/>
                    </a:lnTo>
                    <a:lnTo>
                      <a:pt x="222" y="16"/>
                    </a:lnTo>
                    <a:lnTo>
                      <a:pt x="220" y="16"/>
                    </a:lnTo>
                    <a:lnTo>
                      <a:pt x="220" y="16"/>
                    </a:lnTo>
                    <a:close/>
                    <a:moveTo>
                      <a:pt x="329" y="6"/>
                    </a:moveTo>
                    <a:lnTo>
                      <a:pt x="332" y="6"/>
                    </a:lnTo>
                    <a:lnTo>
                      <a:pt x="329" y="6"/>
                    </a:lnTo>
                    <a:lnTo>
                      <a:pt x="326" y="6"/>
                    </a:lnTo>
                    <a:lnTo>
                      <a:pt x="329" y="6"/>
                    </a:lnTo>
                    <a:lnTo>
                      <a:pt x="329" y="6"/>
                    </a:lnTo>
                    <a:close/>
                    <a:moveTo>
                      <a:pt x="273" y="38"/>
                    </a:moveTo>
                    <a:lnTo>
                      <a:pt x="273" y="40"/>
                    </a:lnTo>
                    <a:lnTo>
                      <a:pt x="273" y="41"/>
                    </a:lnTo>
                    <a:lnTo>
                      <a:pt x="269" y="44"/>
                    </a:lnTo>
                    <a:lnTo>
                      <a:pt x="267" y="44"/>
                    </a:lnTo>
                    <a:lnTo>
                      <a:pt x="263" y="45"/>
                    </a:lnTo>
                    <a:lnTo>
                      <a:pt x="263" y="47"/>
                    </a:lnTo>
                    <a:lnTo>
                      <a:pt x="267" y="45"/>
                    </a:lnTo>
                    <a:lnTo>
                      <a:pt x="267" y="44"/>
                    </a:lnTo>
                    <a:lnTo>
                      <a:pt x="269" y="45"/>
                    </a:lnTo>
                    <a:lnTo>
                      <a:pt x="272" y="45"/>
                    </a:lnTo>
                    <a:lnTo>
                      <a:pt x="273" y="45"/>
                    </a:lnTo>
                    <a:lnTo>
                      <a:pt x="279" y="45"/>
                    </a:lnTo>
                    <a:lnTo>
                      <a:pt x="279" y="47"/>
                    </a:lnTo>
                    <a:lnTo>
                      <a:pt x="282" y="47"/>
                    </a:lnTo>
                    <a:lnTo>
                      <a:pt x="288" y="47"/>
                    </a:lnTo>
                    <a:lnTo>
                      <a:pt x="291" y="50"/>
                    </a:lnTo>
                    <a:lnTo>
                      <a:pt x="294" y="50"/>
                    </a:lnTo>
                    <a:lnTo>
                      <a:pt x="298" y="53"/>
                    </a:lnTo>
                    <a:lnTo>
                      <a:pt x="299" y="53"/>
                    </a:lnTo>
                    <a:lnTo>
                      <a:pt x="301" y="50"/>
                    </a:lnTo>
                    <a:lnTo>
                      <a:pt x="305" y="51"/>
                    </a:lnTo>
                    <a:lnTo>
                      <a:pt x="305" y="51"/>
                    </a:lnTo>
                    <a:lnTo>
                      <a:pt x="310" y="51"/>
                    </a:lnTo>
                    <a:lnTo>
                      <a:pt x="311" y="50"/>
                    </a:lnTo>
                    <a:lnTo>
                      <a:pt x="313" y="47"/>
                    </a:lnTo>
                    <a:lnTo>
                      <a:pt x="319" y="45"/>
                    </a:lnTo>
                    <a:lnTo>
                      <a:pt x="319" y="47"/>
                    </a:lnTo>
                    <a:lnTo>
                      <a:pt x="323" y="47"/>
                    </a:lnTo>
                    <a:lnTo>
                      <a:pt x="326" y="47"/>
                    </a:lnTo>
                    <a:lnTo>
                      <a:pt x="327" y="47"/>
                    </a:lnTo>
                    <a:lnTo>
                      <a:pt x="329" y="47"/>
                    </a:lnTo>
                    <a:lnTo>
                      <a:pt x="333" y="50"/>
                    </a:lnTo>
                    <a:lnTo>
                      <a:pt x="336" y="47"/>
                    </a:lnTo>
                    <a:lnTo>
                      <a:pt x="339" y="47"/>
                    </a:lnTo>
                    <a:lnTo>
                      <a:pt x="343" y="47"/>
                    </a:lnTo>
                    <a:lnTo>
                      <a:pt x="345" y="50"/>
                    </a:lnTo>
                    <a:lnTo>
                      <a:pt x="345" y="50"/>
                    </a:lnTo>
                    <a:lnTo>
                      <a:pt x="349" y="51"/>
                    </a:lnTo>
                    <a:lnTo>
                      <a:pt x="349" y="50"/>
                    </a:lnTo>
                    <a:lnTo>
                      <a:pt x="351" y="50"/>
                    </a:lnTo>
                    <a:lnTo>
                      <a:pt x="355" y="47"/>
                    </a:lnTo>
                    <a:lnTo>
                      <a:pt x="363" y="50"/>
                    </a:lnTo>
                    <a:lnTo>
                      <a:pt x="363" y="47"/>
                    </a:lnTo>
                    <a:lnTo>
                      <a:pt x="357" y="45"/>
                    </a:lnTo>
                    <a:lnTo>
                      <a:pt x="361" y="45"/>
                    </a:lnTo>
                    <a:lnTo>
                      <a:pt x="364" y="44"/>
                    </a:lnTo>
                    <a:lnTo>
                      <a:pt x="371" y="44"/>
                    </a:lnTo>
                    <a:lnTo>
                      <a:pt x="383" y="51"/>
                    </a:lnTo>
                    <a:lnTo>
                      <a:pt x="386" y="53"/>
                    </a:lnTo>
                    <a:lnTo>
                      <a:pt x="389" y="57"/>
                    </a:lnTo>
                    <a:lnTo>
                      <a:pt x="393" y="59"/>
                    </a:lnTo>
                    <a:lnTo>
                      <a:pt x="396" y="61"/>
                    </a:lnTo>
                    <a:lnTo>
                      <a:pt x="396" y="63"/>
                    </a:lnTo>
                    <a:lnTo>
                      <a:pt x="395" y="63"/>
                    </a:lnTo>
                    <a:lnTo>
                      <a:pt x="393" y="69"/>
                    </a:lnTo>
                    <a:lnTo>
                      <a:pt x="393" y="72"/>
                    </a:lnTo>
                    <a:lnTo>
                      <a:pt x="393" y="75"/>
                    </a:lnTo>
                    <a:lnTo>
                      <a:pt x="390" y="73"/>
                    </a:lnTo>
                    <a:lnTo>
                      <a:pt x="389" y="73"/>
                    </a:lnTo>
                    <a:lnTo>
                      <a:pt x="386" y="75"/>
                    </a:lnTo>
                    <a:lnTo>
                      <a:pt x="384" y="75"/>
                    </a:lnTo>
                    <a:lnTo>
                      <a:pt x="384" y="77"/>
                    </a:lnTo>
                    <a:lnTo>
                      <a:pt x="383" y="79"/>
                    </a:lnTo>
                    <a:lnTo>
                      <a:pt x="384" y="83"/>
                    </a:lnTo>
                    <a:lnTo>
                      <a:pt x="384" y="85"/>
                    </a:lnTo>
                    <a:lnTo>
                      <a:pt x="384" y="88"/>
                    </a:lnTo>
                    <a:lnTo>
                      <a:pt x="389" y="88"/>
                    </a:lnTo>
                    <a:lnTo>
                      <a:pt x="389" y="89"/>
                    </a:lnTo>
                    <a:lnTo>
                      <a:pt x="390" y="91"/>
                    </a:lnTo>
                    <a:lnTo>
                      <a:pt x="390" y="91"/>
                    </a:lnTo>
                    <a:lnTo>
                      <a:pt x="393" y="94"/>
                    </a:lnTo>
                    <a:lnTo>
                      <a:pt x="390" y="94"/>
                    </a:lnTo>
                    <a:lnTo>
                      <a:pt x="390" y="94"/>
                    </a:lnTo>
                    <a:lnTo>
                      <a:pt x="390" y="95"/>
                    </a:lnTo>
                    <a:lnTo>
                      <a:pt x="395" y="97"/>
                    </a:lnTo>
                    <a:lnTo>
                      <a:pt x="395" y="98"/>
                    </a:lnTo>
                    <a:lnTo>
                      <a:pt x="393" y="98"/>
                    </a:lnTo>
                    <a:lnTo>
                      <a:pt x="390" y="101"/>
                    </a:lnTo>
                    <a:lnTo>
                      <a:pt x="393" y="105"/>
                    </a:lnTo>
                    <a:lnTo>
                      <a:pt x="393" y="109"/>
                    </a:lnTo>
                    <a:lnTo>
                      <a:pt x="393" y="111"/>
                    </a:lnTo>
                    <a:lnTo>
                      <a:pt x="393" y="117"/>
                    </a:lnTo>
                    <a:lnTo>
                      <a:pt x="390" y="114"/>
                    </a:lnTo>
                    <a:lnTo>
                      <a:pt x="389" y="111"/>
                    </a:lnTo>
                    <a:lnTo>
                      <a:pt x="384" y="109"/>
                    </a:lnTo>
                    <a:lnTo>
                      <a:pt x="379" y="98"/>
                    </a:lnTo>
                    <a:lnTo>
                      <a:pt x="377" y="95"/>
                    </a:lnTo>
                    <a:lnTo>
                      <a:pt x="377" y="94"/>
                    </a:lnTo>
                    <a:lnTo>
                      <a:pt x="377" y="89"/>
                    </a:lnTo>
                    <a:lnTo>
                      <a:pt x="377" y="89"/>
                    </a:lnTo>
                    <a:lnTo>
                      <a:pt x="379" y="85"/>
                    </a:lnTo>
                    <a:lnTo>
                      <a:pt x="377" y="83"/>
                    </a:lnTo>
                    <a:lnTo>
                      <a:pt x="379" y="79"/>
                    </a:lnTo>
                    <a:lnTo>
                      <a:pt x="377" y="77"/>
                    </a:lnTo>
                    <a:lnTo>
                      <a:pt x="379" y="77"/>
                    </a:lnTo>
                    <a:lnTo>
                      <a:pt x="377" y="73"/>
                    </a:lnTo>
                    <a:lnTo>
                      <a:pt x="374" y="69"/>
                    </a:lnTo>
                    <a:lnTo>
                      <a:pt x="373" y="72"/>
                    </a:lnTo>
                    <a:lnTo>
                      <a:pt x="374" y="73"/>
                    </a:lnTo>
                    <a:lnTo>
                      <a:pt x="374" y="77"/>
                    </a:lnTo>
                    <a:lnTo>
                      <a:pt x="371" y="77"/>
                    </a:lnTo>
                    <a:lnTo>
                      <a:pt x="368" y="75"/>
                    </a:lnTo>
                    <a:lnTo>
                      <a:pt x="364" y="75"/>
                    </a:lnTo>
                    <a:lnTo>
                      <a:pt x="364" y="77"/>
                    </a:lnTo>
                    <a:lnTo>
                      <a:pt x="364" y="79"/>
                    </a:lnTo>
                    <a:lnTo>
                      <a:pt x="364" y="83"/>
                    </a:lnTo>
                    <a:lnTo>
                      <a:pt x="367" y="88"/>
                    </a:lnTo>
                    <a:lnTo>
                      <a:pt x="363" y="88"/>
                    </a:lnTo>
                    <a:lnTo>
                      <a:pt x="363" y="88"/>
                    </a:lnTo>
                    <a:lnTo>
                      <a:pt x="358" y="85"/>
                    </a:lnTo>
                    <a:lnTo>
                      <a:pt x="355" y="85"/>
                    </a:lnTo>
                    <a:lnTo>
                      <a:pt x="351" y="89"/>
                    </a:lnTo>
                    <a:lnTo>
                      <a:pt x="345" y="89"/>
                    </a:lnTo>
                    <a:lnTo>
                      <a:pt x="341" y="89"/>
                    </a:lnTo>
                    <a:lnTo>
                      <a:pt x="339" y="91"/>
                    </a:lnTo>
                    <a:lnTo>
                      <a:pt x="336" y="94"/>
                    </a:lnTo>
                    <a:lnTo>
                      <a:pt x="335" y="95"/>
                    </a:lnTo>
                    <a:lnTo>
                      <a:pt x="335" y="97"/>
                    </a:lnTo>
                    <a:lnTo>
                      <a:pt x="332" y="101"/>
                    </a:lnTo>
                    <a:lnTo>
                      <a:pt x="329" y="105"/>
                    </a:lnTo>
                    <a:lnTo>
                      <a:pt x="326" y="109"/>
                    </a:lnTo>
                    <a:lnTo>
                      <a:pt x="327" y="111"/>
                    </a:lnTo>
                    <a:lnTo>
                      <a:pt x="332" y="111"/>
                    </a:lnTo>
                    <a:lnTo>
                      <a:pt x="332" y="113"/>
                    </a:lnTo>
                    <a:lnTo>
                      <a:pt x="336" y="113"/>
                    </a:lnTo>
                    <a:lnTo>
                      <a:pt x="336" y="111"/>
                    </a:lnTo>
                    <a:lnTo>
                      <a:pt x="339" y="111"/>
                    </a:lnTo>
                    <a:lnTo>
                      <a:pt x="345" y="114"/>
                    </a:lnTo>
                    <a:lnTo>
                      <a:pt x="345" y="114"/>
                    </a:lnTo>
                    <a:lnTo>
                      <a:pt x="347" y="119"/>
                    </a:lnTo>
                    <a:lnTo>
                      <a:pt x="347" y="119"/>
                    </a:lnTo>
                    <a:lnTo>
                      <a:pt x="347" y="123"/>
                    </a:lnTo>
                    <a:lnTo>
                      <a:pt x="347" y="127"/>
                    </a:lnTo>
                    <a:lnTo>
                      <a:pt x="349" y="130"/>
                    </a:lnTo>
                    <a:lnTo>
                      <a:pt x="349" y="135"/>
                    </a:lnTo>
                    <a:lnTo>
                      <a:pt x="347" y="139"/>
                    </a:lnTo>
                    <a:lnTo>
                      <a:pt x="345" y="141"/>
                    </a:lnTo>
                    <a:lnTo>
                      <a:pt x="345" y="145"/>
                    </a:lnTo>
                    <a:lnTo>
                      <a:pt x="343" y="148"/>
                    </a:lnTo>
                    <a:lnTo>
                      <a:pt x="341" y="151"/>
                    </a:lnTo>
                    <a:lnTo>
                      <a:pt x="341" y="155"/>
                    </a:lnTo>
                    <a:lnTo>
                      <a:pt x="339" y="155"/>
                    </a:lnTo>
                    <a:lnTo>
                      <a:pt x="336" y="158"/>
                    </a:lnTo>
                    <a:lnTo>
                      <a:pt x="333" y="162"/>
                    </a:lnTo>
                    <a:lnTo>
                      <a:pt x="332" y="162"/>
                    </a:lnTo>
                    <a:lnTo>
                      <a:pt x="327" y="162"/>
                    </a:lnTo>
                    <a:lnTo>
                      <a:pt x="327" y="161"/>
                    </a:lnTo>
                    <a:lnTo>
                      <a:pt x="323" y="164"/>
                    </a:lnTo>
                    <a:lnTo>
                      <a:pt x="321" y="167"/>
                    </a:lnTo>
                    <a:lnTo>
                      <a:pt x="321" y="167"/>
                    </a:lnTo>
                    <a:lnTo>
                      <a:pt x="319" y="170"/>
                    </a:lnTo>
                    <a:lnTo>
                      <a:pt x="319" y="173"/>
                    </a:lnTo>
                    <a:lnTo>
                      <a:pt x="313" y="177"/>
                    </a:lnTo>
                    <a:lnTo>
                      <a:pt x="311" y="178"/>
                    </a:lnTo>
                    <a:lnTo>
                      <a:pt x="311" y="183"/>
                    </a:lnTo>
                    <a:lnTo>
                      <a:pt x="315" y="184"/>
                    </a:lnTo>
                    <a:lnTo>
                      <a:pt x="317" y="186"/>
                    </a:lnTo>
                    <a:lnTo>
                      <a:pt x="319" y="190"/>
                    </a:lnTo>
                    <a:lnTo>
                      <a:pt x="321" y="194"/>
                    </a:lnTo>
                    <a:lnTo>
                      <a:pt x="321" y="199"/>
                    </a:lnTo>
                    <a:lnTo>
                      <a:pt x="319" y="200"/>
                    </a:lnTo>
                    <a:lnTo>
                      <a:pt x="317" y="202"/>
                    </a:lnTo>
                    <a:lnTo>
                      <a:pt x="315" y="202"/>
                    </a:lnTo>
                    <a:lnTo>
                      <a:pt x="310" y="205"/>
                    </a:lnTo>
                    <a:lnTo>
                      <a:pt x="307" y="205"/>
                    </a:lnTo>
                    <a:lnTo>
                      <a:pt x="310" y="196"/>
                    </a:lnTo>
                    <a:lnTo>
                      <a:pt x="307" y="194"/>
                    </a:lnTo>
                    <a:lnTo>
                      <a:pt x="310" y="190"/>
                    </a:lnTo>
                    <a:lnTo>
                      <a:pt x="310" y="189"/>
                    </a:lnTo>
                    <a:lnTo>
                      <a:pt x="304" y="189"/>
                    </a:lnTo>
                    <a:lnTo>
                      <a:pt x="301" y="186"/>
                    </a:lnTo>
                    <a:lnTo>
                      <a:pt x="301" y="183"/>
                    </a:lnTo>
                    <a:lnTo>
                      <a:pt x="301" y="180"/>
                    </a:lnTo>
                    <a:lnTo>
                      <a:pt x="299" y="178"/>
                    </a:lnTo>
                    <a:lnTo>
                      <a:pt x="299" y="178"/>
                    </a:lnTo>
                    <a:lnTo>
                      <a:pt x="298" y="178"/>
                    </a:lnTo>
                    <a:lnTo>
                      <a:pt x="294" y="180"/>
                    </a:lnTo>
                    <a:lnTo>
                      <a:pt x="288" y="183"/>
                    </a:lnTo>
                    <a:lnTo>
                      <a:pt x="288" y="180"/>
                    </a:lnTo>
                    <a:lnTo>
                      <a:pt x="289" y="177"/>
                    </a:lnTo>
                    <a:lnTo>
                      <a:pt x="289" y="174"/>
                    </a:lnTo>
                    <a:lnTo>
                      <a:pt x="285" y="174"/>
                    </a:lnTo>
                    <a:lnTo>
                      <a:pt x="283" y="177"/>
                    </a:lnTo>
                    <a:lnTo>
                      <a:pt x="279" y="178"/>
                    </a:lnTo>
                    <a:lnTo>
                      <a:pt x="278" y="183"/>
                    </a:lnTo>
                    <a:lnTo>
                      <a:pt x="272" y="183"/>
                    </a:lnTo>
                    <a:lnTo>
                      <a:pt x="272" y="186"/>
                    </a:lnTo>
                    <a:lnTo>
                      <a:pt x="273" y="186"/>
                    </a:lnTo>
                    <a:lnTo>
                      <a:pt x="276" y="186"/>
                    </a:lnTo>
                    <a:lnTo>
                      <a:pt x="278" y="189"/>
                    </a:lnTo>
                    <a:lnTo>
                      <a:pt x="278" y="192"/>
                    </a:lnTo>
                    <a:lnTo>
                      <a:pt x="279" y="192"/>
                    </a:lnTo>
                    <a:lnTo>
                      <a:pt x="283" y="189"/>
                    </a:lnTo>
                    <a:lnTo>
                      <a:pt x="288" y="190"/>
                    </a:lnTo>
                    <a:lnTo>
                      <a:pt x="291" y="190"/>
                    </a:lnTo>
                    <a:lnTo>
                      <a:pt x="291" y="194"/>
                    </a:lnTo>
                    <a:lnTo>
                      <a:pt x="289" y="192"/>
                    </a:lnTo>
                    <a:lnTo>
                      <a:pt x="285" y="194"/>
                    </a:lnTo>
                    <a:lnTo>
                      <a:pt x="283" y="196"/>
                    </a:lnTo>
                    <a:lnTo>
                      <a:pt x="282" y="199"/>
                    </a:lnTo>
                    <a:lnTo>
                      <a:pt x="279" y="200"/>
                    </a:lnTo>
                    <a:lnTo>
                      <a:pt x="278" y="205"/>
                    </a:lnTo>
                    <a:lnTo>
                      <a:pt x="282" y="206"/>
                    </a:lnTo>
                    <a:lnTo>
                      <a:pt x="285" y="212"/>
                    </a:lnTo>
                    <a:lnTo>
                      <a:pt x="285" y="214"/>
                    </a:lnTo>
                    <a:lnTo>
                      <a:pt x="288" y="216"/>
                    </a:lnTo>
                    <a:lnTo>
                      <a:pt x="289" y="218"/>
                    </a:lnTo>
                    <a:lnTo>
                      <a:pt x="285" y="218"/>
                    </a:lnTo>
                    <a:lnTo>
                      <a:pt x="289" y="222"/>
                    </a:lnTo>
                    <a:lnTo>
                      <a:pt x="289" y="222"/>
                    </a:lnTo>
                    <a:lnTo>
                      <a:pt x="285" y="224"/>
                    </a:lnTo>
                    <a:lnTo>
                      <a:pt x="288" y="227"/>
                    </a:lnTo>
                    <a:lnTo>
                      <a:pt x="289" y="230"/>
                    </a:lnTo>
                    <a:lnTo>
                      <a:pt x="289" y="231"/>
                    </a:lnTo>
                    <a:lnTo>
                      <a:pt x="289" y="236"/>
                    </a:lnTo>
                    <a:lnTo>
                      <a:pt x="288" y="236"/>
                    </a:lnTo>
                    <a:lnTo>
                      <a:pt x="283" y="240"/>
                    </a:lnTo>
                    <a:lnTo>
                      <a:pt x="283" y="242"/>
                    </a:lnTo>
                    <a:lnTo>
                      <a:pt x="282" y="244"/>
                    </a:lnTo>
                    <a:lnTo>
                      <a:pt x="279" y="246"/>
                    </a:lnTo>
                    <a:lnTo>
                      <a:pt x="279" y="246"/>
                    </a:lnTo>
                    <a:lnTo>
                      <a:pt x="276" y="253"/>
                    </a:lnTo>
                    <a:lnTo>
                      <a:pt x="272" y="256"/>
                    </a:lnTo>
                    <a:lnTo>
                      <a:pt x="272" y="258"/>
                    </a:lnTo>
                    <a:lnTo>
                      <a:pt x="267" y="259"/>
                    </a:lnTo>
                    <a:lnTo>
                      <a:pt x="263" y="263"/>
                    </a:lnTo>
                    <a:lnTo>
                      <a:pt x="260" y="266"/>
                    </a:lnTo>
                    <a:lnTo>
                      <a:pt x="257" y="263"/>
                    </a:lnTo>
                    <a:lnTo>
                      <a:pt x="254" y="266"/>
                    </a:lnTo>
                    <a:lnTo>
                      <a:pt x="254" y="268"/>
                    </a:lnTo>
                    <a:lnTo>
                      <a:pt x="251" y="266"/>
                    </a:lnTo>
                    <a:lnTo>
                      <a:pt x="251" y="266"/>
                    </a:lnTo>
                    <a:lnTo>
                      <a:pt x="250" y="268"/>
                    </a:lnTo>
                    <a:lnTo>
                      <a:pt x="250" y="268"/>
                    </a:lnTo>
                    <a:lnTo>
                      <a:pt x="250" y="268"/>
                    </a:lnTo>
                    <a:lnTo>
                      <a:pt x="241" y="269"/>
                    </a:lnTo>
                    <a:lnTo>
                      <a:pt x="238" y="269"/>
                    </a:lnTo>
                    <a:lnTo>
                      <a:pt x="234" y="274"/>
                    </a:lnTo>
                    <a:lnTo>
                      <a:pt x="235" y="275"/>
                    </a:lnTo>
                    <a:lnTo>
                      <a:pt x="232" y="278"/>
                    </a:lnTo>
                    <a:lnTo>
                      <a:pt x="232" y="274"/>
                    </a:lnTo>
                    <a:lnTo>
                      <a:pt x="232" y="269"/>
                    </a:lnTo>
                    <a:lnTo>
                      <a:pt x="231" y="269"/>
                    </a:lnTo>
                    <a:lnTo>
                      <a:pt x="226" y="268"/>
                    </a:lnTo>
                    <a:lnTo>
                      <a:pt x="224" y="269"/>
                    </a:lnTo>
                    <a:lnTo>
                      <a:pt x="220" y="272"/>
                    </a:lnTo>
                    <a:lnTo>
                      <a:pt x="218" y="274"/>
                    </a:lnTo>
                    <a:lnTo>
                      <a:pt x="216" y="275"/>
                    </a:lnTo>
                    <a:lnTo>
                      <a:pt x="213" y="278"/>
                    </a:lnTo>
                    <a:lnTo>
                      <a:pt x="212" y="281"/>
                    </a:lnTo>
                    <a:lnTo>
                      <a:pt x="212" y="284"/>
                    </a:lnTo>
                    <a:lnTo>
                      <a:pt x="213" y="288"/>
                    </a:lnTo>
                    <a:lnTo>
                      <a:pt x="213" y="288"/>
                    </a:lnTo>
                    <a:lnTo>
                      <a:pt x="218" y="294"/>
                    </a:lnTo>
                    <a:lnTo>
                      <a:pt x="222" y="297"/>
                    </a:lnTo>
                    <a:lnTo>
                      <a:pt x="222" y="297"/>
                    </a:lnTo>
                    <a:lnTo>
                      <a:pt x="224" y="301"/>
                    </a:lnTo>
                    <a:lnTo>
                      <a:pt x="226" y="301"/>
                    </a:lnTo>
                    <a:lnTo>
                      <a:pt x="228" y="309"/>
                    </a:lnTo>
                    <a:lnTo>
                      <a:pt x="226" y="312"/>
                    </a:lnTo>
                    <a:lnTo>
                      <a:pt x="228" y="316"/>
                    </a:lnTo>
                    <a:lnTo>
                      <a:pt x="226" y="316"/>
                    </a:lnTo>
                    <a:lnTo>
                      <a:pt x="226" y="319"/>
                    </a:lnTo>
                    <a:lnTo>
                      <a:pt x="226" y="322"/>
                    </a:lnTo>
                    <a:lnTo>
                      <a:pt x="216" y="325"/>
                    </a:lnTo>
                    <a:lnTo>
                      <a:pt x="213" y="325"/>
                    </a:lnTo>
                    <a:lnTo>
                      <a:pt x="213" y="328"/>
                    </a:lnTo>
                    <a:lnTo>
                      <a:pt x="213" y="329"/>
                    </a:lnTo>
                    <a:lnTo>
                      <a:pt x="212" y="331"/>
                    </a:lnTo>
                    <a:lnTo>
                      <a:pt x="209" y="331"/>
                    </a:lnTo>
                    <a:lnTo>
                      <a:pt x="206" y="333"/>
                    </a:lnTo>
                    <a:lnTo>
                      <a:pt x="204" y="335"/>
                    </a:lnTo>
                    <a:lnTo>
                      <a:pt x="204" y="329"/>
                    </a:lnTo>
                    <a:lnTo>
                      <a:pt x="206" y="328"/>
                    </a:lnTo>
                    <a:lnTo>
                      <a:pt x="203" y="325"/>
                    </a:lnTo>
                    <a:lnTo>
                      <a:pt x="200" y="323"/>
                    </a:lnTo>
                    <a:lnTo>
                      <a:pt x="196" y="317"/>
                    </a:lnTo>
                    <a:lnTo>
                      <a:pt x="194" y="316"/>
                    </a:lnTo>
                    <a:lnTo>
                      <a:pt x="193" y="316"/>
                    </a:lnTo>
                    <a:lnTo>
                      <a:pt x="190" y="312"/>
                    </a:lnTo>
                    <a:lnTo>
                      <a:pt x="187" y="312"/>
                    </a:lnTo>
                    <a:lnTo>
                      <a:pt x="187" y="307"/>
                    </a:lnTo>
                    <a:lnTo>
                      <a:pt x="182" y="307"/>
                    </a:lnTo>
                    <a:lnTo>
                      <a:pt x="182" y="313"/>
                    </a:lnTo>
                    <a:lnTo>
                      <a:pt x="181" y="317"/>
                    </a:lnTo>
                    <a:lnTo>
                      <a:pt x="178" y="319"/>
                    </a:lnTo>
                    <a:lnTo>
                      <a:pt x="177" y="323"/>
                    </a:lnTo>
                    <a:lnTo>
                      <a:pt x="177" y="325"/>
                    </a:lnTo>
                    <a:lnTo>
                      <a:pt x="178" y="329"/>
                    </a:lnTo>
                    <a:lnTo>
                      <a:pt x="181" y="328"/>
                    </a:lnTo>
                    <a:lnTo>
                      <a:pt x="181" y="331"/>
                    </a:lnTo>
                    <a:lnTo>
                      <a:pt x="182" y="333"/>
                    </a:lnTo>
                    <a:lnTo>
                      <a:pt x="182" y="335"/>
                    </a:lnTo>
                    <a:lnTo>
                      <a:pt x="182" y="338"/>
                    </a:lnTo>
                    <a:lnTo>
                      <a:pt x="182" y="339"/>
                    </a:lnTo>
                    <a:lnTo>
                      <a:pt x="184" y="341"/>
                    </a:lnTo>
                    <a:lnTo>
                      <a:pt x="188" y="341"/>
                    </a:lnTo>
                    <a:lnTo>
                      <a:pt x="190" y="345"/>
                    </a:lnTo>
                    <a:lnTo>
                      <a:pt x="196" y="349"/>
                    </a:lnTo>
                    <a:lnTo>
                      <a:pt x="196" y="353"/>
                    </a:lnTo>
                    <a:lnTo>
                      <a:pt x="196" y="355"/>
                    </a:lnTo>
                    <a:lnTo>
                      <a:pt x="196" y="357"/>
                    </a:lnTo>
                    <a:lnTo>
                      <a:pt x="196" y="361"/>
                    </a:lnTo>
                    <a:lnTo>
                      <a:pt x="198" y="363"/>
                    </a:lnTo>
                    <a:lnTo>
                      <a:pt x="200" y="369"/>
                    </a:lnTo>
                    <a:lnTo>
                      <a:pt x="196" y="369"/>
                    </a:lnTo>
                    <a:lnTo>
                      <a:pt x="190" y="364"/>
                    </a:lnTo>
                    <a:lnTo>
                      <a:pt x="187" y="361"/>
                    </a:lnTo>
                    <a:lnTo>
                      <a:pt x="187" y="359"/>
                    </a:lnTo>
                    <a:lnTo>
                      <a:pt x="184" y="355"/>
                    </a:lnTo>
                    <a:lnTo>
                      <a:pt x="182" y="351"/>
                    </a:lnTo>
                    <a:lnTo>
                      <a:pt x="182" y="349"/>
                    </a:lnTo>
                    <a:lnTo>
                      <a:pt x="182" y="345"/>
                    </a:lnTo>
                    <a:lnTo>
                      <a:pt x="181" y="344"/>
                    </a:lnTo>
                    <a:lnTo>
                      <a:pt x="178" y="339"/>
                    </a:lnTo>
                    <a:lnTo>
                      <a:pt x="177" y="335"/>
                    </a:lnTo>
                    <a:lnTo>
                      <a:pt x="174" y="333"/>
                    </a:lnTo>
                    <a:lnTo>
                      <a:pt x="174" y="331"/>
                    </a:lnTo>
                    <a:lnTo>
                      <a:pt x="172" y="331"/>
                    </a:lnTo>
                    <a:lnTo>
                      <a:pt x="172" y="328"/>
                    </a:lnTo>
                    <a:lnTo>
                      <a:pt x="174" y="322"/>
                    </a:lnTo>
                    <a:lnTo>
                      <a:pt x="174" y="322"/>
                    </a:lnTo>
                    <a:lnTo>
                      <a:pt x="174" y="319"/>
                    </a:lnTo>
                    <a:lnTo>
                      <a:pt x="177" y="316"/>
                    </a:lnTo>
                    <a:lnTo>
                      <a:pt x="174" y="312"/>
                    </a:lnTo>
                    <a:lnTo>
                      <a:pt x="177" y="307"/>
                    </a:lnTo>
                    <a:lnTo>
                      <a:pt x="174" y="306"/>
                    </a:lnTo>
                    <a:lnTo>
                      <a:pt x="172" y="297"/>
                    </a:lnTo>
                    <a:lnTo>
                      <a:pt x="172" y="295"/>
                    </a:lnTo>
                    <a:lnTo>
                      <a:pt x="171" y="288"/>
                    </a:lnTo>
                    <a:lnTo>
                      <a:pt x="168" y="288"/>
                    </a:lnTo>
                    <a:lnTo>
                      <a:pt x="165" y="291"/>
                    </a:lnTo>
                    <a:lnTo>
                      <a:pt x="162" y="294"/>
                    </a:lnTo>
                    <a:lnTo>
                      <a:pt x="161" y="291"/>
                    </a:lnTo>
                    <a:lnTo>
                      <a:pt x="156" y="290"/>
                    </a:lnTo>
                    <a:lnTo>
                      <a:pt x="161" y="284"/>
                    </a:lnTo>
                    <a:lnTo>
                      <a:pt x="159" y="274"/>
                    </a:lnTo>
                    <a:lnTo>
                      <a:pt x="156" y="269"/>
                    </a:lnTo>
                    <a:lnTo>
                      <a:pt x="155" y="269"/>
                    </a:lnTo>
                    <a:lnTo>
                      <a:pt x="155" y="266"/>
                    </a:lnTo>
                    <a:lnTo>
                      <a:pt x="153" y="266"/>
                    </a:lnTo>
                    <a:lnTo>
                      <a:pt x="153" y="263"/>
                    </a:lnTo>
                    <a:lnTo>
                      <a:pt x="150" y="262"/>
                    </a:lnTo>
                    <a:lnTo>
                      <a:pt x="150" y="256"/>
                    </a:lnTo>
                    <a:lnTo>
                      <a:pt x="150" y="253"/>
                    </a:lnTo>
                    <a:lnTo>
                      <a:pt x="149" y="253"/>
                    </a:lnTo>
                    <a:lnTo>
                      <a:pt x="145" y="258"/>
                    </a:lnTo>
                    <a:lnTo>
                      <a:pt x="140" y="258"/>
                    </a:lnTo>
                    <a:lnTo>
                      <a:pt x="140" y="256"/>
                    </a:lnTo>
                    <a:lnTo>
                      <a:pt x="140" y="258"/>
                    </a:lnTo>
                    <a:lnTo>
                      <a:pt x="137" y="258"/>
                    </a:lnTo>
                    <a:lnTo>
                      <a:pt x="134" y="256"/>
                    </a:lnTo>
                    <a:lnTo>
                      <a:pt x="131" y="256"/>
                    </a:lnTo>
                    <a:lnTo>
                      <a:pt x="131" y="258"/>
                    </a:lnTo>
                    <a:lnTo>
                      <a:pt x="131" y="259"/>
                    </a:lnTo>
                    <a:lnTo>
                      <a:pt x="127" y="263"/>
                    </a:lnTo>
                    <a:lnTo>
                      <a:pt x="125" y="263"/>
                    </a:lnTo>
                    <a:lnTo>
                      <a:pt x="121" y="266"/>
                    </a:lnTo>
                    <a:lnTo>
                      <a:pt x="117" y="269"/>
                    </a:lnTo>
                    <a:lnTo>
                      <a:pt x="115" y="272"/>
                    </a:lnTo>
                    <a:lnTo>
                      <a:pt x="112" y="272"/>
                    </a:lnTo>
                    <a:lnTo>
                      <a:pt x="109" y="274"/>
                    </a:lnTo>
                    <a:lnTo>
                      <a:pt x="109" y="278"/>
                    </a:lnTo>
                    <a:lnTo>
                      <a:pt x="108" y="278"/>
                    </a:lnTo>
                    <a:lnTo>
                      <a:pt x="105" y="278"/>
                    </a:lnTo>
                    <a:lnTo>
                      <a:pt x="103" y="279"/>
                    </a:lnTo>
                    <a:lnTo>
                      <a:pt x="101" y="278"/>
                    </a:lnTo>
                    <a:lnTo>
                      <a:pt x="101" y="279"/>
                    </a:lnTo>
                    <a:lnTo>
                      <a:pt x="99" y="281"/>
                    </a:lnTo>
                    <a:lnTo>
                      <a:pt x="99" y="285"/>
                    </a:lnTo>
                    <a:lnTo>
                      <a:pt x="99" y="291"/>
                    </a:lnTo>
                    <a:lnTo>
                      <a:pt x="97" y="295"/>
                    </a:lnTo>
                    <a:lnTo>
                      <a:pt x="95" y="297"/>
                    </a:lnTo>
                    <a:lnTo>
                      <a:pt x="95" y="306"/>
                    </a:lnTo>
                    <a:lnTo>
                      <a:pt x="93" y="306"/>
                    </a:lnTo>
                    <a:lnTo>
                      <a:pt x="92" y="307"/>
                    </a:lnTo>
                    <a:lnTo>
                      <a:pt x="92" y="309"/>
                    </a:lnTo>
                    <a:lnTo>
                      <a:pt x="87" y="309"/>
                    </a:lnTo>
                    <a:lnTo>
                      <a:pt x="87" y="313"/>
                    </a:lnTo>
                    <a:lnTo>
                      <a:pt x="86" y="313"/>
                    </a:lnTo>
                    <a:lnTo>
                      <a:pt x="83" y="312"/>
                    </a:lnTo>
                    <a:lnTo>
                      <a:pt x="81" y="309"/>
                    </a:lnTo>
                    <a:lnTo>
                      <a:pt x="81" y="306"/>
                    </a:lnTo>
                    <a:lnTo>
                      <a:pt x="81" y="303"/>
                    </a:lnTo>
                    <a:lnTo>
                      <a:pt x="81" y="301"/>
                    </a:lnTo>
                    <a:lnTo>
                      <a:pt x="81" y="295"/>
                    </a:lnTo>
                    <a:lnTo>
                      <a:pt x="79" y="290"/>
                    </a:lnTo>
                    <a:lnTo>
                      <a:pt x="79" y="288"/>
                    </a:lnTo>
                    <a:lnTo>
                      <a:pt x="79" y="281"/>
                    </a:lnTo>
                    <a:lnTo>
                      <a:pt x="79" y="278"/>
                    </a:lnTo>
                    <a:lnTo>
                      <a:pt x="77" y="269"/>
                    </a:lnTo>
                    <a:lnTo>
                      <a:pt x="77" y="263"/>
                    </a:lnTo>
                    <a:lnTo>
                      <a:pt x="77" y="258"/>
                    </a:lnTo>
                    <a:lnTo>
                      <a:pt x="79" y="250"/>
                    </a:lnTo>
                    <a:lnTo>
                      <a:pt x="81" y="246"/>
                    </a:lnTo>
                    <a:lnTo>
                      <a:pt x="79" y="242"/>
                    </a:lnTo>
                    <a:lnTo>
                      <a:pt x="81" y="240"/>
                    </a:lnTo>
                    <a:lnTo>
                      <a:pt x="81" y="238"/>
                    </a:lnTo>
                    <a:lnTo>
                      <a:pt x="79" y="240"/>
                    </a:lnTo>
                    <a:lnTo>
                      <a:pt x="79" y="240"/>
                    </a:lnTo>
                    <a:lnTo>
                      <a:pt x="79" y="242"/>
                    </a:lnTo>
                    <a:lnTo>
                      <a:pt x="76" y="244"/>
                    </a:lnTo>
                    <a:lnTo>
                      <a:pt x="73" y="242"/>
                    </a:lnTo>
                    <a:lnTo>
                      <a:pt x="73" y="240"/>
                    </a:lnTo>
                    <a:lnTo>
                      <a:pt x="71" y="236"/>
                    </a:lnTo>
                    <a:lnTo>
                      <a:pt x="71" y="234"/>
                    </a:lnTo>
                    <a:lnTo>
                      <a:pt x="76" y="234"/>
                    </a:lnTo>
                    <a:lnTo>
                      <a:pt x="73" y="231"/>
                    </a:lnTo>
                    <a:lnTo>
                      <a:pt x="71" y="228"/>
                    </a:lnTo>
                    <a:lnTo>
                      <a:pt x="71" y="227"/>
                    </a:lnTo>
                    <a:lnTo>
                      <a:pt x="70" y="224"/>
                    </a:lnTo>
                    <a:lnTo>
                      <a:pt x="70" y="220"/>
                    </a:lnTo>
                    <a:lnTo>
                      <a:pt x="70" y="218"/>
                    </a:lnTo>
                    <a:lnTo>
                      <a:pt x="70" y="216"/>
                    </a:lnTo>
                    <a:lnTo>
                      <a:pt x="70" y="216"/>
                    </a:lnTo>
                    <a:lnTo>
                      <a:pt x="64" y="214"/>
                    </a:lnTo>
                    <a:lnTo>
                      <a:pt x="61" y="212"/>
                    </a:lnTo>
                    <a:lnTo>
                      <a:pt x="61" y="212"/>
                    </a:lnTo>
                    <a:lnTo>
                      <a:pt x="60" y="211"/>
                    </a:lnTo>
                    <a:lnTo>
                      <a:pt x="58" y="212"/>
                    </a:lnTo>
                    <a:lnTo>
                      <a:pt x="58" y="211"/>
                    </a:lnTo>
                    <a:lnTo>
                      <a:pt x="58" y="211"/>
                    </a:lnTo>
                    <a:lnTo>
                      <a:pt x="54" y="206"/>
                    </a:lnTo>
                    <a:lnTo>
                      <a:pt x="49" y="205"/>
                    </a:lnTo>
                    <a:lnTo>
                      <a:pt x="49" y="202"/>
                    </a:lnTo>
                    <a:lnTo>
                      <a:pt x="51" y="196"/>
                    </a:lnTo>
                    <a:lnTo>
                      <a:pt x="49" y="194"/>
                    </a:lnTo>
                    <a:lnTo>
                      <a:pt x="49" y="194"/>
                    </a:lnTo>
                    <a:lnTo>
                      <a:pt x="45" y="194"/>
                    </a:lnTo>
                    <a:lnTo>
                      <a:pt x="45" y="194"/>
                    </a:lnTo>
                    <a:lnTo>
                      <a:pt x="44" y="189"/>
                    </a:lnTo>
                    <a:lnTo>
                      <a:pt x="45" y="189"/>
                    </a:lnTo>
                    <a:lnTo>
                      <a:pt x="44" y="184"/>
                    </a:lnTo>
                    <a:lnTo>
                      <a:pt x="45" y="178"/>
                    </a:lnTo>
                    <a:lnTo>
                      <a:pt x="48" y="174"/>
                    </a:lnTo>
                    <a:lnTo>
                      <a:pt x="45" y="173"/>
                    </a:lnTo>
                    <a:lnTo>
                      <a:pt x="44" y="170"/>
                    </a:lnTo>
                    <a:lnTo>
                      <a:pt x="44" y="173"/>
                    </a:lnTo>
                    <a:lnTo>
                      <a:pt x="42" y="178"/>
                    </a:lnTo>
                    <a:lnTo>
                      <a:pt x="39" y="180"/>
                    </a:lnTo>
                    <a:lnTo>
                      <a:pt x="39" y="184"/>
                    </a:lnTo>
                    <a:lnTo>
                      <a:pt x="39" y="189"/>
                    </a:lnTo>
                    <a:lnTo>
                      <a:pt x="38" y="190"/>
                    </a:lnTo>
                    <a:lnTo>
                      <a:pt x="38" y="190"/>
                    </a:lnTo>
                    <a:lnTo>
                      <a:pt x="38" y="194"/>
                    </a:lnTo>
                    <a:lnTo>
                      <a:pt x="38" y="199"/>
                    </a:lnTo>
                    <a:lnTo>
                      <a:pt x="38" y="194"/>
                    </a:lnTo>
                    <a:lnTo>
                      <a:pt x="39" y="192"/>
                    </a:lnTo>
                    <a:lnTo>
                      <a:pt x="39" y="194"/>
                    </a:lnTo>
                    <a:lnTo>
                      <a:pt x="38" y="199"/>
                    </a:lnTo>
                    <a:lnTo>
                      <a:pt x="38" y="199"/>
                    </a:lnTo>
                    <a:lnTo>
                      <a:pt x="38" y="200"/>
                    </a:lnTo>
                    <a:lnTo>
                      <a:pt x="38" y="205"/>
                    </a:lnTo>
                    <a:lnTo>
                      <a:pt x="38" y="205"/>
                    </a:lnTo>
                    <a:lnTo>
                      <a:pt x="39" y="206"/>
                    </a:lnTo>
                    <a:lnTo>
                      <a:pt x="42" y="205"/>
                    </a:lnTo>
                    <a:lnTo>
                      <a:pt x="44" y="202"/>
                    </a:lnTo>
                    <a:lnTo>
                      <a:pt x="44" y="202"/>
                    </a:lnTo>
                    <a:lnTo>
                      <a:pt x="48" y="199"/>
                    </a:lnTo>
                    <a:lnTo>
                      <a:pt x="48" y="202"/>
                    </a:lnTo>
                    <a:lnTo>
                      <a:pt x="45" y="205"/>
                    </a:lnTo>
                    <a:lnTo>
                      <a:pt x="45" y="206"/>
                    </a:lnTo>
                    <a:lnTo>
                      <a:pt x="45" y="211"/>
                    </a:lnTo>
                    <a:lnTo>
                      <a:pt x="48" y="214"/>
                    </a:lnTo>
                    <a:lnTo>
                      <a:pt x="48" y="214"/>
                    </a:lnTo>
                    <a:lnTo>
                      <a:pt x="48" y="222"/>
                    </a:lnTo>
                    <a:lnTo>
                      <a:pt x="45" y="224"/>
                    </a:lnTo>
                    <a:lnTo>
                      <a:pt x="44" y="227"/>
                    </a:lnTo>
                    <a:lnTo>
                      <a:pt x="42" y="228"/>
                    </a:lnTo>
                    <a:lnTo>
                      <a:pt x="42" y="228"/>
                    </a:lnTo>
                    <a:lnTo>
                      <a:pt x="39" y="230"/>
                    </a:lnTo>
                    <a:lnTo>
                      <a:pt x="39" y="234"/>
                    </a:lnTo>
                    <a:lnTo>
                      <a:pt x="38" y="234"/>
                    </a:lnTo>
                    <a:lnTo>
                      <a:pt x="36" y="234"/>
                    </a:lnTo>
                    <a:lnTo>
                      <a:pt x="36" y="238"/>
                    </a:lnTo>
                    <a:lnTo>
                      <a:pt x="33" y="236"/>
                    </a:lnTo>
                    <a:lnTo>
                      <a:pt x="32" y="238"/>
                    </a:lnTo>
                    <a:lnTo>
                      <a:pt x="32" y="240"/>
                    </a:lnTo>
                    <a:lnTo>
                      <a:pt x="30" y="238"/>
                    </a:lnTo>
                    <a:lnTo>
                      <a:pt x="28" y="238"/>
                    </a:lnTo>
                    <a:lnTo>
                      <a:pt x="26" y="238"/>
                    </a:lnTo>
                    <a:lnTo>
                      <a:pt x="26" y="240"/>
                    </a:lnTo>
                    <a:lnTo>
                      <a:pt x="23" y="242"/>
                    </a:lnTo>
                    <a:lnTo>
                      <a:pt x="22" y="242"/>
                    </a:lnTo>
                    <a:lnTo>
                      <a:pt x="22" y="242"/>
                    </a:lnTo>
                    <a:lnTo>
                      <a:pt x="17" y="242"/>
                    </a:lnTo>
                    <a:lnTo>
                      <a:pt x="17" y="244"/>
                    </a:lnTo>
                    <a:lnTo>
                      <a:pt x="16" y="244"/>
                    </a:lnTo>
                    <a:lnTo>
                      <a:pt x="16" y="244"/>
                    </a:lnTo>
                    <a:lnTo>
                      <a:pt x="14" y="244"/>
                    </a:lnTo>
                    <a:lnTo>
                      <a:pt x="14" y="244"/>
                    </a:lnTo>
                    <a:lnTo>
                      <a:pt x="11" y="244"/>
                    </a:lnTo>
                    <a:lnTo>
                      <a:pt x="11" y="244"/>
                    </a:lnTo>
                    <a:lnTo>
                      <a:pt x="11" y="244"/>
                    </a:lnTo>
                    <a:lnTo>
                      <a:pt x="10" y="242"/>
                    </a:lnTo>
                    <a:lnTo>
                      <a:pt x="11" y="240"/>
                    </a:lnTo>
                    <a:lnTo>
                      <a:pt x="11" y="238"/>
                    </a:lnTo>
                    <a:lnTo>
                      <a:pt x="14" y="228"/>
                    </a:lnTo>
                    <a:lnTo>
                      <a:pt x="14" y="224"/>
                    </a:lnTo>
                    <a:lnTo>
                      <a:pt x="16" y="218"/>
                    </a:lnTo>
                    <a:lnTo>
                      <a:pt x="16" y="216"/>
                    </a:lnTo>
                    <a:lnTo>
                      <a:pt x="16" y="212"/>
                    </a:lnTo>
                    <a:lnTo>
                      <a:pt x="16" y="211"/>
                    </a:lnTo>
                    <a:lnTo>
                      <a:pt x="17" y="205"/>
                    </a:lnTo>
                    <a:lnTo>
                      <a:pt x="17" y="200"/>
                    </a:lnTo>
                    <a:lnTo>
                      <a:pt x="20" y="199"/>
                    </a:lnTo>
                    <a:lnTo>
                      <a:pt x="20" y="194"/>
                    </a:lnTo>
                    <a:lnTo>
                      <a:pt x="22" y="190"/>
                    </a:lnTo>
                    <a:lnTo>
                      <a:pt x="23" y="184"/>
                    </a:lnTo>
                    <a:lnTo>
                      <a:pt x="23" y="183"/>
                    </a:lnTo>
                    <a:lnTo>
                      <a:pt x="26" y="178"/>
                    </a:lnTo>
                    <a:lnTo>
                      <a:pt x="26" y="177"/>
                    </a:lnTo>
                    <a:lnTo>
                      <a:pt x="26" y="173"/>
                    </a:lnTo>
                    <a:lnTo>
                      <a:pt x="28" y="168"/>
                    </a:lnTo>
                    <a:lnTo>
                      <a:pt x="32" y="162"/>
                    </a:lnTo>
                    <a:lnTo>
                      <a:pt x="32" y="161"/>
                    </a:lnTo>
                    <a:lnTo>
                      <a:pt x="33" y="157"/>
                    </a:lnTo>
                    <a:lnTo>
                      <a:pt x="33" y="155"/>
                    </a:lnTo>
                    <a:lnTo>
                      <a:pt x="33" y="155"/>
                    </a:lnTo>
                    <a:lnTo>
                      <a:pt x="30" y="161"/>
                    </a:lnTo>
                    <a:lnTo>
                      <a:pt x="32" y="157"/>
                    </a:lnTo>
                    <a:lnTo>
                      <a:pt x="33" y="155"/>
                    </a:lnTo>
                    <a:lnTo>
                      <a:pt x="33" y="155"/>
                    </a:lnTo>
                    <a:lnTo>
                      <a:pt x="32" y="158"/>
                    </a:lnTo>
                    <a:lnTo>
                      <a:pt x="30" y="161"/>
                    </a:lnTo>
                    <a:lnTo>
                      <a:pt x="28" y="167"/>
                    </a:lnTo>
                    <a:lnTo>
                      <a:pt x="26" y="170"/>
                    </a:lnTo>
                    <a:lnTo>
                      <a:pt x="23" y="177"/>
                    </a:lnTo>
                    <a:lnTo>
                      <a:pt x="23" y="178"/>
                    </a:lnTo>
                    <a:lnTo>
                      <a:pt x="22" y="183"/>
                    </a:lnTo>
                    <a:lnTo>
                      <a:pt x="20" y="184"/>
                    </a:lnTo>
                    <a:lnTo>
                      <a:pt x="20" y="186"/>
                    </a:lnTo>
                    <a:lnTo>
                      <a:pt x="20" y="190"/>
                    </a:lnTo>
                    <a:lnTo>
                      <a:pt x="17" y="194"/>
                    </a:lnTo>
                    <a:lnTo>
                      <a:pt x="16" y="200"/>
                    </a:lnTo>
                    <a:lnTo>
                      <a:pt x="16" y="205"/>
                    </a:lnTo>
                    <a:lnTo>
                      <a:pt x="14" y="208"/>
                    </a:lnTo>
                    <a:lnTo>
                      <a:pt x="14" y="211"/>
                    </a:lnTo>
                    <a:lnTo>
                      <a:pt x="14" y="214"/>
                    </a:lnTo>
                    <a:lnTo>
                      <a:pt x="11" y="220"/>
                    </a:lnTo>
                    <a:lnTo>
                      <a:pt x="10" y="222"/>
                    </a:lnTo>
                    <a:lnTo>
                      <a:pt x="11" y="224"/>
                    </a:lnTo>
                    <a:lnTo>
                      <a:pt x="10" y="227"/>
                    </a:lnTo>
                    <a:lnTo>
                      <a:pt x="10" y="228"/>
                    </a:lnTo>
                    <a:lnTo>
                      <a:pt x="10" y="230"/>
                    </a:lnTo>
                    <a:lnTo>
                      <a:pt x="10" y="234"/>
                    </a:lnTo>
                    <a:lnTo>
                      <a:pt x="10" y="236"/>
                    </a:lnTo>
                    <a:lnTo>
                      <a:pt x="10" y="238"/>
                    </a:lnTo>
                    <a:lnTo>
                      <a:pt x="10" y="242"/>
                    </a:lnTo>
                    <a:lnTo>
                      <a:pt x="10" y="246"/>
                    </a:lnTo>
                    <a:lnTo>
                      <a:pt x="10" y="246"/>
                    </a:lnTo>
                    <a:lnTo>
                      <a:pt x="10" y="247"/>
                    </a:lnTo>
                    <a:lnTo>
                      <a:pt x="10" y="252"/>
                    </a:lnTo>
                    <a:lnTo>
                      <a:pt x="10" y="253"/>
                    </a:lnTo>
                    <a:lnTo>
                      <a:pt x="10" y="256"/>
                    </a:lnTo>
                    <a:lnTo>
                      <a:pt x="11" y="253"/>
                    </a:lnTo>
                    <a:lnTo>
                      <a:pt x="11" y="256"/>
                    </a:lnTo>
                    <a:lnTo>
                      <a:pt x="14" y="256"/>
                    </a:lnTo>
                    <a:lnTo>
                      <a:pt x="14" y="258"/>
                    </a:lnTo>
                    <a:lnTo>
                      <a:pt x="16" y="258"/>
                    </a:lnTo>
                    <a:lnTo>
                      <a:pt x="16" y="258"/>
                    </a:lnTo>
                    <a:lnTo>
                      <a:pt x="17" y="258"/>
                    </a:lnTo>
                    <a:lnTo>
                      <a:pt x="17" y="258"/>
                    </a:lnTo>
                    <a:lnTo>
                      <a:pt x="20" y="258"/>
                    </a:lnTo>
                    <a:lnTo>
                      <a:pt x="17" y="262"/>
                    </a:lnTo>
                    <a:lnTo>
                      <a:pt x="17" y="263"/>
                    </a:lnTo>
                    <a:lnTo>
                      <a:pt x="17" y="266"/>
                    </a:lnTo>
                    <a:lnTo>
                      <a:pt x="16" y="269"/>
                    </a:lnTo>
                    <a:lnTo>
                      <a:pt x="16" y="274"/>
                    </a:lnTo>
                    <a:lnTo>
                      <a:pt x="14" y="275"/>
                    </a:lnTo>
                    <a:lnTo>
                      <a:pt x="14" y="278"/>
                    </a:lnTo>
                    <a:lnTo>
                      <a:pt x="14" y="279"/>
                    </a:lnTo>
                    <a:lnTo>
                      <a:pt x="11" y="281"/>
                    </a:lnTo>
                    <a:lnTo>
                      <a:pt x="10" y="288"/>
                    </a:lnTo>
                    <a:lnTo>
                      <a:pt x="8" y="291"/>
                    </a:lnTo>
                    <a:lnTo>
                      <a:pt x="8" y="295"/>
                    </a:lnTo>
                    <a:lnTo>
                      <a:pt x="6" y="295"/>
                    </a:lnTo>
                    <a:lnTo>
                      <a:pt x="6" y="297"/>
                    </a:lnTo>
                    <a:lnTo>
                      <a:pt x="4" y="301"/>
                    </a:lnTo>
                    <a:lnTo>
                      <a:pt x="4" y="303"/>
                    </a:lnTo>
                    <a:lnTo>
                      <a:pt x="4" y="306"/>
                    </a:lnTo>
                    <a:lnTo>
                      <a:pt x="4" y="307"/>
                    </a:lnTo>
                    <a:lnTo>
                      <a:pt x="4" y="306"/>
                    </a:lnTo>
                    <a:lnTo>
                      <a:pt x="4" y="307"/>
                    </a:lnTo>
                    <a:lnTo>
                      <a:pt x="4" y="309"/>
                    </a:lnTo>
                    <a:lnTo>
                      <a:pt x="4" y="312"/>
                    </a:lnTo>
                    <a:lnTo>
                      <a:pt x="4" y="316"/>
                    </a:lnTo>
                    <a:lnTo>
                      <a:pt x="4" y="316"/>
                    </a:lnTo>
                    <a:lnTo>
                      <a:pt x="4" y="322"/>
                    </a:lnTo>
                    <a:lnTo>
                      <a:pt x="4" y="323"/>
                    </a:lnTo>
                    <a:lnTo>
                      <a:pt x="6" y="328"/>
                    </a:lnTo>
                    <a:lnTo>
                      <a:pt x="6" y="329"/>
                    </a:lnTo>
                    <a:lnTo>
                      <a:pt x="6" y="331"/>
                    </a:lnTo>
                    <a:lnTo>
                      <a:pt x="6" y="333"/>
                    </a:lnTo>
                    <a:lnTo>
                      <a:pt x="6" y="338"/>
                    </a:lnTo>
                    <a:lnTo>
                      <a:pt x="8" y="341"/>
                    </a:lnTo>
                    <a:lnTo>
                      <a:pt x="8" y="344"/>
                    </a:lnTo>
                    <a:lnTo>
                      <a:pt x="8" y="345"/>
                    </a:lnTo>
                    <a:lnTo>
                      <a:pt x="10" y="347"/>
                    </a:lnTo>
                    <a:lnTo>
                      <a:pt x="10" y="353"/>
                    </a:lnTo>
                    <a:lnTo>
                      <a:pt x="11" y="355"/>
                    </a:lnTo>
                    <a:lnTo>
                      <a:pt x="11" y="357"/>
                    </a:lnTo>
                    <a:lnTo>
                      <a:pt x="11" y="361"/>
                    </a:lnTo>
                    <a:lnTo>
                      <a:pt x="14" y="363"/>
                    </a:lnTo>
                    <a:lnTo>
                      <a:pt x="14" y="367"/>
                    </a:lnTo>
                    <a:lnTo>
                      <a:pt x="16" y="369"/>
                    </a:lnTo>
                    <a:lnTo>
                      <a:pt x="16" y="369"/>
                    </a:lnTo>
                    <a:lnTo>
                      <a:pt x="14" y="367"/>
                    </a:lnTo>
                    <a:lnTo>
                      <a:pt x="14" y="367"/>
                    </a:lnTo>
                    <a:lnTo>
                      <a:pt x="14" y="367"/>
                    </a:lnTo>
                    <a:lnTo>
                      <a:pt x="14" y="367"/>
                    </a:lnTo>
                    <a:lnTo>
                      <a:pt x="14" y="364"/>
                    </a:lnTo>
                    <a:lnTo>
                      <a:pt x="14" y="364"/>
                    </a:lnTo>
                    <a:lnTo>
                      <a:pt x="14" y="364"/>
                    </a:lnTo>
                    <a:lnTo>
                      <a:pt x="14" y="364"/>
                    </a:lnTo>
                    <a:lnTo>
                      <a:pt x="14" y="363"/>
                    </a:lnTo>
                    <a:lnTo>
                      <a:pt x="14" y="363"/>
                    </a:lnTo>
                    <a:lnTo>
                      <a:pt x="14" y="363"/>
                    </a:lnTo>
                    <a:lnTo>
                      <a:pt x="14" y="363"/>
                    </a:lnTo>
                    <a:lnTo>
                      <a:pt x="14" y="363"/>
                    </a:lnTo>
                    <a:lnTo>
                      <a:pt x="14" y="361"/>
                    </a:lnTo>
                    <a:lnTo>
                      <a:pt x="11" y="361"/>
                    </a:lnTo>
                    <a:lnTo>
                      <a:pt x="11" y="361"/>
                    </a:lnTo>
                    <a:lnTo>
                      <a:pt x="11" y="361"/>
                    </a:lnTo>
                    <a:lnTo>
                      <a:pt x="11" y="359"/>
                    </a:lnTo>
                    <a:lnTo>
                      <a:pt x="11" y="359"/>
                    </a:lnTo>
                    <a:lnTo>
                      <a:pt x="11" y="359"/>
                    </a:lnTo>
                    <a:lnTo>
                      <a:pt x="11" y="359"/>
                    </a:lnTo>
                    <a:lnTo>
                      <a:pt x="11" y="357"/>
                    </a:lnTo>
                    <a:lnTo>
                      <a:pt x="11" y="357"/>
                    </a:lnTo>
                    <a:lnTo>
                      <a:pt x="11" y="357"/>
                    </a:lnTo>
                    <a:lnTo>
                      <a:pt x="11" y="357"/>
                    </a:lnTo>
                    <a:lnTo>
                      <a:pt x="11" y="355"/>
                    </a:lnTo>
                    <a:lnTo>
                      <a:pt x="11" y="355"/>
                    </a:lnTo>
                    <a:lnTo>
                      <a:pt x="11" y="355"/>
                    </a:lnTo>
                    <a:lnTo>
                      <a:pt x="10" y="355"/>
                    </a:lnTo>
                    <a:lnTo>
                      <a:pt x="10" y="353"/>
                    </a:lnTo>
                    <a:lnTo>
                      <a:pt x="10" y="353"/>
                    </a:lnTo>
                    <a:lnTo>
                      <a:pt x="10" y="353"/>
                    </a:lnTo>
                    <a:lnTo>
                      <a:pt x="10" y="353"/>
                    </a:lnTo>
                    <a:lnTo>
                      <a:pt x="10" y="351"/>
                    </a:lnTo>
                    <a:lnTo>
                      <a:pt x="10" y="351"/>
                    </a:lnTo>
                    <a:lnTo>
                      <a:pt x="10" y="351"/>
                    </a:lnTo>
                    <a:lnTo>
                      <a:pt x="10" y="351"/>
                    </a:lnTo>
                    <a:lnTo>
                      <a:pt x="10" y="351"/>
                    </a:lnTo>
                    <a:lnTo>
                      <a:pt x="10" y="349"/>
                    </a:lnTo>
                    <a:lnTo>
                      <a:pt x="10" y="349"/>
                    </a:lnTo>
                    <a:lnTo>
                      <a:pt x="10" y="349"/>
                    </a:lnTo>
                    <a:lnTo>
                      <a:pt x="10" y="349"/>
                    </a:lnTo>
                    <a:lnTo>
                      <a:pt x="10" y="347"/>
                    </a:lnTo>
                    <a:lnTo>
                      <a:pt x="8" y="347"/>
                    </a:lnTo>
                    <a:lnTo>
                      <a:pt x="8" y="347"/>
                    </a:lnTo>
                    <a:lnTo>
                      <a:pt x="8" y="347"/>
                    </a:lnTo>
                    <a:lnTo>
                      <a:pt x="8" y="345"/>
                    </a:lnTo>
                    <a:lnTo>
                      <a:pt x="8" y="345"/>
                    </a:lnTo>
                    <a:lnTo>
                      <a:pt x="8" y="345"/>
                    </a:lnTo>
                    <a:lnTo>
                      <a:pt x="8" y="345"/>
                    </a:lnTo>
                    <a:lnTo>
                      <a:pt x="8" y="344"/>
                    </a:lnTo>
                    <a:lnTo>
                      <a:pt x="8" y="344"/>
                    </a:lnTo>
                    <a:lnTo>
                      <a:pt x="8" y="344"/>
                    </a:lnTo>
                    <a:lnTo>
                      <a:pt x="8" y="344"/>
                    </a:lnTo>
                    <a:lnTo>
                      <a:pt x="8" y="344"/>
                    </a:lnTo>
                    <a:lnTo>
                      <a:pt x="8" y="341"/>
                    </a:lnTo>
                    <a:lnTo>
                      <a:pt x="8" y="341"/>
                    </a:lnTo>
                    <a:lnTo>
                      <a:pt x="8" y="341"/>
                    </a:lnTo>
                    <a:lnTo>
                      <a:pt x="8" y="341"/>
                    </a:lnTo>
                    <a:lnTo>
                      <a:pt x="8" y="339"/>
                    </a:lnTo>
                    <a:lnTo>
                      <a:pt x="8" y="339"/>
                    </a:lnTo>
                    <a:lnTo>
                      <a:pt x="8" y="339"/>
                    </a:lnTo>
                    <a:lnTo>
                      <a:pt x="6" y="339"/>
                    </a:lnTo>
                    <a:lnTo>
                      <a:pt x="6" y="338"/>
                    </a:lnTo>
                    <a:lnTo>
                      <a:pt x="6" y="338"/>
                    </a:lnTo>
                    <a:lnTo>
                      <a:pt x="6" y="338"/>
                    </a:lnTo>
                    <a:lnTo>
                      <a:pt x="6" y="338"/>
                    </a:lnTo>
                    <a:lnTo>
                      <a:pt x="6" y="335"/>
                    </a:lnTo>
                    <a:lnTo>
                      <a:pt x="6" y="335"/>
                    </a:lnTo>
                    <a:lnTo>
                      <a:pt x="6" y="335"/>
                    </a:lnTo>
                    <a:lnTo>
                      <a:pt x="6" y="335"/>
                    </a:lnTo>
                    <a:lnTo>
                      <a:pt x="6" y="333"/>
                    </a:lnTo>
                    <a:lnTo>
                      <a:pt x="6" y="333"/>
                    </a:lnTo>
                    <a:lnTo>
                      <a:pt x="6" y="333"/>
                    </a:lnTo>
                    <a:lnTo>
                      <a:pt x="6" y="333"/>
                    </a:lnTo>
                    <a:lnTo>
                      <a:pt x="6" y="331"/>
                    </a:lnTo>
                    <a:lnTo>
                      <a:pt x="6" y="331"/>
                    </a:lnTo>
                    <a:lnTo>
                      <a:pt x="6" y="331"/>
                    </a:lnTo>
                    <a:lnTo>
                      <a:pt x="6" y="331"/>
                    </a:lnTo>
                    <a:lnTo>
                      <a:pt x="6" y="329"/>
                    </a:lnTo>
                    <a:lnTo>
                      <a:pt x="6" y="329"/>
                    </a:lnTo>
                    <a:lnTo>
                      <a:pt x="6" y="329"/>
                    </a:lnTo>
                    <a:lnTo>
                      <a:pt x="4" y="329"/>
                    </a:lnTo>
                    <a:lnTo>
                      <a:pt x="4" y="328"/>
                    </a:lnTo>
                    <a:lnTo>
                      <a:pt x="4" y="328"/>
                    </a:lnTo>
                    <a:lnTo>
                      <a:pt x="4" y="328"/>
                    </a:lnTo>
                    <a:lnTo>
                      <a:pt x="4" y="328"/>
                    </a:lnTo>
                    <a:lnTo>
                      <a:pt x="4" y="328"/>
                    </a:lnTo>
                    <a:lnTo>
                      <a:pt x="4" y="325"/>
                    </a:lnTo>
                    <a:lnTo>
                      <a:pt x="4" y="325"/>
                    </a:lnTo>
                    <a:lnTo>
                      <a:pt x="4" y="325"/>
                    </a:lnTo>
                    <a:lnTo>
                      <a:pt x="4" y="325"/>
                    </a:lnTo>
                    <a:lnTo>
                      <a:pt x="4" y="323"/>
                    </a:lnTo>
                    <a:lnTo>
                      <a:pt x="4" y="323"/>
                    </a:lnTo>
                    <a:lnTo>
                      <a:pt x="4" y="323"/>
                    </a:lnTo>
                    <a:lnTo>
                      <a:pt x="4" y="323"/>
                    </a:lnTo>
                    <a:lnTo>
                      <a:pt x="4" y="322"/>
                    </a:lnTo>
                    <a:lnTo>
                      <a:pt x="4" y="322"/>
                    </a:lnTo>
                    <a:lnTo>
                      <a:pt x="4" y="322"/>
                    </a:lnTo>
                    <a:lnTo>
                      <a:pt x="4" y="322"/>
                    </a:lnTo>
                    <a:lnTo>
                      <a:pt x="4" y="319"/>
                    </a:lnTo>
                    <a:lnTo>
                      <a:pt x="4" y="319"/>
                    </a:lnTo>
                    <a:lnTo>
                      <a:pt x="4" y="319"/>
                    </a:lnTo>
                    <a:lnTo>
                      <a:pt x="4" y="319"/>
                    </a:lnTo>
                    <a:lnTo>
                      <a:pt x="4" y="317"/>
                    </a:lnTo>
                    <a:lnTo>
                      <a:pt x="4" y="317"/>
                    </a:lnTo>
                    <a:lnTo>
                      <a:pt x="4" y="317"/>
                    </a:lnTo>
                    <a:lnTo>
                      <a:pt x="4" y="317"/>
                    </a:lnTo>
                    <a:lnTo>
                      <a:pt x="4" y="316"/>
                    </a:lnTo>
                    <a:lnTo>
                      <a:pt x="4" y="316"/>
                    </a:lnTo>
                    <a:lnTo>
                      <a:pt x="4" y="316"/>
                    </a:lnTo>
                    <a:lnTo>
                      <a:pt x="2" y="316"/>
                    </a:lnTo>
                    <a:lnTo>
                      <a:pt x="2" y="316"/>
                    </a:lnTo>
                    <a:lnTo>
                      <a:pt x="2" y="313"/>
                    </a:lnTo>
                    <a:lnTo>
                      <a:pt x="2" y="313"/>
                    </a:lnTo>
                    <a:lnTo>
                      <a:pt x="2" y="313"/>
                    </a:lnTo>
                    <a:lnTo>
                      <a:pt x="2" y="312"/>
                    </a:lnTo>
                    <a:lnTo>
                      <a:pt x="2" y="312"/>
                    </a:lnTo>
                    <a:lnTo>
                      <a:pt x="2" y="312"/>
                    </a:lnTo>
                    <a:lnTo>
                      <a:pt x="2" y="312"/>
                    </a:lnTo>
                    <a:lnTo>
                      <a:pt x="2" y="309"/>
                    </a:lnTo>
                    <a:lnTo>
                      <a:pt x="2" y="309"/>
                    </a:lnTo>
                    <a:lnTo>
                      <a:pt x="2" y="309"/>
                    </a:lnTo>
                    <a:lnTo>
                      <a:pt x="2" y="309"/>
                    </a:lnTo>
                    <a:lnTo>
                      <a:pt x="2" y="309"/>
                    </a:lnTo>
                    <a:lnTo>
                      <a:pt x="2" y="307"/>
                    </a:lnTo>
                    <a:lnTo>
                      <a:pt x="2" y="307"/>
                    </a:lnTo>
                    <a:lnTo>
                      <a:pt x="2" y="307"/>
                    </a:lnTo>
                    <a:lnTo>
                      <a:pt x="2" y="307"/>
                    </a:lnTo>
                    <a:lnTo>
                      <a:pt x="2" y="306"/>
                    </a:lnTo>
                    <a:lnTo>
                      <a:pt x="2" y="306"/>
                    </a:lnTo>
                    <a:lnTo>
                      <a:pt x="2" y="306"/>
                    </a:lnTo>
                    <a:lnTo>
                      <a:pt x="2" y="306"/>
                    </a:lnTo>
                    <a:lnTo>
                      <a:pt x="2" y="303"/>
                    </a:lnTo>
                    <a:lnTo>
                      <a:pt x="2" y="303"/>
                    </a:lnTo>
                    <a:lnTo>
                      <a:pt x="2" y="303"/>
                    </a:lnTo>
                    <a:lnTo>
                      <a:pt x="2" y="303"/>
                    </a:lnTo>
                    <a:lnTo>
                      <a:pt x="2" y="301"/>
                    </a:lnTo>
                    <a:lnTo>
                      <a:pt x="2" y="301"/>
                    </a:lnTo>
                    <a:lnTo>
                      <a:pt x="2" y="301"/>
                    </a:lnTo>
                    <a:lnTo>
                      <a:pt x="2" y="301"/>
                    </a:lnTo>
                    <a:lnTo>
                      <a:pt x="2" y="300"/>
                    </a:lnTo>
                    <a:lnTo>
                      <a:pt x="2" y="300"/>
                    </a:lnTo>
                    <a:lnTo>
                      <a:pt x="2" y="300"/>
                    </a:lnTo>
                    <a:lnTo>
                      <a:pt x="2" y="300"/>
                    </a:lnTo>
                    <a:lnTo>
                      <a:pt x="2" y="297"/>
                    </a:lnTo>
                    <a:lnTo>
                      <a:pt x="2" y="297"/>
                    </a:lnTo>
                    <a:lnTo>
                      <a:pt x="2" y="297"/>
                    </a:lnTo>
                    <a:lnTo>
                      <a:pt x="2" y="297"/>
                    </a:lnTo>
                    <a:lnTo>
                      <a:pt x="2" y="295"/>
                    </a:lnTo>
                    <a:lnTo>
                      <a:pt x="2" y="295"/>
                    </a:lnTo>
                    <a:lnTo>
                      <a:pt x="2" y="295"/>
                    </a:lnTo>
                    <a:lnTo>
                      <a:pt x="0" y="295"/>
                    </a:lnTo>
                    <a:lnTo>
                      <a:pt x="0" y="294"/>
                    </a:lnTo>
                    <a:lnTo>
                      <a:pt x="0" y="294"/>
                    </a:lnTo>
                    <a:lnTo>
                      <a:pt x="0" y="294"/>
                    </a:lnTo>
                    <a:lnTo>
                      <a:pt x="0" y="294"/>
                    </a:lnTo>
                    <a:lnTo>
                      <a:pt x="0" y="294"/>
                    </a:lnTo>
                    <a:lnTo>
                      <a:pt x="0" y="291"/>
                    </a:lnTo>
                    <a:lnTo>
                      <a:pt x="0" y="291"/>
                    </a:lnTo>
                    <a:lnTo>
                      <a:pt x="0" y="291"/>
                    </a:lnTo>
                    <a:lnTo>
                      <a:pt x="0" y="291"/>
                    </a:lnTo>
                    <a:lnTo>
                      <a:pt x="0" y="290"/>
                    </a:lnTo>
                    <a:lnTo>
                      <a:pt x="0" y="290"/>
                    </a:lnTo>
                    <a:lnTo>
                      <a:pt x="0" y="290"/>
                    </a:lnTo>
                    <a:lnTo>
                      <a:pt x="0" y="288"/>
                    </a:lnTo>
                    <a:lnTo>
                      <a:pt x="0" y="288"/>
                    </a:lnTo>
                    <a:lnTo>
                      <a:pt x="0" y="288"/>
                    </a:lnTo>
                    <a:lnTo>
                      <a:pt x="0" y="288"/>
                    </a:lnTo>
                    <a:lnTo>
                      <a:pt x="0" y="288"/>
                    </a:lnTo>
                    <a:lnTo>
                      <a:pt x="0" y="285"/>
                    </a:lnTo>
                    <a:lnTo>
                      <a:pt x="0" y="285"/>
                    </a:lnTo>
                    <a:lnTo>
                      <a:pt x="0" y="285"/>
                    </a:lnTo>
                    <a:lnTo>
                      <a:pt x="0" y="285"/>
                    </a:lnTo>
                    <a:lnTo>
                      <a:pt x="0" y="284"/>
                    </a:lnTo>
                    <a:lnTo>
                      <a:pt x="0" y="284"/>
                    </a:lnTo>
                    <a:lnTo>
                      <a:pt x="0" y="284"/>
                    </a:lnTo>
                    <a:lnTo>
                      <a:pt x="0" y="284"/>
                    </a:lnTo>
                    <a:lnTo>
                      <a:pt x="0" y="281"/>
                    </a:lnTo>
                    <a:lnTo>
                      <a:pt x="0" y="281"/>
                    </a:lnTo>
                    <a:lnTo>
                      <a:pt x="0" y="281"/>
                    </a:lnTo>
                    <a:lnTo>
                      <a:pt x="0" y="281"/>
                    </a:lnTo>
                    <a:lnTo>
                      <a:pt x="0" y="279"/>
                    </a:lnTo>
                    <a:lnTo>
                      <a:pt x="0" y="279"/>
                    </a:lnTo>
                    <a:lnTo>
                      <a:pt x="0" y="279"/>
                    </a:lnTo>
                    <a:lnTo>
                      <a:pt x="0" y="279"/>
                    </a:lnTo>
                    <a:lnTo>
                      <a:pt x="0" y="278"/>
                    </a:lnTo>
                    <a:lnTo>
                      <a:pt x="0" y="278"/>
                    </a:lnTo>
                    <a:lnTo>
                      <a:pt x="0" y="278"/>
                    </a:lnTo>
                    <a:lnTo>
                      <a:pt x="0" y="278"/>
                    </a:lnTo>
                    <a:lnTo>
                      <a:pt x="0" y="275"/>
                    </a:lnTo>
                    <a:lnTo>
                      <a:pt x="0" y="275"/>
                    </a:lnTo>
                    <a:lnTo>
                      <a:pt x="0" y="275"/>
                    </a:lnTo>
                    <a:lnTo>
                      <a:pt x="0" y="275"/>
                    </a:lnTo>
                    <a:lnTo>
                      <a:pt x="0" y="274"/>
                    </a:lnTo>
                    <a:lnTo>
                      <a:pt x="0" y="274"/>
                    </a:lnTo>
                    <a:lnTo>
                      <a:pt x="0" y="274"/>
                    </a:lnTo>
                    <a:lnTo>
                      <a:pt x="0" y="274"/>
                    </a:lnTo>
                    <a:lnTo>
                      <a:pt x="0" y="272"/>
                    </a:lnTo>
                    <a:lnTo>
                      <a:pt x="0" y="272"/>
                    </a:lnTo>
                    <a:lnTo>
                      <a:pt x="0" y="272"/>
                    </a:lnTo>
                    <a:lnTo>
                      <a:pt x="0" y="272"/>
                    </a:lnTo>
                    <a:lnTo>
                      <a:pt x="0" y="269"/>
                    </a:lnTo>
                    <a:lnTo>
                      <a:pt x="0" y="269"/>
                    </a:lnTo>
                    <a:lnTo>
                      <a:pt x="0" y="269"/>
                    </a:lnTo>
                    <a:lnTo>
                      <a:pt x="0" y="269"/>
                    </a:lnTo>
                    <a:lnTo>
                      <a:pt x="0" y="268"/>
                    </a:lnTo>
                    <a:lnTo>
                      <a:pt x="0" y="268"/>
                    </a:lnTo>
                    <a:lnTo>
                      <a:pt x="0" y="268"/>
                    </a:lnTo>
                    <a:lnTo>
                      <a:pt x="0" y="268"/>
                    </a:lnTo>
                    <a:lnTo>
                      <a:pt x="0" y="266"/>
                    </a:lnTo>
                    <a:lnTo>
                      <a:pt x="0" y="266"/>
                    </a:lnTo>
                    <a:lnTo>
                      <a:pt x="0" y="266"/>
                    </a:lnTo>
                    <a:lnTo>
                      <a:pt x="0" y="266"/>
                    </a:lnTo>
                    <a:lnTo>
                      <a:pt x="0" y="263"/>
                    </a:lnTo>
                    <a:lnTo>
                      <a:pt x="0" y="263"/>
                    </a:lnTo>
                    <a:lnTo>
                      <a:pt x="0" y="263"/>
                    </a:lnTo>
                    <a:lnTo>
                      <a:pt x="0" y="263"/>
                    </a:lnTo>
                    <a:lnTo>
                      <a:pt x="0" y="263"/>
                    </a:lnTo>
                    <a:lnTo>
                      <a:pt x="2" y="262"/>
                    </a:lnTo>
                    <a:lnTo>
                      <a:pt x="2" y="262"/>
                    </a:lnTo>
                    <a:lnTo>
                      <a:pt x="2" y="262"/>
                    </a:lnTo>
                    <a:lnTo>
                      <a:pt x="2" y="262"/>
                    </a:lnTo>
                    <a:lnTo>
                      <a:pt x="2" y="259"/>
                    </a:lnTo>
                    <a:lnTo>
                      <a:pt x="2" y="259"/>
                    </a:lnTo>
                    <a:lnTo>
                      <a:pt x="2" y="259"/>
                    </a:lnTo>
                    <a:lnTo>
                      <a:pt x="2" y="259"/>
                    </a:lnTo>
                    <a:lnTo>
                      <a:pt x="2" y="258"/>
                    </a:lnTo>
                    <a:lnTo>
                      <a:pt x="2" y="258"/>
                    </a:lnTo>
                    <a:lnTo>
                      <a:pt x="2" y="258"/>
                    </a:lnTo>
                    <a:lnTo>
                      <a:pt x="2" y="258"/>
                    </a:lnTo>
                    <a:lnTo>
                      <a:pt x="2" y="256"/>
                    </a:lnTo>
                    <a:lnTo>
                      <a:pt x="2" y="256"/>
                    </a:lnTo>
                    <a:lnTo>
                      <a:pt x="2" y="256"/>
                    </a:lnTo>
                    <a:lnTo>
                      <a:pt x="2" y="256"/>
                    </a:lnTo>
                    <a:lnTo>
                      <a:pt x="2" y="253"/>
                    </a:lnTo>
                    <a:lnTo>
                      <a:pt x="2" y="253"/>
                    </a:lnTo>
                    <a:lnTo>
                      <a:pt x="2" y="253"/>
                    </a:lnTo>
                    <a:lnTo>
                      <a:pt x="2" y="253"/>
                    </a:lnTo>
                    <a:lnTo>
                      <a:pt x="2" y="252"/>
                    </a:lnTo>
                    <a:lnTo>
                      <a:pt x="2" y="252"/>
                    </a:lnTo>
                    <a:lnTo>
                      <a:pt x="2" y="252"/>
                    </a:lnTo>
                    <a:lnTo>
                      <a:pt x="2" y="252"/>
                    </a:lnTo>
                    <a:lnTo>
                      <a:pt x="2" y="250"/>
                    </a:lnTo>
                    <a:lnTo>
                      <a:pt x="2" y="250"/>
                    </a:lnTo>
                    <a:lnTo>
                      <a:pt x="2" y="250"/>
                    </a:lnTo>
                    <a:lnTo>
                      <a:pt x="2" y="250"/>
                    </a:lnTo>
                    <a:lnTo>
                      <a:pt x="2" y="247"/>
                    </a:lnTo>
                    <a:lnTo>
                      <a:pt x="2" y="247"/>
                    </a:lnTo>
                    <a:lnTo>
                      <a:pt x="2" y="247"/>
                    </a:lnTo>
                    <a:lnTo>
                      <a:pt x="2" y="247"/>
                    </a:lnTo>
                    <a:lnTo>
                      <a:pt x="2" y="246"/>
                    </a:lnTo>
                    <a:lnTo>
                      <a:pt x="2" y="246"/>
                    </a:lnTo>
                    <a:lnTo>
                      <a:pt x="2" y="246"/>
                    </a:lnTo>
                    <a:lnTo>
                      <a:pt x="2" y="246"/>
                    </a:lnTo>
                    <a:lnTo>
                      <a:pt x="2" y="244"/>
                    </a:lnTo>
                    <a:lnTo>
                      <a:pt x="2" y="244"/>
                    </a:lnTo>
                    <a:lnTo>
                      <a:pt x="2" y="244"/>
                    </a:lnTo>
                    <a:lnTo>
                      <a:pt x="2" y="244"/>
                    </a:lnTo>
                    <a:lnTo>
                      <a:pt x="2" y="242"/>
                    </a:lnTo>
                    <a:lnTo>
                      <a:pt x="4" y="242"/>
                    </a:lnTo>
                    <a:lnTo>
                      <a:pt x="4" y="242"/>
                    </a:lnTo>
                    <a:lnTo>
                      <a:pt x="4" y="242"/>
                    </a:lnTo>
                    <a:lnTo>
                      <a:pt x="4" y="240"/>
                    </a:lnTo>
                    <a:lnTo>
                      <a:pt x="4" y="240"/>
                    </a:lnTo>
                    <a:lnTo>
                      <a:pt x="4" y="240"/>
                    </a:lnTo>
                    <a:lnTo>
                      <a:pt x="4" y="240"/>
                    </a:lnTo>
                    <a:lnTo>
                      <a:pt x="4" y="240"/>
                    </a:lnTo>
                    <a:lnTo>
                      <a:pt x="4" y="238"/>
                    </a:lnTo>
                    <a:lnTo>
                      <a:pt x="4" y="238"/>
                    </a:lnTo>
                    <a:lnTo>
                      <a:pt x="4" y="238"/>
                    </a:lnTo>
                    <a:lnTo>
                      <a:pt x="4" y="238"/>
                    </a:lnTo>
                    <a:lnTo>
                      <a:pt x="4" y="236"/>
                    </a:lnTo>
                    <a:lnTo>
                      <a:pt x="4" y="236"/>
                    </a:lnTo>
                    <a:lnTo>
                      <a:pt x="4" y="236"/>
                    </a:lnTo>
                    <a:lnTo>
                      <a:pt x="4" y="236"/>
                    </a:lnTo>
                    <a:lnTo>
                      <a:pt x="4" y="234"/>
                    </a:lnTo>
                    <a:lnTo>
                      <a:pt x="4" y="234"/>
                    </a:lnTo>
                    <a:lnTo>
                      <a:pt x="4" y="234"/>
                    </a:lnTo>
                    <a:lnTo>
                      <a:pt x="4" y="234"/>
                    </a:lnTo>
                    <a:lnTo>
                      <a:pt x="4" y="231"/>
                    </a:lnTo>
                    <a:lnTo>
                      <a:pt x="4" y="231"/>
                    </a:lnTo>
                    <a:lnTo>
                      <a:pt x="4" y="231"/>
                    </a:lnTo>
                    <a:lnTo>
                      <a:pt x="4" y="231"/>
                    </a:lnTo>
                    <a:lnTo>
                      <a:pt x="4" y="230"/>
                    </a:lnTo>
                    <a:lnTo>
                      <a:pt x="4" y="230"/>
                    </a:lnTo>
                    <a:lnTo>
                      <a:pt x="4" y="230"/>
                    </a:lnTo>
                    <a:lnTo>
                      <a:pt x="4" y="230"/>
                    </a:lnTo>
                    <a:lnTo>
                      <a:pt x="4" y="228"/>
                    </a:lnTo>
                    <a:lnTo>
                      <a:pt x="6" y="228"/>
                    </a:lnTo>
                    <a:lnTo>
                      <a:pt x="6" y="228"/>
                    </a:lnTo>
                    <a:lnTo>
                      <a:pt x="6" y="228"/>
                    </a:lnTo>
                    <a:lnTo>
                      <a:pt x="6" y="228"/>
                    </a:lnTo>
                    <a:lnTo>
                      <a:pt x="6" y="227"/>
                    </a:lnTo>
                    <a:lnTo>
                      <a:pt x="6" y="227"/>
                    </a:lnTo>
                    <a:lnTo>
                      <a:pt x="6" y="227"/>
                    </a:lnTo>
                    <a:lnTo>
                      <a:pt x="6" y="227"/>
                    </a:lnTo>
                    <a:lnTo>
                      <a:pt x="6" y="224"/>
                    </a:lnTo>
                    <a:lnTo>
                      <a:pt x="6" y="224"/>
                    </a:lnTo>
                    <a:lnTo>
                      <a:pt x="6" y="224"/>
                    </a:lnTo>
                    <a:lnTo>
                      <a:pt x="6" y="224"/>
                    </a:lnTo>
                    <a:lnTo>
                      <a:pt x="6" y="222"/>
                    </a:lnTo>
                    <a:lnTo>
                      <a:pt x="6" y="222"/>
                    </a:lnTo>
                    <a:lnTo>
                      <a:pt x="6" y="222"/>
                    </a:lnTo>
                    <a:lnTo>
                      <a:pt x="6" y="222"/>
                    </a:lnTo>
                    <a:lnTo>
                      <a:pt x="6" y="220"/>
                    </a:lnTo>
                    <a:lnTo>
                      <a:pt x="6" y="220"/>
                    </a:lnTo>
                    <a:lnTo>
                      <a:pt x="6" y="220"/>
                    </a:lnTo>
                    <a:lnTo>
                      <a:pt x="6" y="220"/>
                    </a:lnTo>
                    <a:lnTo>
                      <a:pt x="8" y="218"/>
                    </a:lnTo>
                    <a:lnTo>
                      <a:pt x="8" y="218"/>
                    </a:lnTo>
                    <a:lnTo>
                      <a:pt x="8" y="218"/>
                    </a:lnTo>
                    <a:lnTo>
                      <a:pt x="8" y="218"/>
                    </a:lnTo>
                    <a:lnTo>
                      <a:pt x="8" y="216"/>
                    </a:lnTo>
                    <a:lnTo>
                      <a:pt x="8" y="216"/>
                    </a:lnTo>
                    <a:lnTo>
                      <a:pt x="8" y="216"/>
                    </a:lnTo>
                    <a:lnTo>
                      <a:pt x="8" y="216"/>
                    </a:lnTo>
                    <a:lnTo>
                      <a:pt x="8" y="214"/>
                    </a:lnTo>
                    <a:lnTo>
                      <a:pt x="8" y="214"/>
                    </a:lnTo>
                    <a:lnTo>
                      <a:pt x="8" y="214"/>
                    </a:lnTo>
                    <a:lnTo>
                      <a:pt x="8" y="214"/>
                    </a:lnTo>
                    <a:lnTo>
                      <a:pt x="8" y="214"/>
                    </a:lnTo>
                    <a:lnTo>
                      <a:pt x="8" y="212"/>
                    </a:lnTo>
                    <a:lnTo>
                      <a:pt x="8" y="212"/>
                    </a:lnTo>
                    <a:lnTo>
                      <a:pt x="8" y="212"/>
                    </a:lnTo>
                    <a:lnTo>
                      <a:pt x="8" y="212"/>
                    </a:lnTo>
                    <a:lnTo>
                      <a:pt x="8" y="211"/>
                    </a:lnTo>
                    <a:lnTo>
                      <a:pt x="8" y="211"/>
                    </a:lnTo>
                    <a:lnTo>
                      <a:pt x="10" y="211"/>
                    </a:lnTo>
                    <a:lnTo>
                      <a:pt x="10" y="211"/>
                    </a:lnTo>
                    <a:lnTo>
                      <a:pt x="10" y="208"/>
                    </a:lnTo>
                    <a:lnTo>
                      <a:pt x="10" y="208"/>
                    </a:lnTo>
                    <a:lnTo>
                      <a:pt x="10" y="208"/>
                    </a:lnTo>
                    <a:lnTo>
                      <a:pt x="10" y="208"/>
                    </a:lnTo>
                    <a:lnTo>
                      <a:pt x="10" y="206"/>
                    </a:lnTo>
                    <a:lnTo>
                      <a:pt x="10" y="206"/>
                    </a:lnTo>
                    <a:lnTo>
                      <a:pt x="10" y="206"/>
                    </a:lnTo>
                    <a:lnTo>
                      <a:pt x="10" y="206"/>
                    </a:lnTo>
                    <a:lnTo>
                      <a:pt x="10" y="205"/>
                    </a:lnTo>
                    <a:lnTo>
                      <a:pt x="10" y="205"/>
                    </a:lnTo>
                    <a:lnTo>
                      <a:pt x="10" y="205"/>
                    </a:lnTo>
                    <a:lnTo>
                      <a:pt x="10" y="205"/>
                    </a:lnTo>
                    <a:lnTo>
                      <a:pt x="10" y="205"/>
                    </a:lnTo>
                    <a:lnTo>
                      <a:pt x="11" y="202"/>
                    </a:lnTo>
                    <a:lnTo>
                      <a:pt x="11" y="202"/>
                    </a:lnTo>
                    <a:lnTo>
                      <a:pt x="11" y="202"/>
                    </a:lnTo>
                    <a:lnTo>
                      <a:pt x="11" y="202"/>
                    </a:lnTo>
                    <a:lnTo>
                      <a:pt x="11" y="200"/>
                    </a:lnTo>
                    <a:lnTo>
                      <a:pt x="11" y="200"/>
                    </a:lnTo>
                    <a:lnTo>
                      <a:pt x="11" y="200"/>
                    </a:lnTo>
                    <a:lnTo>
                      <a:pt x="11" y="200"/>
                    </a:lnTo>
                    <a:lnTo>
                      <a:pt x="11" y="199"/>
                    </a:lnTo>
                    <a:lnTo>
                      <a:pt x="11" y="199"/>
                    </a:lnTo>
                    <a:lnTo>
                      <a:pt x="11" y="199"/>
                    </a:lnTo>
                    <a:lnTo>
                      <a:pt x="11" y="199"/>
                    </a:lnTo>
                    <a:lnTo>
                      <a:pt x="11" y="196"/>
                    </a:lnTo>
                    <a:lnTo>
                      <a:pt x="11" y="196"/>
                    </a:lnTo>
                    <a:lnTo>
                      <a:pt x="14" y="196"/>
                    </a:lnTo>
                    <a:lnTo>
                      <a:pt x="14" y="196"/>
                    </a:lnTo>
                    <a:lnTo>
                      <a:pt x="14" y="194"/>
                    </a:lnTo>
                    <a:lnTo>
                      <a:pt x="14" y="194"/>
                    </a:lnTo>
                    <a:lnTo>
                      <a:pt x="14" y="194"/>
                    </a:lnTo>
                    <a:lnTo>
                      <a:pt x="14" y="194"/>
                    </a:lnTo>
                    <a:lnTo>
                      <a:pt x="14" y="194"/>
                    </a:lnTo>
                    <a:lnTo>
                      <a:pt x="14" y="192"/>
                    </a:lnTo>
                    <a:lnTo>
                      <a:pt x="14" y="192"/>
                    </a:lnTo>
                    <a:lnTo>
                      <a:pt x="14" y="192"/>
                    </a:lnTo>
                    <a:lnTo>
                      <a:pt x="14" y="192"/>
                    </a:lnTo>
                    <a:lnTo>
                      <a:pt x="14" y="190"/>
                    </a:lnTo>
                    <a:lnTo>
                      <a:pt x="14" y="190"/>
                    </a:lnTo>
                    <a:lnTo>
                      <a:pt x="14" y="190"/>
                    </a:lnTo>
                    <a:lnTo>
                      <a:pt x="16" y="190"/>
                    </a:lnTo>
                    <a:lnTo>
                      <a:pt x="16" y="189"/>
                    </a:lnTo>
                    <a:lnTo>
                      <a:pt x="16" y="189"/>
                    </a:lnTo>
                    <a:lnTo>
                      <a:pt x="16" y="189"/>
                    </a:lnTo>
                    <a:lnTo>
                      <a:pt x="16" y="189"/>
                    </a:lnTo>
                    <a:lnTo>
                      <a:pt x="16" y="189"/>
                    </a:lnTo>
                    <a:lnTo>
                      <a:pt x="16" y="186"/>
                    </a:lnTo>
                    <a:lnTo>
                      <a:pt x="16" y="186"/>
                    </a:lnTo>
                    <a:lnTo>
                      <a:pt x="16" y="186"/>
                    </a:lnTo>
                    <a:lnTo>
                      <a:pt x="16" y="186"/>
                    </a:lnTo>
                    <a:lnTo>
                      <a:pt x="16" y="184"/>
                    </a:lnTo>
                    <a:lnTo>
                      <a:pt x="16" y="184"/>
                    </a:lnTo>
                    <a:lnTo>
                      <a:pt x="17" y="184"/>
                    </a:lnTo>
                    <a:lnTo>
                      <a:pt x="17" y="184"/>
                    </a:lnTo>
                    <a:lnTo>
                      <a:pt x="17" y="183"/>
                    </a:lnTo>
                    <a:lnTo>
                      <a:pt x="17" y="183"/>
                    </a:lnTo>
                    <a:lnTo>
                      <a:pt x="17" y="183"/>
                    </a:lnTo>
                    <a:lnTo>
                      <a:pt x="17" y="183"/>
                    </a:lnTo>
                    <a:lnTo>
                      <a:pt x="17" y="183"/>
                    </a:lnTo>
                    <a:lnTo>
                      <a:pt x="17" y="180"/>
                    </a:lnTo>
                    <a:lnTo>
                      <a:pt x="17" y="180"/>
                    </a:lnTo>
                    <a:lnTo>
                      <a:pt x="17" y="180"/>
                    </a:lnTo>
                    <a:lnTo>
                      <a:pt x="17" y="180"/>
                    </a:lnTo>
                    <a:lnTo>
                      <a:pt x="20" y="178"/>
                    </a:lnTo>
                    <a:lnTo>
                      <a:pt x="20" y="178"/>
                    </a:lnTo>
                    <a:lnTo>
                      <a:pt x="20" y="178"/>
                    </a:lnTo>
                    <a:lnTo>
                      <a:pt x="20" y="178"/>
                    </a:lnTo>
                    <a:lnTo>
                      <a:pt x="20" y="177"/>
                    </a:lnTo>
                    <a:lnTo>
                      <a:pt x="20" y="177"/>
                    </a:lnTo>
                    <a:lnTo>
                      <a:pt x="20" y="177"/>
                    </a:lnTo>
                    <a:lnTo>
                      <a:pt x="20" y="177"/>
                    </a:lnTo>
                    <a:lnTo>
                      <a:pt x="20" y="177"/>
                    </a:lnTo>
                    <a:lnTo>
                      <a:pt x="20" y="174"/>
                    </a:lnTo>
                    <a:lnTo>
                      <a:pt x="20" y="174"/>
                    </a:lnTo>
                    <a:lnTo>
                      <a:pt x="20" y="174"/>
                    </a:lnTo>
                    <a:lnTo>
                      <a:pt x="22" y="174"/>
                    </a:lnTo>
                    <a:lnTo>
                      <a:pt x="22" y="173"/>
                    </a:lnTo>
                    <a:lnTo>
                      <a:pt x="22" y="173"/>
                    </a:lnTo>
                    <a:lnTo>
                      <a:pt x="22" y="173"/>
                    </a:lnTo>
                    <a:lnTo>
                      <a:pt x="22" y="173"/>
                    </a:lnTo>
                    <a:lnTo>
                      <a:pt x="22" y="170"/>
                    </a:lnTo>
                    <a:lnTo>
                      <a:pt x="22" y="170"/>
                    </a:lnTo>
                    <a:lnTo>
                      <a:pt x="22" y="170"/>
                    </a:lnTo>
                    <a:lnTo>
                      <a:pt x="22" y="170"/>
                    </a:lnTo>
                    <a:lnTo>
                      <a:pt x="22" y="170"/>
                    </a:lnTo>
                    <a:lnTo>
                      <a:pt x="23" y="168"/>
                    </a:lnTo>
                    <a:lnTo>
                      <a:pt x="23" y="168"/>
                    </a:lnTo>
                    <a:lnTo>
                      <a:pt x="23" y="168"/>
                    </a:lnTo>
                    <a:lnTo>
                      <a:pt x="23" y="168"/>
                    </a:lnTo>
                    <a:lnTo>
                      <a:pt x="23" y="167"/>
                    </a:lnTo>
                    <a:lnTo>
                      <a:pt x="23" y="167"/>
                    </a:lnTo>
                    <a:lnTo>
                      <a:pt x="23" y="167"/>
                    </a:lnTo>
                    <a:lnTo>
                      <a:pt x="23" y="167"/>
                    </a:lnTo>
                    <a:lnTo>
                      <a:pt x="23" y="167"/>
                    </a:lnTo>
                    <a:lnTo>
                      <a:pt x="23" y="164"/>
                    </a:lnTo>
                    <a:lnTo>
                      <a:pt x="26" y="164"/>
                    </a:lnTo>
                    <a:lnTo>
                      <a:pt x="26" y="164"/>
                    </a:lnTo>
                    <a:lnTo>
                      <a:pt x="26" y="164"/>
                    </a:lnTo>
                    <a:lnTo>
                      <a:pt x="26" y="162"/>
                    </a:lnTo>
                    <a:lnTo>
                      <a:pt x="26" y="162"/>
                    </a:lnTo>
                    <a:lnTo>
                      <a:pt x="26" y="162"/>
                    </a:lnTo>
                    <a:lnTo>
                      <a:pt x="26" y="162"/>
                    </a:lnTo>
                    <a:lnTo>
                      <a:pt x="26" y="162"/>
                    </a:lnTo>
                    <a:lnTo>
                      <a:pt x="26" y="161"/>
                    </a:lnTo>
                    <a:lnTo>
                      <a:pt x="26" y="161"/>
                    </a:lnTo>
                    <a:lnTo>
                      <a:pt x="26" y="161"/>
                    </a:lnTo>
                    <a:lnTo>
                      <a:pt x="28" y="161"/>
                    </a:lnTo>
                    <a:lnTo>
                      <a:pt x="28" y="158"/>
                    </a:lnTo>
                    <a:lnTo>
                      <a:pt x="28" y="158"/>
                    </a:lnTo>
                    <a:lnTo>
                      <a:pt x="28" y="158"/>
                    </a:lnTo>
                    <a:lnTo>
                      <a:pt x="28" y="158"/>
                    </a:lnTo>
                    <a:lnTo>
                      <a:pt x="28" y="158"/>
                    </a:lnTo>
                    <a:lnTo>
                      <a:pt x="28" y="157"/>
                    </a:lnTo>
                    <a:lnTo>
                      <a:pt x="28" y="157"/>
                    </a:lnTo>
                    <a:lnTo>
                      <a:pt x="28" y="157"/>
                    </a:lnTo>
                    <a:lnTo>
                      <a:pt x="30" y="157"/>
                    </a:lnTo>
                    <a:lnTo>
                      <a:pt x="30" y="155"/>
                    </a:lnTo>
                    <a:lnTo>
                      <a:pt x="30" y="155"/>
                    </a:lnTo>
                    <a:lnTo>
                      <a:pt x="30" y="155"/>
                    </a:lnTo>
                    <a:lnTo>
                      <a:pt x="30" y="155"/>
                    </a:lnTo>
                    <a:lnTo>
                      <a:pt x="30" y="155"/>
                    </a:lnTo>
                    <a:lnTo>
                      <a:pt x="30" y="152"/>
                    </a:lnTo>
                    <a:lnTo>
                      <a:pt x="30" y="152"/>
                    </a:lnTo>
                    <a:lnTo>
                      <a:pt x="32" y="152"/>
                    </a:lnTo>
                    <a:lnTo>
                      <a:pt x="32" y="152"/>
                    </a:lnTo>
                    <a:lnTo>
                      <a:pt x="32" y="152"/>
                    </a:lnTo>
                    <a:lnTo>
                      <a:pt x="32" y="151"/>
                    </a:lnTo>
                    <a:lnTo>
                      <a:pt x="32" y="151"/>
                    </a:lnTo>
                    <a:lnTo>
                      <a:pt x="32" y="151"/>
                    </a:lnTo>
                    <a:lnTo>
                      <a:pt x="32" y="151"/>
                    </a:lnTo>
                    <a:lnTo>
                      <a:pt x="32" y="148"/>
                    </a:lnTo>
                    <a:lnTo>
                      <a:pt x="32" y="148"/>
                    </a:lnTo>
                    <a:lnTo>
                      <a:pt x="32" y="148"/>
                    </a:lnTo>
                    <a:lnTo>
                      <a:pt x="33" y="148"/>
                    </a:lnTo>
                    <a:lnTo>
                      <a:pt x="33" y="146"/>
                    </a:lnTo>
                    <a:lnTo>
                      <a:pt x="33" y="146"/>
                    </a:lnTo>
                    <a:lnTo>
                      <a:pt x="33" y="146"/>
                    </a:lnTo>
                    <a:lnTo>
                      <a:pt x="33" y="146"/>
                    </a:lnTo>
                    <a:lnTo>
                      <a:pt x="33" y="146"/>
                    </a:lnTo>
                    <a:lnTo>
                      <a:pt x="33" y="145"/>
                    </a:lnTo>
                    <a:lnTo>
                      <a:pt x="33" y="145"/>
                    </a:lnTo>
                    <a:lnTo>
                      <a:pt x="36" y="145"/>
                    </a:lnTo>
                    <a:lnTo>
                      <a:pt x="36" y="145"/>
                    </a:lnTo>
                    <a:lnTo>
                      <a:pt x="36" y="145"/>
                    </a:lnTo>
                    <a:lnTo>
                      <a:pt x="36" y="142"/>
                    </a:lnTo>
                    <a:lnTo>
                      <a:pt x="36" y="142"/>
                    </a:lnTo>
                    <a:lnTo>
                      <a:pt x="36" y="142"/>
                    </a:lnTo>
                    <a:lnTo>
                      <a:pt x="36" y="142"/>
                    </a:lnTo>
                    <a:lnTo>
                      <a:pt x="36" y="141"/>
                    </a:lnTo>
                    <a:lnTo>
                      <a:pt x="38" y="141"/>
                    </a:lnTo>
                    <a:lnTo>
                      <a:pt x="38" y="141"/>
                    </a:lnTo>
                    <a:lnTo>
                      <a:pt x="38" y="141"/>
                    </a:lnTo>
                    <a:lnTo>
                      <a:pt x="38" y="141"/>
                    </a:lnTo>
                    <a:lnTo>
                      <a:pt x="38" y="139"/>
                    </a:lnTo>
                    <a:lnTo>
                      <a:pt x="38" y="139"/>
                    </a:lnTo>
                    <a:lnTo>
                      <a:pt x="38" y="139"/>
                    </a:lnTo>
                    <a:lnTo>
                      <a:pt x="38" y="139"/>
                    </a:lnTo>
                    <a:lnTo>
                      <a:pt x="38" y="139"/>
                    </a:lnTo>
                    <a:lnTo>
                      <a:pt x="39" y="136"/>
                    </a:lnTo>
                    <a:lnTo>
                      <a:pt x="39" y="136"/>
                    </a:lnTo>
                    <a:lnTo>
                      <a:pt x="39" y="136"/>
                    </a:lnTo>
                    <a:lnTo>
                      <a:pt x="39" y="136"/>
                    </a:lnTo>
                    <a:lnTo>
                      <a:pt x="39" y="135"/>
                    </a:lnTo>
                    <a:lnTo>
                      <a:pt x="39" y="135"/>
                    </a:lnTo>
                    <a:lnTo>
                      <a:pt x="39" y="135"/>
                    </a:lnTo>
                    <a:lnTo>
                      <a:pt x="39" y="135"/>
                    </a:lnTo>
                    <a:lnTo>
                      <a:pt x="42" y="135"/>
                    </a:lnTo>
                    <a:lnTo>
                      <a:pt x="42" y="133"/>
                    </a:lnTo>
                    <a:lnTo>
                      <a:pt x="42" y="133"/>
                    </a:lnTo>
                    <a:lnTo>
                      <a:pt x="42" y="133"/>
                    </a:lnTo>
                    <a:lnTo>
                      <a:pt x="42" y="133"/>
                    </a:lnTo>
                    <a:lnTo>
                      <a:pt x="42" y="133"/>
                    </a:lnTo>
                    <a:lnTo>
                      <a:pt x="42" y="130"/>
                    </a:lnTo>
                    <a:lnTo>
                      <a:pt x="44" y="130"/>
                    </a:lnTo>
                    <a:lnTo>
                      <a:pt x="44" y="130"/>
                    </a:lnTo>
                    <a:lnTo>
                      <a:pt x="44" y="130"/>
                    </a:lnTo>
                    <a:lnTo>
                      <a:pt x="44" y="130"/>
                    </a:lnTo>
                    <a:lnTo>
                      <a:pt x="44" y="129"/>
                    </a:lnTo>
                    <a:lnTo>
                      <a:pt x="44" y="129"/>
                    </a:lnTo>
                    <a:lnTo>
                      <a:pt x="44" y="129"/>
                    </a:lnTo>
                    <a:lnTo>
                      <a:pt x="44" y="129"/>
                    </a:lnTo>
                    <a:lnTo>
                      <a:pt x="45" y="129"/>
                    </a:lnTo>
                    <a:lnTo>
                      <a:pt x="45" y="127"/>
                    </a:lnTo>
                    <a:lnTo>
                      <a:pt x="45" y="127"/>
                    </a:lnTo>
                    <a:lnTo>
                      <a:pt x="45" y="127"/>
                    </a:lnTo>
                    <a:lnTo>
                      <a:pt x="45" y="127"/>
                    </a:lnTo>
                    <a:lnTo>
                      <a:pt x="45" y="125"/>
                    </a:lnTo>
                    <a:lnTo>
                      <a:pt x="45" y="125"/>
                    </a:lnTo>
                    <a:lnTo>
                      <a:pt x="48" y="125"/>
                    </a:lnTo>
                    <a:lnTo>
                      <a:pt x="48" y="125"/>
                    </a:lnTo>
                    <a:lnTo>
                      <a:pt x="48" y="125"/>
                    </a:lnTo>
                    <a:lnTo>
                      <a:pt x="48" y="125"/>
                    </a:lnTo>
                    <a:lnTo>
                      <a:pt x="45" y="125"/>
                    </a:lnTo>
                    <a:lnTo>
                      <a:pt x="45" y="127"/>
                    </a:lnTo>
                    <a:lnTo>
                      <a:pt x="44" y="129"/>
                    </a:lnTo>
                    <a:lnTo>
                      <a:pt x="44" y="130"/>
                    </a:lnTo>
                    <a:lnTo>
                      <a:pt x="44" y="133"/>
                    </a:lnTo>
                    <a:lnTo>
                      <a:pt x="42" y="133"/>
                    </a:lnTo>
                    <a:lnTo>
                      <a:pt x="39" y="136"/>
                    </a:lnTo>
                    <a:lnTo>
                      <a:pt x="39" y="139"/>
                    </a:lnTo>
                    <a:lnTo>
                      <a:pt x="39" y="141"/>
                    </a:lnTo>
                    <a:lnTo>
                      <a:pt x="38" y="142"/>
                    </a:lnTo>
                    <a:lnTo>
                      <a:pt x="39" y="141"/>
                    </a:lnTo>
                    <a:lnTo>
                      <a:pt x="39" y="142"/>
                    </a:lnTo>
                    <a:lnTo>
                      <a:pt x="38" y="145"/>
                    </a:lnTo>
                    <a:lnTo>
                      <a:pt x="38" y="146"/>
                    </a:lnTo>
                    <a:lnTo>
                      <a:pt x="38" y="146"/>
                    </a:lnTo>
                    <a:lnTo>
                      <a:pt x="38" y="146"/>
                    </a:lnTo>
                    <a:lnTo>
                      <a:pt x="39" y="146"/>
                    </a:lnTo>
                    <a:lnTo>
                      <a:pt x="39" y="146"/>
                    </a:lnTo>
                    <a:lnTo>
                      <a:pt x="39" y="145"/>
                    </a:lnTo>
                    <a:lnTo>
                      <a:pt x="44" y="141"/>
                    </a:lnTo>
                    <a:lnTo>
                      <a:pt x="48" y="135"/>
                    </a:lnTo>
                    <a:lnTo>
                      <a:pt x="51" y="130"/>
                    </a:lnTo>
                    <a:lnTo>
                      <a:pt x="51" y="129"/>
                    </a:lnTo>
                    <a:lnTo>
                      <a:pt x="54" y="129"/>
                    </a:lnTo>
                    <a:lnTo>
                      <a:pt x="54" y="127"/>
                    </a:lnTo>
                    <a:lnTo>
                      <a:pt x="54" y="127"/>
                    </a:lnTo>
                    <a:lnTo>
                      <a:pt x="54" y="125"/>
                    </a:lnTo>
                    <a:lnTo>
                      <a:pt x="51" y="127"/>
                    </a:lnTo>
                    <a:lnTo>
                      <a:pt x="51" y="127"/>
                    </a:lnTo>
                    <a:lnTo>
                      <a:pt x="54" y="123"/>
                    </a:lnTo>
                    <a:lnTo>
                      <a:pt x="54" y="120"/>
                    </a:lnTo>
                    <a:lnTo>
                      <a:pt x="54" y="120"/>
                    </a:lnTo>
                    <a:lnTo>
                      <a:pt x="51" y="123"/>
                    </a:lnTo>
                    <a:lnTo>
                      <a:pt x="51" y="123"/>
                    </a:lnTo>
                    <a:lnTo>
                      <a:pt x="54" y="120"/>
                    </a:lnTo>
                    <a:lnTo>
                      <a:pt x="54" y="119"/>
                    </a:lnTo>
                    <a:lnTo>
                      <a:pt x="54" y="117"/>
                    </a:lnTo>
                    <a:lnTo>
                      <a:pt x="55" y="117"/>
                    </a:lnTo>
                    <a:lnTo>
                      <a:pt x="55" y="114"/>
                    </a:lnTo>
                    <a:lnTo>
                      <a:pt x="58" y="113"/>
                    </a:lnTo>
                    <a:lnTo>
                      <a:pt x="60" y="111"/>
                    </a:lnTo>
                    <a:lnTo>
                      <a:pt x="61" y="107"/>
                    </a:lnTo>
                    <a:lnTo>
                      <a:pt x="64" y="105"/>
                    </a:lnTo>
                    <a:lnTo>
                      <a:pt x="64" y="105"/>
                    </a:lnTo>
                    <a:lnTo>
                      <a:pt x="64" y="103"/>
                    </a:lnTo>
                    <a:lnTo>
                      <a:pt x="65" y="103"/>
                    </a:lnTo>
                    <a:lnTo>
                      <a:pt x="65" y="103"/>
                    </a:lnTo>
                    <a:lnTo>
                      <a:pt x="65" y="105"/>
                    </a:lnTo>
                    <a:lnTo>
                      <a:pt x="65" y="105"/>
                    </a:lnTo>
                    <a:lnTo>
                      <a:pt x="67" y="103"/>
                    </a:lnTo>
                    <a:lnTo>
                      <a:pt x="67" y="105"/>
                    </a:lnTo>
                    <a:lnTo>
                      <a:pt x="70" y="105"/>
                    </a:lnTo>
                    <a:lnTo>
                      <a:pt x="70" y="105"/>
                    </a:lnTo>
                    <a:lnTo>
                      <a:pt x="70" y="107"/>
                    </a:lnTo>
                    <a:lnTo>
                      <a:pt x="70" y="109"/>
                    </a:lnTo>
                    <a:lnTo>
                      <a:pt x="70" y="109"/>
                    </a:lnTo>
                    <a:lnTo>
                      <a:pt x="67" y="111"/>
                    </a:lnTo>
                    <a:lnTo>
                      <a:pt x="67" y="111"/>
                    </a:lnTo>
                    <a:lnTo>
                      <a:pt x="67" y="113"/>
                    </a:lnTo>
                    <a:lnTo>
                      <a:pt x="67" y="114"/>
                    </a:lnTo>
                    <a:lnTo>
                      <a:pt x="67" y="114"/>
                    </a:lnTo>
                    <a:lnTo>
                      <a:pt x="67" y="117"/>
                    </a:lnTo>
                    <a:lnTo>
                      <a:pt x="70" y="117"/>
                    </a:lnTo>
                    <a:lnTo>
                      <a:pt x="71" y="114"/>
                    </a:lnTo>
                    <a:lnTo>
                      <a:pt x="71" y="114"/>
                    </a:lnTo>
                    <a:lnTo>
                      <a:pt x="76" y="111"/>
                    </a:lnTo>
                    <a:lnTo>
                      <a:pt x="76" y="107"/>
                    </a:lnTo>
                    <a:lnTo>
                      <a:pt x="77" y="103"/>
                    </a:lnTo>
                    <a:lnTo>
                      <a:pt x="79" y="101"/>
                    </a:lnTo>
                    <a:lnTo>
                      <a:pt x="79" y="98"/>
                    </a:lnTo>
                    <a:lnTo>
                      <a:pt x="86" y="95"/>
                    </a:lnTo>
                    <a:lnTo>
                      <a:pt x="86" y="95"/>
                    </a:lnTo>
                    <a:lnTo>
                      <a:pt x="87" y="94"/>
                    </a:lnTo>
                    <a:lnTo>
                      <a:pt x="87" y="94"/>
                    </a:lnTo>
                    <a:lnTo>
                      <a:pt x="87" y="91"/>
                    </a:lnTo>
                    <a:lnTo>
                      <a:pt x="87" y="91"/>
                    </a:lnTo>
                    <a:lnTo>
                      <a:pt x="86" y="91"/>
                    </a:lnTo>
                    <a:lnTo>
                      <a:pt x="83" y="91"/>
                    </a:lnTo>
                    <a:lnTo>
                      <a:pt x="83" y="94"/>
                    </a:lnTo>
                    <a:lnTo>
                      <a:pt x="81" y="95"/>
                    </a:lnTo>
                    <a:lnTo>
                      <a:pt x="81" y="95"/>
                    </a:lnTo>
                    <a:lnTo>
                      <a:pt x="79" y="97"/>
                    </a:lnTo>
                    <a:lnTo>
                      <a:pt x="81" y="97"/>
                    </a:lnTo>
                    <a:lnTo>
                      <a:pt x="79" y="97"/>
                    </a:lnTo>
                    <a:lnTo>
                      <a:pt x="77" y="97"/>
                    </a:lnTo>
                    <a:lnTo>
                      <a:pt x="77" y="97"/>
                    </a:lnTo>
                    <a:lnTo>
                      <a:pt x="79" y="95"/>
                    </a:lnTo>
                    <a:lnTo>
                      <a:pt x="81" y="91"/>
                    </a:lnTo>
                    <a:lnTo>
                      <a:pt x="83" y="91"/>
                    </a:lnTo>
                    <a:lnTo>
                      <a:pt x="83" y="91"/>
                    </a:lnTo>
                    <a:lnTo>
                      <a:pt x="83" y="89"/>
                    </a:lnTo>
                    <a:lnTo>
                      <a:pt x="86" y="88"/>
                    </a:lnTo>
                    <a:lnTo>
                      <a:pt x="86" y="88"/>
                    </a:lnTo>
                    <a:lnTo>
                      <a:pt x="83" y="89"/>
                    </a:lnTo>
                    <a:lnTo>
                      <a:pt x="81" y="89"/>
                    </a:lnTo>
                    <a:lnTo>
                      <a:pt x="81" y="89"/>
                    </a:lnTo>
                    <a:lnTo>
                      <a:pt x="79" y="91"/>
                    </a:lnTo>
                    <a:lnTo>
                      <a:pt x="79" y="91"/>
                    </a:lnTo>
                    <a:lnTo>
                      <a:pt x="76" y="94"/>
                    </a:lnTo>
                    <a:lnTo>
                      <a:pt x="76" y="95"/>
                    </a:lnTo>
                    <a:lnTo>
                      <a:pt x="71" y="97"/>
                    </a:lnTo>
                    <a:lnTo>
                      <a:pt x="70" y="98"/>
                    </a:lnTo>
                    <a:lnTo>
                      <a:pt x="67" y="103"/>
                    </a:lnTo>
                    <a:lnTo>
                      <a:pt x="67" y="101"/>
                    </a:lnTo>
                    <a:lnTo>
                      <a:pt x="65" y="103"/>
                    </a:lnTo>
                    <a:lnTo>
                      <a:pt x="65" y="103"/>
                    </a:lnTo>
                    <a:lnTo>
                      <a:pt x="65" y="103"/>
                    </a:lnTo>
                    <a:lnTo>
                      <a:pt x="67" y="101"/>
                    </a:lnTo>
                    <a:lnTo>
                      <a:pt x="67" y="98"/>
                    </a:lnTo>
                    <a:lnTo>
                      <a:pt x="67" y="98"/>
                    </a:lnTo>
                    <a:lnTo>
                      <a:pt x="65" y="101"/>
                    </a:lnTo>
                    <a:lnTo>
                      <a:pt x="67" y="98"/>
                    </a:lnTo>
                    <a:lnTo>
                      <a:pt x="65" y="101"/>
                    </a:lnTo>
                    <a:lnTo>
                      <a:pt x="61" y="105"/>
                    </a:lnTo>
                    <a:lnTo>
                      <a:pt x="61" y="107"/>
                    </a:lnTo>
                    <a:lnTo>
                      <a:pt x="60" y="107"/>
                    </a:lnTo>
                    <a:lnTo>
                      <a:pt x="60" y="109"/>
                    </a:lnTo>
                    <a:lnTo>
                      <a:pt x="55" y="111"/>
                    </a:lnTo>
                    <a:lnTo>
                      <a:pt x="58" y="111"/>
                    </a:lnTo>
                    <a:lnTo>
                      <a:pt x="58" y="109"/>
                    </a:lnTo>
                    <a:lnTo>
                      <a:pt x="58" y="109"/>
                    </a:lnTo>
                    <a:lnTo>
                      <a:pt x="60" y="107"/>
                    </a:lnTo>
                    <a:lnTo>
                      <a:pt x="61" y="105"/>
                    </a:lnTo>
                    <a:lnTo>
                      <a:pt x="61" y="105"/>
                    </a:lnTo>
                    <a:lnTo>
                      <a:pt x="64" y="101"/>
                    </a:lnTo>
                    <a:lnTo>
                      <a:pt x="65" y="101"/>
                    </a:lnTo>
                    <a:lnTo>
                      <a:pt x="67" y="97"/>
                    </a:lnTo>
                    <a:lnTo>
                      <a:pt x="70" y="95"/>
                    </a:lnTo>
                    <a:lnTo>
                      <a:pt x="71" y="94"/>
                    </a:lnTo>
                    <a:lnTo>
                      <a:pt x="73" y="89"/>
                    </a:lnTo>
                    <a:lnTo>
                      <a:pt x="76" y="89"/>
                    </a:lnTo>
                    <a:lnTo>
                      <a:pt x="77" y="88"/>
                    </a:lnTo>
                    <a:lnTo>
                      <a:pt x="79" y="85"/>
                    </a:lnTo>
                    <a:lnTo>
                      <a:pt x="79" y="83"/>
                    </a:lnTo>
                    <a:lnTo>
                      <a:pt x="81" y="81"/>
                    </a:lnTo>
                    <a:lnTo>
                      <a:pt x="83" y="79"/>
                    </a:lnTo>
                    <a:lnTo>
                      <a:pt x="86" y="77"/>
                    </a:lnTo>
                    <a:lnTo>
                      <a:pt x="89" y="75"/>
                    </a:lnTo>
                    <a:lnTo>
                      <a:pt x="92" y="73"/>
                    </a:lnTo>
                    <a:lnTo>
                      <a:pt x="89" y="73"/>
                    </a:lnTo>
                    <a:lnTo>
                      <a:pt x="92" y="73"/>
                    </a:lnTo>
                    <a:lnTo>
                      <a:pt x="92" y="73"/>
                    </a:lnTo>
                    <a:lnTo>
                      <a:pt x="92" y="73"/>
                    </a:lnTo>
                    <a:lnTo>
                      <a:pt x="92" y="73"/>
                    </a:lnTo>
                    <a:lnTo>
                      <a:pt x="92" y="73"/>
                    </a:lnTo>
                    <a:lnTo>
                      <a:pt x="92" y="72"/>
                    </a:lnTo>
                    <a:lnTo>
                      <a:pt x="93" y="72"/>
                    </a:lnTo>
                    <a:lnTo>
                      <a:pt x="93" y="72"/>
                    </a:lnTo>
                    <a:lnTo>
                      <a:pt x="93" y="72"/>
                    </a:lnTo>
                    <a:lnTo>
                      <a:pt x="93" y="72"/>
                    </a:lnTo>
                    <a:lnTo>
                      <a:pt x="93" y="72"/>
                    </a:lnTo>
                    <a:lnTo>
                      <a:pt x="93" y="69"/>
                    </a:lnTo>
                    <a:lnTo>
                      <a:pt x="95" y="69"/>
                    </a:lnTo>
                    <a:lnTo>
                      <a:pt x="95" y="69"/>
                    </a:lnTo>
                    <a:lnTo>
                      <a:pt x="95" y="69"/>
                    </a:lnTo>
                    <a:lnTo>
                      <a:pt x="95" y="69"/>
                    </a:lnTo>
                    <a:lnTo>
                      <a:pt x="95" y="69"/>
                    </a:lnTo>
                    <a:lnTo>
                      <a:pt x="97" y="67"/>
                    </a:lnTo>
                    <a:lnTo>
                      <a:pt x="97" y="67"/>
                    </a:lnTo>
                    <a:lnTo>
                      <a:pt x="97" y="67"/>
                    </a:lnTo>
                    <a:lnTo>
                      <a:pt x="97" y="67"/>
                    </a:lnTo>
                    <a:lnTo>
                      <a:pt x="97" y="67"/>
                    </a:lnTo>
                    <a:lnTo>
                      <a:pt x="97" y="67"/>
                    </a:lnTo>
                    <a:lnTo>
                      <a:pt x="99" y="66"/>
                    </a:lnTo>
                    <a:lnTo>
                      <a:pt x="99" y="66"/>
                    </a:lnTo>
                    <a:lnTo>
                      <a:pt x="99" y="66"/>
                    </a:lnTo>
                    <a:lnTo>
                      <a:pt x="99" y="66"/>
                    </a:lnTo>
                    <a:lnTo>
                      <a:pt x="99" y="66"/>
                    </a:lnTo>
                    <a:lnTo>
                      <a:pt x="101" y="66"/>
                    </a:lnTo>
                    <a:lnTo>
                      <a:pt x="101" y="66"/>
                    </a:lnTo>
                    <a:lnTo>
                      <a:pt x="101" y="63"/>
                    </a:lnTo>
                    <a:lnTo>
                      <a:pt x="101" y="63"/>
                    </a:lnTo>
                    <a:lnTo>
                      <a:pt x="101" y="63"/>
                    </a:lnTo>
                    <a:lnTo>
                      <a:pt x="103" y="63"/>
                    </a:lnTo>
                    <a:lnTo>
                      <a:pt x="103" y="63"/>
                    </a:lnTo>
                    <a:lnTo>
                      <a:pt x="103" y="63"/>
                    </a:lnTo>
                    <a:lnTo>
                      <a:pt x="103" y="61"/>
                    </a:lnTo>
                    <a:lnTo>
                      <a:pt x="103" y="61"/>
                    </a:lnTo>
                    <a:lnTo>
                      <a:pt x="105" y="61"/>
                    </a:lnTo>
                    <a:lnTo>
                      <a:pt x="105" y="61"/>
                    </a:lnTo>
                    <a:lnTo>
                      <a:pt x="105" y="61"/>
                    </a:lnTo>
                    <a:lnTo>
                      <a:pt x="105" y="61"/>
                    </a:lnTo>
                    <a:lnTo>
                      <a:pt x="105" y="59"/>
                    </a:lnTo>
                    <a:lnTo>
                      <a:pt x="108" y="59"/>
                    </a:lnTo>
                    <a:lnTo>
                      <a:pt x="108" y="59"/>
                    </a:lnTo>
                    <a:lnTo>
                      <a:pt x="108" y="59"/>
                    </a:lnTo>
                    <a:lnTo>
                      <a:pt x="108" y="59"/>
                    </a:lnTo>
                    <a:lnTo>
                      <a:pt x="108" y="59"/>
                    </a:lnTo>
                    <a:lnTo>
                      <a:pt x="109" y="59"/>
                    </a:lnTo>
                    <a:lnTo>
                      <a:pt x="109" y="57"/>
                    </a:lnTo>
                    <a:lnTo>
                      <a:pt x="109" y="57"/>
                    </a:lnTo>
                    <a:lnTo>
                      <a:pt x="109" y="57"/>
                    </a:lnTo>
                    <a:lnTo>
                      <a:pt x="109" y="57"/>
                    </a:lnTo>
                    <a:lnTo>
                      <a:pt x="109" y="57"/>
                    </a:lnTo>
                    <a:lnTo>
                      <a:pt x="111" y="57"/>
                    </a:lnTo>
                    <a:lnTo>
                      <a:pt x="111" y="56"/>
                    </a:lnTo>
                    <a:lnTo>
                      <a:pt x="111" y="56"/>
                    </a:lnTo>
                    <a:lnTo>
                      <a:pt x="111" y="56"/>
                    </a:lnTo>
                    <a:lnTo>
                      <a:pt x="111" y="56"/>
                    </a:lnTo>
                    <a:lnTo>
                      <a:pt x="112" y="56"/>
                    </a:lnTo>
                    <a:lnTo>
                      <a:pt x="112" y="56"/>
                    </a:lnTo>
                    <a:lnTo>
                      <a:pt x="112" y="56"/>
                    </a:lnTo>
                    <a:lnTo>
                      <a:pt x="112" y="53"/>
                    </a:lnTo>
                    <a:lnTo>
                      <a:pt x="112" y="53"/>
                    </a:lnTo>
                    <a:lnTo>
                      <a:pt x="115" y="53"/>
                    </a:lnTo>
                    <a:lnTo>
                      <a:pt x="115" y="53"/>
                    </a:lnTo>
                    <a:lnTo>
                      <a:pt x="115" y="53"/>
                    </a:lnTo>
                    <a:lnTo>
                      <a:pt x="115" y="53"/>
                    </a:lnTo>
                    <a:lnTo>
                      <a:pt x="115" y="53"/>
                    </a:lnTo>
                    <a:lnTo>
                      <a:pt x="117" y="51"/>
                    </a:lnTo>
                    <a:lnTo>
                      <a:pt x="117" y="51"/>
                    </a:lnTo>
                    <a:lnTo>
                      <a:pt x="117" y="51"/>
                    </a:lnTo>
                    <a:lnTo>
                      <a:pt x="117" y="51"/>
                    </a:lnTo>
                    <a:lnTo>
                      <a:pt x="117" y="51"/>
                    </a:lnTo>
                    <a:lnTo>
                      <a:pt x="118" y="51"/>
                    </a:lnTo>
                    <a:lnTo>
                      <a:pt x="118" y="51"/>
                    </a:lnTo>
                    <a:lnTo>
                      <a:pt x="118" y="50"/>
                    </a:lnTo>
                    <a:lnTo>
                      <a:pt x="118" y="50"/>
                    </a:lnTo>
                    <a:lnTo>
                      <a:pt x="118" y="50"/>
                    </a:lnTo>
                    <a:lnTo>
                      <a:pt x="121" y="50"/>
                    </a:lnTo>
                    <a:lnTo>
                      <a:pt x="121" y="50"/>
                    </a:lnTo>
                    <a:lnTo>
                      <a:pt x="121" y="50"/>
                    </a:lnTo>
                    <a:lnTo>
                      <a:pt x="121" y="50"/>
                    </a:lnTo>
                    <a:lnTo>
                      <a:pt x="121" y="47"/>
                    </a:lnTo>
                    <a:lnTo>
                      <a:pt x="123" y="47"/>
                    </a:lnTo>
                    <a:lnTo>
                      <a:pt x="123" y="47"/>
                    </a:lnTo>
                    <a:lnTo>
                      <a:pt x="123" y="47"/>
                    </a:lnTo>
                    <a:lnTo>
                      <a:pt x="123" y="47"/>
                    </a:lnTo>
                    <a:lnTo>
                      <a:pt x="125" y="47"/>
                    </a:lnTo>
                    <a:lnTo>
                      <a:pt x="125" y="47"/>
                    </a:lnTo>
                    <a:lnTo>
                      <a:pt x="125" y="45"/>
                    </a:lnTo>
                    <a:lnTo>
                      <a:pt x="125" y="45"/>
                    </a:lnTo>
                    <a:lnTo>
                      <a:pt x="125" y="45"/>
                    </a:lnTo>
                    <a:lnTo>
                      <a:pt x="125" y="45"/>
                    </a:lnTo>
                    <a:lnTo>
                      <a:pt x="127" y="45"/>
                    </a:lnTo>
                    <a:lnTo>
                      <a:pt x="127" y="45"/>
                    </a:lnTo>
                    <a:lnTo>
                      <a:pt x="127" y="45"/>
                    </a:lnTo>
                    <a:lnTo>
                      <a:pt x="125" y="45"/>
                    </a:lnTo>
                    <a:lnTo>
                      <a:pt x="127" y="45"/>
                    </a:lnTo>
                    <a:lnTo>
                      <a:pt x="131" y="44"/>
                    </a:lnTo>
                    <a:lnTo>
                      <a:pt x="133" y="41"/>
                    </a:lnTo>
                    <a:lnTo>
                      <a:pt x="134" y="40"/>
                    </a:lnTo>
                    <a:lnTo>
                      <a:pt x="137" y="40"/>
                    </a:lnTo>
                    <a:lnTo>
                      <a:pt x="137" y="40"/>
                    </a:lnTo>
                    <a:lnTo>
                      <a:pt x="137" y="40"/>
                    </a:lnTo>
                    <a:lnTo>
                      <a:pt x="134" y="40"/>
                    </a:lnTo>
                    <a:lnTo>
                      <a:pt x="133" y="41"/>
                    </a:lnTo>
                    <a:lnTo>
                      <a:pt x="131" y="41"/>
                    </a:lnTo>
                    <a:lnTo>
                      <a:pt x="129" y="44"/>
                    </a:lnTo>
                    <a:lnTo>
                      <a:pt x="127" y="45"/>
                    </a:lnTo>
                    <a:lnTo>
                      <a:pt x="125" y="45"/>
                    </a:lnTo>
                    <a:lnTo>
                      <a:pt x="125" y="47"/>
                    </a:lnTo>
                    <a:lnTo>
                      <a:pt x="125" y="47"/>
                    </a:lnTo>
                    <a:lnTo>
                      <a:pt x="118" y="50"/>
                    </a:lnTo>
                    <a:lnTo>
                      <a:pt x="121" y="50"/>
                    </a:lnTo>
                    <a:lnTo>
                      <a:pt x="121" y="50"/>
                    </a:lnTo>
                    <a:lnTo>
                      <a:pt x="121" y="51"/>
                    </a:lnTo>
                    <a:lnTo>
                      <a:pt x="121" y="50"/>
                    </a:lnTo>
                    <a:lnTo>
                      <a:pt x="121" y="51"/>
                    </a:lnTo>
                    <a:lnTo>
                      <a:pt x="118" y="53"/>
                    </a:lnTo>
                    <a:lnTo>
                      <a:pt x="118" y="53"/>
                    </a:lnTo>
                    <a:lnTo>
                      <a:pt x="118" y="53"/>
                    </a:lnTo>
                    <a:lnTo>
                      <a:pt x="118" y="53"/>
                    </a:lnTo>
                    <a:lnTo>
                      <a:pt x="121" y="51"/>
                    </a:lnTo>
                    <a:lnTo>
                      <a:pt x="121" y="51"/>
                    </a:lnTo>
                    <a:lnTo>
                      <a:pt x="121" y="51"/>
                    </a:lnTo>
                    <a:lnTo>
                      <a:pt x="125" y="50"/>
                    </a:lnTo>
                    <a:lnTo>
                      <a:pt x="127" y="47"/>
                    </a:lnTo>
                    <a:lnTo>
                      <a:pt x="131" y="47"/>
                    </a:lnTo>
                    <a:lnTo>
                      <a:pt x="131" y="47"/>
                    </a:lnTo>
                    <a:lnTo>
                      <a:pt x="127" y="50"/>
                    </a:lnTo>
                    <a:lnTo>
                      <a:pt x="127" y="50"/>
                    </a:lnTo>
                    <a:lnTo>
                      <a:pt x="131" y="47"/>
                    </a:lnTo>
                    <a:lnTo>
                      <a:pt x="131" y="47"/>
                    </a:lnTo>
                    <a:lnTo>
                      <a:pt x="133" y="45"/>
                    </a:lnTo>
                    <a:lnTo>
                      <a:pt x="137" y="45"/>
                    </a:lnTo>
                    <a:lnTo>
                      <a:pt x="137" y="45"/>
                    </a:lnTo>
                    <a:lnTo>
                      <a:pt x="137" y="45"/>
                    </a:lnTo>
                    <a:lnTo>
                      <a:pt x="137" y="47"/>
                    </a:lnTo>
                    <a:lnTo>
                      <a:pt x="137" y="47"/>
                    </a:lnTo>
                    <a:lnTo>
                      <a:pt x="139" y="47"/>
                    </a:lnTo>
                    <a:lnTo>
                      <a:pt x="140" y="45"/>
                    </a:lnTo>
                    <a:lnTo>
                      <a:pt x="140" y="45"/>
                    </a:lnTo>
                    <a:lnTo>
                      <a:pt x="140" y="44"/>
                    </a:lnTo>
                    <a:lnTo>
                      <a:pt x="139" y="44"/>
                    </a:lnTo>
                    <a:lnTo>
                      <a:pt x="140" y="41"/>
                    </a:lnTo>
                    <a:lnTo>
                      <a:pt x="143" y="40"/>
                    </a:lnTo>
                    <a:lnTo>
                      <a:pt x="146" y="38"/>
                    </a:lnTo>
                    <a:lnTo>
                      <a:pt x="153" y="35"/>
                    </a:lnTo>
                    <a:lnTo>
                      <a:pt x="156" y="34"/>
                    </a:lnTo>
                    <a:lnTo>
                      <a:pt x="156" y="34"/>
                    </a:lnTo>
                    <a:lnTo>
                      <a:pt x="161" y="34"/>
                    </a:lnTo>
                    <a:lnTo>
                      <a:pt x="161" y="34"/>
                    </a:lnTo>
                    <a:lnTo>
                      <a:pt x="162" y="34"/>
                    </a:lnTo>
                    <a:lnTo>
                      <a:pt x="165" y="31"/>
                    </a:lnTo>
                    <a:lnTo>
                      <a:pt x="165" y="31"/>
                    </a:lnTo>
                    <a:lnTo>
                      <a:pt x="165" y="29"/>
                    </a:lnTo>
                    <a:lnTo>
                      <a:pt x="161" y="31"/>
                    </a:lnTo>
                    <a:lnTo>
                      <a:pt x="159" y="31"/>
                    </a:lnTo>
                    <a:lnTo>
                      <a:pt x="156" y="34"/>
                    </a:lnTo>
                    <a:lnTo>
                      <a:pt x="156" y="34"/>
                    </a:lnTo>
                    <a:lnTo>
                      <a:pt x="155" y="34"/>
                    </a:lnTo>
                    <a:lnTo>
                      <a:pt x="153" y="34"/>
                    </a:lnTo>
                    <a:lnTo>
                      <a:pt x="149" y="35"/>
                    </a:lnTo>
                    <a:lnTo>
                      <a:pt x="145" y="38"/>
                    </a:lnTo>
                    <a:lnTo>
                      <a:pt x="145" y="38"/>
                    </a:lnTo>
                    <a:lnTo>
                      <a:pt x="140" y="40"/>
                    </a:lnTo>
                    <a:lnTo>
                      <a:pt x="139" y="41"/>
                    </a:lnTo>
                    <a:lnTo>
                      <a:pt x="137" y="41"/>
                    </a:lnTo>
                    <a:lnTo>
                      <a:pt x="137" y="41"/>
                    </a:lnTo>
                    <a:lnTo>
                      <a:pt x="131" y="44"/>
                    </a:lnTo>
                    <a:lnTo>
                      <a:pt x="129" y="45"/>
                    </a:lnTo>
                    <a:lnTo>
                      <a:pt x="129" y="45"/>
                    </a:lnTo>
                    <a:lnTo>
                      <a:pt x="127" y="45"/>
                    </a:lnTo>
                    <a:lnTo>
                      <a:pt x="127" y="45"/>
                    </a:lnTo>
                    <a:lnTo>
                      <a:pt x="127" y="45"/>
                    </a:lnTo>
                    <a:lnTo>
                      <a:pt x="133" y="41"/>
                    </a:lnTo>
                    <a:lnTo>
                      <a:pt x="137" y="40"/>
                    </a:lnTo>
                    <a:lnTo>
                      <a:pt x="139" y="38"/>
                    </a:lnTo>
                    <a:lnTo>
                      <a:pt x="140" y="38"/>
                    </a:lnTo>
                    <a:lnTo>
                      <a:pt x="143" y="35"/>
                    </a:lnTo>
                    <a:lnTo>
                      <a:pt x="145" y="35"/>
                    </a:lnTo>
                    <a:lnTo>
                      <a:pt x="143" y="35"/>
                    </a:lnTo>
                    <a:lnTo>
                      <a:pt x="145" y="35"/>
                    </a:lnTo>
                    <a:lnTo>
                      <a:pt x="146" y="34"/>
                    </a:lnTo>
                    <a:lnTo>
                      <a:pt x="150" y="31"/>
                    </a:lnTo>
                    <a:lnTo>
                      <a:pt x="153" y="29"/>
                    </a:lnTo>
                    <a:lnTo>
                      <a:pt x="155" y="29"/>
                    </a:lnTo>
                    <a:lnTo>
                      <a:pt x="159" y="28"/>
                    </a:lnTo>
                    <a:lnTo>
                      <a:pt x="161" y="25"/>
                    </a:lnTo>
                    <a:lnTo>
                      <a:pt x="162" y="25"/>
                    </a:lnTo>
                    <a:lnTo>
                      <a:pt x="162" y="25"/>
                    </a:lnTo>
                    <a:lnTo>
                      <a:pt x="162" y="25"/>
                    </a:lnTo>
                    <a:lnTo>
                      <a:pt x="162" y="25"/>
                    </a:lnTo>
                    <a:lnTo>
                      <a:pt x="166" y="25"/>
                    </a:lnTo>
                    <a:lnTo>
                      <a:pt x="165" y="25"/>
                    </a:lnTo>
                    <a:lnTo>
                      <a:pt x="166" y="25"/>
                    </a:lnTo>
                    <a:lnTo>
                      <a:pt x="166" y="25"/>
                    </a:lnTo>
                    <a:lnTo>
                      <a:pt x="168" y="25"/>
                    </a:lnTo>
                    <a:lnTo>
                      <a:pt x="172" y="24"/>
                    </a:lnTo>
                    <a:lnTo>
                      <a:pt x="174" y="24"/>
                    </a:lnTo>
                    <a:lnTo>
                      <a:pt x="177" y="24"/>
                    </a:lnTo>
                    <a:lnTo>
                      <a:pt x="178" y="24"/>
                    </a:lnTo>
                    <a:lnTo>
                      <a:pt x="182" y="22"/>
                    </a:lnTo>
                    <a:lnTo>
                      <a:pt x="184" y="22"/>
                    </a:lnTo>
                    <a:lnTo>
                      <a:pt x="184" y="24"/>
                    </a:lnTo>
                    <a:lnTo>
                      <a:pt x="187" y="24"/>
                    </a:lnTo>
                    <a:lnTo>
                      <a:pt x="184" y="24"/>
                    </a:lnTo>
                    <a:lnTo>
                      <a:pt x="188" y="24"/>
                    </a:lnTo>
                    <a:lnTo>
                      <a:pt x="188" y="24"/>
                    </a:lnTo>
                    <a:lnTo>
                      <a:pt x="188" y="25"/>
                    </a:lnTo>
                    <a:lnTo>
                      <a:pt x="184" y="28"/>
                    </a:lnTo>
                    <a:lnTo>
                      <a:pt x="182" y="28"/>
                    </a:lnTo>
                    <a:lnTo>
                      <a:pt x="182" y="28"/>
                    </a:lnTo>
                    <a:lnTo>
                      <a:pt x="182" y="28"/>
                    </a:lnTo>
                    <a:lnTo>
                      <a:pt x="181" y="29"/>
                    </a:lnTo>
                    <a:lnTo>
                      <a:pt x="181" y="31"/>
                    </a:lnTo>
                    <a:lnTo>
                      <a:pt x="174" y="35"/>
                    </a:lnTo>
                    <a:lnTo>
                      <a:pt x="174" y="38"/>
                    </a:lnTo>
                    <a:lnTo>
                      <a:pt x="171" y="40"/>
                    </a:lnTo>
                    <a:lnTo>
                      <a:pt x="168" y="40"/>
                    </a:lnTo>
                    <a:lnTo>
                      <a:pt x="166" y="40"/>
                    </a:lnTo>
                    <a:lnTo>
                      <a:pt x="166" y="38"/>
                    </a:lnTo>
                    <a:lnTo>
                      <a:pt x="168" y="35"/>
                    </a:lnTo>
                    <a:lnTo>
                      <a:pt x="166" y="35"/>
                    </a:lnTo>
                    <a:lnTo>
                      <a:pt x="165" y="38"/>
                    </a:lnTo>
                    <a:lnTo>
                      <a:pt x="161" y="40"/>
                    </a:lnTo>
                    <a:lnTo>
                      <a:pt x="159" y="40"/>
                    </a:lnTo>
                    <a:lnTo>
                      <a:pt x="159" y="41"/>
                    </a:lnTo>
                    <a:lnTo>
                      <a:pt x="156" y="41"/>
                    </a:lnTo>
                    <a:lnTo>
                      <a:pt x="155" y="44"/>
                    </a:lnTo>
                    <a:lnTo>
                      <a:pt x="156" y="44"/>
                    </a:lnTo>
                    <a:lnTo>
                      <a:pt x="161" y="41"/>
                    </a:lnTo>
                    <a:lnTo>
                      <a:pt x="161" y="40"/>
                    </a:lnTo>
                    <a:lnTo>
                      <a:pt x="161" y="41"/>
                    </a:lnTo>
                    <a:lnTo>
                      <a:pt x="159" y="44"/>
                    </a:lnTo>
                    <a:lnTo>
                      <a:pt x="161" y="44"/>
                    </a:lnTo>
                    <a:lnTo>
                      <a:pt x="162" y="41"/>
                    </a:lnTo>
                    <a:lnTo>
                      <a:pt x="166" y="41"/>
                    </a:lnTo>
                    <a:lnTo>
                      <a:pt x="166" y="41"/>
                    </a:lnTo>
                    <a:lnTo>
                      <a:pt x="168" y="41"/>
                    </a:lnTo>
                    <a:lnTo>
                      <a:pt x="168" y="41"/>
                    </a:lnTo>
                    <a:lnTo>
                      <a:pt x="168" y="44"/>
                    </a:lnTo>
                    <a:lnTo>
                      <a:pt x="172" y="41"/>
                    </a:lnTo>
                    <a:lnTo>
                      <a:pt x="172" y="40"/>
                    </a:lnTo>
                    <a:lnTo>
                      <a:pt x="178" y="38"/>
                    </a:lnTo>
                    <a:lnTo>
                      <a:pt x="181" y="38"/>
                    </a:lnTo>
                    <a:lnTo>
                      <a:pt x="177" y="40"/>
                    </a:lnTo>
                    <a:lnTo>
                      <a:pt x="177" y="40"/>
                    </a:lnTo>
                    <a:lnTo>
                      <a:pt x="174" y="40"/>
                    </a:lnTo>
                    <a:lnTo>
                      <a:pt x="172" y="41"/>
                    </a:lnTo>
                    <a:lnTo>
                      <a:pt x="174" y="44"/>
                    </a:lnTo>
                    <a:lnTo>
                      <a:pt x="177" y="41"/>
                    </a:lnTo>
                    <a:lnTo>
                      <a:pt x="178" y="41"/>
                    </a:lnTo>
                    <a:lnTo>
                      <a:pt x="181" y="41"/>
                    </a:lnTo>
                    <a:lnTo>
                      <a:pt x="187" y="41"/>
                    </a:lnTo>
                    <a:lnTo>
                      <a:pt x="184" y="44"/>
                    </a:lnTo>
                    <a:lnTo>
                      <a:pt x="187" y="44"/>
                    </a:lnTo>
                    <a:lnTo>
                      <a:pt x="190" y="44"/>
                    </a:lnTo>
                    <a:lnTo>
                      <a:pt x="190" y="45"/>
                    </a:lnTo>
                    <a:lnTo>
                      <a:pt x="193" y="45"/>
                    </a:lnTo>
                    <a:lnTo>
                      <a:pt x="194" y="44"/>
                    </a:lnTo>
                    <a:lnTo>
                      <a:pt x="196" y="41"/>
                    </a:lnTo>
                    <a:lnTo>
                      <a:pt x="198" y="45"/>
                    </a:lnTo>
                    <a:lnTo>
                      <a:pt x="196" y="47"/>
                    </a:lnTo>
                    <a:lnTo>
                      <a:pt x="198" y="47"/>
                    </a:lnTo>
                    <a:lnTo>
                      <a:pt x="196" y="50"/>
                    </a:lnTo>
                    <a:lnTo>
                      <a:pt x="200" y="50"/>
                    </a:lnTo>
                    <a:lnTo>
                      <a:pt x="200" y="47"/>
                    </a:lnTo>
                    <a:lnTo>
                      <a:pt x="200" y="45"/>
                    </a:lnTo>
                    <a:lnTo>
                      <a:pt x="204" y="44"/>
                    </a:lnTo>
                    <a:lnTo>
                      <a:pt x="206" y="41"/>
                    </a:lnTo>
                    <a:lnTo>
                      <a:pt x="210" y="41"/>
                    </a:lnTo>
                    <a:lnTo>
                      <a:pt x="213" y="40"/>
                    </a:lnTo>
                    <a:lnTo>
                      <a:pt x="216" y="40"/>
                    </a:lnTo>
                    <a:lnTo>
                      <a:pt x="218" y="40"/>
                    </a:lnTo>
                    <a:lnTo>
                      <a:pt x="218" y="40"/>
                    </a:lnTo>
                    <a:lnTo>
                      <a:pt x="216" y="41"/>
                    </a:lnTo>
                    <a:lnTo>
                      <a:pt x="213" y="44"/>
                    </a:lnTo>
                    <a:lnTo>
                      <a:pt x="210" y="45"/>
                    </a:lnTo>
                    <a:lnTo>
                      <a:pt x="204" y="50"/>
                    </a:lnTo>
                    <a:lnTo>
                      <a:pt x="204" y="51"/>
                    </a:lnTo>
                    <a:lnTo>
                      <a:pt x="203" y="53"/>
                    </a:lnTo>
                    <a:lnTo>
                      <a:pt x="194" y="56"/>
                    </a:lnTo>
                    <a:lnTo>
                      <a:pt x="196" y="56"/>
                    </a:lnTo>
                    <a:lnTo>
                      <a:pt x="198" y="56"/>
                    </a:lnTo>
                    <a:lnTo>
                      <a:pt x="203" y="53"/>
                    </a:lnTo>
                    <a:lnTo>
                      <a:pt x="206" y="51"/>
                    </a:lnTo>
                    <a:lnTo>
                      <a:pt x="209" y="51"/>
                    </a:lnTo>
                    <a:lnTo>
                      <a:pt x="209" y="50"/>
                    </a:lnTo>
                    <a:lnTo>
                      <a:pt x="206" y="50"/>
                    </a:lnTo>
                    <a:lnTo>
                      <a:pt x="209" y="47"/>
                    </a:lnTo>
                    <a:lnTo>
                      <a:pt x="212" y="45"/>
                    </a:lnTo>
                    <a:lnTo>
                      <a:pt x="213" y="44"/>
                    </a:lnTo>
                    <a:lnTo>
                      <a:pt x="216" y="44"/>
                    </a:lnTo>
                    <a:lnTo>
                      <a:pt x="218" y="44"/>
                    </a:lnTo>
                    <a:lnTo>
                      <a:pt x="224" y="44"/>
                    </a:lnTo>
                    <a:lnTo>
                      <a:pt x="224" y="44"/>
                    </a:lnTo>
                    <a:lnTo>
                      <a:pt x="224" y="45"/>
                    </a:lnTo>
                    <a:lnTo>
                      <a:pt x="224" y="47"/>
                    </a:lnTo>
                    <a:lnTo>
                      <a:pt x="226" y="45"/>
                    </a:lnTo>
                    <a:lnTo>
                      <a:pt x="226" y="44"/>
                    </a:lnTo>
                    <a:lnTo>
                      <a:pt x="226" y="44"/>
                    </a:lnTo>
                    <a:lnTo>
                      <a:pt x="228" y="40"/>
                    </a:lnTo>
                    <a:lnTo>
                      <a:pt x="232" y="41"/>
                    </a:lnTo>
                    <a:lnTo>
                      <a:pt x="235" y="41"/>
                    </a:lnTo>
                    <a:lnTo>
                      <a:pt x="240" y="40"/>
                    </a:lnTo>
                    <a:lnTo>
                      <a:pt x="244" y="38"/>
                    </a:lnTo>
                    <a:lnTo>
                      <a:pt x="250" y="38"/>
                    </a:lnTo>
                    <a:lnTo>
                      <a:pt x="251" y="38"/>
                    </a:lnTo>
                    <a:lnTo>
                      <a:pt x="254" y="38"/>
                    </a:lnTo>
                    <a:lnTo>
                      <a:pt x="260" y="38"/>
                    </a:lnTo>
                    <a:lnTo>
                      <a:pt x="260" y="35"/>
                    </a:lnTo>
                    <a:lnTo>
                      <a:pt x="263" y="34"/>
                    </a:lnTo>
                    <a:lnTo>
                      <a:pt x="266" y="35"/>
                    </a:lnTo>
                    <a:lnTo>
                      <a:pt x="266" y="35"/>
                    </a:lnTo>
                    <a:lnTo>
                      <a:pt x="267" y="38"/>
                    </a:lnTo>
                    <a:lnTo>
                      <a:pt x="272" y="38"/>
                    </a:lnTo>
                    <a:lnTo>
                      <a:pt x="273" y="38"/>
                    </a:lnTo>
                    <a:lnTo>
                      <a:pt x="273" y="38"/>
                    </a:lnTo>
                    <a:close/>
                    <a:moveTo>
                      <a:pt x="97" y="105"/>
                    </a:moveTo>
                    <a:lnTo>
                      <a:pt x="93" y="107"/>
                    </a:lnTo>
                    <a:lnTo>
                      <a:pt x="93" y="107"/>
                    </a:lnTo>
                    <a:lnTo>
                      <a:pt x="89" y="107"/>
                    </a:lnTo>
                    <a:lnTo>
                      <a:pt x="89" y="107"/>
                    </a:lnTo>
                    <a:lnTo>
                      <a:pt x="87" y="109"/>
                    </a:lnTo>
                    <a:lnTo>
                      <a:pt x="86" y="109"/>
                    </a:lnTo>
                    <a:lnTo>
                      <a:pt x="83" y="111"/>
                    </a:lnTo>
                    <a:lnTo>
                      <a:pt x="83" y="113"/>
                    </a:lnTo>
                    <a:lnTo>
                      <a:pt x="83" y="114"/>
                    </a:lnTo>
                    <a:lnTo>
                      <a:pt x="79" y="117"/>
                    </a:lnTo>
                    <a:lnTo>
                      <a:pt x="77" y="123"/>
                    </a:lnTo>
                    <a:lnTo>
                      <a:pt x="77" y="125"/>
                    </a:lnTo>
                    <a:lnTo>
                      <a:pt x="76" y="129"/>
                    </a:lnTo>
                    <a:lnTo>
                      <a:pt x="73" y="130"/>
                    </a:lnTo>
                    <a:lnTo>
                      <a:pt x="67" y="135"/>
                    </a:lnTo>
                    <a:lnTo>
                      <a:pt x="67" y="136"/>
                    </a:lnTo>
                    <a:lnTo>
                      <a:pt x="65" y="139"/>
                    </a:lnTo>
                    <a:lnTo>
                      <a:pt x="65" y="141"/>
                    </a:lnTo>
                    <a:lnTo>
                      <a:pt x="65" y="142"/>
                    </a:lnTo>
                    <a:lnTo>
                      <a:pt x="65" y="145"/>
                    </a:lnTo>
                    <a:lnTo>
                      <a:pt x="65" y="146"/>
                    </a:lnTo>
                    <a:lnTo>
                      <a:pt x="65" y="146"/>
                    </a:lnTo>
                    <a:lnTo>
                      <a:pt x="70" y="148"/>
                    </a:lnTo>
                    <a:lnTo>
                      <a:pt x="71" y="146"/>
                    </a:lnTo>
                    <a:lnTo>
                      <a:pt x="73" y="141"/>
                    </a:lnTo>
                    <a:lnTo>
                      <a:pt x="76" y="141"/>
                    </a:lnTo>
                    <a:lnTo>
                      <a:pt x="76" y="139"/>
                    </a:lnTo>
                    <a:lnTo>
                      <a:pt x="77" y="135"/>
                    </a:lnTo>
                    <a:lnTo>
                      <a:pt x="77" y="133"/>
                    </a:lnTo>
                    <a:lnTo>
                      <a:pt x="79" y="130"/>
                    </a:lnTo>
                    <a:lnTo>
                      <a:pt x="79" y="133"/>
                    </a:lnTo>
                    <a:lnTo>
                      <a:pt x="81" y="133"/>
                    </a:lnTo>
                    <a:lnTo>
                      <a:pt x="83" y="133"/>
                    </a:lnTo>
                    <a:lnTo>
                      <a:pt x="83" y="130"/>
                    </a:lnTo>
                    <a:lnTo>
                      <a:pt x="86" y="127"/>
                    </a:lnTo>
                    <a:lnTo>
                      <a:pt x="83" y="127"/>
                    </a:lnTo>
                    <a:lnTo>
                      <a:pt x="81" y="127"/>
                    </a:lnTo>
                    <a:lnTo>
                      <a:pt x="81" y="127"/>
                    </a:lnTo>
                    <a:lnTo>
                      <a:pt x="83" y="125"/>
                    </a:lnTo>
                    <a:lnTo>
                      <a:pt x="86" y="123"/>
                    </a:lnTo>
                    <a:lnTo>
                      <a:pt x="86" y="123"/>
                    </a:lnTo>
                    <a:lnTo>
                      <a:pt x="86" y="119"/>
                    </a:lnTo>
                    <a:lnTo>
                      <a:pt x="87" y="117"/>
                    </a:lnTo>
                    <a:lnTo>
                      <a:pt x="87" y="114"/>
                    </a:lnTo>
                    <a:lnTo>
                      <a:pt x="89" y="113"/>
                    </a:lnTo>
                    <a:lnTo>
                      <a:pt x="89" y="114"/>
                    </a:lnTo>
                    <a:lnTo>
                      <a:pt x="92" y="113"/>
                    </a:lnTo>
                    <a:lnTo>
                      <a:pt x="92" y="111"/>
                    </a:lnTo>
                    <a:lnTo>
                      <a:pt x="93" y="113"/>
                    </a:lnTo>
                    <a:lnTo>
                      <a:pt x="97" y="111"/>
                    </a:lnTo>
                    <a:lnTo>
                      <a:pt x="99" y="109"/>
                    </a:lnTo>
                    <a:lnTo>
                      <a:pt x="99" y="107"/>
                    </a:lnTo>
                    <a:lnTo>
                      <a:pt x="97" y="107"/>
                    </a:lnTo>
                    <a:lnTo>
                      <a:pt x="97" y="105"/>
                    </a:lnTo>
                    <a:lnTo>
                      <a:pt x="97" y="105"/>
                    </a:lnTo>
                    <a:close/>
                    <a:moveTo>
                      <a:pt x="335" y="8"/>
                    </a:moveTo>
                    <a:lnTo>
                      <a:pt x="339" y="8"/>
                    </a:lnTo>
                    <a:lnTo>
                      <a:pt x="339" y="8"/>
                    </a:lnTo>
                    <a:lnTo>
                      <a:pt x="341" y="9"/>
                    </a:lnTo>
                    <a:lnTo>
                      <a:pt x="341" y="9"/>
                    </a:lnTo>
                    <a:lnTo>
                      <a:pt x="336" y="8"/>
                    </a:lnTo>
                    <a:lnTo>
                      <a:pt x="335" y="8"/>
                    </a:lnTo>
                    <a:lnTo>
                      <a:pt x="333" y="8"/>
                    </a:lnTo>
                    <a:lnTo>
                      <a:pt x="335" y="8"/>
                    </a:lnTo>
                    <a:lnTo>
                      <a:pt x="335" y="8"/>
                    </a:lnTo>
                    <a:close/>
                    <a:moveTo>
                      <a:pt x="317" y="2"/>
                    </a:moveTo>
                    <a:lnTo>
                      <a:pt x="317" y="2"/>
                    </a:lnTo>
                    <a:lnTo>
                      <a:pt x="315" y="2"/>
                    </a:lnTo>
                    <a:lnTo>
                      <a:pt x="315" y="2"/>
                    </a:lnTo>
                    <a:lnTo>
                      <a:pt x="315" y="2"/>
                    </a:lnTo>
                    <a:lnTo>
                      <a:pt x="313" y="2"/>
                    </a:lnTo>
                    <a:lnTo>
                      <a:pt x="310" y="2"/>
                    </a:lnTo>
                    <a:lnTo>
                      <a:pt x="307" y="0"/>
                    </a:lnTo>
                    <a:lnTo>
                      <a:pt x="305" y="0"/>
                    </a:lnTo>
                    <a:lnTo>
                      <a:pt x="305" y="0"/>
                    </a:lnTo>
                    <a:lnTo>
                      <a:pt x="307" y="0"/>
                    </a:lnTo>
                    <a:lnTo>
                      <a:pt x="310" y="0"/>
                    </a:lnTo>
                    <a:lnTo>
                      <a:pt x="317" y="2"/>
                    </a:lnTo>
                    <a:lnTo>
                      <a:pt x="321" y="2"/>
                    </a:lnTo>
                    <a:lnTo>
                      <a:pt x="319" y="2"/>
                    </a:lnTo>
                    <a:lnTo>
                      <a:pt x="319" y="2"/>
                    </a:lnTo>
                    <a:lnTo>
                      <a:pt x="317" y="2"/>
                    </a:lnTo>
                    <a:lnTo>
                      <a:pt x="319" y="2"/>
                    </a:lnTo>
                    <a:lnTo>
                      <a:pt x="319" y="3"/>
                    </a:lnTo>
                    <a:lnTo>
                      <a:pt x="319" y="2"/>
                    </a:lnTo>
                    <a:lnTo>
                      <a:pt x="317" y="2"/>
                    </a:lnTo>
                    <a:lnTo>
                      <a:pt x="317" y="2"/>
                    </a:lnTo>
                    <a:close/>
                    <a:moveTo>
                      <a:pt x="231" y="29"/>
                    </a:moveTo>
                    <a:lnTo>
                      <a:pt x="228" y="31"/>
                    </a:lnTo>
                    <a:lnTo>
                      <a:pt x="218" y="31"/>
                    </a:lnTo>
                    <a:lnTo>
                      <a:pt x="213" y="31"/>
                    </a:lnTo>
                    <a:lnTo>
                      <a:pt x="210" y="34"/>
                    </a:lnTo>
                    <a:lnTo>
                      <a:pt x="206" y="34"/>
                    </a:lnTo>
                    <a:lnTo>
                      <a:pt x="206" y="34"/>
                    </a:lnTo>
                    <a:lnTo>
                      <a:pt x="209" y="31"/>
                    </a:lnTo>
                    <a:lnTo>
                      <a:pt x="210" y="31"/>
                    </a:lnTo>
                    <a:lnTo>
                      <a:pt x="213" y="29"/>
                    </a:lnTo>
                    <a:lnTo>
                      <a:pt x="216" y="29"/>
                    </a:lnTo>
                    <a:lnTo>
                      <a:pt x="220" y="29"/>
                    </a:lnTo>
                    <a:lnTo>
                      <a:pt x="222" y="29"/>
                    </a:lnTo>
                    <a:lnTo>
                      <a:pt x="224" y="29"/>
                    </a:lnTo>
                    <a:lnTo>
                      <a:pt x="228" y="29"/>
                    </a:lnTo>
                    <a:lnTo>
                      <a:pt x="231" y="29"/>
                    </a:lnTo>
                    <a:lnTo>
                      <a:pt x="231" y="29"/>
                    </a:lnTo>
                    <a:close/>
                    <a:moveTo>
                      <a:pt x="332" y="6"/>
                    </a:moveTo>
                    <a:lnTo>
                      <a:pt x="332" y="6"/>
                    </a:lnTo>
                    <a:lnTo>
                      <a:pt x="333" y="6"/>
                    </a:lnTo>
                    <a:lnTo>
                      <a:pt x="335" y="6"/>
                    </a:lnTo>
                    <a:lnTo>
                      <a:pt x="336" y="6"/>
                    </a:lnTo>
                    <a:lnTo>
                      <a:pt x="341" y="8"/>
                    </a:lnTo>
                    <a:lnTo>
                      <a:pt x="343" y="8"/>
                    </a:lnTo>
                    <a:lnTo>
                      <a:pt x="341" y="8"/>
                    </a:lnTo>
                    <a:lnTo>
                      <a:pt x="343" y="8"/>
                    </a:lnTo>
                    <a:lnTo>
                      <a:pt x="339" y="8"/>
                    </a:lnTo>
                    <a:lnTo>
                      <a:pt x="335" y="8"/>
                    </a:lnTo>
                    <a:lnTo>
                      <a:pt x="335" y="6"/>
                    </a:lnTo>
                    <a:lnTo>
                      <a:pt x="335" y="6"/>
                    </a:lnTo>
                    <a:lnTo>
                      <a:pt x="335" y="6"/>
                    </a:lnTo>
                    <a:lnTo>
                      <a:pt x="333" y="6"/>
                    </a:lnTo>
                    <a:lnTo>
                      <a:pt x="329" y="6"/>
                    </a:lnTo>
                    <a:lnTo>
                      <a:pt x="332" y="6"/>
                    </a:lnTo>
                    <a:lnTo>
                      <a:pt x="332" y="6"/>
                    </a:lnTo>
                    <a:close/>
                    <a:moveTo>
                      <a:pt x="323" y="3"/>
                    </a:moveTo>
                    <a:lnTo>
                      <a:pt x="326" y="3"/>
                    </a:lnTo>
                    <a:lnTo>
                      <a:pt x="329" y="3"/>
                    </a:lnTo>
                    <a:lnTo>
                      <a:pt x="327" y="3"/>
                    </a:lnTo>
                    <a:lnTo>
                      <a:pt x="329" y="3"/>
                    </a:lnTo>
                    <a:lnTo>
                      <a:pt x="326" y="3"/>
                    </a:lnTo>
                    <a:lnTo>
                      <a:pt x="321" y="3"/>
                    </a:lnTo>
                    <a:lnTo>
                      <a:pt x="321" y="3"/>
                    </a:lnTo>
                    <a:lnTo>
                      <a:pt x="323" y="3"/>
                    </a:lnTo>
                    <a:lnTo>
                      <a:pt x="323" y="3"/>
                    </a:lnTo>
                    <a:close/>
                    <a:moveTo>
                      <a:pt x="307" y="38"/>
                    </a:moveTo>
                    <a:lnTo>
                      <a:pt x="311" y="40"/>
                    </a:lnTo>
                    <a:lnTo>
                      <a:pt x="311" y="41"/>
                    </a:lnTo>
                    <a:lnTo>
                      <a:pt x="305" y="41"/>
                    </a:lnTo>
                    <a:lnTo>
                      <a:pt x="304" y="40"/>
                    </a:lnTo>
                    <a:lnTo>
                      <a:pt x="301" y="38"/>
                    </a:lnTo>
                    <a:lnTo>
                      <a:pt x="304" y="38"/>
                    </a:lnTo>
                    <a:lnTo>
                      <a:pt x="307" y="40"/>
                    </a:lnTo>
                    <a:lnTo>
                      <a:pt x="307" y="38"/>
                    </a:lnTo>
                    <a:lnTo>
                      <a:pt x="307" y="38"/>
                    </a:lnTo>
                    <a:close/>
                    <a:moveTo>
                      <a:pt x="323" y="2"/>
                    </a:moveTo>
                    <a:lnTo>
                      <a:pt x="323" y="2"/>
                    </a:lnTo>
                    <a:lnTo>
                      <a:pt x="326" y="3"/>
                    </a:lnTo>
                    <a:lnTo>
                      <a:pt x="323" y="2"/>
                    </a:lnTo>
                    <a:lnTo>
                      <a:pt x="321" y="2"/>
                    </a:lnTo>
                    <a:lnTo>
                      <a:pt x="323" y="2"/>
                    </a:lnTo>
                    <a:lnTo>
                      <a:pt x="323" y="2"/>
                    </a:lnTo>
                    <a:close/>
                    <a:moveTo>
                      <a:pt x="319" y="40"/>
                    </a:moveTo>
                    <a:lnTo>
                      <a:pt x="317" y="40"/>
                    </a:lnTo>
                    <a:lnTo>
                      <a:pt x="315" y="40"/>
                    </a:lnTo>
                    <a:lnTo>
                      <a:pt x="315" y="38"/>
                    </a:lnTo>
                    <a:lnTo>
                      <a:pt x="319" y="38"/>
                    </a:lnTo>
                    <a:lnTo>
                      <a:pt x="319" y="40"/>
                    </a:lnTo>
                    <a:lnTo>
                      <a:pt x="319" y="40"/>
                    </a:lnTo>
                    <a:close/>
                    <a:moveTo>
                      <a:pt x="358" y="12"/>
                    </a:moveTo>
                    <a:lnTo>
                      <a:pt x="363" y="13"/>
                    </a:lnTo>
                    <a:lnTo>
                      <a:pt x="361" y="13"/>
                    </a:lnTo>
                    <a:lnTo>
                      <a:pt x="361" y="13"/>
                    </a:lnTo>
                    <a:lnTo>
                      <a:pt x="358" y="13"/>
                    </a:lnTo>
                    <a:lnTo>
                      <a:pt x="352" y="12"/>
                    </a:lnTo>
                    <a:lnTo>
                      <a:pt x="351" y="12"/>
                    </a:lnTo>
                    <a:lnTo>
                      <a:pt x="347" y="9"/>
                    </a:lnTo>
                    <a:lnTo>
                      <a:pt x="347" y="9"/>
                    </a:lnTo>
                    <a:lnTo>
                      <a:pt x="347" y="9"/>
                    </a:lnTo>
                    <a:lnTo>
                      <a:pt x="347" y="8"/>
                    </a:lnTo>
                    <a:lnTo>
                      <a:pt x="352" y="9"/>
                    </a:lnTo>
                    <a:lnTo>
                      <a:pt x="357" y="12"/>
                    </a:lnTo>
                    <a:lnTo>
                      <a:pt x="358" y="12"/>
                    </a:lnTo>
                    <a:lnTo>
                      <a:pt x="358" y="12"/>
                    </a:lnTo>
                    <a:close/>
                    <a:moveTo>
                      <a:pt x="321" y="2"/>
                    </a:moveTo>
                    <a:lnTo>
                      <a:pt x="326" y="2"/>
                    </a:lnTo>
                    <a:lnTo>
                      <a:pt x="327" y="2"/>
                    </a:lnTo>
                    <a:lnTo>
                      <a:pt x="329" y="3"/>
                    </a:lnTo>
                    <a:lnTo>
                      <a:pt x="332" y="3"/>
                    </a:lnTo>
                    <a:lnTo>
                      <a:pt x="329" y="3"/>
                    </a:lnTo>
                    <a:lnTo>
                      <a:pt x="327" y="3"/>
                    </a:lnTo>
                    <a:lnTo>
                      <a:pt x="326" y="3"/>
                    </a:lnTo>
                    <a:lnTo>
                      <a:pt x="323" y="2"/>
                    </a:lnTo>
                    <a:lnTo>
                      <a:pt x="321" y="2"/>
                    </a:lnTo>
                    <a:lnTo>
                      <a:pt x="321" y="2"/>
                    </a:lnTo>
                    <a:close/>
                    <a:moveTo>
                      <a:pt x="332" y="3"/>
                    </a:moveTo>
                    <a:lnTo>
                      <a:pt x="329" y="3"/>
                    </a:lnTo>
                    <a:lnTo>
                      <a:pt x="332" y="3"/>
                    </a:lnTo>
                    <a:lnTo>
                      <a:pt x="332" y="3"/>
                    </a:lnTo>
                    <a:lnTo>
                      <a:pt x="333" y="3"/>
                    </a:lnTo>
                    <a:lnTo>
                      <a:pt x="339" y="6"/>
                    </a:lnTo>
                    <a:lnTo>
                      <a:pt x="336" y="6"/>
                    </a:lnTo>
                    <a:lnTo>
                      <a:pt x="339" y="6"/>
                    </a:lnTo>
                    <a:lnTo>
                      <a:pt x="339" y="6"/>
                    </a:lnTo>
                    <a:lnTo>
                      <a:pt x="335" y="3"/>
                    </a:lnTo>
                    <a:lnTo>
                      <a:pt x="335" y="3"/>
                    </a:lnTo>
                    <a:lnTo>
                      <a:pt x="335" y="3"/>
                    </a:lnTo>
                    <a:lnTo>
                      <a:pt x="332" y="3"/>
                    </a:lnTo>
                    <a:lnTo>
                      <a:pt x="332" y="3"/>
                    </a:lnTo>
                    <a:close/>
                    <a:moveTo>
                      <a:pt x="313" y="44"/>
                    </a:moveTo>
                    <a:lnTo>
                      <a:pt x="313" y="45"/>
                    </a:lnTo>
                    <a:lnTo>
                      <a:pt x="311" y="45"/>
                    </a:lnTo>
                    <a:lnTo>
                      <a:pt x="310" y="44"/>
                    </a:lnTo>
                    <a:lnTo>
                      <a:pt x="311" y="44"/>
                    </a:lnTo>
                    <a:lnTo>
                      <a:pt x="313" y="44"/>
                    </a:lnTo>
                    <a:lnTo>
                      <a:pt x="313" y="44"/>
                    </a:lnTo>
                    <a:close/>
                    <a:moveTo>
                      <a:pt x="315" y="2"/>
                    </a:moveTo>
                    <a:lnTo>
                      <a:pt x="319" y="2"/>
                    </a:lnTo>
                    <a:lnTo>
                      <a:pt x="317" y="2"/>
                    </a:lnTo>
                    <a:lnTo>
                      <a:pt x="315" y="2"/>
                    </a:lnTo>
                    <a:lnTo>
                      <a:pt x="311" y="0"/>
                    </a:lnTo>
                    <a:lnTo>
                      <a:pt x="310" y="0"/>
                    </a:lnTo>
                    <a:lnTo>
                      <a:pt x="310" y="0"/>
                    </a:lnTo>
                    <a:lnTo>
                      <a:pt x="310" y="0"/>
                    </a:lnTo>
                    <a:lnTo>
                      <a:pt x="311" y="0"/>
                    </a:lnTo>
                    <a:lnTo>
                      <a:pt x="311" y="0"/>
                    </a:lnTo>
                    <a:lnTo>
                      <a:pt x="311" y="0"/>
                    </a:lnTo>
                    <a:lnTo>
                      <a:pt x="311" y="0"/>
                    </a:lnTo>
                    <a:lnTo>
                      <a:pt x="313" y="0"/>
                    </a:lnTo>
                    <a:lnTo>
                      <a:pt x="313" y="0"/>
                    </a:lnTo>
                    <a:lnTo>
                      <a:pt x="313" y="0"/>
                    </a:lnTo>
                    <a:lnTo>
                      <a:pt x="313" y="2"/>
                    </a:lnTo>
                    <a:lnTo>
                      <a:pt x="315" y="2"/>
                    </a:lnTo>
                    <a:lnTo>
                      <a:pt x="315" y="2"/>
                    </a:lnTo>
                    <a:lnTo>
                      <a:pt x="315" y="2"/>
                    </a:lnTo>
                    <a:lnTo>
                      <a:pt x="315" y="2"/>
                    </a:lnTo>
                    <a:lnTo>
                      <a:pt x="317" y="2"/>
                    </a:lnTo>
                    <a:lnTo>
                      <a:pt x="317" y="2"/>
                    </a:lnTo>
                    <a:lnTo>
                      <a:pt x="317" y="2"/>
                    </a:lnTo>
                    <a:lnTo>
                      <a:pt x="317" y="2"/>
                    </a:lnTo>
                    <a:lnTo>
                      <a:pt x="319" y="2"/>
                    </a:lnTo>
                    <a:lnTo>
                      <a:pt x="319" y="2"/>
                    </a:lnTo>
                    <a:lnTo>
                      <a:pt x="319" y="2"/>
                    </a:lnTo>
                    <a:lnTo>
                      <a:pt x="319" y="2"/>
                    </a:lnTo>
                    <a:lnTo>
                      <a:pt x="321" y="2"/>
                    </a:lnTo>
                    <a:lnTo>
                      <a:pt x="321" y="2"/>
                    </a:lnTo>
                    <a:lnTo>
                      <a:pt x="321" y="2"/>
                    </a:lnTo>
                    <a:lnTo>
                      <a:pt x="321" y="2"/>
                    </a:lnTo>
                    <a:lnTo>
                      <a:pt x="323" y="2"/>
                    </a:lnTo>
                    <a:lnTo>
                      <a:pt x="323" y="2"/>
                    </a:lnTo>
                    <a:lnTo>
                      <a:pt x="323" y="2"/>
                    </a:lnTo>
                    <a:lnTo>
                      <a:pt x="323" y="2"/>
                    </a:lnTo>
                    <a:lnTo>
                      <a:pt x="323" y="2"/>
                    </a:lnTo>
                    <a:lnTo>
                      <a:pt x="326" y="2"/>
                    </a:lnTo>
                    <a:lnTo>
                      <a:pt x="326" y="2"/>
                    </a:lnTo>
                    <a:lnTo>
                      <a:pt x="326" y="2"/>
                    </a:lnTo>
                    <a:lnTo>
                      <a:pt x="326" y="2"/>
                    </a:lnTo>
                    <a:lnTo>
                      <a:pt x="326" y="2"/>
                    </a:lnTo>
                    <a:lnTo>
                      <a:pt x="321" y="2"/>
                    </a:lnTo>
                    <a:lnTo>
                      <a:pt x="317" y="2"/>
                    </a:lnTo>
                    <a:lnTo>
                      <a:pt x="315" y="2"/>
                    </a:lnTo>
                    <a:lnTo>
                      <a:pt x="315" y="2"/>
                    </a:lnTo>
                    <a:lnTo>
                      <a:pt x="315" y="2"/>
                    </a:lnTo>
                    <a:close/>
                    <a:moveTo>
                      <a:pt x="339" y="6"/>
                    </a:moveTo>
                    <a:lnTo>
                      <a:pt x="341" y="6"/>
                    </a:lnTo>
                    <a:lnTo>
                      <a:pt x="339" y="6"/>
                    </a:lnTo>
                    <a:lnTo>
                      <a:pt x="336" y="6"/>
                    </a:lnTo>
                    <a:lnTo>
                      <a:pt x="339" y="6"/>
                    </a:lnTo>
                    <a:lnTo>
                      <a:pt x="339" y="6"/>
                    </a:lnTo>
                    <a:close/>
                    <a:moveTo>
                      <a:pt x="291" y="47"/>
                    </a:moveTo>
                    <a:lnTo>
                      <a:pt x="291" y="50"/>
                    </a:lnTo>
                    <a:lnTo>
                      <a:pt x="288" y="47"/>
                    </a:lnTo>
                    <a:lnTo>
                      <a:pt x="285" y="47"/>
                    </a:lnTo>
                    <a:lnTo>
                      <a:pt x="285" y="45"/>
                    </a:lnTo>
                    <a:lnTo>
                      <a:pt x="288" y="45"/>
                    </a:lnTo>
                    <a:lnTo>
                      <a:pt x="289" y="45"/>
                    </a:lnTo>
                    <a:lnTo>
                      <a:pt x="291" y="47"/>
                    </a:lnTo>
                    <a:lnTo>
                      <a:pt x="291" y="47"/>
                    </a:lnTo>
                    <a:lnTo>
                      <a:pt x="291" y="47"/>
                    </a:lnTo>
                    <a:lnTo>
                      <a:pt x="291" y="47"/>
                    </a:lnTo>
                    <a:close/>
                    <a:moveTo>
                      <a:pt x="304" y="0"/>
                    </a:moveTo>
                    <a:lnTo>
                      <a:pt x="305" y="0"/>
                    </a:lnTo>
                    <a:lnTo>
                      <a:pt x="310" y="0"/>
                    </a:lnTo>
                    <a:lnTo>
                      <a:pt x="310" y="0"/>
                    </a:lnTo>
                    <a:lnTo>
                      <a:pt x="305" y="0"/>
                    </a:lnTo>
                    <a:lnTo>
                      <a:pt x="304" y="0"/>
                    </a:lnTo>
                    <a:lnTo>
                      <a:pt x="304" y="0"/>
                    </a:lnTo>
                    <a:close/>
                    <a:moveTo>
                      <a:pt x="294" y="47"/>
                    </a:moveTo>
                    <a:lnTo>
                      <a:pt x="291" y="50"/>
                    </a:lnTo>
                    <a:lnTo>
                      <a:pt x="291" y="47"/>
                    </a:lnTo>
                    <a:lnTo>
                      <a:pt x="291" y="47"/>
                    </a:lnTo>
                    <a:lnTo>
                      <a:pt x="291" y="47"/>
                    </a:lnTo>
                    <a:lnTo>
                      <a:pt x="291" y="47"/>
                    </a:lnTo>
                    <a:lnTo>
                      <a:pt x="291" y="45"/>
                    </a:lnTo>
                    <a:lnTo>
                      <a:pt x="295" y="47"/>
                    </a:lnTo>
                    <a:lnTo>
                      <a:pt x="294" y="47"/>
                    </a:lnTo>
                    <a:lnTo>
                      <a:pt x="294" y="47"/>
                    </a:lnTo>
                    <a:close/>
                    <a:moveTo>
                      <a:pt x="347" y="8"/>
                    </a:moveTo>
                    <a:lnTo>
                      <a:pt x="349" y="8"/>
                    </a:lnTo>
                    <a:lnTo>
                      <a:pt x="347" y="8"/>
                    </a:lnTo>
                    <a:lnTo>
                      <a:pt x="347" y="8"/>
                    </a:lnTo>
                    <a:lnTo>
                      <a:pt x="347" y="8"/>
                    </a:lnTo>
                    <a:lnTo>
                      <a:pt x="345" y="8"/>
                    </a:lnTo>
                    <a:lnTo>
                      <a:pt x="343" y="6"/>
                    </a:lnTo>
                    <a:lnTo>
                      <a:pt x="341" y="6"/>
                    </a:lnTo>
                    <a:lnTo>
                      <a:pt x="343" y="6"/>
                    </a:lnTo>
                    <a:lnTo>
                      <a:pt x="343" y="6"/>
                    </a:lnTo>
                    <a:lnTo>
                      <a:pt x="345" y="6"/>
                    </a:lnTo>
                    <a:lnTo>
                      <a:pt x="345" y="6"/>
                    </a:lnTo>
                    <a:lnTo>
                      <a:pt x="343" y="6"/>
                    </a:lnTo>
                    <a:lnTo>
                      <a:pt x="347" y="6"/>
                    </a:lnTo>
                    <a:lnTo>
                      <a:pt x="349" y="8"/>
                    </a:lnTo>
                    <a:lnTo>
                      <a:pt x="351" y="8"/>
                    </a:lnTo>
                    <a:lnTo>
                      <a:pt x="352" y="8"/>
                    </a:lnTo>
                    <a:lnTo>
                      <a:pt x="352" y="8"/>
                    </a:lnTo>
                    <a:lnTo>
                      <a:pt x="357" y="9"/>
                    </a:lnTo>
                    <a:lnTo>
                      <a:pt x="358" y="9"/>
                    </a:lnTo>
                    <a:lnTo>
                      <a:pt x="364" y="12"/>
                    </a:lnTo>
                    <a:lnTo>
                      <a:pt x="363" y="12"/>
                    </a:lnTo>
                    <a:lnTo>
                      <a:pt x="364" y="12"/>
                    </a:lnTo>
                    <a:lnTo>
                      <a:pt x="363" y="12"/>
                    </a:lnTo>
                    <a:lnTo>
                      <a:pt x="363" y="12"/>
                    </a:lnTo>
                    <a:lnTo>
                      <a:pt x="358" y="9"/>
                    </a:lnTo>
                    <a:lnTo>
                      <a:pt x="357" y="9"/>
                    </a:lnTo>
                    <a:lnTo>
                      <a:pt x="355" y="9"/>
                    </a:lnTo>
                    <a:lnTo>
                      <a:pt x="357" y="9"/>
                    </a:lnTo>
                    <a:lnTo>
                      <a:pt x="358" y="9"/>
                    </a:lnTo>
                    <a:lnTo>
                      <a:pt x="361" y="12"/>
                    </a:lnTo>
                    <a:lnTo>
                      <a:pt x="357" y="12"/>
                    </a:lnTo>
                    <a:lnTo>
                      <a:pt x="357" y="12"/>
                    </a:lnTo>
                    <a:lnTo>
                      <a:pt x="352" y="9"/>
                    </a:lnTo>
                    <a:lnTo>
                      <a:pt x="351" y="9"/>
                    </a:lnTo>
                    <a:lnTo>
                      <a:pt x="347" y="8"/>
                    </a:lnTo>
                    <a:lnTo>
                      <a:pt x="347" y="8"/>
                    </a:lnTo>
                    <a:close/>
                    <a:moveTo>
                      <a:pt x="200" y="35"/>
                    </a:moveTo>
                    <a:lnTo>
                      <a:pt x="198" y="38"/>
                    </a:lnTo>
                    <a:lnTo>
                      <a:pt x="196" y="38"/>
                    </a:lnTo>
                    <a:lnTo>
                      <a:pt x="194" y="40"/>
                    </a:lnTo>
                    <a:lnTo>
                      <a:pt x="194" y="38"/>
                    </a:lnTo>
                    <a:lnTo>
                      <a:pt x="196" y="35"/>
                    </a:lnTo>
                    <a:lnTo>
                      <a:pt x="196" y="35"/>
                    </a:lnTo>
                    <a:lnTo>
                      <a:pt x="198" y="34"/>
                    </a:lnTo>
                    <a:lnTo>
                      <a:pt x="200" y="34"/>
                    </a:lnTo>
                    <a:lnTo>
                      <a:pt x="203" y="31"/>
                    </a:lnTo>
                    <a:lnTo>
                      <a:pt x="204" y="31"/>
                    </a:lnTo>
                    <a:lnTo>
                      <a:pt x="206" y="34"/>
                    </a:lnTo>
                    <a:lnTo>
                      <a:pt x="206" y="34"/>
                    </a:lnTo>
                    <a:lnTo>
                      <a:pt x="203" y="34"/>
                    </a:lnTo>
                    <a:lnTo>
                      <a:pt x="200" y="35"/>
                    </a:lnTo>
                    <a:lnTo>
                      <a:pt x="200" y="35"/>
                    </a:lnTo>
                    <a:close/>
                    <a:moveTo>
                      <a:pt x="228" y="3"/>
                    </a:moveTo>
                    <a:lnTo>
                      <a:pt x="228" y="3"/>
                    </a:lnTo>
                    <a:lnTo>
                      <a:pt x="232" y="3"/>
                    </a:lnTo>
                    <a:lnTo>
                      <a:pt x="232" y="3"/>
                    </a:lnTo>
                    <a:lnTo>
                      <a:pt x="228" y="3"/>
                    </a:lnTo>
                    <a:lnTo>
                      <a:pt x="228" y="3"/>
                    </a:lnTo>
                    <a:close/>
                    <a:moveTo>
                      <a:pt x="307" y="0"/>
                    </a:moveTo>
                    <a:lnTo>
                      <a:pt x="307" y="0"/>
                    </a:lnTo>
                    <a:lnTo>
                      <a:pt x="307" y="0"/>
                    </a:lnTo>
                    <a:lnTo>
                      <a:pt x="305" y="0"/>
                    </a:lnTo>
                    <a:lnTo>
                      <a:pt x="305" y="0"/>
                    </a:lnTo>
                    <a:lnTo>
                      <a:pt x="307" y="0"/>
                    </a:lnTo>
                    <a:lnTo>
                      <a:pt x="307" y="0"/>
                    </a:lnTo>
                    <a:close/>
                    <a:moveTo>
                      <a:pt x="336" y="3"/>
                    </a:moveTo>
                    <a:lnTo>
                      <a:pt x="336" y="3"/>
                    </a:lnTo>
                    <a:lnTo>
                      <a:pt x="339" y="3"/>
                    </a:lnTo>
                    <a:lnTo>
                      <a:pt x="336" y="3"/>
                    </a:lnTo>
                    <a:lnTo>
                      <a:pt x="335" y="3"/>
                    </a:lnTo>
                    <a:lnTo>
                      <a:pt x="332" y="3"/>
                    </a:lnTo>
                    <a:lnTo>
                      <a:pt x="332" y="3"/>
                    </a:lnTo>
                    <a:lnTo>
                      <a:pt x="332" y="3"/>
                    </a:lnTo>
                    <a:lnTo>
                      <a:pt x="332" y="3"/>
                    </a:lnTo>
                    <a:lnTo>
                      <a:pt x="333" y="3"/>
                    </a:lnTo>
                    <a:lnTo>
                      <a:pt x="333" y="3"/>
                    </a:lnTo>
                    <a:lnTo>
                      <a:pt x="333" y="3"/>
                    </a:lnTo>
                    <a:lnTo>
                      <a:pt x="333" y="3"/>
                    </a:lnTo>
                    <a:lnTo>
                      <a:pt x="335" y="3"/>
                    </a:lnTo>
                    <a:lnTo>
                      <a:pt x="335" y="3"/>
                    </a:lnTo>
                    <a:lnTo>
                      <a:pt x="335" y="3"/>
                    </a:lnTo>
                    <a:lnTo>
                      <a:pt x="335" y="3"/>
                    </a:lnTo>
                    <a:lnTo>
                      <a:pt x="336" y="3"/>
                    </a:lnTo>
                    <a:lnTo>
                      <a:pt x="336" y="3"/>
                    </a:lnTo>
                    <a:lnTo>
                      <a:pt x="336" y="3"/>
                    </a:lnTo>
                    <a:lnTo>
                      <a:pt x="336" y="3"/>
                    </a:lnTo>
                    <a:lnTo>
                      <a:pt x="336" y="3"/>
                    </a:lnTo>
                    <a:close/>
                    <a:moveTo>
                      <a:pt x="364" y="38"/>
                    </a:moveTo>
                    <a:lnTo>
                      <a:pt x="363" y="40"/>
                    </a:lnTo>
                    <a:lnTo>
                      <a:pt x="361" y="38"/>
                    </a:lnTo>
                    <a:lnTo>
                      <a:pt x="361" y="38"/>
                    </a:lnTo>
                    <a:lnTo>
                      <a:pt x="364" y="38"/>
                    </a:lnTo>
                    <a:lnTo>
                      <a:pt x="364" y="38"/>
                    </a:lnTo>
                    <a:close/>
                    <a:moveTo>
                      <a:pt x="373" y="28"/>
                    </a:moveTo>
                    <a:lnTo>
                      <a:pt x="374" y="28"/>
                    </a:lnTo>
                    <a:lnTo>
                      <a:pt x="374" y="28"/>
                    </a:lnTo>
                    <a:lnTo>
                      <a:pt x="377" y="28"/>
                    </a:lnTo>
                    <a:lnTo>
                      <a:pt x="377" y="25"/>
                    </a:lnTo>
                    <a:lnTo>
                      <a:pt x="379" y="25"/>
                    </a:lnTo>
                    <a:lnTo>
                      <a:pt x="379" y="25"/>
                    </a:lnTo>
                    <a:lnTo>
                      <a:pt x="379" y="25"/>
                    </a:lnTo>
                    <a:lnTo>
                      <a:pt x="377" y="24"/>
                    </a:lnTo>
                    <a:lnTo>
                      <a:pt x="379" y="24"/>
                    </a:lnTo>
                    <a:lnTo>
                      <a:pt x="379" y="24"/>
                    </a:lnTo>
                    <a:lnTo>
                      <a:pt x="380" y="24"/>
                    </a:lnTo>
                    <a:lnTo>
                      <a:pt x="380" y="22"/>
                    </a:lnTo>
                    <a:lnTo>
                      <a:pt x="380" y="22"/>
                    </a:lnTo>
                    <a:lnTo>
                      <a:pt x="379" y="19"/>
                    </a:lnTo>
                    <a:lnTo>
                      <a:pt x="373" y="18"/>
                    </a:lnTo>
                    <a:lnTo>
                      <a:pt x="371" y="18"/>
                    </a:lnTo>
                    <a:lnTo>
                      <a:pt x="371" y="16"/>
                    </a:lnTo>
                    <a:lnTo>
                      <a:pt x="373" y="16"/>
                    </a:lnTo>
                    <a:lnTo>
                      <a:pt x="371" y="16"/>
                    </a:lnTo>
                    <a:lnTo>
                      <a:pt x="367" y="13"/>
                    </a:lnTo>
                    <a:lnTo>
                      <a:pt x="367" y="13"/>
                    </a:lnTo>
                    <a:lnTo>
                      <a:pt x="367" y="13"/>
                    </a:lnTo>
                    <a:lnTo>
                      <a:pt x="364" y="12"/>
                    </a:lnTo>
                    <a:lnTo>
                      <a:pt x="364" y="12"/>
                    </a:lnTo>
                    <a:lnTo>
                      <a:pt x="368" y="13"/>
                    </a:lnTo>
                    <a:lnTo>
                      <a:pt x="368" y="13"/>
                    </a:lnTo>
                    <a:lnTo>
                      <a:pt x="367" y="12"/>
                    </a:lnTo>
                    <a:lnTo>
                      <a:pt x="364" y="12"/>
                    </a:lnTo>
                    <a:lnTo>
                      <a:pt x="361" y="9"/>
                    </a:lnTo>
                    <a:lnTo>
                      <a:pt x="358" y="9"/>
                    </a:lnTo>
                    <a:lnTo>
                      <a:pt x="358" y="9"/>
                    </a:lnTo>
                    <a:lnTo>
                      <a:pt x="355" y="8"/>
                    </a:lnTo>
                    <a:lnTo>
                      <a:pt x="355" y="8"/>
                    </a:lnTo>
                    <a:lnTo>
                      <a:pt x="352" y="8"/>
                    </a:lnTo>
                    <a:lnTo>
                      <a:pt x="352" y="8"/>
                    </a:lnTo>
                    <a:lnTo>
                      <a:pt x="352" y="8"/>
                    </a:lnTo>
                    <a:lnTo>
                      <a:pt x="355" y="8"/>
                    </a:lnTo>
                    <a:lnTo>
                      <a:pt x="355" y="8"/>
                    </a:lnTo>
                    <a:lnTo>
                      <a:pt x="355" y="8"/>
                    </a:lnTo>
                    <a:lnTo>
                      <a:pt x="355" y="9"/>
                    </a:lnTo>
                    <a:lnTo>
                      <a:pt x="357" y="9"/>
                    </a:lnTo>
                    <a:lnTo>
                      <a:pt x="357" y="9"/>
                    </a:lnTo>
                    <a:lnTo>
                      <a:pt x="357" y="9"/>
                    </a:lnTo>
                    <a:lnTo>
                      <a:pt x="357" y="9"/>
                    </a:lnTo>
                    <a:lnTo>
                      <a:pt x="358" y="9"/>
                    </a:lnTo>
                    <a:lnTo>
                      <a:pt x="358" y="9"/>
                    </a:lnTo>
                    <a:lnTo>
                      <a:pt x="358" y="9"/>
                    </a:lnTo>
                    <a:lnTo>
                      <a:pt x="358" y="9"/>
                    </a:lnTo>
                    <a:lnTo>
                      <a:pt x="361" y="9"/>
                    </a:lnTo>
                    <a:lnTo>
                      <a:pt x="361" y="9"/>
                    </a:lnTo>
                    <a:lnTo>
                      <a:pt x="361" y="9"/>
                    </a:lnTo>
                    <a:lnTo>
                      <a:pt x="361" y="9"/>
                    </a:lnTo>
                    <a:lnTo>
                      <a:pt x="363" y="9"/>
                    </a:lnTo>
                    <a:lnTo>
                      <a:pt x="363" y="12"/>
                    </a:lnTo>
                    <a:lnTo>
                      <a:pt x="363" y="12"/>
                    </a:lnTo>
                    <a:lnTo>
                      <a:pt x="363" y="12"/>
                    </a:lnTo>
                    <a:lnTo>
                      <a:pt x="364" y="12"/>
                    </a:lnTo>
                    <a:lnTo>
                      <a:pt x="364" y="12"/>
                    </a:lnTo>
                    <a:lnTo>
                      <a:pt x="364" y="12"/>
                    </a:lnTo>
                    <a:lnTo>
                      <a:pt x="364" y="12"/>
                    </a:lnTo>
                    <a:lnTo>
                      <a:pt x="364" y="12"/>
                    </a:lnTo>
                    <a:lnTo>
                      <a:pt x="367" y="12"/>
                    </a:lnTo>
                    <a:lnTo>
                      <a:pt x="367" y="12"/>
                    </a:lnTo>
                    <a:lnTo>
                      <a:pt x="367" y="12"/>
                    </a:lnTo>
                    <a:lnTo>
                      <a:pt x="367" y="12"/>
                    </a:lnTo>
                    <a:lnTo>
                      <a:pt x="368" y="12"/>
                    </a:lnTo>
                    <a:lnTo>
                      <a:pt x="368" y="12"/>
                    </a:lnTo>
                    <a:lnTo>
                      <a:pt x="368" y="13"/>
                    </a:lnTo>
                    <a:lnTo>
                      <a:pt x="368" y="13"/>
                    </a:lnTo>
                    <a:lnTo>
                      <a:pt x="371" y="13"/>
                    </a:lnTo>
                    <a:lnTo>
                      <a:pt x="371" y="13"/>
                    </a:lnTo>
                    <a:lnTo>
                      <a:pt x="371" y="13"/>
                    </a:lnTo>
                    <a:lnTo>
                      <a:pt x="371" y="13"/>
                    </a:lnTo>
                    <a:lnTo>
                      <a:pt x="371" y="13"/>
                    </a:lnTo>
                    <a:lnTo>
                      <a:pt x="373" y="13"/>
                    </a:lnTo>
                    <a:lnTo>
                      <a:pt x="373" y="13"/>
                    </a:lnTo>
                    <a:lnTo>
                      <a:pt x="373" y="13"/>
                    </a:lnTo>
                    <a:lnTo>
                      <a:pt x="373" y="13"/>
                    </a:lnTo>
                    <a:lnTo>
                      <a:pt x="374" y="13"/>
                    </a:lnTo>
                    <a:lnTo>
                      <a:pt x="374" y="16"/>
                    </a:lnTo>
                    <a:lnTo>
                      <a:pt x="374" y="16"/>
                    </a:lnTo>
                    <a:lnTo>
                      <a:pt x="374" y="16"/>
                    </a:lnTo>
                    <a:lnTo>
                      <a:pt x="377" y="16"/>
                    </a:lnTo>
                    <a:lnTo>
                      <a:pt x="377" y="16"/>
                    </a:lnTo>
                    <a:lnTo>
                      <a:pt x="377" y="16"/>
                    </a:lnTo>
                    <a:lnTo>
                      <a:pt x="377" y="16"/>
                    </a:lnTo>
                    <a:lnTo>
                      <a:pt x="379" y="16"/>
                    </a:lnTo>
                    <a:lnTo>
                      <a:pt x="379" y="16"/>
                    </a:lnTo>
                    <a:lnTo>
                      <a:pt x="379" y="16"/>
                    </a:lnTo>
                    <a:lnTo>
                      <a:pt x="379" y="16"/>
                    </a:lnTo>
                    <a:lnTo>
                      <a:pt x="379" y="16"/>
                    </a:lnTo>
                    <a:lnTo>
                      <a:pt x="380" y="18"/>
                    </a:lnTo>
                    <a:lnTo>
                      <a:pt x="380" y="18"/>
                    </a:lnTo>
                    <a:lnTo>
                      <a:pt x="380" y="18"/>
                    </a:lnTo>
                    <a:lnTo>
                      <a:pt x="380" y="18"/>
                    </a:lnTo>
                    <a:lnTo>
                      <a:pt x="383" y="18"/>
                    </a:lnTo>
                    <a:lnTo>
                      <a:pt x="383" y="18"/>
                    </a:lnTo>
                    <a:lnTo>
                      <a:pt x="383" y="18"/>
                    </a:lnTo>
                    <a:lnTo>
                      <a:pt x="383" y="18"/>
                    </a:lnTo>
                    <a:lnTo>
                      <a:pt x="384" y="18"/>
                    </a:lnTo>
                    <a:lnTo>
                      <a:pt x="384" y="18"/>
                    </a:lnTo>
                    <a:lnTo>
                      <a:pt x="384" y="18"/>
                    </a:lnTo>
                    <a:lnTo>
                      <a:pt x="384" y="18"/>
                    </a:lnTo>
                    <a:lnTo>
                      <a:pt x="386" y="19"/>
                    </a:lnTo>
                    <a:lnTo>
                      <a:pt x="386" y="19"/>
                    </a:lnTo>
                    <a:lnTo>
                      <a:pt x="386" y="19"/>
                    </a:lnTo>
                    <a:lnTo>
                      <a:pt x="386" y="19"/>
                    </a:lnTo>
                    <a:lnTo>
                      <a:pt x="386" y="19"/>
                    </a:lnTo>
                    <a:lnTo>
                      <a:pt x="389" y="19"/>
                    </a:lnTo>
                    <a:lnTo>
                      <a:pt x="389" y="19"/>
                    </a:lnTo>
                    <a:lnTo>
                      <a:pt x="389" y="19"/>
                    </a:lnTo>
                    <a:lnTo>
                      <a:pt x="389" y="19"/>
                    </a:lnTo>
                    <a:lnTo>
                      <a:pt x="390" y="19"/>
                    </a:lnTo>
                    <a:lnTo>
                      <a:pt x="390" y="22"/>
                    </a:lnTo>
                    <a:lnTo>
                      <a:pt x="390" y="22"/>
                    </a:lnTo>
                    <a:lnTo>
                      <a:pt x="390" y="22"/>
                    </a:lnTo>
                    <a:lnTo>
                      <a:pt x="390" y="22"/>
                    </a:lnTo>
                    <a:lnTo>
                      <a:pt x="393" y="22"/>
                    </a:lnTo>
                    <a:lnTo>
                      <a:pt x="393" y="22"/>
                    </a:lnTo>
                    <a:lnTo>
                      <a:pt x="393" y="22"/>
                    </a:lnTo>
                    <a:lnTo>
                      <a:pt x="393" y="22"/>
                    </a:lnTo>
                    <a:lnTo>
                      <a:pt x="395" y="22"/>
                    </a:lnTo>
                    <a:lnTo>
                      <a:pt x="395" y="22"/>
                    </a:lnTo>
                    <a:lnTo>
                      <a:pt x="395" y="24"/>
                    </a:lnTo>
                    <a:lnTo>
                      <a:pt x="395" y="24"/>
                    </a:lnTo>
                    <a:lnTo>
                      <a:pt x="395" y="24"/>
                    </a:lnTo>
                    <a:lnTo>
                      <a:pt x="396" y="24"/>
                    </a:lnTo>
                    <a:lnTo>
                      <a:pt x="396" y="24"/>
                    </a:lnTo>
                    <a:lnTo>
                      <a:pt x="396" y="24"/>
                    </a:lnTo>
                    <a:lnTo>
                      <a:pt x="396" y="24"/>
                    </a:lnTo>
                    <a:lnTo>
                      <a:pt x="399" y="24"/>
                    </a:lnTo>
                    <a:lnTo>
                      <a:pt x="399" y="24"/>
                    </a:lnTo>
                    <a:lnTo>
                      <a:pt x="399" y="24"/>
                    </a:lnTo>
                    <a:lnTo>
                      <a:pt x="399" y="25"/>
                    </a:lnTo>
                    <a:lnTo>
                      <a:pt x="400" y="25"/>
                    </a:lnTo>
                    <a:lnTo>
                      <a:pt x="400" y="25"/>
                    </a:lnTo>
                    <a:lnTo>
                      <a:pt x="400" y="25"/>
                    </a:lnTo>
                    <a:lnTo>
                      <a:pt x="400" y="25"/>
                    </a:lnTo>
                    <a:lnTo>
                      <a:pt x="400" y="25"/>
                    </a:lnTo>
                    <a:lnTo>
                      <a:pt x="402" y="25"/>
                    </a:lnTo>
                    <a:lnTo>
                      <a:pt x="402" y="25"/>
                    </a:lnTo>
                    <a:lnTo>
                      <a:pt x="402" y="25"/>
                    </a:lnTo>
                    <a:lnTo>
                      <a:pt x="402" y="28"/>
                    </a:lnTo>
                    <a:lnTo>
                      <a:pt x="405" y="28"/>
                    </a:lnTo>
                    <a:lnTo>
                      <a:pt x="405" y="28"/>
                    </a:lnTo>
                    <a:lnTo>
                      <a:pt x="405" y="28"/>
                    </a:lnTo>
                    <a:lnTo>
                      <a:pt x="405" y="28"/>
                    </a:lnTo>
                    <a:lnTo>
                      <a:pt x="405" y="28"/>
                    </a:lnTo>
                    <a:lnTo>
                      <a:pt x="406" y="28"/>
                    </a:lnTo>
                    <a:lnTo>
                      <a:pt x="406" y="28"/>
                    </a:lnTo>
                    <a:lnTo>
                      <a:pt x="406" y="28"/>
                    </a:lnTo>
                    <a:lnTo>
                      <a:pt x="406" y="29"/>
                    </a:lnTo>
                    <a:lnTo>
                      <a:pt x="408" y="29"/>
                    </a:lnTo>
                    <a:lnTo>
                      <a:pt x="408" y="29"/>
                    </a:lnTo>
                    <a:lnTo>
                      <a:pt x="408" y="29"/>
                    </a:lnTo>
                    <a:lnTo>
                      <a:pt x="408" y="29"/>
                    </a:lnTo>
                    <a:lnTo>
                      <a:pt x="408" y="29"/>
                    </a:lnTo>
                    <a:lnTo>
                      <a:pt x="411" y="29"/>
                    </a:lnTo>
                    <a:lnTo>
                      <a:pt x="411" y="29"/>
                    </a:lnTo>
                    <a:lnTo>
                      <a:pt x="411" y="29"/>
                    </a:lnTo>
                    <a:lnTo>
                      <a:pt x="411" y="29"/>
                    </a:lnTo>
                    <a:lnTo>
                      <a:pt x="412" y="31"/>
                    </a:lnTo>
                    <a:lnTo>
                      <a:pt x="412" y="31"/>
                    </a:lnTo>
                    <a:lnTo>
                      <a:pt x="412" y="31"/>
                    </a:lnTo>
                    <a:lnTo>
                      <a:pt x="412" y="31"/>
                    </a:lnTo>
                    <a:lnTo>
                      <a:pt x="412" y="31"/>
                    </a:lnTo>
                    <a:lnTo>
                      <a:pt x="414" y="31"/>
                    </a:lnTo>
                    <a:lnTo>
                      <a:pt x="414" y="31"/>
                    </a:lnTo>
                    <a:lnTo>
                      <a:pt x="414" y="31"/>
                    </a:lnTo>
                    <a:lnTo>
                      <a:pt x="414" y="34"/>
                    </a:lnTo>
                    <a:lnTo>
                      <a:pt x="416" y="34"/>
                    </a:lnTo>
                    <a:lnTo>
                      <a:pt x="416" y="34"/>
                    </a:lnTo>
                    <a:lnTo>
                      <a:pt x="416" y="34"/>
                    </a:lnTo>
                    <a:lnTo>
                      <a:pt x="416" y="34"/>
                    </a:lnTo>
                    <a:lnTo>
                      <a:pt x="416" y="34"/>
                    </a:lnTo>
                    <a:lnTo>
                      <a:pt x="418" y="34"/>
                    </a:lnTo>
                    <a:lnTo>
                      <a:pt x="418" y="34"/>
                    </a:lnTo>
                    <a:lnTo>
                      <a:pt x="418" y="35"/>
                    </a:lnTo>
                    <a:lnTo>
                      <a:pt x="418" y="35"/>
                    </a:lnTo>
                    <a:lnTo>
                      <a:pt x="418" y="35"/>
                    </a:lnTo>
                    <a:lnTo>
                      <a:pt x="421" y="35"/>
                    </a:lnTo>
                    <a:lnTo>
                      <a:pt x="421" y="35"/>
                    </a:lnTo>
                    <a:lnTo>
                      <a:pt x="421" y="35"/>
                    </a:lnTo>
                    <a:lnTo>
                      <a:pt x="421" y="35"/>
                    </a:lnTo>
                    <a:lnTo>
                      <a:pt x="422" y="35"/>
                    </a:lnTo>
                    <a:lnTo>
                      <a:pt x="422" y="35"/>
                    </a:lnTo>
                    <a:lnTo>
                      <a:pt x="422" y="38"/>
                    </a:lnTo>
                    <a:lnTo>
                      <a:pt x="422" y="38"/>
                    </a:lnTo>
                    <a:lnTo>
                      <a:pt x="422" y="38"/>
                    </a:lnTo>
                    <a:lnTo>
                      <a:pt x="424" y="38"/>
                    </a:lnTo>
                    <a:lnTo>
                      <a:pt x="424" y="38"/>
                    </a:lnTo>
                    <a:lnTo>
                      <a:pt x="424" y="38"/>
                    </a:lnTo>
                    <a:lnTo>
                      <a:pt x="424" y="38"/>
                    </a:lnTo>
                    <a:lnTo>
                      <a:pt x="424" y="38"/>
                    </a:lnTo>
                    <a:lnTo>
                      <a:pt x="427" y="40"/>
                    </a:lnTo>
                    <a:lnTo>
                      <a:pt x="427" y="40"/>
                    </a:lnTo>
                    <a:lnTo>
                      <a:pt x="427" y="40"/>
                    </a:lnTo>
                    <a:lnTo>
                      <a:pt x="427" y="40"/>
                    </a:lnTo>
                    <a:lnTo>
                      <a:pt x="428" y="40"/>
                    </a:lnTo>
                    <a:lnTo>
                      <a:pt x="428" y="40"/>
                    </a:lnTo>
                    <a:lnTo>
                      <a:pt x="428" y="40"/>
                    </a:lnTo>
                    <a:lnTo>
                      <a:pt x="428" y="41"/>
                    </a:lnTo>
                    <a:lnTo>
                      <a:pt x="428" y="41"/>
                    </a:lnTo>
                    <a:lnTo>
                      <a:pt x="428" y="41"/>
                    </a:lnTo>
                    <a:lnTo>
                      <a:pt x="430" y="41"/>
                    </a:lnTo>
                    <a:lnTo>
                      <a:pt x="430" y="41"/>
                    </a:lnTo>
                    <a:lnTo>
                      <a:pt x="430" y="41"/>
                    </a:lnTo>
                    <a:lnTo>
                      <a:pt x="430" y="41"/>
                    </a:lnTo>
                    <a:lnTo>
                      <a:pt x="431" y="41"/>
                    </a:lnTo>
                    <a:lnTo>
                      <a:pt x="431" y="44"/>
                    </a:lnTo>
                    <a:lnTo>
                      <a:pt x="431" y="44"/>
                    </a:lnTo>
                    <a:lnTo>
                      <a:pt x="431" y="44"/>
                    </a:lnTo>
                    <a:lnTo>
                      <a:pt x="431" y="44"/>
                    </a:lnTo>
                    <a:lnTo>
                      <a:pt x="434" y="44"/>
                    </a:lnTo>
                    <a:lnTo>
                      <a:pt x="434" y="44"/>
                    </a:lnTo>
                    <a:lnTo>
                      <a:pt x="434" y="44"/>
                    </a:lnTo>
                    <a:lnTo>
                      <a:pt x="434" y="44"/>
                    </a:lnTo>
                    <a:lnTo>
                      <a:pt x="434" y="45"/>
                    </a:lnTo>
                    <a:lnTo>
                      <a:pt x="436" y="45"/>
                    </a:lnTo>
                    <a:lnTo>
                      <a:pt x="436" y="45"/>
                    </a:lnTo>
                    <a:lnTo>
                      <a:pt x="436" y="45"/>
                    </a:lnTo>
                    <a:lnTo>
                      <a:pt x="436" y="45"/>
                    </a:lnTo>
                    <a:lnTo>
                      <a:pt x="436" y="45"/>
                    </a:lnTo>
                    <a:lnTo>
                      <a:pt x="438" y="45"/>
                    </a:lnTo>
                    <a:lnTo>
                      <a:pt x="438" y="47"/>
                    </a:lnTo>
                    <a:lnTo>
                      <a:pt x="438" y="47"/>
                    </a:lnTo>
                    <a:lnTo>
                      <a:pt x="438" y="47"/>
                    </a:lnTo>
                    <a:lnTo>
                      <a:pt x="440" y="47"/>
                    </a:lnTo>
                    <a:lnTo>
                      <a:pt x="440" y="47"/>
                    </a:lnTo>
                    <a:lnTo>
                      <a:pt x="440" y="47"/>
                    </a:lnTo>
                    <a:lnTo>
                      <a:pt x="440" y="47"/>
                    </a:lnTo>
                    <a:lnTo>
                      <a:pt x="440" y="47"/>
                    </a:lnTo>
                    <a:lnTo>
                      <a:pt x="438" y="47"/>
                    </a:lnTo>
                    <a:lnTo>
                      <a:pt x="438" y="45"/>
                    </a:lnTo>
                    <a:lnTo>
                      <a:pt x="434" y="45"/>
                    </a:lnTo>
                    <a:lnTo>
                      <a:pt x="431" y="44"/>
                    </a:lnTo>
                    <a:lnTo>
                      <a:pt x="430" y="41"/>
                    </a:lnTo>
                    <a:lnTo>
                      <a:pt x="431" y="44"/>
                    </a:lnTo>
                    <a:lnTo>
                      <a:pt x="434" y="44"/>
                    </a:lnTo>
                    <a:lnTo>
                      <a:pt x="434" y="45"/>
                    </a:lnTo>
                    <a:lnTo>
                      <a:pt x="431" y="44"/>
                    </a:lnTo>
                    <a:lnTo>
                      <a:pt x="430" y="41"/>
                    </a:lnTo>
                    <a:lnTo>
                      <a:pt x="428" y="41"/>
                    </a:lnTo>
                    <a:lnTo>
                      <a:pt x="427" y="40"/>
                    </a:lnTo>
                    <a:lnTo>
                      <a:pt x="424" y="40"/>
                    </a:lnTo>
                    <a:lnTo>
                      <a:pt x="424" y="40"/>
                    </a:lnTo>
                    <a:lnTo>
                      <a:pt x="424" y="40"/>
                    </a:lnTo>
                    <a:lnTo>
                      <a:pt x="427" y="41"/>
                    </a:lnTo>
                    <a:lnTo>
                      <a:pt x="427" y="41"/>
                    </a:lnTo>
                    <a:lnTo>
                      <a:pt x="427" y="41"/>
                    </a:lnTo>
                    <a:lnTo>
                      <a:pt x="424" y="41"/>
                    </a:lnTo>
                    <a:lnTo>
                      <a:pt x="422" y="41"/>
                    </a:lnTo>
                    <a:lnTo>
                      <a:pt x="422" y="41"/>
                    </a:lnTo>
                    <a:lnTo>
                      <a:pt x="422" y="41"/>
                    </a:lnTo>
                    <a:lnTo>
                      <a:pt x="422" y="44"/>
                    </a:lnTo>
                    <a:lnTo>
                      <a:pt x="421" y="44"/>
                    </a:lnTo>
                    <a:lnTo>
                      <a:pt x="418" y="44"/>
                    </a:lnTo>
                    <a:lnTo>
                      <a:pt x="422" y="45"/>
                    </a:lnTo>
                    <a:lnTo>
                      <a:pt x="424" y="47"/>
                    </a:lnTo>
                    <a:lnTo>
                      <a:pt x="424" y="47"/>
                    </a:lnTo>
                    <a:lnTo>
                      <a:pt x="427" y="47"/>
                    </a:lnTo>
                    <a:lnTo>
                      <a:pt x="428" y="51"/>
                    </a:lnTo>
                    <a:lnTo>
                      <a:pt x="424" y="50"/>
                    </a:lnTo>
                    <a:lnTo>
                      <a:pt x="422" y="47"/>
                    </a:lnTo>
                    <a:lnTo>
                      <a:pt x="421" y="45"/>
                    </a:lnTo>
                    <a:lnTo>
                      <a:pt x="422" y="47"/>
                    </a:lnTo>
                    <a:lnTo>
                      <a:pt x="424" y="50"/>
                    </a:lnTo>
                    <a:lnTo>
                      <a:pt x="427" y="51"/>
                    </a:lnTo>
                    <a:lnTo>
                      <a:pt x="428" y="53"/>
                    </a:lnTo>
                    <a:lnTo>
                      <a:pt x="430" y="53"/>
                    </a:lnTo>
                    <a:lnTo>
                      <a:pt x="431" y="56"/>
                    </a:lnTo>
                    <a:lnTo>
                      <a:pt x="434" y="59"/>
                    </a:lnTo>
                    <a:lnTo>
                      <a:pt x="436" y="59"/>
                    </a:lnTo>
                    <a:lnTo>
                      <a:pt x="436" y="61"/>
                    </a:lnTo>
                    <a:lnTo>
                      <a:pt x="438" y="63"/>
                    </a:lnTo>
                    <a:lnTo>
                      <a:pt x="440" y="66"/>
                    </a:lnTo>
                    <a:lnTo>
                      <a:pt x="440" y="67"/>
                    </a:lnTo>
                    <a:lnTo>
                      <a:pt x="440" y="67"/>
                    </a:lnTo>
                    <a:lnTo>
                      <a:pt x="440" y="69"/>
                    </a:lnTo>
                    <a:lnTo>
                      <a:pt x="442" y="72"/>
                    </a:lnTo>
                    <a:lnTo>
                      <a:pt x="440" y="72"/>
                    </a:lnTo>
                    <a:lnTo>
                      <a:pt x="438" y="67"/>
                    </a:lnTo>
                    <a:lnTo>
                      <a:pt x="440" y="67"/>
                    </a:lnTo>
                    <a:lnTo>
                      <a:pt x="436" y="63"/>
                    </a:lnTo>
                    <a:lnTo>
                      <a:pt x="436" y="63"/>
                    </a:lnTo>
                    <a:lnTo>
                      <a:pt x="434" y="59"/>
                    </a:lnTo>
                    <a:lnTo>
                      <a:pt x="430" y="57"/>
                    </a:lnTo>
                    <a:lnTo>
                      <a:pt x="428" y="57"/>
                    </a:lnTo>
                    <a:lnTo>
                      <a:pt x="428" y="57"/>
                    </a:lnTo>
                    <a:lnTo>
                      <a:pt x="427" y="57"/>
                    </a:lnTo>
                    <a:lnTo>
                      <a:pt x="428" y="59"/>
                    </a:lnTo>
                    <a:lnTo>
                      <a:pt x="424" y="57"/>
                    </a:lnTo>
                    <a:lnTo>
                      <a:pt x="422" y="57"/>
                    </a:lnTo>
                    <a:lnTo>
                      <a:pt x="422" y="57"/>
                    </a:lnTo>
                    <a:lnTo>
                      <a:pt x="418" y="57"/>
                    </a:lnTo>
                    <a:lnTo>
                      <a:pt x="416" y="56"/>
                    </a:lnTo>
                    <a:lnTo>
                      <a:pt x="412" y="56"/>
                    </a:lnTo>
                    <a:lnTo>
                      <a:pt x="412" y="53"/>
                    </a:lnTo>
                    <a:lnTo>
                      <a:pt x="408" y="51"/>
                    </a:lnTo>
                    <a:lnTo>
                      <a:pt x="406" y="50"/>
                    </a:lnTo>
                    <a:lnTo>
                      <a:pt x="408" y="50"/>
                    </a:lnTo>
                    <a:lnTo>
                      <a:pt x="406" y="45"/>
                    </a:lnTo>
                    <a:lnTo>
                      <a:pt x="405" y="45"/>
                    </a:lnTo>
                    <a:lnTo>
                      <a:pt x="400" y="45"/>
                    </a:lnTo>
                    <a:lnTo>
                      <a:pt x="402" y="45"/>
                    </a:lnTo>
                    <a:lnTo>
                      <a:pt x="400" y="45"/>
                    </a:lnTo>
                    <a:lnTo>
                      <a:pt x="400" y="47"/>
                    </a:lnTo>
                    <a:lnTo>
                      <a:pt x="399" y="47"/>
                    </a:lnTo>
                    <a:lnTo>
                      <a:pt x="396" y="45"/>
                    </a:lnTo>
                    <a:lnTo>
                      <a:pt x="395" y="45"/>
                    </a:lnTo>
                    <a:lnTo>
                      <a:pt x="393" y="44"/>
                    </a:lnTo>
                    <a:lnTo>
                      <a:pt x="393" y="41"/>
                    </a:lnTo>
                    <a:lnTo>
                      <a:pt x="395" y="41"/>
                    </a:lnTo>
                    <a:lnTo>
                      <a:pt x="395" y="41"/>
                    </a:lnTo>
                    <a:lnTo>
                      <a:pt x="393" y="40"/>
                    </a:lnTo>
                    <a:lnTo>
                      <a:pt x="390" y="40"/>
                    </a:lnTo>
                    <a:lnTo>
                      <a:pt x="390" y="40"/>
                    </a:lnTo>
                    <a:lnTo>
                      <a:pt x="386" y="40"/>
                    </a:lnTo>
                    <a:lnTo>
                      <a:pt x="383" y="40"/>
                    </a:lnTo>
                    <a:lnTo>
                      <a:pt x="380" y="38"/>
                    </a:lnTo>
                    <a:lnTo>
                      <a:pt x="380" y="35"/>
                    </a:lnTo>
                    <a:lnTo>
                      <a:pt x="380" y="35"/>
                    </a:lnTo>
                    <a:lnTo>
                      <a:pt x="379" y="34"/>
                    </a:lnTo>
                    <a:lnTo>
                      <a:pt x="377" y="34"/>
                    </a:lnTo>
                    <a:lnTo>
                      <a:pt x="377" y="31"/>
                    </a:lnTo>
                    <a:lnTo>
                      <a:pt x="374" y="29"/>
                    </a:lnTo>
                    <a:lnTo>
                      <a:pt x="374" y="29"/>
                    </a:lnTo>
                    <a:lnTo>
                      <a:pt x="373" y="28"/>
                    </a:lnTo>
                    <a:lnTo>
                      <a:pt x="373" y="28"/>
                    </a:lnTo>
                    <a:lnTo>
                      <a:pt x="373" y="28"/>
                    </a:lnTo>
                    <a:close/>
                    <a:moveTo>
                      <a:pt x="228" y="3"/>
                    </a:moveTo>
                    <a:lnTo>
                      <a:pt x="231" y="3"/>
                    </a:lnTo>
                    <a:lnTo>
                      <a:pt x="231" y="3"/>
                    </a:lnTo>
                    <a:lnTo>
                      <a:pt x="231" y="3"/>
                    </a:lnTo>
                    <a:lnTo>
                      <a:pt x="231" y="3"/>
                    </a:lnTo>
                    <a:lnTo>
                      <a:pt x="231" y="3"/>
                    </a:lnTo>
                    <a:lnTo>
                      <a:pt x="228" y="3"/>
                    </a:lnTo>
                    <a:lnTo>
                      <a:pt x="228" y="3"/>
                    </a:lnTo>
                    <a:lnTo>
                      <a:pt x="228" y="3"/>
                    </a:lnTo>
                    <a:close/>
                    <a:moveTo>
                      <a:pt x="222" y="6"/>
                    </a:moveTo>
                    <a:lnTo>
                      <a:pt x="222" y="6"/>
                    </a:lnTo>
                    <a:lnTo>
                      <a:pt x="224" y="6"/>
                    </a:lnTo>
                    <a:lnTo>
                      <a:pt x="224" y="6"/>
                    </a:lnTo>
                    <a:lnTo>
                      <a:pt x="224" y="3"/>
                    </a:lnTo>
                    <a:lnTo>
                      <a:pt x="224" y="3"/>
                    </a:lnTo>
                    <a:lnTo>
                      <a:pt x="224" y="3"/>
                    </a:lnTo>
                    <a:lnTo>
                      <a:pt x="226" y="3"/>
                    </a:lnTo>
                    <a:lnTo>
                      <a:pt x="226" y="3"/>
                    </a:lnTo>
                    <a:lnTo>
                      <a:pt x="226" y="3"/>
                    </a:lnTo>
                    <a:lnTo>
                      <a:pt x="226" y="3"/>
                    </a:lnTo>
                    <a:lnTo>
                      <a:pt x="228" y="3"/>
                    </a:lnTo>
                    <a:lnTo>
                      <a:pt x="226" y="3"/>
                    </a:lnTo>
                    <a:lnTo>
                      <a:pt x="222" y="6"/>
                    </a:lnTo>
                    <a:lnTo>
                      <a:pt x="222" y="6"/>
                    </a:lnTo>
                    <a:close/>
                    <a:moveTo>
                      <a:pt x="343" y="6"/>
                    </a:moveTo>
                    <a:lnTo>
                      <a:pt x="343" y="6"/>
                    </a:lnTo>
                    <a:lnTo>
                      <a:pt x="341" y="6"/>
                    </a:lnTo>
                    <a:lnTo>
                      <a:pt x="341" y="6"/>
                    </a:lnTo>
                    <a:lnTo>
                      <a:pt x="341" y="6"/>
                    </a:lnTo>
                    <a:lnTo>
                      <a:pt x="341" y="6"/>
                    </a:lnTo>
                    <a:lnTo>
                      <a:pt x="343" y="6"/>
                    </a:lnTo>
                    <a:lnTo>
                      <a:pt x="343" y="6"/>
                    </a:lnTo>
                    <a:lnTo>
                      <a:pt x="343" y="6"/>
                    </a:lnTo>
                    <a:lnTo>
                      <a:pt x="343" y="6"/>
                    </a:lnTo>
                    <a:lnTo>
                      <a:pt x="343" y="6"/>
                    </a:lnTo>
                    <a:close/>
                    <a:moveTo>
                      <a:pt x="380" y="22"/>
                    </a:moveTo>
                    <a:lnTo>
                      <a:pt x="380" y="22"/>
                    </a:lnTo>
                    <a:lnTo>
                      <a:pt x="379" y="22"/>
                    </a:lnTo>
                    <a:lnTo>
                      <a:pt x="377" y="19"/>
                    </a:lnTo>
                    <a:lnTo>
                      <a:pt x="380" y="22"/>
                    </a:lnTo>
                    <a:lnTo>
                      <a:pt x="380" y="22"/>
                    </a:lnTo>
                    <a:close/>
                    <a:moveTo>
                      <a:pt x="184" y="40"/>
                    </a:moveTo>
                    <a:lnTo>
                      <a:pt x="182" y="40"/>
                    </a:lnTo>
                    <a:lnTo>
                      <a:pt x="182" y="40"/>
                    </a:lnTo>
                    <a:lnTo>
                      <a:pt x="184" y="38"/>
                    </a:lnTo>
                    <a:lnTo>
                      <a:pt x="187" y="38"/>
                    </a:lnTo>
                    <a:lnTo>
                      <a:pt x="184" y="40"/>
                    </a:lnTo>
                    <a:lnTo>
                      <a:pt x="184" y="40"/>
                    </a:lnTo>
                    <a:close/>
                    <a:moveTo>
                      <a:pt x="383" y="45"/>
                    </a:moveTo>
                    <a:lnTo>
                      <a:pt x="384" y="45"/>
                    </a:lnTo>
                    <a:lnTo>
                      <a:pt x="386" y="45"/>
                    </a:lnTo>
                    <a:lnTo>
                      <a:pt x="390" y="45"/>
                    </a:lnTo>
                    <a:lnTo>
                      <a:pt x="393" y="47"/>
                    </a:lnTo>
                    <a:lnTo>
                      <a:pt x="393" y="47"/>
                    </a:lnTo>
                    <a:lnTo>
                      <a:pt x="390" y="50"/>
                    </a:lnTo>
                    <a:lnTo>
                      <a:pt x="395" y="50"/>
                    </a:lnTo>
                    <a:lnTo>
                      <a:pt x="395" y="51"/>
                    </a:lnTo>
                    <a:lnTo>
                      <a:pt x="396" y="53"/>
                    </a:lnTo>
                    <a:lnTo>
                      <a:pt x="390" y="51"/>
                    </a:lnTo>
                    <a:lnTo>
                      <a:pt x="389" y="51"/>
                    </a:lnTo>
                    <a:lnTo>
                      <a:pt x="389" y="51"/>
                    </a:lnTo>
                    <a:lnTo>
                      <a:pt x="386" y="51"/>
                    </a:lnTo>
                    <a:lnTo>
                      <a:pt x="383" y="51"/>
                    </a:lnTo>
                    <a:lnTo>
                      <a:pt x="383" y="51"/>
                    </a:lnTo>
                    <a:lnTo>
                      <a:pt x="384" y="53"/>
                    </a:lnTo>
                    <a:lnTo>
                      <a:pt x="386" y="53"/>
                    </a:lnTo>
                    <a:lnTo>
                      <a:pt x="379" y="50"/>
                    </a:lnTo>
                    <a:lnTo>
                      <a:pt x="371" y="44"/>
                    </a:lnTo>
                    <a:lnTo>
                      <a:pt x="371" y="44"/>
                    </a:lnTo>
                    <a:lnTo>
                      <a:pt x="377" y="45"/>
                    </a:lnTo>
                    <a:lnTo>
                      <a:pt x="380" y="45"/>
                    </a:lnTo>
                    <a:lnTo>
                      <a:pt x="383" y="45"/>
                    </a:lnTo>
                    <a:lnTo>
                      <a:pt x="383" y="45"/>
                    </a:lnTo>
                    <a:close/>
                    <a:moveTo>
                      <a:pt x="421" y="59"/>
                    </a:moveTo>
                    <a:lnTo>
                      <a:pt x="421" y="59"/>
                    </a:lnTo>
                    <a:lnTo>
                      <a:pt x="418" y="59"/>
                    </a:lnTo>
                    <a:lnTo>
                      <a:pt x="418" y="57"/>
                    </a:lnTo>
                    <a:lnTo>
                      <a:pt x="421" y="59"/>
                    </a:lnTo>
                    <a:lnTo>
                      <a:pt x="421" y="59"/>
                    </a:lnTo>
                    <a:close/>
                    <a:moveTo>
                      <a:pt x="427" y="41"/>
                    </a:moveTo>
                    <a:lnTo>
                      <a:pt x="428" y="41"/>
                    </a:lnTo>
                    <a:lnTo>
                      <a:pt x="428" y="41"/>
                    </a:lnTo>
                    <a:lnTo>
                      <a:pt x="427" y="41"/>
                    </a:lnTo>
                    <a:lnTo>
                      <a:pt x="427" y="41"/>
                    </a:lnTo>
                    <a:lnTo>
                      <a:pt x="427" y="41"/>
                    </a:lnTo>
                    <a:lnTo>
                      <a:pt x="427" y="41"/>
                    </a:lnTo>
                    <a:close/>
                    <a:moveTo>
                      <a:pt x="427" y="41"/>
                    </a:moveTo>
                    <a:lnTo>
                      <a:pt x="428" y="41"/>
                    </a:lnTo>
                    <a:lnTo>
                      <a:pt x="428" y="41"/>
                    </a:lnTo>
                    <a:lnTo>
                      <a:pt x="427" y="40"/>
                    </a:lnTo>
                    <a:lnTo>
                      <a:pt x="424" y="40"/>
                    </a:lnTo>
                    <a:lnTo>
                      <a:pt x="427" y="40"/>
                    </a:lnTo>
                    <a:lnTo>
                      <a:pt x="427" y="41"/>
                    </a:lnTo>
                    <a:lnTo>
                      <a:pt x="427" y="41"/>
                    </a:lnTo>
                    <a:close/>
                    <a:moveTo>
                      <a:pt x="434" y="56"/>
                    </a:moveTo>
                    <a:lnTo>
                      <a:pt x="436" y="59"/>
                    </a:lnTo>
                    <a:lnTo>
                      <a:pt x="436" y="57"/>
                    </a:lnTo>
                    <a:lnTo>
                      <a:pt x="431" y="56"/>
                    </a:lnTo>
                    <a:lnTo>
                      <a:pt x="431" y="56"/>
                    </a:lnTo>
                    <a:lnTo>
                      <a:pt x="431" y="56"/>
                    </a:lnTo>
                    <a:lnTo>
                      <a:pt x="434" y="56"/>
                    </a:lnTo>
                    <a:lnTo>
                      <a:pt x="434" y="56"/>
                    </a:lnTo>
                    <a:close/>
                    <a:moveTo>
                      <a:pt x="428" y="41"/>
                    </a:moveTo>
                    <a:lnTo>
                      <a:pt x="430" y="44"/>
                    </a:lnTo>
                    <a:lnTo>
                      <a:pt x="430" y="44"/>
                    </a:lnTo>
                    <a:lnTo>
                      <a:pt x="430" y="44"/>
                    </a:lnTo>
                    <a:lnTo>
                      <a:pt x="428" y="41"/>
                    </a:lnTo>
                    <a:lnTo>
                      <a:pt x="428" y="41"/>
                    </a:lnTo>
                    <a:close/>
                    <a:moveTo>
                      <a:pt x="431" y="44"/>
                    </a:moveTo>
                    <a:lnTo>
                      <a:pt x="434" y="45"/>
                    </a:lnTo>
                    <a:lnTo>
                      <a:pt x="436" y="45"/>
                    </a:lnTo>
                    <a:lnTo>
                      <a:pt x="434" y="45"/>
                    </a:lnTo>
                    <a:lnTo>
                      <a:pt x="431" y="44"/>
                    </a:lnTo>
                    <a:lnTo>
                      <a:pt x="431" y="44"/>
                    </a:lnTo>
                    <a:lnTo>
                      <a:pt x="431" y="44"/>
                    </a:lnTo>
                    <a:close/>
                    <a:moveTo>
                      <a:pt x="129" y="44"/>
                    </a:moveTo>
                    <a:lnTo>
                      <a:pt x="127" y="45"/>
                    </a:lnTo>
                    <a:lnTo>
                      <a:pt x="129" y="44"/>
                    </a:lnTo>
                    <a:lnTo>
                      <a:pt x="131" y="44"/>
                    </a:lnTo>
                    <a:lnTo>
                      <a:pt x="131" y="44"/>
                    </a:lnTo>
                    <a:lnTo>
                      <a:pt x="131" y="44"/>
                    </a:lnTo>
                    <a:lnTo>
                      <a:pt x="129" y="44"/>
                    </a:lnTo>
                    <a:lnTo>
                      <a:pt x="129" y="44"/>
                    </a:lnTo>
                    <a:close/>
                    <a:moveTo>
                      <a:pt x="431" y="44"/>
                    </a:moveTo>
                    <a:lnTo>
                      <a:pt x="434" y="44"/>
                    </a:lnTo>
                    <a:lnTo>
                      <a:pt x="434" y="44"/>
                    </a:lnTo>
                    <a:lnTo>
                      <a:pt x="431" y="44"/>
                    </a:lnTo>
                    <a:lnTo>
                      <a:pt x="431" y="44"/>
                    </a:lnTo>
                    <a:close/>
                    <a:moveTo>
                      <a:pt x="361" y="141"/>
                    </a:moveTo>
                    <a:lnTo>
                      <a:pt x="357" y="142"/>
                    </a:lnTo>
                    <a:lnTo>
                      <a:pt x="357" y="141"/>
                    </a:lnTo>
                    <a:lnTo>
                      <a:pt x="355" y="139"/>
                    </a:lnTo>
                    <a:lnTo>
                      <a:pt x="355" y="136"/>
                    </a:lnTo>
                    <a:lnTo>
                      <a:pt x="352" y="133"/>
                    </a:lnTo>
                    <a:lnTo>
                      <a:pt x="352" y="130"/>
                    </a:lnTo>
                    <a:lnTo>
                      <a:pt x="351" y="125"/>
                    </a:lnTo>
                    <a:lnTo>
                      <a:pt x="351" y="123"/>
                    </a:lnTo>
                    <a:lnTo>
                      <a:pt x="349" y="119"/>
                    </a:lnTo>
                    <a:lnTo>
                      <a:pt x="347" y="114"/>
                    </a:lnTo>
                    <a:lnTo>
                      <a:pt x="347" y="113"/>
                    </a:lnTo>
                    <a:lnTo>
                      <a:pt x="347" y="113"/>
                    </a:lnTo>
                    <a:lnTo>
                      <a:pt x="347" y="109"/>
                    </a:lnTo>
                    <a:lnTo>
                      <a:pt x="349" y="111"/>
                    </a:lnTo>
                    <a:lnTo>
                      <a:pt x="351" y="114"/>
                    </a:lnTo>
                    <a:lnTo>
                      <a:pt x="352" y="119"/>
                    </a:lnTo>
                    <a:lnTo>
                      <a:pt x="355" y="120"/>
                    </a:lnTo>
                    <a:lnTo>
                      <a:pt x="357" y="125"/>
                    </a:lnTo>
                    <a:lnTo>
                      <a:pt x="358" y="129"/>
                    </a:lnTo>
                    <a:lnTo>
                      <a:pt x="357" y="129"/>
                    </a:lnTo>
                    <a:lnTo>
                      <a:pt x="357" y="133"/>
                    </a:lnTo>
                    <a:lnTo>
                      <a:pt x="357" y="136"/>
                    </a:lnTo>
                    <a:lnTo>
                      <a:pt x="358" y="139"/>
                    </a:lnTo>
                    <a:lnTo>
                      <a:pt x="358" y="139"/>
                    </a:lnTo>
                    <a:lnTo>
                      <a:pt x="361" y="141"/>
                    </a:lnTo>
                    <a:lnTo>
                      <a:pt x="361" y="141"/>
                    </a:lnTo>
                    <a:close/>
                    <a:moveTo>
                      <a:pt x="442" y="50"/>
                    </a:moveTo>
                    <a:lnTo>
                      <a:pt x="442" y="50"/>
                    </a:lnTo>
                    <a:lnTo>
                      <a:pt x="442" y="50"/>
                    </a:lnTo>
                    <a:lnTo>
                      <a:pt x="440" y="47"/>
                    </a:lnTo>
                    <a:lnTo>
                      <a:pt x="438" y="47"/>
                    </a:lnTo>
                    <a:lnTo>
                      <a:pt x="442" y="50"/>
                    </a:lnTo>
                    <a:lnTo>
                      <a:pt x="442" y="50"/>
                    </a:lnTo>
                    <a:close/>
                    <a:moveTo>
                      <a:pt x="368" y="158"/>
                    </a:moveTo>
                    <a:lnTo>
                      <a:pt x="368" y="162"/>
                    </a:lnTo>
                    <a:lnTo>
                      <a:pt x="368" y="162"/>
                    </a:lnTo>
                    <a:lnTo>
                      <a:pt x="363" y="161"/>
                    </a:lnTo>
                    <a:lnTo>
                      <a:pt x="361" y="161"/>
                    </a:lnTo>
                    <a:lnTo>
                      <a:pt x="358" y="162"/>
                    </a:lnTo>
                    <a:lnTo>
                      <a:pt x="361" y="164"/>
                    </a:lnTo>
                    <a:lnTo>
                      <a:pt x="357" y="164"/>
                    </a:lnTo>
                    <a:lnTo>
                      <a:pt x="355" y="162"/>
                    </a:lnTo>
                    <a:lnTo>
                      <a:pt x="355" y="161"/>
                    </a:lnTo>
                    <a:lnTo>
                      <a:pt x="357" y="158"/>
                    </a:lnTo>
                    <a:lnTo>
                      <a:pt x="358" y="158"/>
                    </a:lnTo>
                    <a:lnTo>
                      <a:pt x="358" y="157"/>
                    </a:lnTo>
                    <a:lnTo>
                      <a:pt x="358" y="155"/>
                    </a:lnTo>
                    <a:lnTo>
                      <a:pt x="358" y="151"/>
                    </a:lnTo>
                    <a:lnTo>
                      <a:pt x="357" y="148"/>
                    </a:lnTo>
                    <a:lnTo>
                      <a:pt x="358" y="146"/>
                    </a:lnTo>
                    <a:lnTo>
                      <a:pt x="363" y="151"/>
                    </a:lnTo>
                    <a:lnTo>
                      <a:pt x="367" y="152"/>
                    </a:lnTo>
                    <a:lnTo>
                      <a:pt x="371" y="152"/>
                    </a:lnTo>
                    <a:lnTo>
                      <a:pt x="373" y="157"/>
                    </a:lnTo>
                    <a:lnTo>
                      <a:pt x="373" y="158"/>
                    </a:lnTo>
                    <a:lnTo>
                      <a:pt x="368" y="158"/>
                    </a:lnTo>
                    <a:lnTo>
                      <a:pt x="368" y="158"/>
                    </a:lnTo>
                    <a:close/>
                    <a:moveTo>
                      <a:pt x="379" y="146"/>
                    </a:moveTo>
                    <a:lnTo>
                      <a:pt x="377" y="148"/>
                    </a:lnTo>
                    <a:lnTo>
                      <a:pt x="377" y="148"/>
                    </a:lnTo>
                    <a:lnTo>
                      <a:pt x="379" y="146"/>
                    </a:lnTo>
                    <a:lnTo>
                      <a:pt x="380" y="145"/>
                    </a:lnTo>
                    <a:lnTo>
                      <a:pt x="380" y="145"/>
                    </a:lnTo>
                    <a:lnTo>
                      <a:pt x="380" y="145"/>
                    </a:lnTo>
                    <a:lnTo>
                      <a:pt x="379" y="146"/>
                    </a:lnTo>
                    <a:lnTo>
                      <a:pt x="379" y="146"/>
                    </a:lnTo>
                    <a:lnTo>
                      <a:pt x="379" y="146"/>
                    </a:lnTo>
                    <a:close/>
                    <a:moveTo>
                      <a:pt x="361" y="167"/>
                    </a:moveTo>
                    <a:lnTo>
                      <a:pt x="363" y="170"/>
                    </a:lnTo>
                    <a:lnTo>
                      <a:pt x="364" y="173"/>
                    </a:lnTo>
                    <a:lnTo>
                      <a:pt x="367" y="174"/>
                    </a:lnTo>
                    <a:lnTo>
                      <a:pt x="367" y="178"/>
                    </a:lnTo>
                    <a:lnTo>
                      <a:pt x="367" y="180"/>
                    </a:lnTo>
                    <a:lnTo>
                      <a:pt x="364" y="180"/>
                    </a:lnTo>
                    <a:lnTo>
                      <a:pt x="367" y="189"/>
                    </a:lnTo>
                    <a:lnTo>
                      <a:pt x="364" y="190"/>
                    </a:lnTo>
                    <a:lnTo>
                      <a:pt x="364" y="192"/>
                    </a:lnTo>
                    <a:lnTo>
                      <a:pt x="367" y="194"/>
                    </a:lnTo>
                    <a:lnTo>
                      <a:pt x="364" y="196"/>
                    </a:lnTo>
                    <a:lnTo>
                      <a:pt x="364" y="199"/>
                    </a:lnTo>
                    <a:lnTo>
                      <a:pt x="363" y="196"/>
                    </a:lnTo>
                    <a:lnTo>
                      <a:pt x="361" y="199"/>
                    </a:lnTo>
                    <a:lnTo>
                      <a:pt x="358" y="199"/>
                    </a:lnTo>
                    <a:lnTo>
                      <a:pt x="357" y="200"/>
                    </a:lnTo>
                    <a:lnTo>
                      <a:pt x="352" y="200"/>
                    </a:lnTo>
                    <a:lnTo>
                      <a:pt x="351" y="205"/>
                    </a:lnTo>
                    <a:lnTo>
                      <a:pt x="349" y="208"/>
                    </a:lnTo>
                    <a:lnTo>
                      <a:pt x="345" y="206"/>
                    </a:lnTo>
                    <a:lnTo>
                      <a:pt x="345" y="205"/>
                    </a:lnTo>
                    <a:lnTo>
                      <a:pt x="347" y="202"/>
                    </a:lnTo>
                    <a:lnTo>
                      <a:pt x="343" y="200"/>
                    </a:lnTo>
                    <a:lnTo>
                      <a:pt x="341" y="202"/>
                    </a:lnTo>
                    <a:lnTo>
                      <a:pt x="336" y="205"/>
                    </a:lnTo>
                    <a:lnTo>
                      <a:pt x="333" y="205"/>
                    </a:lnTo>
                    <a:lnTo>
                      <a:pt x="329" y="206"/>
                    </a:lnTo>
                    <a:lnTo>
                      <a:pt x="327" y="205"/>
                    </a:lnTo>
                    <a:lnTo>
                      <a:pt x="332" y="202"/>
                    </a:lnTo>
                    <a:lnTo>
                      <a:pt x="335" y="199"/>
                    </a:lnTo>
                    <a:lnTo>
                      <a:pt x="336" y="199"/>
                    </a:lnTo>
                    <a:lnTo>
                      <a:pt x="343" y="196"/>
                    </a:lnTo>
                    <a:lnTo>
                      <a:pt x="345" y="199"/>
                    </a:lnTo>
                    <a:lnTo>
                      <a:pt x="349" y="192"/>
                    </a:lnTo>
                    <a:lnTo>
                      <a:pt x="355" y="189"/>
                    </a:lnTo>
                    <a:lnTo>
                      <a:pt x="357" y="184"/>
                    </a:lnTo>
                    <a:lnTo>
                      <a:pt x="358" y="183"/>
                    </a:lnTo>
                    <a:lnTo>
                      <a:pt x="358" y="177"/>
                    </a:lnTo>
                    <a:lnTo>
                      <a:pt x="357" y="170"/>
                    </a:lnTo>
                    <a:lnTo>
                      <a:pt x="358" y="168"/>
                    </a:lnTo>
                    <a:lnTo>
                      <a:pt x="363" y="168"/>
                    </a:lnTo>
                    <a:lnTo>
                      <a:pt x="361" y="167"/>
                    </a:lnTo>
                    <a:lnTo>
                      <a:pt x="361" y="167"/>
                    </a:lnTo>
                    <a:close/>
                    <a:moveTo>
                      <a:pt x="71" y="94"/>
                    </a:moveTo>
                    <a:lnTo>
                      <a:pt x="70" y="95"/>
                    </a:lnTo>
                    <a:lnTo>
                      <a:pt x="73" y="91"/>
                    </a:lnTo>
                    <a:lnTo>
                      <a:pt x="71" y="91"/>
                    </a:lnTo>
                    <a:lnTo>
                      <a:pt x="73" y="91"/>
                    </a:lnTo>
                    <a:lnTo>
                      <a:pt x="73" y="91"/>
                    </a:lnTo>
                    <a:lnTo>
                      <a:pt x="73" y="91"/>
                    </a:lnTo>
                    <a:lnTo>
                      <a:pt x="73" y="91"/>
                    </a:lnTo>
                    <a:lnTo>
                      <a:pt x="73" y="91"/>
                    </a:lnTo>
                    <a:lnTo>
                      <a:pt x="73" y="89"/>
                    </a:lnTo>
                    <a:lnTo>
                      <a:pt x="73" y="89"/>
                    </a:lnTo>
                    <a:lnTo>
                      <a:pt x="76" y="89"/>
                    </a:lnTo>
                    <a:lnTo>
                      <a:pt x="76" y="89"/>
                    </a:lnTo>
                    <a:lnTo>
                      <a:pt x="76" y="89"/>
                    </a:lnTo>
                    <a:lnTo>
                      <a:pt x="76" y="89"/>
                    </a:lnTo>
                    <a:lnTo>
                      <a:pt x="71" y="94"/>
                    </a:lnTo>
                    <a:lnTo>
                      <a:pt x="71" y="94"/>
                    </a:lnTo>
                    <a:close/>
                    <a:moveTo>
                      <a:pt x="49" y="120"/>
                    </a:moveTo>
                    <a:lnTo>
                      <a:pt x="49" y="120"/>
                    </a:lnTo>
                    <a:lnTo>
                      <a:pt x="54" y="117"/>
                    </a:lnTo>
                    <a:lnTo>
                      <a:pt x="51" y="119"/>
                    </a:lnTo>
                    <a:lnTo>
                      <a:pt x="51" y="120"/>
                    </a:lnTo>
                    <a:lnTo>
                      <a:pt x="49" y="120"/>
                    </a:lnTo>
                    <a:lnTo>
                      <a:pt x="49" y="120"/>
                    </a:lnTo>
                    <a:close/>
                    <a:moveTo>
                      <a:pt x="48" y="133"/>
                    </a:moveTo>
                    <a:lnTo>
                      <a:pt x="48" y="133"/>
                    </a:lnTo>
                    <a:lnTo>
                      <a:pt x="48" y="130"/>
                    </a:lnTo>
                    <a:lnTo>
                      <a:pt x="49" y="129"/>
                    </a:lnTo>
                    <a:lnTo>
                      <a:pt x="49" y="129"/>
                    </a:lnTo>
                    <a:lnTo>
                      <a:pt x="49" y="130"/>
                    </a:lnTo>
                    <a:lnTo>
                      <a:pt x="48" y="133"/>
                    </a:lnTo>
                    <a:lnTo>
                      <a:pt x="48" y="133"/>
                    </a:lnTo>
                    <a:close/>
                    <a:moveTo>
                      <a:pt x="341" y="205"/>
                    </a:moveTo>
                    <a:lnTo>
                      <a:pt x="343" y="206"/>
                    </a:lnTo>
                    <a:lnTo>
                      <a:pt x="343" y="206"/>
                    </a:lnTo>
                    <a:lnTo>
                      <a:pt x="339" y="208"/>
                    </a:lnTo>
                    <a:lnTo>
                      <a:pt x="335" y="212"/>
                    </a:lnTo>
                    <a:lnTo>
                      <a:pt x="335" y="211"/>
                    </a:lnTo>
                    <a:lnTo>
                      <a:pt x="335" y="205"/>
                    </a:lnTo>
                    <a:lnTo>
                      <a:pt x="339" y="206"/>
                    </a:lnTo>
                    <a:lnTo>
                      <a:pt x="341" y="205"/>
                    </a:lnTo>
                    <a:lnTo>
                      <a:pt x="341" y="205"/>
                    </a:lnTo>
                    <a:lnTo>
                      <a:pt x="341" y="205"/>
                    </a:lnTo>
                    <a:close/>
                    <a:moveTo>
                      <a:pt x="333" y="212"/>
                    </a:moveTo>
                    <a:lnTo>
                      <a:pt x="332" y="214"/>
                    </a:lnTo>
                    <a:lnTo>
                      <a:pt x="332" y="220"/>
                    </a:lnTo>
                    <a:lnTo>
                      <a:pt x="329" y="220"/>
                    </a:lnTo>
                    <a:lnTo>
                      <a:pt x="327" y="218"/>
                    </a:lnTo>
                    <a:lnTo>
                      <a:pt x="326" y="216"/>
                    </a:lnTo>
                    <a:lnTo>
                      <a:pt x="327" y="214"/>
                    </a:lnTo>
                    <a:lnTo>
                      <a:pt x="327" y="212"/>
                    </a:lnTo>
                    <a:lnTo>
                      <a:pt x="326" y="212"/>
                    </a:lnTo>
                    <a:lnTo>
                      <a:pt x="323" y="211"/>
                    </a:lnTo>
                    <a:lnTo>
                      <a:pt x="327" y="206"/>
                    </a:lnTo>
                    <a:lnTo>
                      <a:pt x="329" y="208"/>
                    </a:lnTo>
                    <a:lnTo>
                      <a:pt x="332" y="208"/>
                    </a:lnTo>
                    <a:lnTo>
                      <a:pt x="333" y="212"/>
                    </a:lnTo>
                    <a:lnTo>
                      <a:pt x="333" y="212"/>
                    </a:lnTo>
                    <a:close/>
                    <a:moveTo>
                      <a:pt x="507" y="190"/>
                    </a:moveTo>
                    <a:lnTo>
                      <a:pt x="507" y="190"/>
                    </a:lnTo>
                    <a:lnTo>
                      <a:pt x="507" y="190"/>
                    </a:lnTo>
                    <a:lnTo>
                      <a:pt x="507" y="190"/>
                    </a:lnTo>
                    <a:close/>
                    <a:moveTo>
                      <a:pt x="39" y="192"/>
                    </a:moveTo>
                    <a:lnTo>
                      <a:pt x="38" y="192"/>
                    </a:lnTo>
                    <a:lnTo>
                      <a:pt x="38" y="192"/>
                    </a:lnTo>
                    <a:lnTo>
                      <a:pt x="39" y="190"/>
                    </a:lnTo>
                    <a:lnTo>
                      <a:pt x="39" y="192"/>
                    </a:lnTo>
                    <a:lnTo>
                      <a:pt x="39" y="192"/>
                    </a:lnTo>
                    <a:close/>
                    <a:moveTo>
                      <a:pt x="288" y="262"/>
                    </a:moveTo>
                    <a:lnTo>
                      <a:pt x="285" y="268"/>
                    </a:lnTo>
                    <a:lnTo>
                      <a:pt x="283" y="266"/>
                    </a:lnTo>
                    <a:lnTo>
                      <a:pt x="282" y="263"/>
                    </a:lnTo>
                    <a:lnTo>
                      <a:pt x="282" y="259"/>
                    </a:lnTo>
                    <a:lnTo>
                      <a:pt x="285" y="253"/>
                    </a:lnTo>
                    <a:lnTo>
                      <a:pt x="289" y="252"/>
                    </a:lnTo>
                    <a:lnTo>
                      <a:pt x="289" y="252"/>
                    </a:lnTo>
                    <a:lnTo>
                      <a:pt x="289" y="256"/>
                    </a:lnTo>
                    <a:lnTo>
                      <a:pt x="289" y="258"/>
                    </a:lnTo>
                    <a:lnTo>
                      <a:pt x="288" y="262"/>
                    </a:lnTo>
                    <a:lnTo>
                      <a:pt x="288" y="262"/>
                    </a:lnTo>
                    <a:close/>
                    <a:moveTo>
                      <a:pt x="234" y="284"/>
                    </a:moveTo>
                    <a:lnTo>
                      <a:pt x="231" y="288"/>
                    </a:lnTo>
                    <a:lnTo>
                      <a:pt x="226" y="285"/>
                    </a:lnTo>
                    <a:lnTo>
                      <a:pt x="226" y="281"/>
                    </a:lnTo>
                    <a:lnTo>
                      <a:pt x="231" y="278"/>
                    </a:lnTo>
                    <a:lnTo>
                      <a:pt x="235" y="278"/>
                    </a:lnTo>
                    <a:lnTo>
                      <a:pt x="238" y="279"/>
                    </a:lnTo>
                    <a:lnTo>
                      <a:pt x="235" y="281"/>
                    </a:lnTo>
                    <a:lnTo>
                      <a:pt x="234" y="284"/>
                    </a:lnTo>
                    <a:lnTo>
                      <a:pt x="234" y="284"/>
                    </a:lnTo>
                    <a:close/>
                    <a:moveTo>
                      <a:pt x="547" y="199"/>
                    </a:moveTo>
                    <a:lnTo>
                      <a:pt x="547" y="202"/>
                    </a:lnTo>
                    <a:lnTo>
                      <a:pt x="547" y="200"/>
                    </a:lnTo>
                    <a:lnTo>
                      <a:pt x="547" y="199"/>
                    </a:lnTo>
                    <a:lnTo>
                      <a:pt x="547" y="199"/>
                    </a:lnTo>
                    <a:lnTo>
                      <a:pt x="547" y="196"/>
                    </a:lnTo>
                    <a:lnTo>
                      <a:pt x="547" y="199"/>
                    </a:lnTo>
                    <a:lnTo>
                      <a:pt x="547" y="199"/>
                    </a:lnTo>
                    <a:lnTo>
                      <a:pt x="547" y="199"/>
                    </a:lnTo>
                    <a:close/>
                    <a:moveTo>
                      <a:pt x="289" y="309"/>
                    </a:moveTo>
                    <a:lnTo>
                      <a:pt x="294" y="312"/>
                    </a:lnTo>
                    <a:lnTo>
                      <a:pt x="294" y="309"/>
                    </a:lnTo>
                    <a:lnTo>
                      <a:pt x="298" y="309"/>
                    </a:lnTo>
                    <a:lnTo>
                      <a:pt x="301" y="316"/>
                    </a:lnTo>
                    <a:lnTo>
                      <a:pt x="299" y="316"/>
                    </a:lnTo>
                    <a:lnTo>
                      <a:pt x="298" y="313"/>
                    </a:lnTo>
                    <a:lnTo>
                      <a:pt x="294" y="312"/>
                    </a:lnTo>
                    <a:lnTo>
                      <a:pt x="291" y="312"/>
                    </a:lnTo>
                    <a:lnTo>
                      <a:pt x="289" y="312"/>
                    </a:lnTo>
                    <a:lnTo>
                      <a:pt x="288" y="313"/>
                    </a:lnTo>
                    <a:lnTo>
                      <a:pt x="285" y="312"/>
                    </a:lnTo>
                    <a:lnTo>
                      <a:pt x="283" y="309"/>
                    </a:lnTo>
                    <a:lnTo>
                      <a:pt x="285" y="307"/>
                    </a:lnTo>
                    <a:lnTo>
                      <a:pt x="282" y="306"/>
                    </a:lnTo>
                    <a:lnTo>
                      <a:pt x="282" y="301"/>
                    </a:lnTo>
                    <a:lnTo>
                      <a:pt x="283" y="300"/>
                    </a:lnTo>
                    <a:lnTo>
                      <a:pt x="283" y="297"/>
                    </a:lnTo>
                    <a:lnTo>
                      <a:pt x="283" y="295"/>
                    </a:lnTo>
                    <a:lnTo>
                      <a:pt x="283" y="291"/>
                    </a:lnTo>
                    <a:lnTo>
                      <a:pt x="283" y="288"/>
                    </a:lnTo>
                    <a:lnTo>
                      <a:pt x="288" y="288"/>
                    </a:lnTo>
                    <a:lnTo>
                      <a:pt x="291" y="288"/>
                    </a:lnTo>
                    <a:lnTo>
                      <a:pt x="291" y="294"/>
                    </a:lnTo>
                    <a:lnTo>
                      <a:pt x="294" y="294"/>
                    </a:lnTo>
                    <a:lnTo>
                      <a:pt x="294" y="297"/>
                    </a:lnTo>
                    <a:lnTo>
                      <a:pt x="288" y="303"/>
                    </a:lnTo>
                    <a:lnTo>
                      <a:pt x="289" y="309"/>
                    </a:lnTo>
                    <a:lnTo>
                      <a:pt x="289" y="309"/>
                    </a:lnTo>
                    <a:close/>
                    <a:moveTo>
                      <a:pt x="406" y="294"/>
                    </a:moveTo>
                    <a:lnTo>
                      <a:pt x="405" y="295"/>
                    </a:lnTo>
                    <a:lnTo>
                      <a:pt x="405" y="294"/>
                    </a:lnTo>
                    <a:lnTo>
                      <a:pt x="406" y="294"/>
                    </a:lnTo>
                    <a:lnTo>
                      <a:pt x="406" y="294"/>
                    </a:lnTo>
                    <a:close/>
                    <a:moveTo>
                      <a:pt x="402" y="303"/>
                    </a:moveTo>
                    <a:lnTo>
                      <a:pt x="402" y="306"/>
                    </a:lnTo>
                    <a:lnTo>
                      <a:pt x="400" y="303"/>
                    </a:lnTo>
                    <a:lnTo>
                      <a:pt x="402" y="303"/>
                    </a:lnTo>
                    <a:lnTo>
                      <a:pt x="402" y="303"/>
                    </a:lnTo>
                    <a:close/>
                    <a:moveTo>
                      <a:pt x="289" y="317"/>
                    </a:moveTo>
                    <a:lnTo>
                      <a:pt x="288" y="319"/>
                    </a:lnTo>
                    <a:lnTo>
                      <a:pt x="285" y="317"/>
                    </a:lnTo>
                    <a:lnTo>
                      <a:pt x="285" y="313"/>
                    </a:lnTo>
                    <a:lnTo>
                      <a:pt x="285" y="313"/>
                    </a:lnTo>
                    <a:lnTo>
                      <a:pt x="289" y="316"/>
                    </a:lnTo>
                    <a:lnTo>
                      <a:pt x="289" y="317"/>
                    </a:lnTo>
                    <a:lnTo>
                      <a:pt x="289" y="317"/>
                    </a:lnTo>
                    <a:close/>
                    <a:moveTo>
                      <a:pt x="310" y="319"/>
                    </a:moveTo>
                    <a:lnTo>
                      <a:pt x="310" y="322"/>
                    </a:lnTo>
                    <a:lnTo>
                      <a:pt x="307" y="322"/>
                    </a:lnTo>
                    <a:lnTo>
                      <a:pt x="304" y="319"/>
                    </a:lnTo>
                    <a:lnTo>
                      <a:pt x="304" y="317"/>
                    </a:lnTo>
                    <a:lnTo>
                      <a:pt x="307" y="317"/>
                    </a:lnTo>
                    <a:lnTo>
                      <a:pt x="310" y="319"/>
                    </a:lnTo>
                    <a:lnTo>
                      <a:pt x="310" y="319"/>
                    </a:lnTo>
                    <a:close/>
                    <a:moveTo>
                      <a:pt x="295" y="328"/>
                    </a:moveTo>
                    <a:lnTo>
                      <a:pt x="291" y="329"/>
                    </a:lnTo>
                    <a:lnTo>
                      <a:pt x="294" y="322"/>
                    </a:lnTo>
                    <a:lnTo>
                      <a:pt x="295" y="323"/>
                    </a:lnTo>
                    <a:lnTo>
                      <a:pt x="298" y="325"/>
                    </a:lnTo>
                    <a:lnTo>
                      <a:pt x="295" y="328"/>
                    </a:lnTo>
                    <a:lnTo>
                      <a:pt x="295" y="328"/>
                    </a:lnTo>
                    <a:close/>
                    <a:moveTo>
                      <a:pt x="307" y="329"/>
                    </a:moveTo>
                    <a:lnTo>
                      <a:pt x="305" y="329"/>
                    </a:lnTo>
                    <a:lnTo>
                      <a:pt x="305" y="328"/>
                    </a:lnTo>
                    <a:lnTo>
                      <a:pt x="305" y="323"/>
                    </a:lnTo>
                    <a:lnTo>
                      <a:pt x="307" y="323"/>
                    </a:lnTo>
                    <a:lnTo>
                      <a:pt x="307" y="328"/>
                    </a:lnTo>
                    <a:lnTo>
                      <a:pt x="307" y="329"/>
                    </a:lnTo>
                    <a:lnTo>
                      <a:pt x="307" y="329"/>
                    </a:lnTo>
                    <a:close/>
                    <a:moveTo>
                      <a:pt x="272" y="338"/>
                    </a:moveTo>
                    <a:lnTo>
                      <a:pt x="267" y="339"/>
                    </a:lnTo>
                    <a:lnTo>
                      <a:pt x="267" y="338"/>
                    </a:lnTo>
                    <a:lnTo>
                      <a:pt x="272" y="335"/>
                    </a:lnTo>
                    <a:lnTo>
                      <a:pt x="278" y="328"/>
                    </a:lnTo>
                    <a:lnTo>
                      <a:pt x="278" y="325"/>
                    </a:lnTo>
                    <a:lnTo>
                      <a:pt x="278" y="323"/>
                    </a:lnTo>
                    <a:lnTo>
                      <a:pt x="279" y="325"/>
                    </a:lnTo>
                    <a:lnTo>
                      <a:pt x="278" y="325"/>
                    </a:lnTo>
                    <a:lnTo>
                      <a:pt x="278" y="328"/>
                    </a:lnTo>
                    <a:lnTo>
                      <a:pt x="279" y="328"/>
                    </a:lnTo>
                    <a:lnTo>
                      <a:pt x="278" y="331"/>
                    </a:lnTo>
                    <a:lnTo>
                      <a:pt x="276" y="331"/>
                    </a:lnTo>
                    <a:lnTo>
                      <a:pt x="276" y="333"/>
                    </a:lnTo>
                    <a:lnTo>
                      <a:pt x="272" y="338"/>
                    </a:lnTo>
                    <a:lnTo>
                      <a:pt x="272" y="338"/>
                    </a:lnTo>
                    <a:close/>
                    <a:moveTo>
                      <a:pt x="298" y="331"/>
                    </a:moveTo>
                    <a:lnTo>
                      <a:pt x="298" y="335"/>
                    </a:lnTo>
                    <a:lnTo>
                      <a:pt x="294" y="333"/>
                    </a:lnTo>
                    <a:lnTo>
                      <a:pt x="294" y="331"/>
                    </a:lnTo>
                    <a:lnTo>
                      <a:pt x="295" y="329"/>
                    </a:lnTo>
                    <a:lnTo>
                      <a:pt x="295" y="325"/>
                    </a:lnTo>
                    <a:lnTo>
                      <a:pt x="299" y="328"/>
                    </a:lnTo>
                    <a:lnTo>
                      <a:pt x="298" y="331"/>
                    </a:lnTo>
                    <a:lnTo>
                      <a:pt x="298" y="331"/>
                    </a:lnTo>
                    <a:close/>
                    <a:moveTo>
                      <a:pt x="299" y="331"/>
                    </a:moveTo>
                    <a:lnTo>
                      <a:pt x="298" y="333"/>
                    </a:lnTo>
                    <a:lnTo>
                      <a:pt x="299" y="331"/>
                    </a:lnTo>
                    <a:lnTo>
                      <a:pt x="301" y="328"/>
                    </a:lnTo>
                    <a:lnTo>
                      <a:pt x="301" y="329"/>
                    </a:lnTo>
                    <a:lnTo>
                      <a:pt x="299" y="331"/>
                    </a:lnTo>
                    <a:lnTo>
                      <a:pt x="299" y="331"/>
                    </a:lnTo>
                    <a:close/>
                    <a:moveTo>
                      <a:pt x="260" y="328"/>
                    </a:moveTo>
                    <a:lnTo>
                      <a:pt x="260" y="328"/>
                    </a:lnTo>
                    <a:lnTo>
                      <a:pt x="260" y="328"/>
                    </a:lnTo>
                    <a:lnTo>
                      <a:pt x="260" y="328"/>
                    </a:lnTo>
                    <a:lnTo>
                      <a:pt x="260" y="328"/>
                    </a:lnTo>
                    <a:close/>
                    <a:moveTo>
                      <a:pt x="304" y="329"/>
                    </a:moveTo>
                    <a:lnTo>
                      <a:pt x="304" y="333"/>
                    </a:lnTo>
                    <a:lnTo>
                      <a:pt x="301" y="333"/>
                    </a:lnTo>
                    <a:lnTo>
                      <a:pt x="301" y="329"/>
                    </a:lnTo>
                    <a:lnTo>
                      <a:pt x="304" y="329"/>
                    </a:lnTo>
                    <a:lnTo>
                      <a:pt x="304" y="329"/>
                    </a:lnTo>
                    <a:close/>
                    <a:moveTo>
                      <a:pt x="99" y="328"/>
                    </a:moveTo>
                    <a:lnTo>
                      <a:pt x="95" y="328"/>
                    </a:lnTo>
                    <a:lnTo>
                      <a:pt x="95" y="328"/>
                    </a:lnTo>
                    <a:lnTo>
                      <a:pt x="93" y="323"/>
                    </a:lnTo>
                    <a:lnTo>
                      <a:pt x="93" y="316"/>
                    </a:lnTo>
                    <a:lnTo>
                      <a:pt x="95" y="309"/>
                    </a:lnTo>
                    <a:lnTo>
                      <a:pt x="97" y="309"/>
                    </a:lnTo>
                    <a:lnTo>
                      <a:pt x="97" y="312"/>
                    </a:lnTo>
                    <a:lnTo>
                      <a:pt x="99" y="316"/>
                    </a:lnTo>
                    <a:lnTo>
                      <a:pt x="101" y="322"/>
                    </a:lnTo>
                    <a:lnTo>
                      <a:pt x="101" y="323"/>
                    </a:lnTo>
                    <a:lnTo>
                      <a:pt x="99" y="328"/>
                    </a:lnTo>
                    <a:lnTo>
                      <a:pt x="99" y="328"/>
                    </a:lnTo>
                    <a:close/>
                    <a:moveTo>
                      <a:pt x="313" y="335"/>
                    </a:moveTo>
                    <a:lnTo>
                      <a:pt x="313" y="341"/>
                    </a:lnTo>
                    <a:lnTo>
                      <a:pt x="315" y="345"/>
                    </a:lnTo>
                    <a:lnTo>
                      <a:pt x="313" y="345"/>
                    </a:lnTo>
                    <a:lnTo>
                      <a:pt x="310" y="345"/>
                    </a:lnTo>
                    <a:lnTo>
                      <a:pt x="310" y="347"/>
                    </a:lnTo>
                    <a:lnTo>
                      <a:pt x="311" y="351"/>
                    </a:lnTo>
                    <a:lnTo>
                      <a:pt x="310" y="353"/>
                    </a:lnTo>
                    <a:lnTo>
                      <a:pt x="307" y="351"/>
                    </a:lnTo>
                    <a:lnTo>
                      <a:pt x="304" y="351"/>
                    </a:lnTo>
                    <a:lnTo>
                      <a:pt x="301" y="349"/>
                    </a:lnTo>
                    <a:lnTo>
                      <a:pt x="301" y="345"/>
                    </a:lnTo>
                    <a:lnTo>
                      <a:pt x="304" y="344"/>
                    </a:lnTo>
                    <a:lnTo>
                      <a:pt x="299" y="341"/>
                    </a:lnTo>
                    <a:lnTo>
                      <a:pt x="298" y="344"/>
                    </a:lnTo>
                    <a:lnTo>
                      <a:pt x="295" y="344"/>
                    </a:lnTo>
                    <a:lnTo>
                      <a:pt x="294" y="344"/>
                    </a:lnTo>
                    <a:lnTo>
                      <a:pt x="291" y="345"/>
                    </a:lnTo>
                    <a:lnTo>
                      <a:pt x="291" y="345"/>
                    </a:lnTo>
                    <a:lnTo>
                      <a:pt x="294" y="341"/>
                    </a:lnTo>
                    <a:lnTo>
                      <a:pt x="298" y="339"/>
                    </a:lnTo>
                    <a:lnTo>
                      <a:pt x="298" y="339"/>
                    </a:lnTo>
                    <a:lnTo>
                      <a:pt x="299" y="338"/>
                    </a:lnTo>
                    <a:lnTo>
                      <a:pt x="304" y="339"/>
                    </a:lnTo>
                    <a:lnTo>
                      <a:pt x="305" y="335"/>
                    </a:lnTo>
                    <a:lnTo>
                      <a:pt x="307" y="338"/>
                    </a:lnTo>
                    <a:lnTo>
                      <a:pt x="310" y="335"/>
                    </a:lnTo>
                    <a:lnTo>
                      <a:pt x="310" y="333"/>
                    </a:lnTo>
                    <a:lnTo>
                      <a:pt x="311" y="333"/>
                    </a:lnTo>
                    <a:lnTo>
                      <a:pt x="311" y="333"/>
                    </a:lnTo>
                    <a:lnTo>
                      <a:pt x="313" y="335"/>
                    </a:lnTo>
                    <a:lnTo>
                      <a:pt x="313" y="335"/>
                    </a:lnTo>
                    <a:close/>
                    <a:moveTo>
                      <a:pt x="355" y="339"/>
                    </a:moveTo>
                    <a:lnTo>
                      <a:pt x="355" y="341"/>
                    </a:lnTo>
                    <a:lnTo>
                      <a:pt x="355" y="341"/>
                    </a:lnTo>
                    <a:lnTo>
                      <a:pt x="355" y="339"/>
                    </a:lnTo>
                    <a:lnTo>
                      <a:pt x="355" y="339"/>
                    </a:lnTo>
                    <a:lnTo>
                      <a:pt x="355" y="339"/>
                    </a:lnTo>
                    <a:close/>
                    <a:moveTo>
                      <a:pt x="500" y="309"/>
                    </a:moveTo>
                    <a:lnTo>
                      <a:pt x="497" y="309"/>
                    </a:lnTo>
                    <a:lnTo>
                      <a:pt x="500" y="309"/>
                    </a:lnTo>
                    <a:lnTo>
                      <a:pt x="500" y="309"/>
                    </a:lnTo>
                    <a:close/>
                    <a:moveTo>
                      <a:pt x="462" y="323"/>
                    </a:moveTo>
                    <a:lnTo>
                      <a:pt x="462" y="325"/>
                    </a:lnTo>
                    <a:lnTo>
                      <a:pt x="462" y="325"/>
                    </a:lnTo>
                    <a:lnTo>
                      <a:pt x="462" y="323"/>
                    </a:lnTo>
                    <a:lnTo>
                      <a:pt x="462" y="323"/>
                    </a:lnTo>
                    <a:lnTo>
                      <a:pt x="462" y="323"/>
                    </a:lnTo>
                    <a:close/>
                    <a:moveTo>
                      <a:pt x="70" y="316"/>
                    </a:moveTo>
                    <a:lnTo>
                      <a:pt x="70" y="316"/>
                    </a:lnTo>
                    <a:lnTo>
                      <a:pt x="70" y="316"/>
                    </a:lnTo>
                    <a:lnTo>
                      <a:pt x="70" y="316"/>
                    </a:lnTo>
                    <a:close/>
                    <a:moveTo>
                      <a:pt x="272" y="357"/>
                    </a:moveTo>
                    <a:lnTo>
                      <a:pt x="273" y="359"/>
                    </a:lnTo>
                    <a:lnTo>
                      <a:pt x="269" y="359"/>
                    </a:lnTo>
                    <a:lnTo>
                      <a:pt x="269" y="363"/>
                    </a:lnTo>
                    <a:lnTo>
                      <a:pt x="266" y="363"/>
                    </a:lnTo>
                    <a:lnTo>
                      <a:pt x="269" y="364"/>
                    </a:lnTo>
                    <a:lnTo>
                      <a:pt x="269" y="367"/>
                    </a:lnTo>
                    <a:lnTo>
                      <a:pt x="272" y="369"/>
                    </a:lnTo>
                    <a:lnTo>
                      <a:pt x="269" y="370"/>
                    </a:lnTo>
                    <a:lnTo>
                      <a:pt x="273" y="375"/>
                    </a:lnTo>
                    <a:lnTo>
                      <a:pt x="276" y="377"/>
                    </a:lnTo>
                    <a:lnTo>
                      <a:pt x="272" y="377"/>
                    </a:lnTo>
                    <a:lnTo>
                      <a:pt x="269" y="377"/>
                    </a:lnTo>
                    <a:lnTo>
                      <a:pt x="267" y="380"/>
                    </a:lnTo>
                    <a:lnTo>
                      <a:pt x="267" y="383"/>
                    </a:lnTo>
                    <a:lnTo>
                      <a:pt x="266" y="386"/>
                    </a:lnTo>
                    <a:lnTo>
                      <a:pt x="263" y="386"/>
                    </a:lnTo>
                    <a:lnTo>
                      <a:pt x="263" y="392"/>
                    </a:lnTo>
                    <a:lnTo>
                      <a:pt x="260" y="396"/>
                    </a:lnTo>
                    <a:lnTo>
                      <a:pt x="260" y="396"/>
                    </a:lnTo>
                    <a:lnTo>
                      <a:pt x="254" y="399"/>
                    </a:lnTo>
                    <a:lnTo>
                      <a:pt x="251" y="396"/>
                    </a:lnTo>
                    <a:lnTo>
                      <a:pt x="248" y="396"/>
                    </a:lnTo>
                    <a:lnTo>
                      <a:pt x="246" y="395"/>
                    </a:lnTo>
                    <a:lnTo>
                      <a:pt x="241" y="396"/>
                    </a:lnTo>
                    <a:lnTo>
                      <a:pt x="240" y="395"/>
                    </a:lnTo>
                    <a:lnTo>
                      <a:pt x="240" y="392"/>
                    </a:lnTo>
                    <a:lnTo>
                      <a:pt x="235" y="392"/>
                    </a:lnTo>
                    <a:lnTo>
                      <a:pt x="235" y="392"/>
                    </a:lnTo>
                    <a:lnTo>
                      <a:pt x="232" y="392"/>
                    </a:lnTo>
                    <a:lnTo>
                      <a:pt x="231" y="389"/>
                    </a:lnTo>
                    <a:lnTo>
                      <a:pt x="231" y="385"/>
                    </a:lnTo>
                    <a:lnTo>
                      <a:pt x="226" y="383"/>
                    </a:lnTo>
                    <a:lnTo>
                      <a:pt x="224" y="379"/>
                    </a:lnTo>
                    <a:lnTo>
                      <a:pt x="224" y="375"/>
                    </a:lnTo>
                    <a:lnTo>
                      <a:pt x="224" y="370"/>
                    </a:lnTo>
                    <a:lnTo>
                      <a:pt x="228" y="369"/>
                    </a:lnTo>
                    <a:lnTo>
                      <a:pt x="231" y="370"/>
                    </a:lnTo>
                    <a:lnTo>
                      <a:pt x="234" y="370"/>
                    </a:lnTo>
                    <a:lnTo>
                      <a:pt x="235" y="367"/>
                    </a:lnTo>
                    <a:lnTo>
                      <a:pt x="238" y="364"/>
                    </a:lnTo>
                    <a:lnTo>
                      <a:pt x="244" y="364"/>
                    </a:lnTo>
                    <a:lnTo>
                      <a:pt x="250" y="359"/>
                    </a:lnTo>
                    <a:lnTo>
                      <a:pt x="250" y="357"/>
                    </a:lnTo>
                    <a:lnTo>
                      <a:pt x="256" y="357"/>
                    </a:lnTo>
                    <a:lnTo>
                      <a:pt x="256" y="357"/>
                    </a:lnTo>
                    <a:lnTo>
                      <a:pt x="256" y="357"/>
                    </a:lnTo>
                    <a:lnTo>
                      <a:pt x="257" y="355"/>
                    </a:lnTo>
                    <a:lnTo>
                      <a:pt x="262" y="351"/>
                    </a:lnTo>
                    <a:lnTo>
                      <a:pt x="263" y="349"/>
                    </a:lnTo>
                    <a:lnTo>
                      <a:pt x="267" y="347"/>
                    </a:lnTo>
                    <a:lnTo>
                      <a:pt x="269" y="349"/>
                    </a:lnTo>
                    <a:lnTo>
                      <a:pt x="269" y="351"/>
                    </a:lnTo>
                    <a:lnTo>
                      <a:pt x="273" y="353"/>
                    </a:lnTo>
                    <a:lnTo>
                      <a:pt x="278" y="355"/>
                    </a:lnTo>
                    <a:lnTo>
                      <a:pt x="272" y="357"/>
                    </a:lnTo>
                    <a:lnTo>
                      <a:pt x="272" y="357"/>
                    </a:lnTo>
                    <a:close/>
                    <a:moveTo>
                      <a:pt x="161" y="345"/>
                    </a:moveTo>
                    <a:lnTo>
                      <a:pt x="165" y="347"/>
                    </a:lnTo>
                    <a:lnTo>
                      <a:pt x="168" y="347"/>
                    </a:lnTo>
                    <a:lnTo>
                      <a:pt x="171" y="349"/>
                    </a:lnTo>
                    <a:lnTo>
                      <a:pt x="172" y="353"/>
                    </a:lnTo>
                    <a:lnTo>
                      <a:pt x="177" y="357"/>
                    </a:lnTo>
                    <a:lnTo>
                      <a:pt x="181" y="361"/>
                    </a:lnTo>
                    <a:lnTo>
                      <a:pt x="182" y="363"/>
                    </a:lnTo>
                    <a:lnTo>
                      <a:pt x="184" y="363"/>
                    </a:lnTo>
                    <a:lnTo>
                      <a:pt x="187" y="367"/>
                    </a:lnTo>
                    <a:lnTo>
                      <a:pt x="190" y="369"/>
                    </a:lnTo>
                    <a:lnTo>
                      <a:pt x="190" y="370"/>
                    </a:lnTo>
                    <a:lnTo>
                      <a:pt x="193" y="373"/>
                    </a:lnTo>
                    <a:lnTo>
                      <a:pt x="196" y="373"/>
                    </a:lnTo>
                    <a:lnTo>
                      <a:pt x="198" y="375"/>
                    </a:lnTo>
                    <a:lnTo>
                      <a:pt x="196" y="379"/>
                    </a:lnTo>
                    <a:lnTo>
                      <a:pt x="198" y="380"/>
                    </a:lnTo>
                    <a:lnTo>
                      <a:pt x="203" y="380"/>
                    </a:lnTo>
                    <a:lnTo>
                      <a:pt x="203" y="385"/>
                    </a:lnTo>
                    <a:lnTo>
                      <a:pt x="204" y="386"/>
                    </a:lnTo>
                    <a:lnTo>
                      <a:pt x="209" y="389"/>
                    </a:lnTo>
                    <a:lnTo>
                      <a:pt x="210" y="392"/>
                    </a:lnTo>
                    <a:lnTo>
                      <a:pt x="210" y="395"/>
                    </a:lnTo>
                    <a:lnTo>
                      <a:pt x="209" y="405"/>
                    </a:lnTo>
                    <a:lnTo>
                      <a:pt x="206" y="402"/>
                    </a:lnTo>
                    <a:lnTo>
                      <a:pt x="203" y="405"/>
                    </a:lnTo>
                    <a:lnTo>
                      <a:pt x="198" y="399"/>
                    </a:lnTo>
                    <a:lnTo>
                      <a:pt x="196" y="399"/>
                    </a:lnTo>
                    <a:lnTo>
                      <a:pt x="193" y="395"/>
                    </a:lnTo>
                    <a:lnTo>
                      <a:pt x="190" y="392"/>
                    </a:lnTo>
                    <a:lnTo>
                      <a:pt x="188" y="391"/>
                    </a:lnTo>
                    <a:lnTo>
                      <a:pt x="184" y="385"/>
                    </a:lnTo>
                    <a:lnTo>
                      <a:pt x="184" y="383"/>
                    </a:lnTo>
                    <a:lnTo>
                      <a:pt x="182" y="379"/>
                    </a:lnTo>
                    <a:lnTo>
                      <a:pt x="178" y="375"/>
                    </a:lnTo>
                    <a:lnTo>
                      <a:pt x="178" y="375"/>
                    </a:lnTo>
                    <a:lnTo>
                      <a:pt x="177" y="373"/>
                    </a:lnTo>
                    <a:lnTo>
                      <a:pt x="174" y="364"/>
                    </a:lnTo>
                    <a:lnTo>
                      <a:pt x="172" y="363"/>
                    </a:lnTo>
                    <a:lnTo>
                      <a:pt x="168" y="361"/>
                    </a:lnTo>
                    <a:lnTo>
                      <a:pt x="168" y="359"/>
                    </a:lnTo>
                    <a:lnTo>
                      <a:pt x="165" y="353"/>
                    </a:lnTo>
                    <a:lnTo>
                      <a:pt x="165" y="353"/>
                    </a:lnTo>
                    <a:lnTo>
                      <a:pt x="159" y="347"/>
                    </a:lnTo>
                    <a:lnTo>
                      <a:pt x="159" y="344"/>
                    </a:lnTo>
                    <a:lnTo>
                      <a:pt x="161" y="344"/>
                    </a:lnTo>
                    <a:lnTo>
                      <a:pt x="161" y="345"/>
                    </a:lnTo>
                    <a:lnTo>
                      <a:pt x="161" y="345"/>
                    </a:lnTo>
                    <a:close/>
                    <a:moveTo>
                      <a:pt x="561" y="284"/>
                    </a:moveTo>
                    <a:lnTo>
                      <a:pt x="561" y="284"/>
                    </a:lnTo>
                    <a:lnTo>
                      <a:pt x="561" y="281"/>
                    </a:lnTo>
                    <a:lnTo>
                      <a:pt x="561" y="281"/>
                    </a:lnTo>
                    <a:lnTo>
                      <a:pt x="561" y="284"/>
                    </a:lnTo>
                    <a:lnTo>
                      <a:pt x="561" y="284"/>
                    </a:lnTo>
                    <a:lnTo>
                      <a:pt x="561" y="284"/>
                    </a:lnTo>
                    <a:close/>
                    <a:moveTo>
                      <a:pt x="323" y="375"/>
                    </a:moveTo>
                    <a:lnTo>
                      <a:pt x="326" y="377"/>
                    </a:lnTo>
                    <a:lnTo>
                      <a:pt x="319" y="377"/>
                    </a:lnTo>
                    <a:lnTo>
                      <a:pt x="319" y="373"/>
                    </a:lnTo>
                    <a:lnTo>
                      <a:pt x="319" y="370"/>
                    </a:lnTo>
                    <a:lnTo>
                      <a:pt x="321" y="370"/>
                    </a:lnTo>
                    <a:lnTo>
                      <a:pt x="326" y="373"/>
                    </a:lnTo>
                    <a:lnTo>
                      <a:pt x="326" y="375"/>
                    </a:lnTo>
                    <a:lnTo>
                      <a:pt x="323" y="375"/>
                    </a:lnTo>
                    <a:lnTo>
                      <a:pt x="323" y="375"/>
                    </a:lnTo>
                    <a:close/>
                    <a:moveTo>
                      <a:pt x="200" y="369"/>
                    </a:moveTo>
                    <a:lnTo>
                      <a:pt x="198" y="370"/>
                    </a:lnTo>
                    <a:lnTo>
                      <a:pt x="198" y="369"/>
                    </a:lnTo>
                    <a:lnTo>
                      <a:pt x="198" y="369"/>
                    </a:lnTo>
                    <a:lnTo>
                      <a:pt x="200" y="369"/>
                    </a:lnTo>
                    <a:lnTo>
                      <a:pt x="200" y="369"/>
                    </a:lnTo>
                    <a:close/>
                    <a:moveTo>
                      <a:pt x="307" y="375"/>
                    </a:moveTo>
                    <a:lnTo>
                      <a:pt x="304" y="379"/>
                    </a:lnTo>
                    <a:lnTo>
                      <a:pt x="299" y="379"/>
                    </a:lnTo>
                    <a:lnTo>
                      <a:pt x="295" y="379"/>
                    </a:lnTo>
                    <a:lnTo>
                      <a:pt x="289" y="379"/>
                    </a:lnTo>
                    <a:lnTo>
                      <a:pt x="288" y="379"/>
                    </a:lnTo>
                    <a:lnTo>
                      <a:pt x="283" y="377"/>
                    </a:lnTo>
                    <a:lnTo>
                      <a:pt x="282" y="379"/>
                    </a:lnTo>
                    <a:lnTo>
                      <a:pt x="282" y="380"/>
                    </a:lnTo>
                    <a:lnTo>
                      <a:pt x="283" y="385"/>
                    </a:lnTo>
                    <a:lnTo>
                      <a:pt x="285" y="386"/>
                    </a:lnTo>
                    <a:lnTo>
                      <a:pt x="288" y="386"/>
                    </a:lnTo>
                    <a:lnTo>
                      <a:pt x="289" y="385"/>
                    </a:lnTo>
                    <a:lnTo>
                      <a:pt x="291" y="385"/>
                    </a:lnTo>
                    <a:lnTo>
                      <a:pt x="294" y="385"/>
                    </a:lnTo>
                    <a:lnTo>
                      <a:pt x="295" y="385"/>
                    </a:lnTo>
                    <a:lnTo>
                      <a:pt x="294" y="386"/>
                    </a:lnTo>
                    <a:lnTo>
                      <a:pt x="289" y="389"/>
                    </a:lnTo>
                    <a:lnTo>
                      <a:pt x="289" y="391"/>
                    </a:lnTo>
                    <a:lnTo>
                      <a:pt x="291" y="391"/>
                    </a:lnTo>
                    <a:lnTo>
                      <a:pt x="294" y="395"/>
                    </a:lnTo>
                    <a:lnTo>
                      <a:pt x="294" y="396"/>
                    </a:lnTo>
                    <a:lnTo>
                      <a:pt x="295" y="399"/>
                    </a:lnTo>
                    <a:lnTo>
                      <a:pt x="295" y="401"/>
                    </a:lnTo>
                    <a:lnTo>
                      <a:pt x="291" y="402"/>
                    </a:lnTo>
                    <a:lnTo>
                      <a:pt x="291" y="402"/>
                    </a:lnTo>
                    <a:lnTo>
                      <a:pt x="289" y="402"/>
                    </a:lnTo>
                    <a:lnTo>
                      <a:pt x="289" y="401"/>
                    </a:lnTo>
                    <a:lnTo>
                      <a:pt x="285" y="396"/>
                    </a:lnTo>
                    <a:lnTo>
                      <a:pt x="288" y="392"/>
                    </a:lnTo>
                    <a:lnTo>
                      <a:pt x="285" y="392"/>
                    </a:lnTo>
                    <a:lnTo>
                      <a:pt x="282" y="395"/>
                    </a:lnTo>
                    <a:lnTo>
                      <a:pt x="283" y="395"/>
                    </a:lnTo>
                    <a:lnTo>
                      <a:pt x="283" y="399"/>
                    </a:lnTo>
                    <a:lnTo>
                      <a:pt x="283" y="402"/>
                    </a:lnTo>
                    <a:lnTo>
                      <a:pt x="283" y="407"/>
                    </a:lnTo>
                    <a:lnTo>
                      <a:pt x="279" y="407"/>
                    </a:lnTo>
                    <a:lnTo>
                      <a:pt x="278" y="407"/>
                    </a:lnTo>
                    <a:lnTo>
                      <a:pt x="279" y="402"/>
                    </a:lnTo>
                    <a:lnTo>
                      <a:pt x="279" y="399"/>
                    </a:lnTo>
                    <a:lnTo>
                      <a:pt x="278" y="396"/>
                    </a:lnTo>
                    <a:lnTo>
                      <a:pt x="276" y="396"/>
                    </a:lnTo>
                    <a:lnTo>
                      <a:pt x="276" y="392"/>
                    </a:lnTo>
                    <a:lnTo>
                      <a:pt x="278" y="389"/>
                    </a:lnTo>
                    <a:lnTo>
                      <a:pt x="278" y="386"/>
                    </a:lnTo>
                    <a:lnTo>
                      <a:pt x="279" y="385"/>
                    </a:lnTo>
                    <a:lnTo>
                      <a:pt x="282" y="377"/>
                    </a:lnTo>
                    <a:lnTo>
                      <a:pt x="283" y="377"/>
                    </a:lnTo>
                    <a:lnTo>
                      <a:pt x="285" y="375"/>
                    </a:lnTo>
                    <a:lnTo>
                      <a:pt x="295" y="375"/>
                    </a:lnTo>
                    <a:lnTo>
                      <a:pt x="301" y="377"/>
                    </a:lnTo>
                    <a:lnTo>
                      <a:pt x="304" y="375"/>
                    </a:lnTo>
                    <a:lnTo>
                      <a:pt x="305" y="373"/>
                    </a:lnTo>
                    <a:lnTo>
                      <a:pt x="307" y="373"/>
                    </a:lnTo>
                    <a:lnTo>
                      <a:pt x="307" y="375"/>
                    </a:lnTo>
                    <a:lnTo>
                      <a:pt x="307" y="375"/>
                    </a:lnTo>
                    <a:close/>
                    <a:moveTo>
                      <a:pt x="349" y="380"/>
                    </a:moveTo>
                    <a:lnTo>
                      <a:pt x="349" y="380"/>
                    </a:lnTo>
                    <a:lnTo>
                      <a:pt x="352" y="380"/>
                    </a:lnTo>
                    <a:lnTo>
                      <a:pt x="355" y="383"/>
                    </a:lnTo>
                    <a:lnTo>
                      <a:pt x="352" y="385"/>
                    </a:lnTo>
                    <a:lnTo>
                      <a:pt x="352" y="389"/>
                    </a:lnTo>
                    <a:lnTo>
                      <a:pt x="357" y="389"/>
                    </a:lnTo>
                    <a:lnTo>
                      <a:pt x="357" y="391"/>
                    </a:lnTo>
                    <a:lnTo>
                      <a:pt x="357" y="392"/>
                    </a:lnTo>
                    <a:lnTo>
                      <a:pt x="361" y="392"/>
                    </a:lnTo>
                    <a:lnTo>
                      <a:pt x="364" y="389"/>
                    </a:lnTo>
                    <a:lnTo>
                      <a:pt x="364" y="386"/>
                    </a:lnTo>
                    <a:lnTo>
                      <a:pt x="367" y="386"/>
                    </a:lnTo>
                    <a:lnTo>
                      <a:pt x="368" y="385"/>
                    </a:lnTo>
                    <a:lnTo>
                      <a:pt x="371" y="383"/>
                    </a:lnTo>
                    <a:lnTo>
                      <a:pt x="374" y="383"/>
                    </a:lnTo>
                    <a:lnTo>
                      <a:pt x="380" y="385"/>
                    </a:lnTo>
                    <a:lnTo>
                      <a:pt x="383" y="385"/>
                    </a:lnTo>
                    <a:lnTo>
                      <a:pt x="386" y="385"/>
                    </a:lnTo>
                    <a:lnTo>
                      <a:pt x="396" y="386"/>
                    </a:lnTo>
                    <a:lnTo>
                      <a:pt x="399" y="386"/>
                    </a:lnTo>
                    <a:lnTo>
                      <a:pt x="400" y="389"/>
                    </a:lnTo>
                    <a:lnTo>
                      <a:pt x="402" y="389"/>
                    </a:lnTo>
                    <a:lnTo>
                      <a:pt x="406" y="391"/>
                    </a:lnTo>
                    <a:lnTo>
                      <a:pt x="408" y="392"/>
                    </a:lnTo>
                    <a:lnTo>
                      <a:pt x="408" y="395"/>
                    </a:lnTo>
                    <a:lnTo>
                      <a:pt x="412" y="395"/>
                    </a:lnTo>
                    <a:lnTo>
                      <a:pt x="414" y="396"/>
                    </a:lnTo>
                    <a:lnTo>
                      <a:pt x="416" y="396"/>
                    </a:lnTo>
                    <a:lnTo>
                      <a:pt x="418" y="396"/>
                    </a:lnTo>
                    <a:lnTo>
                      <a:pt x="418" y="399"/>
                    </a:lnTo>
                    <a:lnTo>
                      <a:pt x="414" y="401"/>
                    </a:lnTo>
                    <a:lnTo>
                      <a:pt x="414" y="402"/>
                    </a:lnTo>
                    <a:lnTo>
                      <a:pt x="418" y="405"/>
                    </a:lnTo>
                    <a:lnTo>
                      <a:pt x="418" y="407"/>
                    </a:lnTo>
                    <a:lnTo>
                      <a:pt x="424" y="413"/>
                    </a:lnTo>
                    <a:lnTo>
                      <a:pt x="427" y="414"/>
                    </a:lnTo>
                    <a:lnTo>
                      <a:pt x="422" y="414"/>
                    </a:lnTo>
                    <a:lnTo>
                      <a:pt x="416" y="414"/>
                    </a:lnTo>
                    <a:lnTo>
                      <a:pt x="414" y="414"/>
                    </a:lnTo>
                    <a:lnTo>
                      <a:pt x="414" y="413"/>
                    </a:lnTo>
                    <a:lnTo>
                      <a:pt x="411" y="408"/>
                    </a:lnTo>
                    <a:lnTo>
                      <a:pt x="408" y="407"/>
                    </a:lnTo>
                    <a:lnTo>
                      <a:pt x="402" y="407"/>
                    </a:lnTo>
                    <a:lnTo>
                      <a:pt x="400" y="407"/>
                    </a:lnTo>
                    <a:lnTo>
                      <a:pt x="396" y="411"/>
                    </a:lnTo>
                    <a:lnTo>
                      <a:pt x="396" y="413"/>
                    </a:lnTo>
                    <a:lnTo>
                      <a:pt x="393" y="414"/>
                    </a:lnTo>
                    <a:lnTo>
                      <a:pt x="390" y="414"/>
                    </a:lnTo>
                    <a:lnTo>
                      <a:pt x="389" y="414"/>
                    </a:lnTo>
                    <a:lnTo>
                      <a:pt x="384" y="414"/>
                    </a:lnTo>
                    <a:lnTo>
                      <a:pt x="380" y="411"/>
                    </a:lnTo>
                    <a:lnTo>
                      <a:pt x="377" y="413"/>
                    </a:lnTo>
                    <a:lnTo>
                      <a:pt x="374" y="413"/>
                    </a:lnTo>
                    <a:lnTo>
                      <a:pt x="377" y="408"/>
                    </a:lnTo>
                    <a:lnTo>
                      <a:pt x="374" y="408"/>
                    </a:lnTo>
                    <a:lnTo>
                      <a:pt x="377" y="407"/>
                    </a:lnTo>
                    <a:lnTo>
                      <a:pt x="374" y="405"/>
                    </a:lnTo>
                    <a:lnTo>
                      <a:pt x="373" y="401"/>
                    </a:lnTo>
                    <a:lnTo>
                      <a:pt x="368" y="399"/>
                    </a:lnTo>
                    <a:lnTo>
                      <a:pt x="367" y="399"/>
                    </a:lnTo>
                    <a:lnTo>
                      <a:pt x="363" y="396"/>
                    </a:lnTo>
                    <a:lnTo>
                      <a:pt x="358" y="396"/>
                    </a:lnTo>
                    <a:lnTo>
                      <a:pt x="355" y="395"/>
                    </a:lnTo>
                    <a:lnTo>
                      <a:pt x="351" y="395"/>
                    </a:lnTo>
                    <a:lnTo>
                      <a:pt x="349" y="396"/>
                    </a:lnTo>
                    <a:lnTo>
                      <a:pt x="347" y="396"/>
                    </a:lnTo>
                    <a:lnTo>
                      <a:pt x="347" y="395"/>
                    </a:lnTo>
                    <a:lnTo>
                      <a:pt x="345" y="392"/>
                    </a:lnTo>
                    <a:lnTo>
                      <a:pt x="347" y="391"/>
                    </a:lnTo>
                    <a:lnTo>
                      <a:pt x="349" y="389"/>
                    </a:lnTo>
                    <a:lnTo>
                      <a:pt x="343" y="389"/>
                    </a:lnTo>
                    <a:lnTo>
                      <a:pt x="343" y="386"/>
                    </a:lnTo>
                    <a:lnTo>
                      <a:pt x="341" y="385"/>
                    </a:lnTo>
                    <a:lnTo>
                      <a:pt x="336" y="385"/>
                    </a:lnTo>
                    <a:lnTo>
                      <a:pt x="339" y="383"/>
                    </a:lnTo>
                    <a:lnTo>
                      <a:pt x="341" y="380"/>
                    </a:lnTo>
                    <a:lnTo>
                      <a:pt x="345" y="379"/>
                    </a:lnTo>
                    <a:lnTo>
                      <a:pt x="349" y="380"/>
                    </a:lnTo>
                    <a:lnTo>
                      <a:pt x="349" y="380"/>
                    </a:lnTo>
                    <a:close/>
                    <a:moveTo>
                      <a:pt x="559" y="297"/>
                    </a:moveTo>
                    <a:lnTo>
                      <a:pt x="559" y="297"/>
                    </a:lnTo>
                    <a:lnTo>
                      <a:pt x="559" y="297"/>
                    </a:lnTo>
                    <a:lnTo>
                      <a:pt x="559" y="297"/>
                    </a:lnTo>
                    <a:close/>
                    <a:moveTo>
                      <a:pt x="177" y="380"/>
                    </a:moveTo>
                    <a:lnTo>
                      <a:pt x="174" y="380"/>
                    </a:lnTo>
                    <a:lnTo>
                      <a:pt x="172" y="379"/>
                    </a:lnTo>
                    <a:lnTo>
                      <a:pt x="174" y="377"/>
                    </a:lnTo>
                    <a:lnTo>
                      <a:pt x="177" y="380"/>
                    </a:lnTo>
                    <a:lnTo>
                      <a:pt x="177" y="380"/>
                    </a:lnTo>
                    <a:close/>
                    <a:moveTo>
                      <a:pt x="212" y="391"/>
                    </a:moveTo>
                    <a:lnTo>
                      <a:pt x="212" y="391"/>
                    </a:lnTo>
                    <a:lnTo>
                      <a:pt x="209" y="391"/>
                    </a:lnTo>
                    <a:lnTo>
                      <a:pt x="209" y="386"/>
                    </a:lnTo>
                    <a:lnTo>
                      <a:pt x="206" y="386"/>
                    </a:lnTo>
                    <a:lnTo>
                      <a:pt x="206" y="385"/>
                    </a:lnTo>
                    <a:lnTo>
                      <a:pt x="209" y="385"/>
                    </a:lnTo>
                    <a:lnTo>
                      <a:pt x="210" y="386"/>
                    </a:lnTo>
                    <a:lnTo>
                      <a:pt x="210" y="389"/>
                    </a:lnTo>
                    <a:lnTo>
                      <a:pt x="212" y="391"/>
                    </a:lnTo>
                    <a:lnTo>
                      <a:pt x="212" y="391"/>
                    </a:lnTo>
                    <a:close/>
                    <a:moveTo>
                      <a:pt x="222" y="392"/>
                    </a:moveTo>
                    <a:lnTo>
                      <a:pt x="220" y="392"/>
                    </a:lnTo>
                    <a:lnTo>
                      <a:pt x="218" y="392"/>
                    </a:lnTo>
                    <a:lnTo>
                      <a:pt x="218" y="391"/>
                    </a:lnTo>
                    <a:lnTo>
                      <a:pt x="222" y="392"/>
                    </a:lnTo>
                    <a:lnTo>
                      <a:pt x="222" y="392"/>
                    </a:lnTo>
                    <a:close/>
                    <a:moveTo>
                      <a:pt x="436" y="379"/>
                    </a:moveTo>
                    <a:lnTo>
                      <a:pt x="440" y="383"/>
                    </a:lnTo>
                    <a:lnTo>
                      <a:pt x="440" y="383"/>
                    </a:lnTo>
                    <a:lnTo>
                      <a:pt x="438" y="380"/>
                    </a:lnTo>
                    <a:lnTo>
                      <a:pt x="436" y="380"/>
                    </a:lnTo>
                    <a:lnTo>
                      <a:pt x="434" y="379"/>
                    </a:lnTo>
                    <a:lnTo>
                      <a:pt x="431" y="379"/>
                    </a:lnTo>
                    <a:lnTo>
                      <a:pt x="431" y="377"/>
                    </a:lnTo>
                    <a:lnTo>
                      <a:pt x="436" y="379"/>
                    </a:lnTo>
                    <a:lnTo>
                      <a:pt x="436" y="379"/>
                    </a:lnTo>
                    <a:close/>
                    <a:moveTo>
                      <a:pt x="323" y="392"/>
                    </a:moveTo>
                    <a:lnTo>
                      <a:pt x="329" y="392"/>
                    </a:lnTo>
                    <a:lnTo>
                      <a:pt x="332" y="392"/>
                    </a:lnTo>
                    <a:lnTo>
                      <a:pt x="335" y="392"/>
                    </a:lnTo>
                    <a:lnTo>
                      <a:pt x="336" y="395"/>
                    </a:lnTo>
                    <a:lnTo>
                      <a:pt x="336" y="396"/>
                    </a:lnTo>
                    <a:lnTo>
                      <a:pt x="333" y="395"/>
                    </a:lnTo>
                    <a:lnTo>
                      <a:pt x="327" y="395"/>
                    </a:lnTo>
                    <a:lnTo>
                      <a:pt x="326" y="395"/>
                    </a:lnTo>
                    <a:lnTo>
                      <a:pt x="323" y="392"/>
                    </a:lnTo>
                    <a:lnTo>
                      <a:pt x="323" y="392"/>
                    </a:lnTo>
                    <a:close/>
                    <a:moveTo>
                      <a:pt x="319" y="396"/>
                    </a:moveTo>
                    <a:lnTo>
                      <a:pt x="315" y="396"/>
                    </a:lnTo>
                    <a:lnTo>
                      <a:pt x="313" y="396"/>
                    </a:lnTo>
                    <a:lnTo>
                      <a:pt x="313" y="395"/>
                    </a:lnTo>
                    <a:lnTo>
                      <a:pt x="317" y="395"/>
                    </a:lnTo>
                    <a:lnTo>
                      <a:pt x="319" y="396"/>
                    </a:lnTo>
                    <a:lnTo>
                      <a:pt x="319" y="396"/>
                    </a:lnTo>
                    <a:close/>
                    <a:moveTo>
                      <a:pt x="436" y="389"/>
                    </a:moveTo>
                    <a:lnTo>
                      <a:pt x="434" y="391"/>
                    </a:lnTo>
                    <a:lnTo>
                      <a:pt x="428" y="395"/>
                    </a:lnTo>
                    <a:lnTo>
                      <a:pt x="427" y="396"/>
                    </a:lnTo>
                    <a:lnTo>
                      <a:pt x="421" y="395"/>
                    </a:lnTo>
                    <a:lnTo>
                      <a:pt x="421" y="392"/>
                    </a:lnTo>
                    <a:lnTo>
                      <a:pt x="424" y="392"/>
                    </a:lnTo>
                    <a:lnTo>
                      <a:pt x="428" y="391"/>
                    </a:lnTo>
                    <a:lnTo>
                      <a:pt x="431" y="391"/>
                    </a:lnTo>
                    <a:lnTo>
                      <a:pt x="431" y="389"/>
                    </a:lnTo>
                    <a:lnTo>
                      <a:pt x="434" y="386"/>
                    </a:lnTo>
                    <a:lnTo>
                      <a:pt x="434" y="385"/>
                    </a:lnTo>
                    <a:lnTo>
                      <a:pt x="438" y="383"/>
                    </a:lnTo>
                    <a:lnTo>
                      <a:pt x="438" y="386"/>
                    </a:lnTo>
                    <a:lnTo>
                      <a:pt x="436" y="389"/>
                    </a:lnTo>
                    <a:lnTo>
                      <a:pt x="436" y="389"/>
                    </a:lnTo>
                    <a:close/>
                    <a:moveTo>
                      <a:pt x="23" y="344"/>
                    </a:moveTo>
                    <a:lnTo>
                      <a:pt x="23" y="344"/>
                    </a:lnTo>
                    <a:lnTo>
                      <a:pt x="23" y="344"/>
                    </a:lnTo>
                    <a:lnTo>
                      <a:pt x="23" y="344"/>
                    </a:lnTo>
                    <a:lnTo>
                      <a:pt x="23" y="344"/>
                    </a:lnTo>
                    <a:close/>
                    <a:moveTo>
                      <a:pt x="452" y="391"/>
                    </a:moveTo>
                    <a:lnTo>
                      <a:pt x="450" y="392"/>
                    </a:lnTo>
                    <a:lnTo>
                      <a:pt x="450" y="392"/>
                    </a:lnTo>
                    <a:lnTo>
                      <a:pt x="449" y="391"/>
                    </a:lnTo>
                    <a:lnTo>
                      <a:pt x="446" y="389"/>
                    </a:lnTo>
                    <a:lnTo>
                      <a:pt x="449" y="386"/>
                    </a:lnTo>
                    <a:lnTo>
                      <a:pt x="449" y="386"/>
                    </a:lnTo>
                    <a:lnTo>
                      <a:pt x="450" y="389"/>
                    </a:lnTo>
                    <a:lnTo>
                      <a:pt x="452" y="391"/>
                    </a:lnTo>
                    <a:lnTo>
                      <a:pt x="452" y="391"/>
                    </a:lnTo>
                    <a:close/>
                    <a:moveTo>
                      <a:pt x="216" y="407"/>
                    </a:moveTo>
                    <a:lnTo>
                      <a:pt x="218" y="407"/>
                    </a:lnTo>
                    <a:lnTo>
                      <a:pt x="222" y="407"/>
                    </a:lnTo>
                    <a:lnTo>
                      <a:pt x="224" y="411"/>
                    </a:lnTo>
                    <a:lnTo>
                      <a:pt x="232" y="411"/>
                    </a:lnTo>
                    <a:lnTo>
                      <a:pt x="234" y="408"/>
                    </a:lnTo>
                    <a:lnTo>
                      <a:pt x="235" y="411"/>
                    </a:lnTo>
                    <a:lnTo>
                      <a:pt x="238" y="411"/>
                    </a:lnTo>
                    <a:lnTo>
                      <a:pt x="241" y="413"/>
                    </a:lnTo>
                    <a:lnTo>
                      <a:pt x="244" y="413"/>
                    </a:lnTo>
                    <a:lnTo>
                      <a:pt x="244" y="414"/>
                    </a:lnTo>
                    <a:lnTo>
                      <a:pt x="248" y="417"/>
                    </a:lnTo>
                    <a:lnTo>
                      <a:pt x="250" y="414"/>
                    </a:lnTo>
                    <a:lnTo>
                      <a:pt x="254" y="417"/>
                    </a:lnTo>
                    <a:lnTo>
                      <a:pt x="251" y="420"/>
                    </a:lnTo>
                    <a:lnTo>
                      <a:pt x="250" y="418"/>
                    </a:lnTo>
                    <a:lnTo>
                      <a:pt x="248" y="418"/>
                    </a:lnTo>
                    <a:lnTo>
                      <a:pt x="244" y="418"/>
                    </a:lnTo>
                    <a:lnTo>
                      <a:pt x="240" y="418"/>
                    </a:lnTo>
                    <a:lnTo>
                      <a:pt x="234" y="417"/>
                    </a:lnTo>
                    <a:lnTo>
                      <a:pt x="231" y="414"/>
                    </a:lnTo>
                    <a:lnTo>
                      <a:pt x="226" y="414"/>
                    </a:lnTo>
                    <a:lnTo>
                      <a:pt x="222" y="414"/>
                    </a:lnTo>
                    <a:lnTo>
                      <a:pt x="218" y="413"/>
                    </a:lnTo>
                    <a:lnTo>
                      <a:pt x="213" y="413"/>
                    </a:lnTo>
                    <a:lnTo>
                      <a:pt x="212" y="411"/>
                    </a:lnTo>
                    <a:lnTo>
                      <a:pt x="210" y="408"/>
                    </a:lnTo>
                    <a:lnTo>
                      <a:pt x="209" y="407"/>
                    </a:lnTo>
                    <a:lnTo>
                      <a:pt x="210" y="405"/>
                    </a:lnTo>
                    <a:lnTo>
                      <a:pt x="213" y="407"/>
                    </a:lnTo>
                    <a:lnTo>
                      <a:pt x="216" y="407"/>
                    </a:lnTo>
                    <a:lnTo>
                      <a:pt x="216" y="407"/>
                    </a:lnTo>
                    <a:close/>
                    <a:moveTo>
                      <a:pt x="355" y="408"/>
                    </a:moveTo>
                    <a:lnTo>
                      <a:pt x="352" y="408"/>
                    </a:lnTo>
                    <a:lnTo>
                      <a:pt x="352" y="408"/>
                    </a:lnTo>
                    <a:lnTo>
                      <a:pt x="352" y="407"/>
                    </a:lnTo>
                    <a:lnTo>
                      <a:pt x="355" y="408"/>
                    </a:lnTo>
                    <a:lnTo>
                      <a:pt x="355" y="408"/>
                    </a:lnTo>
                    <a:close/>
                    <a:moveTo>
                      <a:pt x="250" y="413"/>
                    </a:moveTo>
                    <a:lnTo>
                      <a:pt x="248" y="413"/>
                    </a:lnTo>
                    <a:lnTo>
                      <a:pt x="244" y="413"/>
                    </a:lnTo>
                    <a:lnTo>
                      <a:pt x="244" y="413"/>
                    </a:lnTo>
                    <a:lnTo>
                      <a:pt x="250" y="413"/>
                    </a:lnTo>
                    <a:lnTo>
                      <a:pt x="250" y="413"/>
                    </a:lnTo>
                    <a:close/>
                    <a:moveTo>
                      <a:pt x="70" y="380"/>
                    </a:moveTo>
                    <a:lnTo>
                      <a:pt x="70" y="380"/>
                    </a:lnTo>
                    <a:lnTo>
                      <a:pt x="70" y="380"/>
                    </a:lnTo>
                    <a:lnTo>
                      <a:pt x="70" y="380"/>
                    </a:lnTo>
                    <a:lnTo>
                      <a:pt x="67" y="379"/>
                    </a:lnTo>
                    <a:lnTo>
                      <a:pt x="70" y="380"/>
                    </a:lnTo>
                    <a:lnTo>
                      <a:pt x="70" y="380"/>
                    </a:lnTo>
                    <a:close/>
                    <a:moveTo>
                      <a:pt x="373" y="414"/>
                    </a:moveTo>
                    <a:lnTo>
                      <a:pt x="368" y="414"/>
                    </a:lnTo>
                    <a:lnTo>
                      <a:pt x="371" y="411"/>
                    </a:lnTo>
                    <a:lnTo>
                      <a:pt x="374" y="408"/>
                    </a:lnTo>
                    <a:lnTo>
                      <a:pt x="377" y="411"/>
                    </a:lnTo>
                    <a:lnTo>
                      <a:pt x="374" y="413"/>
                    </a:lnTo>
                    <a:lnTo>
                      <a:pt x="373" y="414"/>
                    </a:lnTo>
                    <a:lnTo>
                      <a:pt x="373" y="414"/>
                    </a:lnTo>
                    <a:close/>
                    <a:moveTo>
                      <a:pt x="466" y="395"/>
                    </a:moveTo>
                    <a:lnTo>
                      <a:pt x="466" y="395"/>
                    </a:lnTo>
                    <a:lnTo>
                      <a:pt x="464" y="395"/>
                    </a:lnTo>
                    <a:lnTo>
                      <a:pt x="462" y="392"/>
                    </a:lnTo>
                    <a:lnTo>
                      <a:pt x="466" y="395"/>
                    </a:lnTo>
                    <a:lnTo>
                      <a:pt x="466" y="395"/>
                    </a:lnTo>
                    <a:close/>
                    <a:moveTo>
                      <a:pt x="260" y="418"/>
                    </a:moveTo>
                    <a:lnTo>
                      <a:pt x="256" y="420"/>
                    </a:lnTo>
                    <a:lnTo>
                      <a:pt x="254" y="418"/>
                    </a:lnTo>
                    <a:lnTo>
                      <a:pt x="256" y="417"/>
                    </a:lnTo>
                    <a:lnTo>
                      <a:pt x="257" y="418"/>
                    </a:lnTo>
                    <a:lnTo>
                      <a:pt x="260" y="418"/>
                    </a:lnTo>
                    <a:lnTo>
                      <a:pt x="260" y="418"/>
                    </a:lnTo>
                    <a:close/>
                    <a:moveTo>
                      <a:pt x="295" y="420"/>
                    </a:moveTo>
                    <a:lnTo>
                      <a:pt x="289" y="420"/>
                    </a:lnTo>
                    <a:lnTo>
                      <a:pt x="285" y="423"/>
                    </a:lnTo>
                    <a:lnTo>
                      <a:pt x="283" y="420"/>
                    </a:lnTo>
                    <a:lnTo>
                      <a:pt x="282" y="420"/>
                    </a:lnTo>
                    <a:lnTo>
                      <a:pt x="279" y="420"/>
                    </a:lnTo>
                    <a:lnTo>
                      <a:pt x="283" y="418"/>
                    </a:lnTo>
                    <a:lnTo>
                      <a:pt x="285" y="418"/>
                    </a:lnTo>
                    <a:lnTo>
                      <a:pt x="289" y="420"/>
                    </a:lnTo>
                    <a:lnTo>
                      <a:pt x="291" y="418"/>
                    </a:lnTo>
                    <a:lnTo>
                      <a:pt x="294" y="420"/>
                    </a:lnTo>
                    <a:lnTo>
                      <a:pt x="295" y="418"/>
                    </a:lnTo>
                    <a:lnTo>
                      <a:pt x="295" y="420"/>
                    </a:lnTo>
                    <a:lnTo>
                      <a:pt x="295" y="420"/>
                    </a:lnTo>
                    <a:close/>
                    <a:moveTo>
                      <a:pt x="263" y="420"/>
                    </a:moveTo>
                    <a:lnTo>
                      <a:pt x="260" y="420"/>
                    </a:lnTo>
                    <a:lnTo>
                      <a:pt x="262" y="418"/>
                    </a:lnTo>
                    <a:lnTo>
                      <a:pt x="262" y="418"/>
                    </a:lnTo>
                    <a:lnTo>
                      <a:pt x="263" y="418"/>
                    </a:lnTo>
                    <a:lnTo>
                      <a:pt x="263" y="420"/>
                    </a:lnTo>
                    <a:lnTo>
                      <a:pt x="263" y="420"/>
                    </a:lnTo>
                    <a:close/>
                    <a:moveTo>
                      <a:pt x="276" y="420"/>
                    </a:moveTo>
                    <a:lnTo>
                      <a:pt x="266" y="423"/>
                    </a:lnTo>
                    <a:lnTo>
                      <a:pt x="266" y="420"/>
                    </a:lnTo>
                    <a:lnTo>
                      <a:pt x="267" y="418"/>
                    </a:lnTo>
                    <a:lnTo>
                      <a:pt x="272" y="420"/>
                    </a:lnTo>
                    <a:lnTo>
                      <a:pt x="272" y="418"/>
                    </a:lnTo>
                    <a:lnTo>
                      <a:pt x="276" y="418"/>
                    </a:lnTo>
                    <a:lnTo>
                      <a:pt x="276" y="420"/>
                    </a:lnTo>
                    <a:lnTo>
                      <a:pt x="276" y="420"/>
                    </a:lnTo>
                    <a:close/>
                    <a:moveTo>
                      <a:pt x="525" y="369"/>
                    </a:moveTo>
                    <a:lnTo>
                      <a:pt x="525" y="369"/>
                    </a:lnTo>
                    <a:lnTo>
                      <a:pt x="525" y="369"/>
                    </a:lnTo>
                    <a:lnTo>
                      <a:pt x="525" y="369"/>
                    </a:lnTo>
                    <a:lnTo>
                      <a:pt x="525" y="369"/>
                    </a:lnTo>
                    <a:close/>
                    <a:moveTo>
                      <a:pt x="304" y="427"/>
                    </a:moveTo>
                    <a:lnTo>
                      <a:pt x="301" y="429"/>
                    </a:lnTo>
                    <a:lnTo>
                      <a:pt x="299" y="427"/>
                    </a:lnTo>
                    <a:lnTo>
                      <a:pt x="299" y="424"/>
                    </a:lnTo>
                    <a:lnTo>
                      <a:pt x="301" y="423"/>
                    </a:lnTo>
                    <a:lnTo>
                      <a:pt x="304" y="423"/>
                    </a:lnTo>
                    <a:lnTo>
                      <a:pt x="304" y="423"/>
                    </a:lnTo>
                    <a:lnTo>
                      <a:pt x="307" y="420"/>
                    </a:lnTo>
                    <a:lnTo>
                      <a:pt x="307" y="420"/>
                    </a:lnTo>
                    <a:lnTo>
                      <a:pt x="311" y="418"/>
                    </a:lnTo>
                    <a:lnTo>
                      <a:pt x="315" y="418"/>
                    </a:lnTo>
                    <a:lnTo>
                      <a:pt x="313" y="420"/>
                    </a:lnTo>
                    <a:lnTo>
                      <a:pt x="310" y="423"/>
                    </a:lnTo>
                    <a:lnTo>
                      <a:pt x="307" y="423"/>
                    </a:lnTo>
                    <a:lnTo>
                      <a:pt x="304" y="427"/>
                    </a:lnTo>
                    <a:lnTo>
                      <a:pt x="304" y="427"/>
                    </a:lnTo>
                    <a:close/>
                    <a:moveTo>
                      <a:pt x="285" y="427"/>
                    </a:moveTo>
                    <a:lnTo>
                      <a:pt x="282" y="427"/>
                    </a:lnTo>
                    <a:lnTo>
                      <a:pt x="279" y="424"/>
                    </a:lnTo>
                    <a:lnTo>
                      <a:pt x="278" y="424"/>
                    </a:lnTo>
                    <a:lnTo>
                      <a:pt x="278" y="424"/>
                    </a:lnTo>
                    <a:lnTo>
                      <a:pt x="282" y="424"/>
                    </a:lnTo>
                    <a:lnTo>
                      <a:pt x="285" y="427"/>
                    </a:lnTo>
                    <a:lnTo>
                      <a:pt x="285" y="427"/>
                    </a:lnTo>
                    <a:lnTo>
                      <a:pt x="285" y="427"/>
                    </a:lnTo>
                    <a:close/>
                    <a:moveTo>
                      <a:pt x="468" y="399"/>
                    </a:moveTo>
                    <a:lnTo>
                      <a:pt x="468" y="401"/>
                    </a:lnTo>
                    <a:lnTo>
                      <a:pt x="466" y="401"/>
                    </a:lnTo>
                    <a:lnTo>
                      <a:pt x="466" y="399"/>
                    </a:lnTo>
                    <a:lnTo>
                      <a:pt x="468" y="399"/>
                    </a:lnTo>
                    <a:lnTo>
                      <a:pt x="468" y="399"/>
                    </a:lnTo>
                    <a:close/>
                    <a:moveTo>
                      <a:pt x="474" y="402"/>
                    </a:moveTo>
                    <a:lnTo>
                      <a:pt x="472" y="402"/>
                    </a:lnTo>
                    <a:lnTo>
                      <a:pt x="472" y="402"/>
                    </a:lnTo>
                    <a:lnTo>
                      <a:pt x="469" y="401"/>
                    </a:lnTo>
                    <a:lnTo>
                      <a:pt x="469" y="401"/>
                    </a:lnTo>
                    <a:lnTo>
                      <a:pt x="472" y="401"/>
                    </a:lnTo>
                    <a:lnTo>
                      <a:pt x="474" y="401"/>
                    </a:lnTo>
                    <a:lnTo>
                      <a:pt x="474" y="402"/>
                    </a:lnTo>
                    <a:lnTo>
                      <a:pt x="474" y="402"/>
                    </a:lnTo>
                    <a:close/>
                    <a:moveTo>
                      <a:pt x="210" y="424"/>
                    </a:moveTo>
                    <a:lnTo>
                      <a:pt x="210" y="424"/>
                    </a:lnTo>
                    <a:lnTo>
                      <a:pt x="209" y="424"/>
                    </a:lnTo>
                    <a:lnTo>
                      <a:pt x="210" y="424"/>
                    </a:lnTo>
                    <a:lnTo>
                      <a:pt x="210" y="424"/>
                    </a:lnTo>
                    <a:close/>
                    <a:moveTo>
                      <a:pt x="395" y="433"/>
                    </a:moveTo>
                    <a:lnTo>
                      <a:pt x="396" y="436"/>
                    </a:lnTo>
                    <a:lnTo>
                      <a:pt x="399" y="434"/>
                    </a:lnTo>
                    <a:lnTo>
                      <a:pt x="400" y="436"/>
                    </a:lnTo>
                    <a:lnTo>
                      <a:pt x="402" y="436"/>
                    </a:lnTo>
                    <a:lnTo>
                      <a:pt x="402" y="439"/>
                    </a:lnTo>
                    <a:lnTo>
                      <a:pt x="402" y="442"/>
                    </a:lnTo>
                    <a:lnTo>
                      <a:pt x="402" y="442"/>
                    </a:lnTo>
                    <a:lnTo>
                      <a:pt x="402" y="445"/>
                    </a:lnTo>
                    <a:lnTo>
                      <a:pt x="405" y="449"/>
                    </a:lnTo>
                    <a:lnTo>
                      <a:pt x="402" y="450"/>
                    </a:lnTo>
                    <a:lnTo>
                      <a:pt x="405" y="450"/>
                    </a:lnTo>
                    <a:lnTo>
                      <a:pt x="405" y="452"/>
                    </a:lnTo>
                    <a:lnTo>
                      <a:pt x="406" y="452"/>
                    </a:lnTo>
                    <a:lnTo>
                      <a:pt x="408" y="455"/>
                    </a:lnTo>
                    <a:lnTo>
                      <a:pt x="408" y="455"/>
                    </a:lnTo>
                    <a:lnTo>
                      <a:pt x="411" y="455"/>
                    </a:lnTo>
                    <a:lnTo>
                      <a:pt x="412" y="456"/>
                    </a:lnTo>
                    <a:lnTo>
                      <a:pt x="412" y="456"/>
                    </a:lnTo>
                    <a:lnTo>
                      <a:pt x="414" y="458"/>
                    </a:lnTo>
                    <a:lnTo>
                      <a:pt x="414" y="462"/>
                    </a:lnTo>
                    <a:lnTo>
                      <a:pt x="416" y="462"/>
                    </a:lnTo>
                    <a:lnTo>
                      <a:pt x="418" y="462"/>
                    </a:lnTo>
                    <a:lnTo>
                      <a:pt x="418" y="466"/>
                    </a:lnTo>
                    <a:lnTo>
                      <a:pt x="421" y="466"/>
                    </a:lnTo>
                    <a:lnTo>
                      <a:pt x="421" y="466"/>
                    </a:lnTo>
                    <a:lnTo>
                      <a:pt x="422" y="468"/>
                    </a:lnTo>
                    <a:lnTo>
                      <a:pt x="422" y="468"/>
                    </a:lnTo>
                    <a:lnTo>
                      <a:pt x="422" y="472"/>
                    </a:lnTo>
                    <a:lnTo>
                      <a:pt x="422" y="478"/>
                    </a:lnTo>
                    <a:lnTo>
                      <a:pt x="422" y="480"/>
                    </a:lnTo>
                    <a:lnTo>
                      <a:pt x="418" y="486"/>
                    </a:lnTo>
                    <a:lnTo>
                      <a:pt x="416" y="488"/>
                    </a:lnTo>
                    <a:lnTo>
                      <a:pt x="416" y="488"/>
                    </a:lnTo>
                    <a:lnTo>
                      <a:pt x="412" y="494"/>
                    </a:lnTo>
                    <a:lnTo>
                      <a:pt x="408" y="496"/>
                    </a:lnTo>
                    <a:lnTo>
                      <a:pt x="405" y="502"/>
                    </a:lnTo>
                    <a:lnTo>
                      <a:pt x="402" y="502"/>
                    </a:lnTo>
                    <a:lnTo>
                      <a:pt x="399" y="506"/>
                    </a:lnTo>
                    <a:lnTo>
                      <a:pt x="396" y="508"/>
                    </a:lnTo>
                    <a:lnTo>
                      <a:pt x="395" y="510"/>
                    </a:lnTo>
                    <a:lnTo>
                      <a:pt x="393" y="512"/>
                    </a:lnTo>
                    <a:lnTo>
                      <a:pt x="389" y="512"/>
                    </a:lnTo>
                    <a:lnTo>
                      <a:pt x="386" y="514"/>
                    </a:lnTo>
                    <a:lnTo>
                      <a:pt x="383" y="516"/>
                    </a:lnTo>
                    <a:lnTo>
                      <a:pt x="380" y="516"/>
                    </a:lnTo>
                    <a:lnTo>
                      <a:pt x="379" y="516"/>
                    </a:lnTo>
                    <a:lnTo>
                      <a:pt x="377" y="516"/>
                    </a:lnTo>
                    <a:lnTo>
                      <a:pt x="371" y="518"/>
                    </a:lnTo>
                    <a:lnTo>
                      <a:pt x="367" y="518"/>
                    </a:lnTo>
                    <a:lnTo>
                      <a:pt x="361" y="518"/>
                    </a:lnTo>
                    <a:lnTo>
                      <a:pt x="358" y="516"/>
                    </a:lnTo>
                    <a:lnTo>
                      <a:pt x="361" y="514"/>
                    </a:lnTo>
                    <a:lnTo>
                      <a:pt x="358" y="514"/>
                    </a:lnTo>
                    <a:lnTo>
                      <a:pt x="358" y="512"/>
                    </a:lnTo>
                    <a:lnTo>
                      <a:pt x="357" y="514"/>
                    </a:lnTo>
                    <a:lnTo>
                      <a:pt x="357" y="510"/>
                    </a:lnTo>
                    <a:lnTo>
                      <a:pt x="357" y="510"/>
                    </a:lnTo>
                    <a:lnTo>
                      <a:pt x="352" y="512"/>
                    </a:lnTo>
                    <a:lnTo>
                      <a:pt x="352" y="508"/>
                    </a:lnTo>
                    <a:lnTo>
                      <a:pt x="355" y="508"/>
                    </a:lnTo>
                    <a:lnTo>
                      <a:pt x="355" y="506"/>
                    </a:lnTo>
                    <a:lnTo>
                      <a:pt x="352" y="508"/>
                    </a:lnTo>
                    <a:lnTo>
                      <a:pt x="349" y="510"/>
                    </a:lnTo>
                    <a:lnTo>
                      <a:pt x="345" y="512"/>
                    </a:lnTo>
                    <a:lnTo>
                      <a:pt x="345" y="512"/>
                    </a:lnTo>
                    <a:lnTo>
                      <a:pt x="345" y="510"/>
                    </a:lnTo>
                    <a:lnTo>
                      <a:pt x="343" y="510"/>
                    </a:lnTo>
                    <a:lnTo>
                      <a:pt x="343" y="508"/>
                    </a:lnTo>
                    <a:lnTo>
                      <a:pt x="341" y="508"/>
                    </a:lnTo>
                    <a:lnTo>
                      <a:pt x="341" y="506"/>
                    </a:lnTo>
                    <a:lnTo>
                      <a:pt x="339" y="506"/>
                    </a:lnTo>
                    <a:lnTo>
                      <a:pt x="336" y="506"/>
                    </a:lnTo>
                    <a:lnTo>
                      <a:pt x="335" y="506"/>
                    </a:lnTo>
                    <a:lnTo>
                      <a:pt x="333" y="506"/>
                    </a:lnTo>
                    <a:lnTo>
                      <a:pt x="329" y="503"/>
                    </a:lnTo>
                    <a:lnTo>
                      <a:pt x="319" y="506"/>
                    </a:lnTo>
                    <a:lnTo>
                      <a:pt x="313" y="508"/>
                    </a:lnTo>
                    <a:lnTo>
                      <a:pt x="307" y="508"/>
                    </a:lnTo>
                    <a:lnTo>
                      <a:pt x="299" y="510"/>
                    </a:lnTo>
                    <a:lnTo>
                      <a:pt x="298" y="512"/>
                    </a:lnTo>
                    <a:lnTo>
                      <a:pt x="295" y="512"/>
                    </a:lnTo>
                    <a:lnTo>
                      <a:pt x="289" y="512"/>
                    </a:lnTo>
                    <a:lnTo>
                      <a:pt x="282" y="514"/>
                    </a:lnTo>
                    <a:lnTo>
                      <a:pt x="278" y="514"/>
                    </a:lnTo>
                    <a:lnTo>
                      <a:pt x="278" y="514"/>
                    </a:lnTo>
                    <a:lnTo>
                      <a:pt x="273" y="516"/>
                    </a:lnTo>
                    <a:lnTo>
                      <a:pt x="266" y="516"/>
                    </a:lnTo>
                    <a:lnTo>
                      <a:pt x="263" y="516"/>
                    </a:lnTo>
                    <a:lnTo>
                      <a:pt x="263" y="514"/>
                    </a:lnTo>
                    <a:lnTo>
                      <a:pt x="260" y="514"/>
                    </a:lnTo>
                    <a:lnTo>
                      <a:pt x="260" y="512"/>
                    </a:lnTo>
                    <a:lnTo>
                      <a:pt x="262" y="512"/>
                    </a:lnTo>
                    <a:lnTo>
                      <a:pt x="263" y="510"/>
                    </a:lnTo>
                    <a:lnTo>
                      <a:pt x="263" y="508"/>
                    </a:lnTo>
                    <a:lnTo>
                      <a:pt x="260" y="502"/>
                    </a:lnTo>
                    <a:lnTo>
                      <a:pt x="260" y="500"/>
                    </a:lnTo>
                    <a:lnTo>
                      <a:pt x="257" y="496"/>
                    </a:lnTo>
                    <a:lnTo>
                      <a:pt x="256" y="496"/>
                    </a:lnTo>
                    <a:lnTo>
                      <a:pt x="254" y="492"/>
                    </a:lnTo>
                    <a:lnTo>
                      <a:pt x="251" y="490"/>
                    </a:lnTo>
                    <a:lnTo>
                      <a:pt x="254" y="490"/>
                    </a:lnTo>
                    <a:lnTo>
                      <a:pt x="254" y="488"/>
                    </a:lnTo>
                    <a:lnTo>
                      <a:pt x="254" y="486"/>
                    </a:lnTo>
                    <a:lnTo>
                      <a:pt x="250" y="481"/>
                    </a:lnTo>
                    <a:lnTo>
                      <a:pt x="251" y="480"/>
                    </a:lnTo>
                    <a:lnTo>
                      <a:pt x="251" y="478"/>
                    </a:lnTo>
                    <a:lnTo>
                      <a:pt x="251" y="477"/>
                    </a:lnTo>
                    <a:lnTo>
                      <a:pt x="251" y="474"/>
                    </a:lnTo>
                    <a:lnTo>
                      <a:pt x="254" y="477"/>
                    </a:lnTo>
                    <a:lnTo>
                      <a:pt x="256" y="474"/>
                    </a:lnTo>
                    <a:lnTo>
                      <a:pt x="260" y="472"/>
                    </a:lnTo>
                    <a:lnTo>
                      <a:pt x="262" y="470"/>
                    </a:lnTo>
                    <a:lnTo>
                      <a:pt x="266" y="470"/>
                    </a:lnTo>
                    <a:lnTo>
                      <a:pt x="267" y="470"/>
                    </a:lnTo>
                    <a:lnTo>
                      <a:pt x="272" y="468"/>
                    </a:lnTo>
                    <a:lnTo>
                      <a:pt x="276" y="468"/>
                    </a:lnTo>
                    <a:lnTo>
                      <a:pt x="278" y="466"/>
                    </a:lnTo>
                    <a:lnTo>
                      <a:pt x="279" y="468"/>
                    </a:lnTo>
                    <a:lnTo>
                      <a:pt x="285" y="466"/>
                    </a:lnTo>
                    <a:lnTo>
                      <a:pt x="288" y="464"/>
                    </a:lnTo>
                    <a:lnTo>
                      <a:pt x="289" y="462"/>
                    </a:lnTo>
                    <a:lnTo>
                      <a:pt x="291" y="461"/>
                    </a:lnTo>
                    <a:lnTo>
                      <a:pt x="291" y="456"/>
                    </a:lnTo>
                    <a:lnTo>
                      <a:pt x="295" y="455"/>
                    </a:lnTo>
                    <a:lnTo>
                      <a:pt x="295" y="455"/>
                    </a:lnTo>
                    <a:lnTo>
                      <a:pt x="299" y="458"/>
                    </a:lnTo>
                    <a:lnTo>
                      <a:pt x="299" y="455"/>
                    </a:lnTo>
                    <a:lnTo>
                      <a:pt x="301" y="452"/>
                    </a:lnTo>
                    <a:lnTo>
                      <a:pt x="304" y="452"/>
                    </a:lnTo>
                    <a:lnTo>
                      <a:pt x="304" y="450"/>
                    </a:lnTo>
                    <a:lnTo>
                      <a:pt x="310" y="445"/>
                    </a:lnTo>
                    <a:lnTo>
                      <a:pt x="311" y="445"/>
                    </a:lnTo>
                    <a:lnTo>
                      <a:pt x="311" y="445"/>
                    </a:lnTo>
                    <a:lnTo>
                      <a:pt x="313" y="445"/>
                    </a:lnTo>
                    <a:lnTo>
                      <a:pt x="315" y="442"/>
                    </a:lnTo>
                    <a:lnTo>
                      <a:pt x="317" y="442"/>
                    </a:lnTo>
                    <a:lnTo>
                      <a:pt x="321" y="445"/>
                    </a:lnTo>
                    <a:lnTo>
                      <a:pt x="329" y="446"/>
                    </a:lnTo>
                    <a:lnTo>
                      <a:pt x="327" y="445"/>
                    </a:lnTo>
                    <a:lnTo>
                      <a:pt x="329" y="442"/>
                    </a:lnTo>
                    <a:lnTo>
                      <a:pt x="329" y="440"/>
                    </a:lnTo>
                    <a:lnTo>
                      <a:pt x="333" y="439"/>
                    </a:lnTo>
                    <a:lnTo>
                      <a:pt x="332" y="439"/>
                    </a:lnTo>
                    <a:lnTo>
                      <a:pt x="335" y="434"/>
                    </a:lnTo>
                    <a:lnTo>
                      <a:pt x="341" y="434"/>
                    </a:lnTo>
                    <a:lnTo>
                      <a:pt x="345" y="433"/>
                    </a:lnTo>
                    <a:lnTo>
                      <a:pt x="345" y="430"/>
                    </a:lnTo>
                    <a:lnTo>
                      <a:pt x="347" y="430"/>
                    </a:lnTo>
                    <a:lnTo>
                      <a:pt x="351" y="430"/>
                    </a:lnTo>
                    <a:lnTo>
                      <a:pt x="351" y="433"/>
                    </a:lnTo>
                    <a:lnTo>
                      <a:pt x="355" y="433"/>
                    </a:lnTo>
                    <a:lnTo>
                      <a:pt x="357" y="433"/>
                    </a:lnTo>
                    <a:lnTo>
                      <a:pt x="357" y="433"/>
                    </a:lnTo>
                    <a:lnTo>
                      <a:pt x="363" y="430"/>
                    </a:lnTo>
                    <a:lnTo>
                      <a:pt x="364" y="433"/>
                    </a:lnTo>
                    <a:lnTo>
                      <a:pt x="363" y="433"/>
                    </a:lnTo>
                    <a:lnTo>
                      <a:pt x="363" y="434"/>
                    </a:lnTo>
                    <a:lnTo>
                      <a:pt x="361" y="436"/>
                    </a:lnTo>
                    <a:lnTo>
                      <a:pt x="358" y="439"/>
                    </a:lnTo>
                    <a:lnTo>
                      <a:pt x="358" y="440"/>
                    </a:lnTo>
                    <a:lnTo>
                      <a:pt x="357" y="442"/>
                    </a:lnTo>
                    <a:lnTo>
                      <a:pt x="361" y="445"/>
                    </a:lnTo>
                    <a:lnTo>
                      <a:pt x="363" y="446"/>
                    </a:lnTo>
                    <a:lnTo>
                      <a:pt x="367" y="449"/>
                    </a:lnTo>
                    <a:lnTo>
                      <a:pt x="368" y="449"/>
                    </a:lnTo>
                    <a:lnTo>
                      <a:pt x="373" y="450"/>
                    </a:lnTo>
                    <a:lnTo>
                      <a:pt x="373" y="450"/>
                    </a:lnTo>
                    <a:lnTo>
                      <a:pt x="377" y="452"/>
                    </a:lnTo>
                    <a:lnTo>
                      <a:pt x="380" y="450"/>
                    </a:lnTo>
                    <a:lnTo>
                      <a:pt x="384" y="445"/>
                    </a:lnTo>
                    <a:lnTo>
                      <a:pt x="384" y="442"/>
                    </a:lnTo>
                    <a:lnTo>
                      <a:pt x="386" y="440"/>
                    </a:lnTo>
                    <a:lnTo>
                      <a:pt x="384" y="434"/>
                    </a:lnTo>
                    <a:lnTo>
                      <a:pt x="386" y="433"/>
                    </a:lnTo>
                    <a:lnTo>
                      <a:pt x="386" y="429"/>
                    </a:lnTo>
                    <a:lnTo>
                      <a:pt x="389" y="429"/>
                    </a:lnTo>
                    <a:lnTo>
                      <a:pt x="390" y="423"/>
                    </a:lnTo>
                    <a:lnTo>
                      <a:pt x="393" y="423"/>
                    </a:lnTo>
                    <a:lnTo>
                      <a:pt x="393" y="423"/>
                    </a:lnTo>
                    <a:lnTo>
                      <a:pt x="393" y="427"/>
                    </a:lnTo>
                    <a:lnTo>
                      <a:pt x="395" y="427"/>
                    </a:lnTo>
                    <a:lnTo>
                      <a:pt x="395" y="430"/>
                    </a:lnTo>
                    <a:lnTo>
                      <a:pt x="395" y="433"/>
                    </a:lnTo>
                    <a:lnTo>
                      <a:pt x="395" y="433"/>
                    </a:lnTo>
                    <a:close/>
                    <a:moveTo>
                      <a:pt x="339" y="430"/>
                    </a:moveTo>
                    <a:lnTo>
                      <a:pt x="335" y="433"/>
                    </a:lnTo>
                    <a:lnTo>
                      <a:pt x="333" y="433"/>
                    </a:lnTo>
                    <a:lnTo>
                      <a:pt x="335" y="430"/>
                    </a:lnTo>
                    <a:lnTo>
                      <a:pt x="336" y="429"/>
                    </a:lnTo>
                    <a:lnTo>
                      <a:pt x="339" y="430"/>
                    </a:lnTo>
                    <a:lnTo>
                      <a:pt x="339" y="430"/>
                    </a:lnTo>
                    <a:close/>
                    <a:moveTo>
                      <a:pt x="16" y="361"/>
                    </a:moveTo>
                    <a:lnTo>
                      <a:pt x="16" y="361"/>
                    </a:lnTo>
                    <a:lnTo>
                      <a:pt x="16" y="361"/>
                    </a:lnTo>
                    <a:lnTo>
                      <a:pt x="16" y="361"/>
                    </a:lnTo>
                    <a:close/>
                    <a:moveTo>
                      <a:pt x="11" y="353"/>
                    </a:moveTo>
                    <a:lnTo>
                      <a:pt x="11" y="355"/>
                    </a:lnTo>
                    <a:lnTo>
                      <a:pt x="11" y="355"/>
                    </a:lnTo>
                    <a:lnTo>
                      <a:pt x="11" y="353"/>
                    </a:lnTo>
                    <a:lnTo>
                      <a:pt x="11" y="353"/>
                    </a:lnTo>
                    <a:close/>
                    <a:moveTo>
                      <a:pt x="23" y="380"/>
                    </a:moveTo>
                    <a:lnTo>
                      <a:pt x="26" y="385"/>
                    </a:lnTo>
                    <a:lnTo>
                      <a:pt x="23" y="380"/>
                    </a:lnTo>
                    <a:lnTo>
                      <a:pt x="26" y="386"/>
                    </a:lnTo>
                    <a:lnTo>
                      <a:pt x="26" y="389"/>
                    </a:lnTo>
                    <a:lnTo>
                      <a:pt x="26" y="391"/>
                    </a:lnTo>
                    <a:lnTo>
                      <a:pt x="28" y="392"/>
                    </a:lnTo>
                    <a:lnTo>
                      <a:pt x="30" y="401"/>
                    </a:lnTo>
                    <a:lnTo>
                      <a:pt x="32" y="405"/>
                    </a:lnTo>
                    <a:lnTo>
                      <a:pt x="32" y="407"/>
                    </a:lnTo>
                    <a:lnTo>
                      <a:pt x="36" y="413"/>
                    </a:lnTo>
                    <a:lnTo>
                      <a:pt x="38" y="417"/>
                    </a:lnTo>
                    <a:lnTo>
                      <a:pt x="36" y="414"/>
                    </a:lnTo>
                    <a:lnTo>
                      <a:pt x="36" y="417"/>
                    </a:lnTo>
                    <a:lnTo>
                      <a:pt x="36" y="414"/>
                    </a:lnTo>
                    <a:lnTo>
                      <a:pt x="33" y="411"/>
                    </a:lnTo>
                    <a:lnTo>
                      <a:pt x="32" y="408"/>
                    </a:lnTo>
                    <a:lnTo>
                      <a:pt x="30" y="402"/>
                    </a:lnTo>
                    <a:lnTo>
                      <a:pt x="30" y="401"/>
                    </a:lnTo>
                    <a:lnTo>
                      <a:pt x="28" y="399"/>
                    </a:lnTo>
                    <a:lnTo>
                      <a:pt x="26" y="395"/>
                    </a:lnTo>
                    <a:lnTo>
                      <a:pt x="23" y="391"/>
                    </a:lnTo>
                    <a:lnTo>
                      <a:pt x="23" y="389"/>
                    </a:lnTo>
                    <a:lnTo>
                      <a:pt x="22" y="385"/>
                    </a:lnTo>
                    <a:lnTo>
                      <a:pt x="20" y="380"/>
                    </a:lnTo>
                    <a:lnTo>
                      <a:pt x="20" y="379"/>
                    </a:lnTo>
                    <a:lnTo>
                      <a:pt x="17" y="375"/>
                    </a:lnTo>
                    <a:lnTo>
                      <a:pt x="20" y="377"/>
                    </a:lnTo>
                    <a:lnTo>
                      <a:pt x="20" y="375"/>
                    </a:lnTo>
                    <a:lnTo>
                      <a:pt x="20" y="377"/>
                    </a:lnTo>
                    <a:lnTo>
                      <a:pt x="20" y="375"/>
                    </a:lnTo>
                    <a:lnTo>
                      <a:pt x="20" y="375"/>
                    </a:lnTo>
                    <a:lnTo>
                      <a:pt x="20" y="373"/>
                    </a:lnTo>
                    <a:lnTo>
                      <a:pt x="20" y="373"/>
                    </a:lnTo>
                    <a:lnTo>
                      <a:pt x="20" y="370"/>
                    </a:lnTo>
                    <a:lnTo>
                      <a:pt x="20" y="370"/>
                    </a:lnTo>
                    <a:lnTo>
                      <a:pt x="20" y="369"/>
                    </a:lnTo>
                    <a:lnTo>
                      <a:pt x="17" y="367"/>
                    </a:lnTo>
                    <a:lnTo>
                      <a:pt x="20" y="364"/>
                    </a:lnTo>
                    <a:lnTo>
                      <a:pt x="20" y="369"/>
                    </a:lnTo>
                    <a:lnTo>
                      <a:pt x="22" y="375"/>
                    </a:lnTo>
                    <a:lnTo>
                      <a:pt x="23" y="379"/>
                    </a:lnTo>
                    <a:lnTo>
                      <a:pt x="23" y="380"/>
                    </a:lnTo>
                    <a:lnTo>
                      <a:pt x="23" y="380"/>
                    </a:lnTo>
                    <a:close/>
                    <a:moveTo>
                      <a:pt x="168" y="427"/>
                    </a:moveTo>
                    <a:lnTo>
                      <a:pt x="168" y="427"/>
                    </a:lnTo>
                    <a:lnTo>
                      <a:pt x="168" y="427"/>
                    </a:lnTo>
                    <a:lnTo>
                      <a:pt x="168" y="427"/>
                    </a:lnTo>
                    <a:lnTo>
                      <a:pt x="168" y="427"/>
                    </a:lnTo>
                    <a:close/>
                    <a:moveTo>
                      <a:pt x="14" y="363"/>
                    </a:moveTo>
                    <a:lnTo>
                      <a:pt x="14" y="363"/>
                    </a:lnTo>
                    <a:lnTo>
                      <a:pt x="14" y="361"/>
                    </a:lnTo>
                    <a:lnTo>
                      <a:pt x="14" y="361"/>
                    </a:lnTo>
                    <a:lnTo>
                      <a:pt x="14" y="363"/>
                    </a:lnTo>
                    <a:lnTo>
                      <a:pt x="14" y="363"/>
                    </a:lnTo>
                    <a:close/>
                    <a:moveTo>
                      <a:pt x="537" y="377"/>
                    </a:moveTo>
                    <a:lnTo>
                      <a:pt x="537" y="379"/>
                    </a:lnTo>
                    <a:lnTo>
                      <a:pt x="537" y="379"/>
                    </a:lnTo>
                    <a:lnTo>
                      <a:pt x="537" y="377"/>
                    </a:lnTo>
                    <a:lnTo>
                      <a:pt x="537" y="377"/>
                    </a:lnTo>
                    <a:lnTo>
                      <a:pt x="537" y="377"/>
                    </a:lnTo>
                    <a:close/>
                    <a:moveTo>
                      <a:pt x="539" y="377"/>
                    </a:moveTo>
                    <a:lnTo>
                      <a:pt x="539" y="379"/>
                    </a:lnTo>
                    <a:lnTo>
                      <a:pt x="539" y="379"/>
                    </a:lnTo>
                    <a:lnTo>
                      <a:pt x="539" y="377"/>
                    </a:lnTo>
                    <a:lnTo>
                      <a:pt x="539" y="377"/>
                    </a:lnTo>
                    <a:close/>
                    <a:moveTo>
                      <a:pt x="485" y="417"/>
                    </a:moveTo>
                    <a:lnTo>
                      <a:pt x="484" y="417"/>
                    </a:lnTo>
                    <a:lnTo>
                      <a:pt x="485" y="414"/>
                    </a:lnTo>
                    <a:lnTo>
                      <a:pt x="485" y="414"/>
                    </a:lnTo>
                    <a:lnTo>
                      <a:pt x="485" y="417"/>
                    </a:lnTo>
                    <a:lnTo>
                      <a:pt x="485" y="417"/>
                    </a:lnTo>
                    <a:close/>
                    <a:moveTo>
                      <a:pt x="517" y="405"/>
                    </a:moveTo>
                    <a:lnTo>
                      <a:pt x="516" y="407"/>
                    </a:lnTo>
                    <a:lnTo>
                      <a:pt x="516" y="405"/>
                    </a:lnTo>
                    <a:lnTo>
                      <a:pt x="517" y="402"/>
                    </a:lnTo>
                    <a:lnTo>
                      <a:pt x="519" y="401"/>
                    </a:lnTo>
                    <a:lnTo>
                      <a:pt x="517" y="405"/>
                    </a:lnTo>
                    <a:lnTo>
                      <a:pt x="517" y="405"/>
                    </a:lnTo>
                    <a:close/>
                    <a:moveTo>
                      <a:pt x="513" y="411"/>
                    </a:moveTo>
                    <a:lnTo>
                      <a:pt x="512" y="413"/>
                    </a:lnTo>
                    <a:lnTo>
                      <a:pt x="512" y="413"/>
                    </a:lnTo>
                    <a:lnTo>
                      <a:pt x="512" y="408"/>
                    </a:lnTo>
                    <a:lnTo>
                      <a:pt x="513" y="408"/>
                    </a:lnTo>
                    <a:lnTo>
                      <a:pt x="513" y="408"/>
                    </a:lnTo>
                    <a:lnTo>
                      <a:pt x="513" y="411"/>
                    </a:lnTo>
                    <a:lnTo>
                      <a:pt x="513" y="411"/>
                    </a:lnTo>
                    <a:close/>
                    <a:moveTo>
                      <a:pt x="533" y="396"/>
                    </a:moveTo>
                    <a:lnTo>
                      <a:pt x="533" y="396"/>
                    </a:lnTo>
                    <a:lnTo>
                      <a:pt x="533" y="396"/>
                    </a:lnTo>
                    <a:lnTo>
                      <a:pt x="533" y="396"/>
                    </a:lnTo>
                    <a:lnTo>
                      <a:pt x="533" y="396"/>
                    </a:lnTo>
                    <a:close/>
                    <a:moveTo>
                      <a:pt x="44" y="414"/>
                    </a:moveTo>
                    <a:lnTo>
                      <a:pt x="44" y="414"/>
                    </a:lnTo>
                    <a:lnTo>
                      <a:pt x="44" y="414"/>
                    </a:lnTo>
                    <a:lnTo>
                      <a:pt x="44" y="413"/>
                    </a:lnTo>
                    <a:lnTo>
                      <a:pt x="44" y="414"/>
                    </a:lnTo>
                    <a:lnTo>
                      <a:pt x="44" y="414"/>
                    </a:lnTo>
                    <a:close/>
                    <a:moveTo>
                      <a:pt x="475" y="442"/>
                    </a:moveTo>
                    <a:lnTo>
                      <a:pt x="475" y="445"/>
                    </a:lnTo>
                    <a:lnTo>
                      <a:pt x="474" y="445"/>
                    </a:lnTo>
                    <a:lnTo>
                      <a:pt x="474" y="442"/>
                    </a:lnTo>
                    <a:lnTo>
                      <a:pt x="472" y="442"/>
                    </a:lnTo>
                    <a:lnTo>
                      <a:pt x="469" y="440"/>
                    </a:lnTo>
                    <a:lnTo>
                      <a:pt x="469" y="439"/>
                    </a:lnTo>
                    <a:lnTo>
                      <a:pt x="472" y="439"/>
                    </a:lnTo>
                    <a:lnTo>
                      <a:pt x="474" y="440"/>
                    </a:lnTo>
                    <a:lnTo>
                      <a:pt x="474" y="440"/>
                    </a:lnTo>
                    <a:lnTo>
                      <a:pt x="474" y="440"/>
                    </a:lnTo>
                    <a:lnTo>
                      <a:pt x="475" y="442"/>
                    </a:lnTo>
                    <a:lnTo>
                      <a:pt x="475" y="442"/>
                    </a:lnTo>
                    <a:close/>
                    <a:moveTo>
                      <a:pt x="42" y="414"/>
                    </a:moveTo>
                    <a:lnTo>
                      <a:pt x="42" y="414"/>
                    </a:lnTo>
                    <a:lnTo>
                      <a:pt x="42" y="414"/>
                    </a:lnTo>
                    <a:lnTo>
                      <a:pt x="42" y="413"/>
                    </a:lnTo>
                    <a:lnTo>
                      <a:pt x="42" y="414"/>
                    </a:lnTo>
                    <a:lnTo>
                      <a:pt x="42" y="414"/>
                    </a:lnTo>
                    <a:close/>
                    <a:moveTo>
                      <a:pt x="522" y="413"/>
                    </a:moveTo>
                    <a:lnTo>
                      <a:pt x="522" y="414"/>
                    </a:lnTo>
                    <a:lnTo>
                      <a:pt x="522" y="414"/>
                    </a:lnTo>
                    <a:lnTo>
                      <a:pt x="522" y="413"/>
                    </a:lnTo>
                    <a:lnTo>
                      <a:pt x="522" y="413"/>
                    </a:lnTo>
                    <a:close/>
                    <a:moveTo>
                      <a:pt x="468" y="466"/>
                    </a:moveTo>
                    <a:lnTo>
                      <a:pt x="468" y="466"/>
                    </a:lnTo>
                    <a:lnTo>
                      <a:pt x="468" y="466"/>
                    </a:lnTo>
                    <a:lnTo>
                      <a:pt x="468" y="466"/>
                    </a:lnTo>
                    <a:close/>
                    <a:moveTo>
                      <a:pt x="469" y="480"/>
                    </a:moveTo>
                    <a:lnTo>
                      <a:pt x="468" y="481"/>
                    </a:lnTo>
                    <a:lnTo>
                      <a:pt x="468" y="481"/>
                    </a:lnTo>
                    <a:lnTo>
                      <a:pt x="468" y="481"/>
                    </a:lnTo>
                    <a:lnTo>
                      <a:pt x="469" y="481"/>
                    </a:lnTo>
                    <a:lnTo>
                      <a:pt x="468" y="484"/>
                    </a:lnTo>
                    <a:lnTo>
                      <a:pt x="469" y="484"/>
                    </a:lnTo>
                    <a:lnTo>
                      <a:pt x="472" y="480"/>
                    </a:lnTo>
                    <a:lnTo>
                      <a:pt x="472" y="480"/>
                    </a:lnTo>
                    <a:lnTo>
                      <a:pt x="469" y="484"/>
                    </a:lnTo>
                    <a:lnTo>
                      <a:pt x="468" y="486"/>
                    </a:lnTo>
                    <a:lnTo>
                      <a:pt x="466" y="486"/>
                    </a:lnTo>
                    <a:lnTo>
                      <a:pt x="464" y="488"/>
                    </a:lnTo>
                    <a:lnTo>
                      <a:pt x="464" y="488"/>
                    </a:lnTo>
                    <a:lnTo>
                      <a:pt x="462" y="490"/>
                    </a:lnTo>
                    <a:lnTo>
                      <a:pt x="458" y="494"/>
                    </a:lnTo>
                    <a:lnTo>
                      <a:pt x="456" y="496"/>
                    </a:lnTo>
                    <a:lnTo>
                      <a:pt x="456" y="496"/>
                    </a:lnTo>
                    <a:lnTo>
                      <a:pt x="458" y="492"/>
                    </a:lnTo>
                    <a:lnTo>
                      <a:pt x="459" y="492"/>
                    </a:lnTo>
                    <a:lnTo>
                      <a:pt x="458" y="492"/>
                    </a:lnTo>
                    <a:lnTo>
                      <a:pt x="458" y="490"/>
                    </a:lnTo>
                    <a:lnTo>
                      <a:pt x="462" y="490"/>
                    </a:lnTo>
                    <a:lnTo>
                      <a:pt x="464" y="486"/>
                    </a:lnTo>
                    <a:lnTo>
                      <a:pt x="466" y="484"/>
                    </a:lnTo>
                    <a:lnTo>
                      <a:pt x="468" y="481"/>
                    </a:lnTo>
                    <a:lnTo>
                      <a:pt x="466" y="481"/>
                    </a:lnTo>
                    <a:lnTo>
                      <a:pt x="468" y="480"/>
                    </a:lnTo>
                    <a:lnTo>
                      <a:pt x="469" y="478"/>
                    </a:lnTo>
                    <a:lnTo>
                      <a:pt x="468" y="480"/>
                    </a:lnTo>
                    <a:lnTo>
                      <a:pt x="469" y="478"/>
                    </a:lnTo>
                    <a:lnTo>
                      <a:pt x="469" y="480"/>
                    </a:lnTo>
                    <a:lnTo>
                      <a:pt x="469" y="480"/>
                    </a:lnTo>
                    <a:close/>
                    <a:moveTo>
                      <a:pt x="351" y="514"/>
                    </a:moveTo>
                    <a:lnTo>
                      <a:pt x="349" y="514"/>
                    </a:lnTo>
                    <a:lnTo>
                      <a:pt x="349" y="514"/>
                    </a:lnTo>
                    <a:lnTo>
                      <a:pt x="352" y="514"/>
                    </a:lnTo>
                    <a:lnTo>
                      <a:pt x="351" y="514"/>
                    </a:lnTo>
                    <a:lnTo>
                      <a:pt x="351" y="514"/>
                    </a:lnTo>
                    <a:close/>
                    <a:moveTo>
                      <a:pt x="453" y="496"/>
                    </a:moveTo>
                    <a:lnTo>
                      <a:pt x="452" y="497"/>
                    </a:lnTo>
                    <a:lnTo>
                      <a:pt x="453" y="496"/>
                    </a:lnTo>
                    <a:lnTo>
                      <a:pt x="452" y="497"/>
                    </a:lnTo>
                    <a:lnTo>
                      <a:pt x="450" y="500"/>
                    </a:lnTo>
                    <a:lnTo>
                      <a:pt x="449" y="502"/>
                    </a:lnTo>
                    <a:lnTo>
                      <a:pt x="446" y="502"/>
                    </a:lnTo>
                    <a:lnTo>
                      <a:pt x="444" y="503"/>
                    </a:lnTo>
                    <a:lnTo>
                      <a:pt x="440" y="508"/>
                    </a:lnTo>
                    <a:lnTo>
                      <a:pt x="438" y="510"/>
                    </a:lnTo>
                    <a:lnTo>
                      <a:pt x="434" y="512"/>
                    </a:lnTo>
                    <a:lnTo>
                      <a:pt x="430" y="514"/>
                    </a:lnTo>
                    <a:lnTo>
                      <a:pt x="428" y="516"/>
                    </a:lnTo>
                    <a:lnTo>
                      <a:pt x="428" y="516"/>
                    </a:lnTo>
                    <a:lnTo>
                      <a:pt x="424" y="516"/>
                    </a:lnTo>
                    <a:lnTo>
                      <a:pt x="424" y="516"/>
                    </a:lnTo>
                    <a:lnTo>
                      <a:pt x="427" y="514"/>
                    </a:lnTo>
                    <a:lnTo>
                      <a:pt x="434" y="510"/>
                    </a:lnTo>
                    <a:lnTo>
                      <a:pt x="434" y="510"/>
                    </a:lnTo>
                    <a:lnTo>
                      <a:pt x="438" y="508"/>
                    </a:lnTo>
                    <a:lnTo>
                      <a:pt x="444" y="503"/>
                    </a:lnTo>
                    <a:lnTo>
                      <a:pt x="446" y="500"/>
                    </a:lnTo>
                    <a:lnTo>
                      <a:pt x="450" y="497"/>
                    </a:lnTo>
                    <a:lnTo>
                      <a:pt x="450" y="497"/>
                    </a:lnTo>
                    <a:lnTo>
                      <a:pt x="453" y="496"/>
                    </a:lnTo>
                    <a:lnTo>
                      <a:pt x="453" y="496"/>
                    </a:lnTo>
                    <a:close/>
                    <a:moveTo>
                      <a:pt x="384" y="519"/>
                    </a:moveTo>
                    <a:lnTo>
                      <a:pt x="383" y="522"/>
                    </a:lnTo>
                    <a:lnTo>
                      <a:pt x="380" y="524"/>
                    </a:lnTo>
                    <a:lnTo>
                      <a:pt x="377" y="525"/>
                    </a:lnTo>
                    <a:lnTo>
                      <a:pt x="374" y="528"/>
                    </a:lnTo>
                    <a:lnTo>
                      <a:pt x="373" y="528"/>
                    </a:lnTo>
                    <a:lnTo>
                      <a:pt x="371" y="525"/>
                    </a:lnTo>
                    <a:lnTo>
                      <a:pt x="373" y="524"/>
                    </a:lnTo>
                    <a:lnTo>
                      <a:pt x="371" y="522"/>
                    </a:lnTo>
                    <a:lnTo>
                      <a:pt x="373" y="522"/>
                    </a:lnTo>
                    <a:lnTo>
                      <a:pt x="377" y="522"/>
                    </a:lnTo>
                    <a:lnTo>
                      <a:pt x="380" y="522"/>
                    </a:lnTo>
                    <a:lnTo>
                      <a:pt x="383" y="519"/>
                    </a:lnTo>
                    <a:lnTo>
                      <a:pt x="384" y="519"/>
                    </a:lnTo>
                    <a:lnTo>
                      <a:pt x="384" y="519"/>
                    </a:lnTo>
                    <a:close/>
                    <a:moveTo>
                      <a:pt x="139" y="519"/>
                    </a:moveTo>
                    <a:lnTo>
                      <a:pt x="140" y="519"/>
                    </a:lnTo>
                    <a:lnTo>
                      <a:pt x="139" y="519"/>
                    </a:lnTo>
                    <a:lnTo>
                      <a:pt x="137" y="518"/>
                    </a:lnTo>
                    <a:lnTo>
                      <a:pt x="137" y="518"/>
                    </a:lnTo>
                    <a:lnTo>
                      <a:pt x="137" y="519"/>
                    </a:lnTo>
                    <a:lnTo>
                      <a:pt x="139" y="519"/>
                    </a:lnTo>
                    <a:lnTo>
                      <a:pt x="139" y="519"/>
                    </a:lnTo>
                    <a:close/>
                    <a:moveTo>
                      <a:pt x="159" y="530"/>
                    </a:moveTo>
                    <a:lnTo>
                      <a:pt x="159" y="530"/>
                    </a:lnTo>
                    <a:lnTo>
                      <a:pt x="159" y="530"/>
                    </a:lnTo>
                    <a:lnTo>
                      <a:pt x="159" y="530"/>
                    </a:lnTo>
                    <a:lnTo>
                      <a:pt x="159" y="530"/>
                    </a:lnTo>
                    <a:close/>
                    <a:moveTo>
                      <a:pt x="310" y="557"/>
                    </a:moveTo>
                    <a:lnTo>
                      <a:pt x="310" y="557"/>
                    </a:lnTo>
                    <a:lnTo>
                      <a:pt x="310" y="557"/>
                    </a:lnTo>
                    <a:lnTo>
                      <a:pt x="311" y="557"/>
                    </a:lnTo>
                    <a:lnTo>
                      <a:pt x="311" y="557"/>
                    </a:lnTo>
                    <a:lnTo>
                      <a:pt x="311" y="557"/>
                    </a:lnTo>
                    <a:lnTo>
                      <a:pt x="311" y="557"/>
                    </a:lnTo>
                    <a:lnTo>
                      <a:pt x="311" y="557"/>
                    </a:lnTo>
                    <a:lnTo>
                      <a:pt x="310" y="557"/>
                    </a:lnTo>
                    <a:lnTo>
                      <a:pt x="310" y="557"/>
                    </a:lnTo>
                    <a:close/>
                    <a:moveTo>
                      <a:pt x="269" y="560"/>
                    </a:moveTo>
                    <a:lnTo>
                      <a:pt x="269" y="560"/>
                    </a:lnTo>
                    <a:lnTo>
                      <a:pt x="273" y="560"/>
                    </a:lnTo>
                    <a:lnTo>
                      <a:pt x="273" y="560"/>
                    </a:lnTo>
                    <a:lnTo>
                      <a:pt x="273" y="560"/>
                    </a:lnTo>
                    <a:lnTo>
                      <a:pt x="273" y="560"/>
                    </a:lnTo>
                    <a:lnTo>
                      <a:pt x="273" y="560"/>
                    </a:lnTo>
                    <a:lnTo>
                      <a:pt x="273" y="560"/>
                    </a:lnTo>
                    <a:lnTo>
                      <a:pt x="272" y="560"/>
                    </a:lnTo>
                    <a:lnTo>
                      <a:pt x="272" y="560"/>
                    </a:lnTo>
                    <a:lnTo>
                      <a:pt x="272" y="560"/>
                    </a:lnTo>
                    <a:lnTo>
                      <a:pt x="272" y="560"/>
                    </a:lnTo>
                    <a:lnTo>
                      <a:pt x="269" y="560"/>
                    </a:lnTo>
                    <a:lnTo>
                      <a:pt x="269" y="560"/>
                    </a:lnTo>
                    <a:lnTo>
                      <a:pt x="269" y="560"/>
                    </a:lnTo>
                    <a:lnTo>
                      <a:pt x="269" y="560"/>
                    </a:lnTo>
                    <a:lnTo>
                      <a:pt x="267" y="560"/>
                    </a:lnTo>
                    <a:lnTo>
                      <a:pt x="267" y="560"/>
                    </a:lnTo>
                    <a:lnTo>
                      <a:pt x="267" y="560"/>
                    </a:lnTo>
                    <a:lnTo>
                      <a:pt x="267" y="560"/>
                    </a:lnTo>
                    <a:lnTo>
                      <a:pt x="266" y="560"/>
                    </a:lnTo>
                    <a:lnTo>
                      <a:pt x="266" y="560"/>
                    </a:lnTo>
                    <a:lnTo>
                      <a:pt x="266" y="560"/>
                    </a:lnTo>
                    <a:lnTo>
                      <a:pt x="266" y="557"/>
                    </a:lnTo>
                    <a:lnTo>
                      <a:pt x="263" y="557"/>
                    </a:lnTo>
                    <a:lnTo>
                      <a:pt x="263" y="557"/>
                    </a:lnTo>
                    <a:lnTo>
                      <a:pt x="263" y="557"/>
                    </a:lnTo>
                    <a:lnTo>
                      <a:pt x="263" y="557"/>
                    </a:lnTo>
                    <a:lnTo>
                      <a:pt x="267" y="560"/>
                    </a:lnTo>
                    <a:lnTo>
                      <a:pt x="269" y="560"/>
                    </a:lnTo>
                    <a:lnTo>
                      <a:pt x="269" y="560"/>
                    </a:lnTo>
                    <a:close/>
                    <a:moveTo>
                      <a:pt x="294" y="560"/>
                    </a:moveTo>
                    <a:lnTo>
                      <a:pt x="291" y="560"/>
                    </a:lnTo>
                    <a:lnTo>
                      <a:pt x="291" y="560"/>
                    </a:lnTo>
                    <a:lnTo>
                      <a:pt x="294" y="560"/>
                    </a:lnTo>
                    <a:lnTo>
                      <a:pt x="294" y="560"/>
                    </a:lnTo>
                    <a:lnTo>
                      <a:pt x="294" y="560"/>
                    </a:lnTo>
                    <a:lnTo>
                      <a:pt x="294" y="560"/>
                    </a:lnTo>
                    <a:lnTo>
                      <a:pt x="294" y="560"/>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9" name="Freeform 880">
                <a:extLst>
                  <a:ext uri="{FF2B5EF4-FFF2-40B4-BE49-F238E27FC236}">
                    <a16:creationId xmlns:a16="http://schemas.microsoft.com/office/drawing/2014/main" id="{78E18FF0-90DD-4E8E-87F9-BA741BB90D18}"/>
                  </a:ext>
                </a:extLst>
              </p:cNvPr>
              <p:cNvSpPr>
                <a:spLocks/>
              </p:cNvSpPr>
              <p:nvPr/>
            </p:nvSpPr>
            <p:spPr bwMode="auto">
              <a:xfrm>
                <a:off x="3849688" y="3541713"/>
                <a:ext cx="0" cy="7938"/>
              </a:xfrm>
              <a:custGeom>
                <a:avLst/>
                <a:gdLst>
                  <a:gd name="T0" fmla="*/ 5 h 5"/>
                  <a:gd name="T1" fmla="*/ 5 h 5"/>
                  <a:gd name="T2" fmla="*/ 3 h 5"/>
                  <a:gd name="T3" fmla="*/ 0 h 5"/>
                  <a:gd name="T4" fmla="*/ 3 h 5"/>
                  <a:gd name="T5" fmla="*/ 5 h 5"/>
                  <a:gd name="T6" fmla="*/ 5 h 5"/>
                </a:gdLst>
                <a:ahLst/>
                <a:cxnLst>
                  <a:cxn ang="0">
                    <a:pos x="0" y="T0"/>
                  </a:cxn>
                  <a:cxn ang="0">
                    <a:pos x="0" y="T1"/>
                  </a:cxn>
                  <a:cxn ang="0">
                    <a:pos x="0" y="T2"/>
                  </a:cxn>
                  <a:cxn ang="0">
                    <a:pos x="0" y="T3"/>
                  </a:cxn>
                  <a:cxn ang="0">
                    <a:pos x="0" y="T4"/>
                  </a:cxn>
                  <a:cxn ang="0">
                    <a:pos x="0" y="T5"/>
                  </a:cxn>
                  <a:cxn ang="0">
                    <a:pos x="0" y="T6"/>
                  </a:cxn>
                </a:cxnLst>
                <a:rect l="0" t="0" r="r" b="b"/>
                <a:pathLst>
                  <a:path h="5">
                    <a:moveTo>
                      <a:pt x="0" y="5"/>
                    </a:moveTo>
                    <a:lnTo>
                      <a:pt x="0" y="5"/>
                    </a:lnTo>
                    <a:lnTo>
                      <a:pt x="0" y="3"/>
                    </a:lnTo>
                    <a:lnTo>
                      <a:pt x="0" y="0"/>
                    </a:lnTo>
                    <a:lnTo>
                      <a:pt x="0" y="3"/>
                    </a:lnTo>
                    <a:lnTo>
                      <a:pt x="0" y="5"/>
                    </a:lnTo>
                    <a:lnTo>
                      <a:pt x="0" y="5"/>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0" name="Freeform 881">
                <a:extLst>
                  <a:ext uri="{FF2B5EF4-FFF2-40B4-BE49-F238E27FC236}">
                    <a16:creationId xmlns:a16="http://schemas.microsoft.com/office/drawing/2014/main" id="{000C6415-817B-4C1B-9A93-5C682FF3434B}"/>
                  </a:ext>
                </a:extLst>
              </p:cNvPr>
              <p:cNvSpPr>
                <a:spLocks/>
              </p:cNvSpPr>
              <p:nvPr/>
            </p:nvSpPr>
            <p:spPr bwMode="auto">
              <a:xfrm>
                <a:off x="3878263" y="3414713"/>
                <a:ext cx="3175" cy="11113"/>
              </a:xfrm>
              <a:custGeom>
                <a:avLst/>
                <a:gdLst>
                  <a:gd name="T0" fmla="*/ 0 w 2"/>
                  <a:gd name="T1" fmla="*/ 7 h 7"/>
                  <a:gd name="T2" fmla="*/ 0 w 2"/>
                  <a:gd name="T3" fmla="*/ 3 h 7"/>
                  <a:gd name="T4" fmla="*/ 0 w 2"/>
                  <a:gd name="T5" fmla="*/ 3 h 7"/>
                  <a:gd name="T6" fmla="*/ 0 w 2"/>
                  <a:gd name="T7" fmla="*/ 1 h 7"/>
                  <a:gd name="T8" fmla="*/ 0 w 2"/>
                  <a:gd name="T9" fmla="*/ 1 h 7"/>
                  <a:gd name="T10" fmla="*/ 2 w 2"/>
                  <a:gd name="T11" fmla="*/ 0 h 7"/>
                  <a:gd name="T12" fmla="*/ 0 w 2"/>
                  <a:gd name="T13" fmla="*/ 1 h 7"/>
                  <a:gd name="T14" fmla="*/ 0 w 2"/>
                  <a:gd name="T15" fmla="*/ 3 h 7"/>
                  <a:gd name="T16" fmla="*/ 0 w 2"/>
                  <a:gd name="T17" fmla="*/ 7 h 7"/>
                  <a:gd name="T18" fmla="*/ 0 w 2"/>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7">
                    <a:moveTo>
                      <a:pt x="0" y="7"/>
                    </a:moveTo>
                    <a:lnTo>
                      <a:pt x="0" y="3"/>
                    </a:lnTo>
                    <a:lnTo>
                      <a:pt x="0" y="3"/>
                    </a:lnTo>
                    <a:lnTo>
                      <a:pt x="0" y="1"/>
                    </a:lnTo>
                    <a:lnTo>
                      <a:pt x="0" y="1"/>
                    </a:lnTo>
                    <a:lnTo>
                      <a:pt x="2" y="0"/>
                    </a:lnTo>
                    <a:lnTo>
                      <a:pt x="0" y="1"/>
                    </a:lnTo>
                    <a:lnTo>
                      <a:pt x="0" y="3"/>
                    </a:lnTo>
                    <a:lnTo>
                      <a:pt x="0" y="7"/>
                    </a:lnTo>
                    <a:lnTo>
                      <a:pt x="0" y="7"/>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1" name="Rectangle 882">
                <a:extLst>
                  <a:ext uri="{FF2B5EF4-FFF2-40B4-BE49-F238E27FC236}">
                    <a16:creationId xmlns:a16="http://schemas.microsoft.com/office/drawing/2014/main" id="{C00C6216-7967-44F0-9EE7-95EB1C91E873}"/>
                  </a:ext>
                </a:extLst>
              </p:cNvPr>
              <p:cNvSpPr>
                <a:spLocks noChangeArrowheads="1"/>
              </p:cNvSpPr>
              <p:nvPr/>
            </p:nvSpPr>
            <p:spPr bwMode="auto">
              <a:xfrm>
                <a:off x="3871913" y="3697288"/>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2" name="Freeform 883">
                <a:extLst>
                  <a:ext uri="{FF2B5EF4-FFF2-40B4-BE49-F238E27FC236}">
                    <a16:creationId xmlns:a16="http://schemas.microsoft.com/office/drawing/2014/main" id="{029B8CED-4B8E-4F05-8D70-F7F840FA30BE}"/>
                  </a:ext>
                </a:extLst>
              </p:cNvPr>
              <p:cNvSpPr>
                <a:spLocks/>
              </p:cNvSpPr>
              <p:nvPr/>
            </p:nvSpPr>
            <p:spPr bwMode="auto">
              <a:xfrm>
                <a:off x="3908426" y="3354388"/>
                <a:ext cx="4763" cy="4763"/>
              </a:xfrm>
              <a:custGeom>
                <a:avLst/>
                <a:gdLst>
                  <a:gd name="T0" fmla="*/ 3 w 3"/>
                  <a:gd name="T1" fmla="*/ 0 h 3"/>
                  <a:gd name="T2" fmla="*/ 0 w 3"/>
                  <a:gd name="T3" fmla="*/ 3 h 3"/>
                  <a:gd name="T4" fmla="*/ 0 w 3"/>
                  <a:gd name="T5" fmla="*/ 1 h 3"/>
                  <a:gd name="T6" fmla="*/ 3 w 3"/>
                  <a:gd name="T7" fmla="*/ 0 h 3"/>
                  <a:gd name="T8" fmla="*/ 3 w 3"/>
                  <a:gd name="T9" fmla="*/ 0 h 3"/>
                  <a:gd name="T10" fmla="*/ 3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3" y="0"/>
                    </a:moveTo>
                    <a:lnTo>
                      <a:pt x="0" y="3"/>
                    </a:lnTo>
                    <a:lnTo>
                      <a:pt x="0" y="1"/>
                    </a:lnTo>
                    <a:lnTo>
                      <a:pt x="3" y="0"/>
                    </a:lnTo>
                    <a:lnTo>
                      <a:pt x="3" y="0"/>
                    </a:lnTo>
                    <a:lnTo>
                      <a:pt x="3"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3" name="Rectangle 884">
                <a:extLst>
                  <a:ext uri="{FF2B5EF4-FFF2-40B4-BE49-F238E27FC236}">
                    <a16:creationId xmlns:a16="http://schemas.microsoft.com/office/drawing/2014/main" id="{B64D1BF6-2BE9-428C-8767-69704C4AB465}"/>
                  </a:ext>
                </a:extLst>
              </p:cNvPr>
              <p:cNvSpPr>
                <a:spLocks noChangeArrowheads="1"/>
              </p:cNvSpPr>
              <p:nvPr/>
            </p:nvSpPr>
            <p:spPr bwMode="auto">
              <a:xfrm>
                <a:off x="3906838" y="3355975"/>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4" name="Freeform 885">
                <a:extLst>
                  <a:ext uri="{FF2B5EF4-FFF2-40B4-BE49-F238E27FC236}">
                    <a16:creationId xmlns:a16="http://schemas.microsoft.com/office/drawing/2014/main" id="{86F99619-85D9-4FFA-953B-0EC937BC9444}"/>
                  </a:ext>
                </a:extLst>
              </p:cNvPr>
              <p:cNvSpPr>
                <a:spLocks/>
              </p:cNvSpPr>
              <p:nvPr/>
            </p:nvSpPr>
            <p:spPr bwMode="auto">
              <a:xfrm>
                <a:off x="4094163" y="3476625"/>
                <a:ext cx="39688" cy="19050"/>
              </a:xfrm>
              <a:custGeom>
                <a:avLst/>
                <a:gdLst>
                  <a:gd name="T0" fmla="*/ 25 w 25"/>
                  <a:gd name="T1" fmla="*/ 8 h 12"/>
                  <a:gd name="T2" fmla="*/ 22 w 25"/>
                  <a:gd name="T3" fmla="*/ 9 h 12"/>
                  <a:gd name="T4" fmla="*/ 21 w 25"/>
                  <a:gd name="T5" fmla="*/ 8 h 12"/>
                  <a:gd name="T6" fmla="*/ 18 w 25"/>
                  <a:gd name="T7" fmla="*/ 6 h 12"/>
                  <a:gd name="T8" fmla="*/ 12 w 25"/>
                  <a:gd name="T9" fmla="*/ 9 h 12"/>
                  <a:gd name="T10" fmla="*/ 10 w 25"/>
                  <a:gd name="T11" fmla="*/ 9 h 12"/>
                  <a:gd name="T12" fmla="*/ 9 w 25"/>
                  <a:gd name="T13" fmla="*/ 12 h 12"/>
                  <a:gd name="T14" fmla="*/ 5 w 25"/>
                  <a:gd name="T15" fmla="*/ 12 h 12"/>
                  <a:gd name="T16" fmla="*/ 0 w 25"/>
                  <a:gd name="T17" fmla="*/ 12 h 12"/>
                  <a:gd name="T18" fmla="*/ 3 w 25"/>
                  <a:gd name="T19" fmla="*/ 8 h 12"/>
                  <a:gd name="T20" fmla="*/ 0 w 25"/>
                  <a:gd name="T21" fmla="*/ 6 h 12"/>
                  <a:gd name="T22" fmla="*/ 5 w 25"/>
                  <a:gd name="T23" fmla="*/ 6 h 12"/>
                  <a:gd name="T24" fmla="*/ 9 w 25"/>
                  <a:gd name="T25" fmla="*/ 5 h 12"/>
                  <a:gd name="T26" fmla="*/ 10 w 25"/>
                  <a:gd name="T27" fmla="*/ 5 h 12"/>
                  <a:gd name="T28" fmla="*/ 12 w 25"/>
                  <a:gd name="T29" fmla="*/ 2 h 12"/>
                  <a:gd name="T30" fmla="*/ 15 w 25"/>
                  <a:gd name="T31" fmla="*/ 0 h 12"/>
                  <a:gd name="T32" fmla="*/ 16 w 25"/>
                  <a:gd name="T33" fmla="*/ 2 h 12"/>
                  <a:gd name="T34" fmla="*/ 21 w 25"/>
                  <a:gd name="T35" fmla="*/ 2 h 12"/>
                  <a:gd name="T36" fmla="*/ 21 w 25"/>
                  <a:gd name="T37" fmla="*/ 5 h 12"/>
                  <a:gd name="T38" fmla="*/ 22 w 25"/>
                  <a:gd name="T39" fmla="*/ 6 h 12"/>
                  <a:gd name="T40" fmla="*/ 21 w 25"/>
                  <a:gd name="T41" fmla="*/ 6 h 12"/>
                  <a:gd name="T42" fmla="*/ 25 w 25"/>
                  <a:gd name="T43" fmla="*/ 8 h 12"/>
                  <a:gd name="T44" fmla="*/ 25 w 25"/>
                  <a:gd name="T45"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 h="12">
                    <a:moveTo>
                      <a:pt x="25" y="8"/>
                    </a:moveTo>
                    <a:lnTo>
                      <a:pt x="22" y="9"/>
                    </a:lnTo>
                    <a:lnTo>
                      <a:pt x="21" y="8"/>
                    </a:lnTo>
                    <a:lnTo>
                      <a:pt x="18" y="6"/>
                    </a:lnTo>
                    <a:lnTo>
                      <a:pt x="12" y="9"/>
                    </a:lnTo>
                    <a:lnTo>
                      <a:pt x="10" y="9"/>
                    </a:lnTo>
                    <a:lnTo>
                      <a:pt x="9" y="12"/>
                    </a:lnTo>
                    <a:lnTo>
                      <a:pt x="5" y="12"/>
                    </a:lnTo>
                    <a:lnTo>
                      <a:pt x="0" y="12"/>
                    </a:lnTo>
                    <a:lnTo>
                      <a:pt x="3" y="8"/>
                    </a:lnTo>
                    <a:lnTo>
                      <a:pt x="0" y="6"/>
                    </a:lnTo>
                    <a:lnTo>
                      <a:pt x="5" y="6"/>
                    </a:lnTo>
                    <a:lnTo>
                      <a:pt x="9" y="5"/>
                    </a:lnTo>
                    <a:lnTo>
                      <a:pt x="10" y="5"/>
                    </a:lnTo>
                    <a:lnTo>
                      <a:pt x="12" y="2"/>
                    </a:lnTo>
                    <a:lnTo>
                      <a:pt x="15" y="0"/>
                    </a:lnTo>
                    <a:lnTo>
                      <a:pt x="16" y="2"/>
                    </a:lnTo>
                    <a:lnTo>
                      <a:pt x="21" y="2"/>
                    </a:lnTo>
                    <a:lnTo>
                      <a:pt x="21" y="5"/>
                    </a:lnTo>
                    <a:lnTo>
                      <a:pt x="22" y="6"/>
                    </a:lnTo>
                    <a:lnTo>
                      <a:pt x="21" y="6"/>
                    </a:lnTo>
                    <a:lnTo>
                      <a:pt x="25" y="8"/>
                    </a:lnTo>
                    <a:lnTo>
                      <a:pt x="25" y="8"/>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5" name="Freeform 886">
                <a:extLst>
                  <a:ext uri="{FF2B5EF4-FFF2-40B4-BE49-F238E27FC236}">
                    <a16:creationId xmlns:a16="http://schemas.microsoft.com/office/drawing/2014/main" id="{4584076C-5CDE-4D51-945F-D91C7959AC87}"/>
                  </a:ext>
                </a:extLst>
              </p:cNvPr>
              <p:cNvSpPr>
                <a:spLocks/>
              </p:cNvSpPr>
              <p:nvPr/>
            </p:nvSpPr>
            <p:spPr bwMode="auto">
              <a:xfrm>
                <a:off x="4445001" y="3354388"/>
                <a:ext cx="4763" cy="4763"/>
              </a:xfrm>
              <a:custGeom>
                <a:avLst/>
                <a:gdLst>
                  <a:gd name="T0" fmla="*/ 3 w 3"/>
                  <a:gd name="T1" fmla="*/ 0 h 3"/>
                  <a:gd name="T2" fmla="*/ 2 w 3"/>
                  <a:gd name="T3" fmla="*/ 1 h 3"/>
                  <a:gd name="T4" fmla="*/ 2 w 3"/>
                  <a:gd name="T5" fmla="*/ 1 h 3"/>
                  <a:gd name="T6" fmla="*/ 0 w 3"/>
                  <a:gd name="T7" fmla="*/ 3 h 3"/>
                  <a:gd name="T8" fmla="*/ 0 w 3"/>
                  <a:gd name="T9" fmla="*/ 3 h 3"/>
                  <a:gd name="T10" fmla="*/ 2 w 3"/>
                  <a:gd name="T11" fmla="*/ 1 h 3"/>
                  <a:gd name="T12" fmla="*/ 3 w 3"/>
                  <a:gd name="T13" fmla="*/ 0 h 3"/>
                  <a:gd name="T14" fmla="*/ 3 w 3"/>
                  <a:gd name="T15" fmla="*/ 0 h 3"/>
                  <a:gd name="T16" fmla="*/ 3 w 3"/>
                  <a:gd name="T17" fmla="*/ 0 h 3"/>
                  <a:gd name="T18" fmla="*/ 3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3" y="0"/>
                    </a:moveTo>
                    <a:lnTo>
                      <a:pt x="2" y="1"/>
                    </a:lnTo>
                    <a:lnTo>
                      <a:pt x="2" y="1"/>
                    </a:lnTo>
                    <a:lnTo>
                      <a:pt x="0" y="3"/>
                    </a:lnTo>
                    <a:lnTo>
                      <a:pt x="0" y="3"/>
                    </a:lnTo>
                    <a:lnTo>
                      <a:pt x="2" y="1"/>
                    </a:lnTo>
                    <a:lnTo>
                      <a:pt x="3" y="0"/>
                    </a:lnTo>
                    <a:lnTo>
                      <a:pt x="3" y="0"/>
                    </a:lnTo>
                    <a:lnTo>
                      <a:pt x="3" y="0"/>
                    </a:lnTo>
                    <a:lnTo>
                      <a:pt x="3"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6" name="Freeform 887">
                <a:extLst>
                  <a:ext uri="{FF2B5EF4-FFF2-40B4-BE49-F238E27FC236}">
                    <a16:creationId xmlns:a16="http://schemas.microsoft.com/office/drawing/2014/main" id="{5F99F524-819F-46B0-8E3A-CCF271A3268E}"/>
                  </a:ext>
                </a:extLst>
              </p:cNvPr>
              <p:cNvSpPr>
                <a:spLocks/>
              </p:cNvSpPr>
              <p:nvPr/>
            </p:nvSpPr>
            <p:spPr bwMode="auto">
              <a:xfrm>
                <a:off x="4237038" y="35925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7" name="Rectangle 888">
                <a:extLst>
                  <a:ext uri="{FF2B5EF4-FFF2-40B4-BE49-F238E27FC236}">
                    <a16:creationId xmlns:a16="http://schemas.microsoft.com/office/drawing/2014/main" id="{4E5B186B-E2FF-4CE6-8AC5-7E16BCD14A0E}"/>
                  </a:ext>
                </a:extLst>
              </p:cNvPr>
              <p:cNvSpPr>
                <a:spLocks noChangeArrowheads="1"/>
              </p:cNvSpPr>
              <p:nvPr/>
            </p:nvSpPr>
            <p:spPr bwMode="auto">
              <a:xfrm>
                <a:off x="4259263" y="3644900"/>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8" name="Freeform 889">
                <a:extLst>
                  <a:ext uri="{FF2B5EF4-FFF2-40B4-BE49-F238E27FC236}">
                    <a16:creationId xmlns:a16="http://schemas.microsoft.com/office/drawing/2014/main" id="{064E4508-0CF7-4459-8D96-5980763FBED6}"/>
                  </a:ext>
                </a:extLst>
              </p:cNvPr>
              <p:cNvSpPr>
                <a:spLocks/>
              </p:cNvSpPr>
              <p:nvPr/>
            </p:nvSpPr>
            <p:spPr bwMode="auto">
              <a:xfrm>
                <a:off x="4010026" y="3394075"/>
                <a:ext cx="28575" cy="41275"/>
              </a:xfrm>
              <a:custGeom>
                <a:avLst/>
                <a:gdLst>
                  <a:gd name="T0" fmla="*/ 18 w 18"/>
                  <a:gd name="T1" fmla="*/ 10 h 26"/>
                  <a:gd name="T2" fmla="*/ 18 w 18"/>
                  <a:gd name="T3" fmla="*/ 14 h 26"/>
                  <a:gd name="T4" fmla="*/ 18 w 18"/>
                  <a:gd name="T5" fmla="*/ 16 h 26"/>
                  <a:gd name="T6" fmla="*/ 18 w 18"/>
                  <a:gd name="T7" fmla="*/ 19 h 26"/>
                  <a:gd name="T8" fmla="*/ 15 w 18"/>
                  <a:gd name="T9" fmla="*/ 20 h 26"/>
                  <a:gd name="T10" fmla="*/ 15 w 18"/>
                  <a:gd name="T11" fmla="*/ 24 h 26"/>
                  <a:gd name="T12" fmla="*/ 15 w 18"/>
                  <a:gd name="T13" fmla="*/ 26 h 26"/>
                  <a:gd name="T14" fmla="*/ 14 w 18"/>
                  <a:gd name="T15" fmla="*/ 24 h 26"/>
                  <a:gd name="T16" fmla="*/ 8 w 18"/>
                  <a:gd name="T17" fmla="*/ 20 h 26"/>
                  <a:gd name="T18" fmla="*/ 6 w 18"/>
                  <a:gd name="T19" fmla="*/ 20 h 26"/>
                  <a:gd name="T20" fmla="*/ 6 w 18"/>
                  <a:gd name="T21" fmla="*/ 22 h 26"/>
                  <a:gd name="T22" fmla="*/ 5 w 18"/>
                  <a:gd name="T23" fmla="*/ 22 h 26"/>
                  <a:gd name="T24" fmla="*/ 2 w 18"/>
                  <a:gd name="T25" fmla="*/ 20 h 26"/>
                  <a:gd name="T26" fmla="*/ 2 w 18"/>
                  <a:gd name="T27" fmla="*/ 20 h 26"/>
                  <a:gd name="T28" fmla="*/ 0 w 18"/>
                  <a:gd name="T29" fmla="*/ 16 h 26"/>
                  <a:gd name="T30" fmla="*/ 2 w 18"/>
                  <a:gd name="T31" fmla="*/ 14 h 26"/>
                  <a:gd name="T32" fmla="*/ 2 w 18"/>
                  <a:gd name="T33" fmla="*/ 10 h 26"/>
                  <a:gd name="T34" fmla="*/ 6 w 18"/>
                  <a:gd name="T35" fmla="*/ 8 h 26"/>
                  <a:gd name="T36" fmla="*/ 6 w 18"/>
                  <a:gd name="T37" fmla="*/ 7 h 26"/>
                  <a:gd name="T38" fmla="*/ 5 w 18"/>
                  <a:gd name="T39" fmla="*/ 4 h 26"/>
                  <a:gd name="T40" fmla="*/ 5 w 18"/>
                  <a:gd name="T41" fmla="*/ 3 h 26"/>
                  <a:gd name="T42" fmla="*/ 5 w 18"/>
                  <a:gd name="T43" fmla="*/ 3 h 26"/>
                  <a:gd name="T44" fmla="*/ 8 w 18"/>
                  <a:gd name="T45" fmla="*/ 0 h 26"/>
                  <a:gd name="T46" fmla="*/ 8 w 18"/>
                  <a:gd name="T47" fmla="*/ 0 h 26"/>
                  <a:gd name="T48" fmla="*/ 12 w 18"/>
                  <a:gd name="T49" fmla="*/ 0 h 26"/>
                  <a:gd name="T50" fmla="*/ 14 w 18"/>
                  <a:gd name="T51" fmla="*/ 0 h 26"/>
                  <a:gd name="T52" fmla="*/ 14 w 18"/>
                  <a:gd name="T53" fmla="*/ 3 h 26"/>
                  <a:gd name="T54" fmla="*/ 14 w 18"/>
                  <a:gd name="T55" fmla="*/ 7 h 26"/>
                  <a:gd name="T56" fmla="*/ 18 w 18"/>
                  <a:gd name="T57" fmla="*/ 10 h 26"/>
                  <a:gd name="T58" fmla="*/ 18 w 18"/>
                  <a:gd name="T59"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26">
                    <a:moveTo>
                      <a:pt x="18" y="10"/>
                    </a:moveTo>
                    <a:lnTo>
                      <a:pt x="18" y="14"/>
                    </a:lnTo>
                    <a:lnTo>
                      <a:pt x="18" y="16"/>
                    </a:lnTo>
                    <a:lnTo>
                      <a:pt x="18" y="19"/>
                    </a:lnTo>
                    <a:lnTo>
                      <a:pt x="15" y="20"/>
                    </a:lnTo>
                    <a:lnTo>
                      <a:pt x="15" y="24"/>
                    </a:lnTo>
                    <a:lnTo>
                      <a:pt x="15" y="26"/>
                    </a:lnTo>
                    <a:lnTo>
                      <a:pt x="14" y="24"/>
                    </a:lnTo>
                    <a:lnTo>
                      <a:pt x="8" y="20"/>
                    </a:lnTo>
                    <a:lnTo>
                      <a:pt x="6" y="20"/>
                    </a:lnTo>
                    <a:lnTo>
                      <a:pt x="6" y="22"/>
                    </a:lnTo>
                    <a:lnTo>
                      <a:pt x="5" y="22"/>
                    </a:lnTo>
                    <a:lnTo>
                      <a:pt x="2" y="20"/>
                    </a:lnTo>
                    <a:lnTo>
                      <a:pt x="2" y="20"/>
                    </a:lnTo>
                    <a:lnTo>
                      <a:pt x="0" y="16"/>
                    </a:lnTo>
                    <a:lnTo>
                      <a:pt x="2" y="14"/>
                    </a:lnTo>
                    <a:lnTo>
                      <a:pt x="2" y="10"/>
                    </a:lnTo>
                    <a:lnTo>
                      <a:pt x="6" y="8"/>
                    </a:lnTo>
                    <a:lnTo>
                      <a:pt x="6" y="7"/>
                    </a:lnTo>
                    <a:lnTo>
                      <a:pt x="5" y="4"/>
                    </a:lnTo>
                    <a:lnTo>
                      <a:pt x="5" y="3"/>
                    </a:lnTo>
                    <a:lnTo>
                      <a:pt x="5" y="3"/>
                    </a:lnTo>
                    <a:lnTo>
                      <a:pt x="8" y="0"/>
                    </a:lnTo>
                    <a:lnTo>
                      <a:pt x="8" y="0"/>
                    </a:lnTo>
                    <a:lnTo>
                      <a:pt x="12" y="0"/>
                    </a:lnTo>
                    <a:lnTo>
                      <a:pt x="14" y="0"/>
                    </a:lnTo>
                    <a:lnTo>
                      <a:pt x="14" y="3"/>
                    </a:lnTo>
                    <a:lnTo>
                      <a:pt x="14" y="7"/>
                    </a:lnTo>
                    <a:lnTo>
                      <a:pt x="18" y="10"/>
                    </a:lnTo>
                    <a:lnTo>
                      <a:pt x="18" y="1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9" name="Freeform 890">
                <a:extLst>
                  <a:ext uri="{FF2B5EF4-FFF2-40B4-BE49-F238E27FC236}">
                    <a16:creationId xmlns:a16="http://schemas.microsoft.com/office/drawing/2014/main" id="{1B23DD43-6B08-45C5-BF07-362EFF99F50D}"/>
                  </a:ext>
                </a:extLst>
              </p:cNvPr>
              <p:cNvSpPr>
                <a:spLocks/>
              </p:cNvSpPr>
              <p:nvPr/>
            </p:nvSpPr>
            <p:spPr bwMode="auto">
              <a:xfrm>
                <a:off x="4033838" y="3406775"/>
                <a:ext cx="17463" cy="19050"/>
              </a:xfrm>
              <a:custGeom>
                <a:avLst/>
                <a:gdLst>
                  <a:gd name="T0" fmla="*/ 0 w 11"/>
                  <a:gd name="T1" fmla="*/ 12 h 12"/>
                  <a:gd name="T2" fmla="*/ 3 w 11"/>
                  <a:gd name="T3" fmla="*/ 11 h 12"/>
                  <a:gd name="T4" fmla="*/ 3 w 11"/>
                  <a:gd name="T5" fmla="*/ 8 h 12"/>
                  <a:gd name="T6" fmla="*/ 3 w 11"/>
                  <a:gd name="T7" fmla="*/ 6 h 12"/>
                  <a:gd name="T8" fmla="*/ 3 w 11"/>
                  <a:gd name="T9" fmla="*/ 2 h 12"/>
                  <a:gd name="T10" fmla="*/ 5 w 11"/>
                  <a:gd name="T11" fmla="*/ 0 h 12"/>
                  <a:gd name="T12" fmla="*/ 9 w 11"/>
                  <a:gd name="T13" fmla="*/ 0 h 12"/>
                  <a:gd name="T14" fmla="*/ 9 w 11"/>
                  <a:gd name="T15" fmla="*/ 5 h 12"/>
                  <a:gd name="T16" fmla="*/ 11 w 11"/>
                  <a:gd name="T17" fmla="*/ 5 h 12"/>
                  <a:gd name="T18" fmla="*/ 7 w 11"/>
                  <a:gd name="T19" fmla="*/ 8 h 12"/>
                  <a:gd name="T20" fmla="*/ 5 w 11"/>
                  <a:gd name="T21" fmla="*/ 8 h 12"/>
                  <a:gd name="T22" fmla="*/ 5 w 11"/>
                  <a:gd name="T23" fmla="*/ 11 h 12"/>
                  <a:gd name="T24" fmla="*/ 3 w 11"/>
                  <a:gd name="T25" fmla="*/ 11 h 12"/>
                  <a:gd name="T26" fmla="*/ 0 w 11"/>
                  <a:gd name="T27" fmla="*/ 12 h 12"/>
                  <a:gd name="T28" fmla="*/ 0 w 11"/>
                  <a:gd name="T2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2">
                    <a:moveTo>
                      <a:pt x="0" y="12"/>
                    </a:moveTo>
                    <a:lnTo>
                      <a:pt x="3" y="11"/>
                    </a:lnTo>
                    <a:lnTo>
                      <a:pt x="3" y="8"/>
                    </a:lnTo>
                    <a:lnTo>
                      <a:pt x="3" y="6"/>
                    </a:lnTo>
                    <a:lnTo>
                      <a:pt x="3" y="2"/>
                    </a:lnTo>
                    <a:lnTo>
                      <a:pt x="5" y="0"/>
                    </a:lnTo>
                    <a:lnTo>
                      <a:pt x="9" y="0"/>
                    </a:lnTo>
                    <a:lnTo>
                      <a:pt x="9" y="5"/>
                    </a:lnTo>
                    <a:lnTo>
                      <a:pt x="11" y="5"/>
                    </a:lnTo>
                    <a:lnTo>
                      <a:pt x="7" y="8"/>
                    </a:lnTo>
                    <a:lnTo>
                      <a:pt x="5" y="8"/>
                    </a:lnTo>
                    <a:lnTo>
                      <a:pt x="5" y="11"/>
                    </a:lnTo>
                    <a:lnTo>
                      <a:pt x="3" y="11"/>
                    </a:lnTo>
                    <a:lnTo>
                      <a:pt x="0" y="12"/>
                    </a:lnTo>
                    <a:lnTo>
                      <a:pt x="0" y="1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0" name="Rectangle 891">
                <a:extLst>
                  <a:ext uri="{FF2B5EF4-FFF2-40B4-BE49-F238E27FC236}">
                    <a16:creationId xmlns:a16="http://schemas.microsoft.com/office/drawing/2014/main" id="{C4263298-305F-4599-B677-D9DADDFAA94E}"/>
                  </a:ext>
                </a:extLst>
              </p:cNvPr>
              <p:cNvSpPr>
                <a:spLocks noChangeArrowheads="1"/>
              </p:cNvSpPr>
              <p:nvPr/>
            </p:nvSpPr>
            <p:spPr bwMode="auto">
              <a:xfrm>
                <a:off x="4733926" y="3595688"/>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1" name="Rectangle 892">
                <a:extLst>
                  <a:ext uri="{FF2B5EF4-FFF2-40B4-BE49-F238E27FC236}">
                    <a16:creationId xmlns:a16="http://schemas.microsoft.com/office/drawing/2014/main" id="{4ED0F09F-153D-4827-98A4-DFB45AD56060}"/>
                  </a:ext>
                </a:extLst>
              </p:cNvPr>
              <p:cNvSpPr>
                <a:spLocks noChangeArrowheads="1"/>
              </p:cNvSpPr>
              <p:nvPr/>
            </p:nvSpPr>
            <p:spPr bwMode="auto">
              <a:xfrm>
                <a:off x="4651376" y="3425825"/>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2" name="Freeform 893">
                <a:extLst>
                  <a:ext uri="{FF2B5EF4-FFF2-40B4-BE49-F238E27FC236}">
                    <a16:creationId xmlns:a16="http://schemas.microsoft.com/office/drawing/2014/main" id="{5F3285E3-7C42-4791-BD9D-65E2B7079DAA}"/>
                  </a:ext>
                </a:extLst>
              </p:cNvPr>
              <p:cNvSpPr>
                <a:spLocks/>
              </p:cNvSpPr>
              <p:nvPr/>
            </p:nvSpPr>
            <p:spPr bwMode="auto">
              <a:xfrm>
                <a:off x="3949701" y="3375025"/>
                <a:ext cx="79375" cy="57150"/>
              </a:xfrm>
              <a:custGeom>
                <a:avLst/>
                <a:gdLst>
                  <a:gd name="T0" fmla="*/ 50 w 50"/>
                  <a:gd name="T1" fmla="*/ 10 h 36"/>
                  <a:gd name="T2" fmla="*/ 50 w 50"/>
                  <a:gd name="T3" fmla="*/ 12 h 36"/>
                  <a:gd name="T4" fmla="*/ 46 w 50"/>
                  <a:gd name="T5" fmla="*/ 12 h 36"/>
                  <a:gd name="T6" fmla="*/ 44 w 50"/>
                  <a:gd name="T7" fmla="*/ 10 h 36"/>
                  <a:gd name="T8" fmla="*/ 38 w 50"/>
                  <a:gd name="T9" fmla="*/ 12 h 36"/>
                  <a:gd name="T10" fmla="*/ 38 w 50"/>
                  <a:gd name="T11" fmla="*/ 16 h 36"/>
                  <a:gd name="T12" fmla="*/ 36 w 50"/>
                  <a:gd name="T13" fmla="*/ 19 h 36"/>
                  <a:gd name="T14" fmla="*/ 34 w 50"/>
                  <a:gd name="T15" fmla="*/ 19 h 36"/>
                  <a:gd name="T16" fmla="*/ 34 w 50"/>
                  <a:gd name="T17" fmla="*/ 22 h 36"/>
                  <a:gd name="T18" fmla="*/ 32 w 50"/>
                  <a:gd name="T19" fmla="*/ 22 h 36"/>
                  <a:gd name="T20" fmla="*/ 30 w 50"/>
                  <a:gd name="T21" fmla="*/ 20 h 36"/>
                  <a:gd name="T22" fmla="*/ 30 w 50"/>
                  <a:gd name="T23" fmla="*/ 25 h 36"/>
                  <a:gd name="T24" fmla="*/ 27 w 50"/>
                  <a:gd name="T25" fmla="*/ 25 h 36"/>
                  <a:gd name="T26" fmla="*/ 24 w 50"/>
                  <a:gd name="T27" fmla="*/ 28 h 36"/>
                  <a:gd name="T28" fmla="*/ 24 w 50"/>
                  <a:gd name="T29" fmla="*/ 31 h 36"/>
                  <a:gd name="T30" fmla="*/ 22 w 50"/>
                  <a:gd name="T31" fmla="*/ 31 h 36"/>
                  <a:gd name="T32" fmla="*/ 21 w 50"/>
                  <a:gd name="T33" fmla="*/ 31 h 36"/>
                  <a:gd name="T34" fmla="*/ 18 w 50"/>
                  <a:gd name="T35" fmla="*/ 31 h 36"/>
                  <a:gd name="T36" fmla="*/ 16 w 50"/>
                  <a:gd name="T37" fmla="*/ 31 h 36"/>
                  <a:gd name="T38" fmla="*/ 14 w 50"/>
                  <a:gd name="T39" fmla="*/ 32 h 36"/>
                  <a:gd name="T40" fmla="*/ 12 w 50"/>
                  <a:gd name="T41" fmla="*/ 36 h 36"/>
                  <a:gd name="T42" fmla="*/ 8 w 50"/>
                  <a:gd name="T43" fmla="*/ 36 h 36"/>
                  <a:gd name="T44" fmla="*/ 6 w 50"/>
                  <a:gd name="T45" fmla="*/ 36 h 36"/>
                  <a:gd name="T46" fmla="*/ 2 w 50"/>
                  <a:gd name="T47" fmla="*/ 34 h 36"/>
                  <a:gd name="T48" fmla="*/ 0 w 50"/>
                  <a:gd name="T49" fmla="*/ 31 h 36"/>
                  <a:gd name="T50" fmla="*/ 5 w 50"/>
                  <a:gd name="T51" fmla="*/ 26 h 36"/>
                  <a:gd name="T52" fmla="*/ 5 w 50"/>
                  <a:gd name="T53" fmla="*/ 25 h 36"/>
                  <a:gd name="T54" fmla="*/ 2 w 50"/>
                  <a:gd name="T55" fmla="*/ 22 h 36"/>
                  <a:gd name="T56" fmla="*/ 5 w 50"/>
                  <a:gd name="T57" fmla="*/ 19 h 36"/>
                  <a:gd name="T58" fmla="*/ 6 w 50"/>
                  <a:gd name="T59" fmla="*/ 15 h 36"/>
                  <a:gd name="T60" fmla="*/ 8 w 50"/>
                  <a:gd name="T61" fmla="*/ 10 h 36"/>
                  <a:gd name="T62" fmla="*/ 11 w 50"/>
                  <a:gd name="T63" fmla="*/ 9 h 36"/>
                  <a:gd name="T64" fmla="*/ 14 w 50"/>
                  <a:gd name="T65" fmla="*/ 4 h 36"/>
                  <a:gd name="T66" fmla="*/ 16 w 50"/>
                  <a:gd name="T67" fmla="*/ 9 h 36"/>
                  <a:gd name="T68" fmla="*/ 18 w 50"/>
                  <a:gd name="T69" fmla="*/ 6 h 36"/>
                  <a:gd name="T70" fmla="*/ 18 w 50"/>
                  <a:gd name="T71" fmla="*/ 6 h 36"/>
                  <a:gd name="T72" fmla="*/ 21 w 50"/>
                  <a:gd name="T73" fmla="*/ 6 h 36"/>
                  <a:gd name="T74" fmla="*/ 22 w 50"/>
                  <a:gd name="T75" fmla="*/ 4 h 36"/>
                  <a:gd name="T76" fmla="*/ 27 w 50"/>
                  <a:gd name="T77" fmla="*/ 3 h 36"/>
                  <a:gd name="T78" fmla="*/ 27 w 50"/>
                  <a:gd name="T79" fmla="*/ 3 h 36"/>
                  <a:gd name="T80" fmla="*/ 28 w 50"/>
                  <a:gd name="T81" fmla="*/ 0 h 36"/>
                  <a:gd name="T82" fmla="*/ 30 w 50"/>
                  <a:gd name="T83" fmla="*/ 3 h 36"/>
                  <a:gd name="T84" fmla="*/ 32 w 50"/>
                  <a:gd name="T85" fmla="*/ 4 h 36"/>
                  <a:gd name="T86" fmla="*/ 32 w 50"/>
                  <a:gd name="T87" fmla="*/ 6 h 36"/>
                  <a:gd name="T88" fmla="*/ 38 w 50"/>
                  <a:gd name="T89" fmla="*/ 4 h 36"/>
                  <a:gd name="T90" fmla="*/ 40 w 50"/>
                  <a:gd name="T91" fmla="*/ 4 h 36"/>
                  <a:gd name="T92" fmla="*/ 40 w 50"/>
                  <a:gd name="T93" fmla="*/ 4 h 36"/>
                  <a:gd name="T94" fmla="*/ 43 w 50"/>
                  <a:gd name="T95" fmla="*/ 3 h 36"/>
                  <a:gd name="T96" fmla="*/ 44 w 50"/>
                  <a:gd name="T97" fmla="*/ 3 h 36"/>
                  <a:gd name="T98" fmla="*/ 44 w 50"/>
                  <a:gd name="T99" fmla="*/ 6 h 36"/>
                  <a:gd name="T100" fmla="*/ 40 w 50"/>
                  <a:gd name="T101" fmla="*/ 9 h 36"/>
                  <a:gd name="T102" fmla="*/ 43 w 50"/>
                  <a:gd name="T103" fmla="*/ 10 h 36"/>
                  <a:gd name="T104" fmla="*/ 46 w 50"/>
                  <a:gd name="T105" fmla="*/ 9 h 36"/>
                  <a:gd name="T106" fmla="*/ 50 w 50"/>
                  <a:gd name="T107" fmla="*/ 10 h 36"/>
                  <a:gd name="T108" fmla="*/ 50 w 50"/>
                  <a:gd name="T109" fmla="*/ 10 h 36"/>
                  <a:gd name="T110" fmla="*/ 50 w 50"/>
                  <a:gd name="T111" fmla="*/ 1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 h="36">
                    <a:moveTo>
                      <a:pt x="50" y="10"/>
                    </a:moveTo>
                    <a:lnTo>
                      <a:pt x="50" y="12"/>
                    </a:lnTo>
                    <a:lnTo>
                      <a:pt x="46" y="12"/>
                    </a:lnTo>
                    <a:lnTo>
                      <a:pt x="44" y="10"/>
                    </a:lnTo>
                    <a:lnTo>
                      <a:pt x="38" y="12"/>
                    </a:lnTo>
                    <a:lnTo>
                      <a:pt x="38" y="16"/>
                    </a:lnTo>
                    <a:lnTo>
                      <a:pt x="36" y="19"/>
                    </a:lnTo>
                    <a:lnTo>
                      <a:pt x="34" y="19"/>
                    </a:lnTo>
                    <a:lnTo>
                      <a:pt x="34" y="22"/>
                    </a:lnTo>
                    <a:lnTo>
                      <a:pt x="32" y="22"/>
                    </a:lnTo>
                    <a:lnTo>
                      <a:pt x="30" y="20"/>
                    </a:lnTo>
                    <a:lnTo>
                      <a:pt x="30" y="25"/>
                    </a:lnTo>
                    <a:lnTo>
                      <a:pt x="27" y="25"/>
                    </a:lnTo>
                    <a:lnTo>
                      <a:pt x="24" y="28"/>
                    </a:lnTo>
                    <a:lnTo>
                      <a:pt x="24" y="31"/>
                    </a:lnTo>
                    <a:lnTo>
                      <a:pt x="22" y="31"/>
                    </a:lnTo>
                    <a:lnTo>
                      <a:pt x="21" y="31"/>
                    </a:lnTo>
                    <a:lnTo>
                      <a:pt x="18" y="31"/>
                    </a:lnTo>
                    <a:lnTo>
                      <a:pt x="16" y="31"/>
                    </a:lnTo>
                    <a:lnTo>
                      <a:pt x="14" y="32"/>
                    </a:lnTo>
                    <a:lnTo>
                      <a:pt x="12" y="36"/>
                    </a:lnTo>
                    <a:lnTo>
                      <a:pt x="8" y="36"/>
                    </a:lnTo>
                    <a:lnTo>
                      <a:pt x="6" y="36"/>
                    </a:lnTo>
                    <a:lnTo>
                      <a:pt x="2" y="34"/>
                    </a:lnTo>
                    <a:lnTo>
                      <a:pt x="0" y="31"/>
                    </a:lnTo>
                    <a:lnTo>
                      <a:pt x="5" y="26"/>
                    </a:lnTo>
                    <a:lnTo>
                      <a:pt x="5" y="25"/>
                    </a:lnTo>
                    <a:lnTo>
                      <a:pt x="2" y="22"/>
                    </a:lnTo>
                    <a:lnTo>
                      <a:pt x="5" y="19"/>
                    </a:lnTo>
                    <a:lnTo>
                      <a:pt x="6" y="15"/>
                    </a:lnTo>
                    <a:lnTo>
                      <a:pt x="8" y="10"/>
                    </a:lnTo>
                    <a:lnTo>
                      <a:pt x="11" y="9"/>
                    </a:lnTo>
                    <a:lnTo>
                      <a:pt x="14" y="4"/>
                    </a:lnTo>
                    <a:lnTo>
                      <a:pt x="16" y="9"/>
                    </a:lnTo>
                    <a:lnTo>
                      <a:pt x="18" y="6"/>
                    </a:lnTo>
                    <a:lnTo>
                      <a:pt x="18" y="6"/>
                    </a:lnTo>
                    <a:lnTo>
                      <a:pt x="21" y="6"/>
                    </a:lnTo>
                    <a:lnTo>
                      <a:pt x="22" y="4"/>
                    </a:lnTo>
                    <a:lnTo>
                      <a:pt x="27" y="3"/>
                    </a:lnTo>
                    <a:lnTo>
                      <a:pt x="27" y="3"/>
                    </a:lnTo>
                    <a:lnTo>
                      <a:pt x="28" y="0"/>
                    </a:lnTo>
                    <a:lnTo>
                      <a:pt x="30" y="3"/>
                    </a:lnTo>
                    <a:lnTo>
                      <a:pt x="32" y="4"/>
                    </a:lnTo>
                    <a:lnTo>
                      <a:pt x="32" y="6"/>
                    </a:lnTo>
                    <a:lnTo>
                      <a:pt x="38" y="4"/>
                    </a:lnTo>
                    <a:lnTo>
                      <a:pt x="40" y="4"/>
                    </a:lnTo>
                    <a:lnTo>
                      <a:pt x="40" y="4"/>
                    </a:lnTo>
                    <a:lnTo>
                      <a:pt x="43" y="3"/>
                    </a:lnTo>
                    <a:lnTo>
                      <a:pt x="44" y="3"/>
                    </a:lnTo>
                    <a:lnTo>
                      <a:pt x="44" y="6"/>
                    </a:lnTo>
                    <a:lnTo>
                      <a:pt x="40" y="9"/>
                    </a:lnTo>
                    <a:lnTo>
                      <a:pt x="43" y="10"/>
                    </a:lnTo>
                    <a:lnTo>
                      <a:pt x="46" y="9"/>
                    </a:lnTo>
                    <a:lnTo>
                      <a:pt x="50" y="10"/>
                    </a:lnTo>
                    <a:lnTo>
                      <a:pt x="50" y="10"/>
                    </a:lnTo>
                    <a:lnTo>
                      <a:pt x="50" y="1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3" name="Freeform 894">
                <a:extLst>
                  <a:ext uri="{FF2B5EF4-FFF2-40B4-BE49-F238E27FC236}">
                    <a16:creationId xmlns:a16="http://schemas.microsoft.com/office/drawing/2014/main" id="{905FEF75-9362-4B5F-BF6D-21F645AD03C3}"/>
                  </a:ext>
                </a:extLst>
              </p:cNvPr>
              <p:cNvSpPr>
                <a:spLocks/>
              </p:cNvSpPr>
              <p:nvPr/>
            </p:nvSpPr>
            <p:spPr bwMode="auto">
              <a:xfrm>
                <a:off x="3952876" y="3263900"/>
                <a:ext cx="15875" cy="14288"/>
              </a:xfrm>
              <a:custGeom>
                <a:avLst/>
                <a:gdLst>
                  <a:gd name="T0" fmla="*/ 9 w 10"/>
                  <a:gd name="T1" fmla="*/ 1 h 9"/>
                  <a:gd name="T2" fmla="*/ 9 w 10"/>
                  <a:gd name="T3" fmla="*/ 1 h 9"/>
                  <a:gd name="T4" fmla="*/ 6 w 10"/>
                  <a:gd name="T5" fmla="*/ 3 h 9"/>
                  <a:gd name="T6" fmla="*/ 6 w 10"/>
                  <a:gd name="T7" fmla="*/ 3 h 9"/>
                  <a:gd name="T8" fmla="*/ 3 w 10"/>
                  <a:gd name="T9" fmla="*/ 7 h 9"/>
                  <a:gd name="T10" fmla="*/ 0 w 10"/>
                  <a:gd name="T11" fmla="*/ 9 h 9"/>
                  <a:gd name="T12" fmla="*/ 0 w 10"/>
                  <a:gd name="T13" fmla="*/ 9 h 9"/>
                  <a:gd name="T14" fmla="*/ 3 w 10"/>
                  <a:gd name="T15" fmla="*/ 7 h 9"/>
                  <a:gd name="T16" fmla="*/ 4 w 10"/>
                  <a:gd name="T17" fmla="*/ 6 h 9"/>
                  <a:gd name="T18" fmla="*/ 6 w 10"/>
                  <a:gd name="T19" fmla="*/ 1 h 9"/>
                  <a:gd name="T20" fmla="*/ 9 w 10"/>
                  <a:gd name="T21" fmla="*/ 1 h 9"/>
                  <a:gd name="T22" fmla="*/ 9 w 10"/>
                  <a:gd name="T23" fmla="*/ 1 h 9"/>
                  <a:gd name="T24" fmla="*/ 10 w 10"/>
                  <a:gd name="T25" fmla="*/ 0 h 9"/>
                  <a:gd name="T26" fmla="*/ 9 w 10"/>
                  <a:gd name="T27" fmla="*/ 1 h 9"/>
                  <a:gd name="T28" fmla="*/ 9 w 10"/>
                  <a:gd name="T29"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9">
                    <a:moveTo>
                      <a:pt x="9" y="1"/>
                    </a:moveTo>
                    <a:lnTo>
                      <a:pt x="9" y="1"/>
                    </a:lnTo>
                    <a:lnTo>
                      <a:pt x="6" y="3"/>
                    </a:lnTo>
                    <a:lnTo>
                      <a:pt x="6" y="3"/>
                    </a:lnTo>
                    <a:lnTo>
                      <a:pt x="3" y="7"/>
                    </a:lnTo>
                    <a:lnTo>
                      <a:pt x="0" y="9"/>
                    </a:lnTo>
                    <a:lnTo>
                      <a:pt x="0" y="9"/>
                    </a:lnTo>
                    <a:lnTo>
                      <a:pt x="3" y="7"/>
                    </a:lnTo>
                    <a:lnTo>
                      <a:pt x="4" y="6"/>
                    </a:lnTo>
                    <a:lnTo>
                      <a:pt x="6" y="1"/>
                    </a:lnTo>
                    <a:lnTo>
                      <a:pt x="9" y="1"/>
                    </a:lnTo>
                    <a:lnTo>
                      <a:pt x="9" y="1"/>
                    </a:lnTo>
                    <a:lnTo>
                      <a:pt x="10" y="0"/>
                    </a:lnTo>
                    <a:lnTo>
                      <a:pt x="9" y="1"/>
                    </a:lnTo>
                    <a:lnTo>
                      <a:pt x="9" y="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4" name="Freeform 895">
                <a:extLst>
                  <a:ext uri="{FF2B5EF4-FFF2-40B4-BE49-F238E27FC236}">
                    <a16:creationId xmlns:a16="http://schemas.microsoft.com/office/drawing/2014/main" id="{0FEB6B92-4128-418D-8881-41BDF616575A}"/>
                  </a:ext>
                </a:extLst>
              </p:cNvPr>
              <p:cNvSpPr>
                <a:spLocks/>
              </p:cNvSpPr>
              <p:nvPr/>
            </p:nvSpPr>
            <p:spPr bwMode="auto">
              <a:xfrm>
                <a:off x="3903663" y="3440113"/>
                <a:ext cx="19050" cy="23813"/>
              </a:xfrm>
              <a:custGeom>
                <a:avLst/>
                <a:gdLst>
                  <a:gd name="T0" fmla="*/ 12 w 12"/>
                  <a:gd name="T1" fmla="*/ 3 h 15"/>
                  <a:gd name="T2" fmla="*/ 9 w 12"/>
                  <a:gd name="T3" fmla="*/ 6 h 15"/>
                  <a:gd name="T4" fmla="*/ 9 w 12"/>
                  <a:gd name="T5" fmla="*/ 6 h 15"/>
                  <a:gd name="T6" fmla="*/ 8 w 12"/>
                  <a:gd name="T7" fmla="*/ 9 h 15"/>
                  <a:gd name="T8" fmla="*/ 8 w 12"/>
                  <a:gd name="T9" fmla="*/ 9 h 15"/>
                  <a:gd name="T10" fmla="*/ 3 w 12"/>
                  <a:gd name="T11" fmla="*/ 15 h 15"/>
                  <a:gd name="T12" fmla="*/ 3 w 12"/>
                  <a:gd name="T13" fmla="*/ 15 h 15"/>
                  <a:gd name="T14" fmla="*/ 0 w 12"/>
                  <a:gd name="T15" fmla="*/ 9 h 15"/>
                  <a:gd name="T16" fmla="*/ 0 w 12"/>
                  <a:gd name="T17" fmla="*/ 3 h 15"/>
                  <a:gd name="T18" fmla="*/ 2 w 12"/>
                  <a:gd name="T19" fmla="*/ 1 h 15"/>
                  <a:gd name="T20" fmla="*/ 2 w 12"/>
                  <a:gd name="T21" fmla="*/ 6 h 15"/>
                  <a:gd name="T22" fmla="*/ 2 w 12"/>
                  <a:gd name="T23" fmla="*/ 6 h 15"/>
                  <a:gd name="T24" fmla="*/ 3 w 12"/>
                  <a:gd name="T25" fmla="*/ 7 h 15"/>
                  <a:gd name="T26" fmla="*/ 6 w 12"/>
                  <a:gd name="T27" fmla="*/ 6 h 15"/>
                  <a:gd name="T28" fmla="*/ 8 w 12"/>
                  <a:gd name="T29" fmla="*/ 3 h 15"/>
                  <a:gd name="T30" fmla="*/ 8 w 12"/>
                  <a:gd name="T31" fmla="*/ 3 h 15"/>
                  <a:gd name="T32" fmla="*/ 12 w 12"/>
                  <a:gd name="T33" fmla="*/ 0 h 15"/>
                  <a:gd name="T34" fmla="*/ 12 w 12"/>
                  <a:gd name="T35" fmla="*/ 3 h 15"/>
                  <a:gd name="T36" fmla="*/ 12 w 12"/>
                  <a:gd name="T37"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5">
                    <a:moveTo>
                      <a:pt x="12" y="3"/>
                    </a:moveTo>
                    <a:lnTo>
                      <a:pt x="9" y="6"/>
                    </a:lnTo>
                    <a:lnTo>
                      <a:pt x="9" y="6"/>
                    </a:lnTo>
                    <a:lnTo>
                      <a:pt x="8" y="9"/>
                    </a:lnTo>
                    <a:lnTo>
                      <a:pt x="8" y="9"/>
                    </a:lnTo>
                    <a:lnTo>
                      <a:pt x="3" y="15"/>
                    </a:lnTo>
                    <a:lnTo>
                      <a:pt x="3" y="15"/>
                    </a:lnTo>
                    <a:lnTo>
                      <a:pt x="0" y="9"/>
                    </a:lnTo>
                    <a:lnTo>
                      <a:pt x="0" y="3"/>
                    </a:lnTo>
                    <a:lnTo>
                      <a:pt x="2" y="1"/>
                    </a:lnTo>
                    <a:lnTo>
                      <a:pt x="2" y="6"/>
                    </a:lnTo>
                    <a:lnTo>
                      <a:pt x="2" y="6"/>
                    </a:lnTo>
                    <a:lnTo>
                      <a:pt x="3" y="7"/>
                    </a:lnTo>
                    <a:lnTo>
                      <a:pt x="6" y="6"/>
                    </a:lnTo>
                    <a:lnTo>
                      <a:pt x="8" y="3"/>
                    </a:lnTo>
                    <a:lnTo>
                      <a:pt x="8" y="3"/>
                    </a:lnTo>
                    <a:lnTo>
                      <a:pt x="12" y="0"/>
                    </a:lnTo>
                    <a:lnTo>
                      <a:pt x="12" y="3"/>
                    </a:lnTo>
                    <a:lnTo>
                      <a:pt x="12"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5" name="Freeform 896">
                <a:extLst>
                  <a:ext uri="{FF2B5EF4-FFF2-40B4-BE49-F238E27FC236}">
                    <a16:creationId xmlns:a16="http://schemas.microsoft.com/office/drawing/2014/main" id="{AE217447-F37B-4A28-8215-0887D60CE37C}"/>
                  </a:ext>
                </a:extLst>
              </p:cNvPr>
              <p:cNvSpPr>
                <a:spLocks/>
              </p:cNvSpPr>
              <p:nvPr/>
            </p:nvSpPr>
            <p:spPr bwMode="auto">
              <a:xfrm>
                <a:off x="3949701" y="3313113"/>
                <a:ext cx="12700" cy="22225"/>
              </a:xfrm>
              <a:custGeom>
                <a:avLst/>
                <a:gdLst>
                  <a:gd name="T0" fmla="*/ 2 w 8"/>
                  <a:gd name="T1" fmla="*/ 14 h 14"/>
                  <a:gd name="T2" fmla="*/ 0 w 8"/>
                  <a:gd name="T3" fmla="*/ 11 h 14"/>
                  <a:gd name="T4" fmla="*/ 2 w 8"/>
                  <a:gd name="T5" fmla="*/ 10 h 14"/>
                  <a:gd name="T6" fmla="*/ 2 w 8"/>
                  <a:gd name="T7" fmla="*/ 8 h 14"/>
                  <a:gd name="T8" fmla="*/ 2 w 8"/>
                  <a:gd name="T9" fmla="*/ 6 h 14"/>
                  <a:gd name="T10" fmla="*/ 2 w 8"/>
                  <a:gd name="T11" fmla="*/ 6 h 14"/>
                  <a:gd name="T12" fmla="*/ 5 w 8"/>
                  <a:gd name="T13" fmla="*/ 4 h 14"/>
                  <a:gd name="T14" fmla="*/ 6 w 8"/>
                  <a:gd name="T15" fmla="*/ 0 h 14"/>
                  <a:gd name="T16" fmla="*/ 8 w 8"/>
                  <a:gd name="T17" fmla="*/ 1 h 14"/>
                  <a:gd name="T18" fmla="*/ 6 w 8"/>
                  <a:gd name="T19" fmla="*/ 4 h 14"/>
                  <a:gd name="T20" fmla="*/ 5 w 8"/>
                  <a:gd name="T21" fmla="*/ 6 h 14"/>
                  <a:gd name="T22" fmla="*/ 5 w 8"/>
                  <a:gd name="T23" fmla="*/ 8 h 14"/>
                  <a:gd name="T24" fmla="*/ 5 w 8"/>
                  <a:gd name="T25" fmla="*/ 8 h 14"/>
                  <a:gd name="T26" fmla="*/ 2 w 8"/>
                  <a:gd name="T27" fmla="*/ 10 h 14"/>
                  <a:gd name="T28" fmla="*/ 2 w 8"/>
                  <a:gd name="T29" fmla="*/ 14 h 14"/>
                  <a:gd name="T30" fmla="*/ 2 w 8"/>
                  <a:gd name="T3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4">
                    <a:moveTo>
                      <a:pt x="2" y="14"/>
                    </a:moveTo>
                    <a:lnTo>
                      <a:pt x="0" y="11"/>
                    </a:lnTo>
                    <a:lnTo>
                      <a:pt x="2" y="10"/>
                    </a:lnTo>
                    <a:lnTo>
                      <a:pt x="2" y="8"/>
                    </a:lnTo>
                    <a:lnTo>
                      <a:pt x="2" y="6"/>
                    </a:lnTo>
                    <a:lnTo>
                      <a:pt x="2" y="6"/>
                    </a:lnTo>
                    <a:lnTo>
                      <a:pt x="5" y="4"/>
                    </a:lnTo>
                    <a:lnTo>
                      <a:pt x="6" y="0"/>
                    </a:lnTo>
                    <a:lnTo>
                      <a:pt x="8" y="1"/>
                    </a:lnTo>
                    <a:lnTo>
                      <a:pt x="6" y="4"/>
                    </a:lnTo>
                    <a:lnTo>
                      <a:pt x="5" y="6"/>
                    </a:lnTo>
                    <a:lnTo>
                      <a:pt x="5" y="8"/>
                    </a:lnTo>
                    <a:lnTo>
                      <a:pt x="5" y="8"/>
                    </a:lnTo>
                    <a:lnTo>
                      <a:pt x="2" y="10"/>
                    </a:lnTo>
                    <a:lnTo>
                      <a:pt x="2" y="14"/>
                    </a:lnTo>
                    <a:lnTo>
                      <a:pt x="2" y="1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6" name="Rectangle 897">
                <a:extLst>
                  <a:ext uri="{FF2B5EF4-FFF2-40B4-BE49-F238E27FC236}">
                    <a16:creationId xmlns:a16="http://schemas.microsoft.com/office/drawing/2014/main" id="{10E9A048-E477-48A0-8892-B45DC94C8725}"/>
                  </a:ext>
                </a:extLst>
              </p:cNvPr>
              <p:cNvSpPr>
                <a:spLocks noChangeArrowheads="1"/>
              </p:cNvSpPr>
              <p:nvPr/>
            </p:nvSpPr>
            <p:spPr bwMode="auto">
              <a:xfrm>
                <a:off x="4702176" y="3722688"/>
                <a:ext cx="1588" cy="3175"/>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7" name="Freeform 898">
                <a:extLst>
                  <a:ext uri="{FF2B5EF4-FFF2-40B4-BE49-F238E27FC236}">
                    <a16:creationId xmlns:a16="http://schemas.microsoft.com/office/drawing/2014/main" id="{FF26C43C-6732-41CD-89FF-D4995202A79A}"/>
                  </a:ext>
                </a:extLst>
              </p:cNvPr>
              <p:cNvSpPr>
                <a:spLocks noEditPoints="1"/>
              </p:cNvSpPr>
              <p:nvPr/>
            </p:nvSpPr>
            <p:spPr bwMode="auto">
              <a:xfrm>
                <a:off x="4264026" y="4008438"/>
                <a:ext cx="76200" cy="4763"/>
              </a:xfrm>
              <a:custGeom>
                <a:avLst/>
                <a:gdLst>
                  <a:gd name="T0" fmla="*/ 47 w 48"/>
                  <a:gd name="T1" fmla="*/ 0 h 3"/>
                  <a:gd name="T2" fmla="*/ 47 w 48"/>
                  <a:gd name="T3" fmla="*/ 0 h 3"/>
                  <a:gd name="T4" fmla="*/ 47 w 48"/>
                  <a:gd name="T5" fmla="*/ 0 h 3"/>
                  <a:gd name="T6" fmla="*/ 48 w 48"/>
                  <a:gd name="T7" fmla="*/ 0 h 3"/>
                  <a:gd name="T8" fmla="*/ 48 w 48"/>
                  <a:gd name="T9" fmla="*/ 0 h 3"/>
                  <a:gd name="T10" fmla="*/ 48 w 48"/>
                  <a:gd name="T11" fmla="*/ 0 h 3"/>
                  <a:gd name="T12" fmla="*/ 48 w 48"/>
                  <a:gd name="T13" fmla="*/ 0 h 3"/>
                  <a:gd name="T14" fmla="*/ 48 w 48"/>
                  <a:gd name="T15" fmla="*/ 0 h 3"/>
                  <a:gd name="T16" fmla="*/ 47 w 48"/>
                  <a:gd name="T17" fmla="*/ 0 h 3"/>
                  <a:gd name="T18" fmla="*/ 47 w 48"/>
                  <a:gd name="T19" fmla="*/ 0 h 3"/>
                  <a:gd name="T20" fmla="*/ 6 w 48"/>
                  <a:gd name="T21" fmla="*/ 3 h 3"/>
                  <a:gd name="T22" fmla="*/ 6 w 48"/>
                  <a:gd name="T23" fmla="*/ 3 h 3"/>
                  <a:gd name="T24" fmla="*/ 10 w 48"/>
                  <a:gd name="T25" fmla="*/ 3 h 3"/>
                  <a:gd name="T26" fmla="*/ 10 w 48"/>
                  <a:gd name="T27" fmla="*/ 3 h 3"/>
                  <a:gd name="T28" fmla="*/ 10 w 48"/>
                  <a:gd name="T29" fmla="*/ 3 h 3"/>
                  <a:gd name="T30" fmla="*/ 10 w 48"/>
                  <a:gd name="T31" fmla="*/ 3 h 3"/>
                  <a:gd name="T32" fmla="*/ 10 w 48"/>
                  <a:gd name="T33" fmla="*/ 3 h 3"/>
                  <a:gd name="T34" fmla="*/ 10 w 48"/>
                  <a:gd name="T35" fmla="*/ 3 h 3"/>
                  <a:gd name="T36" fmla="*/ 9 w 48"/>
                  <a:gd name="T37" fmla="*/ 3 h 3"/>
                  <a:gd name="T38" fmla="*/ 9 w 48"/>
                  <a:gd name="T39" fmla="*/ 3 h 3"/>
                  <a:gd name="T40" fmla="*/ 9 w 48"/>
                  <a:gd name="T41" fmla="*/ 3 h 3"/>
                  <a:gd name="T42" fmla="*/ 9 w 48"/>
                  <a:gd name="T43" fmla="*/ 3 h 3"/>
                  <a:gd name="T44" fmla="*/ 6 w 48"/>
                  <a:gd name="T45" fmla="*/ 3 h 3"/>
                  <a:gd name="T46" fmla="*/ 6 w 48"/>
                  <a:gd name="T47" fmla="*/ 3 h 3"/>
                  <a:gd name="T48" fmla="*/ 6 w 48"/>
                  <a:gd name="T49" fmla="*/ 3 h 3"/>
                  <a:gd name="T50" fmla="*/ 6 w 48"/>
                  <a:gd name="T51" fmla="*/ 3 h 3"/>
                  <a:gd name="T52" fmla="*/ 4 w 48"/>
                  <a:gd name="T53" fmla="*/ 3 h 3"/>
                  <a:gd name="T54" fmla="*/ 4 w 48"/>
                  <a:gd name="T55" fmla="*/ 3 h 3"/>
                  <a:gd name="T56" fmla="*/ 4 w 48"/>
                  <a:gd name="T57" fmla="*/ 3 h 3"/>
                  <a:gd name="T58" fmla="*/ 4 w 48"/>
                  <a:gd name="T59" fmla="*/ 3 h 3"/>
                  <a:gd name="T60" fmla="*/ 3 w 48"/>
                  <a:gd name="T61" fmla="*/ 3 h 3"/>
                  <a:gd name="T62" fmla="*/ 3 w 48"/>
                  <a:gd name="T63" fmla="*/ 3 h 3"/>
                  <a:gd name="T64" fmla="*/ 3 w 48"/>
                  <a:gd name="T65" fmla="*/ 3 h 3"/>
                  <a:gd name="T66" fmla="*/ 3 w 48"/>
                  <a:gd name="T67" fmla="*/ 0 h 3"/>
                  <a:gd name="T68" fmla="*/ 0 w 48"/>
                  <a:gd name="T69" fmla="*/ 0 h 3"/>
                  <a:gd name="T70" fmla="*/ 0 w 48"/>
                  <a:gd name="T71" fmla="*/ 0 h 3"/>
                  <a:gd name="T72" fmla="*/ 0 w 48"/>
                  <a:gd name="T73" fmla="*/ 0 h 3"/>
                  <a:gd name="T74" fmla="*/ 0 w 48"/>
                  <a:gd name="T75" fmla="*/ 0 h 3"/>
                  <a:gd name="T76" fmla="*/ 4 w 48"/>
                  <a:gd name="T77" fmla="*/ 3 h 3"/>
                  <a:gd name="T78" fmla="*/ 6 w 48"/>
                  <a:gd name="T79" fmla="*/ 3 h 3"/>
                  <a:gd name="T80" fmla="*/ 6 w 48"/>
                  <a:gd name="T81" fmla="*/ 3 h 3"/>
                  <a:gd name="T82" fmla="*/ 31 w 48"/>
                  <a:gd name="T83" fmla="*/ 3 h 3"/>
                  <a:gd name="T84" fmla="*/ 28 w 48"/>
                  <a:gd name="T85" fmla="*/ 3 h 3"/>
                  <a:gd name="T86" fmla="*/ 28 w 48"/>
                  <a:gd name="T87" fmla="*/ 3 h 3"/>
                  <a:gd name="T88" fmla="*/ 31 w 48"/>
                  <a:gd name="T89" fmla="*/ 3 h 3"/>
                  <a:gd name="T90" fmla="*/ 31 w 48"/>
                  <a:gd name="T91" fmla="*/ 3 h 3"/>
                  <a:gd name="T92" fmla="*/ 31 w 48"/>
                  <a:gd name="T93" fmla="*/ 3 h 3"/>
                  <a:gd name="T94" fmla="*/ 31 w 48"/>
                  <a:gd name="T95" fmla="*/ 3 h 3"/>
                  <a:gd name="T96" fmla="*/ 31 w 48"/>
                  <a:gd name="T9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3">
                    <a:moveTo>
                      <a:pt x="47" y="0"/>
                    </a:moveTo>
                    <a:lnTo>
                      <a:pt x="47" y="0"/>
                    </a:lnTo>
                    <a:lnTo>
                      <a:pt x="47" y="0"/>
                    </a:lnTo>
                    <a:lnTo>
                      <a:pt x="48" y="0"/>
                    </a:lnTo>
                    <a:lnTo>
                      <a:pt x="48" y="0"/>
                    </a:lnTo>
                    <a:lnTo>
                      <a:pt x="48" y="0"/>
                    </a:lnTo>
                    <a:lnTo>
                      <a:pt x="48" y="0"/>
                    </a:lnTo>
                    <a:lnTo>
                      <a:pt x="48" y="0"/>
                    </a:lnTo>
                    <a:lnTo>
                      <a:pt x="47" y="0"/>
                    </a:lnTo>
                    <a:lnTo>
                      <a:pt x="47" y="0"/>
                    </a:lnTo>
                    <a:close/>
                    <a:moveTo>
                      <a:pt x="6" y="3"/>
                    </a:moveTo>
                    <a:lnTo>
                      <a:pt x="6" y="3"/>
                    </a:lnTo>
                    <a:lnTo>
                      <a:pt x="10" y="3"/>
                    </a:lnTo>
                    <a:lnTo>
                      <a:pt x="10" y="3"/>
                    </a:lnTo>
                    <a:lnTo>
                      <a:pt x="10" y="3"/>
                    </a:lnTo>
                    <a:lnTo>
                      <a:pt x="10" y="3"/>
                    </a:lnTo>
                    <a:lnTo>
                      <a:pt x="10" y="3"/>
                    </a:lnTo>
                    <a:lnTo>
                      <a:pt x="10" y="3"/>
                    </a:lnTo>
                    <a:lnTo>
                      <a:pt x="9" y="3"/>
                    </a:lnTo>
                    <a:lnTo>
                      <a:pt x="9" y="3"/>
                    </a:lnTo>
                    <a:lnTo>
                      <a:pt x="9" y="3"/>
                    </a:lnTo>
                    <a:lnTo>
                      <a:pt x="9" y="3"/>
                    </a:lnTo>
                    <a:lnTo>
                      <a:pt x="6" y="3"/>
                    </a:lnTo>
                    <a:lnTo>
                      <a:pt x="6" y="3"/>
                    </a:lnTo>
                    <a:lnTo>
                      <a:pt x="6" y="3"/>
                    </a:lnTo>
                    <a:lnTo>
                      <a:pt x="6" y="3"/>
                    </a:lnTo>
                    <a:lnTo>
                      <a:pt x="4" y="3"/>
                    </a:lnTo>
                    <a:lnTo>
                      <a:pt x="4" y="3"/>
                    </a:lnTo>
                    <a:lnTo>
                      <a:pt x="4" y="3"/>
                    </a:lnTo>
                    <a:lnTo>
                      <a:pt x="4" y="3"/>
                    </a:lnTo>
                    <a:lnTo>
                      <a:pt x="3" y="3"/>
                    </a:lnTo>
                    <a:lnTo>
                      <a:pt x="3" y="3"/>
                    </a:lnTo>
                    <a:lnTo>
                      <a:pt x="3" y="3"/>
                    </a:lnTo>
                    <a:lnTo>
                      <a:pt x="3" y="0"/>
                    </a:lnTo>
                    <a:lnTo>
                      <a:pt x="0" y="0"/>
                    </a:lnTo>
                    <a:lnTo>
                      <a:pt x="0" y="0"/>
                    </a:lnTo>
                    <a:lnTo>
                      <a:pt x="0" y="0"/>
                    </a:lnTo>
                    <a:lnTo>
                      <a:pt x="0" y="0"/>
                    </a:lnTo>
                    <a:lnTo>
                      <a:pt x="4" y="3"/>
                    </a:lnTo>
                    <a:lnTo>
                      <a:pt x="6" y="3"/>
                    </a:lnTo>
                    <a:lnTo>
                      <a:pt x="6" y="3"/>
                    </a:lnTo>
                    <a:close/>
                    <a:moveTo>
                      <a:pt x="31" y="3"/>
                    </a:moveTo>
                    <a:lnTo>
                      <a:pt x="28" y="3"/>
                    </a:lnTo>
                    <a:lnTo>
                      <a:pt x="28" y="3"/>
                    </a:lnTo>
                    <a:lnTo>
                      <a:pt x="31" y="3"/>
                    </a:lnTo>
                    <a:lnTo>
                      <a:pt x="31" y="3"/>
                    </a:lnTo>
                    <a:lnTo>
                      <a:pt x="31" y="3"/>
                    </a:lnTo>
                    <a:lnTo>
                      <a:pt x="31" y="3"/>
                    </a:lnTo>
                    <a:lnTo>
                      <a:pt x="31"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8" name="Freeform 899">
                <a:extLst>
                  <a:ext uri="{FF2B5EF4-FFF2-40B4-BE49-F238E27FC236}">
                    <a16:creationId xmlns:a16="http://schemas.microsoft.com/office/drawing/2014/main" id="{9097E2A6-BC3C-495D-B018-8AF08B80E3EC}"/>
                  </a:ext>
                </a:extLst>
              </p:cNvPr>
              <p:cNvSpPr>
                <a:spLocks/>
              </p:cNvSpPr>
              <p:nvPr/>
            </p:nvSpPr>
            <p:spPr bwMode="auto">
              <a:xfrm>
                <a:off x="4064001" y="3946525"/>
                <a:ext cx="4763" cy="1588"/>
              </a:xfrm>
              <a:custGeom>
                <a:avLst/>
                <a:gdLst>
                  <a:gd name="T0" fmla="*/ 0 w 3"/>
                  <a:gd name="T1" fmla="*/ 0 h 1"/>
                  <a:gd name="T2" fmla="*/ 0 w 3"/>
                  <a:gd name="T3" fmla="*/ 1 h 1"/>
                  <a:gd name="T4" fmla="*/ 2 w 3"/>
                  <a:gd name="T5" fmla="*/ 1 h 1"/>
                  <a:gd name="T6" fmla="*/ 3 w 3"/>
                  <a:gd name="T7" fmla="*/ 1 h 1"/>
                  <a:gd name="T8" fmla="*/ 2 w 3"/>
                  <a:gd name="T9" fmla="*/ 1 h 1"/>
                  <a:gd name="T10" fmla="*/ 0 w 3"/>
                  <a:gd name="T11" fmla="*/ 0 h 1"/>
                  <a:gd name="T12" fmla="*/ 0 w 3"/>
                  <a:gd name="T13" fmla="*/ 0 h 1"/>
                  <a:gd name="T14" fmla="*/ 0 w 3"/>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
                    <a:moveTo>
                      <a:pt x="0" y="0"/>
                    </a:moveTo>
                    <a:lnTo>
                      <a:pt x="0" y="1"/>
                    </a:lnTo>
                    <a:lnTo>
                      <a:pt x="2" y="1"/>
                    </a:lnTo>
                    <a:lnTo>
                      <a:pt x="3" y="1"/>
                    </a:lnTo>
                    <a:lnTo>
                      <a:pt x="2" y="1"/>
                    </a:lnTo>
                    <a:lnTo>
                      <a:pt x="0"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9" name="Freeform 900">
                <a:extLst>
                  <a:ext uri="{FF2B5EF4-FFF2-40B4-BE49-F238E27FC236}">
                    <a16:creationId xmlns:a16="http://schemas.microsoft.com/office/drawing/2014/main" id="{DCA7BDCD-C648-42D1-AFCF-90FA2039B9FF}"/>
                  </a:ext>
                </a:extLst>
              </p:cNvPr>
              <p:cNvSpPr>
                <a:spLocks/>
              </p:cNvSpPr>
              <p:nvPr/>
            </p:nvSpPr>
            <p:spPr bwMode="auto">
              <a:xfrm>
                <a:off x="3846513" y="3486150"/>
                <a:ext cx="9525" cy="63500"/>
              </a:xfrm>
              <a:custGeom>
                <a:avLst/>
                <a:gdLst>
                  <a:gd name="T0" fmla="*/ 4 w 6"/>
                  <a:gd name="T1" fmla="*/ 14 h 40"/>
                  <a:gd name="T2" fmla="*/ 4 w 6"/>
                  <a:gd name="T3" fmla="*/ 14 h 40"/>
                  <a:gd name="T4" fmla="*/ 2 w 6"/>
                  <a:gd name="T5" fmla="*/ 18 h 40"/>
                  <a:gd name="T6" fmla="*/ 2 w 6"/>
                  <a:gd name="T7" fmla="*/ 19 h 40"/>
                  <a:gd name="T8" fmla="*/ 2 w 6"/>
                  <a:gd name="T9" fmla="*/ 25 h 40"/>
                  <a:gd name="T10" fmla="*/ 2 w 6"/>
                  <a:gd name="T11" fmla="*/ 34 h 40"/>
                  <a:gd name="T12" fmla="*/ 2 w 6"/>
                  <a:gd name="T13" fmla="*/ 40 h 40"/>
                  <a:gd name="T14" fmla="*/ 2 w 6"/>
                  <a:gd name="T15" fmla="*/ 35 h 40"/>
                  <a:gd name="T16" fmla="*/ 0 w 6"/>
                  <a:gd name="T17" fmla="*/ 38 h 40"/>
                  <a:gd name="T18" fmla="*/ 0 w 6"/>
                  <a:gd name="T19" fmla="*/ 38 h 40"/>
                  <a:gd name="T20" fmla="*/ 0 w 6"/>
                  <a:gd name="T21" fmla="*/ 38 h 40"/>
                  <a:gd name="T22" fmla="*/ 0 w 6"/>
                  <a:gd name="T23" fmla="*/ 35 h 40"/>
                  <a:gd name="T24" fmla="*/ 0 w 6"/>
                  <a:gd name="T25" fmla="*/ 35 h 40"/>
                  <a:gd name="T26" fmla="*/ 0 w 6"/>
                  <a:gd name="T27" fmla="*/ 35 h 40"/>
                  <a:gd name="T28" fmla="*/ 2 w 6"/>
                  <a:gd name="T29" fmla="*/ 34 h 40"/>
                  <a:gd name="T30" fmla="*/ 2 w 6"/>
                  <a:gd name="T31" fmla="*/ 34 h 40"/>
                  <a:gd name="T32" fmla="*/ 2 w 6"/>
                  <a:gd name="T33" fmla="*/ 31 h 40"/>
                  <a:gd name="T34" fmla="*/ 2 w 6"/>
                  <a:gd name="T35" fmla="*/ 31 h 40"/>
                  <a:gd name="T36" fmla="*/ 2 w 6"/>
                  <a:gd name="T37" fmla="*/ 30 h 40"/>
                  <a:gd name="T38" fmla="*/ 2 w 6"/>
                  <a:gd name="T39" fmla="*/ 30 h 40"/>
                  <a:gd name="T40" fmla="*/ 2 w 6"/>
                  <a:gd name="T41" fmla="*/ 28 h 40"/>
                  <a:gd name="T42" fmla="*/ 2 w 6"/>
                  <a:gd name="T43" fmla="*/ 28 h 40"/>
                  <a:gd name="T44" fmla="*/ 2 w 6"/>
                  <a:gd name="T45" fmla="*/ 25 h 40"/>
                  <a:gd name="T46" fmla="*/ 2 w 6"/>
                  <a:gd name="T47" fmla="*/ 25 h 40"/>
                  <a:gd name="T48" fmla="*/ 2 w 6"/>
                  <a:gd name="T49" fmla="*/ 24 h 40"/>
                  <a:gd name="T50" fmla="*/ 2 w 6"/>
                  <a:gd name="T51" fmla="*/ 24 h 40"/>
                  <a:gd name="T52" fmla="*/ 2 w 6"/>
                  <a:gd name="T53" fmla="*/ 22 h 40"/>
                  <a:gd name="T54" fmla="*/ 2 w 6"/>
                  <a:gd name="T55" fmla="*/ 22 h 40"/>
                  <a:gd name="T56" fmla="*/ 2 w 6"/>
                  <a:gd name="T57" fmla="*/ 19 h 40"/>
                  <a:gd name="T58" fmla="*/ 2 w 6"/>
                  <a:gd name="T59" fmla="*/ 19 h 40"/>
                  <a:gd name="T60" fmla="*/ 2 w 6"/>
                  <a:gd name="T61" fmla="*/ 18 h 40"/>
                  <a:gd name="T62" fmla="*/ 2 w 6"/>
                  <a:gd name="T63" fmla="*/ 18 h 40"/>
                  <a:gd name="T64" fmla="*/ 2 w 6"/>
                  <a:gd name="T65" fmla="*/ 16 h 40"/>
                  <a:gd name="T66" fmla="*/ 2 w 6"/>
                  <a:gd name="T67" fmla="*/ 16 h 40"/>
                  <a:gd name="T68" fmla="*/ 4 w 6"/>
                  <a:gd name="T69" fmla="*/ 14 h 40"/>
                  <a:gd name="T70" fmla="*/ 4 w 6"/>
                  <a:gd name="T71" fmla="*/ 14 h 40"/>
                  <a:gd name="T72" fmla="*/ 4 w 6"/>
                  <a:gd name="T73" fmla="*/ 12 h 40"/>
                  <a:gd name="T74" fmla="*/ 4 w 6"/>
                  <a:gd name="T75" fmla="*/ 12 h 40"/>
                  <a:gd name="T76" fmla="*/ 4 w 6"/>
                  <a:gd name="T77" fmla="*/ 10 h 40"/>
                  <a:gd name="T78" fmla="*/ 4 w 6"/>
                  <a:gd name="T79" fmla="*/ 10 h 40"/>
                  <a:gd name="T80" fmla="*/ 4 w 6"/>
                  <a:gd name="T81" fmla="*/ 8 h 40"/>
                  <a:gd name="T82" fmla="*/ 4 w 6"/>
                  <a:gd name="T83" fmla="*/ 8 h 40"/>
                  <a:gd name="T84" fmla="*/ 4 w 6"/>
                  <a:gd name="T85" fmla="*/ 6 h 40"/>
                  <a:gd name="T86" fmla="*/ 4 w 6"/>
                  <a:gd name="T87" fmla="*/ 6 h 40"/>
                  <a:gd name="T88" fmla="*/ 4 w 6"/>
                  <a:gd name="T89" fmla="*/ 3 h 40"/>
                  <a:gd name="T90" fmla="*/ 4 w 6"/>
                  <a:gd name="T91" fmla="*/ 3 h 40"/>
                  <a:gd name="T92" fmla="*/ 4 w 6"/>
                  <a:gd name="T93" fmla="*/ 8 h 40"/>
                  <a:gd name="T94" fmla="*/ 4 w 6"/>
                  <a:gd name="T95" fmla="*/ 3 h 40"/>
                  <a:gd name="T96" fmla="*/ 6 w 6"/>
                  <a:gd name="T97" fmla="*/ 0 h 40"/>
                  <a:gd name="T98" fmla="*/ 4 w 6"/>
                  <a:gd name="T99" fmla="*/ 6 h 40"/>
                  <a:gd name="T100" fmla="*/ 4 w 6"/>
                  <a:gd name="T101"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 h="40">
                    <a:moveTo>
                      <a:pt x="4" y="12"/>
                    </a:moveTo>
                    <a:lnTo>
                      <a:pt x="4" y="14"/>
                    </a:lnTo>
                    <a:lnTo>
                      <a:pt x="4" y="14"/>
                    </a:lnTo>
                    <a:lnTo>
                      <a:pt x="4" y="14"/>
                    </a:lnTo>
                    <a:lnTo>
                      <a:pt x="4" y="18"/>
                    </a:lnTo>
                    <a:lnTo>
                      <a:pt x="2" y="18"/>
                    </a:lnTo>
                    <a:lnTo>
                      <a:pt x="2" y="18"/>
                    </a:lnTo>
                    <a:lnTo>
                      <a:pt x="2" y="19"/>
                    </a:lnTo>
                    <a:lnTo>
                      <a:pt x="2" y="22"/>
                    </a:lnTo>
                    <a:lnTo>
                      <a:pt x="2" y="25"/>
                    </a:lnTo>
                    <a:lnTo>
                      <a:pt x="2" y="28"/>
                    </a:lnTo>
                    <a:lnTo>
                      <a:pt x="2" y="34"/>
                    </a:lnTo>
                    <a:lnTo>
                      <a:pt x="2" y="35"/>
                    </a:lnTo>
                    <a:lnTo>
                      <a:pt x="2" y="40"/>
                    </a:lnTo>
                    <a:lnTo>
                      <a:pt x="2" y="38"/>
                    </a:lnTo>
                    <a:lnTo>
                      <a:pt x="2" y="35"/>
                    </a:lnTo>
                    <a:lnTo>
                      <a:pt x="2" y="38"/>
                    </a:lnTo>
                    <a:lnTo>
                      <a:pt x="0" y="38"/>
                    </a:lnTo>
                    <a:lnTo>
                      <a:pt x="0" y="40"/>
                    </a:lnTo>
                    <a:lnTo>
                      <a:pt x="0" y="38"/>
                    </a:lnTo>
                    <a:lnTo>
                      <a:pt x="0" y="38"/>
                    </a:lnTo>
                    <a:lnTo>
                      <a:pt x="0" y="38"/>
                    </a:lnTo>
                    <a:lnTo>
                      <a:pt x="0" y="38"/>
                    </a:lnTo>
                    <a:lnTo>
                      <a:pt x="0" y="35"/>
                    </a:lnTo>
                    <a:lnTo>
                      <a:pt x="0" y="35"/>
                    </a:lnTo>
                    <a:lnTo>
                      <a:pt x="0" y="35"/>
                    </a:lnTo>
                    <a:lnTo>
                      <a:pt x="0" y="35"/>
                    </a:lnTo>
                    <a:lnTo>
                      <a:pt x="0" y="35"/>
                    </a:lnTo>
                    <a:lnTo>
                      <a:pt x="2" y="34"/>
                    </a:lnTo>
                    <a:lnTo>
                      <a:pt x="2" y="34"/>
                    </a:lnTo>
                    <a:lnTo>
                      <a:pt x="2" y="34"/>
                    </a:lnTo>
                    <a:lnTo>
                      <a:pt x="2" y="34"/>
                    </a:lnTo>
                    <a:lnTo>
                      <a:pt x="2" y="31"/>
                    </a:lnTo>
                    <a:lnTo>
                      <a:pt x="2" y="31"/>
                    </a:lnTo>
                    <a:lnTo>
                      <a:pt x="2" y="31"/>
                    </a:lnTo>
                    <a:lnTo>
                      <a:pt x="2" y="31"/>
                    </a:lnTo>
                    <a:lnTo>
                      <a:pt x="2" y="30"/>
                    </a:lnTo>
                    <a:lnTo>
                      <a:pt x="2" y="30"/>
                    </a:lnTo>
                    <a:lnTo>
                      <a:pt x="2" y="30"/>
                    </a:lnTo>
                    <a:lnTo>
                      <a:pt x="2" y="30"/>
                    </a:lnTo>
                    <a:lnTo>
                      <a:pt x="2" y="28"/>
                    </a:lnTo>
                    <a:lnTo>
                      <a:pt x="2" y="28"/>
                    </a:lnTo>
                    <a:lnTo>
                      <a:pt x="2" y="28"/>
                    </a:lnTo>
                    <a:lnTo>
                      <a:pt x="2" y="28"/>
                    </a:lnTo>
                    <a:lnTo>
                      <a:pt x="2" y="25"/>
                    </a:lnTo>
                    <a:lnTo>
                      <a:pt x="2" y="25"/>
                    </a:lnTo>
                    <a:lnTo>
                      <a:pt x="2" y="25"/>
                    </a:lnTo>
                    <a:lnTo>
                      <a:pt x="2" y="25"/>
                    </a:lnTo>
                    <a:lnTo>
                      <a:pt x="2" y="24"/>
                    </a:lnTo>
                    <a:lnTo>
                      <a:pt x="2" y="24"/>
                    </a:lnTo>
                    <a:lnTo>
                      <a:pt x="2" y="24"/>
                    </a:lnTo>
                    <a:lnTo>
                      <a:pt x="2" y="24"/>
                    </a:lnTo>
                    <a:lnTo>
                      <a:pt x="2" y="22"/>
                    </a:lnTo>
                    <a:lnTo>
                      <a:pt x="2" y="22"/>
                    </a:lnTo>
                    <a:lnTo>
                      <a:pt x="2" y="22"/>
                    </a:lnTo>
                    <a:lnTo>
                      <a:pt x="2" y="22"/>
                    </a:lnTo>
                    <a:lnTo>
                      <a:pt x="2" y="19"/>
                    </a:lnTo>
                    <a:lnTo>
                      <a:pt x="2" y="19"/>
                    </a:lnTo>
                    <a:lnTo>
                      <a:pt x="2" y="19"/>
                    </a:lnTo>
                    <a:lnTo>
                      <a:pt x="2" y="19"/>
                    </a:lnTo>
                    <a:lnTo>
                      <a:pt x="2" y="18"/>
                    </a:lnTo>
                    <a:lnTo>
                      <a:pt x="2" y="18"/>
                    </a:lnTo>
                    <a:lnTo>
                      <a:pt x="2" y="18"/>
                    </a:lnTo>
                    <a:lnTo>
                      <a:pt x="2" y="18"/>
                    </a:lnTo>
                    <a:lnTo>
                      <a:pt x="2" y="16"/>
                    </a:lnTo>
                    <a:lnTo>
                      <a:pt x="2" y="16"/>
                    </a:lnTo>
                    <a:lnTo>
                      <a:pt x="2" y="16"/>
                    </a:lnTo>
                    <a:lnTo>
                      <a:pt x="2" y="16"/>
                    </a:lnTo>
                    <a:lnTo>
                      <a:pt x="2" y="14"/>
                    </a:lnTo>
                    <a:lnTo>
                      <a:pt x="4" y="14"/>
                    </a:lnTo>
                    <a:lnTo>
                      <a:pt x="4" y="14"/>
                    </a:lnTo>
                    <a:lnTo>
                      <a:pt x="4" y="14"/>
                    </a:lnTo>
                    <a:lnTo>
                      <a:pt x="4" y="12"/>
                    </a:lnTo>
                    <a:lnTo>
                      <a:pt x="4" y="12"/>
                    </a:lnTo>
                    <a:lnTo>
                      <a:pt x="4" y="12"/>
                    </a:lnTo>
                    <a:lnTo>
                      <a:pt x="4" y="12"/>
                    </a:lnTo>
                    <a:lnTo>
                      <a:pt x="4" y="12"/>
                    </a:lnTo>
                    <a:lnTo>
                      <a:pt x="4" y="10"/>
                    </a:lnTo>
                    <a:lnTo>
                      <a:pt x="4" y="10"/>
                    </a:lnTo>
                    <a:lnTo>
                      <a:pt x="4" y="10"/>
                    </a:lnTo>
                    <a:lnTo>
                      <a:pt x="4" y="10"/>
                    </a:lnTo>
                    <a:lnTo>
                      <a:pt x="4" y="8"/>
                    </a:lnTo>
                    <a:lnTo>
                      <a:pt x="4" y="8"/>
                    </a:lnTo>
                    <a:lnTo>
                      <a:pt x="4" y="8"/>
                    </a:lnTo>
                    <a:lnTo>
                      <a:pt x="4" y="8"/>
                    </a:lnTo>
                    <a:lnTo>
                      <a:pt x="4" y="6"/>
                    </a:lnTo>
                    <a:lnTo>
                      <a:pt x="4" y="6"/>
                    </a:lnTo>
                    <a:lnTo>
                      <a:pt x="4" y="6"/>
                    </a:lnTo>
                    <a:lnTo>
                      <a:pt x="4" y="6"/>
                    </a:lnTo>
                    <a:lnTo>
                      <a:pt x="4" y="3"/>
                    </a:lnTo>
                    <a:lnTo>
                      <a:pt x="4" y="3"/>
                    </a:lnTo>
                    <a:lnTo>
                      <a:pt x="4" y="3"/>
                    </a:lnTo>
                    <a:lnTo>
                      <a:pt x="4" y="8"/>
                    </a:lnTo>
                    <a:lnTo>
                      <a:pt x="4" y="8"/>
                    </a:lnTo>
                    <a:lnTo>
                      <a:pt x="4" y="6"/>
                    </a:lnTo>
                    <a:lnTo>
                      <a:pt x="4" y="3"/>
                    </a:lnTo>
                    <a:lnTo>
                      <a:pt x="6" y="2"/>
                    </a:lnTo>
                    <a:lnTo>
                      <a:pt x="6" y="0"/>
                    </a:lnTo>
                    <a:lnTo>
                      <a:pt x="6" y="2"/>
                    </a:lnTo>
                    <a:lnTo>
                      <a:pt x="4" y="6"/>
                    </a:lnTo>
                    <a:lnTo>
                      <a:pt x="4" y="12"/>
                    </a:lnTo>
                    <a:lnTo>
                      <a:pt x="4" y="1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0" name="Freeform 901">
                <a:extLst>
                  <a:ext uri="{FF2B5EF4-FFF2-40B4-BE49-F238E27FC236}">
                    <a16:creationId xmlns:a16="http://schemas.microsoft.com/office/drawing/2014/main" id="{D696AB5B-F08F-4B7C-9A5C-3770B8E4E259}"/>
                  </a:ext>
                </a:extLst>
              </p:cNvPr>
              <p:cNvSpPr>
                <a:spLocks/>
              </p:cNvSpPr>
              <p:nvPr/>
            </p:nvSpPr>
            <p:spPr bwMode="auto">
              <a:xfrm>
                <a:off x="3852863" y="3398838"/>
                <a:ext cx="28575" cy="109538"/>
              </a:xfrm>
              <a:custGeom>
                <a:avLst/>
                <a:gdLst>
                  <a:gd name="T0" fmla="*/ 12 w 18"/>
                  <a:gd name="T1" fmla="*/ 27 h 69"/>
                  <a:gd name="T2" fmla="*/ 10 w 18"/>
                  <a:gd name="T3" fmla="*/ 38 h 69"/>
                  <a:gd name="T4" fmla="*/ 7 w 18"/>
                  <a:gd name="T5" fmla="*/ 39 h 69"/>
                  <a:gd name="T6" fmla="*/ 4 w 18"/>
                  <a:gd name="T7" fmla="*/ 51 h 69"/>
                  <a:gd name="T8" fmla="*/ 2 w 18"/>
                  <a:gd name="T9" fmla="*/ 57 h 69"/>
                  <a:gd name="T10" fmla="*/ 0 w 18"/>
                  <a:gd name="T11" fmla="*/ 63 h 69"/>
                  <a:gd name="T12" fmla="*/ 0 w 18"/>
                  <a:gd name="T13" fmla="*/ 69 h 69"/>
                  <a:gd name="T14" fmla="*/ 0 w 18"/>
                  <a:gd name="T15" fmla="*/ 67 h 69"/>
                  <a:gd name="T16" fmla="*/ 2 w 18"/>
                  <a:gd name="T17" fmla="*/ 55 h 69"/>
                  <a:gd name="T18" fmla="*/ 0 w 18"/>
                  <a:gd name="T19" fmla="*/ 61 h 69"/>
                  <a:gd name="T20" fmla="*/ 0 w 18"/>
                  <a:gd name="T21" fmla="*/ 58 h 69"/>
                  <a:gd name="T22" fmla="*/ 0 w 18"/>
                  <a:gd name="T23" fmla="*/ 57 h 69"/>
                  <a:gd name="T24" fmla="*/ 0 w 18"/>
                  <a:gd name="T25" fmla="*/ 55 h 69"/>
                  <a:gd name="T26" fmla="*/ 2 w 18"/>
                  <a:gd name="T27" fmla="*/ 55 h 69"/>
                  <a:gd name="T28" fmla="*/ 2 w 18"/>
                  <a:gd name="T29" fmla="*/ 54 h 69"/>
                  <a:gd name="T30" fmla="*/ 2 w 18"/>
                  <a:gd name="T31" fmla="*/ 51 h 69"/>
                  <a:gd name="T32" fmla="*/ 2 w 18"/>
                  <a:gd name="T33" fmla="*/ 51 h 69"/>
                  <a:gd name="T34" fmla="*/ 2 w 18"/>
                  <a:gd name="T35" fmla="*/ 49 h 69"/>
                  <a:gd name="T36" fmla="*/ 2 w 18"/>
                  <a:gd name="T37" fmla="*/ 47 h 69"/>
                  <a:gd name="T38" fmla="*/ 4 w 18"/>
                  <a:gd name="T39" fmla="*/ 45 h 69"/>
                  <a:gd name="T40" fmla="*/ 4 w 18"/>
                  <a:gd name="T41" fmla="*/ 45 h 69"/>
                  <a:gd name="T42" fmla="*/ 4 w 18"/>
                  <a:gd name="T43" fmla="*/ 43 h 69"/>
                  <a:gd name="T44" fmla="*/ 4 w 18"/>
                  <a:gd name="T45" fmla="*/ 41 h 69"/>
                  <a:gd name="T46" fmla="*/ 4 w 18"/>
                  <a:gd name="T47" fmla="*/ 41 h 69"/>
                  <a:gd name="T48" fmla="*/ 4 w 18"/>
                  <a:gd name="T49" fmla="*/ 39 h 69"/>
                  <a:gd name="T50" fmla="*/ 4 w 18"/>
                  <a:gd name="T51" fmla="*/ 38 h 69"/>
                  <a:gd name="T52" fmla="*/ 6 w 18"/>
                  <a:gd name="T53" fmla="*/ 35 h 69"/>
                  <a:gd name="T54" fmla="*/ 6 w 18"/>
                  <a:gd name="T55" fmla="*/ 35 h 69"/>
                  <a:gd name="T56" fmla="*/ 6 w 18"/>
                  <a:gd name="T57" fmla="*/ 33 h 69"/>
                  <a:gd name="T58" fmla="*/ 6 w 18"/>
                  <a:gd name="T59" fmla="*/ 32 h 69"/>
                  <a:gd name="T60" fmla="*/ 6 w 18"/>
                  <a:gd name="T61" fmla="*/ 32 h 69"/>
                  <a:gd name="T62" fmla="*/ 7 w 18"/>
                  <a:gd name="T63" fmla="*/ 29 h 69"/>
                  <a:gd name="T64" fmla="*/ 7 w 18"/>
                  <a:gd name="T65" fmla="*/ 27 h 69"/>
                  <a:gd name="T66" fmla="*/ 7 w 18"/>
                  <a:gd name="T67" fmla="*/ 26 h 69"/>
                  <a:gd name="T68" fmla="*/ 7 w 18"/>
                  <a:gd name="T69" fmla="*/ 26 h 69"/>
                  <a:gd name="T70" fmla="*/ 10 w 18"/>
                  <a:gd name="T71" fmla="*/ 23 h 69"/>
                  <a:gd name="T72" fmla="*/ 10 w 18"/>
                  <a:gd name="T73" fmla="*/ 21 h 69"/>
                  <a:gd name="T74" fmla="*/ 10 w 18"/>
                  <a:gd name="T75" fmla="*/ 21 h 69"/>
                  <a:gd name="T76" fmla="*/ 10 w 18"/>
                  <a:gd name="T77" fmla="*/ 19 h 69"/>
                  <a:gd name="T78" fmla="*/ 10 w 18"/>
                  <a:gd name="T79" fmla="*/ 17 h 69"/>
                  <a:gd name="T80" fmla="*/ 12 w 18"/>
                  <a:gd name="T81" fmla="*/ 16 h 69"/>
                  <a:gd name="T82" fmla="*/ 12 w 18"/>
                  <a:gd name="T83" fmla="*/ 16 h 69"/>
                  <a:gd name="T84" fmla="*/ 12 w 18"/>
                  <a:gd name="T85" fmla="*/ 13 h 69"/>
                  <a:gd name="T86" fmla="*/ 12 w 18"/>
                  <a:gd name="T87" fmla="*/ 11 h 69"/>
                  <a:gd name="T88" fmla="*/ 13 w 18"/>
                  <a:gd name="T89" fmla="*/ 11 h 69"/>
                  <a:gd name="T90" fmla="*/ 13 w 18"/>
                  <a:gd name="T91" fmla="*/ 10 h 69"/>
                  <a:gd name="T92" fmla="*/ 13 w 18"/>
                  <a:gd name="T93" fmla="*/ 7 h 69"/>
                  <a:gd name="T94" fmla="*/ 13 w 18"/>
                  <a:gd name="T95" fmla="*/ 7 h 69"/>
                  <a:gd name="T96" fmla="*/ 16 w 18"/>
                  <a:gd name="T97" fmla="*/ 5 h 69"/>
                  <a:gd name="T98" fmla="*/ 16 w 18"/>
                  <a:gd name="T99" fmla="*/ 4 h 69"/>
                  <a:gd name="T100" fmla="*/ 16 w 18"/>
                  <a:gd name="T101" fmla="*/ 4 h 69"/>
                  <a:gd name="T102" fmla="*/ 16 w 18"/>
                  <a:gd name="T103" fmla="*/ 1 h 69"/>
                  <a:gd name="T104" fmla="*/ 16 w 18"/>
                  <a:gd name="T105" fmla="*/ 10 h 69"/>
                  <a:gd name="T106" fmla="*/ 16 w 18"/>
                  <a:gd name="T107" fmla="*/ 1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 h="69">
                    <a:moveTo>
                      <a:pt x="16" y="17"/>
                    </a:moveTo>
                    <a:lnTo>
                      <a:pt x="13" y="21"/>
                    </a:lnTo>
                    <a:lnTo>
                      <a:pt x="12" y="27"/>
                    </a:lnTo>
                    <a:lnTo>
                      <a:pt x="12" y="32"/>
                    </a:lnTo>
                    <a:lnTo>
                      <a:pt x="10" y="35"/>
                    </a:lnTo>
                    <a:lnTo>
                      <a:pt x="10" y="38"/>
                    </a:lnTo>
                    <a:lnTo>
                      <a:pt x="10" y="39"/>
                    </a:lnTo>
                    <a:lnTo>
                      <a:pt x="7" y="39"/>
                    </a:lnTo>
                    <a:lnTo>
                      <a:pt x="7" y="39"/>
                    </a:lnTo>
                    <a:lnTo>
                      <a:pt x="6" y="43"/>
                    </a:lnTo>
                    <a:lnTo>
                      <a:pt x="6" y="47"/>
                    </a:lnTo>
                    <a:lnTo>
                      <a:pt x="4" y="51"/>
                    </a:lnTo>
                    <a:lnTo>
                      <a:pt x="4" y="55"/>
                    </a:lnTo>
                    <a:lnTo>
                      <a:pt x="2" y="57"/>
                    </a:lnTo>
                    <a:lnTo>
                      <a:pt x="2" y="57"/>
                    </a:lnTo>
                    <a:lnTo>
                      <a:pt x="2" y="61"/>
                    </a:lnTo>
                    <a:lnTo>
                      <a:pt x="0" y="65"/>
                    </a:lnTo>
                    <a:lnTo>
                      <a:pt x="0" y="63"/>
                    </a:lnTo>
                    <a:lnTo>
                      <a:pt x="0" y="65"/>
                    </a:lnTo>
                    <a:lnTo>
                      <a:pt x="0" y="67"/>
                    </a:lnTo>
                    <a:lnTo>
                      <a:pt x="0" y="69"/>
                    </a:lnTo>
                    <a:lnTo>
                      <a:pt x="0" y="69"/>
                    </a:lnTo>
                    <a:lnTo>
                      <a:pt x="0" y="69"/>
                    </a:lnTo>
                    <a:lnTo>
                      <a:pt x="0" y="67"/>
                    </a:lnTo>
                    <a:lnTo>
                      <a:pt x="0" y="61"/>
                    </a:lnTo>
                    <a:lnTo>
                      <a:pt x="2" y="57"/>
                    </a:lnTo>
                    <a:lnTo>
                      <a:pt x="2" y="55"/>
                    </a:lnTo>
                    <a:lnTo>
                      <a:pt x="2" y="57"/>
                    </a:lnTo>
                    <a:lnTo>
                      <a:pt x="0" y="58"/>
                    </a:lnTo>
                    <a:lnTo>
                      <a:pt x="0" y="61"/>
                    </a:lnTo>
                    <a:lnTo>
                      <a:pt x="0" y="63"/>
                    </a:lnTo>
                    <a:lnTo>
                      <a:pt x="0" y="63"/>
                    </a:lnTo>
                    <a:lnTo>
                      <a:pt x="0" y="58"/>
                    </a:lnTo>
                    <a:lnTo>
                      <a:pt x="0" y="58"/>
                    </a:lnTo>
                    <a:lnTo>
                      <a:pt x="0" y="57"/>
                    </a:lnTo>
                    <a:lnTo>
                      <a:pt x="0" y="57"/>
                    </a:lnTo>
                    <a:lnTo>
                      <a:pt x="0" y="57"/>
                    </a:lnTo>
                    <a:lnTo>
                      <a:pt x="0" y="57"/>
                    </a:lnTo>
                    <a:lnTo>
                      <a:pt x="0" y="55"/>
                    </a:lnTo>
                    <a:lnTo>
                      <a:pt x="2" y="55"/>
                    </a:lnTo>
                    <a:lnTo>
                      <a:pt x="2" y="55"/>
                    </a:lnTo>
                    <a:lnTo>
                      <a:pt x="2" y="55"/>
                    </a:lnTo>
                    <a:lnTo>
                      <a:pt x="2" y="55"/>
                    </a:lnTo>
                    <a:lnTo>
                      <a:pt x="2" y="54"/>
                    </a:lnTo>
                    <a:lnTo>
                      <a:pt x="2" y="54"/>
                    </a:lnTo>
                    <a:lnTo>
                      <a:pt x="2" y="54"/>
                    </a:lnTo>
                    <a:lnTo>
                      <a:pt x="2" y="54"/>
                    </a:lnTo>
                    <a:lnTo>
                      <a:pt x="2" y="51"/>
                    </a:lnTo>
                    <a:lnTo>
                      <a:pt x="2" y="51"/>
                    </a:lnTo>
                    <a:lnTo>
                      <a:pt x="2" y="51"/>
                    </a:lnTo>
                    <a:lnTo>
                      <a:pt x="2" y="51"/>
                    </a:lnTo>
                    <a:lnTo>
                      <a:pt x="2" y="49"/>
                    </a:lnTo>
                    <a:lnTo>
                      <a:pt x="2" y="49"/>
                    </a:lnTo>
                    <a:lnTo>
                      <a:pt x="2" y="49"/>
                    </a:lnTo>
                    <a:lnTo>
                      <a:pt x="2" y="49"/>
                    </a:lnTo>
                    <a:lnTo>
                      <a:pt x="2" y="47"/>
                    </a:lnTo>
                    <a:lnTo>
                      <a:pt x="2" y="47"/>
                    </a:lnTo>
                    <a:lnTo>
                      <a:pt x="2" y="47"/>
                    </a:lnTo>
                    <a:lnTo>
                      <a:pt x="2" y="47"/>
                    </a:lnTo>
                    <a:lnTo>
                      <a:pt x="4" y="45"/>
                    </a:lnTo>
                    <a:lnTo>
                      <a:pt x="4" y="45"/>
                    </a:lnTo>
                    <a:lnTo>
                      <a:pt x="4" y="45"/>
                    </a:lnTo>
                    <a:lnTo>
                      <a:pt x="4" y="45"/>
                    </a:lnTo>
                    <a:lnTo>
                      <a:pt x="4" y="43"/>
                    </a:lnTo>
                    <a:lnTo>
                      <a:pt x="4" y="43"/>
                    </a:lnTo>
                    <a:lnTo>
                      <a:pt x="4" y="43"/>
                    </a:lnTo>
                    <a:lnTo>
                      <a:pt x="4" y="43"/>
                    </a:lnTo>
                    <a:lnTo>
                      <a:pt x="4" y="41"/>
                    </a:lnTo>
                    <a:lnTo>
                      <a:pt x="4" y="41"/>
                    </a:lnTo>
                    <a:lnTo>
                      <a:pt x="4" y="41"/>
                    </a:lnTo>
                    <a:lnTo>
                      <a:pt x="4" y="41"/>
                    </a:lnTo>
                    <a:lnTo>
                      <a:pt x="4" y="41"/>
                    </a:lnTo>
                    <a:lnTo>
                      <a:pt x="4" y="39"/>
                    </a:lnTo>
                    <a:lnTo>
                      <a:pt x="4" y="39"/>
                    </a:lnTo>
                    <a:lnTo>
                      <a:pt x="4" y="39"/>
                    </a:lnTo>
                    <a:lnTo>
                      <a:pt x="4" y="39"/>
                    </a:lnTo>
                    <a:lnTo>
                      <a:pt x="4" y="38"/>
                    </a:lnTo>
                    <a:lnTo>
                      <a:pt x="4" y="38"/>
                    </a:lnTo>
                    <a:lnTo>
                      <a:pt x="6" y="38"/>
                    </a:lnTo>
                    <a:lnTo>
                      <a:pt x="6" y="38"/>
                    </a:lnTo>
                    <a:lnTo>
                      <a:pt x="6" y="35"/>
                    </a:lnTo>
                    <a:lnTo>
                      <a:pt x="6" y="35"/>
                    </a:lnTo>
                    <a:lnTo>
                      <a:pt x="6" y="35"/>
                    </a:lnTo>
                    <a:lnTo>
                      <a:pt x="6" y="35"/>
                    </a:lnTo>
                    <a:lnTo>
                      <a:pt x="6" y="33"/>
                    </a:lnTo>
                    <a:lnTo>
                      <a:pt x="6" y="33"/>
                    </a:lnTo>
                    <a:lnTo>
                      <a:pt x="6" y="33"/>
                    </a:lnTo>
                    <a:lnTo>
                      <a:pt x="6" y="33"/>
                    </a:lnTo>
                    <a:lnTo>
                      <a:pt x="6" y="32"/>
                    </a:lnTo>
                    <a:lnTo>
                      <a:pt x="6" y="32"/>
                    </a:lnTo>
                    <a:lnTo>
                      <a:pt x="6" y="32"/>
                    </a:lnTo>
                    <a:lnTo>
                      <a:pt x="6" y="32"/>
                    </a:lnTo>
                    <a:lnTo>
                      <a:pt x="6" y="32"/>
                    </a:lnTo>
                    <a:lnTo>
                      <a:pt x="7" y="29"/>
                    </a:lnTo>
                    <a:lnTo>
                      <a:pt x="7" y="29"/>
                    </a:lnTo>
                    <a:lnTo>
                      <a:pt x="7" y="29"/>
                    </a:lnTo>
                    <a:lnTo>
                      <a:pt x="7" y="29"/>
                    </a:lnTo>
                    <a:lnTo>
                      <a:pt x="7" y="27"/>
                    </a:lnTo>
                    <a:lnTo>
                      <a:pt x="7" y="27"/>
                    </a:lnTo>
                    <a:lnTo>
                      <a:pt x="7" y="27"/>
                    </a:lnTo>
                    <a:lnTo>
                      <a:pt x="7" y="27"/>
                    </a:lnTo>
                    <a:lnTo>
                      <a:pt x="7" y="26"/>
                    </a:lnTo>
                    <a:lnTo>
                      <a:pt x="7" y="26"/>
                    </a:lnTo>
                    <a:lnTo>
                      <a:pt x="7" y="26"/>
                    </a:lnTo>
                    <a:lnTo>
                      <a:pt x="7" y="26"/>
                    </a:lnTo>
                    <a:lnTo>
                      <a:pt x="7" y="23"/>
                    </a:lnTo>
                    <a:lnTo>
                      <a:pt x="7" y="23"/>
                    </a:lnTo>
                    <a:lnTo>
                      <a:pt x="10" y="23"/>
                    </a:lnTo>
                    <a:lnTo>
                      <a:pt x="10" y="23"/>
                    </a:lnTo>
                    <a:lnTo>
                      <a:pt x="10" y="21"/>
                    </a:lnTo>
                    <a:lnTo>
                      <a:pt x="10" y="21"/>
                    </a:lnTo>
                    <a:lnTo>
                      <a:pt x="10" y="21"/>
                    </a:lnTo>
                    <a:lnTo>
                      <a:pt x="10" y="21"/>
                    </a:lnTo>
                    <a:lnTo>
                      <a:pt x="10" y="21"/>
                    </a:lnTo>
                    <a:lnTo>
                      <a:pt x="10" y="19"/>
                    </a:lnTo>
                    <a:lnTo>
                      <a:pt x="10" y="19"/>
                    </a:lnTo>
                    <a:lnTo>
                      <a:pt x="10" y="19"/>
                    </a:lnTo>
                    <a:lnTo>
                      <a:pt x="10" y="19"/>
                    </a:lnTo>
                    <a:lnTo>
                      <a:pt x="10" y="17"/>
                    </a:lnTo>
                    <a:lnTo>
                      <a:pt x="10" y="17"/>
                    </a:lnTo>
                    <a:lnTo>
                      <a:pt x="10" y="17"/>
                    </a:lnTo>
                    <a:lnTo>
                      <a:pt x="12" y="17"/>
                    </a:lnTo>
                    <a:lnTo>
                      <a:pt x="12" y="16"/>
                    </a:lnTo>
                    <a:lnTo>
                      <a:pt x="12" y="16"/>
                    </a:lnTo>
                    <a:lnTo>
                      <a:pt x="12" y="16"/>
                    </a:lnTo>
                    <a:lnTo>
                      <a:pt x="12" y="16"/>
                    </a:lnTo>
                    <a:lnTo>
                      <a:pt x="12" y="16"/>
                    </a:lnTo>
                    <a:lnTo>
                      <a:pt x="12" y="13"/>
                    </a:lnTo>
                    <a:lnTo>
                      <a:pt x="12" y="13"/>
                    </a:lnTo>
                    <a:lnTo>
                      <a:pt x="12" y="13"/>
                    </a:lnTo>
                    <a:lnTo>
                      <a:pt x="12" y="13"/>
                    </a:lnTo>
                    <a:lnTo>
                      <a:pt x="12" y="11"/>
                    </a:lnTo>
                    <a:lnTo>
                      <a:pt x="12" y="11"/>
                    </a:lnTo>
                    <a:lnTo>
                      <a:pt x="13" y="11"/>
                    </a:lnTo>
                    <a:lnTo>
                      <a:pt x="13" y="11"/>
                    </a:lnTo>
                    <a:lnTo>
                      <a:pt x="13" y="10"/>
                    </a:lnTo>
                    <a:lnTo>
                      <a:pt x="13" y="10"/>
                    </a:lnTo>
                    <a:lnTo>
                      <a:pt x="13" y="10"/>
                    </a:lnTo>
                    <a:lnTo>
                      <a:pt x="13" y="10"/>
                    </a:lnTo>
                    <a:lnTo>
                      <a:pt x="13" y="10"/>
                    </a:lnTo>
                    <a:lnTo>
                      <a:pt x="13" y="7"/>
                    </a:lnTo>
                    <a:lnTo>
                      <a:pt x="13" y="7"/>
                    </a:lnTo>
                    <a:lnTo>
                      <a:pt x="13" y="7"/>
                    </a:lnTo>
                    <a:lnTo>
                      <a:pt x="13" y="7"/>
                    </a:lnTo>
                    <a:lnTo>
                      <a:pt x="16" y="5"/>
                    </a:lnTo>
                    <a:lnTo>
                      <a:pt x="16" y="5"/>
                    </a:lnTo>
                    <a:lnTo>
                      <a:pt x="16" y="5"/>
                    </a:lnTo>
                    <a:lnTo>
                      <a:pt x="16" y="5"/>
                    </a:lnTo>
                    <a:lnTo>
                      <a:pt x="16" y="4"/>
                    </a:lnTo>
                    <a:lnTo>
                      <a:pt x="16" y="4"/>
                    </a:lnTo>
                    <a:lnTo>
                      <a:pt x="16" y="4"/>
                    </a:lnTo>
                    <a:lnTo>
                      <a:pt x="16" y="4"/>
                    </a:lnTo>
                    <a:lnTo>
                      <a:pt x="16" y="4"/>
                    </a:lnTo>
                    <a:lnTo>
                      <a:pt x="16" y="1"/>
                    </a:lnTo>
                    <a:lnTo>
                      <a:pt x="16" y="1"/>
                    </a:lnTo>
                    <a:lnTo>
                      <a:pt x="16" y="1"/>
                    </a:lnTo>
                    <a:lnTo>
                      <a:pt x="18" y="1"/>
                    </a:lnTo>
                    <a:lnTo>
                      <a:pt x="18" y="0"/>
                    </a:lnTo>
                    <a:lnTo>
                      <a:pt x="16" y="10"/>
                    </a:lnTo>
                    <a:lnTo>
                      <a:pt x="16" y="11"/>
                    </a:lnTo>
                    <a:lnTo>
                      <a:pt x="13" y="13"/>
                    </a:lnTo>
                    <a:lnTo>
                      <a:pt x="16" y="13"/>
                    </a:lnTo>
                    <a:lnTo>
                      <a:pt x="16" y="17"/>
                    </a:lnTo>
                    <a:lnTo>
                      <a:pt x="16" y="17"/>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1" name="Freeform 902">
                <a:extLst>
                  <a:ext uri="{FF2B5EF4-FFF2-40B4-BE49-F238E27FC236}">
                    <a16:creationId xmlns:a16="http://schemas.microsoft.com/office/drawing/2014/main" id="{E340EE89-4A12-497C-B035-AAB4B7906182}"/>
                  </a:ext>
                </a:extLst>
              </p:cNvPr>
              <p:cNvSpPr>
                <a:spLocks noEditPoints="1"/>
              </p:cNvSpPr>
              <p:nvPr/>
            </p:nvSpPr>
            <p:spPr bwMode="auto">
              <a:xfrm>
                <a:off x="4243388" y="3795713"/>
                <a:ext cx="273050" cy="166688"/>
              </a:xfrm>
              <a:custGeom>
                <a:avLst/>
                <a:gdLst>
                  <a:gd name="T0" fmla="*/ 145 w 172"/>
                  <a:gd name="T1" fmla="*/ 4 h 105"/>
                  <a:gd name="T2" fmla="*/ 149 w 172"/>
                  <a:gd name="T3" fmla="*/ 11 h 105"/>
                  <a:gd name="T4" fmla="*/ 152 w 172"/>
                  <a:gd name="T5" fmla="*/ 19 h 105"/>
                  <a:gd name="T6" fmla="*/ 152 w 172"/>
                  <a:gd name="T7" fmla="*/ 27 h 105"/>
                  <a:gd name="T8" fmla="*/ 158 w 172"/>
                  <a:gd name="T9" fmla="*/ 32 h 105"/>
                  <a:gd name="T10" fmla="*/ 162 w 172"/>
                  <a:gd name="T11" fmla="*/ 33 h 105"/>
                  <a:gd name="T12" fmla="*/ 168 w 172"/>
                  <a:gd name="T13" fmla="*/ 39 h 105"/>
                  <a:gd name="T14" fmla="*/ 172 w 172"/>
                  <a:gd name="T15" fmla="*/ 45 h 105"/>
                  <a:gd name="T16" fmla="*/ 172 w 172"/>
                  <a:gd name="T17" fmla="*/ 57 h 105"/>
                  <a:gd name="T18" fmla="*/ 162 w 172"/>
                  <a:gd name="T19" fmla="*/ 71 h 105"/>
                  <a:gd name="T20" fmla="*/ 149 w 172"/>
                  <a:gd name="T21" fmla="*/ 83 h 105"/>
                  <a:gd name="T22" fmla="*/ 139 w 172"/>
                  <a:gd name="T23" fmla="*/ 89 h 105"/>
                  <a:gd name="T24" fmla="*/ 129 w 172"/>
                  <a:gd name="T25" fmla="*/ 93 h 105"/>
                  <a:gd name="T26" fmla="*/ 111 w 172"/>
                  <a:gd name="T27" fmla="*/ 95 h 105"/>
                  <a:gd name="T28" fmla="*/ 108 w 172"/>
                  <a:gd name="T29" fmla="*/ 89 h 105"/>
                  <a:gd name="T30" fmla="*/ 102 w 172"/>
                  <a:gd name="T31" fmla="*/ 89 h 105"/>
                  <a:gd name="T32" fmla="*/ 102 w 172"/>
                  <a:gd name="T33" fmla="*/ 85 h 105"/>
                  <a:gd name="T34" fmla="*/ 95 w 172"/>
                  <a:gd name="T35" fmla="*/ 87 h 105"/>
                  <a:gd name="T36" fmla="*/ 91 w 172"/>
                  <a:gd name="T37" fmla="*/ 83 h 105"/>
                  <a:gd name="T38" fmla="*/ 83 w 172"/>
                  <a:gd name="T39" fmla="*/ 83 h 105"/>
                  <a:gd name="T40" fmla="*/ 57 w 172"/>
                  <a:gd name="T41" fmla="*/ 85 h 105"/>
                  <a:gd name="T42" fmla="*/ 39 w 172"/>
                  <a:gd name="T43" fmla="*/ 89 h 105"/>
                  <a:gd name="T44" fmla="*/ 23 w 172"/>
                  <a:gd name="T45" fmla="*/ 93 h 105"/>
                  <a:gd name="T46" fmla="*/ 10 w 172"/>
                  <a:gd name="T47" fmla="*/ 91 h 105"/>
                  <a:gd name="T48" fmla="*/ 13 w 172"/>
                  <a:gd name="T49" fmla="*/ 85 h 105"/>
                  <a:gd name="T50" fmla="*/ 6 w 172"/>
                  <a:gd name="T51" fmla="*/ 73 h 105"/>
                  <a:gd name="T52" fmla="*/ 4 w 172"/>
                  <a:gd name="T53" fmla="*/ 65 h 105"/>
                  <a:gd name="T54" fmla="*/ 1 w 172"/>
                  <a:gd name="T55" fmla="*/ 55 h 105"/>
                  <a:gd name="T56" fmla="*/ 6 w 172"/>
                  <a:gd name="T57" fmla="*/ 51 h 105"/>
                  <a:gd name="T58" fmla="*/ 17 w 172"/>
                  <a:gd name="T59" fmla="*/ 47 h 105"/>
                  <a:gd name="T60" fmla="*/ 29 w 172"/>
                  <a:gd name="T61" fmla="*/ 45 h 105"/>
                  <a:gd name="T62" fmla="*/ 41 w 172"/>
                  <a:gd name="T63" fmla="*/ 38 h 105"/>
                  <a:gd name="T64" fmla="*/ 49 w 172"/>
                  <a:gd name="T65" fmla="*/ 35 h 105"/>
                  <a:gd name="T66" fmla="*/ 54 w 172"/>
                  <a:gd name="T67" fmla="*/ 27 h 105"/>
                  <a:gd name="T68" fmla="*/ 63 w 172"/>
                  <a:gd name="T69" fmla="*/ 22 h 105"/>
                  <a:gd name="T70" fmla="*/ 79 w 172"/>
                  <a:gd name="T71" fmla="*/ 23 h 105"/>
                  <a:gd name="T72" fmla="*/ 83 w 172"/>
                  <a:gd name="T73" fmla="*/ 16 h 105"/>
                  <a:gd name="T74" fmla="*/ 95 w 172"/>
                  <a:gd name="T75" fmla="*/ 10 h 105"/>
                  <a:gd name="T76" fmla="*/ 101 w 172"/>
                  <a:gd name="T77" fmla="*/ 10 h 105"/>
                  <a:gd name="T78" fmla="*/ 113 w 172"/>
                  <a:gd name="T79" fmla="*/ 7 h 105"/>
                  <a:gd name="T80" fmla="*/ 111 w 172"/>
                  <a:gd name="T81" fmla="*/ 13 h 105"/>
                  <a:gd name="T82" fmla="*/ 111 w 172"/>
                  <a:gd name="T83" fmla="*/ 22 h 105"/>
                  <a:gd name="T84" fmla="*/ 123 w 172"/>
                  <a:gd name="T85" fmla="*/ 27 h 105"/>
                  <a:gd name="T86" fmla="*/ 134 w 172"/>
                  <a:gd name="T87" fmla="*/ 22 h 105"/>
                  <a:gd name="T88" fmla="*/ 136 w 172"/>
                  <a:gd name="T89" fmla="*/ 10 h 105"/>
                  <a:gd name="T90" fmla="*/ 143 w 172"/>
                  <a:gd name="T91" fmla="*/ 0 h 105"/>
                  <a:gd name="T92" fmla="*/ 130 w 172"/>
                  <a:gd name="T93" fmla="*/ 99 h 105"/>
                  <a:gd name="T94" fmla="*/ 130 w 172"/>
                  <a:gd name="T95" fmla="*/ 101 h 105"/>
                  <a:gd name="T96" fmla="*/ 121 w 172"/>
                  <a:gd name="T97" fmla="*/ 102 h 105"/>
                  <a:gd name="T98" fmla="*/ 123 w 172"/>
                  <a:gd name="T99" fmla="*/ 99 h 105"/>
                  <a:gd name="T100" fmla="*/ 85 w 172"/>
                  <a:gd name="T101" fmla="*/ 10 h 105"/>
                  <a:gd name="T102" fmla="*/ 102 w 172"/>
                  <a:gd name="T103" fmla="*/ 91 h 105"/>
                  <a:gd name="T104" fmla="*/ 102 w 172"/>
                  <a:gd name="T105" fmla="*/ 9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2" h="105">
                    <a:moveTo>
                      <a:pt x="143" y="0"/>
                    </a:moveTo>
                    <a:lnTo>
                      <a:pt x="143" y="0"/>
                    </a:lnTo>
                    <a:lnTo>
                      <a:pt x="143" y="4"/>
                    </a:lnTo>
                    <a:lnTo>
                      <a:pt x="145" y="4"/>
                    </a:lnTo>
                    <a:lnTo>
                      <a:pt x="145" y="7"/>
                    </a:lnTo>
                    <a:lnTo>
                      <a:pt x="145" y="10"/>
                    </a:lnTo>
                    <a:lnTo>
                      <a:pt x="146" y="13"/>
                    </a:lnTo>
                    <a:lnTo>
                      <a:pt x="149" y="11"/>
                    </a:lnTo>
                    <a:lnTo>
                      <a:pt x="150" y="13"/>
                    </a:lnTo>
                    <a:lnTo>
                      <a:pt x="152" y="13"/>
                    </a:lnTo>
                    <a:lnTo>
                      <a:pt x="152" y="16"/>
                    </a:lnTo>
                    <a:lnTo>
                      <a:pt x="152" y="19"/>
                    </a:lnTo>
                    <a:lnTo>
                      <a:pt x="152" y="19"/>
                    </a:lnTo>
                    <a:lnTo>
                      <a:pt x="152" y="22"/>
                    </a:lnTo>
                    <a:lnTo>
                      <a:pt x="155" y="26"/>
                    </a:lnTo>
                    <a:lnTo>
                      <a:pt x="152" y="27"/>
                    </a:lnTo>
                    <a:lnTo>
                      <a:pt x="155" y="27"/>
                    </a:lnTo>
                    <a:lnTo>
                      <a:pt x="155" y="29"/>
                    </a:lnTo>
                    <a:lnTo>
                      <a:pt x="156" y="29"/>
                    </a:lnTo>
                    <a:lnTo>
                      <a:pt x="158" y="32"/>
                    </a:lnTo>
                    <a:lnTo>
                      <a:pt x="158" y="32"/>
                    </a:lnTo>
                    <a:lnTo>
                      <a:pt x="161" y="32"/>
                    </a:lnTo>
                    <a:lnTo>
                      <a:pt x="162" y="33"/>
                    </a:lnTo>
                    <a:lnTo>
                      <a:pt x="162" y="33"/>
                    </a:lnTo>
                    <a:lnTo>
                      <a:pt x="164" y="35"/>
                    </a:lnTo>
                    <a:lnTo>
                      <a:pt x="164" y="39"/>
                    </a:lnTo>
                    <a:lnTo>
                      <a:pt x="166" y="39"/>
                    </a:lnTo>
                    <a:lnTo>
                      <a:pt x="168" y="39"/>
                    </a:lnTo>
                    <a:lnTo>
                      <a:pt x="168" y="43"/>
                    </a:lnTo>
                    <a:lnTo>
                      <a:pt x="171" y="43"/>
                    </a:lnTo>
                    <a:lnTo>
                      <a:pt x="171" y="43"/>
                    </a:lnTo>
                    <a:lnTo>
                      <a:pt x="172" y="45"/>
                    </a:lnTo>
                    <a:lnTo>
                      <a:pt x="172" y="45"/>
                    </a:lnTo>
                    <a:lnTo>
                      <a:pt x="172" y="49"/>
                    </a:lnTo>
                    <a:lnTo>
                      <a:pt x="172" y="55"/>
                    </a:lnTo>
                    <a:lnTo>
                      <a:pt x="172" y="57"/>
                    </a:lnTo>
                    <a:lnTo>
                      <a:pt x="168" y="63"/>
                    </a:lnTo>
                    <a:lnTo>
                      <a:pt x="166" y="65"/>
                    </a:lnTo>
                    <a:lnTo>
                      <a:pt x="166" y="65"/>
                    </a:lnTo>
                    <a:lnTo>
                      <a:pt x="162" y="71"/>
                    </a:lnTo>
                    <a:lnTo>
                      <a:pt x="158" y="73"/>
                    </a:lnTo>
                    <a:lnTo>
                      <a:pt x="155" y="79"/>
                    </a:lnTo>
                    <a:lnTo>
                      <a:pt x="152" y="79"/>
                    </a:lnTo>
                    <a:lnTo>
                      <a:pt x="149" y="83"/>
                    </a:lnTo>
                    <a:lnTo>
                      <a:pt x="146" y="85"/>
                    </a:lnTo>
                    <a:lnTo>
                      <a:pt x="145" y="87"/>
                    </a:lnTo>
                    <a:lnTo>
                      <a:pt x="143" y="89"/>
                    </a:lnTo>
                    <a:lnTo>
                      <a:pt x="139" y="89"/>
                    </a:lnTo>
                    <a:lnTo>
                      <a:pt x="136" y="91"/>
                    </a:lnTo>
                    <a:lnTo>
                      <a:pt x="133" y="93"/>
                    </a:lnTo>
                    <a:lnTo>
                      <a:pt x="130" y="93"/>
                    </a:lnTo>
                    <a:lnTo>
                      <a:pt x="129" y="93"/>
                    </a:lnTo>
                    <a:lnTo>
                      <a:pt x="127" y="93"/>
                    </a:lnTo>
                    <a:lnTo>
                      <a:pt x="121" y="95"/>
                    </a:lnTo>
                    <a:lnTo>
                      <a:pt x="117" y="95"/>
                    </a:lnTo>
                    <a:lnTo>
                      <a:pt x="111" y="95"/>
                    </a:lnTo>
                    <a:lnTo>
                      <a:pt x="108" y="93"/>
                    </a:lnTo>
                    <a:lnTo>
                      <a:pt x="111" y="91"/>
                    </a:lnTo>
                    <a:lnTo>
                      <a:pt x="108" y="91"/>
                    </a:lnTo>
                    <a:lnTo>
                      <a:pt x="108" y="89"/>
                    </a:lnTo>
                    <a:lnTo>
                      <a:pt x="107" y="91"/>
                    </a:lnTo>
                    <a:lnTo>
                      <a:pt x="107" y="87"/>
                    </a:lnTo>
                    <a:lnTo>
                      <a:pt x="107" y="87"/>
                    </a:lnTo>
                    <a:lnTo>
                      <a:pt x="102" y="89"/>
                    </a:lnTo>
                    <a:lnTo>
                      <a:pt x="102" y="85"/>
                    </a:lnTo>
                    <a:lnTo>
                      <a:pt x="105" y="85"/>
                    </a:lnTo>
                    <a:lnTo>
                      <a:pt x="105" y="83"/>
                    </a:lnTo>
                    <a:lnTo>
                      <a:pt x="102" y="85"/>
                    </a:lnTo>
                    <a:lnTo>
                      <a:pt x="99" y="87"/>
                    </a:lnTo>
                    <a:lnTo>
                      <a:pt x="95" y="89"/>
                    </a:lnTo>
                    <a:lnTo>
                      <a:pt x="95" y="89"/>
                    </a:lnTo>
                    <a:lnTo>
                      <a:pt x="95" y="87"/>
                    </a:lnTo>
                    <a:lnTo>
                      <a:pt x="93" y="87"/>
                    </a:lnTo>
                    <a:lnTo>
                      <a:pt x="93" y="85"/>
                    </a:lnTo>
                    <a:lnTo>
                      <a:pt x="91" y="85"/>
                    </a:lnTo>
                    <a:lnTo>
                      <a:pt x="91" y="83"/>
                    </a:lnTo>
                    <a:lnTo>
                      <a:pt x="89" y="83"/>
                    </a:lnTo>
                    <a:lnTo>
                      <a:pt x="86" y="83"/>
                    </a:lnTo>
                    <a:lnTo>
                      <a:pt x="85" y="83"/>
                    </a:lnTo>
                    <a:lnTo>
                      <a:pt x="83" y="83"/>
                    </a:lnTo>
                    <a:lnTo>
                      <a:pt x="79" y="80"/>
                    </a:lnTo>
                    <a:lnTo>
                      <a:pt x="69" y="83"/>
                    </a:lnTo>
                    <a:lnTo>
                      <a:pt x="63" y="85"/>
                    </a:lnTo>
                    <a:lnTo>
                      <a:pt x="57" y="85"/>
                    </a:lnTo>
                    <a:lnTo>
                      <a:pt x="49" y="87"/>
                    </a:lnTo>
                    <a:lnTo>
                      <a:pt x="48" y="89"/>
                    </a:lnTo>
                    <a:lnTo>
                      <a:pt x="45" y="89"/>
                    </a:lnTo>
                    <a:lnTo>
                      <a:pt x="39" y="89"/>
                    </a:lnTo>
                    <a:lnTo>
                      <a:pt x="32" y="91"/>
                    </a:lnTo>
                    <a:lnTo>
                      <a:pt x="28" y="91"/>
                    </a:lnTo>
                    <a:lnTo>
                      <a:pt x="28" y="91"/>
                    </a:lnTo>
                    <a:lnTo>
                      <a:pt x="23" y="93"/>
                    </a:lnTo>
                    <a:lnTo>
                      <a:pt x="16" y="93"/>
                    </a:lnTo>
                    <a:lnTo>
                      <a:pt x="13" y="93"/>
                    </a:lnTo>
                    <a:lnTo>
                      <a:pt x="13" y="91"/>
                    </a:lnTo>
                    <a:lnTo>
                      <a:pt x="10" y="91"/>
                    </a:lnTo>
                    <a:lnTo>
                      <a:pt x="10" y="89"/>
                    </a:lnTo>
                    <a:lnTo>
                      <a:pt x="12" y="89"/>
                    </a:lnTo>
                    <a:lnTo>
                      <a:pt x="13" y="87"/>
                    </a:lnTo>
                    <a:lnTo>
                      <a:pt x="13" y="85"/>
                    </a:lnTo>
                    <a:lnTo>
                      <a:pt x="10" y="79"/>
                    </a:lnTo>
                    <a:lnTo>
                      <a:pt x="10" y="77"/>
                    </a:lnTo>
                    <a:lnTo>
                      <a:pt x="7" y="73"/>
                    </a:lnTo>
                    <a:lnTo>
                      <a:pt x="6" y="73"/>
                    </a:lnTo>
                    <a:lnTo>
                      <a:pt x="4" y="69"/>
                    </a:lnTo>
                    <a:lnTo>
                      <a:pt x="1" y="67"/>
                    </a:lnTo>
                    <a:lnTo>
                      <a:pt x="4" y="67"/>
                    </a:lnTo>
                    <a:lnTo>
                      <a:pt x="4" y="65"/>
                    </a:lnTo>
                    <a:lnTo>
                      <a:pt x="4" y="63"/>
                    </a:lnTo>
                    <a:lnTo>
                      <a:pt x="0" y="58"/>
                    </a:lnTo>
                    <a:lnTo>
                      <a:pt x="1" y="57"/>
                    </a:lnTo>
                    <a:lnTo>
                      <a:pt x="1" y="55"/>
                    </a:lnTo>
                    <a:lnTo>
                      <a:pt x="1" y="54"/>
                    </a:lnTo>
                    <a:lnTo>
                      <a:pt x="1" y="51"/>
                    </a:lnTo>
                    <a:lnTo>
                      <a:pt x="4" y="54"/>
                    </a:lnTo>
                    <a:lnTo>
                      <a:pt x="6" y="51"/>
                    </a:lnTo>
                    <a:lnTo>
                      <a:pt x="10" y="49"/>
                    </a:lnTo>
                    <a:lnTo>
                      <a:pt x="12" y="47"/>
                    </a:lnTo>
                    <a:lnTo>
                      <a:pt x="16" y="47"/>
                    </a:lnTo>
                    <a:lnTo>
                      <a:pt x="17" y="47"/>
                    </a:lnTo>
                    <a:lnTo>
                      <a:pt x="22" y="45"/>
                    </a:lnTo>
                    <a:lnTo>
                      <a:pt x="26" y="45"/>
                    </a:lnTo>
                    <a:lnTo>
                      <a:pt x="28" y="43"/>
                    </a:lnTo>
                    <a:lnTo>
                      <a:pt x="29" y="45"/>
                    </a:lnTo>
                    <a:lnTo>
                      <a:pt x="35" y="43"/>
                    </a:lnTo>
                    <a:lnTo>
                      <a:pt x="38" y="41"/>
                    </a:lnTo>
                    <a:lnTo>
                      <a:pt x="39" y="39"/>
                    </a:lnTo>
                    <a:lnTo>
                      <a:pt x="41" y="38"/>
                    </a:lnTo>
                    <a:lnTo>
                      <a:pt x="41" y="33"/>
                    </a:lnTo>
                    <a:lnTo>
                      <a:pt x="45" y="32"/>
                    </a:lnTo>
                    <a:lnTo>
                      <a:pt x="45" y="32"/>
                    </a:lnTo>
                    <a:lnTo>
                      <a:pt x="49" y="35"/>
                    </a:lnTo>
                    <a:lnTo>
                      <a:pt x="49" y="32"/>
                    </a:lnTo>
                    <a:lnTo>
                      <a:pt x="51" y="29"/>
                    </a:lnTo>
                    <a:lnTo>
                      <a:pt x="54" y="29"/>
                    </a:lnTo>
                    <a:lnTo>
                      <a:pt x="54" y="27"/>
                    </a:lnTo>
                    <a:lnTo>
                      <a:pt x="60" y="22"/>
                    </a:lnTo>
                    <a:lnTo>
                      <a:pt x="61" y="22"/>
                    </a:lnTo>
                    <a:lnTo>
                      <a:pt x="61" y="22"/>
                    </a:lnTo>
                    <a:lnTo>
                      <a:pt x="63" y="22"/>
                    </a:lnTo>
                    <a:lnTo>
                      <a:pt x="65" y="19"/>
                    </a:lnTo>
                    <a:lnTo>
                      <a:pt x="67" y="19"/>
                    </a:lnTo>
                    <a:lnTo>
                      <a:pt x="71" y="22"/>
                    </a:lnTo>
                    <a:lnTo>
                      <a:pt x="79" y="23"/>
                    </a:lnTo>
                    <a:lnTo>
                      <a:pt x="77" y="22"/>
                    </a:lnTo>
                    <a:lnTo>
                      <a:pt x="79" y="19"/>
                    </a:lnTo>
                    <a:lnTo>
                      <a:pt x="79" y="17"/>
                    </a:lnTo>
                    <a:lnTo>
                      <a:pt x="83" y="16"/>
                    </a:lnTo>
                    <a:lnTo>
                      <a:pt x="82" y="16"/>
                    </a:lnTo>
                    <a:lnTo>
                      <a:pt x="85" y="11"/>
                    </a:lnTo>
                    <a:lnTo>
                      <a:pt x="91" y="11"/>
                    </a:lnTo>
                    <a:lnTo>
                      <a:pt x="95" y="10"/>
                    </a:lnTo>
                    <a:lnTo>
                      <a:pt x="95" y="7"/>
                    </a:lnTo>
                    <a:lnTo>
                      <a:pt x="97" y="7"/>
                    </a:lnTo>
                    <a:lnTo>
                      <a:pt x="101" y="7"/>
                    </a:lnTo>
                    <a:lnTo>
                      <a:pt x="101" y="10"/>
                    </a:lnTo>
                    <a:lnTo>
                      <a:pt x="105" y="10"/>
                    </a:lnTo>
                    <a:lnTo>
                      <a:pt x="107" y="10"/>
                    </a:lnTo>
                    <a:lnTo>
                      <a:pt x="107" y="10"/>
                    </a:lnTo>
                    <a:lnTo>
                      <a:pt x="113" y="7"/>
                    </a:lnTo>
                    <a:lnTo>
                      <a:pt x="114" y="10"/>
                    </a:lnTo>
                    <a:lnTo>
                      <a:pt x="113" y="10"/>
                    </a:lnTo>
                    <a:lnTo>
                      <a:pt x="113" y="11"/>
                    </a:lnTo>
                    <a:lnTo>
                      <a:pt x="111" y="13"/>
                    </a:lnTo>
                    <a:lnTo>
                      <a:pt x="108" y="16"/>
                    </a:lnTo>
                    <a:lnTo>
                      <a:pt x="108" y="17"/>
                    </a:lnTo>
                    <a:lnTo>
                      <a:pt x="107" y="19"/>
                    </a:lnTo>
                    <a:lnTo>
                      <a:pt x="111" y="22"/>
                    </a:lnTo>
                    <a:lnTo>
                      <a:pt x="113" y="23"/>
                    </a:lnTo>
                    <a:lnTo>
                      <a:pt x="117" y="26"/>
                    </a:lnTo>
                    <a:lnTo>
                      <a:pt x="118" y="26"/>
                    </a:lnTo>
                    <a:lnTo>
                      <a:pt x="123" y="27"/>
                    </a:lnTo>
                    <a:lnTo>
                      <a:pt x="123" y="27"/>
                    </a:lnTo>
                    <a:lnTo>
                      <a:pt x="127" y="29"/>
                    </a:lnTo>
                    <a:lnTo>
                      <a:pt x="130" y="27"/>
                    </a:lnTo>
                    <a:lnTo>
                      <a:pt x="134" y="22"/>
                    </a:lnTo>
                    <a:lnTo>
                      <a:pt x="134" y="19"/>
                    </a:lnTo>
                    <a:lnTo>
                      <a:pt x="136" y="17"/>
                    </a:lnTo>
                    <a:lnTo>
                      <a:pt x="134" y="11"/>
                    </a:lnTo>
                    <a:lnTo>
                      <a:pt x="136" y="10"/>
                    </a:lnTo>
                    <a:lnTo>
                      <a:pt x="136" y="6"/>
                    </a:lnTo>
                    <a:lnTo>
                      <a:pt x="139" y="6"/>
                    </a:lnTo>
                    <a:lnTo>
                      <a:pt x="140" y="0"/>
                    </a:lnTo>
                    <a:lnTo>
                      <a:pt x="143" y="0"/>
                    </a:lnTo>
                    <a:lnTo>
                      <a:pt x="143" y="0"/>
                    </a:lnTo>
                    <a:close/>
                    <a:moveTo>
                      <a:pt x="123" y="99"/>
                    </a:moveTo>
                    <a:lnTo>
                      <a:pt x="127" y="99"/>
                    </a:lnTo>
                    <a:lnTo>
                      <a:pt x="130" y="99"/>
                    </a:lnTo>
                    <a:lnTo>
                      <a:pt x="133" y="96"/>
                    </a:lnTo>
                    <a:lnTo>
                      <a:pt x="134" y="96"/>
                    </a:lnTo>
                    <a:lnTo>
                      <a:pt x="133" y="99"/>
                    </a:lnTo>
                    <a:lnTo>
                      <a:pt x="130" y="101"/>
                    </a:lnTo>
                    <a:lnTo>
                      <a:pt x="127" y="102"/>
                    </a:lnTo>
                    <a:lnTo>
                      <a:pt x="124" y="105"/>
                    </a:lnTo>
                    <a:lnTo>
                      <a:pt x="123" y="105"/>
                    </a:lnTo>
                    <a:lnTo>
                      <a:pt x="121" y="102"/>
                    </a:lnTo>
                    <a:lnTo>
                      <a:pt x="123" y="101"/>
                    </a:lnTo>
                    <a:lnTo>
                      <a:pt x="121" y="99"/>
                    </a:lnTo>
                    <a:lnTo>
                      <a:pt x="123" y="99"/>
                    </a:lnTo>
                    <a:lnTo>
                      <a:pt x="123" y="99"/>
                    </a:lnTo>
                    <a:close/>
                    <a:moveTo>
                      <a:pt x="85" y="7"/>
                    </a:moveTo>
                    <a:lnTo>
                      <a:pt x="86" y="6"/>
                    </a:lnTo>
                    <a:lnTo>
                      <a:pt x="89" y="7"/>
                    </a:lnTo>
                    <a:lnTo>
                      <a:pt x="85" y="10"/>
                    </a:lnTo>
                    <a:lnTo>
                      <a:pt x="83" y="10"/>
                    </a:lnTo>
                    <a:lnTo>
                      <a:pt x="85" y="7"/>
                    </a:lnTo>
                    <a:lnTo>
                      <a:pt x="85" y="7"/>
                    </a:lnTo>
                    <a:close/>
                    <a:moveTo>
                      <a:pt x="102" y="91"/>
                    </a:moveTo>
                    <a:lnTo>
                      <a:pt x="101" y="91"/>
                    </a:lnTo>
                    <a:lnTo>
                      <a:pt x="99" y="91"/>
                    </a:lnTo>
                    <a:lnTo>
                      <a:pt x="99" y="91"/>
                    </a:lnTo>
                    <a:lnTo>
                      <a:pt x="102" y="91"/>
                    </a:lnTo>
                    <a:lnTo>
                      <a:pt x="102" y="9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2" name="Freeform 903">
                <a:extLst>
                  <a:ext uri="{FF2B5EF4-FFF2-40B4-BE49-F238E27FC236}">
                    <a16:creationId xmlns:a16="http://schemas.microsoft.com/office/drawing/2014/main" id="{FC0E73AD-E801-4EFB-BAE6-603FBF0E1132}"/>
                  </a:ext>
                </a:extLst>
              </p:cNvPr>
              <p:cNvSpPr>
                <a:spLocks/>
              </p:cNvSpPr>
              <p:nvPr/>
            </p:nvSpPr>
            <p:spPr bwMode="auto">
              <a:xfrm>
                <a:off x="3994151" y="3224213"/>
                <a:ext cx="15875" cy="14288"/>
              </a:xfrm>
              <a:custGeom>
                <a:avLst/>
                <a:gdLst>
                  <a:gd name="T0" fmla="*/ 6 w 10"/>
                  <a:gd name="T1" fmla="*/ 3 h 9"/>
                  <a:gd name="T2" fmla="*/ 4 w 10"/>
                  <a:gd name="T3" fmla="*/ 4 h 9"/>
                  <a:gd name="T4" fmla="*/ 0 w 10"/>
                  <a:gd name="T5" fmla="*/ 9 h 9"/>
                  <a:gd name="T6" fmla="*/ 2 w 10"/>
                  <a:gd name="T7" fmla="*/ 6 h 9"/>
                  <a:gd name="T8" fmla="*/ 0 w 10"/>
                  <a:gd name="T9" fmla="*/ 9 h 9"/>
                  <a:gd name="T10" fmla="*/ 2 w 10"/>
                  <a:gd name="T11" fmla="*/ 6 h 9"/>
                  <a:gd name="T12" fmla="*/ 4 w 10"/>
                  <a:gd name="T13" fmla="*/ 4 h 9"/>
                  <a:gd name="T14" fmla="*/ 4 w 10"/>
                  <a:gd name="T15" fmla="*/ 4 h 9"/>
                  <a:gd name="T16" fmla="*/ 4 w 10"/>
                  <a:gd name="T17" fmla="*/ 4 h 9"/>
                  <a:gd name="T18" fmla="*/ 4 w 10"/>
                  <a:gd name="T19" fmla="*/ 4 h 9"/>
                  <a:gd name="T20" fmla="*/ 4 w 10"/>
                  <a:gd name="T21" fmla="*/ 4 h 9"/>
                  <a:gd name="T22" fmla="*/ 4 w 10"/>
                  <a:gd name="T23" fmla="*/ 4 h 9"/>
                  <a:gd name="T24" fmla="*/ 4 w 10"/>
                  <a:gd name="T25" fmla="*/ 4 h 9"/>
                  <a:gd name="T26" fmla="*/ 6 w 10"/>
                  <a:gd name="T27" fmla="*/ 3 h 9"/>
                  <a:gd name="T28" fmla="*/ 6 w 10"/>
                  <a:gd name="T29" fmla="*/ 3 h 9"/>
                  <a:gd name="T30" fmla="*/ 6 w 10"/>
                  <a:gd name="T31" fmla="*/ 3 h 9"/>
                  <a:gd name="T32" fmla="*/ 6 w 10"/>
                  <a:gd name="T33" fmla="*/ 3 h 9"/>
                  <a:gd name="T34" fmla="*/ 6 w 10"/>
                  <a:gd name="T35" fmla="*/ 3 h 9"/>
                  <a:gd name="T36" fmla="*/ 8 w 10"/>
                  <a:gd name="T37" fmla="*/ 3 h 9"/>
                  <a:gd name="T38" fmla="*/ 6 w 10"/>
                  <a:gd name="T39" fmla="*/ 3 h 9"/>
                  <a:gd name="T40" fmla="*/ 8 w 10"/>
                  <a:gd name="T41" fmla="*/ 0 h 9"/>
                  <a:gd name="T42" fmla="*/ 8 w 10"/>
                  <a:gd name="T43" fmla="*/ 0 h 9"/>
                  <a:gd name="T44" fmla="*/ 10 w 10"/>
                  <a:gd name="T45" fmla="*/ 0 h 9"/>
                  <a:gd name="T46" fmla="*/ 8 w 10"/>
                  <a:gd name="T47" fmla="*/ 0 h 9"/>
                  <a:gd name="T48" fmla="*/ 8 w 10"/>
                  <a:gd name="T49" fmla="*/ 0 h 9"/>
                  <a:gd name="T50" fmla="*/ 6 w 10"/>
                  <a:gd name="T51" fmla="*/ 3 h 9"/>
                  <a:gd name="T52" fmla="*/ 6 w 10"/>
                  <a:gd name="T53"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 h="9">
                    <a:moveTo>
                      <a:pt x="6" y="3"/>
                    </a:moveTo>
                    <a:lnTo>
                      <a:pt x="4" y="4"/>
                    </a:lnTo>
                    <a:lnTo>
                      <a:pt x="0" y="9"/>
                    </a:lnTo>
                    <a:lnTo>
                      <a:pt x="2" y="6"/>
                    </a:lnTo>
                    <a:lnTo>
                      <a:pt x="0" y="9"/>
                    </a:lnTo>
                    <a:lnTo>
                      <a:pt x="2" y="6"/>
                    </a:lnTo>
                    <a:lnTo>
                      <a:pt x="4" y="4"/>
                    </a:lnTo>
                    <a:lnTo>
                      <a:pt x="4" y="4"/>
                    </a:lnTo>
                    <a:lnTo>
                      <a:pt x="4" y="4"/>
                    </a:lnTo>
                    <a:lnTo>
                      <a:pt x="4" y="4"/>
                    </a:lnTo>
                    <a:lnTo>
                      <a:pt x="4" y="4"/>
                    </a:lnTo>
                    <a:lnTo>
                      <a:pt x="4" y="4"/>
                    </a:lnTo>
                    <a:lnTo>
                      <a:pt x="4" y="4"/>
                    </a:lnTo>
                    <a:lnTo>
                      <a:pt x="6" y="3"/>
                    </a:lnTo>
                    <a:lnTo>
                      <a:pt x="6" y="3"/>
                    </a:lnTo>
                    <a:lnTo>
                      <a:pt x="6" y="3"/>
                    </a:lnTo>
                    <a:lnTo>
                      <a:pt x="6" y="3"/>
                    </a:lnTo>
                    <a:lnTo>
                      <a:pt x="6" y="3"/>
                    </a:lnTo>
                    <a:lnTo>
                      <a:pt x="8" y="3"/>
                    </a:lnTo>
                    <a:lnTo>
                      <a:pt x="6" y="3"/>
                    </a:lnTo>
                    <a:lnTo>
                      <a:pt x="8" y="0"/>
                    </a:lnTo>
                    <a:lnTo>
                      <a:pt x="8" y="0"/>
                    </a:lnTo>
                    <a:lnTo>
                      <a:pt x="10" y="0"/>
                    </a:lnTo>
                    <a:lnTo>
                      <a:pt x="8" y="0"/>
                    </a:lnTo>
                    <a:lnTo>
                      <a:pt x="8" y="0"/>
                    </a:lnTo>
                    <a:lnTo>
                      <a:pt x="6" y="3"/>
                    </a:lnTo>
                    <a:lnTo>
                      <a:pt x="6"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3" name="Freeform 904">
                <a:extLst>
                  <a:ext uri="{FF2B5EF4-FFF2-40B4-BE49-F238E27FC236}">
                    <a16:creationId xmlns:a16="http://schemas.microsoft.com/office/drawing/2014/main" id="{1F742FAF-B7A2-435E-9EB1-36417F48BD80}"/>
                  </a:ext>
                </a:extLst>
              </p:cNvPr>
              <p:cNvSpPr>
                <a:spLocks noEditPoints="1"/>
              </p:cNvSpPr>
              <p:nvPr/>
            </p:nvSpPr>
            <p:spPr bwMode="auto">
              <a:xfrm>
                <a:off x="3949701" y="3314700"/>
                <a:ext cx="19050" cy="25400"/>
              </a:xfrm>
              <a:custGeom>
                <a:avLst/>
                <a:gdLst>
                  <a:gd name="T0" fmla="*/ 12 w 12"/>
                  <a:gd name="T1" fmla="*/ 3 h 16"/>
                  <a:gd name="T2" fmla="*/ 12 w 12"/>
                  <a:gd name="T3" fmla="*/ 5 h 16"/>
                  <a:gd name="T4" fmla="*/ 11 w 12"/>
                  <a:gd name="T5" fmla="*/ 9 h 16"/>
                  <a:gd name="T6" fmla="*/ 8 w 12"/>
                  <a:gd name="T7" fmla="*/ 10 h 16"/>
                  <a:gd name="T8" fmla="*/ 2 w 12"/>
                  <a:gd name="T9" fmla="*/ 15 h 16"/>
                  <a:gd name="T10" fmla="*/ 2 w 12"/>
                  <a:gd name="T11" fmla="*/ 16 h 16"/>
                  <a:gd name="T12" fmla="*/ 2 w 12"/>
                  <a:gd name="T13" fmla="*/ 13 h 16"/>
                  <a:gd name="T14" fmla="*/ 5 w 12"/>
                  <a:gd name="T15" fmla="*/ 10 h 16"/>
                  <a:gd name="T16" fmla="*/ 2 w 12"/>
                  <a:gd name="T17" fmla="*/ 13 h 16"/>
                  <a:gd name="T18" fmla="*/ 2 w 12"/>
                  <a:gd name="T19" fmla="*/ 9 h 16"/>
                  <a:gd name="T20" fmla="*/ 5 w 12"/>
                  <a:gd name="T21" fmla="*/ 7 h 16"/>
                  <a:gd name="T22" fmla="*/ 5 w 12"/>
                  <a:gd name="T23" fmla="*/ 7 h 16"/>
                  <a:gd name="T24" fmla="*/ 5 w 12"/>
                  <a:gd name="T25" fmla="*/ 5 h 16"/>
                  <a:gd name="T26" fmla="*/ 6 w 12"/>
                  <a:gd name="T27" fmla="*/ 3 h 16"/>
                  <a:gd name="T28" fmla="*/ 8 w 12"/>
                  <a:gd name="T29" fmla="*/ 0 h 16"/>
                  <a:gd name="T30" fmla="*/ 8 w 12"/>
                  <a:gd name="T31" fmla="*/ 0 h 16"/>
                  <a:gd name="T32" fmla="*/ 8 w 12"/>
                  <a:gd name="T33" fmla="*/ 3 h 16"/>
                  <a:gd name="T34" fmla="*/ 8 w 12"/>
                  <a:gd name="T35" fmla="*/ 3 h 16"/>
                  <a:gd name="T36" fmla="*/ 11 w 12"/>
                  <a:gd name="T37" fmla="*/ 0 h 16"/>
                  <a:gd name="T38" fmla="*/ 11 w 12"/>
                  <a:gd name="T39" fmla="*/ 0 h 16"/>
                  <a:gd name="T40" fmla="*/ 11 w 12"/>
                  <a:gd name="T41" fmla="*/ 3 h 16"/>
                  <a:gd name="T42" fmla="*/ 11 w 12"/>
                  <a:gd name="T43" fmla="*/ 5 h 16"/>
                  <a:gd name="T44" fmla="*/ 12 w 12"/>
                  <a:gd name="T45" fmla="*/ 3 h 16"/>
                  <a:gd name="T46" fmla="*/ 12 w 12"/>
                  <a:gd name="T47" fmla="*/ 3 h 16"/>
                  <a:gd name="T48" fmla="*/ 0 w 12"/>
                  <a:gd name="T49" fmla="*/ 10 h 16"/>
                  <a:gd name="T50" fmla="*/ 0 w 12"/>
                  <a:gd name="T51" fmla="*/ 10 h 16"/>
                  <a:gd name="T52" fmla="*/ 2 w 12"/>
                  <a:gd name="T53" fmla="*/ 7 h 16"/>
                  <a:gd name="T54" fmla="*/ 2 w 12"/>
                  <a:gd name="T55" fmla="*/ 7 h 16"/>
                  <a:gd name="T56" fmla="*/ 2 w 12"/>
                  <a:gd name="T57" fmla="*/ 9 h 16"/>
                  <a:gd name="T58" fmla="*/ 0 w 12"/>
                  <a:gd name="T59" fmla="*/ 10 h 16"/>
                  <a:gd name="T60" fmla="*/ 0 w 12"/>
                  <a:gd name="T61"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 h="16">
                    <a:moveTo>
                      <a:pt x="12" y="3"/>
                    </a:moveTo>
                    <a:lnTo>
                      <a:pt x="12" y="5"/>
                    </a:lnTo>
                    <a:lnTo>
                      <a:pt x="11" y="9"/>
                    </a:lnTo>
                    <a:lnTo>
                      <a:pt x="8" y="10"/>
                    </a:lnTo>
                    <a:lnTo>
                      <a:pt x="2" y="15"/>
                    </a:lnTo>
                    <a:lnTo>
                      <a:pt x="2" y="16"/>
                    </a:lnTo>
                    <a:lnTo>
                      <a:pt x="2" y="13"/>
                    </a:lnTo>
                    <a:lnTo>
                      <a:pt x="5" y="10"/>
                    </a:lnTo>
                    <a:lnTo>
                      <a:pt x="2" y="13"/>
                    </a:lnTo>
                    <a:lnTo>
                      <a:pt x="2" y="9"/>
                    </a:lnTo>
                    <a:lnTo>
                      <a:pt x="5" y="7"/>
                    </a:lnTo>
                    <a:lnTo>
                      <a:pt x="5" y="7"/>
                    </a:lnTo>
                    <a:lnTo>
                      <a:pt x="5" y="5"/>
                    </a:lnTo>
                    <a:lnTo>
                      <a:pt x="6" y="3"/>
                    </a:lnTo>
                    <a:lnTo>
                      <a:pt x="8" y="0"/>
                    </a:lnTo>
                    <a:lnTo>
                      <a:pt x="8" y="0"/>
                    </a:lnTo>
                    <a:lnTo>
                      <a:pt x="8" y="3"/>
                    </a:lnTo>
                    <a:lnTo>
                      <a:pt x="8" y="3"/>
                    </a:lnTo>
                    <a:lnTo>
                      <a:pt x="11" y="0"/>
                    </a:lnTo>
                    <a:lnTo>
                      <a:pt x="11" y="0"/>
                    </a:lnTo>
                    <a:lnTo>
                      <a:pt x="11" y="3"/>
                    </a:lnTo>
                    <a:lnTo>
                      <a:pt x="11" y="5"/>
                    </a:lnTo>
                    <a:lnTo>
                      <a:pt x="12" y="3"/>
                    </a:lnTo>
                    <a:lnTo>
                      <a:pt x="12" y="3"/>
                    </a:lnTo>
                    <a:close/>
                    <a:moveTo>
                      <a:pt x="0" y="10"/>
                    </a:moveTo>
                    <a:lnTo>
                      <a:pt x="0" y="10"/>
                    </a:lnTo>
                    <a:lnTo>
                      <a:pt x="2" y="7"/>
                    </a:lnTo>
                    <a:lnTo>
                      <a:pt x="2" y="7"/>
                    </a:lnTo>
                    <a:lnTo>
                      <a:pt x="2" y="9"/>
                    </a:lnTo>
                    <a:lnTo>
                      <a:pt x="0" y="10"/>
                    </a:lnTo>
                    <a:lnTo>
                      <a:pt x="0" y="1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4" name="Freeform 905">
                <a:extLst>
                  <a:ext uri="{FF2B5EF4-FFF2-40B4-BE49-F238E27FC236}">
                    <a16:creationId xmlns:a16="http://schemas.microsoft.com/office/drawing/2014/main" id="{DC6DE7E1-A16B-428E-A180-AADAC037E7BF}"/>
                  </a:ext>
                </a:extLst>
              </p:cNvPr>
              <p:cNvSpPr>
                <a:spLocks/>
              </p:cNvSpPr>
              <p:nvPr/>
            </p:nvSpPr>
            <p:spPr bwMode="auto">
              <a:xfrm>
                <a:off x="4067176" y="3495675"/>
                <a:ext cx="26988" cy="46038"/>
              </a:xfrm>
              <a:custGeom>
                <a:avLst/>
                <a:gdLst>
                  <a:gd name="T0" fmla="*/ 16 w 17"/>
                  <a:gd name="T1" fmla="*/ 24 h 29"/>
                  <a:gd name="T2" fmla="*/ 16 w 17"/>
                  <a:gd name="T3" fmla="*/ 28 h 29"/>
                  <a:gd name="T4" fmla="*/ 14 w 17"/>
                  <a:gd name="T5" fmla="*/ 29 h 29"/>
                  <a:gd name="T6" fmla="*/ 11 w 17"/>
                  <a:gd name="T7" fmla="*/ 28 h 29"/>
                  <a:gd name="T8" fmla="*/ 11 w 17"/>
                  <a:gd name="T9" fmla="*/ 22 h 29"/>
                  <a:gd name="T10" fmla="*/ 11 w 17"/>
                  <a:gd name="T11" fmla="*/ 19 h 29"/>
                  <a:gd name="T12" fmla="*/ 10 w 17"/>
                  <a:gd name="T13" fmla="*/ 19 h 29"/>
                  <a:gd name="T14" fmla="*/ 6 w 17"/>
                  <a:gd name="T15" fmla="*/ 24 h 29"/>
                  <a:gd name="T16" fmla="*/ 1 w 17"/>
                  <a:gd name="T17" fmla="*/ 24 h 29"/>
                  <a:gd name="T18" fmla="*/ 1 w 17"/>
                  <a:gd name="T19" fmla="*/ 22 h 29"/>
                  <a:gd name="T20" fmla="*/ 1 w 17"/>
                  <a:gd name="T21" fmla="*/ 13 h 29"/>
                  <a:gd name="T22" fmla="*/ 1 w 17"/>
                  <a:gd name="T23" fmla="*/ 10 h 29"/>
                  <a:gd name="T24" fmla="*/ 0 w 17"/>
                  <a:gd name="T25" fmla="*/ 8 h 29"/>
                  <a:gd name="T26" fmla="*/ 1 w 17"/>
                  <a:gd name="T27" fmla="*/ 6 h 29"/>
                  <a:gd name="T28" fmla="*/ 4 w 17"/>
                  <a:gd name="T29" fmla="*/ 4 h 29"/>
                  <a:gd name="T30" fmla="*/ 1 w 17"/>
                  <a:gd name="T31" fmla="*/ 2 h 29"/>
                  <a:gd name="T32" fmla="*/ 4 w 17"/>
                  <a:gd name="T33" fmla="*/ 0 h 29"/>
                  <a:gd name="T34" fmla="*/ 6 w 17"/>
                  <a:gd name="T35" fmla="*/ 2 h 29"/>
                  <a:gd name="T36" fmla="*/ 7 w 17"/>
                  <a:gd name="T37" fmla="*/ 2 h 29"/>
                  <a:gd name="T38" fmla="*/ 7 w 17"/>
                  <a:gd name="T39" fmla="*/ 6 h 29"/>
                  <a:gd name="T40" fmla="*/ 10 w 17"/>
                  <a:gd name="T41" fmla="*/ 6 h 29"/>
                  <a:gd name="T42" fmla="*/ 16 w 17"/>
                  <a:gd name="T43" fmla="*/ 8 h 29"/>
                  <a:gd name="T44" fmla="*/ 17 w 17"/>
                  <a:gd name="T45" fmla="*/ 8 h 29"/>
                  <a:gd name="T46" fmla="*/ 16 w 17"/>
                  <a:gd name="T47" fmla="*/ 12 h 29"/>
                  <a:gd name="T48" fmla="*/ 16 w 17"/>
                  <a:gd name="T49" fmla="*/ 13 h 29"/>
                  <a:gd name="T50" fmla="*/ 11 w 17"/>
                  <a:gd name="T51" fmla="*/ 13 h 29"/>
                  <a:gd name="T52" fmla="*/ 11 w 17"/>
                  <a:gd name="T53" fmla="*/ 16 h 29"/>
                  <a:gd name="T54" fmla="*/ 11 w 17"/>
                  <a:gd name="T55" fmla="*/ 19 h 29"/>
                  <a:gd name="T56" fmla="*/ 14 w 17"/>
                  <a:gd name="T57" fmla="*/ 18 h 29"/>
                  <a:gd name="T58" fmla="*/ 16 w 17"/>
                  <a:gd name="T59" fmla="*/ 16 h 29"/>
                  <a:gd name="T60" fmla="*/ 16 w 17"/>
                  <a:gd name="T61" fmla="*/ 24 h 29"/>
                  <a:gd name="T62" fmla="*/ 16 w 17"/>
                  <a:gd name="T63"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 h="29">
                    <a:moveTo>
                      <a:pt x="16" y="24"/>
                    </a:moveTo>
                    <a:lnTo>
                      <a:pt x="16" y="28"/>
                    </a:lnTo>
                    <a:lnTo>
                      <a:pt x="14" y="29"/>
                    </a:lnTo>
                    <a:lnTo>
                      <a:pt x="11" y="28"/>
                    </a:lnTo>
                    <a:lnTo>
                      <a:pt x="11" y="22"/>
                    </a:lnTo>
                    <a:lnTo>
                      <a:pt x="11" y="19"/>
                    </a:lnTo>
                    <a:lnTo>
                      <a:pt x="10" y="19"/>
                    </a:lnTo>
                    <a:lnTo>
                      <a:pt x="6" y="24"/>
                    </a:lnTo>
                    <a:lnTo>
                      <a:pt x="1" y="24"/>
                    </a:lnTo>
                    <a:lnTo>
                      <a:pt x="1" y="22"/>
                    </a:lnTo>
                    <a:lnTo>
                      <a:pt x="1" y="13"/>
                    </a:lnTo>
                    <a:lnTo>
                      <a:pt x="1" y="10"/>
                    </a:lnTo>
                    <a:lnTo>
                      <a:pt x="0" y="8"/>
                    </a:lnTo>
                    <a:lnTo>
                      <a:pt x="1" y="6"/>
                    </a:lnTo>
                    <a:lnTo>
                      <a:pt x="4" y="4"/>
                    </a:lnTo>
                    <a:lnTo>
                      <a:pt x="1" y="2"/>
                    </a:lnTo>
                    <a:lnTo>
                      <a:pt x="4" y="0"/>
                    </a:lnTo>
                    <a:lnTo>
                      <a:pt x="6" y="2"/>
                    </a:lnTo>
                    <a:lnTo>
                      <a:pt x="7" y="2"/>
                    </a:lnTo>
                    <a:lnTo>
                      <a:pt x="7" y="6"/>
                    </a:lnTo>
                    <a:lnTo>
                      <a:pt x="10" y="6"/>
                    </a:lnTo>
                    <a:lnTo>
                      <a:pt x="16" y="8"/>
                    </a:lnTo>
                    <a:lnTo>
                      <a:pt x="17" y="8"/>
                    </a:lnTo>
                    <a:lnTo>
                      <a:pt x="16" y="12"/>
                    </a:lnTo>
                    <a:lnTo>
                      <a:pt x="16" y="13"/>
                    </a:lnTo>
                    <a:lnTo>
                      <a:pt x="11" y="13"/>
                    </a:lnTo>
                    <a:lnTo>
                      <a:pt x="11" y="16"/>
                    </a:lnTo>
                    <a:lnTo>
                      <a:pt x="11" y="19"/>
                    </a:lnTo>
                    <a:lnTo>
                      <a:pt x="14" y="18"/>
                    </a:lnTo>
                    <a:lnTo>
                      <a:pt x="16" y="16"/>
                    </a:lnTo>
                    <a:lnTo>
                      <a:pt x="16" y="24"/>
                    </a:lnTo>
                    <a:lnTo>
                      <a:pt x="16" y="2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5" name="Freeform 906">
                <a:extLst>
                  <a:ext uri="{FF2B5EF4-FFF2-40B4-BE49-F238E27FC236}">
                    <a16:creationId xmlns:a16="http://schemas.microsoft.com/office/drawing/2014/main" id="{B6FBE129-1AFF-49A3-AAA2-CF252586ED4A}"/>
                  </a:ext>
                </a:extLst>
              </p:cNvPr>
              <p:cNvSpPr>
                <a:spLocks/>
              </p:cNvSpPr>
              <p:nvPr/>
            </p:nvSpPr>
            <p:spPr bwMode="auto">
              <a:xfrm>
                <a:off x="3957638" y="3259138"/>
                <a:ext cx="14288" cy="20638"/>
              </a:xfrm>
              <a:custGeom>
                <a:avLst/>
                <a:gdLst>
                  <a:gd name="T0" fmla="*/ 6 w 9"/>
                  <a:gd name="T1" fmla="*/ 9 h 13"/>
                  <a:gd name="T2" fmla="*/ 6 w 9"/>
                  <a:gd name="T3" fmla="*/ 10 h 13"/>
                  <a:gd name="T4" fmla="*/ 1 w 9"/>
                  <a:gd name="T5" fmla="*/ 12 h 13"/>
                  <a:gd name="T6" fmla="*/ 0 w 9"/>
                  <a:gd name="T7" fmla="*/ 13 h 13"/>
                  <a:gd name="T8" fmla="*/ 1 w 9"/>
                  <a:gd name="T9" fmla="*/ 12 h 13"/>
                  <a:gd name="T10" fmla="*/ 1 w 9"/>
                  <a:gd name="T11" fmla="*/ 12 h 13"/>
                  <a:gd name="T12" fmla="*/ 0 w 9"/>
                  <a:gd name="T13" fmla="*/ 12 h 13"/>
                  <a:gd name="T14" fmla="*/ 0 w 9"/>
                  <a:gd name="T15" fmla="*/ 13 h 13"/>
                  <a:gd name="T16" fmla="*/ 0 w 9"/>
                  <a:gd name="T17" fmla="*/ 13 h 13"/>
                  <a:gd name="T18" fmla="*/ 0 w 9"/>
                  <a:gd name="T19" fmla="*/ 12 h 13"/>
                  <a:gd name="T20" fmla="*/ 0 w 9"/>
                  <a:gd name="T21" fmla="*/ 10 h 13"/>
                  <a:gd name="T22" fmla="*/ 3 w 9"/>
                  <a:gd name="T23" fmla="*/ 9 h 13"/>
                  <a:gd name="T24" fmla="*/ 3 w 9"/>
                  <a:gd name="T25" fmla="*/ 6 h 13"/>
                  <a:gd name="T26" fmla="*/ 6 w 9"/>
                  <a:gd name="T27" fmla="*/ 4 h 13"/>
                  <a:gd name="T28" fmla="*/ 6 w 9"/>
                  <a:gd name="T29" fmla="*/ 4 h 13"/>
                  <a:gd name="T30" fmla="*/ 9 w 9"/>
                  <a:gd name="T31" fmla="*/ 3 h 13"/>
                  <a:gd name="T32" fmla="*/ 9 w 9"/>
                  <a:gd name="T33" fmla="*/ 0 h 13"/>
                  <a:gd name="T34" fmla="*/ 9 w 9"/>
                  <a:gd name="T35" fmla="*/ 3 h 13"/>
                  <a:gd name="T36" fmla="*/ 7 w 9"/>
                  <a:gd name="T37" fmla="*/ 4 h 13"/>
                  <a:gd name="T38" fmla="*/ 7 w 9"/>
                  <a:gd name="T39" fmla="*/ 6 h 13"/>
                  <a:gd name="T40" fmla="*/ 7 w 9"/>
                  <a:gd name="T41" fmla="*/ 4 h 13"/>
                  <a:gd name="T42" fmla="*/ 7 w 9"/>
                  <a:gd name="T43" fmla="*/ 6 h 13"/>
                  <a:gd name="T44" fmla="*/ 6 w 9"/>
                  <a:gd name="T45" fmla="*/ 9 h 13"/>
                  <a:gd name="T46" fmla="*/ 6 w 9"/>
                  <a:gd name="T4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13">
                    <a:moveTo>
                      <a:pt x="6" y="9"/>
                    </a:moveTo>
                    <a:lnTo>
                      <a:pt x="6" y="10"/>
                    </a:lnTo>
                    <a:lnTo>
                      <a:pt x="1" y="12"/>
                    </a:lnTo>
                    <a:lnTo>
                      <a:pt x="0" y="13"/>
                    </a:lnTo>
                    <a:lnTo>
                      <a:pt x="1" y="12"/>
                    </a:lnTo>
                    <a:lnTo>
                      <a:pt x="1" y="12"/>
                    </a:lnTo>
                    <a:lnTo>
                      <a:pt x="0" y="12"/>
                    </a:lnTo>
                    <a:lnTo>
                      <a:pt x="0" y="13"/>
                    </a:lnTo>
                    <a:lnTo>
                      <a:pt x="0" y="13"/>
                    </a:lnTo>
                    <a:lnTo>
                      <a:pt x="0" y="12"/>
                    </a:lnTo>
                    <a:lnTo>
                      <a:pt x="0" y="10"/>
                    </a:lnTo>
                    <a:lnTo>
                      <a:pt x="3" y="9"/>
                    </a:lnTo>
                    <a:lnTo>
                      <a:pt x="3" y="6"/>
                    </a:lnTo>
                    <a:lnTo>
                      <a:pt x="6" y="4"/>
                    </a:lnTo>
                    <a:lnTo>
                      <a:pt x="6" y="4"/>
                    </a:lnTo>
                    <a:lnTo>
                      <a:pt x="9" y="3"/>
                    </a:lnTo>
                    <a:lnTo>
                      <a:pt x="9" y="0"/>
                    </a:lnTo>
                    <a:lnTo>
                      <a:pt x="9" y="3"/>
                    </a:lnTo>
                    <a:lnTo>
                      <a:pt x="7" y="4"/>
                    </a:lnTo>
                    <a:lnTo>
                      <a:pt x="7" y="6"/>
                    </a:lnTo>
                    <a:lnTo>
                      <a:pt x="7" y="4"/>
                    </a:lnTo>
                    <a:lnTo>
                      <a:pt x="7" y="6"/>
                    </a:lnTo>
                    <a:lnTo>
                      <a:pt x="6" y="9"/>
                    </a:lnTo>
                    <a:lnTo>
                      <a:pt x="6" y="9"/>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6" name="Freeform 907">
                <a:extLst>
                  <a:ext uri="{FF2B5EF4-FFF2-40B4-BE49-F238E27FC236}">
                    <a16:creationId xmlns:a16="http://schemas.microsoft.com/office/drawing/2014/main" id="{0517E3E5-7758-47A3-86A0-805D1604E467}"/>
                  </a:ext>
                </a:extLst>
              </p:cNvPr>
              <p:cNvSpPr>
                <a:spLocks/>
              </p:cNvSpPr>
              <p:nvPr/>
            </p:nvSpPr>
            <p:spPr bwMode="auto">
              <a:xfrm>
                <a:off x="3906838" y="3425825"/>
                <a:ext cx="1588" cy="3175"/>
              </a:xfrm>
              <a:custGeom>
                <a:avLst/>
                <a:gdLst>
                  <a:gd name="T0" fmla="*/ 1 w 1"/>
                  <a:gd name="T1" fmla="*/ 0 h 2"/>
                  <a:gd name="T2" fmla="*/ 1 w 1"/>
                  <a:gd name="T3" fmla="*/ 2 h 2"/>
                  <a:gd name="T4" fmla="*/ 0 w 1"/>
                  <a:gd name="T5" fmla="*/ 2 h 2"/>
                  <a:gd name="T6" fmla="*/ 0 w 1"/>
                  <a:gd name="T7" fmla="*/ 2 h 2"/>
                  <a:gd name="T8" fmla="*/ 1 w 1"/>
                  <a:gd name="T9" fmla="*/ 0 h 2"/>
                  <a:gd name="T10" fmla="*/ 1 w 1"/>
                  <a:gd name="T11" fmla="*/ 0 h 2"/>
                  <a:gd name="T12" fmla="*/ 1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0"/>
                    </a:moveTo>
                    <a:lnTo>
                      <a:pt x="1" y="2"/>
                    </a:lnTo>
                    <a:lnTo>
                      <a:pt x="0" y="2"/>
                    </a:lnTo>
                    <a:lnTo>
                      <a:pt x="0" y="2"/>
                    </a:lnTo>
                    <a:lnTo>
                      <a:pt x="1" y="0"/>
                    </a:lnTo>
                    <a:lnTo>
                      <a:pt x="1" y="0"/>
                    </a:lnTo>
                    <a:lnTo>
                      <a:pt x="1"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7" name="Freeform 908">
                <a:extLst>
                  <a:ext uri="{FF2B5EF4-FFF2-40B4-BE49-F238E27FC236}">
                    <a16:creationId xmlns:a16="http://schemas.microsoft.com/office/drawing/2014/main" id="{DB588BD1-9D20-48F7-A4B1-8F068BF66D8A}"/>
                  </a:ext>
                </a:extLst>
              </p:cNvPr>
              <p:cNvSpPr>
                <a:spLocks/>
              </p:cNvSpPr>
              <p:nvPr/>
            </p:nvSpPr>
            <p:spPr bwMode="auto">
              <a:xfrm>
                <a:off x="3968751" y="3243263"/>
                <a:ext cx="19050" cy="20638"/>
              </a:xfrm>
              <a:custGeom>
                <a:avLst/>
                <a:gdLst>
                  <a:gd name="T0" fmla="*/ 9 w 12"/>
                  <a:gd name="T1" fmla="*/ 4 h 13"/>
                  <a:gd name="T2" fmla="*/ 6 w 12"/>
                  <a:gd name="T3" fmla="*/ 6 h 13"/>
                  <a:gd name="T4" fmla="*/ 4 w 12"/>
                  <a:gd name="T5" fmla="*/ 8 h 13"/>
                  <a:gd name="T6" fmla="*/ 2 w 12"/>
                  <a:gd name="T7" fmla="*/ 8 h 13"/>
                  <a:gd name="T8" fmla="*/ 2 w 12"/>
                  <a:gd name="T9" fmla="*/ 10 h 13"/>
                  <a:gd name="T10" fmla="*/ 0 w 12"/>
                  <a:gd name="T11" fmla="*/ 13 h 13"/>
                  <a:gd name="T12" fmla="*/ 2 w 12"/>
                  <a:gd name="T13" fmla="*/ 10 h 13"/>
                  <a:gd name="T14" fmla="*/ 2 w 12"/>
                  <a:gd name="T15" fmla="*/ 8 h 13"/>
                  <a:gd name="T16" fmla="*/ 4 w 12"/>
                  <a:gd name="T17" fmla="*/ 8 h 13"/>
                  <a:gd name="T18" fmla="*/ 9 w 12"/>
                  <a:gd name="T19" fmla="*/ 4 h 13"/>
                  <a:gd name="T20" fmla="*/ 10 w 12"/>
                  <a:gd name="T21" fmla="*/ 2 h 13"/>
                  <a:gd name="T22" fmla="*/ 12 w 12"/>
                  <a:gd name="T23" fmla="*/ 0 h 13"/>
                  <a:gd name="T24" fmla="*/ 10 w 12"/>
                  <a:gd name="T25" fmla="*/ 0 h 13"/>
                  <a:gd name="T26" fmla="*/ 9 w 12"/>
                  <a:gd name="T27" fmla="*/ 4 h 13"/>
                  <a:gd name="T28" fmla="*/ 9 w 12"/>
                  <a:gd name="T29" fmla="*/ 4 h 13"/>
                  <a:gd name="T30" fmla="*/ 9 w 12"/>
                  <a:gd name="T31"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3">
                    <a:moveTo>
                      <a:pt x="9" y="4"/>
                    </a:moveTo>
                    <a:lnTo>
                      <a:pt x="6" y="6"/>
                    </a:lnTo>
                    <a:lnTo>
                      <a:pt x="4" y="8"/>
                    </a:lnTo>
                    <a:lnTo>
                      <a:pt x="2" y="8"/>
                    </a:lnTo>
                    <a:lnTo>
                      <a:pt x="2" y="10"/>
                    </a:lnTo>
                    <a:lnTo>
                      <a:pt x="0" y="13"/>
                    </a:lnTo>
                    <a:lnTo>
                      <a:pt x="2" y="10"/>
                    </a:lnTo>
                    <a:lnTo>
                      <a:pt x="2" y="8"/>
                    </a:lnTo>
                    <a:lnTo>
                      <a:pt x="4" y="8"/>
                    </a:lnTo>
                    <a:lnTo>
                      <a:pt x="9" y="4"/>
                    </a:lnTo>
                    <a:lnTo>
                      <a:pt x="10" y="2"/>
                    </a:lnTo>
                    <a:lnTo>
                      <a:pt x="12" y="0"/>
                    </a:lnTo>
                    <a:lnTo>
                      <a:pt x="10" y="0"/>
                    </a:lnTo>
                    <a:lnTo>
                      <a:pt x="9" y="4"/>
                    </a:lnTo>
                    <a:lnTo>
                      <a:pt x="9" y="4"/>
                    </a:lnTo>
                    <a:lnTo>
                      <a:pt x="9" y="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8" name="Freeform 909">
                <a:extLst>
                  <a:ext uri="{FF2B5EF4-FFF2-40B4-BE49-F238E27FC236}">
                    <a16:creationId xmlns:a16="http://schemas.microsoft.com/office/drawing/2014/main" id="{47DAEE9A-C1D4-4F7A-9EED-16AA7E67B69C}"/>
                  </a:ext>
                </a:extLst>
              </p:cNvPr>
              <p:cNvSpPr>
                <a:spLocks/>
              </p:cNvSpPr>
              <p:nvPr/>
            </p:nvSpPr>
            <p:spPr bwMode="auto">
              <a:xfrm>
                <a:off x="4010026" y="3213100"/>
                <a:ext cx="31750" cy="25400"/>
              </a:xfrm>
              <a:custGeom>
                <a:avLst/>
                <a:gdLst>
                  <a:gd name="T0" fmla="*/ 2 w 20"/>
                  <a:gd name="T1" fmla="*/ 13 h 16"/>
                  <a:gd name="T2" fmla="*/ 2 w 20"/>
                  <a:gd name="T3" fmla="*/ 13 h 16"/>
                  <a:gd name="T4" fmla="*/ 0 w 20"/>
                  <a:gd name="T5" fmla="*/ 16 h 16"/>
                  <a:gd name="T6" fmla="*/ 0 w 20"/>
                  <a:gd name="T7" fmla="*/ 13 h 16"/>
                  <a:gd name="T8" fmla="*/ 0 w 20"/>
                  <a:gd name="T9" fmla="*/ 13 h 16"/>
                  <a:gd name="T10" fmla="*/ 2 w 20"/>
                  <a:gd name="T11" fmla="*/ 11 h 16"/>
                  <a:gd name="T12" fmla="*/ 5 w 20"/>
                  <a:gd name="T13" fmla="*/ 10 h 16"/>
                  <a:gd name="T14" fmla="*/ 5 w 20"/>
                  <a:gd name="T15" fmla="*/ 7 h 16"/>
                  <a:gd name="T16" fmla="*/ 2 w 20"/>
                  <a:gd name="T17" fmla="*/ 10 h 16"/>
                  <a:gd name="T18" fmla="*/ 5 w 20"/>
                  <a:gd name="T19" fmla="*/ 7 h 16"/>
                  <a:gd name="T20" fmla="*/ 6 w 20"/>
                  <a:gd name="T21" fmla="*/ 5 h 16"/>
                  <a:gd name="T22" fmla="*/ 6 w 20"/>
                  <a:gd name="T23" fmla="*/ 5 h 16"/>
                  <a:gd name="T24" fmla="*/ 12 w 20"/>
                  <a:gd name="T25" fmla="*/ 1 h 16"/>
                  <a:gd name="T26" fmla="*/ 12 w 20"/>
                  <a:gd name="T27" fmla="*/ 3 h 16"/>
                  <a:gd name="T28" fmla="*/ 12 w 20"/>
                  <a:gd name="T29" fmla="*/ 3 h 16"/>
                  <a:gd name="T30" fmla="*/ 14 w 20"/>
                  <a:gd name="T31" fmla="*/ 1 h 16"/>
                  <a:gd name="T32" fmla="*/ 15 w 20"/>
                  <a:gd name="T33" fmla="*/ 1 h 16"/>
                  <a:gd name="T34" fmla="*/ 18 w 20"/>
                  <a:gd name="T35" fmla="*/ 0 h 16"/>
                  <a:gd name="T36" fmla="*/ 18 w 20"/>
                  <a:gd name="T37" fmla="*/ 0 h 16"/>
                  <a:gd name="T38" fmla="*/ 20 w 20"/>
                  <a:gd name="T39" fmla="*/ 0 h 16"/>
                  <a:gd name="T40" fmla="*/ 18 w 20"/>
                  <a:gd name="T41" fmla="*/ 3 h 16"/>
                  <a:gd name="T42" fmla="*/ 15 w 20"/>
                  <a:gd name="T43" fmla="*/ 3 h 16"/>
                  <a:gd name="T44" fmla="*/ 14 w 20"/>
                  <a:gd name="T45" fmla="*/ 5 h 16"/>
                  <a:gd name="T46" fmla="*/ 12 w 20"/>
                  <a:gd name="T47" fmla="*/ 7 h 16"/>
                  <a:gd name="T48" fmla="*/ 9 w 20"/>
                  <a:gd name="T49" fmla="*/ 10 h 16"/>
                  <a:gd name="T50" fmla="*/ 8 w 20"/>
                  <a:gd name="T51" fmla="*/ 11 h 16"/>
                  <a:gd name="T52" fmla="*/ 6 w 20"/>
                  <a:gd name="T53" fmla="*/ 11 h 16"/>
                  <a:gd name="T54" fmla="*/ 8 w 20"/>
                  <a:gd name="T55" fmla="*/ 11 h 16"/>
                  <a:gd name="T56" fmla="*/ 2 w 20"/>
                  <a:gd name="T57" fmla="*/ 13 h 16"/>
                  <a:gd name="T58" fmla="*/ 2 w 20"/>
                  <a:gd name="T59"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 h="16">
                    <a:moveTo>
                      <a:pt x="2" y="13"/>
                    </a:moveTo>
                    <a:lnTo>
                      <a:pt x="2" y="13"/>
                    </a:lnTo>
                    <a:lnTo>
                      <a:pt x="0" y="16"/>
                    </a:lnTo>
                    <a:lnTo>
                      <a:pt x="0" y="13"/>
                    </a:lnTo>
                    <a:lnTo>
                      <a:pt x="0" y="13"/>
                    </a:lnTo>
                    <a:lnTo>
                      <a:pt x="2" y="11"/>
                    </a:lnTo>
                    <a:lnTo>
                      <a:pt x="5" y="10"/>
                    </a:lnTo>
                    <a:lnTo>
                      <a:pt x="5" y="7"/>
                    </a:lnTo>
                    <a:lnTo>
                      <a:pt x="2" y="10"/>
                    </a:lnTo>
                    <a:lnTo>
                      <a:pt x="5" y="7"/>
                    </a:lnTo>
                    <a:lnTo>
                      <a:pt x="6" y="5"/>
                    </a:lnTo>
                    <a:lnTo>
                      <a:pt x="6" y="5"/>
                    </a:lnTo>
                    <a:lnTo>
                      <a:pt x="12" y="1"/>
                    </a:lnTo>
                    <a:lnTo>
                      <a:pt x="12" y="3"/>
                    </a:lnTo>
                    <a:lnTo>
                      <a:pt x="12" y="3"/>
                    </a:lnTo>
                    <a:lnTo>
                      <a:pt x="14" y="1"/>
                    </a:lnTo>
                    <a:lnTo>
                      <a:pt x="15" y="1"/>
                    </a:lnTo>
                    <a:lnTo>
                      <a:pt x="18" y="0"/>
                    </a:lnTo>
                    <a:lnTo>
                      <a:pt x="18" y="0"/>
                    </a:lnTo>
                    <a:lnTo>
                      <a:pt x="20" y="0"/>
                    </a:lnTo>
                    <a:lnTo>
                      <a:pt x="18" y="3"/>
                    </a:lnTo>
                    <a:lnTo>
                      <a:pt x="15" y="3"/>
                    </a:lnTo>
                    <a:lnTo>
                      <a:pt x="14" y="5"/>
                    </a:lnTo>
                    <a:lnTo>
                      <a:pt x="12" y="7"/>
                    </a:lnTo>
                    <a:lnTo>
                      <a:pt x="9" y="10"/>
                    </a:lnTo>
                    <a:lnTo>
                      <a:pt x="8" y="11"/>
                    </a:lnTo>
                    <a:lnTo>
                      <a:pt x="6" y="11"/>
                    </a:lnTo>
                    <a:lnTo>
                      <a:pt x="8" y="11"/>
                    </a:lnTo>
                    <a:lnTo>
                      <a:pt x="2" y="13"/>
                    </a:lnTo>
                    <a:lnTo>
                      <a:pt x="2" y="1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9" name="Freeform 910">
                <a:extLst>
                  <a:ext uri="{FF2B5EF4-FFF2-40B4-BE49-F238E27FC236}">
                    <a16:creationId xmlns:a16="http://schemas.microsoft.com/office/drawing/2014/main" id="{0F578C51-2A1C-476F-9988-C8DD3420C9B9}"/>
                  </a:ext>
                </a:extLst>
              </p:cNvPr>
              <p:cNvSpPr>
                <a:spLocks/>
              </p:cNvSpPr>
              <p:nvPr/>
            </p:nvSpPr>
            <p:spPr bwMode="auto">
              <a:xfrm>
                <a:off x="4243388" y="3690938"/>
                <a:ext cx="9525" cy="6350"/>
              </a:xfrm>
              <a:custGeom>
                <a:avLst/>
                <a:gdLst>
                  <a:gd name="T0" fmla="*/ 6 w 6"/>
                  <a:gd name="T1" fmla="*/ 0 h 4"/>
                  <a:gd name="T2" fmla="*/ 4 w 6"/>
                  <a:gd name="T3" fmla="*/ 4 h 4"/>
                  <a:gd name="T4" fmla="*/ 0 w 6"/>
                  <a:gd name="T5" fmla="*/ 0 h 4"/>
                  <a:gd name="T6" fmla="*/ 6 w 6"/>
                  <a:gd name="T7" fmla="*/ 0 h 4"/>
                  <a:gd name="T8" fmla="*/ 6 w 6"/>
                  <a:gd name="T9" fmla="*/ 0 h 4"/>
                </a:gdLst>
                <a:ahLst/>
                <a:cxnLst>
                  <a:cxn ang="0">
                    <a:pos x="T0" y="T1"/>
                  </a:cxn>
                  <a:cxn ang="0">
                    <a:pos x="T2" y="T3"/>
                  </a:cxn>
                  <a:cxn ang="0">
                    <a:pos x="T4" y="T5"/>
                  </a:cxn>
                  <a:cxn ang="0">
                    <a:pos x="T6" y="T7"/>
                  </a:cxn>
                  <a:cxn ang="0">
                    <a:pos x="T8" y="T9"/>
                  </a:cxn>
                </a:cxnLst>
                <a:rect l="0" t="0" r="r" b="b"/>
                <a:pathLst>
                  <a:path w="6" h="4">
                    <a:moveTo>
                      <a:pt x="6" y="0"/>
                    </a:moveTo>
                    <a:lnTo>
                      <a:pt x="4" y="4"/>
                    </a:lnTo>
                    <a:lnTo>
                      <a:pt x="0" y="0"/>
                    </a:lnTo>
                    <a:lnTo>
                      <a:pt x="6" y="0"/>
                    </a:lnTo>
                    <a:lnTo>
                      <a:pt x="6"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0" name="Freeform 911">
                <a:extLst>
                  <a:ext uri="{FF2B5EF4-FFF2-40B4-BE49-F238E27FC236}">
                    <a16:creationId xmlns:a16="http://schemas.microsoft.com/office/drawing/2014/main" id="{DD21FDF2-F392-40D9-9951-1EDDE59D8DFC}"/>
                  </a:ext>
                </a:extLst>
              </p:cNvPr>
              <p:cNvSpPr>
                <a:spLocks/>
              </p:cNvSpPr>
              <p:nvPr/>
            </p:nvSpPr>
            <p:spPr bwMode="auto">
              <a:xfrm>
                <a:off x="4076701" y="3479800"/>
                <a:ext cx="22225" cy="15875"/>
              </a:xfrm>
              <a:custGeom>
                <a:avLst/>
                <a:gdLst>
                  <a:gd name="T0" fmla="*/ 11 w 14"/>
                  <a:gd name="T1" fmla="*/ 4 h 10"/>
                  <a:gd name="T2" fmla="*/ 14 w 14"/>
                  <a:gd name="T3" fmla="*/ 6 h 10"/>
                  <a:gd name="T4" fmla="*/ 11 w 14"/>
                  <a:gd name="T5" fmla="*/ 10 h 10"/>
                  <a:gd name="T6" fmla="*/ 8 w 14"/>
                  <a:gd name="T7" fmla="*/ 10 h 10"/>
                  <a:gd name="T8" fmla="*/ 5 w 14"/>
                  <a:gd name="T9" fmla="*/ 7 h 10"/>
                  <a:gd name="T10" fmla="*/ 4 w 14"/>
                  <a:gd name="T11" fmla="*/ 7 h 10"/>
                  <a:gd name="T12" fmla="*/ 0 w 14"/>
                  <a:gd name="T13" fmla="*/ 6 h 10"/>
                  <a:gd name="T14" fmla="*/ 0 w 14"/>
                  <a:gd name="T15" fmla="*/ 4 h 10"/>
                  <a:gd name="T16" fmla="*/ 4 w 14"/>
                  <a:gd name="T17" fmla="*/ 3 h 10"/>
                  <a:gd name="T18" fmla="*/ 5 w 14"/>
                  <a:gd name="T19" fmla="*/ 0 h 10"/>
                  <a:gd name="T20" fmla="*/ 8 w 14"/>
                  <a:gd name="T21" fmla="*/ 3 h 10"/>
                  <a:gd name="T22" fmla="*/ 10 w 14"/>
                  <a:gd name="T23" fmla="*/ 4 h 10"/>
                  <a:gd name="T24" fmla="*/ 11 w 14"/>
                  <a:gd name="T25" fmla="*/ 4 h 10"/>
                  <a:gd name="T26" fmla="*/ 11 w 14"/>
                  <a:gd name="T2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0">
                    <a:moveTo>
                      <a:pt x="11" y="4"/>
                    </a:moveTo>
                    <a:lnTo>
                      <a:pt x="14" y="6"/>
                    </a:lnTo>
                    <a:lnTo>
                      <a:pt x="11" y="10"/>
                    </a:lnTo>
                    <a:lnTo>
                      <a:pt x="8" y="10"/>
                    </a:lnTo>
                    <a:lnTo>
                      <a:pt x="5" y="7"/>
                    </a:lnTo>
                    <a:lnTo>
                      <a:pt x="4" y="7"/>
                    </a:lnTo>
                    <a:lnTo>
                      <a:pt x="0" y="6"/>
                    </a:lnTo>
                    <a:lnTo>
                      <a:pt x="0" y="4"/>
                    </a:lnTo>
                    <a:lnTo>
                      <a:pt x="4" y="3"/>
                    </a:lnTo>
                    <a:lnTo>
                      <a:pt x="5" y="0"/>
                    </a:lnTo>
                    <a:lnTo>
                      <a:pt x="8" y="3"/>
                    </a:lnTo>
                    <a:lnTo>
                      <a:pt x="10" y="4"/>
                    </a:lnTo>
                    <a:lnTo>
                      <a:pt x="11" y="4"/>
                    </a:lnTo>
                    <a:lnTo>
                      <a:pt x="11" y="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1" name="Freeform 912">
                <a:extLst>
                  <a:ext uri="{FF2B5EF4-FFF2-40B4-BE49-F238E27FC236}">
                    <a16:creationId xmlns:a16="http://schemas.microsoft.com/office/drawing/2014/main" id="{7B691C42-B7A6-4F22-B02E-AE8EA1763748}"/>
                  </a:ext>
                </a:extLst>
              </p:cNvPr>
              <p:cNvSpPr>
                <a:spLocks noEditPoints="1"/>
              </p:cNvSpPr>
              <p:nvPr/>
            </p:nvSpPr>
            <p:spPr bwMode="auto">
              <a:xfrm>
                <a:off x="4294188" y="3124200"/>
                <a:ext cx="254000" cy="79375"/>
              </a:xfrm>
              <a:custGeom>
                <a:avLst/>
                <a:gdLst>
                  <a:gd name="T0" fmla="*/ 23 w 160"/>
                  <a:gd name="T1" fmla="*/ 2 h 50"/>
                  <a:gd name="T2" fmla="*/ 12 w 160"/>
                  <a:gd name="T3" fmla="*/ 3 h 50"/>
                  <a:gd name="T4" fmla="*/ 13 w 160"/>
                  <a:gd name="T5" fmla="*/ 0 h 50"/>
                  <a:gd name="T6" fmla="*/ 29 w 160"/>
                  <a:gd name="T7" fmla="*/ 3 h 50"/>
                  <a:gd name="T8" fmla="*/ 25 w 160"/>
                  <a:gd name="T9" fmla="*/ 2 h 50"/>
                  <a:gd name="T10" fmla="*/ 35 w 160"/>
                  <a:gd name="T11" fmla="*/ 3 h 50"/>
                  <a:gd name="T12" fmla="*/ 50 w 160"/>
                  <a:gd name="T13" fmla="*/ 6 h 50"/>
                  <a:gd name="T14" fmla="*/ 59 w 160"/>
                  <a:gd name="T15" fmla="*/ 9 h 50"/>
                  <a:gd name="T16" fmla="*/ 33 w 160"/>
                  <a:gd name="T17" fmla="*/ 2 h 50"/>
                  <a:gd name="T18" fmla="*/ 35 w 160"/>
                  <a:gd name="T19" fmla="*/ 2 h 50"/>
                  <a:gd name="T20" fmla="*/ 35 w 160"/>
                  <a:gd name="T21" fmla="*/ 2 h 50"/>
                  <a:gd name="T22" fmla="*/ 61 w 160"/>
                  <a:gd name="T23" fmla="*/ 8 h 50"/>
                  <a:gd name="T24" fmla="*/ 50 w 160"/>
                  <a:gd name="T25" fmla="*/ 6 h 50"/>
                  <a:gd name="T26" fmla="*/ 41 w 160"/>
                  <a:gd name="T27" fmla="*/ 3 h 50"/>
                  <a:gd name="T28" fmla="*/ 76 w 160"/>
                  <a:gd name="T29" fmla="*/ 12 h 50"/>
                  <a:gd name="T30" fmla="*/ 65 w 160"/>
                  <a:gd name="T31" fmla="*/ 9 h 50"/>
                  <a:gd name="T32" fmla="*/ 47 w 160"/>
                  <a:gd name="T33" fmla="*/ 3 h 50"/>
                  <a:gd name="T34" fmla="*/ 47 w 160"/>
                  <a:gd name="T35" fmla="*/ 3 h 50"/>
                  <a:gd name="T36" fmla="*/ 53 w 160"/>
                  <a:gd name="T37" fmla="*/ 3 h 50"/>
                  <a:gd name="T38" fmla="*/ 28 w 160"/>
                  <a:gd name="T39" fmla="*/ 0 h 50"/>
                  <a:gd name="T40" fmla="*/ 31 w 160"/>
                  <a:gd name="T41" fmla="*/ 0 h 50"/>
                  <a:gd name="T42" fmla="*/ 35 w 160"/>
                  <a:gd name="T43" fmla="*/ 2 h 50"/>
                  <a:gd name="T44" fmla="*/ 41 w 160"/>
                  <a:gd name="T45" fmla="*/ 2 h 50"/>
                  <a:gd name="T46" fmla="*/ 44 w 160"/>
                  <a:gd name="T47" fmla="*/ 2 h 50"/>
                  <a:gd name="T48" fmla="*/ 54 w 160"/>
                  <a:gd name="T49" fmla="*/ 6 h 50"/>
                  <a:gd name="T50" fmla="*/ 22 w 160"/>
                  <a:gd name="T51" fmla="*/ 0 h 50"/>
                  <a:gd name="T52" fmla="*/ 61 w 160"/>
                  <a:gd name="T53" fmla="*/ 6 h 50"/>
                  <a:gd name="T54" fmla="*/ 70 w 160"/>
                  <a:gd name="T55" fmla="*/ 8 h 50"/>
                  <a:gd name="T56" fmla="*/ 75 w 160"/>
                  <a:gd name="T57" fmla="*/ 9 h 50"/>
                  <a:gd name="T58" fmla="*/ 65 w 160"/>
                  <a:gd name="T59" fmla="*/ 8 h 50"/>
                  <a:gd name="T60" fmla="*/ 54 w 160"/>
                  <a:gd name="T61" fmla="*/ 3 h 50"/>
                  <a:gd name="T62" fmla="*/ 51 w 160"/>
                  <a:gd name="T63" fmla="*/ 3 h 50"/>
                  <a:gd name="T64" fmla="*/ 54 w 160"/>
                  <a:gd name="T65" fmla="*/ 3 h 50"/>
                  <a:gd name="T66" fmla="*/ 85 w 160"/>
                  <a:gd name="T67" fmla="*/ 13 h 50"/>
                  <a:gd name="T68" fmla="*/ 76 w 160"/>
                  <a:gd name="T69" fmla="*/ 9 h 50"/>
                  <a:gd name="T70" fmla="*/ 73 w 160"/>
                  <a:gd name="T71" fmla="*/ 9 h 50"/>
                  <a:gd name="T72" fmla="*/ 79 w 160"/>
                  <a:gd name="T73" fmla="*/ 9 h 50"/>
                  <a:gd name="T74" fmla="*/ 82 w 160"/>
                  <a:gd name="T75" fmla="*/ 12 h 50"/>
                  <a:gd name="T76" fmla="*/ 86 w 160"/>
                  <a:gd name="T77" fmla="*/ 12 h 50"/>
                  <a:gd name="T78" fmla="*/ 91 w 160"/>
                  <a:gd name="T79" fmla="*/ 13 h 50"/>
                  <a:gd name="T80" fmla="*/ 95 w 160"/>
                  <a:gd name="T81" fmla="*/ 16 h 50"/>
                  <a:gd name="T82" fmla="*/ 98 w 160"/>
                  <a:gd name="T83" fmla="*/ 18 h 50"/>
                  <a:gd name="T84" fmla="*/ 102 w 160"/>
                  <a:gd name="T85" fmla="*/ 18 h 50"/>
                  <a:gd name="T86" fmla="*/ 107 w 160"/>
                  <a:gd name="T87" fmla="*/ 19 h 50"/>
                  <a:gd name="T88" fmla="*/ 111 w 160"/>
                  <a:gd name="T89" fmla="*/ 22 h 50"/>
                  <a:gd name="T90" fmla="*/ 114 w 160"/>
                  <a:gd name="T91" fmla="*/ 24 h 50"/>
                  <a:gd name="T92" fmla="*/ 118 w 160"/>
                  <a:gd name="T93" fmla="*/ 25 h 50"/>
                  <a:gd name="T94" fmla="*/ 123 w 160"/>
                  <a:gd name="T95" fmla="*/ 28 h 50"/>
                  <a:gd name="T96" fmla="*/ 126 w 160"/>
                  <a:gd name="T97" fmla="*/ 29 h 50"/>
                  <a:gd name="T98" fmla="*/ 130 w 160"/>
                  <a:gd name="T99" fmla="*/ 31 h 50"/>
                  <a:gd name="T100" fmla="*/ 134 w 160"/>
                  <a:gd name="T101" fmla="*/ 34 h 50"/>
                  <a:gd name="T102" fmla="*/ 139 w 160"/>
                  <a:gd name="T103" fmla="*/ 35 h 50"/>
                  <a:gd name="T104" fmla="*/ 142 w 160"/>
                  <a:gd name="T105" fmla="*/ 38 h 50"/>
                  <a:gd name="T106" fmla="*/ 146 w 160"/>
                  <a:gd name="T107" fmla="*/ 41 h 50"/>
                  <a:gd name="T108" fmla="*/ 149 w 160"/>
                  <a:gd name="T109" fmla="*/ 44 h 50"/>
                  <a:gd name="T110" fmla="*/ 154 w 160"/>
                  <a:gd name="T111" fmla="*/ 45 h 50"/>
                  <a:gd name="T112" fmla="*/ 158 w 160"/>
                  <a:gd name="T113" fmla="*/ 47 h 50"/>
                  <a:gd name="T114" fmla="*/ 146 w 160"/>
                  <a:gd name="T115" fmla="*/ 41 h 50"/>
                  <a:gd name="T116" fmla="*/ 139 w 160"/>
                  <a:gd name="T117" fmla="*/ 40 h 50"/>
                  <a:gd name="T118" fmla="*/ 98 w 160"/>
                  <a:gd name="T119" fmla="*/ 22 h 50"/>
                  <a:gd name="T120" fmla="*/ 59 w 160"/>
                  <a:gd name="T121" fmla="*/ 6 h 50"/>
                  <a:gd name="T122" fmla="*/ 98 w 160"/>
                  <a:gd name="T123" fmla="*/ 22 h 50"/>
                  <a:gd name="T124" fmla="*/ 156 w 160"/>
                  <a:gd name="T125"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 h="50">
                    <a:moveTo>
                      <a:pt x="19" y="0"/>
                    </a:moveTo>
                    <a:lnTo>
                      <a:pt x="23" y="0"/>
                    </a:lnTo>
                    <a:lnTo>
                      <a:pt x="25" y="0"/>
                    </a:lnTo>
                    <a:lnTo>
                      <a:pt x="28" y="2"/>
                    </a:lnTo>
                    <a:lnTo>
                      <a:pt x="31" y="2"/>
                    </a:lnTo>
                    <a:lnTo>
                      <a:pt x="31" y="2"/>
                    </a:lnTo>
                    <a:lnTo>
                      <a:pt x="28" y="2"/>
                    </a:lnTo>
                    <a:lnTo>
                      <a:pt x="28" y="2"/>
                    </a:lnTo>
                    <a:lnTo>
                      <a:pt x="23" y="2"/>
                    </a:lnTo>
                    <a:lnTo>
                      <a:pt x="22" y="2"/>
                    </a:lnTo>
                    <a:lnTo>
                      <a:pt x="22" y="2"/>
                    </a:lnTo>
                    <a:lnTo>
                      <a:pt x="22" y="2"/>
                    </a:lnTo>
                    <a:lnTo>
                      <a:pt x="22" y="2"/>
                    </a:lnTo>
                    <a:lnTo>
                      <a:pt x="22" y="3"/>
                    </a:lnTo>
                    <a:lnTo>
                      <a:pt x="22" y="3"/>
                    </a:lnTo>
                    <a:lnTo>
                      <a:pt x="22" y="3"/>
                    </a:lnTo>
                    <a:lnTo>
                      <a:pt x="17" y="3"/>
                    </a:lnTo>
                    <a:lnTo>
                      <a:pt x="12" y="3"/>
                    </a:lnTo>
                    <a:lnTo>
                      <a:pt x="6" y="3"/>
                    </a:lnTo>
                    <a:lnTo>
                      <a:pt x="1" y="2"/>
                    </a:lnTo>
                    <a:lnTo>
                      <a:pt x="0" y="2"/>
                    </a:lnTo>
                    <a:lnTo>
                      <a:pt x="3" y="2"/>
                    </a:lnTo>
                    <a:lnTo>
                      <a:pt x="3" y="2"/>
                    </a:lnTo>
                    <a:lnTo>
                      <a:pt x="7" y="2"/>
                    </a:lnTo>
                    <a:lnTo>
                      <a:pt x="9" y="2"/>
                    </a:lnTo>
                    <a:lnTo>
                      <a:pt x="13" y="2"/>
                    </a:lnTo>
                    <a:lnTo>
                      <a:pt x="13" y="0"/>
                    </a:lnTo>
                    <a:lnTo>
                      <a:pt x="16" y="0"/>
                    </a:lnTo>
                    <a:lnTo>
                      <a:pt x="17" y="0"/>
                    </a:lnTo>
                    <a:lnTo>
                      <a:pt x="19" y="0"/>
                    </a:lnTo>
                    <a:lnTo>
                      <a:pt x="19" y="0"/>
                    </a:lnTo>
                    <a:lnTo>
                      <a:pt x="19" y="0"/>
                    </a:lnTo>
                    <a:close/>
                    <a:moveTo>
                      <a:pt x="25" y="2"/>
                    </a:moveTo>
                    <a:lnTo>
                      <a:pt x="29" y="2"/>
                    </a:lnTo>
                    <a:lnTo>
                      <a:pt x="29" y="2"/>
                    </a:lnTo>
                    <a:lnTo>
                      <a:pt x="29" y="3"/>
                    </a:lnTo>
                    <a:lnTo>
                      <a:pt x="29" y="3"/>
                    </a:lnTo>
                    <a:lnTo>
                      <a:pt x="25" y="3"/>
                    </a:lnTo>
                    <a:lnTo>
                      <a:pt x="23" y="3"/>
                    </a:lnTo>
                    <a:lnTo>
                      <a:pt x="23" y="3"/>
                    </a:lnTo>
                    <a:lnTo>
                      <a:pt x="22" y="2"/>
                    </a:lnTo>
                    <a:lnTo>
                      <a:pt x="22" y="2"/>
                    </a:lnTo>
                    <a:lnTo>
                      <a:pt x="22" y="2"/>
                    </a:lnTo>
                    <a:lnTo>
                      <a:pt x="23" y="2"/>
                    </a:lnTo>
                    <a:lnTo>
                      <a:pt x="25" y="2"/>
                    </a:lnTo>
                    <a:lnTo>
                      <a:pt x="25" y="2"/>
                    </a:lnTo>
                    <a:close/>
                    <a:moveTo>
                      <a:pt x="35" y="3"/>
                    </a:moveTo>
                    <a:lnTo>
                      <a:pt x="37" y="3"/>
                    </a:lnTo>
                    <a:lnTo>
                      <a:pt x="39" y="3"/>
                    </a:lnTo>
                    <a:lnTo>
                      <a:pt x="37" y="3"/>
                    </a:lnTo>
                    <a:lnTo>
                      <a:pt x="35" y="3"/>
                    </a:lnTo>
                    <a:lnTo>
                      <a:pt x="35" y="3"/>
                    </a:lnTo>
                    <a:lnTo>
                      <a:pt x="35" y="3"/>
                    </a:lnTo>
                    <a:lnTo>
                      <a:pt x="35" y="3"/>
                    </a:lnTo>
                    <a:close/>
                    <a:moveTo>
                      <a:pt x="31" y="2"/>
                    </a:moveTo>
                    <a:lnTo>
                      <a:pt x="33" y="2"/>
                    </a:lnTo>
                    <a:lnTo>
                      <a:pt x="35" y="3"/>
                    </a:lnTo>
                    <a:lnTo>
                      <a:pt x="33" y="3"/>
                    </a:lnTo>
                    <a:lnTo>
                      <a:pt x="33" y="3"/>
                    </a:lnTo>
                    <a:lnTo>
                      <a:pt x="31" y="2"/>
                    </a:lnTo>
                    <a:lnTo>
                      <a:pt x="31" y="2"/>
                    </a:lnTo>
                    <a:close/>
                    <a:moveTo>
                      <a:pt x="47" y="6"/>
                    </a:moveTo>
                    <a:lnTo>
                      <a:pt x="50" y="6"/>
                    </a:lnTo>
                    <a:lnTo>
                      <a:pt x="47" y="6"/>
                    </a:lnTo>
                    <a:lnTo>
                      <a:pt x="44" y="6"/>
                    </a:lnTo>
                    <a:lnTo>
                      <a:pt x="47" y="6"/>
                    </a:lnTo>
                    <a:lnTo>
                      <a:pt x="47" y="6"/>
                    </a:lnTo>
                    <a:close/>
                    <a:moveTo>
                      <a:pt x="53" y="8"/>
                    </a:moveTo>
                    <a:lnTo>
                      <a:pt x="57" y="8"/>
                    </a:lnTo>
                    <a:lnTo>
                      <a:pt x="57" y="8"/>
                    </a:lnTo>
                    <a:lnTo>
                      <a:pt x="59" y="9"/>
                    </a:lnTo>
                    <a:lnTo>
                      <a:pt x="59" y="9"/>
                    </a:lnTo>
                    <a:lnTo>
                      <a:pt x="54" y="8"/>
                    </a:lnTo>
                    <a:lnTo>
                      <a:pt x="53" y="8"/>
                    </a:lnTo>
                    <a:lnTo>
                      <a:pt x="51" y="8"/>
                    </a:lnTo>
                    <a:lnTo>
                      <a:pt x="53" y="8"/>
                    </a:lnTo>
                    <a:lnTo>
                      <a:pt x="53" y="8"/>
                    </a:lnTo>
                    <a:close/>
                    <a:moveTo>
                      <a:pt x="35" y="2"/>
                    </a:moveTo>
                    <a:lnTo>
                      <a:pt x="35" y="2"/>
                    </a:lnTo>
                    <a:lnTo>
                      <a:pt x="33" y="2"/>
                    </a:lnTo>
                    <a:lnTo>
                      <a:pt x="33" y="2"/>
                    </a:lnTo>
                    <a:lnTo>
                      <a:pt x="33" y="2"/>
                    </a:lnTo>
                    <a:lnTo>
                      <a:pt x="31" y="2"/>
                    </a:lnTo>
                    <a:lnTo>
                      <a:pt x="28" y="2"/>
                    </a:lnTo>
                    <a:lnTo>
                      <a:pt x="25" y="0"/>
                    </a:lnTo>
                    <a:lnTo>
                      <a:pt x="23" y="0"/>
                    </a:lnTo>
                    <a:lnTo>
                      <a:pt x="23" y="0"/>
                    </a:lnTo>
                    <a:lnTo>
                      <a:pt x="25" y="0"/>
                    </a:lnTo>
                    <a:lnTo>
                      <a:pt x="28" y="0"/>
                    </a:lnTo>
                    <a:lnTo>
                      <a:pt x="35" y="2"/>
                    </a:lnTo>
                    <a:lnTo>
                      <a:pt x="39" y="2"/>
                    </a:lnTo>
                    <a:lnTo>
                      <a:pt x="37" y="2"/>
                    </a:lnTo>
                    <a:lnTo>
                      <a:pt x="37" y="2"/>
                    </a:lnTo>
                    <a:lnTo>
                      <a:pt x="35" y="2"/>
                    </a:lnTo>
                    <a:lnTo>
                      <a:pt x="37" y="2"/>
                    </a:lnTo>
                    <a:lnTo>
                      <a:pt x="37" y="3"/>
                    </a:lnTo>
                    <a:lnTo>
                      <a:pt x="37" y="2"/>
                    </a:lnTo>
                    <a:lnTo>
                      <a:pt x="35" y="2"/>
                    </a:lnTo>
                    <a:lnTo>
                      <a:pt x="35" y="2"/>
                    </a:lnTo>
                    <a:close/>
                    <a:moveTo>
                      <a:pt x="50" y="6"/>
                    </a:moveTo>
                    <a:lnTo>
                      <a:pt x="50" y="6"/>
                    </a:lnTo>
                    <a:lnTo>
                      <a:pt x="51" y="6"/>
                    </a:lnTo>
                    <a:lnTo>
                      <a:pt x="53" y="6"/>
                    </a:lnTo>
                    <a:lnTo>
                      <a:pt x="54" y="6"/>
                    </a:lnTo>
                    <a:lnTo>
                      <a:pt x="59" y="8"/>
                    </a:lnTo>
                    <a:lnTo>
                      <a:pt x="61" y="8"/>
                    </a:lnTo>
                    <a:lnTo>
                      <a:pt x="59" y="8"/>
                    </a:lnTo>
                    <a:lnTo>
                      <a:pt x="61" y="8"/>
                    </a:lnTo>
                    <a:lnTo>
                      <a:pt x="57" y="8"/>
                    </a:lnTo>
                    <a:lnTo>
                      <a:pt x="53" y="8"/>
                    </a:lnTo>
                    <a:lnTo>
                      <a:pt x="53" y="6"/>
                    </a:lnTo>
                    <a:lnTo>
                      <a:pt x="53" y="6"/>
                    </a:lnTo>
                    <a:lnTo>
                      <a:pt x="53" y="6"/>
                    </a:lnTo>
                    <a:lnTo>
                      <a:pt x="51" y="6"/>
                    </a:lnTo>
                    <a:lnTo>
                      <a:pt x="47" y="6"/>
                    </a:lnTo>
                    <a:lnTo>
                      <a:pt x="50" y="6"/>
                    </a:lnTo>
                    <a:lnTo>
                      <a:pt x="50" y="6"/>
                    </a:lnTo>
                    <a:close/>
                    <a:moveTo>
                      <a:pt x="41" y="3"/>
                    </a:moveTo>
                    <a:lnTo>
                      <a:pt x="44" y="3"/>
                    </a:lnTo>
                    <a:lnTo>
                      <a:pt x="47" y="3"/>
                    </a:lnTo>
                    <a:lnTo>
                      <a:pt x="45" y="3"/>
                    </a:lnTo>
                    <a:lnTo>
                      <a:pt x="47" y="3"/>
                    </a:lnTo>
                    <a:lnTo>
                      <a:pt x="44" y="3"/>
                    </a:lnTo>
                    <a:lnTo>
                      <a:pt x="39" y="3"/>
                    </a:lnTo>
                    <a:lnTo>
                      <a:pt x="39" y="3"/>
                    </a:lnTo>
                    <a:lnTo>
                      <a:pt x="41" y="3"/>
                    </a:lnTo>
                    <a:lnTo>
                      <a:pt x="41" y="3"/>
                    </a:lnTo>
                    <a:close/>
                    <a:moveTo>
                      <a:pt x="41" y="2"/>
                    </a:moveTo>
                    <a:lnTo>
                      <a:pt x="41" y="2"/>
                    </a:lnTo>
                    <a:lnTo>
                      <a:pt x="44" y="3"/>
                    </a:lnTo>
                    <a:lnTo>
                      <a:pt x="41" y="2"/>
                    </a:lnTo>
                    <a:lnTo>
                      <a:pt x="39" y="2"/>
                    </a:lnTo>
                    <a:lnTo>
                      <a:pt x="41" y="2"/>
                    </a:lnTo>
                    <a:lnTo>
                      <a:pt x="41" y="2"/>
                    </a:lnTo>
                    <a:close/>
                    <a:moveTo>
                      <a:pt x="76" y="12"/>
                    </a:moveTo>
                    <a:lnTo>
                      <a:pt x="81" y="13"/>
                    </a:lnTo>
                    <a:lnTo>
                      <a:pt x="79" y="13"/>
                    </a:lnTo>
                    <a:lnTo>
                      <a:pt x="79" y="13"/>
                    </a:lnTo>
                    <a:lnTo>
                      <a:pt x="76" y="13"/>
                    </a:lnTo>
                    <a:lnTo>
                      <a:pt x="70" y="12"/>
                    </a:lnTo>
                    <a:lnTo>
                      <a:pt x="69" y="12"/>
                    </a:lnTo>
                    <a:lnTo>
                      <a:pt x="65" y="9"/>
                    </a:lnTo>
                    <a:lnTo>
                      <a:pt x="65" y="9"/>
                    </a:lnTo>
                    <a:lnTo>
                      <a:pt x="65" y="9"/>
                    </a:lnTo>
                    <a:lnTo>
                      <a:pt x="65" y="8"/>
                    </a:lnTo>
                    <a:lnTo>
                      <a:pt x="70" y="9"/>
                    </a:lnTo>
                    <a:lnTo>
                      <a:pt x="75" y="12"/>
                    </a:lnTo>
                    <a:lnTo>
                      <a:pt x="76" y="12"/>
                    </a:lnTo>
                    <a:lnTo>
                      <a:pt x="76" y="12"/>
                    </a:lnTo>
                    <a:close/>
                    <a:moveTo>
                      <a:pt x="39" y="2"/>
                    </a:moveTo>
                    <a:lnTo>
                      <a:pt x="44" y="2"/>
                    </a:lnTo>
                    <a:lnTo>
                      <a:pt x="45" y="2"/>
                    </a:lnTo>
                    <a:lnTo>
                      <a:pt x="47" y="3"/>
                    </a:lnTo>
                    <a:lnTo>
                      <a:pt x="50" y="3"/>
                    </a:lnTo>
                    <a:lnTo>
                      <a:pt x="47" y="3"/>
                    </a:lnTo>
                    <a:lnTo>
                      <a:pt x="45" y="3"/>
                    </a:lnTo>
                    <a:lnTo>
                      <a:pt x="44" y="3"/>
                    </a:lnTo>
                    <a:lnTo>
                      <a:pt x="41" y="2"/>
                    </a:lnTo>
                    <a:lnTo>
                      <a:pt x="39" y="2"/>
                    </a:lnTo>
                    <a:lnTo>
                      <a:pt x="39" y="2"/>
                    </a:lnTo>
                    <a:close/>
                    <a:moveTo>
                      <a:pt x="50" y="3"/>
                    </a:moveTo>
                    <a:lnTo>
                      <a:pt x="47" y="3"/>
                    </a:lnTo>
                    <a:lnTo>
                      <a:pt x="50" y="3"/>
                    </a:lnTo>
                    <a:lnTo>
                      <a:pt x="50" y="3"/>
                    </a:lnTo>
                    <a:lnTo>
                      <a:pt x="51" y="3"/>
                    </a:lnTo>
                    <a:lnTo>
                      <a:pt x="57" y="6"/>
                    </a:lnTo>
                    <a:lnTo>
                      <a:pt x="54" y="6"/>
                    </a:lnTo>
                    <a:lnTo>
                      <a:pt x="57" y="6"/>
                    </a:lnTo>
                    <a:lnTo>
                      <a:pt x="57" y="6"/>
                    </a:lnTo>
                    <a:lnTo>
                      <a:pt x="53" y="3"/>
                    </a:lnTo>
                    <a:lnTo>
                      <a:pt x="53" y="3"/>
                    </a:lnTo>
                    <a:lnTo>
                      <a:pt x="53" y="3"/>
                    </a:lnTo>
                    <a:lnTo>
                      <a:pt x="50" y="3"/>
                    </a:lnTo>
                    <a:lnTo>
                      <a:pt x="50" y="3"/>
                    </a:lnTo>
                    <a:close/>
                    <a:moveTo>
                      <a:pt x="33" y="2"/>
                    </a:moveTo>
                    <a:lnTo>
                      <a:pt x="37" y="2"/>
                    </a:lnTo>
                    <a:lnTo>
                      <a:pt x="35" y="2"/>
                    </a:lnTo>
                    <a:lnTo>
                      <a:pt x="33" y="2"/>
                    </a:lnTo>
                    <a:lnTo>
                      <a:pt x="29" y="0"/>
                    </a:lnTo>
                    <a:lnTo>
                      <a:pt x="28" y="0"/>
                    </a:lnTo>
                    <a:lnTo>
                      <a:pt x="28" y="0"/>
                    </a:lnTo>
                    <a:lnTo>
                      <a:pt x="28" y="0"/>
                    </a:lnTo>
                    <a:lnTo>
                      <a:pt x="29" y="0"/>
                    </a:lnTo>
                    <a:lnTo>
                      <a:pt x="29" y="0"/>
                    </a:lnTo>
                    <a:lnTo>
                      <a:pt x="29" y="0"/>
                    </a:lnTo>
                    <a:lnTo>
                      <a:pt x="29" y="0"/>
                    </a:lnTo>
                    <a:lnTo>
                      <a:pt x="31" y="0"/>
                    </a:lnTo>
                    <a:lnTo>
                      <a:pt x="31" y="0"/>
                    </a:lnTo>
                    <a:lnTo>
                      <a:pt x="31" y="0"/>
                    </a:lnTo>
                    <a:lnTo>
                      <a:pt x="31" y="2"/>
                    </a:lnTo>
                    <a:lnTo>
                      <a:pt x="33" y="2"/>
                    </a:lnTo>
                    <a:lnTo>
                      <a:pt x="33" y="2"/>
                    </a:lnTo>
                    <a:lnTo>
                      <a:pt x="33" y="2"/>
                    </a:lnTo>
                    <a:lnTo>
                      <a:pt x="33" y="2"/>
                    </a:lnTo>
                    <a:lnTo>
                      <a:pt x="35" y="2"/>
                    </a:lnTo>
                    <a:lnTo>
                      <a:pt x="35" y="2"/>
                    </a:lnTo>
                    <a:lnTo>
                      <a:pt x="35" y="2"/>
                    </a:lnTo>
                    <a:lnTo>
                      <a:pt x="35" y="2"/>
                    </a:lnTo>
                    <a:lnTo>
                      <a:pt x="37" y="2"/>
                    </a:lnTo>
                    <a:lnTo>
                      <a:pt x="37" y="2"/>
                    </a:lnTo>
                    <a:lnTo>
                      <a:pt x="37" y="2"/>
                    </a:lnTo>
                    <a:lnTo>
                      <a:pt x="37" y="2"/>
                    </a:lnTo>
                    <a:lnTo>
                      <a:pt x="39" y="2"/>
                    </a:lnTo>
                    <a:lnTo>
                      <a:pt x="39" y="2"/>
                    </a:lnTo>
                    <a:lnTo>
                      <a:pt x="39" y="2"/>
                    </a:lnTo>
                    <a:lnTo>
                      <a:pt x="39" y="2"/>
                    </a:lnTo>
                    <a:lnTo>
                      <a:pt x="41" y="2"/>
                    </a:lnTo>
                    <a:lnTo>
                      <a:pt x="41" y="2"/>
                    </a:lnTo>
                    <a:lnTo>
                      <a:pt x="41" y="2"/>
                    </a:lnTo>
                    <a:lnTo>
                      <a:pt x="41" y="2"/>
                    </a:lnTo>
                    <a:lnTo>
                      <a:pt x="41" y="2"/>
                    </a:lnTo>
                    <a:lnTo>
                      <a:pt x="44" y="2"/>
                    </a:lnTo>
                    <a:lnTo>
                      <a:pt x="44" y="2"/>
                    </a:lnTo>
                    <a:lnTo>
                      <a:pt x="44" y="2"/>
                    </a:lnTo>
                    <a:lnTo>
                      <a:pt x="44" y="2"/>
                    </a:lnTo>
                    <a:lnTo>
                      <a:pt x="44" y="2"/>
                    </a:lnTo>
                    <a:lnTo>
                      <a:pt x="39" y="2"/>
                    </a:lnTo>
                    <a:lnTo>
                      <a:pt x="35" y="2"/>
                    </a:lnTo>
                    <a:lnTo>
                      <a:pt x="33" y="2"/>
                    </a:lnTo>
                    <a:lnTo>
                      <a:pt x="33" y="2"/>
                    </a:lnTo>
                    <a:lnTo>
                      <a:pt x="33" y="2"/>
                    </a:lnTo>
                    <a:close/>
                    <a:moveTo>
                      <a:pt x="57" y="6"/>
                    </a:moveTo>
                    <a:lnTo>
                      <a:pt x="59" y="6"/>
                    </a:lnTo>
                    <a:lnTo>
                      <a:pt x="57" y="6"/>
                    </a:lnTo>
                    <a:lnTo>
                      <a:pt x="54" y="6"/>
                    </a:lnTo>
                    <a:lnTo>
                      <a:pt x="57" y="6"/>
                    </a:lnTo>
                    <a:lnTo>
                      <a:pt x="57" y="6"/>
                    </a:lnTo>
                    <a:close/>
                    <a:moveTo>
                      <a:pt x="22" y="0"/>
                    </a:moveTo>
                    <a:lnTo>
                      <a:pt x="23" y="0"/>
                    </a:lnTo>
                    <a:lnTo>
                      <a:pt x="28" y="0"/>
                    </a:lnTo>
                    <a:lnTo>
                      <a:pt x="28" y="0"/>
                    </a:lnTo>
                    <a:lnTo>
                      <a:pt x="23" y="0"/>
                    </a:lnTo>
                    <a:lnTo>
                      <a:pt x="22" y="0"/>
                    </a:lnTo>
                    <a:lnTo>
                      <a:pt x="22" y="0"/>
                    </a:lnTo>
                    <a:close/>
                    <a:moveTo>
                      <a:pt x="65" y="8"/>
                    </a:moveTo>
                    <a:lnTo>
                      <a:pt x="67" y="8"/>
                    </a:lnTo>
                    <a:lnTo>
                      <a:pt x="65" y="8"/>
                    </a:lnTo>
                    <a:lnTo>
                      <a:pt x="65" y="8"/>
                    </a:lnTo>
                    <a:lnTo>
                      <a:pt x="65" y="8"/>
                    </a:lnTo>
                    <a:lnTo>
                      <a:pt x="63" y="8"/>
                    </a:lnTo>
                    <a:lnTo>
                      <a:pt x="61" y="6"/>
                    </a:lnTo>
                    <a:lnTo>
                      <a:pt x="59" y="6"/>
                    </a:lnTo>
                    <a:lnTo>
                      <a:pt x="61" y="6"/>
                    </a:lnTo>
                    <a:lnTo>
                      <a:pt x="61" y="6"/>
                    </a:lnTo>
                    <a:lnTo>
                      <a:pt x="63" y="6"/>
                    </a:lnTo>
                    <a:lnTo>
                      <a:pt x="63" y="6"/>
                    </a:lnTo>
                    <a:lnTo>
                      <a:pt x="61" y="6"/>
                    </a:lnTo>
                    <a:lnTo>
                      <a:pt x="65" y="6"/>
                    </a:lnTo>
                    <a:lnTo>
                      <a:pt x="67" y="8"/>
                    </a:lnTo>
                    <a:lnTo>
                      <a:pt x="69" y="8"/>
                    </a:lnTo>
                    <a:lnTo>
                      <a:pt x="70" y="8"/>
                    </a:lnTo>
                    <a:lnTo>
                      <a:pt x="70" y="8"/>
                    </a:lnTo>
                    <a:lnTo>
                      <a:pt x="75" y="9"/>
                    </a:lnTo>
                    <a:lnTo>
                      <a:pt x="76" y="9"/>
                    </a:lnTo>
                    <a:lnTo>
                      <a:pt x="82" y="12"/>
                    </a:lnTo>
                    <a:lnTo>
                      <a:pt x="81" y="12"/>
                    </a:lnTo>
                    <a:lnTo>
                      <a:pt x="82" y="12"/>
                    </a:lnTo>
                    <a:lnTo>
                      <a:pt x="81" y="12"/>
                    </a:lnTo>
                    <a:lnTo>
                      <a:pt x="81" y="12"/>
                    </a:lnTo>
                    <a:lnTo>
                      <a:pt x="76" y="9"/>
                    </a:lnTo>
                    <a:lnTo>
                      <a:pt x="75" y="9"/>
                    </a:lnTo>
                    <a:lnTo>
                      <a:pt x="73" y="9"/>
                    </a:lnTo>
                    <a:lnTo>
                      <a:pt x="75" y="9"/>
                    </a:lnTo>
                    <a:lnTo>
                      <a:pt x="76" y="9"/>
                    </a:lnTo>
                    <a:lnTo>
                      <a:pt x="79" y="12"/>
                    </a:lnTo>
                    <a:lnTo>
                      <a:pt x="75" y="12"/>
                    </a:lnTo>
                    <a:lnTo>
                      <a:pt x="75" y="12"/>
                    </a:lnTo>
                    <a:lnTo>
                      <a:pt x="70" y="9"/>
                    </a:lnTo>
                    <a:lnTo>
                      <a:pt x="69" y="9"/>
                    </a:lnTo>
                    <a:lnTo>
                      <a:pt x="65" y="8"/>
                    </a:lnTo>
                    <a:lnTo>
                      <a:pt x="65" y="8"/>
                    </a:lnTo>
                    <a:close/>
                    <a:moveTo>
                      <a:pt x="25" y="0"/>
                    </a:moveTo>
                    <a:lnTo>
                      <a:pt x="25" y="0"/>
                    </a:lnTo>
                    <a:lnTo>
                      <a:pt x="25" y="0"/>
                    </a:lnTo>
                    <a:lnTo>
                      <a:pt x="23" y="0"/>
                    </a:lnTo>
                    <a:lnTo>
                      <a:pt x="23" y="0"/>
                    </a:lnTo>
                    <a:lnTo>
                      <a:pt x="25" y="0"/>
                    </a:lnTo>
                    <a:lnTo>
                      <a:pt x="25" y="0"/>
                    </a:lnTo>
                    <a:close/>
                    <a:moveTo>
                      <a:pt x="54" y="3"/>
                    </a:moveTo>
                    <a:lnTo>
                      <a:pt x="54" y="3"/>
                    </a:lnTo>
                    <a:lnTo>
                      <a:pt x="57" y="3"/>
                    </a:lnTo>
                    <a:lnTo>
                      <a:pt x="54" y="3"/>
                    </a:lnTo>
                    <a:lnTo>
                      <a:pt x="53" y="3"/>
                    </a:lnTo>
                    <a:lnTo>
                      <a:pt x="50" y="3"/>
                    </a:lnTo>
                    <a:lnTo>
                      <a:pt x="50" y="3"/>
                    </a:lnTo>
                    <a:lnTo>
                      <a:pt x="50" y="3"/>
                    </a:lnTo>
                    <a:lnTo>
                      <a:pt x="50" y="3"/>
                    </a:lnTo>
                    <a:lnTo>
                      <a:pt x="51" y="3"/>
                    </a:lnTo>
                    <a:lnTo>
                      <a:pt x="51" y="3"/>
                    </a:lnTo>
                    <a:lnTo>
                      <a:pt x="51" y="3"/>
                    </a:lnTo>
                    <a:lnTo>
                      <a:pt x="51" y="3"/>
                    </a:lnTo>
                    <a:lnTo>
                      <a:pt x="53" y="3"/>
                    </a:lnTo>
                    <a:lnTo>
                      <a:pt x="53" y="3"/>
                    </a:lnTo>
                    <a:lnTo>
                      <a:pt x="53" y="3"/>
                    </a:lnTo>
                    <a:lnTo>
                      <a:pt x="53" y="3"/>
                    </a:lnTo>
                    <a:lnTo>
                      <a:pt x="54" y="3"/>
                    </a:lnTo>
                    <a:lnTo>
                      <a:pt x="54" y="3"/>
                    </a:lnTo>
                    <a:lnTo>
                      <a:pt x="54" y="3"/>
                    </a:lnTo>
                    <a:lnTo>
                      <a:pt x="54" y="3"/>
                    </a:lnTo>
                    <a:lnTo>
                      <a:pt x="54" y="3"/>
                    </a:lnTo>
                    <a:close/>
                    <a:moveTo>
                      <a:pt x="89" y="16"/>
                    </a:moveTo>
                    <a:lnTo>
                      <a:pt x="91" y="16"/>
                    </a:lnTo>
                    <a:lnTo>
                      <a:pt x="89" y="16"/>
                    </a:lnTo>
                    <a:lnTo>
                      <a:pt x="85" y="13"/>
                    </a:lnTo>
                    <a:lnTo>
                      <a:pt x="85" y="13"/>
                    </a:lnTo>
                    <a:lnTo>
                      <a:pt x="85" y="13"/>
                    </a:lnTo>
                    <a:lnTo>
                      <a:pt x="82" y="12"/>
                    </a:lnTo>
                    <a:lnTo>
                      <a:pt x="82" y="12"/>
                    </a:lnTo>
                    <a:lnTo>
                      <a:pt x="86" y="13"/>
                    </a:lnTo>
                    <a:lnTo>
                      <a:pt x="86" y="13"/>
                    </a:lnTo>
                    <a:lnTo>
                      <a:pt x="85" y="12"/>
                    </a:lnTo>
                    <a:lnTo>
                      <a:pt x="82" y="12"/>
                    </a:lnTo>
                    <a:lnTo>
                      <a:pt x="79" y="9"/>
                    </a:lnTo>
                    <a:lnTo>
                      <a:pt x="76" y="9"/>
                    </a:lnTo>
                    <a:lnTo>
                      <a:pt x="76" y="9"/>
                    </a:lnTo>
                    <a:lnTo>
                      <a:pt x="73" y="8"/>
                    </a:lnTo>
                    <a:lnTo>
                      <a:pt x="73" y="8"/>
                    </a:lnTo>
                    <a:lnTo>
                      <a:pt x="70" y="8"/>
                    </a:lnTo>
                    <a:lnTo>
                      <a:pt x="70" y="8"/>
                    </a:lnTo>
                    <a:lnTo>
                      <a:pt x="70" y="8"/>
                    </a:lnTo>
                    <a:lnTo>
                      <a:pt x="73" y="8"/>
                    </a:lnTo>
                    <a:lnTo>
                      <a:pt x="73" y="8"/>
                    </a:lnTo>
                    <a:lnTo>
                      <a:pt x="73" y="8"/>
                    </a:lnTo>
                    <a:lnTo>
                      <a:pt x="73" y="9"/>
                    </a:lnTo>
                    <a:lnTo>
                      <a:pt x="75" y="9"/>
                    </a:lnTo>
                    <a:lnTo>
                      <a:pt x="75" y="9"/>
                    </a:lnTo>
                    <a:lnTo>
                      <a:pt x="75" y="9"/>
                    </a:lnTo>
                    <a:lnTo>
                      <a:pt x="75" y="9"/>
                    </a:lnTo>
                    <a:lnTo>
                      <a:pt x="76" y="9"/>
                    </a:lnTo>
                    <a:lnTo>
                      <a:pt x="76" y="9"/>
                    </a:lnTo>
                    <a:lnTo>
                      <a:pt x="76" y="9"/>
                    </a:lnTo>
                    <a:lnTo>
                      <a:pt x="76" y="9"/>
                    </a:lnTo>
                    <a:lnTo>
                      <a:pt x="79" y="9"/>
                    </a:lnTo>
                    <a:lnTo>
                      <a:pt x="79" y="9"/>
                    </a:lnTo>
                    <a:lnTo>
                      <a:pt x="79" y="9"/>
                    </a:lnTo>
                    <a:lnTo>
                      <a:pt x="79" y="9"/>
                    </a:lnTo>
                    <a:lnTo>
                      <a:pt x="81" y="9"/>
                    </a:lnTo>
                    <a:lnTo>
                      <a:pt x="81" y="12"/>
                    </a:lnTo>
                    <a:lnTo>
                      <a:pt x="81" y="12"/>
                    </a:lnTo>
                    <a:lnTo>
                      <a:pt x="81" y="12"/>
                    </a:lnTo>
                    <a:lnTo>
                      <a:pt x="82" y="12"/>
                    </a:lnTo>
                    <a:lnTo>
                      <a:pt x="82" y="12"/>
                    </a:lnTo>
                    <a:lnTo>
                      <a:pt x="82" y="12"/>
                    </a:lnTo>
                    <a:lnTo>
                      <a:pt x="82" y="12"/>
                    </a:lnTo>
                    <a:lnTo>
                      <a:pt x="82" y="12"/>
                    </a:lnTo>
                    <a:lnTo>
                      <a:pt x="85" y="12"/>
                    </a:lnTo>
                    <a:lnTo>
                      <a:pt x="85" y="12"/>
                    </a:lnTo>
                    <a:lnTo>
                      <a:pt x="85" y="12"/>
                    </a:lnTo>
                    <a:lnTo>
                      <a:pt x="85" y="12"/>
                    </a:lnTo>
                    <a:lnTo>
                      <a:pt x="86" y="12"/>
                    </a:lnTo>
                    <a:lnTo>
                      <a:pt x="86" y="12"/>
                    </a:lnTo>
                    <a:lnTo>
                      <a:pt x="86" y="13"/>
                    </a:lnTo>
                    <a:lnTo>
                      <a:pt x="86" y="13"/>
                    </a:lnTo>
                    <a:lnTo>
                      <a:pt x="89" y="13"/>
                    </a:lnTo>
                    <a:lnTo>
                      <a:pt x="89" y="13"/>
                    </a:lnTo>
                    <a:lnTo>
                      <a:pt x="89" y="13"/>
                    </a:lnTo>
                    <a:lnTo>
                      <a:pt x="89" y="13"/>
                    </a:lnTo>
                    <a:lnTo>
                      <a:pt x="89" y="13"/>
                    </a:lnTo>
                    <a:lnTo>
                      <a:pt x="91" y="13"/>
                    </a:lnTo>
                    <a:lnTo>
                      <a:pt x="91" y="13"/>
                    </a:lnTo>
                    <a:lnTo>
                      <a:pt x="91" y="13"/>
                    </a:lnTo>
                    <a:lnTo>
                      <a:pt x="91" y="13"/>
                    </a:lnTo>
                    <a:lnTo>
                      <a:pt x="92" y="13"/>
                    </a:lnTo>
                    <a:lnTo>
                      <a:pt x="92" y="16"/>
                    </a:lnTo>
                    <a:lnTo>
                      <a:pt x="92" y="16"/>
                    </a:lnTo>
                    <a:lnTo>
                      <a:pt x="92" y="16"/>
                    </a:lnTo>
                    <a:lnTo>
                      <a:pt x="95" y="16"/>
                    </a:lnTo>
                    <a:lnTo>
                      <a:pt x="95" y="16"/>
                    </a:lnTo>
                    <a:lnTo>
                      <a:pt x="95" y="16"/>
                    </a:lnTo>
                    <a:lnTo>
                      <a:pt x="95" y="16"/>
                    </a:lnTo>
                    <a:lnTo>
                      <a:pt x="97" y="16"/>
                    </a:lnTo>
                    <a:lnTo>
                      <a:pt x="97" y="16"/>
                    </a:lnTo>
                    <a:lnTo>
                      <a:pt x="97" y="16"/>
                    </a:lnTo>
                    <a:lnTo>
                      <a:pt x="97" y="16"/>
                    </a:lnTo>
                    <a:lnTo>
                      <a:pt x="97" y="16"/>
                    </a:lnTo>
                    <a:lnTo>
                      <a:pt x="98" y="18"/>
                    </a:lnTo>
                    <a:lnTo>
                      <a:pt x="98" y="18"/>
                    </a:lnTo>
                    <a:lnTo>
                      <a:pt x="98" y="18"/>
                    </a:lnTo>
                    <a:lnTo>
                      <a:pt x="98" y="18"/>
                    </a:lnTo>
                    <a:lnTo>
                      <a:pt x="101" y="18"/>
                    </a:lnTo>
                    <a:lnTo>
                      <a:pt x="101" y="18"/>
                    </a:lnTo>
                    <a:lnTo>
                      <a:pt x="101" y="18"/>
                    </a:lnTo>
                    <a:lnTo>
                      <a:pt x="101" y="18"/>
                    </a:lnTo>
                    <a:lnTo>
                      <a:pt x="102" y="18"/>
                    </a:lnTo>
                    <a:lnTo>
                      <a:pt x="102" y="18"/>
                    </a:lnTo>
                    <a:lnTo>
                      <a:pt x="102" y="18"/>
                    </a:lnTo>
                    <a:lnTo>
                      <a:pt x="102" y="18"/>
                    </a:lnTo>
                    <a:lnTo>
                      <a:pt x="104" y="19"/>
                    </a:lnTo>
                    <a:lnTo>
                      <a:pt x="104" y="19"/>
                    </a:lnTo>
                    <a:lnTo>
                      <a:pt x="104" y="19"/>
                    </a:lnTo>
                    <a:lnTo>
                      <a:pt x="104" y="19"/>
                    </a:lnTo>
                    <a:lnTo>
                      <a:pt x="104" y="19"/>
                    </a:lnTo>
                    <a:lnTo>
                      <a:pt x="107" y="19"/>
                    </a:lnTo>
                    <a:lnTo>
                      <a:pt x="107" y="19"/>
                    </a:lnTo>
                    <a:lnTo>
                      <a:pt x="107" y="19"/>
                    </a:lnTo>
                    <a:lnTo>
                      <a:pt x="107" y="19"/>
                    </a:lnTo>
                    <a:lnTo>
                      <a:pt x="108" y="19"/>
                    </a:lnTo>
                    <a:lnTo>
                      <a:pt x="108" y="22"/>
                    </a:lnTo>
                    <a:lnTo>
                      <a:pt x="108" y="22"/>
                    </a:lnTo>
                    <a:lnTo>
                      <a:pt x="108" y="22"/>
                    </a:lnTo>
                    <a:lnTo>
                      <a:pt x="108" y="22"/>
                    </a:lnTo>
                    <a:lnTo>
                      <a:pt x="111" y="22"/>
                    </a:lnTo>
                    <a:lnTo>
                      <a:pt x="111" y="22"/>
                    </a:lnTo>
                    <a:lnTo>
                      <a:pt x="111" y="22"/>
                    </a:lnTo>
                    <a:lnTo>
                      <a:pt x="111" y="22"/>
                    </a:lnTo>
                    <a:lnTo>
                      <a:pt x="113" y="22"/>
                    </a:lnTo>
                    <a:lnTo>
                      <a:pt x="113" y="22"/>
                    </a:lnTo>
                    <a:lnTo>
                      <a:pt x="113" y="24"/>
                    </a:lnTo>
                    <a:lnTo>
                      <a:pt x="113" y="24"/>
                    </a:lnTo>
                    <a:lnTo>
                      <a:pt x="113" y="24"/>
                    </a:lnTo>
                    <a:lnTo>
                      <a:pt x="114" y="24"/>
                    </a:lnTo>
                    <a:lnTo>
                      <a:pt x="114" y="24"/>
                    </a:lnTo>
                    <a:lnTo>
                      <a:pt x="114" y="24"/>
                    </a:lnTo>
                    <a:lnTo>
                      <a:pt x="114" y="24"/>
                    </a:lnTo>
                    <a:lnTo>
                      <a:pt x="117" y="24"/>
                    </a:lnTo>
                    <a:lnTo>
                      <a:pt x="117" y="24"/>
                    </a:lnTo>
                    <a:lnTo>
                      <a:pt x="117" y="24"/>
                    </a:lnTo>
                    <a:lnTo>
                      <a:pt x="117" y="25"/>
                    </a:lnTo>
                    <a:lnTo>
                      <a:pt x="118" y="25"/>
                    </a:lnTo>
                    <a:lnTo>
                      <a:pt x="118" y="25"/>
                    </a:lnTo>
                    <a:lnTo>
                      <a:pt x="118" y="25"/>
                    </a:lnTo>
                    <a:lnTo>
                      <a:pt x="118" y="25"/>
                    </a:lnTo>
                    <a:lnTo>
                      <a:pt x="118" y="25"/>
                    </a:lnTo>
                    <a:lnTo>
                      <a:pt x="120" y="25"/>
                    </a:lnTo>
                    <a:lnTo>
                      <a:pt x="120" y="25"/>
                    </a:lnTo>
                    <a:lnTo>
                      <a:pt x="120" y="25"/>
                    </a:lnTo>
                    <a:lnTo>
                      <a:pt x="120" y="28"/>
                    </a:lnTo>
                    <a:lnTo>
                      <a:pt x="123" y="28"/>
                    </a:lnTo>
                    <a:lnTo>
                      <a:pt x="123" y="28"/>
                    </a:lnTo>
                    <a:lnTo>
                      <a:pt x="123" y="28"/>
                    </a:lnTo>
                    <a:lnTo>
                      <a:pt x="123" y="28"/>
                    </a:lnTo>
                    <a:lnTo>
                      <a:pt x="123" y="28"/>
                    </a:lnTo>
                    <a:lnTo>
                      <a:pt x="124" y="28"/>
                    </a:lnTo>
                    <a:lnTo>
                      <a:pt x="124" y="28"/>
                    </a:lnTo>
                    <a:lnTo>
                      <a:pt x="124" y="28"/>
                    </a:lnTo>
                    <a:lnTo>
                      <a:pt x="124" y="29"/>
                    </a:lnTo>
                    <a:lnTo>
                      <a:pt x="126" y="29"/>
                    </a:lnTo>
                    <a:lnTo>
                      <a:pt x="126" y="29"/>
                    </a:lnTo>
                    <a:lnTo>
                      <a:pt x="126" y="29"/>
                    </a:lnTo>
                    <a:lnTo>
                      <a:pt x="126" y="29"/>
                    </a:lnTo>
                    <a:lnTo>
                      <a:pt x="126" y="29"/>
                    </a:lnTo>
                    <a:lnTo>
                      <a:pt x="129" y="29"/>
                    </a:lnTo>
                    <a:lnTo>
                      <a:pt x="129" y="29"/>
                    </a:lnTo>
                    <a:lnTo>
                      <a:pt x="129" y="29"/>
                    </a:lnTo>
                    <a:lnTo>
                      <a:pt x="129" y="29"/>
                    </a:lnTo>
                    <a:lnTo>
                      <a:pt x="130" y="31"/>
                    </a:lnTo>
                    <a:lnTo>
                      <a:pt x="130" y="31"/>
                    </a:lnTo>
                    <a:lnTo>
                      <a:pt x="130" y="31"/>
                    </a:lnTo>
                    <a:lnTo>
                      <a:pt x="130" y="31"/>
                    </a:lnTo>
                    <a:lnTo>
                      <a:pt x="130" y="31"/>
                    </a:lnTo>
                    <a:lnTo>
                      <a:pt x="132" y="31"/>
                    </a:lnTo>
                    <a:lnTo>
                      <a:pt x="132" y="31"/>
                    </a:lnTo>
                    <a:lnTo>
                      <a:pt x="132" y="31"/>
                    </a:lnTo>
                    <a:lnTo>
                      <a:pt x="132" y="34"/>
                    </a:lnTo>
                    <a:lnTo>
                      <a:pt x="134" y="34"/>
                    </a:lnTo>
                    <a:lnTo>
                      <a:pt x="134" y="34"/>
                    </a:lnTo>
                    <a:lnTo>
                      <a:pt x="134" y="34"/>
                    </a:lnTo>
                    <a:lnTo>
                      <a:pt x="134" y="34"/>
                    </a:lnTo>
                    <a:lnTo>
                      <a:pt x="134" y="34"/>
                    </a:lnTo>
                    <a:lnTo>
                      <a:pt x="136" y="34"/>
                    </a:lnTo>
                    <a:lnTo>
                      <a:pt x="136" y="34"/>
                    </a:lnTo>
                    <a:lnTo>
                      <a:pt x="136" y="35"/>
                    </a:lnTo>
                    <a:lnTo>
                      <a:pt x="136" y="35"/>
                    </a:lnTo>
                    <a:lnTo>
                      <a:pt x="136" y="35"/>
                    </a:lnTo>
                    <a:lnTo>
                      <a:pt x="139" y="35"/>
                    </a:lnTo>
                    <a:lnTo>
                      <a:pt x="139" y="35"/>
                    </a:lnTo>
                    <a:lnTo>
                      <a:pt x="139" y="35"/>
                    </a:lnTo>
                    <a:lnTo>
                      <a:pt x="139" y="35"/>
                    </a:lnTo>
                    <a:lnTo>
                      <a:pt x="140" y="35"/>
                    </a:lnTo>
                    <a:lnTo>
                      <a:pt x="140" y="35"/>
                    </a:lnTo>
                    <a:lnTo>
                      <a:pt x="140" y="38"/>
                    </a:lnTo>
                    <a:lnTo>
                      <a:pt x="140" y="38"/>
                    </a:lnTo>
                    <a:lnTo>
                      <a:pt x="140" y="38"/>
                    </a:lnTo>
                    <a:lnTo>
                      <a:pt x="142" y="38"/>
                    </a:lnTo>
                    <a:lnTo>
                      <a:pt x="142" y="38"/>
                    </a:lnTo>
                    <a:lnTo>
                      <a:pt x="142" y="38"/>
                    </a:lnTo>
                    <a:lnTo>
                      <a:pt x="142" y="38"/>
                    </a:lnTo>
                    <a:lnTo>
                      <a:pt x="142" y="38"/>
                    </a:lnTo>
                    <a:lnTo>
                      <a:pt x="145" y="40"/>
                    </a:lnTo>
                    <a:lnTo>
                      <a:pt x="145" y="40"/>
                    </a:lnTo>
                    <a:lnTo>
                      <a:pt x="145" y="40"/>
                    </a:lnTo>
                    <a:lnTo>
                      <a:pt x="145" y="40"/>
                    </a:lnTo>
                    <a:lnTo>
                      <a:pt x="146" y="40"/>
                    </a:lnTo>
                    <a:lnTo>
                      <a:pt x="146" y="40"/>
                    </a:lnTo>
                    <a:lnTo>
                      <a:pt x="146" y="40"/>
                    </a:lnTo>
                    <a:lnTo>
                      <a:pt x="146" y="41"/>
                    </a:lnTo>
                    <a:lnTo>
                      <a:pt x="146" y="41"/>
                    </a:lnTo>
                    <a:lnTo>
                      <a:pt x="146" y="41"/>
                    </a:lnTo>
                    <a:lnTo>
                      <a:pt x="148" y="41"/>
                    </a:lnTo>
                    <a:lnTo>
                      <a:pt x="148" y="41"/>
                    </a:lnTo>
                    <a:lnTo>
                      <a:pt x="148" y="41"/>
                    </a:lnTo>
                    <a:lnTo>
                      <a:pt x="148" y="41"/>
                    </a:lnTo>
                    <a:lnTo>
                      <a:pt x="149" y="41"/>
                    </a:lnTo>
                    <a:lnTo>
                      <a:pt x="149" y="44"/>
                    </a:lnTo>
                    <a:lnTo>
                      <a:pt x="149" y="44"/>
                    </a:lnTo>
                    <a:lnTo>
                      <a:pt x="149" y="44"/>
                    </a:lnTo>
                    <a:lnTo>
                      <a:pt x="149" y="44"/>
                    </a:lnTo>
                    <a:lnTo>
                      <a:pt x="152" y="44"/>
                    </a:lnTo>
                    <a:lnTo>
                      <a:pt x="152" y="44"/>
                    </a:lnTo>
                    <a:lnTo>
                      <a:pt x="152" y="44"/>
                    </a:lnTo>
                    <a:lnTo>
                      <a:pt x="152" y="44"/>
                    </a:lnTo>
                    <a:lnTo>
                      <a:pt x="152" y="45"/>
                    </a:lnTo>
                    <a:lnTo>
                      <a:pt x="154" y="45"/>
                    </a:lnTo>
                    <a:lnTo>
                      <a:pt x="154" y="45"/>
                    </a:lnTo>
                    <a:lnTo>
                      <a:pt x="154" y="45"/>
                    </a:lnTo>
                    <a:lnTo>
                      <a:pt x="154" y="45"/>
                    </a:lnTo>
                    <a:lnTo>
                      <a:pt x="154" y="45"/>
                    </a:lnTo>
                    <a:lnTo>
                      <a:pt x="156" y="45"/>
                    </a:lnTo>
                    <a:lnTo>
                      <a:pt x="156" y="47"/>
                    </a:lnTo>
                    <a:lnTo>
                      <a:pt x="156" y="47"/>
                    </a:lnTo>
                    <a:lnTo>
                      <a:pt x="156" y="47"/>
                    </a:lnTo>
                    <a:lnTo>
                      <a:pt x="158" y="47"/>
                    </a:lnTo>
                    <a:lnTo>
                      <a:pt x="158" y="47"/>
                    </a:lnTo>
                    <a:lnTo>
                      <a:pt x="158" y="47"/>
                    </a:lnTo>
                    <a:lnTo>
                      <a:pt x="158" y="47"/>
                    </a:lnTo>
                    <a:lnTo>
                      <a:pt x="158" y="47"/>
                    </a:lnTo>
                    <a:lnTo>
                      <a:pt x="156" y="47"/>
                    </a:lnTo>
                    <a:lnTo>
                      <a:pt x="156" y="45"/>
                    </a:lnTo>
                    <a:lnTo>
                      <a:pt x="152" y="45"/>
                    </a:lnTo>
                    <a:lnTo>
                      <a:pt x="149" y="44"/>
                    </a:lnTo>
                    <a:lnTo>
                      <a:pt x="148" y="41"/>
                    </a:lnTo>
                    <a:lnTo>
                      <a:pt x="146" y="41"/>
                    </a:lnTo>
                    <a:lnTo>
                      <a:pt x="146" y="41"/>
                    </a:lnTo>
                    <a:lnTo>
                      <a:pt x="146" y="41"/>
                    </a:lnTo>
                    <a:lnTo>
                      <a:pt x="140" y="38"/>
                    </a:lnTo>
                    <a:lnTo>
                      <a:pt x="139" y="38"/>
                    </a:lnTo>
                    <a:lnTo>
                      <a:pt x="136" y="38"/>
                    </a:lnTo>
                    <a:lnTo>
                      <a:pt x="139" y="38"/>
                    </a:lnTo>
                    <a:lnTo>
                      <a:pt x="140" y="40"/>
                    </a:lnTo>
                    <a:lnTo>
                      <a:pt x="140" y="40"/>
                    </a:lnTo>
                    <a:lnTo>
                      <a:pt x="139" y="40"/>
                    </a:lnTo>
                    <a:lnTo>
                      <a:pt x="139" y="40"/>
                    </a:lnTo>
                    <a:lnTo>
                      <a:pt x="129" y="35"/>
                    </a:lnTo>
                    <a:lnTo>
                      <a:pt x="118" y="31"/>
                    </a:lnTo>
                    <a:lnTo>
                      <a:pt x="104" y="25"/>
                    </a:lnTo>
                    <a:lnTo>
                      <a:pt x="97" y="24"/>
                    </a:lnTo>
                    <a:lnTo>
                      <a:pt x="97" y="24"/>
                    </a:lnTo>
                    <a:lnTo>
                      <a:pt x="98" y="24"/>
                    </a:lnTo>
                    <a:lnTo>
                      <a:pt x="98" y="22"/>
                    </a:lnTo>
                    <a:lnTo>
                      <a:pt x="98" y="22"/>
                    </a:lnTo>
                    <a:lnTo>
                      <a:pt x="97" y="19"/>
                    </a:lnTo>
                    <a:lnTo>
                      <a:pt x="91" y="18"/>
                    </a:lnTo>
                    <a:lnTo>
                      <a:pt x="89" y="18"/>
                    </a:lnTo>
                    <a:lnTo>
                      <a:pt x="89" y="16"/>
                    </a:lnTo>
                    <a:lnTo>
                      <a:pt x="89" y="16"/>
                    </a:lnTo>
                    <a:close/>
                    <a:moveTo>
                      <a:pt x="61" y="6"/>
                    </a:moveTo>
                    <a:lnTo>
                      <a:pt x="61" y="6"/>
                    </a:lnTo>
                    <a:lnTo>
                      <a:pt x="59" y="6"/>
                    </a:lnTo>
                    <a:lnTo>
                      <a:pt x="59" y="6"/>
                    </a:lnTo>
                    <a:lnTo>
                      <a:pt x="59" y="6"/>
                    </a:lnTo>
                    <a:lnTo>
                      <a:pt x="59" y="6"/>
                    </a:lnTo>
                    <a:lnTo>
                      <a:pt x="61" y="6"/>
                    </a:lnTo>
                    <a:lnTo>
                      <a:pt x="61" y="6"/>
                    </a:lnTo>
                    <a:lnTo>
                      <a:pt x="61" y="6"/>
                    </a:lnTo>
                    <a:lnTo>
                      <a:pt x="61" y="6"/>
                    </a:lnTo>
                    <a:lnTo>
                      <a:pt x="61" y="6"/>
                    </a:lnTo>
                    <a:close/>
                    <a:moveTo>
                      <a:pt x="98" y="22"/>
                    </a:moveTo>
                    <a:lnTo>
                      <a:pt x="98" y="22"/>
                    </a:lnTo>
                    <a:lnTo>
                      <a:pt x="97" y="22"/>
                    </a:lnTo>
                    <a:lnTo>
                      <a:pt x="95" y="19"/>
                    </a:lnTo>
                    <a:lnTo>
                      <a:pt x="98" y="22"/>
                    </a:lnTo>
                    <a:lnTo>
                      <a:pt x="98" y="22"/>
                    </a:lnTo>
                    <a:close/>
                    <a:moveTo>
                      <a:pt x="160" y="50"/>
                    </a:moveTo>
                    <a:lnTo>
                      <a:pt x="160" y="50"/>
                    </a:lnTo>
                    <a:lnTo>
                      <a:pt x="160" y="50"/>
                    </a:lnTo>
                    <a:lnTo>
                      <a:pt x="158" y="47"/>
                    </a:lnTo>
                    <a:lnTo>
                      <a:pt x="156" y="47"/>
                    </a:lnTo>
                    <a:lnTo>
                      <a:pt x="160" y="50"/>
                    </a:lnTo>
                    <a:lnTo>
                      <a:pt x="160" y="5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2" name="Rectangle 913">
                <a:extLst>
                  <a:ext uri="{FF2B5EF4-FFF2-40B4-BE49-F238E27FC236}">
                    <a16:creationId xmlns:a16="http://schemas.microsoft.com/office/drawing/2014/main" id="{806ACDE1-E348-45AD-A8F1-12593540319C}"/>
                  </a:ext>
                </a:extLst>
              </p:cNvPr>
              <p:cNvSpPr>
                <a:spLocks noChangeArrowheads="1"/>
              </p:cNvSpPr>
              <p:nvPr/>
            </p:nvSpPr>
            <p:spPr bwMode="auto">
              <a:xfrm>
                <a:off x="4113213" y="3802063"/>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3" name="Freeform 914">
                <a:extLst>
                  <a:ext uri="{FF2B5EF4-FFF2-40B4-BE49-F238E27FC236}">
                    <a16:creationId xmlns:a16="http://schemas.microsoft.com/office/drawing/2014/main" id="{2EBFE3E0-125D-4F4D-9107-B0932939CB0E}"/>
                  </a:ext>
                </a:extLst>
              </p:cNvPr>
              <p:cNvSpPr>
                <a:spLocks noEditPoints="1"/>
              </p:cNvSpPr>
              <p:nvPr/>
            </p:nvSpPr>
            <p:spPr bwMode="auto">
              <a:xfrm>
                <a:off x="4029076" y="3309938"/>
                <a:ext cx="344488" cy="271463"/>
              </a:xfrm>
              <a:custGeom>
                <a:avLst/>
                <a:gdLst>
                  <a:gd name="T0" fmla="*/ 200 w 217"/>
                  <a:gd name="T1" fmla="*/ 51 h 171"/>
                  <a:gd name="T2" fmla="*/ 190 w 217"/>
                  <a:gd name="T3" fmla="*/ 57 h 171"/>
                  <a:gd name="T4" fmla="*/ 173 w 217"/>
                  <a:gd name="T5" fmla="*/ 66 h 171"/>
                  <a:gd name="T6" fmla="*/ 168 w 217"/>
                  <a:gd name="T7" fmla="*/ 60 h 171"/>
                  <a:gd name="T8" fmla="*/ 158 w 217"/>
                  <a:gd name="T9" fmla="*/ 69 h 171"/>
                  <a:gd name="T10" fmla="*/ 168 w 217"/>
                  <a:gd name="T11" fmla="*/ 72 h 171"/>
                  <a:gd name="T12" fmla="*/ 170 w 217"/>
                  <a:gd name="T13" fmla="*/ 77 h 171"/>
                  <a:gd name="T14" fmla="*/ 167 w 217"/>
                  <a:gd name="T15" fmla="*/ 89 h 171"/>
                  <a:gd name="T16" fmla="*/ 170 w 217"/>
                  <a:gd name="T17" fmla="*/ 101 h 171"/>
                  <a:gd name="T18" fmla="*/ 174 w 217"/>
                  <a:gd name="T19" fmla="*/ 113 h 171"/>
                  <a:gd name="T20" fmla="*/ 168 w 217"/>
                  <a:gd name="T21" fmla="*/ 125 h 171"/>
                  <a:gd name="T22" fmla="*/ 157 w 217"/>
                  <a:gd name="T23" fmla="*/ 139 h 171"/>
                  <a:gd name="T24" fmla="*/ 142 w 217"/>
                  <a:gd name="T25" fmla="*/ 146 h 171"/>
                  <a:gd name="T26" fmla="*/ 126 w 217"/>
                  <a:gd name="T27" fmla="*/ 152 h 171"/>
                  <a:gd name="T28" fmla="*/ 117 w 217"/>
                  <a:gd name="T29" fmla="*/ 157 h 171"/>
                  <a:gd name="T30" fmla="*/ 105 w 217"/>
                  <a:gd name="T31" fmla="*/ 152 h 171"/>
                  <a:gd name="T32" fmla="*/ 95 w 217"/>
                  <a:gd name="T33" fmla="*/ 142 h 171"/>
                  <a:gd name="T34" fmla="*/ 83 w 217"/>
                  <a:gd name="T35" fmla="*/ 145 h 171"/>
                  <a:gd name="T36" fmla="*/ 78 w 217"/>
                  <a:gd name="T37" fmla="*/ 151 h 171"/>
                  <a:gd name="T38" fmla="*/ 67 w 217"/>
                  <a:gd name="T39" fmla="*/ 145 h 171"/>
                  <a:gd name="T40" fmla="*/ 66 w 217"/>
                  <a:gd name="T41" fmla="*/ 135 h 171"/>
                  <a:gd name="T42" fmla="*/ 69 w 217"/>
                  <a:gd name="T43" fmla="*/ 121 h 171"/>
                  <a:gd name="T44" fmla="*/ 66 w 217"/>
                  <a:gd name="T45" fmla="*/ 113 h 171"/>
                  <a:gd name="T46" fmla="*/ 57 w 217"/>
                  <a:gd name="T47" fmla="*/ 107 h 171"/>
                  <a:gd name="T48" fmla="*/ 46 w 217"/>
                  <a:gd name="T49" fmla="*/ 111 h 171"/>
                  <a:gd name="T50" fmla="*/ 34 w 217"/>
                  <a:gd name="T51" fmla="*/ 110 h 171"/>
                  <a:gd name="T52" fmla="*/ 22 w 217"/>
                  <a:gd name="T53" fmla="*/ 107 h 171"/>
                  <a:gd name="T54" fmla="*/ 14 w 217"/>
                  <a:gd name="T55" fmla="*/ 99 h 171"/>
                  <a:gd name="T56" fmla="*/ 8 w 217"/>
                  <a:gd name="T57" fmla="*/ 91 h 171"/>
                  <a:gd name="T58" fmla="*/ 2 w 217"/>
                  <a:gd name="T59" fmla="*/ 82 h 171"/>
                  <a:gd name="T60" fmla="*/ 6 w 217"/>
                  <a:gd name="T61" fmla="*/ 72 h 171"/>
                  <a:gd name="T62" fmla="*/ 12 w 217"/>
                  <a:gd name="T63" fmla="*/ 66 h 171"/>
                  <a:gd name="T64" fmla="*/ 2 w 217"/>
                  <a:gd name="T65" fmla="*/ 56 h 171"/>
                  <a:gd name="T66" fmla="*/ 2 w 217"/>
                  <a:gd name="T67" fmla="*/ 44 h 171"/>
                  <a:gd name="T68" fmla="*/ 10 w 217"/>
                  <a:gd name="T69" fmla="*/ 40 h 171"/>
                  <a:gd name="T70" fmla="*/ 28 w 217"/>
                  <a:gd name="T71" fmla="*/ 35 h 171"/>
                  <a:gd name="T72" fmla="*/ 34 w 217"/>
                  <a:gd name="T73" fmla="*/ 24 h 171"/>
                  <a:gd name="T74" fmla="*/ 51 w 217"/>
                  <a:gd name="T75" fmla="*/ 18 h 171"/>
                  <a:gd name="T76" fmla="*/ 59 w 217"/>
                  <a:gd name="T77" fmla="*/ 10 h 171"/>
                  <a:gd name="T78" fmla="*/ 67 w 217"/>
                  <a:gd name="T79" fmla="*/ 16 h 171"/>
                  <a:gd name="T80" fmla="*/ 67 w 217"/>
                  <a:gd name="T81" fmla="*/ 29 h 171"/>
                  <a:gd name="T82" fmla="*/ 79 w 217"/>
                  <a:gd name="T83" fmla="*/ 41 h 171"/>
                  <a:gd name="T84" fmla="*/ 97 w 217"/>
                  <a:gd name="T85" fmla="*/ 45 h 171"/>
                  <a:gd name="T86" fmla="*/ 109 w 217"/>
                  <a:gd name="T87" fmla="*/ 51 h 171"/>
                  <a:gd name="T88" fmla="*/ 133 w 217"/>
                  <a:gd name="T89" fmla="*/ 45 h 171"/>
                  <a:gd name="T90" fmla="*/ 147 w 217"/>
                  <a:gd name="T91" fmla="*/ 35 h 171"/>
                  <a:gd name="T92" fmla="*/ 161 w 217"/>
                  <a:gd name="T93" fmla="*/ 29 h 171"/>
                  <a:gd name="T94" fmla="*/ 157 w 217"/>
                  <a:gd name="T95" fmla="*/ 25 h 171"/>
                  <a:gd name="T96" fmla="*/ 158 w 217"/>
                  <a:gd name="T97" fmla="*/ 18 h 171"/>
                  <a:gd name="T98" fmla="*/ 168 w 217"/>
                  <a:gd name="T99" fmla="*/ 6 h 171"/>
                  <a:gd name="T100" fmla="*/ 180 w 217"/>
                  <a:gd name="T101" fmla="*/ 2 h 171"/>
                  <a:gd name="T102" fmla="*/ 198 w 217"/>
                  <a:gd name="T103" fmla="*/ 18 h 171"/>
                  <a:gd name="T104" fmla="*/ 214 w 217"/>
                  <a:gd name="T105" fmla="*/ 19 h 171"/>
                  <a:gd name="T106" fmla="*/ 208 w 217"/>
                  <a:gd name="T107" fmla="*/ 35 h 171"/>
                  <a:gd name="T108" fmla="*/ 206 w 217"/>
                  <a:gd name="T109" fmla="*/ 47 h 171"/>
                  <a:gd name="T110" fmla="*/ 116 w 217"/>
                  <a:gd name="T111" fmla="*/ 171 h 171"/>
                  <a:gd name="T112" fmla="*/ 120 w 217"/>
                  <a:gd name="T113" fmla="*/ 16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7" h="171">
                    <a:moveTo>
                      <a:pt x="206" y="47"/>
                    </a:moveTo>
                    <a:lnTo>
                      <a:pt x="204" y="45"/>
                    </a:lnTo>
                    <a:lnTo>
                      <a:pt x="202" y="47"/>
                    </a:lnTo>
                    <a:lnTo>
                      <a:pt x="202" y="50"/>
                    </a:lnTo>
                    <a:lnTo>
                      <a:pt x="200" y="51"/>
                    </a:lnTo>
                    <a:lnTo>
                      <a:pt x="196" y="51"/>
                    </a:lnTo>
                    <a:lnTo>
                      <a:pt x="198" y="53"/>
                    </a:lnTo>
                    <a:lnTo>
                      <a:pt x="195" y="53"/>
                    </a:lnTo>
                    <a:lnTo>
                      <a:pt x="192" y="51"/>
                    </a:lnTo>
                    <a:lnTo>
                      <a:pt x="190" y="57"/>
                    </a:lnTo>
                    <a:lnTo>
                      <a:pt x="186" y="60"/>
                    </a:lnTo>
                    <a:lnTo>
                      <a:pt x="184" y="61"/>
                    </a:lnTo>
                    <a:lnTo>
                      <a:pt x="183" y="61"/>
                    </a:lnTo>
                    <a:lnTo>
                      <a:pt x="179" y="63"/>
                    </a:lnTo>
                    <a:lnTo>
                      <a:pt x="173" y="66"/>
                    </a:lnTo>
                    <a:lnTo>
                      <a:pt x="173" y="63"/>
                    </a:lnTo>
                    <a:lnTo>
                      <a:pt x="174" y="60"/>
                    </a:lnTo>
                    <a:lnTo>
                      <a:pt x="174" y="57"/>
                    </a:lnTo>
                    <a:lnTo>
                      <a:pt x="170" y="57"/>
                    </a:lnTo>
                    <a:lnTo>
                      <a:pt x="168" y="60"/>
                    </a:lnTo>
                    <a:lnTo>
                      <a:pt x="164" y="61"/>
                    </a:lnTo>
                    <a:lnTo>
                      <a:pt x="163" y="66"/>
                    </a:lnTo>
                    <a:lnTo>
                      <a:pt x="157" y="66"/>
                    </a:lnTo>
                    <a:lnTo>
                      <a:pt x="157" y="69"/>
                    </a:lnTo>
                    <a:lnTo>
                      <a:pt x="158" y="69"/>
                    </a:lnTo>
                    <a:lnTo>
                      <a:pt x="161" y="69"/>
                    </a:lnTo>
                    <a:lnTo>
                      <a:pt x="163" y="72"/>
                    </a:lnTo>
                    <a:lnTo>
                      <a:pt x="163" y="75"/>
                    </a:lnTo>
                    <a:lnTo>
                      <a:pt x="164" y="75"/>
                    </a:lnTo>
                    <a:lnTo>
                      <a:pt x="168" y="72"/>
                    </a:lnTo>
                    <a:lnTo>
                      <a:pt x="173" y="73"/>
                    </a:lnTo>
                    <a:lnTo>
                      <a:pt x="176" y="73"/>
                    </a:lnTo>
                    <a:lnTo>
                      <a:pt x="176" y="77"/>
                    </a:lnTo>
                    <a:lnTo>
                      <a:pt x="174" y="75"/>
                    </a:lnTo>
                    <a:lnTo>
                      <a:pt x="170" y="77"/>
                    </a:lnTo>
                    <a:lnTo>
                      <a:pt x="168" y="79"/>
                    </a:lnTo>
                    <a:lnTo>
                      <a:pt x="167" y="82"/>
                    </a:lnTo>
                    <a:lnTo>
                      <a:pt x="164" y="83"/>
                    </a:lnTo>
                    <a:lnTo>
                      <a:pt x="163" y="88"/>
                    </a:lnTo>
                    <a:lnTo>
                      <a:pt x="167" y="89"/>
                    </a:lnTo>
                    <a:lnTo>
                      <a:pt x="170" y="95"/>
                    </a:lnTo>
                    <a:lnTo>
                      <a:pt x="170" y="97"/>
                    </a:lnTo>
                    <a:lnTo>
                      <a:pt x="173" y="99"/>
                    </a:lnTo>
                    <a:lnTo>
                      <a:pt x="174" y="101"/>
                    </a:lnTo>
                    <a:lnTo>
                      <a:pt x="170" y="101"/>
                    </a:lnTo>
                    <a:lnTo>
                      <a:pt x="174" y="105"/>
                    </a:lnTo>
                    <a:lnTo>
                      <a:pt x="174" y="105"/>
                    </a:lnTo>
                    <a:lnTo>
                      <a:pt x="170" y="107"/>
                    </a:lnTo>
                    <a:lnTo>
                      <a:pt x="173" y="110"/>
                    </a:lnTo>
                    <a:lnTo>
                      <a:pt x="174" y="113"/>
                    </a:lnTo>
                    <a:lnTo>
                      <a:pt x="174" y="114"/>
                    </a:lnTo>
                    <a:lnTo>
                      <a:pt x="174" y="119"/>
                    </a:lnTo>
                    <a:lnTo>
                      <a:pt x="173" y="119"/>
                    </a:lnTo>
                    <a:lnTo>
                      <a:pt x="168" y="123"/>
                    </a:lnTo>
                    <a:lnTo>
                      <a:pt x="168" y="125"/>
                    </a:lnTo>
                    <a:lnTo>
                      <a:pt x="167" y="127"/>
                    </a:lnTo>
                    <a:lnTo>
                      <a:pt x="164" y="129"/>
                    </a:lnTo>
                    <a:lnTo>
                      <a:pt x="164" y="129"/>
                    </a:lnTo>
                    <a:lnTo>
                      <a:pt x="161" y="136"/>
                    </a:lnTo>
                    <a:lnTo>
                      <a:pt x="157" y="139"/>
                    </a:lnTo>
                    <a:lnTo>
                      <a:pt x="157" y="141"/>
                    </a:lnTo>
                    <a:lnTo>
                      <a:pt x="152" y="142"/>
                    </a:lnTo>
                    <a:lnTo>
                      <a:pt x="148" y="146"/>
                    </a:lnTo>
                    <a:lnTo>
                      <a:pt x="145" y="149"/>
                    </a:lnTo>
                    <a:lnTo>
                      <a:pt x="142" y="146"/>
                    </a:lnTo>
                    <a:lnTo>
                      <a:pt x="139" y="149"/>
                    </a:lnTo>
                    <a:lnTo>
                      <a:pt x="136" y="149"/>
                    </a:lnTo>
                    <a:lnTo>
                      <a:pt x="135" y="151"/>
                    </a:lnTo>
                    <a:lnTo>
                      <a:pt x="135" y="151"/>
                    </a:lnTo>
                    <a:lnTo>
                      <a:pt x="126" y="152"/>
                    </a:lnTo>
                    <a:lnTo>
                      <a:pt x="123" y="152"/>
                    </a:lnTo>
                    <a:lnTo>
                      <a:pt x="119" y="157"/>
                    </a:lnTo>
                    <a:lnTo>
                      <a:pt x="120" y="158"/>
                    </a:lnTo>
                    <a:lnTo>
                      <a:pt x="117" y="161"/>
                    </a:lnTo>
                    <a:lnTo>
                      <a:pt x="117" y="157"/>
                    </a:lnTo>
                    <a:lnTo>
                      <a:pt x="117" y="152"/>
                    </a:lnTo>
                    <a:lnTo>
                      <a:pt x="116" y="152"/>
                    </a:lnTo>
                    <a:lnTo>
                      <a:pt x="111" y="151"/>
                    </a:lnTo>
                    <a:lnTo>
                      <a:pt x="109" y="152"/>
                    </a:lnTo>
                    <a:lnTo>
                      <a:pt x="105" y="152"/>
                    </a:lnTo>
                    <a:lnTo>
                      <a:pt x="103" y="149"/>
                    </a:lnTo>
                    <a:lnTo>
                      <a:pt x="103" y="145"/>
                    </a:lnTo>
                    <a:lnTo>
                      <a:pt x="98" y="145"/>
                    </a:lnTo>
                    <a:lnTo>
                      <a:pt x="97" y="142"/>
                    </a:lnTo>
                    <a:lnTo>
                      <a:pt x="95" y="142"/>
                    </a:lnTo>
                    <a:lnTo>
                      <a:pt x="94" y="145"/>
                    </a:lnTo>
                    <a:lnTo>
                      <a:pt x="91" y="146"/>
                    </a:lnTo>
                    <a:lnTo>
                      <a:pt x="88" y="145"/>
                    </a:lnTo>
                    <a:lnTo>
                      <a:pt x="85" y="146"/>
                    </a:lnTo>
                    <a:lnTo>
                      <a:pt x="83" y="145"/>
                    </a:lnTo>
                    <a:lnTo>
                      <a:pt x="81" y="145"/>
                    </a:lnTo>
                    <a:lnTo>
                      <a:pt x="79" y="146"/>
                    </a:lnTo>
                    <a:lnTo>
                      <a:pt x="79" y="149"/>
                    </a:lnTo>
                    <a:lnTo>
                      <a:pt x="79" y="151"/>
                    </a:lnTo>
                    <a:lnTo>
                      <a:pt x="78" y="151"/>
                    </a:lnTo>
                    <a:lnTo>
                      <a:pt x="78" y="149"/>
                    </a:lnTo>
                    <a:lnTo>
                      <a:pt x="73" y="149"/>
                    </a:lnTo>
                    <a:lnTo>
                      <a:pt x="72" y="149"/>
                    </a:lnTo>
                    <a:lnTo>
                      <a:pt x="72" y="146"/>
                    </a:lnTo>
                    <a:lnTo>
                      <a:pt x="67" y="145"/>
                    </a:lnTo>
                    <a:lnTo>
                      <a:pt x="72" y="141"/>
                    </a:lnTo>
                    <a:lnTo>
                      <a:pt x="67" y="141"/>
                    </a:lnTo>
                    <a:lnTo>
                      <a:pt x="67" y="136"/>
                    </a:lnTo>
                    <a:lnTo>
                      <a:pt x="67" y="135"/>
                    </a:lnTo>
                    <a:lnTo>
                      <a:pt x="66" y="135"/>
                    </a:lnTo>
                    <a:lnTo>
                      <a:pt x="63" y="133"/>
                    </a:lnTo>
                    <a:lnTo>
                      <a:pt x="66" y="129"/>
                    </a:lnTo>
                    <a:lnTo>
                      <a:pt x="67" y="127"/>
                    </a:lnTo>
                    <a:lnTo>
                      <a:pt x="69" y="125"/>
                    </a:lnTo>
                    <a:lnTo>
                      <a:pt x="69" y="121"/>
                    </a:lnTo>
                    <a:lnTo>
                      <a:pt x="69" y="117"/>
                    </a:lnTo>
                    <a:lnTo>
                      <a:pt x="69" y="117"/>
                    </a:lnTo>
                    <a:lnTo>
                      <a:pt x="69" y="114"/>
                    </a:lnTo>
                    <a:lnTo>
                      <a:pt x="67" y="111"/>
                    </a:lnTo>
                    <a:lnTo>
                      <a:pt x="66" y="113"/>
                    </a:lnTo>
                    <a:lnTo>
                      <a:pt x="62" y="111"/>
                    </a:lnTo>
                    <a:lnTo>
                      <a:pt x="63" y="111"/>
                    </a:lnTo>
                    <a:lnTo>
                      <a:pt x="62" y="110"/>
                    </a:lnTo>
                    <a:lnTo>
                      <a:pt x="62" y="107"/>
                    </a:lnTo>
                    <a:lnTo>
                      <a:pt x="57" y="107"/>
                    </a:lnTo>
                    <a:lnTo>
                      <a:pt x="56" y="105"/>
                    </a:lnTo>
                    <a:lnTo>
                      <a:pt x="53" y="107"/>
                    </a:lnTo>
                    <a:lnTo>
                      <a:pt x="51" y="110"/>
                    </a:lnTo>
                    <a:lnTo>
                      <a:pt x="50" y="110"/>
                    </a:lnTo>
                    <a:lnTo>
                      <a:pt x="46" y="111"/>
                    </a:lnTo>
                    <a:lnTo>
                      <a:pt x="41" y="111"/>
                    </a:lnTo>
                    <a:lnTo>
                      <a:pt x="40" y="111"/>
                    </a:lnTo>
                    <a:lnTo>
                      <a:pt x="38" y="110"/>
                    </a:lnTo>
                    <a:lnTo>
                      <a:pt x="35" y="107"/>
                    </a:lnTo>
                    <a:lnTo>
                      <a:pt x="34" y="110"/>
                    </a:lnTo>
                    <a:lnTo>
                      <a:pt x="30" y="111"/>
                    </a:lnTo>
                    <a:lnTo>
                      <a:pt x="31" y="110"/>
                    </a:lnTo>
                    <a:lnTo>
                      <a:pt x="30" y="107"/>
                    </a:lnTo>
                    <a:lnTo>
                      <a:pt x="28" y="110"/>
                    </a:lnTo>
                    <a:lnTo>
                      <a:pt x="22" y="107"/>
                    </a:lnTo>
                    <a:lnTo>
                      <a:pt x="19" y="105"/>
                    </a:lnTo>
                    <a:lnTo>
                      <a:pt x="18" y="103"/>
                    </a:lnTo>
                    <a:lnTo>
                      <a:pt x="16" y="101"/>
                    </a:lnTo>
                    <a:lnTo>
                      <a:pt x="14" y="99"/>
                    </a:lnTo>
                    <a:lnTo>
                      <a:pt x="14" y="99"/>
                    </a:lnTo>
                    <a:lnTo>
                      <a:pt x="12" y="95"/>
                    </a:lnTo>
                    <a:lnTo>
                      <a:pt x="12" y="95"/>
                    </a:lnTo>
                    <a:lnTo>
                      <a:pt x="10" y="94"/>
                    </a:lnTo>
                    <a:lnTo>
                      <a:pt x="10" y="91"/>
                    </a:lnTo>
                    <a:lnTo>
                      <a:pt x="8" y="91"/>
                    </a:lnTo>
                    <a:lnTo>
                      <a:pt x="6" y="91"/>
                    </a:lnTo>
                    <a:lnTo>
                      <a:pt x="3" y="89"/>
                    </a:lnTo>
                    <a:lnTo>
                      <a:pt x="3" y="88"/>
                    </a:lnTo>
                    <a:lnTo>
                      <a:pt x="0" y="85"/>
                    </a:lnTo>
                    <a:lnTo>
                      <a:pt x="2" y="82"/>
                    </a:lnTo>
                    <a:lnTo>
                      <a:pt x="2" y="77"/>
                    </a:lnTo>
                    <a:lnTo>
                      <a:pt x="3" y="79"/>
                    </a:lnTo>
                    <a:lnTo>
                      <a:pt x="3" y="77"/>
                    </a:lnTo>
                    <a:lnTo>
                      <a:pt x="3" y="73"/>
                    </a:lnTo>
                    <a:lnTo>
                      <a:pt x="6" y="72"/>
                    </a:lnTo>
                    <a:lnTo>
                      <a:pt x="8" y="72"/>
                    </a:lnTo>
                    <a:lnTo>
                      <a:pt x="8" y="69"/>
                    </a:lnTo>
                    <a:lnTo>
                      <a:pt x="10" y="69"/>
                    </a:lnTo>
                    <a:lnTo>
                      <a:pt x="14" y="66"/>
                    </a:lnTo>
                    <a:lnTo>
                      <a:pt x="12" y="66"/>
                    </a:lnTo>
                    <a:lnTo>
                      <a:pt x="12" y="61"/>
                    </a:lnTo>
                    <a:lnTo>
                      <a:pt x="8" y="61"/>
                    </a:lnTo>
                    <a:lnTo>
                      <a:pt x="6" y="63"/>
                    </a:lnTo>
                    <a:lnTo>
                      <a:pt x="2" y="60"/>
                    </a:lnTo>
                    <a:lnTo>
                      <a:pt x="2" y="56"/>
                    </a:lnTo>
                    <a:lnTo>
                      <a:pt x="2" y="53"/>
                    </a:lnTo>
                    <a:lnTo>
                      <a:pt x="0" y="53"/>
                    </a:lnTo>
                    <a:lnTo>
                      <a:pt x="0" y="51"/>
                    </a:lnTo>
                    <a:lnTo>
                      <a:pt x="3" y="47"/>
                    </a:lnTo>
                    <a:lnTo>
                      <a:pt x="2" y="44"/>
                    </a:lnTo>
                    <a:lnTo>
                      <a:pt x="2" y="41"/>
                    </a:lnTo>
                    <a:lnTo>
                      <a:pt x="3" y="40"/>
                    </a:lnTo>
                    <a:lnTo>
                      <a:pt x="8" y="38"/>
                    </a:lnTo>
                    <a:lnTo>
                      <a:pt x="10" y="38"/>
                    </a:lnTo>
                    <a:lnTo>
                      <a:pt x="10" y="40"/>
                    </a:lnTo>
                    <a:lnTo>
                      <a:pt x="12" y="40"/>
                    </a:lnTo>
                    <a:lnTo>
                      <a:pt x="16" y="38"/>
                    </a:lnTo>
                    <a:lnTo>
                      <a:pt x="18" y="38"/>
                    </a:lnTo>
                    <a:lnTo>
                      <a:pt x="19" y="38"/>
                    </a:lnTo>
                    <a:lnTo>
                      <a:pt x="28" y="35"/>
                    </a:lnTo>
                    <a:lnTo>
                      <a:pt x="28" y="31"/>
                    </a:lnTo>
                    <a:lnTo>
                      <a:pt x="30" y="31"/>
                    </a:lnTo>
                    <a:lnTo>
                      <a:pt x="30" y="31"/>
                    </a:lnTo>
                    <a:lnTo>
                      <a:pt x="31" y="25"/>
                    </a:lnTo>
                    <a:lnTo>
                      <a:pt x="34" y="24"/>
                    </a:lnTo>
                    <a:lnTo>
                      <a:pt x="34" y="22"/>
                    </a:lnTo>
                    <a:lnTo>
                      <a:pt x="38" y="22"/>
                    </a:lnTo>
                    <a:lnTo>
                      <a:pt x="40" y="22"/>
                    </a:lnTo>
                    <a:lnTo>
                      <a:pt x="46" y="16"/>
                    </a:lnTo>
                    <a:lnTo>
                      <a:pt x="51" y="18"/>
                    </a:lnTo>
                    <a:lnTo>
                      <a:pt x="53" y="18"/>
                    </a:lnTo>
                    <a:lnTo>
                      <a:pt x="53" y="16"/>
                    </a:lnTo>
                    <a:lnTo>
                      <a:pt x="56" y="13"/>
                    </a:lnTo>
                    <a:lnTo>
                      <a:pt x="56" y="12"/>
                    </a:lnTo>
                    <a:lnTo>
                      <a:pt x="59" y="10"/>
                    </a:lnTo>
                    <a:lnTo>
                      <a:pt x="62" y="10"/>
                    </a:lnTo>
                    <a:lnTo>
                      <a:pt x="63" y="10"/>
                    </a:lnTo>
                    <a:lnTo>
                      <a:pt x="63" y="12"/>
                    </a:lnTo>
                    <a:lnTo>
                      <a:pt x="66" y="16"/>
                    </a:lnTo>
                    <a:lnTo>
                      <a:pt x="67" y="16"/>
                    </a:lnTo>
                    <a:lnTo>
                      <a:pt x="67" y="19"/>
                    </a:lnTo>
                    <a:lnTo>
                      <a:pt x="67" y="25"/>
                    </a:lnTo>
                    <a:lnTo>
                      <a:pt x="66" y="25"/>
                    </a:lnTo>
                    <a:lnTo>
                      <a:pt x="66" y="28"/>
                    </a:lnTo>
                    <a:lnTo>
                      <a:pt x="67" y="29"/>
                    </a:lnTo>
                    <a:lnTo>
                      <a:pt x="73" y="31"/>
                    </a:lnTo>
                    <a:lnTo>
                      <a:pt x="75" y="34"/>
                    </a:lnTo>
                    <a:lnTo>
                      <a:pt x="78" y="35"/>
                    </a:lnTo>
                    <a:lnTo>
                      <a:pt x="78" y="40"/>
                    </a:lnTo>
                    <a:lnTo>
                      <a:pt x="79" y="41"/>
                    </a:lnTo>
                    <a:lnTo>
                      <a:pt x="81" y="41"/>
                    </a:lnTo>
                    <a:lnTo>
                      <a:pt x="85" y="44"/>
                    </a:lnTo>
                    <a:lnTo>
                      <a:pt x="89" y="44"/>
                    </a:lnTo>
                    <a:lnTo>
                      <a:pt x="95" y="45"/>
                    </a:lnTo>
                    <a:lnTo>
                      <a:pt x="97" y="45"/>
                    </a:lnTo>
                    <a:lnTo>
                      <a:pt x="98" y="47"/>
                    </a:lnTo>
                    <a:lnTo>
                      <a:pt x="101" y="47"/>
                    </a:lnTo>
                    <a:lnTo>
                      <a:pt x="105" y="50"/>
                    </a:lnTo>
                    <a:lnTo>
                      <a:pt x="107" y="50"/>
                    </a:lnTo>
                    <a:lnTo>
                      <a:pt x="109" y="51"/>
                    </a:lnTo>
                    <a:lnTo>
                      <a:pt x="116" y="47"/>
                    </a:lnTo>
                    <a:lnTo>
                      <a:pt x="120" y="47"/>
                    </a:lnTo>
                    <a:lnTo>
                      <a:pt x="126" y="47"/>
                    </a:lnTo>
                    <a:lnTo>
                      <a:pt x="131" y="47"/>
                    </a:lnTo>
                    <a:lnTo>
                      <a:pt x="133" y="45"/>
                    </a:lnTo>
                    <a:lnTo>
                      <a:pt x="136" y="41"/>
                    </a:lnTo>
                    <a:lnTo>
                      <a:pt x="135" y="40"/>
                    </a:lnTo>
                    <a:lnTo>
                      <a:pt x="136" y="38"/>
                    </a:lnTo>
                    <a:lnTo>
                      <a:pt x="142" y="38"/>
                    </a:lnTo>
                    <a:lnTo>
                      <a:pt x="147" y="35"/>
                    </a:lnTo>
                    <a:lnTo>
                      <a:pt x="148" y="35"/>
                    </a:lnTo>
                    <a:lnTo>
                      <a:pt x="152" y="34"/>
                    </a:lnTo>
                    <a:lnTo>
                      <a:pt x="154" y="31"/>
                    </a:lnTo>
                    <a:lnTo>
                      <a:pt x="157" y="31"/>
                    </a:lnTo>
                    <a:lnTo>
                      <a:pt x="161" y="29"/>
                    </a:lnTo>
                    <a:lnTo>
                      <a:pt x="164" y="29"/>
                    </a:lnTo>
                    <a:lnTo>
                      <a:pt x="164" y="28"/>
                    </a:lnTo>
                    <a:lnTo>
                      <a:pt x="161" y="24"/>
                    </a:lnTo>
                    <a:lnTo>
                      <a:pt x="158" y="24"/>
                    </a:lnTo>
                    <a:lnTo>
                      <a:pt x="157" y="25"/>
                    </a:lnTo>
                    <a:lnTo>
                      <a:pt x="154" y="24"/>
                    </a:lnTo>
                    <a:lnTo>
                      <a:pt x="151" y="24"/>
                    </a:lnTo>
                    <a:lnTo>
                      <a:pt x="152" y="22"/>
                    </a:lnTo>
                    <a:lnTo>
                      <a:pt x="154" y="16"/>
                    </a:lnTo>
                    <a:lnTo>
                      <a:pt x="158" y="18"/>
                    </a:lnTo>
                    <a:lnTo>
                      <a:pt x="163" y="16"/>
                    </a:lnTo>
                    <a:lnTo>
                      <a:pt x="164" y="13"/>
                    </a:lnTo>
                    <a:lnTo>
                      <a:pt x="164" y="12"/>
                    </a:lnTo>
                    <a:lnTo>
                      <a:pt x="167" y="8"/>
                    </a:lnTo>
                    <a:lnTo>
                      <a:pt x="168" y="6"/>
                    </a:lnTo>
                    <a:lnTo>
                      <a:pt x="168" y="3"/>
                    </a:lnTo>
                    <a:lnTo>
                      <a:pt x="167" y="2"/>
                    </a:lnTo>
                    <a:lnTo>
                      <a:pt x="168" y="0"/>
                    </a:lnTo>
                    <a:lnTo>
                      <a:pt x="176" y="0"/>
                    </a:lnTo>
                    <a:lnTo>
                      <a:pt x="180" y="2"/>
                    </a:lnTo>
                    <a:lnTo>
                      <a:pt x="184" y="2"/>
                    </a:lnTo>
                    <a:lnTo>
                      <a:pt x="190" y="12"/>
                    </a:lnTo>
                    <a:lnTo>
                      <a:pt x="190" y="16"/>
                    </a:lnTo>
                    <a:lnTo>
                      <a:pt x="192" y="16"/>
                    </a:lnTo>
                    <a:lnTo>
                      <a:pt x="198" y="18"/>
                    </a:lnTo>
                    <a:lnTo>
                      <a:pt x="204" y="22"/>
                    </a:lnTo>
                    <a:lnTo>
                      <a:pt x="204" y="24"/>
                    </a:lnTo>
                    <a:lnTo>
                      <a:pt x="211" y="24"/>
                    </a:lnTo>
                    <a:lnTo>
                      <a:pt x="211" y="22"/>
                    </a:lnTo>
                    <a:lnTo>
                      <a:pt x="214" y="19"/>
                    </a:lnTo>
                    <a:lnTo>
                      <a:pt x="217" y="24"/>
                    </a:lnTo>
                    <a:lnTo>
                      <a:pt x="217" y="25"/>
                    </a:lnTo>
                    <a:lnTo>
                      <a:pt x="217" y="29"/>
                    </a:lnTo>
                    <a:lnTo>
                      <a:pt x="212" y="35"/>
                    </a:lnTo>
                    <a:lnTo>
                      <a:pt x="208" y="35"/>
                    </a:lnTo>
                    <a:lnTo>
                      <a:pt x="206" y="38"/>
                    </a:lnTo>
                    <a:lnTo>
                      <a:pt x="208" y="41"/>
                    </a:lnTo>
                    <a:lnTo>
                      <a:pt x="208" y="44"/>
                    </a:lnTo>
                    <a:lnTo>
                      <a:pt x="206" y="47"/>
                    </a:lnTo>
                    <a:lnTo>
                      <a:pt x="206" y="47"/>
                    </a:lnTo>
                    <a:close/>
                    <a:moveTo>
                      <a:pt x="120" y="161"/>
                    </a:moveTo>
                    <a:lnTo>
                      <a:pt x="123" y="162"/>
                    </a:lnTo>
                    <a:lnTo>
                      <a:pt x="120" y="164"/>
                    </a:lnTo>
                    <a:lnTo>
                      <a:pt x="119" y="167"/>
                    </a:lnTo>
                    <a:lnTo>
                      <a:pt x="116" y="171"/>
                    </a:lnTo>
                    <a:lnTo>
                      <a:pt x="111" y="168"/>
                    </a:lnTo>
                    <a:lnTo>
                      <a:pt x="111" y="164"/>
                    </a:lnTo>
                    <a:lnTo>
                      <a:pt x="116" y="161"/>
                    </a:lnTo>
                    <a:lnTo>
                      <a:pt x="120" y="161"/>
                    </a:lnTo>
                    <a:lnTo>
                      <a:pt x="120" y="16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4" name="Freeform 915">
                <a:extLst>
                  <a:ext uri="{FF2B5EF4-FFF2-40B4-BE49-F238E27FC236}">
                    <a16:creationId xmlns:a16="http://schemas.microsoft.com/office/drawing/2014/main" id="{52D2B078-447B-41DD-8891-5D61261170A1}"/>
                  </a:ext>
                </a:extLst>
              </p:cNvPr>
              <p:cNvSpPr>
                <a:spLocks/>
              </p:cNvSpPr>
              <p:nvPr/>
            </p:nvSpPr>
            <p:spPr bwMode="auto">
              <a:xfrm>
                <a:off x="3863976" y="3684588"/>
                <a:ext cx="0" cy="3175"/>
              </a:xfrm>
              <a:custGeom>
                <a:avLst/>
                <a:gdLst>
                  <a:gd name="T0" fmla="*/ 2 h 2"/>
                  <a:gd name="T1" fmla="*/ 2 h 2"/>
                  <a:gd name="T2" fmla="*/ 0 h 2"/>
                  <a:gd name="T3" fmla="*/ 2 h 2"/>
                  <a:gd name="T4" fmla="*/ 2 h 2"/>
                </a:gdLst>
                <a:ahLst/>
                <a:cxnLst>
                  <a:cxn ang="0">
                    <a:pos x="0" y="T0"/>
                  </a:cxn>
                  <a:cxn ang="0">
                    <a:pos x="0" y="T1"/>
                  </a:cxn>
                  <a:cxn ang="0">
                    <a:pos x="0" y="T2"/>
                  </a:cxn>
                  <a:cxn ang="0">
                    <a:pos x="0" y="T3"/>
                  </a:cxn>
                  <a:cxn ang="0">
                    <a:pos x="0" y="T4"/>
                  </a:cxn>
                </a:cxnLst>
                <a:rect l="0" t="0" r="r" b="b"/>
                <a:pathLst>
                  <a:path h="2">
                    <a:moveTo>
                      <a:pt x="0" y="2"/>
                    </a:moveTo>
                    <a:lnTo>
                      <a:pt x="0" y="2"/>
                    </a:lnTo>
                    <a:lnTo>
                      <a:pt x="0" y="0"/>
                    </a:lnTo>
                    <a:lnTo>
                      <a:pt x="0" y="2"/>
                    </a:lnTo>
                    <a:lnTo>
                      <a:pt x="0"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5" name="Freeform 916">
                <a:extLst>
                  <a:ext uri="{FF2B5EF4-FFF2-40B4-BE49-F238E27FC236}">
                    <a16:creationId xmlns:a16="http://schemas.microsoft.com/office/drawing/2014/main" id="{FB144288-22F6-49BE-A05A-C20E7DC2F609}"/>
                  </a:ext>
                </a:extLst>
              </p:cNvPr>
              <p:cNvSpPr>
                <a:spLocks/>
              </p:cNvSpPr>
              <p:nvPr/>
            </p:nvSpPr>
            <p:spPr bwMode="auto">
              <a:xfrm>
                <a:off x="4178301" y="3797300"/>
                <a:ext cx="1588" cy="0"/>
              </a:xfrm>
              <a:custGeom>
                <a:avLst/>
                <a:gdLst>
                  <a:gd name="T0" fmla="*/ 1 w 1"/>
                  <a:gd name="T1" fmla="*/ 0 w 1"/>
                  <a:gd name="T2" fmla="*/ 1 w 1"/>
                  <a:gd name="T3" fmla="*/ 1 w 1"/>
                  <a:gd name="T4" fmla="*/ 1 w 1"/>
                </a:gdLst>
                <a:ahLst/>
                <a:cxnLst>
                  <a:cxn ang="0">
                    <a:pos x="T0" y="0"/>
                  </a:cxn>
                  <a:cxn ang="0">
                    <a:pos x="T1" y="0"/>
                  </a:cxn>
                  <a:cxn ang="0">
                    <a:pos x="T2" y="0"/>
                  </a:cxn>
                  <a:cxn ang="0">
                    <a:pos x="T3" y="0"/>
                  </a:cxn>
                  <a:cxn ang="0">
                    <a:pos x="T4" y="0"/>
                  </a:cxn>
                </a:cxnLst>
                <a:rect l="0" t="0" r="r" b="b"/>
                <a:pathLst>
                  <a:path w="1">
                    <a:moveTo>
                      <a:pt x="1" y="0"/>
                    </a:moveTo>
                    <a:lnTo>
                      <a:pt x="0" y="0"/>
                    </a:lnTo>
                    <a:lnTo>
                      <a:pt x="1" y="0"/>
                    </a:lnTo>
                    <a:lnTo>
                      <a:pt x="1" y="0"/>
                    </a:lnTo>
                    <a:lnTo>
                      <a:pt x="1"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6" name="Freeform 917">
                <a:extLst>
                  <a:ext uri="{FF2B5EF4-FFF2-40B4-BE49-F238E27FC236}">
                    <a16:creationId xmlns:a16="http://schemas.microsoft.com/office/drawing/2014/main" id="{5C70EE29-DDD4-4E82-A67B-2F720713F2C7}"/>
                  </a:ext>
                </a:extLst>
              </p:cNvPr>
              <p:cNvSpPr>
                <a:spLocks/>
              </p:cNvSpPr>
              <p:nvPr/>
            </p:nvSpPr>
            <p:spPr bwMode="auto">
              <a:xfrm>
                <a:off x="3922713" y="3328988"/>
                <a:ext cx="1588" cy="6350"/>
              </a:xfrm>
              <a:custGeom>
                <a:avLst/>
                <a:gdLst>
                  <a:gd name="T0" fmla="*/ 1 w 1"/>
                  <a:gd name="T1" fmla="*/ 1 h 4"/>
                  <a:gd name="T2" fmla="*/ 0 w 1"/>
                  <a:gd name="T3" fmla="*/ 4 h 4"/>
                  <a:gd name="T4" fmla="*/ 0 w 1"/>
                  <a:gd name="T5" fmla="*/ 4 h 4"/>
                  <a:gd name="T6" fmla="*/ 0 w 1"/>
                  <a:gd name="T7" fmla="*/ 1 h 4"/>
                  <a:gd name="T8" fmla="*/ 1 w 1"/>
                  <a:gd name="T9" fmla="*/ 0 h 4"/>
                  <a:gd name="T10" fmla="*/ 1 w 1"/>
                  <a:gd name="T11" fmla="*/ 0 h 4"/>
                  <a:gd name="T12" fmla="*/ 1 w 1"/>
                  <a:gd name="T13" fmla="*/ 1 h 4"/>
                  <a:gd name="T14" fmla="*/ 1 w 1"/>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4">
                    <a:moveTo>
                      <a:pt x="1" y="1"/>
                    </a:moveTo>
                    <a:lnTo>
                      <a:pt x="0" y="4"/>
                    </a:lnTo>
                    <a:lnTo>
                      <a:pt x="0" y="4"/>
                    </a:lnTo>
                    <a:lnTo>
                      <a:pt x="0" y="1"/>
                    </a:lnTo>
                    <a:lnTo>
                      <a:pt x="1" y="0"/>
                    </a:lnTo>
                    <a:lnTo>
                      <a:pt x="1" y="0"/>
                    </a:lnTo>
                    <a:lnTo>
                      <a:pt x="1" y="1"/>
                    </a:lnTo>
                    <a:lnTo>
                      <a:pt x="1" y="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7" name="Freeform 918">
                <a:extLst>
                  <a:ext uri="{FF2B5EF4-FFF2-40B4-BE49-F238E27FC236}">
                    <a16:creationId xmlns:a16="http://schemas.microsoft.com/office/drawing/2014/main" id="{0734B1F0-943B-4920-9C11-06628CFAF546}"/>
                  </a:ext>
                </a:extLst>
              </p:cNvPr>
              <p:cNvSpPr>
                <a:spLocks/>
              </p:cNvSpPr>
              <p:nvPr/>
            </p:nvSpPr>
            <p:spPr bwMode="auto">
              <a:xfrm>
                <a:off x="4003676" y="3214688"/>
                <a:ext cx="15875" cy="14288"/>
              </a:xfrm>
              <a:custGeom>
                <a:avLst/>
                <a:gdLst>
                  <a:gd name="T0" fmla="*/ 10 w 10"/>
                  <a:gd name="T1" fmla="*/ 0 h 9"/>
                  <a:gd name="T2" fmla="*/ 6 w 10"/>
                  <a:gd name="T3" fmla="*/ 4 h 9"/>
                  <a:gd name="T4" fmla="*/ 4 w 10"/>
                  <a:gd name="T5" fmla="*/ 6 h 9"/>
                  <a:gd name="T6" fmla="*/ 4 w 10"/>
                  <a:gd name="T7" fmla="*/ 6 h 9"/>
                  <a:gd name="T8" fmla="*/ 2 w 10"/>
                  <a:gd name="T9" fmla="*/ 9 h 9"/>
                  <a:gd name="T10" fmla="*/ 2 w 10"/>
                  <a:gd name="T11" fmla="*/ 9 h 9"/>
                  <a:gd name="T12" fmla="*/ 0 w 10"/>
                  <a:gd name="T13" fmla="*/ 9 h 9"/>
                  <a:gd name="T14" fmla="*/ 0 w 10"/>
                  <a:gd name="T15" fmla="*/ 9 h 9"/>
                  <a:gd name="T16" fmla="*/ 2 w 10"/>
                  <a:gd name="T17" fmla="*/ 6 h 9"/>
                  <a:gd name="T18" fmla="*/ 2 w 10"/>
                  <a:gd name="T19" fmla="*/ 6 h 9"/>
                  <a:gd name="T20" fmla="*/ 4 w 10"/>
                  <a:gd name="T21" fmla="*/ 6 h 9"/>
                  <a:gd name="T22" fmla="*/ 9 w 10"/>
                  <a:gd name="T23" fmla="*/ 2 h 9"/>
                  <a:gd name="T24" fmla="*/ 10 w 10"/>
                  <a:gd name="T25" fmla="*/ 0 h 9"/>
                  <a:gd name="T26" fmla="*/ 10 w 10"/>
                  <a:gd name="T27" fmla="*/ 0 h 9"/>
                  <a:gd name="T28" fmla="*/ 10 w 10"/>
                  <a:gd name="T29" fmla="*/ 0 h 9"/>
                  <a:gd name="T30" fmla="*/ 10 w 10"/>
                  <a:gd name="T31" fmla="*/ 0 h 9"/>
                  <a:gd name="T32" fmla="*/ 10 w 10"/>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9">
                    <a:moveTo>
                      <a:pt x="10" y="0"/>
                    </a:moveTo>
                    <a:lnTo>
                      <a:pt x="6" y="4"/>
                    </a:lnTo>
                    <a:lnTo>
                      <a:pt x="4" y="6"/>
                    </a:lnTo>
                    <a:lnTo>
                      <a:pt x="4" y="6"/>
                    </a:lnTo>
                    <a:lnTo>
                      <a:pt x="2" y="9"/>
                    </a:lnTo>
                    <a:lnTo>
                      <a:pt x="2" y="9"/>
                    </a:lnTo>
                    <a:lnTo>
                      <a:pt x="0" y="9"/>
                    </a:lnTo>
                    <a:lnTo>
                      <a:pt x="0" y="9"/>
                    </a:lnTo>
                    <a:lnTo>
                      <a:pt x="2" y="6"/>
                    </a:lnTo>
                    <a:lnTo>
                      <a:pt x="2" y="6"/>
                    </a:lnTo>
                    <a:lnTo>
                      <a:pt x="4" y="6"/>
                    </a:lnTo>
                    <a:lnTo>
                      <a:pt x="9" y="2"/>
                    </a:lnTo>
                    <a:lnTo>
                      <a:pt x="10" y="0"/>
                    </a:lnTo>
                    <a:lnTo>
                      <a:pt x="10" y="0"/>
                    </a:lnTo>
                    <a:lnTo>
                      <a:pt x="10" y="0"/>
                    </a:lnTo>
                    <a:lnTo>
                      <a:pt x="10" y="0"/>
                    </a:lnTo>
                    <a:lnTo>
                      <a:pt x="1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8" name="Freeform 919">
                <a:extLst>
                  <a:ext uri="{FF2B5EF4-FFF2-40B4-BE49-F238E27FC236}">
                    <a16:creationId xmlns:a16="http://schemas.microsoft.com/office/drawing/2014/main" id="{870F3629-74B4-4757-9A48-BBF8A691CA2B}"/>
                  </a:ext>
                </a:extLst>
              </p:cNvPr>
              <p:cNvSpPr>
                <a:spLocks/>
              </p:cNvSpPr>
              <p:nvPr/>
            </p:nvSpPr>
            <p:spPr bwMode="auto">
              <a:xfrm>
                <a:off x="4003676" y="3194050"/>
                <a:ext cx="50800" cy="34925"/>
              </a:xfrm>
              <a:custGeom>
                <a:avLst/>
                <a:gdLst>
                  <a:gd name="T0" fmla="*/ 26 w 32"/>
                  <a:gd name="T1" fmla="*/ 3 h 22"/>
                  <a:gd name="T2" fmla="*/ 19 w 32"/>
                  <a:gd name="T3" fmla="*/ 6 h 22"/>
                  <a:gd name="T4" fmla="*/ 18 w 32"/>
                  <a:gd name="T5" fmla="*/ 7 h 22"/>
                  <a:gd name="T6" fmla="*/ 13 w 32"/>
                  <a:gd name="T7" fmla="*/ 12 h 22"/>
                  <a:gd name="T8" fmla="*/ 10 w 32"/>
                  <a:gd name="T9" fmla="*/ 13 h 22"/>
                  <a:gd name="T10" fmla="*/ 10 w 32"/>
                  <a:gd name="T11" fmla="*/ 13 h 22"/>
                  <a:gd name="T12" fmla="*/ 9 w 32"/>
                  <a:gd name="T13" fmla="*/ 15 h 22"/>
                  <a:gd name="T14" fmla="*/ 2 w 32"/>
                  <a:gd name="T15" fmla="*/ 19 h 22"/>
                  <a:gd name="T16" fmla="*/ 0 w 32"/>
                  <a:gd name="T17" fmla="*/ 22 h 22"/>
                  <a:gd name="T18" fmla="*/ 2 w 32"/>
                  <a:gd name="T19" fmla="*/ 22 h 22"/>
                  <a:gd name="T20" fmla="*/ 2 w 32"/>
                  <a:gd name="T21" fmla="*/ 19 h 22"/>
                  <a:gd name="T22" fmla="*/ 4 w 32"/>
                  <a:gd name="T23" fmla="*/ 19 h 22"/>
                  <a:gd name="T24" fmla="*/ 4 w 32"/>
                  <a:gd name="T25" fmla="*/ 19 h 22"/>
                  <a:gd name="T26" fmla="*/ 4 w 32"/>
                  <a:gd name="T27" fmla="*/ 17 h 22"/>
                  <a:gd name="T28" fmla="*/ 6 w 32"/>
                  <a:gd name="T29" fmla="*/ 17 h 22"/>
                  <a:gd name="T30" fmla="*/ 6 w 32"/>
                  <a:gd name="T31" fmla="*/ 17 h 22"/>
                  <a:gd name="T32" fmla="*/ 9 w 32"/>
                  <a:gd name="T33" fmla="*/ 15 h 22"/>
                  <a:gd name="T34" fmla="*/ 9 w 32"/>
                  <a:gd name="T35" fmla="*/ 15 h 22"/>
                  <a:gd name="T36" fmla="*/ 9 w 32"/>
                  <a:gd name="T37" fmla="*/ 15 h 22"/>
                  <a:gd name="T38" fmla="*/ 10 w 32"/>
                  <a:gd name="T39" fmla="*/ 13 h 22"/>
                  <a:gd name="T40" fmla="*/ 10 w 32"/>
                  <a:gd name="T41" fmla="*/ 13 h 22"/>
                  <a:gd name="T42" fmla="*/ 10 w 32"/>
                  <a:gd name="T43" fmla="*/ 13 h 22"/>
                  <a:gd name="T44" fmla="*/ 12 w 32"/>
                  <a:gd name="T45" fmla="*/ 12 h 22"/>
                  <a:gd name="T46" fmla="*/ 12 w 32"/>
                  <a:gd name="T47" fmla="*/ 12 h 22"/>
                  <a:gd name="T48" fmla="*/ 13 w 32"/>
                  <a:gd name="T49" fmla="*/ 12 h 22"/>
                  <a:gd name="T50" fmla="*/ 13 w 32"/>
                  <a:gd name="T51" fmla="*/ 12 h 22"/>
                  <a:gd name="T52" fmla="*/ 13 w 32"/>
                  <a:gd name="T53" fmla="*/ 9 h 22"/>
                  <a:gd name="T54" fmla="*/ 16 w 32"/>
                  <a:gd name="T55" fmla="*/ 9 h 22"/>
                  <a:gd name="T56" fmla="*/ 16 w 32"/>
                  <a:gd name="T57" fmla="*/ 9 h 22"/>
                  <a:gd name="T58" fmla="*/ 18 w 32"/>
                  <a:gd name="T59" fmla="*/ 7 h 22"/>
                  <a:gd name="T60" fmla="*/ 18 w 32"/>
                  <a:gd name="T61" fmla="*/ 7 h 22"/>
                  <a:gd name="T62" fmla="*/ 18 w 32"/>
                  <a:gd name="T63" fmla="*/ 7 h 22"/>
                  <a:gd name="T64" fmla="*/ 19 w 32"/>
                  <a:gd name="T65" fmla="*/ 7 h 22"/>
                  <a:gd name="T66" fmla="*/ 19 w 32"/>
                  <a:gd name="T67" fmla="*/ 6 h 22"/>
                  <a:gd name="T68" fmla="*/ 22 w 32"/>
                  <a:gd name="T69" fmla="*/ 6 h 22"/>
                  <a:gd name="T70" fmla="*/ 22 w 32"/>
                  <a:gd name="T71" fmla="*/ 6 h 22"/>
                  <a:gd name="T72" fmla="*/ 22 w 32"/>
                  <a:gd name="T73" fmla="*/ 3 h 22"/>
                  <a:gd name="T74" fmla="*/ 24 w 32"/>
                  <a:gd name="T75" fmla="*/ 3 h 22"/>
                  <a:gd name="T76" fmla="*/ 24 w 32"/>
                  <a:gd name="T77" fmla="*/ 3 h 22"/>
                  <a:gd name="T78" fmla="*/ 26 w 32"/>
                  <a:gd name="T79" fmla="*/ 3 h 22"/>
                  <a:gd name="T80" fmla="*/ 26 w 32"/>
                  <a:gd name="T81" fmla="*/ 1 h 22"/>
                  <a:gd name="T82" fmla="*/ 26 w 32"/>
                  <a:gd name="T83" fmla="*/ 1 h 22"/>
                  <a:gd name="T84" fmla="*/ 28 w 32"/>
                  <a:gd name="T85" fmla="*/ 1 h 22"/>
                  <a:gd name="T86" fmla="*/ 26 w 32"/>
                  <a:gd name="T87" fmla="*/ 1 h 22"/>
                  <a:gd name="T88" fmla="*/ 32 w 32"/>
                  <a:gd name="T89" fmla="*/ 0 h 22"/>
                  <a:gd name="T90" fmla="*/ 28 w 32"/>
                  <a:gd name="T91" fmla="*/ 1 h 22"/>
                  <a:gd name="T92" fmla="*/ 26 w 32"/>
                  <a:gd name="T93"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 h="22">
                    <a:moveTo>
                      <a:pt x="26" y="1"/>
                    </a:moveTo>
                    <a:lnTo>
                      <a:pt x="26" y="3"/>
                    </a:lnTo>
                    <a:lnTo>
                      <a:pt x="26" y="3"/>
                    </a:lnTo>
                    <a:lnTo>
                      <a:pt x="19" y="6"/>
                    </a:lnTo>
                    <a:lnTo>
                      <a:pt x="19" y="7"/>
                    </a:lnTo>
                    <a:lnTo>
                      <a:pt x="18" y="7"/>
                    </a:lnTo>
                    <a:lnTo>
                      <a:pt x="16" y="9"/>
                    </a:lnTo>
                    <a:lnTo>
                      <a:pt x="13" y="12"/>
                    </a:lnTo>
                    <a:lnTo>
                      <a:pt x="12" y="13"/>
                    </a:lnTo>
                    <a:lnTo>
                      <a:pt x="10" y="13"/>
                    </a:lnTo>
                    <a:lnTo>
                      <a:pt x="10" y="13"/>
                    </a:lnTo>
                    <a:lnTo>
                      <a:pt x="10" y="13"/>
                    </a:lnTo>
                    <a:lnTo>
                      <a:pt x="10" y="13"/>
                    </a:lnTo>
                    <a:lnTo>
                      <a:pt x="9" y="15"/>
                    </a:lnTo>
                    <a:lnTo>
                      <a:pt x="4" y="19"/>
                    </a:lnTo>
                    <a:lnTo>
                      <a:pt x="2" y="19"/>
                    </a:lnTo>
                    <a:lnTo>
                      <a:pt x="2" y="19"/>
                    </a:lnTo>
                    <a:lnTo>
                      <a:pt x="0" y="22"/>
                    </a:lnTo>
                    <a:lnTo>
                      <a:pt x="2" y="22"/>
                    </a:lnTo>
                    <a:lnTo>
                      <a:pt x="2" y="22"/>
                    </a:lnTo>
                    <a:lnTo>
                      <a:pt x="2" y="19"/>
                    </a:lnTo>
                    <a:lnTo>
                      <a:pt x="2" y="19"/>
                    </a:lnTo>
                    <a:lnTo>
                      <a:pt x="2" y="19"/>
                    </a:lnTo>
                    <a:lnTo>
                      <a:pt x="4" y="19"/>
                    </a:lnTo>
                    <a:lnTo>
                      <a:pt x="4" y="19"/>
                    </a:lnTo>
                    <a:lnTo>
                      <a:pt x="4" y="19"/>
                    </a:lnTo>
                    <a:lnTo>
                      <a:pt x="4" y="17"/>
                    </a:lnTo>
                    <a:lnTo>
                      <a:pt x="4" y="17"/>
                    </a:lnTo>
                    <a:lnTo>
                      <a:pt x="6" y="17"/>
                    </a:lnTo>
                    <a:lnTo>
                      <a:pt x="6" y="17"/>
                    </a:lnTo>
                    <a:lnTo>
                      <a:pt x="6" y="17"/>
                    </a:lnTo>
                    <a:lnTo>
                      <a:pt x="6" y="17"/>
                    </a:lnTo>
                    <a:lnTo>
                      <a:pt x="6" y="15"/>
                    </a:lnTo>
                    <a:lnTo>
                      <a:pt x="9" y="15"/>
                    </a:lnTo>
                    <a:lnTo>
                      <a:pt x="9" y="15"/>
                    </a:lnTo>
                    <a:lnTo>
                      <a:pt x="9" y="15"/>
                    </a:lnTo>
                    <a:lnTo>
                      <a:pt x="9" y="15"/>
                    </a:lnTo>
                    <a:lnTo>
                      <a:pt x="9" y="15"/>
                    </a:lnTo>
                    <a:lnTo>
                      <a:pt x="10" y="15"/>
                    </a:lnTo>
                    <a:lnTo>
                      <a:pt x="10" y="13"/>
                    </a:lnTo>
                    <a:lnTo>
                      <a:pt x="10" y="13"/>
                    </a:lnTo>
                    <a:lnTo>
                      <a:pt x="10" y="13"/>
                    </a:lnTo>
                    <a:lnTo>
                      <a:pt x="10" y="13"/>
                    </a:lnTo>
                    <a:lnTo>
                      <a:pt x="10" y="13"/>
                    </a:lnTo>
                    <a:lnTo>
                      <a:pt x="12" y="13"/>
                    </a:lnTo>
                    <a:lnTo>
                      <a:pt x="12" y="12"/>
                    </a:lnTo>
                    <a:lnTo>
                      <a:pt x="12" y="12"/>
                    </a:lnTo>
                    <a:lnTo>
                      <a:pt x="12" y="12"/>
                    </a:lnTo>
                    <a:lnTo>
                      <a:pt x="12" y="12"/>
                    </a:lnTo>
                    <a:lnTo>
                      <a:pt x="13" y="12"/>
                    </a:lnTo>
                    <a:lnTo>
                      <a:pt x="13" y="12"/>
                    </a:lnTo>
                    <a:lnTo>
                      <a:pt x="13" y="12"/>
                    </a:lnTo>
                    <a:lnTo>
                      <a:pt x="13" y="9"/>
                    </a:lnTo>
                    <a:lnTo>
                      <a:pt x="13" y="9"/>
                    </a:lnTo>
                    <a:lnTo>
                      <a:pt x="16" y="9"/>
                    </a:lnTo>
                    <a:lnTo>
                      <a:pt x="16" y="9"/>
                    </a:lnTo>
                    <a:lnTo>
                      <a:pt x="16" y="9"/>
                    </a:lnTo>
                    <a:lnTo>
                      <a:pt x="16" y="9"/>
                    </a:lnTo>
                    <a:lnTo>
                      <a:pt x="16" y="9"/>
                    </a:lnTo>
                    <a:lnTo>
                      <a:pt x="18" y="7"/>
                    </a:lnTo>
                    <a:lnTo>
                      <a:pt x="18" y="7"/>
                    </a:lnTo>
                    <a:lnTo>
                      <a:pt x="18" y="7"/>
                    </a:lnTo>
                    <a:lnTo>
                      <a:pt x="18" y="7"/>
                    </a:lnTo>
                    <a:lnTo>
                      <a:pt x="18" y="7"/>
                    </a:lnTo>
                    <a:lnTo>
                      <a:pt x="19" y="7"/>
                    </a:lnTo>
                    <a:lnTo>
                      <a:pt x="19" y="7"/>
                    </a:lnTo>
                    <a:lnTo>
                      <a:pt x="19" y="6"/>
                    </a:lnTo>
                    <a:lnTo>
                      <a:pt x="19" y="6"/>
                    </a:lnTo>
                    <a:lnTo>
                      <a:pt x="19" y="6"/>
                    </a:lnTo>
                    <a:lnTo>
                      <a:pt x="22" y="6"/>
                    </a:lnTo>
                    <a:lnTo>
                      <a:pt x="22" y="6"/>
                    </a:lnTo>
                    <a:lnTo>
                      <a:pt x="22" y="6"/>
                    </a:lnTo>
                    <a:lnTo>
                      <a:pt x="22" y="6"/>
                    </a:lnTo>
                    <a:lnTo>
                      <a:pt x="22" y="3"/>
                    </a:lnTo>
                    <a:lnTo>
                      <a:pt x="24" y="3"/>
                    </a:lnTo>
                    <a:lnTo>
                      <a:pt x="24" y="3"/>
                    </a:lnTo>
                    <a:lnTo>
                      <a:pt x="24" y="3"/>
                    </a:lnTo>
                    <a:lnTo>
                      <a:pt x="24" y="3"/>
                    </a:lnTo>
                    <a:lnTo>
                      <a:pt x="26" y="3"/>
                    </a:lnTo>
                    <a:lnTo>
                      <a:pt x="26" y="3"/>
                    </a:lnTo>
                    <a:lnTo>
                      <a:pt x="26" y="1"/>
                    </a:lnTo>
                    <a:lnTo>
                      <a:pt x="26" y="1"/>
                    </a:lnTo>
                    <a:lnTo>
                      <a:pt x="26" y="1"/>
                    </a:lnTo>
                    <a:lnTo>
                      <a:pt x="26" y="1"/>
                    </a:lnTo>
                    <a:lnTo>
                      <a:pt x="28" y="1"/>
                    </a:lnTo>
                    <a:lnTo>
                      <a:pt x="28" y="1"/>
                    </a:lnTo>
                    <a:lnTo>
                      <a:pt x="28" y="1"/>
                    </a:lnTo>
                    <a:lnTo>
                      <a:pt x="26" y="1"/>
                    </a:lnTo>
                    <a:lnTo>
                      <a:pt x="28" y="1"/>
                    </a:lnTo>
                    <a:lnTo>
                      <a:pt x="32" y="0"/>
                    </a:lnTo>
                    <a:lnTo>
                      <a:pt x="30" y="0"/>
                    </a:lnTo>
                    <a:lnTo>
                      <a:pt x="28" y="1"/>
                    </a:lnTo>
                    <a:lnTo>
                      <a:pt x="26" y="1"/>
                    </a:lnTo>
                    <a:lnTo>
                      <a:pt x="26" y="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9" name="Freeform 920">
                <a:extLst>
                  <a:ext uri="{FF2B5EF4-FFF2-40B4-BE49-F238E27FC236}">
                    <a16:creationId xmlns:a16="http://schemas.microsoft.com/office/drawing/2014/main" id="{ED09EA38-8624-4371-9D82-3A517D5E9C92}"/>
                  </a:ext>
                </a:extLst>
              </p:cNvPr>
              <p:cNvSpPr>
                <a:spLocks/>
              </p:cNvSpPr>
              <p:nvPr/>
            </p:nvSpPr>
            <p:spPr bwMode="auto">
              <a:xfrm>
                <a:off x="3859213" y="3508375"/>
                <a:ext cx="3175" cy="12700"/>
              </a:xfrm>
              <a:custGeom>
                <a:avLst/>
                <a:gdLst>
                  <a:gd name="T0" fmla="*/ 2 w 2"/>
                  <a:gd name="T1" fmla="*/ 5 h 8"/>
                  <a:gd name="T2" fmla="*/ 0 w 2"/>
                  <a:gd name="T3" fmla="*/ 8 h 8"/>
                  <a:gd name="T4" fmla="*/ 0 w 2"/>
                  <a:gd name="T5" fmla="*/ 5 h 8"/>
                  <a:gd name="T6" fmla="*/ 0 w 2"/>
                  <a:gd name="T7" fmla="*/ 5 h 8"/>
                  <a:gd name="T8" fmla="*/ 0 w 2"/>
                  <a:gd name="T9" fmla="*/ 4 h 8"/>
                  <a:gd name="T10" fmla="*/ 2 w 2"/>
                  <a:gd name="T11" fmla="*/ 0 h 8"/>
                  <a:gd name="T12" fmla="*/ 2 w 2"/>
                  <a:gd name="T13" fmla="*/ 0 h 8"/>
                  <a:gd name="T14" fmla="*/ 2 w 2"/>
                  <a:gd name="T15" fmla="*/ 0 h 8"/>
                  <a:gd name="T16" fmla="*/ 2 w 2"/>
                  <a:gd name="T17" fmla="*/ 4 h 8"/>
                  <a:gd name="T18" fmla="*/ 2 w 2"/>
                  <a:gd name="T19" fmla="*/ 4 h 8"/>
                  <a:gd name="T20" fmla="*/ 2 w 2"/>
                  <a:gd name="T21" fmla="*/ 5 h 8"/>
                  <a:gd name="T22" fmla="*/ 2 w 2"/>
                  <a:gd name="T23"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8">
                    <a:moveTo>
                      <a:pt x="2" y="5"/>
                    </a:moveTo>
                    <a:lnTo>
                      <a:pt x="0" y="8"/>
                    </a:lnTo>
                    <a:lnTo>
                      <a:pt x="0" y="5"/>
                    </a:lnTo>
                    <a:lnTo>
                      <a:pt x="0" y="5"/>
                    </a:lnTo>
                    <a:lnTo>
                      <a:pt x="0" y="4"/>
                    </a:lnTo>
                    <a:lnTo>
                      <a:pt x="2" y="0"/>
                    </a:lnTo>
                    <a:lnTo>
                      <a:pt x="2" y="0"/>
                    </a:lnTo>
                    <a:lnTo>
                      <a:pt x="2" y="0"/>
                    </a:lnTo>
                    <a:lnTo>
                      <a:pt x="2" y="4"/>
                    </a:lnTo>
                    <a:lnTo>
                      <a:pt x="2" y="4"/>
                    </a:lnTo>
                    <a:lnTo>
                      <a:pt x="2" y="5"/>
                    </a:lnTo>
                    <a:lnTo>
                      <a:pt x="2" y="5"/>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0" name="Freeform 921">
                <a:extLst>
                  <a:ext uri="{FF2B5EF4-FFF2-40B4-BE49-F238E27FC236}">
                    <a16:creationId xmlns:a16="http://schemas.microsoft.com/office/drawing/2014/main" id="{068003EA-F4E9-4097-807D-195A4B68F772}"/>
                  </a:ext>
                </a:extLst>
              </p:cNvPr>
              <p:cNvSpPr>
                <a:spLocks noEditPoints="1"/>
              </p:cNvSpPr>
              <p:nvPr/>
            </p:nvSpPr>
            <p:spPr bwMode="auto">
              <a:xfrm>
                <a:off x="4048126" y="3187700"/>
                <a:ext cx="15875" cy="7938"/>
              </a:xfrm>
              <a:custGeom>
                <a:avLst/>
                <a:gdLst>
                  <a:gd name="T0" fmla="*/ 2 w 10"/>
                  <a:gd name="T1" fmla="*/ 4 h 5"/>
                  <a:gd name="T2" fmla="*/ 4 w 10"/>
                  <a:gd name="T3" fmla="*/ 4 h 5"/>
                  <a:gd name="T4" fmla="*/ 6 w 10"/>
                  <a:gd name="T5" fmla="*/ 1 h 5"/>
                  <a:gd name="T6" fmla="*/ 7 w 10"/>
                  <a:gd name="T7" fmla="*/ 0 h 5"/>
                  <a:gd name="T8" fmla="*/ 10 w 10"/>
                  <a:gd name="T9" fmla="*/ 0 h 5"/>
                  <a:gd name="T10" fmla="*/ 10 w 10"/>
                  <a:gd name="T11" fmla="*/ 0 h 5"/>
                  <a:gd name="T12" fmla="*/ 10 w 10"/>
                  <a:gd name="T13" fmla="*/ 0 h 5"/>
                  <a:gd name="T14" fmla="*/ 7 w 10"/>
                  <a:gd name="T15" fmla="*/ 0 h 5"/>
                  <a:gd name="T16" fmla="*/ 6 w 10"/>
                  <a:gd name="T17" fmla="*/ 1 h 5"/>
                  <a:gd name="T18" fmla="*/ 4 w 10"/>
                  <a:gd name="T19" fmla="*/ 1 h 5"/>
                  <a:gd name="T20" fmla="*/ 2 w 10"/>
                  <a:gd name="T21" fmla="*/ 4 h 5"/>
                  <a:gd name="T22" fmla="*/ 2 w 10"/>
                  <a:gd name="T23" fmla="*/ 4 h 5"/>
                  <a:gd name="T24" fmla="*/ 4 w 10"/>
                  <a:gd name="T25" fmla="*/ 4 h 5"/>
                  <a:gd name="T26" fmla="*/ 2 w 10"/>
                  <a:gd name="T27" fmla="*/ 4 h 5"/>
                  <a:gd name="T28" fmla="*/ 0 w 10"/>
                  <a:gd name="T29" fmla="*/ 5 h 5"/>
                  <a:gd name="T30" fmla="*/ 2 w 10"/>
                  <a:gd name="T31" fmla="*/ 4 h 5"/>
                  <a:gd name="T32" fmla="*/ 4 w 10"/>
                  <a:gd name="T33" fmla="*/ 4 h 5"/>
                  <a:gd name="T34" fmla="*/ 4 w 10"/>
                  <a:gd name="T35" fmla="*/ 4 h 5"/>
                  <a:gd name="T36" fmla="*/ 4 w 10"/>
                  <a:gd name="T37" fmla="*/ 4 h 5"/>
                  <a:gd name="T38" fmla="*/ 4 w 10"/>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5">
                    <a:moveTo>
                      <a:pt x="2" y="4"/>
                    </a:moveTo>
                    <a:lnTo>
                      <a:pt x="4" y="4"/>
                    </a:lnTo>
                    <a:lnTo>
                      <a:pt x="6" y="1"/>
                    </a:lnTo>
                    <a:lnTo>
                      <a:pt x="7" y="0"/>
                    </a:lnTo>
                    <a:lnTo>
                      <a:pt x="10" y="0"/>
                    </a:lnTo>
                    <a:lnTo>
                      <a:pt x="10" y="0"/>
                    </a:lnTo>
                    <a:lnTo>
                      <a:pt x="10" y="0"/>
                    </a:lnTo>
                    <a:lnTo>
                      <a:pt x="7" y="0"/>
                    </a:lnTo>
                    <a:lnTo>
                      <a:pt x="6" y="1"/>
                    </a:lnTo>
                    <a:lnTo>
                      <a:pt x="4" y="1"/>
                    </a:lnTo>
                    <a:lnTo>
                      <a:pt x="2" y="4"/>
                    </a:lnTo>
                    <a:lnTo>
                      <a:pt x="2" y="4"/>
                    </a:lnTo>
                    <a:close/>
                    <a:moveTo>
                      <a:pt x="4" y="4"/>
                    </a:moveTo>
                    <a:lnTo>
                      <a:pt x="2" y="4"/>
                    </a:lnTo>
                    <a:lnTo>
                      <a:pt x="0" y="5"/>
                    </a:lnTo>
                    <a:lnTo>
                      <a:pt x="2" y="4"/>
                    </a:lnTo>
                    <a:lnTo>
                      <a:pt x="4" y="4"/>
                    </a:lnTo>
                    <a:lnTo>
                      <a:pt x="4" y="4"/>
                    </a:lnTo>
                    <a:lnTo>
                      <a:pt x="4" y="4"/>
                    </a:lnTo>
                    <a:lnTo>
                      <a:pt x="4" y="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1" name="Freeform 922">
                <a:extLst>
                  <a:ext uri="{FF2B5EF4-FFF2-40B4-BE49-F238E27FC236}">
                    <a16:creationId xmlns:a16="http://schemas.microsoft.com/office/drawing/2014/main" id="{3A56D0C6-D562-4F44-A18D-F36248AB5392}"/>
                  </a:ext>
                </a:extLst>
              </p:cNvPr>
              <p:cNvSpPr>
                <a:spLocks/>
              </p:cNvSpPr>
              <p:nvPr/>
            </p:nvSpPr>
            <p:spPr bwMode="auto">
              <a:xfrm>
                <a:off x="3859213" y="3459163"/>
                <a:ext cx="9525" cy="49213"/>
              </a:xfrm>
              <a:custGeom>
                <a:avLst/>
                <a:gdLst>
                  <a:gd name="T0" fmla="*/ 2 w 6"/>
                  <a:gd name="T1" fmla="*/ 31 h 31"/>
                  <a:gd name="T2" fmla="*/ 2 w 6"/>
                  <a:gd name="T3" fmla="*/ 31 h 31"/>
                  <a:gd name="T4" fmla="*/ 2 w 6"/>
                  <a:gd name="T5" fmla="*/ 31 h 31"/>
                  <a:gd name="T6" fmla="*/ 2 w 6"/>
                  <a:gd name="T7" fmla="*/ 27 h 31"/>
                  <a:gd name="T8" fmla="*/ 2 w 6"/>
                  <a:gd name="T9" fmla="*/ 25 h 31"/>
                  <a:gd name="T10" fmla="*/ 2 w 6"/>
                  <a:gd name="T11" fmla="*/ 20 h 31"/>
                  <a:gd name="T12" fmla="*/ 2 w 6"/>
                  <a:gd name="T13" fmla="*/ 17 h 31"/>
                  <a:gd name="T14" fmla="*/ 2 w 6"/>
                  <a:gd name="T15" fmla="*/ 16 h 31"/>
                  <a:gd name="T16" fmla="*/ 2 w 6"/>
                  <a:gd name="T17" fmla="*/ 13 h 31"/>
                  <a:gd name="T18" fmla="*/ 0 w 6"/>
                  <a:gd name="T19" fmla="*/ 16 h 31"/>
                  <a:gd name="T20" fmla="*/ 0 w 6"/>
                  <a:gd name="T21" fmla="*/ 13 h 31"/>
                  <a:gd name="T22" fmla="*/ 2 w 6"/>
                  <a:gd name="T23" fmla="*/ 9 h 31"/>
                  <a:gd name="T24" fmla="*/ 2 w 6"/>
                  <a:gd name="T25" fmla="*/ 5 h 31"/>
                  <a:gd name="T26" fmla="*/ 3 w 6"/>
                  <a:gd name="T27" fmla="*/ 1 h 31"/>
                  <a:gd name="T28" fmla="*/ 3 w 6"/>
                  <a:gd name="T29" fmla="*/ 1 h 31"/>
                  <a:gd name="T30" fmla="*/ 6 w 6"/>
                  <a:gd name="T31" fmla="*/ 1 h 31"/>
                  <a:gd name="T32" fmla="*/ 6 w 6"/>
                  <a:gd name="T33" fmla="*/ 0 h 31"/>
                  <a:gd name="T34" fmla="*/ 6 w 6"/>
                  <a:gd name="T35" fmla="*/ 3 h 31"/>
                  <a:gd name="T36" fmla="*/ 3 w 6"/>
                  <a:gd name="T37" fmla="*/ 9 h 31"/>
                  <a:gd name="T38" fmla="*/ 2 w 6"/>
                  <a:gd name="T39" fmla="*/ 11 h 31"/>
                  <a:gd name="T40" fmla="*/ 3 w 6"/>
                  <a:gd name="T41" fmla="*/ 13 h 31"/>
                  <a:gd name="T42" fmla="*/ 2 w 6"/>
                  <a:gd name="T43" fmla="*/ 16 h 31"/>
                  <a:gd name="T44" fmla="*/ 2 w 6"/>
                  <a:gd name="T45" fmla="*/ 17 h 31"/>
                  <a:gd name="T46" fmla="*/ 2 w 6"/>
                  <a:gd name="T47" fmla="*/ 19 h 31"/>
                  <a:gd name="T48" fmla="*/ 2 w 6"/>
                  <a:gd name="T49" fmla="*/ 23 h 31"/>
                  <a:gd name="T50" fmla="*/ 2 w 6"/>
                  <a:gd name="T51" fmla="*/ 25 h 31"/>
                  <a:gd name="T52" fmla="*/ 2 w 6"/>
                  <a:gd name="T53" fmla="*/ 27 h 31"/>
                  <a:gd name="T54" fmla="*/ 2 w 6"/>
                  <a:gd name="T55" fmla="*/ 31 h 31"/>
                  <a:gd name="T56" fmla="*/ 2 w 6"/>
                  <a:gd name="T5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 h="31">
                    <a:moveTo>
                      <a:pt x="2" y="31"/>
                    </a:moveTo>
                    <a:lnTo>
                      <a:pt x="2" y="31"/>
                    </a:lnTo>
                    <a:lnTo>
                      <a:pt x="2" y="31"/>
                    </a:lnTo>
                    <a:lnTo>
                      <a:pt x="2" y="27"/>
                    </a:lnTo>
                    <a:lnTo>
                      <a:pt x="2" y="25"/>
                    </a:lnTo>
                    <a:lnTo>
                      <a:pt x="2" y="20"/>
                    </a:lnTo>
                    <a:lnTo>
                      <a:pt x="2" y="17"/>
                    </a:lnTo>
                    <a:lnTo>
                      <a:pt x="2" y="16"/>
                    </a:lnTo>
                    <a:lnTo>
                      <a:pt x="2" y="13"/>
                    </a:lnTo>
                    <a:lnTo>
                      <a:pt x="0" y="16"/>
                    </a:lnTo>
                    <a:lnTo>
                      <a:pt x="0" y="13"/>
                    </a:lnTo>
                    <a:lnTo>
                      <a:pt x="2" y="9"/>
                    </a:lnTo>
                    <a:lnTo>
                      <a:pt x="2" y="5"/>
                    </a:lnTo>
                    <a:lnTo>
                      <a:pt x="3" y="1"/>
                    </a:lnTo>
                    <a:lnTo>
                      <a:pt x="3" y="1"/>
                    </a:lnTo>
                    <a:lnTo>
                      <a:pt x="6" y="1"/>
                    </a:lnTo>
                    <a:lnTo>
                      <a:pt x="6" y="0"/>
                    </a:lnTo>
                    <a:lnTo>
                      <a:pt x="6" y="3"/>
                    </a:lnTo>
                    <a:lnTo>
                      <a:pt x="3" y="9"/>
                    </a:lnTo>
                    <a:lnTo>
                      <a:pt x="2" y="11"/>
                    </a:lnTo>
                    <a:lnTo>
                      <a:pt x="3" y="13"/>
                    </a:lnTo>
                    <a:lnTo>
                      <a:pt x="2" y="16"/>
                    </a:lnTo>
                    <a:lnTo>
                      <a:pt x="2" y="17"/>
                    </a:lnTo>
                    <a:lnTo>
                      <a:pt x="2" y="19"/>
                    </a:lnTo>
                    <a:lnTo>
                      <a:pt x="2" y="23"/>
                    </a:lnTo>
                    <a:lnTo>
                      <a:pt x="2" y="25"/>
                    </a:lnTo>
                    <a:lnTo>
                      <a:pt x="2" y="27"/>
                    </a:lnTo>
                    <a:lnTo>
                      <a:pt x="2" y="31"/>
                    </a:lnTo>
                    <a:lnTo>
                      <a:pt x="2" y="3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2" name="Freeform 923">
                <a:extLst>
                  <a:ext uri="{FF2B5EF4-FFF2-40B4-BE49-F238E27FC236}">
                    <a16:creationId xmlns:a16="http://schemas.microsoft.com/office/drawing/2014/main" id="{ED550967-DF3A-4FBA-A827-8868719F3848}"/>
                  </a:ext>
                </a:extLst>
              </p:cNvPr>
              <p:cNvSpPr>
                <a:spLocks/>
              </p:cNvSpPr>
              <p:nvPr/>
            </p:nvSpPr>
            <p:spPr bwMode="auto">
              <a:xfrm>
                <a:off x="4051301" y="3195638"/>
                <a:ext cx="12700" cy="9525"/>
              </a:xfrm>
              <a:custGeom>
                <a:avLst/>
                <a:gdLst>
                  <a:gd name="T0" fmla="*/ 8 w 8"/>
                  <a:gd name="T1" fmla="*/ 2 h 6"/>
                  <a:gd name="T2" fmla="*/ 4 w 8"/>
                  <a:gd name="T3" fmla="*/ 2 h 6"/>
                  <a:gd name="T4" fmla="*/ 2 w 8"/>
                  <a:gd name="T5" fmla="*/ 5 h 6"/>
                  <a:gd name="T6" fmla="*/ 0 w 8"/>
                  <a:gd name="T7" fmla="*/ 6 h 6"/>
                  <a:gd name="T8" fmla="*/ 0 w 8"/>
                  <a:gd name="T9" fmla="*/ 6 h 6"/>
                  <a:gd name="T10" fmla="*/ 0 w 8"/>
                  <a:gd name="T11" fmla="*/ 6 h 6"/>
                  <a:gd name="T12" fmla="*/ 2 w 8"/>
                  <a:gd name="T13" fmla="*/ 5 h 6"/>
                  <a:gd name="T14" fmla="*/ 2 w 8"/>
                  <a:gd name="T15" fmla="*/ 2 h 6"/>
                  <a:gd name="T16" fmla="*/ 2 w 8"/>
                  <a:gd name="T17" fmla="*/ 2 h 6"/>
                  <a:gd name="T18" fmla="*/ 4 w 8"/>
                  <a:gd name="T19" fmla="*/ 0 h 6"/>
                  <a:gd name="T20" fmla="*/ 8 w 8"/>
                  <a:gd name="T21" fmla="*/ 0 h 6"/>
                  <a:gd name="T22" fmla="*/ 8 w 8"/>
                  <a:gd name="T23" fmla="*/ 0 h 6"/>
                  <a:gd name="T24" fmla="*/ 8 w 8"/>
                  <a:gd name="T25" fmla="*/ 0 h 6"/>
                  <a:gd name="T26" fmla="*/ 8 w 8"/>
                  <a:gd name="T27" fmla="*/ 2 h 6"/>
                  <a:gd name="T28" fmla="*/ 8 w 8"/>
                  <a:gd name="T29" fmla="*/ 2 h 6"/>
                  <a:gd name="T30" fmla="*/ 8 w 8"/>
                  <a:gd name="T3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6">
                    <a:moveTo>
                      <a:pt x="8" y="2"/>
                    </a:moveTo>
                    <a:lnTo>
                      <a:pt x="4" y="2"/>
                    </a:lnTo>
                    <a:lnTo>
                      <a:pt x="2" y="5"/>
                    </a:lnTo>
                    <a:lnTo>
                      <a:pt x="0" y="6"/>
                    </a:lnTo>
                    <a:lnTo>
                      <a:pt x="0" y="6"/>
                    </a:lnTo>
                    <a:lnTo>
                      <a:pt x="0" y="6"/>
                    </a:lnTo>
                    <a:lnTo>
                      <a:pt x="2" y="5"/>
                    </a:lnTo>
                    <a:lnTo>
                      <a:pt x="2" y="2"/>
                    </a:lnTo>
                    <a:lnTo>
                      <a:pt x="2" y="2"/>
                    </a:lnTo>
                    <a:lnTo>
                      <a:pt x="4" y="0"/>
                    </a:lnTo>
                    <a:lnTo>
                      <a:pt x="8" y="0"/>
                    </a:lnTo>
                    <a:lnTo>
                      <a:pt x="8" y="0"/>
                    </a:lnTo>
                    <a:lnTo>
                      <a:pt x="8" y="0"/>
                    </a:lnTo>
                    <a:lnTo>
                      <a:pt x="8" y="2"/>
                    </a:lnTo>
                    <a:lnTo>
                      <a:pt x="8" y="2"/>
                    </a:lnTo>
                    <a:lnTo>
                      <a:pt x="8"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3" name="Freeform 924">
                <a:extLst>
                  <a:ext uri="{FF2B5EF4-FFF2-40B4-BE49-F238E27FC236}">
                    <a16:creationId xmlns:a16="http://schemas.microsoft.com/office/drawing/2014/main" id="{12B08DC5-E839-4E05-9E3B-3DD2F7C89046}"/>
                  </a:ext>
                </a:extLst>
              </p:cNvPr>
              <p:cNvSpPr>
                <a:spLocks/>
              </p:cNvSpPr>
              <p:nvPr/>
            </p:nvSpPr>
            <p:spPr bwMode="auto">
              <a:xfrm>
                <a:off x="3849688" y="3479800"/>
                <a:ext cx="14288" cy="90488"/>
              </a:xfrm>
              <a:custGeom>
                <a:avLst/>
                <a:gdLst>
                  <a:gd name="T0" fmla="*/ 8 w 9"/>
                  <a:gd name="T1" fmla="*/ 18 h 57"/>
                  <a:gd name="T2" fmla="*/ 6 w 9"/>
                  <a:gd name="T3" fmla="*/ 22 h 57"/>
                  <a:gd name="T4" fmla="*/ 6 w 9"/>
                  <a:gd name="T5" fmla="*/ 23 h 57"/>
                  <a:gd name="T6" fmla="*/ 6 w 9"/>
                  <a:gd name="T7" fmla="*/ 23 h 57"/>
                  <a:gd name="T8" fmla="*/ 6 w 9"/>
                  <a:gd name="T9" fmla="*/ 26 h 57"/>
                  <a:gd name="T10" fmla="*/ 6 w 9"/>
                  <a:gd name="T11" fmla="*/ 26 h 57"/>
                  <a:gd name="T12" fmla="*/ 6 w 9"/>
                  <a:gd name="T13" fmla="*/ 29 h 57"/>
                  <a:gd name="T14" fmla="*/ 6 w 9"/>
                  <a:gd name="T15" fmla="*/ 32 h 57"/>
                  <a:gd name="T16" fmla="*/ 6 w 9"/>
                  <a:gd name="T17" fmla="*/ 34 h 57"/>
                  <a:gd name="T18" fmla="*/ 6 w 9"/>
                  <a:gd name="T19" fmla="*/ 35 h 57"/>
                  <a:gd name="T20" fmla="*/ 8 w 9"/>
                  <a:gd name="T21" fmla="*/ 45 h 57"/>
                  <a:gd name="T22" fmla="*/ 9 w 9"/>
                  <a:gd name="T23" fmla="*/ 48 h 57"/>
                  <a:gd name="T24" fmla="*/ 8 w 9"/>
                  <a:gd name="T25" fmla="*/ 50 h 57"/>
                  <a:gd name="T26" fmla="*/ 6 w 9"/>
                  <a:gd name="T27" fmla="*/ 54 h 57"/>
                  <a:gd name="T28" fmla="*/ 6 w 9"/>
                  <a:gd name="T29" fmla="*/ 57 h 57"/>
                  <a:gd name="T30" fmla="*/ 4 w 9"/>
                  <a:gd name="T31" fmla="*/ 55 h 57"/>
                  <a:gd name="T32" fmla="*/ 4 w 9"/>
                  <a:gd name="T33" fmla="*/ 55 h 57"/>
                  <a:gd name="T34" fmla="*/ 2 w 9"/>
                  <a:gd name="T35" fmla="*/ 55 h 57"/>
                  <a:gd name="T36" fmla="*/ 2 w 9"/>
                  <a:gd name="T37" fmla="*/ 55 h 57"/>
                  <a:gd name="T38" fmla="*/ 2 w 9"/>
                  <a:gd name="T39" fmla="*/ 55 h 57"/>
                  <a:gd name="T40" fmla="*/ 2 w 9"/>
                  <a:gd name="T41" fmla="*/ 55 h 57"/>
                  <a:gd name="T42" fmla="*/ 2 w 9"/>
                  <a:gd name="T43" fmla="*/ 54 h 57"/>
                  <a:gd name="T44" fmla="*/ 0 w 9"/>
                  <a:gd name="T45" fmla="*/ 54 h 57"/>
                  <a:gd name="T46" fmla="*/ 0 w 9"/>
                  <a:gd name="T47" fmla="*/ 55 h 57"/>
                  <a:gd name="T48" fmla="*/ 0 w 9"/>
                  <a:gd name="T49" fmla="*/ 51 h 57"/>
                  <a:gd name="T50" fmla="*/ 0 w 9"/>
                  <a:gd name="T51" fmla="*/ 45 h 57"/>
                  <a:gd name="T52" fmla="*/ 0 w 9"/>
                  <a:gd name="T53" fmla="*/ 44 h 57"/>
                  <a:gd name="T54" fmla="*/ 0 w 9"/>
                  <a:gd name="T55" fmla="*/ 44 h 57"/>
                  <a:gd name="T56" fmla="*/ 0 w 9"/>
                  <a:gd name="T57" fmla="*/ 44 h 57"/>
                  <a:gd name="T58" fmla="*/ 0 w 9"/>
                  <a:gd name="T59" fmla="*/ 39 h 57"/>
                  <a:gd name="T60" fmla="*/ 0 w 9"/>
                  <a:gd name="T61" fmla="*/ 38 h 57"/>
                  <a:gd name="T62" fmla="*/ 0 w 9"/>
                  <a:gd name="T63" fmla="*/ 32 h 57"/>
                  <a:gd name="T64" fmla="*/ 0 w 9"/>
                  <a:gd name="T65" fmla="*/ 29 h 57"/>
                  <a:gd name="T66" fmla="*/ 0 w 9"/>
                  <a:gd name="T67" fmla="*/ 26 h 57"/>
                  <a:gd name="T68" fmla="*/ 0 w 9"/>
                  <a:gd name="T69" fmla="*/ 23 h 57"/>
                  <a:gd name="T70" fmla="*/ 0 w 9"/>
                  <a:gd name="T71" fmla="*/ 22 h 57"/>
                  <a:gd name="T72" fmla="*/ 0 w 9"/>
                  <a:gd name="T73" fmla="*/ 22 h 57"/>
                  <a:gd name="T74" fmla="*/ 2 w 9"/>
                  <a:gd name="T75" fmla="*/ 22 h 57"/>
                  <a:gd name="T76" fmla="*/ 2 w 9"/>
                  <a:gd name="T77" fmla="*/ 18 h 57"/>
                  <a:gd name="T78" fmla="*/ 2 w 9"/>
                  <a:gd name="T79" fmla="*/ 18 h 57"/>
                  <a:gd name="T80" fmla="*/ 2 w 9"/>
                  <a:gd name="T81" fmla="*/ 16 h 57"/>
                  <a:gd name="T82" fmla="*/ 2 w 9"/>
                  <a:gd name="T83" fmla="*/ 14 h 57"/>
                  <a:gd name="T84" fmla="*/ 2 w 9"/>
                  <a:gd name="T85" fmla="*/ 12 h 57"/>
                  <a:gd name="T86" fmla="*/ 2 w 9"/>
                  <a:gd name="T87" fmla="*/ 14 h 57"/>
                  <a:gd name="T88" fmla="*/ 4 w 9"/>
                  <a:gd name="T89" fmla="*/ 10 h 57"/>
                  <a:gd name="T90" fmla="*/ 4 w 9"/>
                  <a:gd name="T91" fmla="*/ 6 h 57"/>
                  <a:gd name="T92" fmla="*/ 4 w 9"/>
                  <a:gd name="T93" fmla="*/ 6 h 57"/>
                  <a:gd name="T94" fmla="*/ 6 w 9"/>
                  <a:gd name="T95" fmla="*/ 4 h 57"/>
                  <a:gd name="T96" fmla="*/ 6 w 9"/>
                  <a:gd name="T97" fmla="*/ 0 h 57"/>
                  <a:gd name="T98" fmla="*/ 6 w 9"/>
                  <a:gd name="T99" fmla="*/ 3 h 57"/>
                  <a:gd name="T100" fmla="*/ 8 w 9"/>
                  <a:gd name="T101" fmla="*/ 0 h 57"/>
                  <a:gd name="T102" fmla="*/ 8 w 9"/>
                  <a:gd name="T103" fmla="*/ 3 h 57"/>
                  <a:gd name="T104" fmla="*/ 8 w 9"/>
                  <a:gd name="T105" fmla="*/ 4 h 57"/>
                  <a:gd name="T106" fmla="*/ 8 w 9"/>
                  <a:gd name="T107" fmla="*/ 7 h 57"/>
                  <a:gd name="T108" fmla="*/ 8 w 9"/>
                  <a:gd name="T109" fmla="*/ 12 h 57"/>
                  <a:gd name="T110" fmla="*/ 8 w 9"/>
                  <a:gd name="T111" fmla="*/ 14 h 57"/>
                  <a:gd name="T112" fmla="*/ 8 w 9"/>
                  <a:gd name="T113" fmla="*/ 18 h 57"/>
                  <a:gd name="T114" fmla="*/ 8 w 9"/>
                  <a:gd name="T115" fmla="*/ 1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57">
                    <a:moveTo>
                      <a:pt x="8" y="18"/>
                    </a:moveTo>
                    <a:lnTo>
                      <a:pt x="6" y="22"/>
                    </a:lnTo>
                    <a:lnTo>
                      <a:pt x="6" y="23"/>
                    </a:lnTo>
                    <a:lnTo>
                      <a:pt x="6" y="23"/>
                    </a:lnTo>
                    <a:lnTo>
                      <a:pt x="6" y="26"/>
                    </a:lnTo>
                    <a:lnTo>
                      <a:pt x="6" y="26"/>
                    </a:lnTo>
                    <a:lnTo>
                      <a:pt x="6" y="29"/>
                    </a:lnTo>
                    <a:lnTo>
                      <a:pt x="6" y="32"/>
                    </a:lnTo>
                    <a:lnTo>
                      <a:pt x="6" y="34"/>
                    </a:lnTo>
                    <a:lnTo>
                      <a:pt x="6" y="35"/>
                    </a:lnTo>
                    <a:lnTo>
                      <a:pt x="8" y="45"/>
                    </a:lnTo>
                    <a:lnTo>
                      <a:pt x="9" y="48"/>
                    </a:lnTo>
                    <a:lnTo>
                      <a:pt x="8" y="50"/>
                    </a:lnTo>
                    <a:lnTo>
                      <a:pt x="6" y="54"/>
                    </a:lnTo>
                    <a:lnTo>
                      <a:pt x="6" y="57"/>
                    </a:lnTo>
                    <a:lnTo>
                      <a:pt x="4" y="55"/>
                    </a:lnTo>
                    <a:lnTo>
                      <a:pt x="4" y="55"/>
                    </a:lnTo>
                    <a:lnTo>
                      <a:pt x="2" y="55"/>
                    </a:lnTo>
                    <a:lnTo>
                      <a:pt x="2" y="55"/>
                    </a:lnTo>
                    <a:lnTo>
                      <a:pt x="2" y="55"/>
                    </a:lnTo>
                    <a:lnTo>
                      <a:pt x="2" y="55"/>
                    </a:lnTo>
                    <a:lnTo>
                      <a:pt x="2" y="54"/>
                    </a:lnTo>
                    <a:lnTo>
                      <a:pt x="0" y="54"/>
                    </a:lnTo>
                    <a:lnTo>
                      <a:pt x="0" y="55"/>
                    </a:lnTo>
                    <a:lnTo>
                      <a:pt x="0" y="51"/>
                    </a:lnTo>
                    <a:lnTo>
                      <a:pt x="0" y="45"/>
                    </a:lnTo>
                    <a:lnTo>
                      <a:pt x="0" y="44"/>
                    </a:lnTo>
                    <a:lnTo>
                      <a:pt x="0" y="44"/>
                    </a:lnTo>
                    <a:lnTo>
                      <a:pt x="0" y="44"/>
                    </a:lnTo>
                    <a:lnTo>
                      <a:pt x="0" y="39"/>
                    </a:lnTo>
                    <a:lnTo>
                      <a:pt x="0" y="38"/>
                    </a:lnTo>
                    <a:lnTo>
                      <a:pt x="0" y="32"/>
                    </a:lnTo>
                    <a:lnTo>
                      <a:pt x="0" y="29"/>
                    </a:lnTo>
                    <a:lnTo>
                      <a:pt x="0" y="26"/>
                    </a:lnTo>
                    <a:lnTo>
                      <a:pt x="0" y="23"/>
                    </a:lnTo>
                    <a:lnTo>
                      <a:pt x="0" y="22"/>
                    </a:lnTo>
                    <a:lnTo>
                      <a:pt x="0" y="22"/>
                    </a:lnTo>
                    <a:lnTo>
                      <a:pt x="2" y="22"/>
                    </a:lnTo>
                    <a:lnTo>
                      <a:pt x="2" y="18"/>
                    </a:lnTo>
                    <a:lnTo>
                      <a:pt x="2" y="18"/>
                    </a:lnTo>
                    <a:lnTo>
                      <a:pt x="2" y="16"/>
                    </a:lnTo>
                    <a:lnTo>
                      <a:pt x="2" y="14"/>
                    </a:lnTo>
                    <a:lnTo>
                      <a:pt x="2" y="12"/>
                    </a:lnTo>
                    <a:lnTo>
                      <a:pt x="2" y="14"/>
                    </a:lnTo>
                    <a:lnTo>
                      <a:pt x="4" y="10"/>
                    </a:lnTo>
                    <a:lnTo>
                      <a:pt x="4" y="6"/>
                    </a:lnTo>
                    <a:lnTo>
                      <a:pt x="4" y="6"/>
                    </a:lnTo>
                    <a:lnTo>
                      <a:pt x="6" y="4"/>
                    </a:lnTo>
                    <a:lnTo>
                      <a:pt x="6" y="0"/>
                    </a:lnTo>
                    <a:lnTo>
                      <a:pt x="6" y="3"/>
                    </a:lnTo>
                    <a:lnTo>
                      <a:pt x="8" y="0"/>
                    </a:lnTo>
                    <a:lnTo>
                      <a:pt x="8" y="3"/>
                    </a:lnTo>
                    <a:lnTo>
                      <a:pt x="8" y="4"/>
                    </a:lnTo>
                    <a:lnTo>
                      <a:pt x="8" y="7"/>
                    </a:lnTo>
                    <a:lnTo>
                      <a:pt x="8" y="12"/>
                    </a:lnTo>
                    <a:lnTo>
                      <a:pt x="8" y="14"/>
                    </a:lnTo>
                    <a:lnTo>
                      <a:pt x="8" y="18"/>
                    </a:lnTo>
                    <a:lnTo>
                      <a:pt x="8" y="18"/>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4" name="Freeform 925">
                <a:extLst>
                  <a:ext uri="{FF2B5EF4-FFF2-40B4-BE49-F238E27FC236}">
                    <a16:creationId xmlns:a16="http://schemas.microsoft.com/office/drawing/2014/main" id="{DF7955BA-EA81-488E-88EC-4207E11546DA}"/>
                  </a:ext>
                </a:extLst>
              </p:cNvPr>
              <p:cNvSpPr>
                <a:spLocks/>
              </p:cNvSpPr>
              <p:nvPr/>
            </p:nvSpPr>
            <p:spPr bwMode="auto">
              <a:xfrm>
                <a:off x="4067176" y="3162300"/>
                <a:ext cx="71438" cy="33338"/>
              </a:xfrm>
              <a:custGeom>
                <a:avLst/>
                <a:gdLst>
                  <a:gd name="T0" fmla="*/ 39 w 45"/>
                  <a:gd name="T1" fmla="*/ 4 h 21"/>
                  <a:gd name="T2" fmla="*/ 38 w 45"/>
                  <a:gd name="T3" fmla="*/ 5 h 21"/>
                  <a:gd name="T4" fmla="*/ 35 w 45"/>
                  <a:gd name="T5" fmla="*/ 5 h 21"/>
                  <a:gd name="T6" fmla="*/ 33 w 45"/>
                  <a:gd name="T7" fmla="*/ 7 h 21"/>
                  <a:gd name="T8" fmla="*/ 29 w 45"/>
                  <a:gd name="T9" fmla="*/ 7 h 21"/>
                  <a:gd name="T10" fmla="*/ 23 w 45"/>
                  <a:gd name="T11" fmla="*/ 11 h 21"/>
                  <a:gd name="T12" fmla="*/ 22 w 45"/>
                  <a:gd name="T13" fmla="*/ 11 h 21"/>
                  <a:gd name="T14" fmla="*/ 17 w 45"/>
                  <a:gd name="T15" fmla="*/ 14 h 21"/>
                  <a:gd name="T16" fmla="*/ 17 w 45"/>
                  <a:gd name="T17" fmla="*/ 16 h 21"/>
                  <a:gd name="T18" fmla="*/ 16 w 45"/>
                  <a:gd name="T19" fmla="*/ 16 h 21"/>
                  <a:gd name="T20" fmla="*/ 11 w 45"/>
                  <a:gd name="T21" fmla="*/ 17 h 21"/>
                  <a:gd name="T22" fmla="*/ 10 w 45"/>
                  <a:gd name="T23" fmla="*/ 20 h 21"/>
                  <a:gd name="T24" fmla="*/ 6 w 45"/>
                  <a:gd name="T25" fmla="*/ 20 h 21"/>
                  <a:gd name="T26" fmla="*/ 1 w 45"/>
                  <a:gd name="T27" fmla="*/ 21 h 21"/>
                  <a:gd name="T28" fmla="*/ 1 w 45"/>
                  <a:gd name="T29" fmla="*/ 20 h 21"/>
                  <a:gd name="T30" fmla="*/ 0 w 45"/>
                  <a:gd name="T31" fmla="*/ 20 h 21"/>
                  <a:gd name="T32" fmla="*/ 1 w 45"/>
                  <a:gd name="T33" fmla="*/ 17 h 21"/>
                  <a:gd name="T34" fmla="*/ 4 w 45"/>
                  <a:gd name="T35" fmla="*/ 16 h 21"/>
                  <a:gd name="T36" fmla="*/ 7 w 45"/>
                  <a:gd name="T37" fmla="*/ 14 h 21"/>
                  <a:gd name="T38" fmla="*/ 14 w 45"/>
                  <a:gd name="T39" fmla="*/ 11 h 21"/>
                  <a:gd name="T40" fmla="*/ 17 w 45"/>
                  <a:gd name="T41" fmla="*/ 10 h 21"/>
                  <a:gd name="T42" fmla="*/ 17 w 45"/>
                  <a:gd name="T43" fmla="*/ 10 h 21"/>
                  <a:gd name="T44" fmla="*/ 22 w 45"/>
                  <a:gd name="T45" fmla="*/ 10 h 21"/>
                  <a:gd name="T46" fmla="*/ 22 w 45"/>
                  <a:gd name="T47" fmla="*/ 10 h 21"/>
                  <a:gd name="T48" fmla="*/ 23 w 45"/>
                  <a:gd name="T49" fmla="*/ 10 h 21"/>
                  <a:gd name="T50" fmla="*/ 26 w 45"/>
                  <a:gd name="T51" fmla="*/ 7 h 21"/>
                  <a:gd name="T52" fmla="*/ 29 w 45"/>
                  <a:gd name="T53" fmla="*/ 5 h 21"/>
                  <a:gd name="T54" fmla="*/ 29 w 45"/>
                  <a:gd name="T55" fmla="*/ 5 h 21"/>
                  <a:gd name="T56" fmla="*/ 32 w 45"/>
                  <a:gd name="T57" fmla="*/ 5 h 21"/>
                  <a:gd name="T58" fmla="*/ 35 w 45"/>
                  <a:gd name="T59" fmla="*/ 4 h 21"/>
                  <a:gd name="T60" fmla="*/ 42 w 45"/>
                  <a:gd name="T61" fmla="*/ 0 h 21"/>
                  <a:gd name="T62" fmla="*/ 42 w 45"/>
                  <a:gd name="T63" fmla="*/ 0 h 21"/>
                  <a:gd name="T64" fmla="*/ 39 w 45"/>
                  <a:gd name="T65" fmla="*/ 1 h 21"/>
                  <a:gd name="T66" fmla="*/ 39 w 45"/>
                  <a:gd name="T67" fmla="*/ 1 h 21"/>
                  <a:gd name="T68" fmla="*/ 38 w 45"/>
                  <a:gd name="T69" fmla="*/ 4 h 21"/>
                  <a:gd name="T70" fmla="*/ 39 w 45"/>
                  <a:gd name="T71" fmla="*/ 4 h 21"/>
                  <a:gd name="T72" fmla="*/ 43 w 45"/>
                  <a:gd name="T73" fmla="*/ 1 h 21"/>
                  <a:gd name="T74" fmla="*/ 45 w 45"/>
                  <a:gd name="T75" fmla="*/ 1 h 21"/>
                  <a:gd name="T76" fmla="*/ 43 w 45"/>
                  <a:gd name="T77" fmla="*/ 4 h 21"/>
                  <a:gd name="T78" fmla="*/ 39 w 45"/>
                  <a:gd name="T79" fmla="*/ 4 h 21"/>
                  <a:gd name="T80" fmla="*/ 39 w 45"/>
                  <a:gd name="T81"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21">
                    <a:moveTo>
                      <a:pt x="39" y="4"/>
                    </a:moveTo>
                    <a:lnTo>
                      <a:pt x="38" y="5"/>
                    </a:lnTo>
                    <a:lnTo>
                      <a:pt x="35" y="5"/>
                    </a:lnTo>
                    <a:lnTo>
                      <a:pt x="33" y="7"/>
                    </a:lnTo>
                    <a:lnTo>
                      <a:pt x="29" y="7"/>
                    </a:lnTo>
                    <a:lnTo>
                      <a:pt x="23" y="11"/>
                    </a:lnTo>
                    <a:lnTo>
                      <a:pt x="22" y="11"/>
                    </a:lnTo>
                    <a:lnTo>
                      <a:pt x="17" y="14"/>
                    </a:lnTo>
                    <a:lnTo>
                      <a:pt x="17" y="16"/>
                    </a:lnTo>
                    <a:lnTo>
                      <a:pt x="16" y="16"/>
                    </a:lnTo>
                    <a:lnTo>
                      <a:pt x="11" y="17"/>
                    </a:lnTo>
                    <a:lnTo>
                      <a:pt x="10" y="20"/>
                    </a:lnTo>
                    <a:lnTo>
                      <a:pt x="6" y="20"/>
                    </a:lnTo>
                    <a:lnTo>
                      <a:pt x="1" y="21"/>
                    </a:lnTo>
                    <a:lnTo>
                      <a:pt x="1" y="20"/>
                    </a:lnTo>
                    <a:lnTo>
                      <a:pt x="0" y="20"/>
                    </a:lnTo>
                    <a:lnTo>
                      <a:pt x="1" y="17"/>
                    </a:lnTo>
                    <a:lnTo>
                      <a:pt x="4" y="16"/>
                    </a:lnTo>
                    <a:lnTo>
                      <a:pt x="7" y="14"/>
                    </a:lnTo>
                    <a:lnTo>
                      <a:pt x="14" y="11"/>
                    </a:lnTo>
                    <a:lnTo>
                      <a:pt x="17" y="10"/>
                    </a:lnTo>
                    <a:lnTo>
                      <a:pt x="17" y="10"/>
                    </a:lnTo>
                    <a:lnTo>
                      <a:pt x="22" y="10"/>
                    </a:lnTo>
                    <a:lnTo>
                      <a:pt x="22" y="10"/>
                    </a:lnTo>
                    <a:lnTo>
                      <a:pt x="23" y="10"/>
                    </a:lnTo>
                    <a:lnTo>
                      <a:pt x="26" y="7"/>
                    </a:lnTo>
                    <a:lnTo>
                      <a:pt x="29" y="5"/>
                    </a:lnTo>
                    <a:lnTo>
                      <a:pt x="29" y="5"/>
                    </a:lnTo>
                    <a:lnTo>
                      <a:pt x="32" y="5"/>
                    </a:lnTo>
                    <a:lnTo>
                      <a:pt x="35" y="4"/>
                    </a:lnTo>
                    <a:lnTo>
                      <a:pt x="42" y="0"/>
                    </a:lnTo>
                    <a:lnTo>
                      <a:pt x="42" y="0"/>
                    </a:lnTo>
                    <a:lnTo>
                      <a:pt x="39" y="1"/>
                    </a:lnTo>
                    <a:lnTo>
                      <a:pt x="39" y="1"/>
                    </a:lnTo>
                    <a:lnTo>
                      <a:pt x="38" y="4"/>
                    </a:lnTo>
                    <a:lnTo>
                      <a:pt x="39" y="4"/>
                    </a:lnTo>
                    <a:lnTo>
                      <a:pt x="43" y="1"/>
                    </a:lnTo>
                    <a:lnTo>
                      <a:pt x="45" y="1"/>
                    </a:lnTo>
                    <a:lnTo>
                      <a:pt x="43" y="4"/>
                    </a:lnTo>
                    <a:lnTo>
                      <a:pt x="39" y="4"/>
                    </a:lnTo>
                    <a:lnTo>
                      <a:pt x="39" y="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5" name="Freeform 926">
                <a:extLst>
                  <a:ext uri="{FF2B5EF4-FFF2-40B4-BE49-F238E27FC236}">
                    <a16:creationId xmlns:a16="http://schemas.microsoft.com/office/drawing/2014/main" id="{BE6A8023-DEF6-49D2-AB65-39D3BA7A7066}"/>
                  </a:ext>
                </a:extLst>
              </p:cNvPr>
              <p:cNvSpPr>
                <a:spLocks noEditPoints="1"/>
              </p:cNvSpPr>
              <p:nvPr/>
            </p:nvSpPr>
            <p:spPr bwMode="auto">
              <a:xfrm>
                <a:off x="4659313" y="3760788"/>
                <a:ext cx="11113" cy="19050"/>
              </a:xfrm>
              <a:custGeom>
                <a:avLst/>
                <a:gdLst>
                  <a:gd name="T0" fmla="*/ 1 w 7"/>
                  <a:gd name="T1" fmla="*/ 7 h 12"/>
                  <a:gd name="T2" fmla="*/ 1 w 7"/>
                  <a:gd name="T3" fmla="*/ 7 h 12"/>
                  <a:gd name="T4" fmla="*/ 1 w 7"/>
                  <a:gd name="T5" fmla="*/ 10 h 12"/>
                  <a:gd name="T6" fmla="*/ 0 w 7"/>
                  <a:gd name="T7" fmla="*/ 12 h 12"/>
                  <a:gd name="T8" fmla="*/ 0 w 7"/>
                  <a:gd name="T9" fmla="*/ 12 h 12"/>
                  <a:gd name="T10" fmla="*/ 0 w 7"/>
                  <a:gd name="T11" fmla="*/ 7 h 12"/>
                  <a:gd name="T12" fmla="*/ 1 w 7"/>
                  <a:gd name="T13" fmla="*/ 7 h 12"/>
                  <a:gd name="T14" fmla="*/ 1 w 7"/>
                  <a:gd name="T15" fmla="*/ 7 h 12"/>
                  <a:gd name="T16" fmla="*/ 7 w 7"/>
                  <a:gd name="T17" fmla="*/ 0 h 12"/>
                  <a:gd name="T18" fmla="*/ 5 w 7"/>
                  <a:gd name="T19" fmla="*/ 4 h 12"/>
                  <a:gd name="T20" fmla="*/ 4 w 7"/>
                  <a:gd name="T21" fmla="*/ 6 h 12"/>
                  <a:gd name="T22" fmla="*/ 4 w 7"/>
                  <a:gd name="T23" fmla="*/ 4 h 12"/>
                  <a:gd name="T24" fmla="*/ 5 w 7"/>
                  <a:gd name="T25" fmla="*/ 1 h 12"/>
                  <a:gd name="T26" fmla="*/ 7 w 7"/>
                  <a:gd name="T27" fmla="*/ 0 h 12"/>
                  <a:gd name="T28" fmla="*/ 7 w 7"/>
                  <a:gd name="T2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2">
                    <a:moveTo>
                      <a:pt x="1" y="7"/>
                    </a:moveTo>
                    <a:lnTo>
                      <a:pt x="1" y="7"/>
                    </a:lnTo>
                    <a:lnTo>
                      <a:pt x="1" y="10"/>
                    </a:lnTo>
                    <a:lnTo>
                      <a:pt x="0" y="12"/>
                    </a:lnTo>
                    <a:lnTo>
                      <a:pt x="0" y="12"/>
                    </a:lnTo>
                    <a:lnTo>
                      <a:pt x="0" y="7"/>
                    </a:lnTo>
                    <a:lnTo>
                      <a:pt x="1" y="7"/>
                    </a:lnTo>
                    <a:lnTo>
                      <a:pt x="1" y="7"/>
                    </a:lnTo>
                    <a:close/>
                    <a:moveTo>
                      <a:pt x="7" y="0"/>
                    </a:moveTo>
                    <a:lnTo>
                      <a:pt x="5" y="4"/>
                    </a:lnTo>
                    <a:lnTo>
                      <a:pt x="4" y="6"/>
                    </a:lnTo>
                    <a:lnTo>
                      <a:pt x="4" y="4"/>
                    </a:lnTo>
                    <a:lnTo>
                      <a:pt x="5" y="1"/>
                    </a:lnTo>
                    <a:lnTo>
                      <a:pt x="7" y="0"/>
                    </a:lnTo>
                    <a:lnTo>
                      <a:pt x="7"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6" name="Freeform 927">
                <a:extLst>
                  <a:ext uri="{FF2B5EF4-FFF2-40B4-BE49-F238E27FC236}">
                    <a16:creationId xmlns:a16="http://schemas.microsoft.com/office/drawing/2014/main" id="{6306E070-2E9C-4BBF-AA08-C721E8FB91A4}"/>
                  </a:ext>
                </a:extLst>
              </p:cNvPr>
              <p:cNvSpPr>
                <a:spLocks/>
              </p:cNvSpPr>
              <p:nvPr/>
            </p:nvSpPr>
            <p:spPr bwMode="auto">
              <a:xfrm>
                <a:off x="4579938" y="3636963"/>
                <a:ext cx="0" cy="3175"/>
              </a:xfrm>
              <a:custGeom>
                <a:avLst/>
                <a:gdLst>
                  <a:gd name="T0" fmla="*/ 2 h 2"/>
                  <a:gd name="T1" fmla="*/ 2 h 2"/>
                  <a:gd name="T2" fmla="*/ 0 h 2"/>
                  <a:gd name="T3" fmla="*/ 0 h 2"/>
                  <a:gd name="T4" fmla="*/ 2 h 2"/>
                  <a:gd name="T5" fmla="*/ 2 h 2"/>
                </a:gdLst>
                <a:ahLst/>
                <a:cxnLst>
                  <a:cxn ang="0">
                    <a:pos x="0" y="T0"/>
                  </a:cxn>
                  <a:cxn ang="0">
                    <a:pos x="0" y="T1"/>
                  </a:cxn>
                  <a:cxn ang="0">
                    <a:pos x="0" y="T2"/>
                  </a:cxn>
                  <a:cxn ang="0">
                    <a:pos x="0" y="T3"/>
                  </a:cxn>
                  <a:cxn ang="0">
                    <a:pos x="0" y="T4"/>
                  </a:cxn>
                  <a:cxn ang="0">
                    <a:pos x="0" y="T5"/>
                  </a:cxn>
                </a:cxnLst>
                <a:rect l="0" t="0" r="r" b="b"/>
                <a:pathLst>
                  <a:path h="2">
                    <a:moveTo>
                      <a:pt x="0" y="2"/>
                    </a:moveTo>
                    <a:lnTo>
                      <a:pt x="0" y="2"/>
                    </a:lnTo>
                    <a:lnTo>
                      <a:pt x="0" y="0"/>
                    </a:lnTo>
                    <a:lnTo>
                      <a:pt x="0" y="0"/>
                    </a:lnTo>
                    <a:lnTo>
                      <a:pt x="0" y="2"/>
                    </a:lnTo>
                    <a:lnTo>
                      <a:pt x="0"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7" name="Freeform 928">
                <a:extLst>
                  <a:ext uri="{FF2B5EF4-FFF2-40B4-BE49-F238E27FC236}">
                    <a16:creationId xmlns:a16="http://schemas.microsoft.com/office/drawing/2014/main" id="{1A1DE7B9-A4A7-4D7F-A515-F5B2F14796EE}"/>
                  </a:ext>
                </a:extLst>
              </p:cNvPr>
              <p:cNvSpPr>
                <a:spLocks/>
              </p:cNvSpPr>
              <p:nvPr/>
            </p:nvSpPr>
            <p:spPr bwMode="auto">
              <a:xfrm>
                <a:off x="3959226" y="3294063"/>
                <a:ext cx="9525" cy="25400"/>
              </a:xfrm>
              <a:custGeom>
                <a:avLst/>
                <a:gdLst>
                  <a:gd name="T0" fmla="*/ 5 w 6"/>
                  <a:gd name="T1" fmla="*/ 13 h 16"/>
                  <a:gd name="T2" fmla="*/ 5 w 6"/>
                  <a:gd name="T3" fmla="*/ 13 h 16"/>
                  <a:gd name="T4" fmla="*/ 2 w 6"/>
                  <a:gd name="T5" fmla="*/ 16 h 16"/>
                  <a:gd name="T6" fmla="*/ 2 w 6"/>
                  <a:gd name="T7" fmla="*/ 16 h 16"/>
                  <a:gd name="T8" fmla="*/ 2 w 6"/>
                  <a:gd name="T9" fmla="*/ 13 h 16"/>
                  <a:gd name="T10" fmla="*/ 2 w 6"/>
                  <a:gd name="T11" fmla="*/ 13 h 16"/>
                  <a:gd name="T12" fmla="*/ 0 w 6"/>
                  <a:gd name="T13" fmla="*/ 12 h 16"/>
                  <a:gd name="T14" fmla="*/ 0 w 6"/>
                  <a:gd name="T15" fmla="*/ 10 h 16"/>
                  <a:gd name="T16" fmla="*/ 0 w 6"/>
                  <a:gd name="T17" fmla="*/ 10 h 16"/>
                  <a:gd name="T18" fmla="*/ 0 w 6"/>
                  <a:gd name="T19" fmla="*/ 7 h 16"/>
                  <a:gd name="T20" fmla="*/ 0 w 6"/>
                  <a:gd name="T21" fmla="*/ 7 h 16"/>
                  <a:gd name="T22" fmla="*/ 5 w 6"/>
                  <a:gd name="T23" fmla="*/ 4 h 16"/>
                  <a:gd name="T24" fmla="*/ 5 w 6"/>
                  <a:gd name="T25" fmla="*/ 0 h 16"/>
                  <a:gd name="T26" fmla="*/ 6 w 6"/>
                  <a:gd name="T27" fmla="*/ 0 h 16"/>
                  <a:gd name="T28" fmla="*/ 5 w 6"/>
                  <a:gd name="T29" fmla="*/ 2 h 16"/>
                  <a:gd name="T30" fmla="*/ 6 w 6"/>
                  <a:gd name="T31" fmla="*/ 4 h 16"/>
                  <a:gd name="T32" fmla="*/ 5 w 6"/>
                  <a:gd name="T33" fmla="*/ 6 h 16"/>
                  <a:gd name="T34" fmla="*/ 6 w 6"/>
                  <a:gd name="T35" fmla="*/ 7 h 16"/>
                  <a:gd name="T36" fmla="*/ 6 w 6"/>
                  <a:gd name="T37" fmla="*/ 10 h 16"/>
                  <a:gd name="T38" fmla="*/ 5 w 6"/>
                  <a:gd name="T39" fmla="*/ 10 h 16"/>
                  <a:gd name="T40" fmla="*/ 5 w 6"/>
                  <a:gd name="T41" fmla="*/ 13 h 16"/>
                  <a:gd name="T42" fmla="*/ 5 w 6"/>
                  <a:gd name="T43"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 h="16">
                    <a:moveTo>
                      <a:pt x="5" y="13"/>
                    </a:moveTo>
                    <a:lnTo>
                      <a:pt x="5" y="13"/>
                    </a:lnTo>
                    <a:lnTo>
                      <a:pt x="2" y="16"/>
                    </a:lnTo>
                    <a:lnTo>
                      <a:pt x="2" y="16"/>
                    </a:lnTo>
                    <a:lnTo>
                      <a:pt x="2" y="13"/>
                    </a:lnTo>
                    <a:lnTo>
                      <a:pt x="2" y="13"/>
                    </a:lnTo>
                    <a:lnTo>
                      <a:pt x="0" y="12"/>
                    </a:lnTo>
                    <a:lnTo>
                      <a:pt x="0" y="10"/>
                    </a:lnTo>
                    <a:lnTo>
                      <a:pt x="0" y="10"/>
                    </a:lnTo>
                    <a:lnTo>
                      <a:pt x="0" y="7"/>
                    </a:lnTo>
                    <a:lnTo>
                      <a:pt x="0" y="7"/>
                    </a:lnTo>
                    <a:lnTo>
                      <a:pt x="5" y="4"/>
                    </a:lnTo>
                    <a:lnTo>
                      <a:pt x="5" y="0"/>
                    </a:lnTo>
                    <a:lnTo>
                      <a:pt x="6" y="0"/>
                    </a:lnTo>
                    <a:lnTo>
                      <a:pt x="5" y="2"/>
                    </a:lnTo>
                    <a:lnTo>
                      <a:pt x="6" y="4"/>
                    </a:lnTo>
                    <a:lnTo>
                      <a:pt x="5" y="6"/>
                    </a:lnTo>
                    <a:lnTo>
                      <a:pt x="6" y="7"/>
                    </a:lnTo>
                    <a:lnTo>
                      <a:pt x="6" y="10"/>
                    </a:lnTo>
                    <a:lnTo>
                      <a:pt x="5" y="10"/>
                    </a:lnTo>
                    <a:lnTo>
                      <a:pt x="5" y="13"/>
                    </a:lnTo>
                    <a:lnTo>
                      <a:pt x="5" y="1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8" name="Freeform 929">
                <a:extLst>
                  <a:ext uri="{FF2B5EF4-FFF2-40B4-BE49-F238E27FC236}">
                    <a16:creationId xmlns:a16="http://schemas.microsoft.com/office/drawing/2014/main" id="{79107CE6-50C9-4FCD-BEA7-00FEA9400396}"/>
                  </a:ext>
                </a:extLst>
              </p:cNvPr>
              <p:cNvSpPr>
                <a:spLocks noEditPoints="1"/>
              </p:cNvSpPr>
              <p:nvPr/>
            </p:nvSpPr>
            <p:spPr bwMode="auto">
              <a:xfrm>
                <a:off x="3924301" y="3275013"/>
                <a:ext cx="33338" cy="39688"/>
              </a:xfrm>
              <a:custGeom>
                <a:avLst/>
                <a:gdLst>
                  <a:gd name="T0" fmla="*/ 21 w 21"/>
                  <a:gd name="T1" fmla="*/ 2 h 25"/>
                  <a:gd name="T2" fmla="*/ 21 w 21"/>
                  <a:gd name="T3" fmla="*/ 3 h 25"/>
                  <a:gd name="T4" fmla="*/ 18 w 21"/>
                  <a:gd name="T5" fmla="*/ 6 h 25"/>
                  <a:gd name="T6" fmla="*/ 18 w 21"/>
                  <a:gd name="T7" fmla="*/ 3 h 25"/>
                  <a:gd name="T8" fmla="*/ 18 w 21"/>
                  <a:gd name="T9" fmla="*/ 3 h 25"/>
                  <a:gd name="T10" fmla="*/ 16 w 21"/>
                  <a:gd name="T11" fmla="*/ 6 h 25"/>
                  <a:gd name="T12" fmla="*/ 18 w 21"/>
                  <a:gd name="T13" fmla="*/ 3 h 25"/>
                  <a:gd name="T14" fmla="*/ 16 w 21"/>
                  <a:gd name="T15" fmla="*/ 6 h 25"/>
                  <a:gd name="T16" fmla="*/ 12 w 21"/>
                  <a:gd name="T17" fmla="*/ 10 h 25"/>
                  <a:gd name="T18" fmla="*/ 12 w 21"/>
                  <a:gd name="T19" fmla="*/ 12 h 25"/>
                  <a:gd name="T20" fmla="*/ 11 w 21"/>
                  <a:gd name="T21" fmla="*/ 12 h 25"/>
                  <a:gd name="T22" fmla="*/ 11 w 21"/>
                  <a:gd name="T23" fmla="*/ 14 h 25"/>
                  <a:gd name="T24" fmla="*/ 6 w 21"/>
                  <a:gd name="T25" fmla="*/ 16 h 25"/>
                  <a:gd name="T26" fmla="*/ 9 w 21"/>
                  <a:gd name="T27" fmla="*/ 16 h 25"/>
                  <a:gd name="T28" fmla="*/ 9 w 21"/>
                  <a:gd name="T29" fmla="*/ 14 h 25"/>
                  <a:gd name="T30" fmla="*/ 9 w 21"/>
                  <a:gd name="T31" fmla="*/ 14 h 25"/>
                  <a:gd name="T32" fmla="*/ 11 w 21"/>
                  <a:gd name="T33" fmla="*/ 12 h 25"/>
                  <a:gd name="T34" fmla="*/ 12 w 21"/>
                  <a:gd name="T35" fmla="*/ 10 h 25"/>
                  <a:gd name="T36" fmla="*/ 12 w 21"/>
                  <a:gd name="T37" fmla="*/ 10 h 25"/>
                  <a:gd name="T38" fmla="*/ 15 w 21"/>
                  <a:gd name="T39" fmla="*/ 6 h 25"/>
                  <a:gd name="T40" fmla="*/ 16 w 21"/>
                  <a:gd name="T41" fmla="*/ 6 h 25"/>
                  <a:gd name="T42" fmla="*/ 18 w 21"/>
                  <a:gd name="T43" fmla="*/ 2 h 25"/>
                  <a:gd name="T44" fmla="*/ 18 w 21"/>
                  <a:gd name="T45" fmla="*/ 2 h 25"/>
                  <a:gd name="T46" fmla="*/ 21 w 21"/>
                  <a:gd name="T47" fmla="*/ 0 h 25"/>
                  <a:gd name="T48" fmla="*/ 21 w 21"/>
                  <a:gd name="T49" fmla="*/ 0 h 25"/>
                  <a:gd name="T50" fmla="*/ 21 w 21"/>
                  <a:gd name="T51" fmla="*/ 0 h 25"/>
                  <a:gd name="T52" fmla="*/ 21 w 21"/>
                  <a:gd name="T53" fmla="*/ 0 h 25"/>
                  <a:gd name="T54" fmla="*/ 21 w 21"/>
                  <a:gd name="T55" fmla="*/ 0 h 25"/>
                  <a:gd name="T56" fmla="*/ 21 w 21"/>
                  <a:gd name="T57" fmla="*/ 2 h 25"/>
                  <a:gd name="T58" fmla="*/ 21 w 21"/>
                  <a:gd name="T59" fmla="*/ 3 h 25"/>
                  <a:gd name="T60" fmla="*/ 21 w 21"/>
                  <a:gd name="T61" fmla="*/ 3 h 25"/>
                  <a:gd name="T62" fmla="*/ 21 w 21"/>
                  <a:gd name="T63" fmla="*/ 2 h 25"/>
                  <a:gd name="T64" fmla="*/ 21 w 21"/>
                  <a:gd name="T65" fmla="*/ 2 h 25"/>
                  <a:gd name="T66" fmla="*/ 5 w 21"/>
                  <a:gd name="T67" fmla="*/ 22 h 25"/>
                  <a:gd name="T68" fmla="*/ 2 w 21"/>
                  <a:gd name="T69" fmla="*/ 24 h 25"/>
                  <a:gd name="T70" fmla="*/ 2 w 21"/>
                  <a:gd name="T71" fmla="*/ 25 h 25"/>
                  <a:gd name="T72" fmla="*/ 0 w 21"/>
                  <a:gd name="T73" fmla="*/ 25 h 25"/>
                  <a:gd name="T74" fmla="*/ 0 w 21"/>
                  <a:gd name="T75" fmla="*/ 25 h 25"/>
                  <a:gd name="T76" fmla="*/ 5 w 21"/>
                  <a:gd name="T77" fmla="*/ 22 h 25"/>
                  <a:gd name="T78" fmla="*/ 5 w 21"/>
                  <a:gd name="T79"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 h="25">
                    <a:moveTo>
                      <a:pt x="21" y="2"/>
                    </a:moveTo>
                    <a:lnTo>
                      <a:pt x="21" y="3"/>
                    </a:lnTo>
                    <a:lnTo>
                      <a:pt x="18" y="6"/>
                    </a:lnTo>
                    <a:lnTo>
                      <a:pt x="18" y="3"/>
                    </a:lnTo>
                    <a:lnTo>
                      <a:pt x="18" y="3"/>
                    </a:lnTo>
                    <a:lnTo>
                      <a:pt x="16" y="6"/>
                    </a:lnTo>
                    <a:lnTo>
                      <a:pt x="18" y="3"/>
                    </a:lnTo>
                    <a:lnTo>
                      <a:pt x="16" y="6"/>
                    </a:lnTo>
                    <a:lnTo>
                      <a:pt x="12" y="10"/>
                    </a:lnTo>
                    <a:lnTo>
                      <a:pt x="12" y="12"/>
                    </a:lnTo>
                    <a:lnTo>
                      <a:pt x="11" y="12"/>
                    </a:lnTo>
                    <a:lnTo>
                      <a:pt x="11" y="14"/>
                    </a:lnTo>
                    <a:lnTo>
                      <a:pt x="6" y="16"/>
                    </a:lnTo>
                    <a:lnTo>
                      <a:pt x="9" y="16"/>
                    </a:lnTo>
                    <a:lnTo>
                      <a:pt x="9" y="14"/>
                    </a:lnTo>
                    <a:lnTo>
                      <a:pt x="9" y="14"/>
                    </a:lnTo>
                    <a:lnTo>
                      <a:pt x="11" y="12"/>
                    </a:lnTo>
                    <a:lnTo>
                      <a:pt x="12" y="10"/>
                    </a:lnTo>
                    <a:lnTo>
                      <a:pt x="12" y="10"/>
                    </a:lnTo>
                    <a:lnTo>
                      <a:pt x="15" y="6"/>
                    </a:lnTo>
                    <a:lnTo>
                      <a:pt x="16" y="6"/>
                    </a:lnTo>
                    <a:lnTo>
                      <a:pt x="18" y="2"/>
                    </a:lnTo>
                    <a:lnTo>
                      <a:pt x="18" y="2"/>
                    </a:lnTo>
                    <a:lnTo>
                      <a:pt x="21" y="0"/>
                    </a:lnTo>
                    <a:lnTo>
                      <a:pt x="21" y="0"/>
                    </a:lnTo>
                    <a:lnTo>
                      <a:pt x="21" y="0"/>
                    </a:lnTo>
                    <a:lnTo>
                      <a:pt x="21" y="0"/>
                    </a:lnTo>
                    <a:lnTo>
                      <a:pt x="21" y="0"/>
                    </a:lnTo>
                    <a:lnTo>
                      <a:pt x="21" y="2"/>
                    </a:lnTo>
                    <a:lnTo>
                      <a:pt x="21" y="3"/>
                    </a:lnTo>
                    <a:lnTo>
                      <a:pt x="21" y="3"/>
                    </a:lnTo>
                    <a:lnTo>
                      <a:pt x="21" y="2"/>
                    </a:lnTo>
                    <a:lnTo>
                      <a:pt x="21" y="2"/>
                    </a:lnTo>
                    <a:close/>
                    <a:moveTo>
                      <a:pt x="5" y="22"/>
                    </a:moveTo>
                    <a:lnTo>
                      <a:pt x="2" y="24"/>
                    </a:lnTo>
                    <a:lnTo>
                      <a:pt x="2" y="25"/>
                    </a:lnTo>
                    <a:lnTo>
                      <a:pt x="0" y="25"/>
                    </a:lnTo>
                    <a:lnTo>
                      <a:pt x="0" y="25"/>
                    </a:lnTo>
                    <a:lnTo>
                      <a:pt x="5" y="22"/>
                    </a:lnTo>
                    <a:lnTo>
                      <a:pt x="5" y="2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9" name="Freeform 930">
                <a:extLst>
                  <a:ext uri="{FF2B5EF4-FFF2-40B4-BE49-F238E27FC236}">
                    <a16:creationId xmlns:a16="http://schemas.microsoft.com/office/drawing/2014/main" id="{1B71D1A0-B845-4AC5-A776-D94633756F8B}"/>
                  </a:ext>
                </a:extLst>
              </p:cNvPr>
              <p:cNvSpPr>
                <a:spLocks noEditPoints="1"/>
              </p:cNvSpPr>
              <p:nvPr/>
            </p:nvSpPr>
            <p:spPr bwMode="auto">
              <a:xfrm>
                <a:off x="4198938" y="3124200"/>
                <a:ext cx="114300" cy="9525"/>
              </a:xfrm>
              <a:custGeom>
                <a:avLst/>
                <a:gdLst>
                  <a:gd name="T0" fmla="*/ 35 w 72"/>
                  <a:gd name="T1" fmla="*/ 6 h 6"/>
                  <a:gd name="T2" fmla="*/ 32 w 72"/>
                  <a:gd name="T3" fmla="*/ 3 h 6"/>
                  <a:gd name="T4" fmla="*/ 28 w 72"/>
                  <a:gd name="T5" fmla="*/ 6 h 6"/>
                  <a:gd name="T6" fmla="*/ 24 w 72"/>
                  <a:gd name="T7" fmla="*/ 3 h 6"/>
                  <a:gd name="T8" fmla="*/ 18 w 72"/>
                  <a:gd name="T9" fmla="*/ 3 h 6"/>
                  <a:gd name="T10" fmla="*/ 18 w 72"/>
                  <a:gd name="T11" fmla="*/ 3 h 6"/>
                  <a:gd name="T12" fmla="*/ 13 w 72"/>
                  <a:gd name="T13" fmla="*/ 3 h 6"/>
                  <a:gd name="T14" fmla="*/ 12 w 72"/>
                  <a:gd name="T15" fmla="*/ 3 h 6"/>
                  <a:gd name="T16" fmla="*/ 10 w 72"/>
                  <a:gd name="T17" fmla="*/ 3 h 6"/>
                  <a:gd name="T18" fmla="*/ 10 w 72"/>
                  <a:gd name="T19" fmla="*/ 3 h 6"/>
                  <a:gd name="T20" fmla="*/ 2 w 72"/>
                  <a:gd name="T21" fmla="*/ 6 h 6"/>
                  <a:gd name="T22" fmla="*/ 9 w 72"/>
                  <a:gd name="T23" fmla="*/ 3 h 6"/>
                  <a:gd name="T24" fmla="*/ 10 w 72"/>
                  <a:gd name="T25" fmla="*/ 3 h 6"/>
                  <a:gd name="T26" fmla="*/ 12 w 72"/>
                  <a:gd name="T27" fmla="*/ 3 h 6"/>
                  <a:gd name="T28" fmla="*/ 12 w 72"/>
                  <a:gd name="T29" fmla="*/ 2 h 6"/>
                  <a:gd name="T30" fmla="*/ 13 w 72"/>
                  <a:gd name="T31" fmla="*/ 2 h 6"/>
                  <a:gd name="T32" fmla="*/ 16 w 72"/>
                  <a:gd name="T33" fmla="*/ 2 h 6"/>
                  <a:gd name="T34" fmla="*/ 18 w 72"/>
                  <a:gd name="T35" fmla="*/ 2 h 6"/>
                  <a:gd name="T36" fmla="*/ 18 w 72"/>
                  <a:gd name="T37" fmla="*/ 2 h 6"/>
                  <a:gd name="T38" fmla="*/ 19 w 72"/>
                  <a:gd name="T39" fmla="*/ 2 h 6"/>
                  <a:gd name="T40" fmla="*/ 22 w 72"/>
                  <a:gd name="T41" fmla="*/ 2 h 6"/>
                  <a:gd name="T42" fmla="*/ 24 w 72"/>
                  <a:gd name="T43" fmla="*/ 2 h 6"/>
                  <a:gd name="T44" fmla="*/ 24 w 72"/>
                  <a:gd name="T45" fmla="*/ 2 h 6"/>
                  <a:gd name="T46" fmla="*/ 26 w 72"/>
                  <a:gd name="T47" fmla="*/ 2 h 6"/>
                  <a:gd name="T48" fmla="*/ 28 w 72"/>
                  <a:gd name="T49" fmla="*/ 0 h 6"/>
                  <a:gd name="T50" fmla="*/ 28 w 72"/>
                  <a:gd name="T51" fmla="*/ 0 h 6"/>
                  <a:gd name="T52" fmla="*/ 29 w 72"/>
                  <a:gd name="T53" fmla="*/ 0 h 6"/>
                  <a:gd name="T54" fmla="*/ 32 w 72"/>
                  <a:gd name="T55" fmla="*/ 0 h 6"/>
                  <a:gd name="T56" fmla="*/ 34 w 72"/>
                  <a:gd name="T57" fmla="*/ 0 h 6"/>
                  <a:gd name="T58" fmla="*/ 34 w 72"/>
                  <a:gd name="T59" fmla="*/ 0 h 6"/>
                  <a:gd name="T60" fmla="*/ 35 w 72"/>
                  <a:gd name="T61" fmla="*/ 0 h 6"/>
                  <a:gd name="T62" fmla="*/ 38 w 72"/>
                  <a:gd name="T63" fmla="*/ 0 h 6"/>
                  <a:gd name="T64" fmla="*/ 40 w 72"/>
                  <a:gd name="T65" fmla="*/ 0 h 6"/>
                  <a:gd name="T66" fmla="*/ 40 w 72"/>
                  <a:gd name="T67" fmla="*/ 0 h 6"/>
                  <a:gd name="T68" fmla="*/ 41 w 72"/>
                  <a:gd name="T69" fmla="*/ 0 h 6"/>
                  <a:gd name="T70" fmla="*/ 44 w 72"/>
                  <a:gd name="T71" fmla="*/ 0 h 6"/>
                  <a:gd name="T72" fmla="*/ 45 w 72"/>
                  <a:gd name="T73" fmla="*/ 0 h 6"/>
                  <a:gd name="T74" fmla="*/ 45 w 72"/>
                  <a:gd name="T75" fmla="*/ 0 h 6"/>
                  <a:gd name="T76" fmla="*/ 47 w 72"/>
                  <a:gd name="T77" fmla="*/ 0 h 6"/>
                  <a:gd name="T78" fmla="*/ 50 w 72"/>
                  <a:gd name="T79" fmla="*/ 0 h 6"/>
                  <a:gd name="T80" fmla="*/ 51 w 72"/>
                  <a:gd name="T81" fmla="*/ 0 h 6"/>
                  <a:gd name="T82" fmla="*/ 51 w 72"/>
                  <a:gd name="T83" fmla="*/ 0 h 6"/>
                  <a:gd name="T84" fmla="*/ 54 w 72"/>
                  <a:gd name="T85" fmla="*/ 0 h 6"/>
                  <a:gd name="T86" fmla="*/ 57 w 72"/>
                  <a:gd name="T87" fmla="*/ 0 h 6"/>
                  <a:gd name="T88" fmla="*/ 67 w 72"/>
                  <a:gd name="T89" fmla="*/ 0 h 6"/>
                  <a:gd name="T90" fmla="*/ 72 w 72"/>
                  <a:gd name="T91" fmla="*/ 0 h 6"/>
                  <a:gd name="T92" fmla="*/ 72 w 72"/>
                  <a:gd name="T93" fmla="*/ 0 h 6"/>
                  <a:gd name="T94" fmla="*/ 63 w 72"/>
                  <a:gd name="T95" fmla="*/ 2 h 6"/>
                  <a:gd name="T96" fmla="*/ 60 w 72"/>
                  <a:gd name="T97" fmla="*/ 2 h 6"/>
                  <a:gd name="T98" fmla="*/ 54 w 72"/>
                  <a:gd name="T99" fmla="*/ 2 h 6"/>
                  <a:gd name="T100" fmla="*/ 50 w 72"/>
                  <a:gd name="T101" fmla="*/ 2 h 6"/>
                  <a:gd name="T102" fmla="*/ 47 w 72"/>
                  <a:gd name="T103" fmla="*/ 3 h 6"/>
                  <a:gd name="T104" fmla="*/ 41 w 72"/>
                  <a:gd name="T105" fmla="*/ 3 h 6"/>
                  <a:gd name="T106" fmla="*/ 6 w 72"/>
                  <a:gd name="T107" fmla="*/ 3 h 6"/>
                  <a:gd name="T108" fmla="*/ 6 w 72"/>
                  <a:gd name="T109" fmla="*/ 3 h 6"/>
                  <a:gd name="T110" fmla="*/ 9 w 72"/>
                  <a:gd name="T111" fmla="*/ 3 h 6"/>
                  <a:gd name="T112" fmla="*/ 9 w 72"/>
                  <a:gd name="T113" fmla="*/ 3 h 6"/>
                  <a:gd name="T114" fmla="*/ 6 w 72"/>
                  <a:gd name="T115" fmla="*/ 3 h 6"/>
                  <a:gd name="T116" fmla="*/ 0 w 72"/>
                  <a:gd name="T117" fmla="*/ 6 h 6"/>
                  <a:gd name="T118" fmla="*/ 2 w 72"/>
                  <a:gd name="T119" fmla="*/ 3 h 6"/>
                  <a:gd name="T120" fmla="*/ 4 w 72"/>
                  <a:gd name="T121" fmla="*/ 3 h 6"/>
                  <a:gd name="T122" fmla="*/ 4 w 72"/>
                  <a:gd name="T123" fmla="*/ 3 h 6"/>
                  <a:gd name="T124" fmla="*/ 0 w 72"/>
                  <a:gd name="T12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 h="6">
                    <a:moveTo>
                      <a:pt x="41" y="3"/>
                    </a:moveTo>
                    <a:lnTo>
                      <a:pt x="38" y="3"/>
                    </a:lnTo>
                    <a:lnTo>
                      <a:pt x="35" y="6"/>
                    </a:lnTo>
                    <a:lnTo>
                      <a:pt x="35" y="3"/>
                    </a:lnTo>
                    <a:lnTo>
                      <a:pt x="34" y="3"/>
                    </a:lnTo>
                    <a:lnTo>
                      <a:pt x="32" y="3"/>
                    </a:lnTo>
                    <a:lnTo>
                      <a:pt x="32" y="6"/>
                    </a:lnTo>
                    <a:lnTo>
                      <a:pt x="28" y="6"/>
                    </a:lnTo>
                    <a:lnTo>
                      <a:pt x="28" y="6"/>
                    </a:lnTo>
                    <a:lnTo>
                      <a:pt x="28" y="3"/>
                    </a:lnTo>
                    <a:lnTo>
                      <a:pt x="26" y="3"/>
                    </a:lnTo>
                    <a:lnTo>
                      <a:pt x="24" y="3"/>
                    </a:lnTo>
                    <a:lnTo>
                      <a:pt x="22" y="3"/>
                    </a:lnTo>
                    <a:lnTo>
                      <a:pt x="19" y="3"/>
                    </a:lnTo>
                    <a:lnTo>
                      <a:pt x="18" y="3"/>
                    </a:lnTo>
                    <a:lnTo>
                      <a:pt x="16" y="3"/>
                    </a:lnTo>
                    <a:lnTo>
                      <a:pt x="18" y="3"/>
                    </a:lnTo>
                    <a:lnTo>
                      <a:pt x="18" y="3"/>
                    </a:lnTo>
                    <a:lnTo>
                      <a:pt x="16" y="3"/>
                    </a:lnTo>
                    <a:lnTo>
                      <a:pt x="12" y="3"/>
                    </a:lnTo>
                    <a:lnTo>
                      <a:pt x="13" y="3"/>
                    </a:lnTo>
                    <a:lnTo>
                      <a:pt x="10" y="3"/>
                    </a:lnTo>
                    <a:lnTo>
                      <a:pt x="12" y="3"/>
                    </a:lnTo>
                    <a:lnTo>
                      <a:pt x="12" y="3"/>
                    </a:lnTo>
                    <a:lnTo>
                      <a:pt x="10" y="3"/>
                    </a:lnTo>
                    <a:lnTo>
                      <a:pt x="9" y="3"/>
                    </a:lnTo>
                    <a:lnTo>
                      <a:pt x="10" y="3"/>
                    </a:lnTo>
                    <a:lnTo>
                      <a:pt x="12" y="3"/>
                    </a:lnTo>
                    <a:lnTo>
                      <a:pt x="13" y="3"/>
                    </a:lnTo>
                    <a:lnTo>
                      <a:pt x="10" y="3"/>
                    </a:lnTo>
                    <a:lnTo>
                      <a:pt x="6" y="3"/>
                    </a:lnTo>
                    <a:lnTo>
                      <a:pt x="4" y="3"/>
                    </a:lnTo>
                    <a:lnTo>
                      <a:pt x="2" y="6"/>
                    </a:lnTo>
                    <a:lnTo>
                      <a:pt x="2" y="3"/>
                    </a:lnTo>
                    <a:lnTo>
                      <a:pt x="4" y="3"/>
                    </a:lnTo>
                    <a:lnTo>
                      <a:pt x="9" y="3"/>
                    </a:lnTo>
                    <a:lnTo>
                      <a:pt x="9" y="3"/>
                    </a:lnTo>
                    <a:lnTo>
                      <a:pt x="10" y="3"/>
                    </a:lnTo>
                    <a:lnTo>
                      <a:pt x="10" y="3"/>
                    </a:lnTo>
                    <a:lnTo>
                      <a:pt x="10" y="3"/>
                    </a:lnTo>
                    <a:lnTo>
                      <a:pt x="10" y="3"/>
                    </a:lnTo>
                    <a:lnTo>
                      <a:pt x="12" y="3"/>
                    </a:lnTo>
                    <a:lnTo>
                      <a:pt x="12" y="2"/>
                    </a:lnTo>
                    <a:lnTo>
                      <a:pt x="12" y="2"/>
                    </a:lnTo>
                    <a:lnTo>
                      <a:pt x="12" y="2"/>
                    </a:lnTo>
                    <a:lnTo>
                      <a:pt x="13" y="2"/>
                    </a:lnTo>
                    <a:lnTo>
                      <a:pt x="13" y="2"/>
                    </a:lnTo>
                    <a:lnTo>
                      <a:pt x="13" y="2"/>
                    </a:lnTo>
                    <a:lnTo>
                      <a:pt x="13" y="2"/>
                    </a:lnTo>
                    <a:lnTo>
                      <a:pt x="16" y="2"/>
                    </a:lnTo>
                    <a:lnTo>
                      <a:pt x="16" y="2"/>
                    </a:lnTo>
                    <a:lnTo>
                      <a:pt x="16" y="2"/>
                    </a:lnTo>
                    <a:lnTo>
                      <a:pt x="16" y="2"/>
                    </a:lnTo>
                    <a:lnTo>
                      <a:pt x="18" y="2"/>
                    </a:lnTo>
                    <a:lnTo>
                      <a:pt x="18" y="2"/>
                    </a:lnTo>
                    <a:lnTo>
                      <a:pt x="18" y="2"/>
                    </a:lnTo>
                    <a:lnTo>
                      <a:pt x="18" y="2"/>
                    </a:lnTo>
                    <a:lnTo>
                      <a:pt x="19" y="2"/>
                    </a:lnTo>
                    <a:lnTo>
                      <a:pt x="19" y="2"/>
                    </a:lnTo>
                    <a:lnTo>
                      <a:pt x="19" y="2"/>
                    </a:lnTo>
                    <a:lnTo>
                      <a:pt x="19" y="2"/>
                    </a:lnTo>
                    <a:lnTo>
                      <a:pt x="19" y="2"/>
                    </a:lnTo>
                    <a:lnTo>
                      <a:pt x="22" y="2"/>
                    </a:lnTo>
                    <a:lnTo>
                      <a:pt x="22" y="2"/>
                    </a:lnTo>
                    <a:lnTo>
                      <a:pt x="22" y="2"/>
                    </a:lnTo>
                    <a:lnTo>
                      <a:pt x="24" y="2"/>
                    </a:lnTo>
                    <a:lnTo>
                      <a:pt x="24" y="2"/>
                    </a:lnTo>
                    <a:lnTo>
                      <a:pt x="24" y="2"/>
                    </a:lnTo>
                    <a:lnTo>
                      <a:pt x="24" y="2"/>
                    </a:lnTo>
                    <a:lnTo>
                      <a:pt x="26" y="2"/>
                    </a:lnTo>
                    <a:lnTo>
                      <a:pt x="26" y="2"/>
                    </a:lnTo>
                    <a:lnTo>
                      <a:pt x="26" y="2"/>
                    </a:lnTo>
                    <a:lnTo>
                      <a:pt x="26" y="2"/>
                    </a:lnTo>
                    <a:lnTo>
                      <a:pt x="26" y="0"/>
                    </a:lnTo>
                    <a:lnTo>
                      <a:pt x="28" y="0"/>
                    </a:lnTo>
                    <a:lnTo>
                      <a:pt x="28" y="0"/>
                    </a:lnTo>
                    <a:lnTo>
                      <a:pt x="28" y="0"/>
                    </a:lnTo>
                    <a:lnTo>
                      <a:pt x="28" y="0"/>
                    </a:lnTo>
                    <a:lnTo>
                      <a:pt x="29" y="0"/>
                    </a:lnTo>
                    <a:lnTo>
                      <a:pt x="29" y="0"/>
                    </a:lnTo>
                    <a:lnTo>
                      <a:pt x="29" y="0"/>
                    </a:lnTo>
                    <a:lnTo>
                      <a:pt x="29" y="0"/>
                    </a:lnTo>
                    <a:lnTo>
                      <a:pt x="32" y="0"/>
                    </a:lnTo>
                    <a:lnTo>
                      <a:pt x="32" y="0"/>
                    </a:lnTo>
                    <a:lnTo>
                      <a:pt x="32" y="0"/>
                    </a:lnTo>
                    <a:lnTo>
                      <a:pt x="32" y="0"/>
                    </a:lnTo>
                    <a:lnTo>
                      <a:pt x="34" y="0"/>
                    </a:lnTo>
                    <a:lnTo>
                      <a:pt x="34" y="0"/>
                    </a:lnTo>
                    <a:lnTo>
                      <a:pt x="34" y="0"/>
                    </a:lnTo>
                    <a:lnTo>
                      <a:pt x="34" y="0"/>
                    </a:lnTo>
                    <a:lnTo>
                      <a:pt x="35" y="0"/>
                    </a:lnTo>
                    <a:lnTo>
                      <a:pt x="35" y="0"/>
                    </a:lnTo>
                    <a:lnTo>
                      <a:pt x="35" y="0"/>
                    </a:lnTo>
                    <a:lnTo>
                      <a:pt x="35" y="0"/>
                    </a:lnTo>
                    <a:lnTo>
                      <a:pt x="38" y="0"/>
                    </a:lnTo>
                    <a:lnTo>
                      <a:pt x="38" y="0"/>
                    </a:lnTo>
                    <a:lnTo>
                      <a:pt x="38" y="0"/>
                    </a:lnTo>
                    <a:lnTo>
                      <a:pt x="38" y="0"/>
                    </a:lnTo>
                    <a:lnTo>
                      <a:pt x="40" y="0"/>
                    </a:lnTo>
                    <a:lnTo>
                      <a:pt x="40" y="0"/>
                    </a:lnTo>
                    <a:lnTo>
                      <a:pt x="40" y="0"/>
                    </a:lnTo>
                    <a:lnTo>
                      <a:pt x="40" y="0"/>
                    </a:lnTo>
                    <a:lnTo>
                      <a:pt x="41" y="0"/>
                    </a:lnTo>
                    <a:lnTo>
                      <a:pt x="41" y="0"/>
                    </a:lnTo>
                    <a:lnTo>
                      <a:pt x="41" y="0"/>
                    </a:lnTo>
                    <a:lnTo>
                      <a:pt x="41" y="0"/>
                    </a:lnTo>
                    <a:lnTo>
                      <a:pt x="44" y="0"/>
                    </a:lnTo>
                    <a:lnTo>
                      <a:pt x="44" y="0"/>
                    </a:lnTo>
                    <a:lnTo>
                      <a:pt x="44" y="0"/>
                    </a:lnTo>
                    <a:lnTo>
                      <a:pt x="44" y="0"/>
                    </a:lnTo>
                    <a:lnTo>
                      <a:pt x="45" y="0"/>
                    </a:lnTo>
                    <a:lnTo>
                      <a:pt x="45" y="0"/>
                    </a:lnTo>
                    <a:lnTo>
                      <a:pt x="45" y="0"/>
                    </a:lnTo>
                    <a:lnTo>
                      <a:pt x="45" y="0"/>
                    </a:lnTo>
                    <a:lnTo>
                      <a:pt x="47" y="0"/>
                    </a:lnTo>
                    <a:lnTo>
                      <a:pt x="47" y="0"/>
                    </a:lnTo>
                    <a:lnTo>
                      <a:pt x="47" y="0"/>
                    </a:lnTo>
                    <a:lnTo>
                      <a:pt x="47" y="0"/>
                    </a:lnTo>
                    <a:lnTo>
                      <a:pt x="50" y="0"/>
                    </a:lnTo>
                    <a:lnTo>
                      <a:pt x="50" y="0"/>
                    </a:lnTo>
                    <a:lnTo>
                      <a:pt x="50" y="0"/>
                    </a:lnTo>
                    <a:lnTo>
                      <a:pt x="50" y="0"/>
                    </a:lnTo>
                    <a:lnTo>
                      <a:pt x="51" y="0"/>
                    </a:lnTo>
                    <a:lnTo>
                      <a:pt x="51" y="0"/>
                    </a:lnTo>
                    <a:lnTo>
                      <a:pt x="51" y="0"/>
                    </a:lnTo>
                    <a:lnTo>
                      <a:pt x="51" y="0"/>
                    </a:lnTo>
                    <a:lnTo>
                      <a:pt x="54" y="0"/>
                    </a:lnTo>
                    <a:lnTo>
                      <a:pt x="54" y="0"/>
                    </a:lnTo>
                    <a:lnTo>
                      <a:pt x="54" y="0"/>
                    </a:lnTo>
                    <a:lnTo>
                      <a:pt x="54" y="0"/>
                    </a:lnTo>
                    <a:lnTo>
                      <a:pt x="56" y="0"/>
                    </a:lnTo>
                    <a:lnTo>
                      <a:pt x="57" y="0"/>
                    </a:lnTo>
                    <a:lnTo>
                      <a:pt x="60" y="0"/>
                    </a:lnTo>
                    <a:lnTo>
                      <a:pt x="63" y="0"/>
                    </a:lnTo>
                    <a:lnTo>
                      <a:pt x="67" y="0"/>
                    </a:lnTo>
                    <a:lnTo>
                      <a:pt x="67" y="0"/>
                    </a:lnTo>
                    <a:lnTo>
                      <a:pt x="69" y="0"/>
                    </a:lnTo>
                    <a:lnTo>
                      <a:pt x="72" y="0"/>
                    </a:lnTo>
                    <a:lnTo>
                      <a:pt x="69" y="0"/>
                    </a:lnTo>
                    <a:lnTo>
                      <a:pt x="72" y="0"/>
                    </a:lnTo>
                    <a:lnTo>
                      <a:pt x="72" y="0"/>
                    </a:lnTo>
                    <a:lnTo>
                      <a:pt x="66" y="0"/>
                    </a:lnTo>
                    <a:lnTo>
                      <a:pt x="63" y="0"/>
                    </a:lnTo>
                    <a:lnTo>
                      <a:pt x="63" y="2"/>
                    </a:lnTo>
                    <a:lnTo>
                      <a:pt x="66" y="2"/>
                    </a:lnTo>
                    <a:lnTo>
                      <a:pt x="61" y="2"/>
                    </a:lnTo>
                    <a:lnTo>
                      <a:pt x="60" y="2"/>
                    </a:lnTo>
                    <a:lnTo>
                      <a:pt x="60" y="2"/>
                    </a:lnTo>
                    <a:lnTo>
                      <a:pt x="56" y="2"/>
                    </a:lnTo>
                    <a:lnTo>
                      <a:pt x="54" y="2"/>
                    </a:lnTo>
                    <a:lnTo>
                      <a:pt x="51" y="2"/>
                    </a:lnTo>
                    <a:lnTo>
                      <a:pt x="50" y="2"/>
                    </a:lnTo>
                    <a:lnTo>
                      <a:pt x="50" y="2"/>
                    </a:lnTo>
                    <a:lnTo>
                      <a:pt x="51" y="3"/>
                    </a:lnTo>
                    <a:lnTo>
                      <a:pt x="50" y="3"/>
                    </a:lnTo>
                    <a:lnTo>
                      <a:pt x="47" y="3"/>
                    </a:lnTo>
                    <a:lnTo>
                      <a:pt x="47" y="3"/>
                    </a:lnTo>
                    <a:lnTo>
                      <a:pt x="44" y="3"/>
                    </a:lnTo>
                    <a:lnTo>
                      <a:pt x="41" y="3"/>
                    </a:lnTo>
                    <a:lnTo>
                      <a:pt x="41" y="3"/>
                    </a:lnTo>
                    <a:close/>
                    <a:moveTo>
                      <a:pt x="6" y="3"/>
                    </a:moveTo>
                    <a:lnTo>
                      <a:pt x="6" y="3"/>
                    </a:lnTo>
                    <a:lnTo>
                      <a:pt x="10" y="3"/>
                    </a:lnTo>
                    <a:lnTo>
                      <a:pt x="10" y="3"/>
                    </a:lnTo>
                    <a:lnTo>
                      <a:pt x="6" y="3"/>
                    </a:lnTo>
                    <a:lnTo>
                      <a:pt x="6" y="3"/>
                    </a:lnTo>
                    <a:close/>
                    <a:moveTo>
                      <a:pt x="6" y="3"/>
                    </a:moveTo>
                    <a:lnTo>
                      <a:pt x="9" y="3"/>
                    </a:lnTo>
                    <a:lnTo>
                      <a:pt x="9" y="3"/>
                    </a:lnTo>
                    <a:lnTo>
                      <a:pt x="9" y="3"/>
                    </a:lnTo>
                    <a:lnTo>
                      <a:pt x="9" y="3"/>
                    </a:lnTo>
                    <a:lnTo>
                      <a:pt x="9" y="3"/>
                    </a:lnTo>
                    <a:lnTo>
                      <a:pt x="6" y="3"/>
                    </a:lnTo>
                    <a:lnTo>
                      <a:pt x="6" y="3"/>
                    </a:lnTo>
                    <a:lnTo>
                      <a:pt x="6" y="3"/>
                    </a:lnTo>
                    <a:close/>
                    <a:moveTo>
                      <a:pt x="0" y="6"/>
                    </a:moveTo>
                    <a:lnTo>
                      <a:pt x="0" y="6"/>
                    </a:lnTo>
                    <a:lnTo>
                      <a:pt x="2" y="6"/>
                    </a:lnTo>
                    <a:lnTo>
                      <a:pt x="2" y="6"/>
                    </a:lnTo>
                    <a:lnTo>
                      <a:pt x="2" y="3"/>
                    </a:lnTo>
                    <a:lnTo>
                      <a:pt x="2" y="3"/>
                    </a:lnTo>
                    <a:lnTo>
                      <a:pt x="2" y="3"/>
                    </a:lnTo>
                    <a:lnTo>
                      <a:pt x="4" y="3"/>
                    </a:lnTo>
                    <a:lnTo>
                      <a:pt x="4" y="3"/>
                    </a:lnTo>
                    <a:lnTo>
                      <a:pt x="4" y="3"/>
                    </a:lnTo>
                    <a:lnTo>
                      <a:pt x="4" y="3"/>
                    </a:lnTo>
                    <a:lnTo>
                      <a:pt x="6" y="3"/>
                    </a:lnTo>
                    <a:lnTo>
                      <a:pt x="4" y="3"/>
                    </a:lnTo>
                    <a:lnTo>
                      <a:pt x="0" y="6"/>
                    </a:lnTo>
                    <a:lnTo>
                      <a:pt x="0"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0" name="Freeform 931">
                <a:extLst>
                  <a:ext uri="{FF2B5EF4-FFF2-40B4-BE49-F238E27FC236}">
                    <a16:creationId xmlns:a16="http://schemas.microsoft.com/office/drawing/2014/main" id="{4B54B211-08D2-46AC-98BF-F1F7DFE89485}"/>
                  </a:ext>
                </a:extLst>
              </p:cNvPr>
              <p:cNvSpPr>
                <a:spLocks/>
              </p:cNvSpPr>
              <p:nvPr/>
            </p:nvSpPr>
            <p:spPr bwMode="auto">
              <a:xfrm>
                <a:off x="4481513" y="3605213"/>
                <a:ext cx="3175" cy="4763"/>
              </a:xfrm>
              <a:custGeom>
                <a:avLst/>
                <a:gdLst>
                  <a:gd name="T0" fmla="*/ 2 w 2"/>
                  <a:gd name="T1" fmla="*/ 3 h 3"/>
                  <a:gd name="T2" fmla="*/ 0 w 2"/>
                  <a:gd name="T3" fmla="*/ 0 h 3"/>
                  <a:gd name="T4" fmla="*/ 2 w 2"/>
                  <a:gd name="T5" fmla="*/ 0 h 3"/>
                  <a:gd name="T6" fmla="*/ 2 w 2"/>
                  <a:gd name="T7" fmla="*/ 3 h 3"/>
                  <a:gd name="T8" fmla="*/ 2 w 2"/>
                  <a:gd name="T9" fmla="*/ 3 h 3"/>
                </a:gdLst>
                <a:ahLst/>
                <a:cxnLst>
                  <a:cxn ang="0">
                    <a:pos x="T0" y="T1"/>
                  </a:cxn>
                  <a:cxn ang="0">
                    <a:pos x="T2" y="T3"/>
                  </a:cxn>
                  <a:cxn ang="0">
                    <a:pos x="T4" y="T5"/>
                  </a:cxn>
                  <a:cxn ang="0">
                    <a:pos x="T6" y="T7"/>
                  </a:cxn>
                  <a:cxn ang="0">
                    <a:pos x="T8" y="T9"/>
                  </a:cxn>
                </a:cxnLst>
                <a:rect l="0" t="0" r="r" b="b"/>
                <a:pathLst>
                  <a:path w="2" h="3">
                    <a:moveTo>
                      <a:pt x="2" y="3"/>
                    </a:moveTo>
                    <a:lnTo>
                      <a:pt x="0" y="0"/>
                    </a:lnTo>
                    <a:lnTo>
                      <a:pt x="2" y="0"/>
                    </a:lnTo>
                    <a:lnTo>
                      <a:pt x="2" y="3"/>
                    </a:lnTo>
                    <a:lnTo>
                      <a:pt x="2"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1" name="Freeform 932">
                <a:extLst>
                  <a:ext uri="{FF2B5EF4-FFF2-40B4-BE49-F238E27FC236}">
                    <a16:creationId xmlns:a16="http://schemas.microsoft.com/office/drawing/2014/main" id="{AB052A11-5D69-464D-94D4-5E44652C4BD5}"/>
                  </a:ext>
                </a:extLst>
              </p:cNvPr>
              <p:cNvSpPr>
                <a:spLocks/>
              </p:cNvSpPr>
              <p:nvPr/>
            </p:nvSpPr>
            <p:spPr bwMode="auto">
              <a:xfrm>
                <a:off x="4244976" y="3546475"/>
                <a:ext cx="4763" cy="3175"/>
              </a:xfrm>
              <a:custGeom>
                <a:avLst/>
                <a:gdLst>
                  <a:gd name="T0" fmla="*/ 0 w 3"/>
                  <a:gd name="T1" fmla="*/ 0 h 2"/>
                  <a:gd name="T2" fmla="*/ 3 w 3"/>
                  <a:gd name="T3" fmla="*/ 0 h 2"/>
                  <a:gd name="T4" fmla="*/ 3 w 3"/>
                  <a:gd name="T5" fmla="*/ 2 h 2"/>
                  <a:gd name="T6" fmla="*/ 0 w 3"/>
                  <a:gd name="T7" fmla="*/ 0 h 2"/>
                  <a:gd name="T8" fmla="*/ 0 w 3"/>
                  <a:gd name="T9" fmla="*/ 0 h 2"/>
                  <a:gd name="T10" fmla="*/ 0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0" y="0"/>
                    </a:moveTo>
                    <a:lnTo>
                      <a:pt x="3" y="0"/>
                    </a:lnTo>
                    <a:lnTo>
                      <a:pt x="3" y="2"/>
                    </a:lnTo>
                    <a:lnTo>
                      <a:pt x="0"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2" name="Rectangle 933">
                <a:extLst>
                  <a:ext uri="{FF2B5EF4-FFF2-40B4-BE49-F238E27FC236}">
                    <a16:creationId xmlns:a16="http://schemas.microsoft.com/office/drawing/2014/main" id="{25C1978E-8364-4B77-8222-3CB8FB269284}"/>
                  </a:ext>
                </a:extLst>
              </p:cNvPr>
              <p:cNvSpPr>
                <a:spLocks noChangeArrowheads="1"/>
              </p:cNvSpPr>
              <p:nvPr/>
            </p:nvSpPr>
            <p:spPr bwMode="auto">
              <a:xfrm>
                <a:off x="4098926" y="3965575"/>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3" name="Freeform 934">
                <a:extLst>
                  <a:ext uri="{FF2B5EF4-FFF2-40B4-BE49-F238E27FC236}">
                    <a16:creationId xmlns:a16="http://schemas.microsoft.com/office/drawing/2014/main" id="{63B87399-2693-4979-B604-55AF6A4E9DD5}"/>
                  </a:ext>
                </a:extLst>
              </p:cNvPr>
              <p:cNvSpPr>
                <a:spLocks noEditPoints="1"/>
              </p:cNvSpPr>
              <p:nvPr/>
            </p:nvSpPr>
            <p:spPr bwMode="auto">
              <a:xfrm>
                <a:off x="3968751" y="3238500"/>
                <a:ext cx="23813" cy="25400"/>
              </a:xfrm>
              <a:custGeom>
                <a:avLst/>
                <a:gdLst>
                  <a:gd name="T0" fmla="*/ 12 w 15"/>
                  <a:gd name="T1" fmla="*/ 3 h 16"/>
                  <a:gd name="T2" fmla="*/ 10 w 15"/>
                  <a:gd name="T3" fmla="*/ 5 h 16"/>
                  <a:gd name="T4" fmla="*/ 12 w 15"/>
                  <a:gd name="T5" fmla="*/ 3 h 16"/>
                  <a:gd name="T6" fmla="*/ 9 w 15"/>
                  <a:gd name="T7" fmla="*/ 7 h 16"/>
                  <a:gd name="T8" fmla="*/ 9 w 15"/>
                  <a:gd name="T9" fmla="*/ 7 h 16"/>
                  <a:gd name="T10" fmla="*/ 9 w 15"/>
                  <a:gd name="T11" fmla="*/ 7 h 16"/>
                  <a:gd name="T12" fmla="*/ 10 w 15"/>
                  <a:gd name="T13" fmla="*/ 3 h 16"/>
                  <a:gd name="T14" fmla="*/ 12 w 15"/>
                  <a:gd name="T15" fmla="*/ 3 h 16"/>
                  <a:gd name="T16" fmla="*/ 10 w 15"/>
                  <a:gd name="T17" fmla="*/ 5 h 16"/>
                  <a:gd name="T18" fmla="*/ 9 w 15"/>
                  <a:gd name="T19" fmla="*/ 7 h 16"/>
                  <a:gd name="T20" fmla="*/ 4 w 15"/>
                  <a:gd name="T21" fmla="*/ 11 h 16"/>
                  <a:gd name="T22" fmla="*/ 2 w 15"/>
                  <a:gd name="T23" fmla="*/ 11 h 16"/>
                  <a:gd name="T24" fmla="*/ 4 w 15"/>
                  <a:gd name="T25" fmla="*/ 9 h 16"/>
                  <a:gd name="T26" fmla="*/ 6 w 15"/>
                  <a:gd name="T27" fmla="*/ 7 h 16"/>
                  <a:gd name="T28" fmla="*/ 9 w 15"/>
                  <a:gd name="T29" fmla="*/ 5 h 16"/>
                  <a:gd name="T30" fmla="*/ 12 w 15"/>
                  <a:gd name="T31" fmla="*/ 3 h 16"/>
                  <a:gd name="T32" fmla="*/ 15 w 15"/>
                  <a:gd name="T33" fmla="*/ 1 h 16"/>
                  <a:gd name="T34" fmla="*/ 12 w 15"/>
                  <a:gd name="T35" fmla="*/ 1 h 16"/>
                  <a:gd name="T36" fmla="*/ 15 w 15"/>
                  <a:gd name="T37" fmla="*/ 1 h 16"/>
                  <a:gd name="T38" fmla="*/ 15 w 15"/>
                  <a:gd name="T39" fmla="*/ 1 h 16"/>
                  <a:gd name="T40" fmla="*/ 15 w 15"/>
                  <a:gd name="T41" fmla="*/ 1 h 16"/>
                  <a:gd name="T42" fmla="*/ 15 w 15"/>
                  <a:gd name="T43" fmla="*/ 1 h 16"/>
                  <a:gd name="T44" fmla="*/ 15 w 15"/>
                  <a:gd name="T45" fmla="*/ 1 h 16"/>
                  <a:gd name="T46" fmla="*/ 12 w 15"/>
                  <a:gd name="T47" fmla="*/ 1 h 16"/>
                  <a:gd name="T48" fmla="*/ 15 w 15"/>
                  <a:gd name="T49" fmla="*/ 1 h 16"/>
                  <a:gd name="T50" fmla="*/ 15 w 15"/>
                  <a:gd name="T51" fmla="*/ 0 h 16"/>
                  <a:gd name="T52" fmla="*/ 15 w 15"/>
                  <a:gd name="T53" fmla="*/ 0 h 16"/>
                  <a:gd name="T54" fmla="*/ 12 w 15"/>
                  <a:gd name="T55" fmla="*/ 3 h 16"/>
                  <a:gd name="T56" fmla="*/ 12 w 15"/>
                  <a:gd name="T57" fmla="*/ 3 h 16"/>
                  <a:gd name="T58" fmla="*/ 0 w 15"/>
                  <a:gd name="T59" fmla="*/ 16 h 16"/>
                  <a:gd name="T60" fmla="*/ 0 w 15"/>
                  <a:gd name="T61" fmla="*/ 16 h 16"/>
                  <a:gd name="T62" fmla="*/ 2 w 15"/>
                  <a:gd name="T63" fmla="*/ 13 h 16"/>
                  <a:gd name="T64" fmla="*/ 0 w 15"/>
                  <a:gd name="T65" fmla="*/ 16 h 16"/>
                  <a:gd name="T66" fmla="*/ 0 w 15"/>
                  <a:gd name="T6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 h="16">
                    <a:moveTo>
                      <a:pt x="12" y="3"/>
                    </a:moveTo>
                    <a:lnTo>
                      <a:pt x="10" y="5"/>
                    </a:lnTo>
                    <a:lnTo>
                      <a:pt x="12" y="3"/>
                    </a:lnTo>
                    <a:lnTo>
                      <a:pt x="9" y="7"/>
                    </a:lnTo>
                    <a:lnTo>
                      <a:pt x="9" y="7"/>
                    </a:lnTo>
                    <a:lnTo>
                      <a:pt x="9" y="7"/>
                    </a:lnTo>
                    <a:lnTo>
                      <a:pt x="10" y="3"/>
                    </a:lnTo>
                    <a:lnTo>
                      <a:pt x="12" y="3"/>
                    </a:lnTo>
                    <a:lnTo>
                      <a:pt x="10" y="5"/>
                    </a:lnTo>
                    <a:lnTo>
                      <a:pt x="9" y="7"/>
                    </a:lnTo>
                    <a:lnTo>
                      <a:pt x="4" y="11"/>
                    </a:lnTo>
                    <a:lnTo>
                      <a:pt x="2" y="11"/>
                    </a:lnTo>
                    <a:lnTo>
                      <a:pt x="4" y="9"/>
                    </a:lnTo>
                    <a:lnTo>
                      <a:pt x="6" y="7"/>
                    </a:lnTo>
                    <a:lnTo>
                      <a:pt x="9" y="5"/>
                    </a:lnTo>
                    <a:lnTo>
                      <a:pt x="12" y="3"/>
                    </a:lnTo>
                    <a:lnTo>
                      <a:pt x="15" y="1"/>
                    </a:lnTo>
                    <a:lnTo>
                      <a:pt x="12" y="1"/>
                    </a:lnTo>
                    <a:lnTo>
                      <a:pt x="15" y="1"/>
                    </a:lnTo>
                    <a:lnTo>
                      <a:pt x="15" y="1"/>
                    </a:lnTo>
                    <a:lnTo>
                      <a:pt x="15" y="1"/>
                    </a:lnTo>
                    <a:lnTo>
                      <a:pt x="15" y="1"/>
                    </a:lnTo>
                    <a:lnTo>
                      <a:pt x="15" y="1"/>
                    </a:lnTo>
                    <a:lnTo>
                      <a:pt x="12" y="1"/>
                    </a:lnTo>
                    <a:lnTo>
                      <a:pt x="15" y="1"/>
                    </a:lnTo>
                    <a:lnTo>
                      <a:pt x="15" y="0"/>
                    </a:lnTo>
                    <a:lnTo>
                      <a:pt x="15" y="0"/>
                    </a:lnTo>
                    <a:lnTo>
                      <a:pt x="12" y="3"/>
                    </a:lnTo>
                    <a:lnTo>
                      <a:pt x="12" y="3"/>
                    </a:lnTo>
                    <a:close/>
                    <a:moveTo>
                      <a:pt x="0" y="16"/>
                    </a:moveTo>
                    <a:lnTo>
                      <a:pt x="0" y="16"/>
                    </a:lnTo>
                    <a:lnTo>
                      <a:pt x="2" y="13"/>
                    </a:lnTo>
                    <a:lnTo>
                      <a:pt x="0" y="16"/>
                    </a:lnTo>
                    <a:lnTo>
                      <a:pt x="0" y="1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4" name="Freeform 935">
                <a:extLst>
                  <a:ext uri="{FF2B5EF4-FFF2-40B4-BE49-F238E27FC236}">
                    <a16:creationId xmlns:a16="http://schemas.microsoft.com/office/drawing/2014/main" id="{DC79F3B2-FD04-4352-89D2-7730A49F35C4}"/>
                  </a:ext>
                </a:extLst>
              </p:cNvPr>
              <p:cNvSpPr>
                <a:spLocks/>
              </p:cNvSpPr>
              <p:nvPr/>
            </p:nvSpPr>
            <p:spPr bwMode="auto">
              <a:xfrm>
                <a:off x="3984626" y="3230563"/>
                <a:ext cx="15875" cy="15875"/>
              </a:xfrm>
              <a:custGeom>
                <a:avLst/>
                <a:gdLst>
                  <a:gd name="T0" fmla="*/ 8 w 10"/>
                  <a:gd name="T1" fmla="*/ 5 h 10"/>
                  <a:gd name="T2" fmla="*/ 6 w 10"/>
                  <a:gd name="T3" fmla="*/ 6 h 10"/>
                  <a:gd name="T4" fmla="*/ 5 w 10"/>
                  <a:gd name="T5" fmla="*/ 6 h 10"/>
                  <a:gd name="T6" fmla="*/ 0 w 10"/>
                  <a:gd name="T7" fmla="*/ 10 h 10"/>
                  <a:gd name="T8" fmla="*/ 0 w 10"/>
                  <a:gd name="T9" fmla="*/ 10 h 10"/>
                  <a:gd name="T10" fmla="*/ 2 w 10"/>
                  <a:gd name="T11" fmla="*/ 8 h 10"/>
                  <a:gd name="T12" fmla="*/ 2 w 10"/>
                  <a:gd name="T13" fmla="*/ 8 h 10"/>
                  <a:gd name="T14" fmla="*/ 0 w 10"/>
                  <a:gd name="T15" fmla="*/ 10 h 10"/>
                  <a:gd name="T16" fmla="*/ 2 w 10"/>
                  <a:gd name="T17" fmla="*/ 8 h 10"/>
                  <a:gd name="T18" fmla="*/ 5 w 10"/>
                  <a:gd name="T19" fmla="*/ 5 h 10"/>
                  <a:gd name="T20" fmla="*/ 6 w 10"/>
                  <a:gd name="T21" fmla="*/ 5 h 10"/>
                  <a:gd name="T22" fmla="*/ 10 w 10"/>
                  <a:gd name="T23" fmla="*/ 0 h 10"/>
                  <a:gd name="T24" fmla="*/ 8 w 10"/>
                  <a:gd name="T25" fmla="*/ 2 h 10"/>
                  <a:gd name="T26" fmla="*/ 8 w 10"/>
                  <a:gd name="T27" fmla="*/ 5 h 10"/>
                  <a:gd name="T28" fmla="*/ 8 w 10"/>
                  <a:gd name="T29" fmla="*/ 2 h 10"/>
                  <a:gd name="T30" fmla="*/ 8 w 10"/>
                  <a:gd name="T31" fmla="*/ 5 h 10"/>
                  <a:gd name="T32" fmla="*/ 10 w 10"/>
                  <a:gd name="T33" fmla="*/ 2 h 10"/>
                  <a:gd name="T34" fmla="*/ 8 w 10"/>
                  <a:gd name="T35" fmla="*/ 5 h 10"/>
                  <a:gd name="T36" fmla="*/ 8 w 10"/>
                  <a:gd name="T37" fmla="*/ 5 h 10"/>
                  <a:gd name="T38" fmla="*/ 8 w 10"/>
                  <a:gd name="T39"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10">
                    <a:moveTo>
                      <a:pt x="8" y="5"/>
                    </a:moveTo>
                    <a:lnTo>
                      <a:pt x="6" y="6"/>
                    </a:lnTo>
                    <a:lnTo>
                      <a:pt x="5" y="6"/>
                    </a:lnTo>
                    <a:lnTo>
                      <a:pt x="0" y="10"/>
                    </a:lnTo>
                    <a:lnTo>
                      <a:pt x="0" y="10"/>
                    </a:lnTo>
                    <a:lnTo>
                      <a:pt x="2" y="8"/>
                    </a:lnTo>
                    <a:lnTo>
                      <a:pt x="2" y="8"/>
                    </a:lnTo>
                    <a:lnTo>
                      <a:pt x="0" y="10"/>
                    </a:lnTo>
                    <a:lnTo>
                      <a:pt x="2" y="8"/>
                    </a:lnTo>
                    <a:lnTo>
                      <a:pt x="5" y="5"/>
                    </a:lnTo>
                    <a:lnTo>
                      <a:pt x="6" y="5"/>
                    </a:lnTo>
                    <a:lnTo>
                      <a:pt x="10" y="0"/>
                    </a:lnTo>
                    <a:lnTo>
                      <a:pt x="8" y="2"/>
                    </a:lnTo>
                    <a:lnTo>
                      <a:pt x="8" y="5"/>
                    </a:lnTo>
                    <a:lnTo>
                      <a:pt x="8" y="2"/>
                    </a:lnTo>
                    <a:lnTo>
                      <a:pt x="8" y="5"/>
                    </a:lnTo>
                    <a:lnTo>
                      <a:pt x="10" y="2"/>
                    </a:lnTo>
                    <a:lnTo>
                      <a:pt x="8" y="5"/>
                    </a:lnTo>
                    <a:lnTo>
                      <a:pt x="8" y="5"/>
                    </a:lnTo>
                    <a:lnTo>
                      <a:pt x="8" y="5"/>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5" name="Freeform 936">
                <a:extLst>
                  <a:ext uri="{FF2B5EF4-FFF2-40B4-BE49-F238E27FC236}">
                    <a16:creationId xmlns:a16="http://schemas.microsoft.com/office/drawing/2014/main" id="{89123F21-9BA6-434E-8C4B-E34B942542FD}"/>
                  </a:ext>
                </a:extLst>
              </p:cNvPr>
              <p:cNvSpPr>
                <a:spLocks noEditPoints="1"/>
              </p:cNvSpPr>
              <p:nvPr/>
            </p:nvSpPr>
            <p:spPr bwMode="auto">
              <a:xfrm>
                <a:off x="4098926" y="3670300"/>
                <a:ext cx="360363" cy="134938"/>
              </a:xfrm>
              <a:custGeom>
                <a:avLst/>
                <a:gdLst>
                  <a:gd name="T0" fmla="*/ 123 w 227"/>
                  <a:gd name="T1" fmla="*/ 80 h 85"/>
                  <a:gd name="T2" fmla="*/ 142 w 227"/>
                  <a:gd name="T3" fmla="*/ 85 h 85"/>
                  <a:gd name="T4" fmla="*/ 145 w 227"/>
                  <a:gd name="T5" fmla="*/ 79 h 85"/>
                  <a:gd name="T6" fmla="*/ 107 w 227"/>
                  <a:gd name="T7" fmla="*/ 76 h 85"/>
                  <a:gd name="T8" fmla="*/ 117 w 227"/>
                  <a:gd name="T9" fmla="*/ 76 h 85"/>
                  <a:gd name="T10" fmla="*/ 104 w 227"/>
                  <a:gd name="T11" fmla="*/ 76 h 85"/>
                  <a:gd name="T12" fmla="*/ 123 w 227"/>
                  <a:gd name="T13" fmla="*/ 76 h 85"/>
                  <a:gd name="T14" fmla="*/ 135 w 227"/>
                  <a:gd name="T15" fmla="*/ 76 h 85"/>
                  <a:gd name="T16" fmla="*/ 95 w 227"/>
                  <a:gd name="T17" fmla="*/ 74 h 85"/>
                  <a:gd name="T18" fmla="*/ 209 w 227"/>
                  <a:gd name="T19" fmla="*/ 70 h 85"/>
                  <a:gd name="T20" fmla="*/ 214 w 227"/>
                  <a:gd name="T21" fmla="*/ 70 h 85"/>
                  <a:gd name="T22" fmla="*/ 91 w 227"/>
                  <a:gd name="T23" fmla="*/ 69 h 85"/>
                  <a:gd name="T24" fmla="*/ 196 w 227"/>
                  <a:gd name="T25" fmla="*/ 64 h 85"/>
                  <a:gd name="T26" fmla="*/ 75 w 227"/>
                  <a:gd name="T27" fmla="*/ 64 h 85"/>
                  <a:gd name="T28" fmla="*/ 89 w 227"/>
                  <a:gd name="T29" fmla="*/ 73 h 85"/>
                  <a:gd name="T30" fmla="*/ 85 w 227"/>
                  <a:gd name="T31" fmla="*/ 74 h 85"/>
                  <a:gd name="T32" fmla="*/ 59 w 227"/>
                  <a:gd name="T33" fmla="*/ 69 h 85"/>
                  <a:gd name="T34" fmla="*/ 54 w 227"/>
                  <a:gd name="T35" fmla="*/ 63 h 85"/>
                  <a:gd name="T36" fmla="*/ 154 w 227"/>
                  <a:gd name="T37" fmla="*/ 51 h 85"/>
                  <a:gd name="T38" fmla="*/ 173 w 227"/>
                  <a:gd name="T39" fmla="*/ 48 h 85"/>
                  <a:gd name="T40" fmla="*/ 167 w 227"/>
                  <a:gd name="T41" fmla="*/ 51 h 85"/>
                  <a:gd name="T42" fmla="*/ 59 w 227"/>
                  <a:gd name="T43" fmla="*/ 47 h 85"/>
                  <a:gd name="T44" fmla="*/ 50 w 227"/>
                  <a:gd name="T45" fmla="*/ 42 h 85"/>
                  <a:gd name="T46" fmla="*/ 53 w 227"/>
                  <a:gd name="T47" fmla="*/ 47 h 85"/>
                  <a:gd name="T48" fmla="*/ 18 w 227"/>
                  <a:gd name="T49" fmla="*/ 36 h 85"/>
                  <a:gd name="T50" fmla="*/ 193 w 227"/>
                  <a:gd name="T51" fmla="*/ 41 h 85"/>
                  <a:gd name="T52" fmla="*/ 205 w 227"/>
                  <a:gd name="T53" fmla="*/ 45 h 85"/>
                  <a:gd name="T54" fmla="*/ 221 w 227"/>
                  <a:gd name="T55" fmla="*/ 41 h 85"/>
                  <a:gd name="T56" fmla="*/ 221 w 227"/>
                  <a:gd name="T57" fmla="*/ 67 h 85"/>
                  <a:gd name="T58" fmla="*/ 215 w 227"/>
                  <a:gd name="T59" fmla="*/ 61 h 85"/>
                  <a:gd name="T60" fmla="*/ 196 w 227"/>
                  <a:gd name="T61" fmla="*/ 51 h 85"/>
                  <a:gd name="T62" fmla="*/ 188 w 227"/>
                  <a:gd name="T63" fmla="*/ 47 h 85"/>
                  <a:gd name="T64" fmla="*/ 180 w 227"/>
                  <a:gd name="T65" fmla="*/ 39 h 85"/>
                  <a:gd name="T66" fmla="*/ 145 w 227"/>
                  <a:gd name="T67" fmla="*/ 35 h 85"/>
                  <a:gd name="T68" fmla="*/ 123 w 227"/>
                  <a:gd name="T69" fmla="*/ 35 h 85"/>
                  <a:gd name="T70" fmla="*/ 132 w 227"/>
                  <a:gd name="T71" fmla="*/ 41 h 85"/>
                  <a:gd name="T72" fmla="*/ 132 w 227"/>
                  <a:gd name="T73" fmla="*/ 47 h 85"/>
                  <a:gd name="T74" fmla="*/ 132 w 227"/>
                  <a:gd name="T75" fmla="*/ 58 h 85"/>
                  <a:gd name="T76" fmla="*/ 123 w 227"/>
                  <a:gd name="T77" fmla="*/ 51 h 85"/>
                  <a:gd name="T78" fmla="*/ 119 w 227"/>
                  <a:gd name="T79" fmla="*/ 63 h 85"/>
                  <a:gd name="T80" fmla="*/ 119 w 227"/>
                  <a:gd name="T81" fmla="*/ 45 h 85"/>
                  <a:gd name="T82" fmla="*/ 136 w 227"/>
                  <a:gd name="T83" fmla="*/ 31 h 85"/>
                  <a:gd name="T84" fmla="*/ 148 w 227"/>
                  <a:gd name="T85" fmla="*/ 31 h 85"/>
                  <a:gd name="T86" fmla="*/ 162 w 227"/>
                  <a:gd name="T87" fmla="*/ 26 h 85"/>
                  <a:gd name="T88" fmla="*/ 117 w 227"/>
                  <a:gd name="T89" fmla="*/ 33 h 85"/>
                  <a:gd name="T90" fmla="*/ 104 w 227"/>
                  <a:gd name="T91" fmla="*/ 42 h 85"/>
                  <a:gd name="T92" fmla="*/ 89 w 227"/>
                  <a:gd name="T93" fmla="*/ 52 h 85"/>
                  <a:gd name="T94" fmla="*/ 76 w 227"/>
                  <a:gd name="T95" fmla="*/ 48 h 85"/>
                  <a:gd name="T96" fmla="*/ 65 w 227"/>
                  <a:gd name="T97" fmla="*/ 31 h 85"/>
                  <a:gd name="T98" fmla="*/ 79 w 227"/>
                  <a:gd name="T99" fmla="*/ 31 h 85"/>
                  <a:gd name="T100" fmla="*/ 95 w 227"/>
                  <a:gd name="T101" fmla="*/ 26 h 85"/>
                  <a:gd name="T102" fmla="*/ 108 w 227"/>
                  <a:gd name="T103" fmla="*/ 15 h 85"/>
                  <a:gd name="T104" fmla="*/ 113 w 227"/>
                  <a:gd name="T105" fmla="*/ 25 h 85"/>
                  <a:gd name="T106" fmla="*/ 9 w 227"/>
                  <a:gd name="T107" fmla="*/ 3 h 85"/>
                  <a:gd name="T108" fmla="*/ 25 w 227"/>
                  <a:gd name="T109" fmla="*/ 19 h 85"/>
                  <a:gd name="T110" fmla="*/ 39 w 227"/>
                  <a:gd name="T111" fmla="*/ 31 h 85"/>
                  <a:gd name="T112" fmla="*/ 50 w 227"/>
                  <a:gd name="T113" fmla="*/ 45 h 85"/>
                  <a:gd name="T114" fmla="*/ 39 w 227"/>
                  <a:gd name="T115" fmla="*/ 55 h 85"/>
                  <a:gd name="T116" fmla="*/ 25 w 227"/>
                  <a:gd name="T117" fmla="*/ 39 h 85"/>
                  <a:gd name="T118" fmla="*/ 13 w 227"/>
                  <a:gd name="T119" fmla="*/ 19 h 85"/>
                  <a:gd name="T120" fmla="*/ 0 w 227"/>
                  <a:gd name="T12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7" h="85">
                    <a:moveTo>
                      <a:pt x="126" y="83"/>
                    </a:moveTo>
                    <a:lnTo>
                      <a:pt x="123" y="83"/>
                    </a:lnTo>
                    <a:lnTo>
                      <a:pt x="120" y="80"/>
                    </a:lnTo>
                    <a:lnTo>
                      <a:pt x="119" y="80"/>
                    </a:lnTo>
                    <a:lnTo>
                      <a:pt x="119" y="80"/>
                    </a:lnTo>
                    <a:lnTo>
                      <a:pt x="123" y="80"/>
                    </a:lnTo>
                    <a:lnTo>
                      <a:pt x="126" y="83"/>
                    </a:lnTo>
                    <a:lnTo>
                      <a:pt x="126" y="83"/>
                    </a:lnTo>
                    <a:lnTo>
                      <a:pt x="126" y="83"/>
                    </a:lnTo>
                    <a:close/>
                    <a:moveTo>
                      <a:pt x="148" y="79"/>
                    </a:moveTo>
                    <a:lnTo>
                      <a:pt x="145" y="83"/>
                    </a:lnTo>
                    <a:lnTo>
                      <a:pt x="142" y="85"/>
                    </a:lnTo>
                    <a:lnTo>
                      <a:pt x="140" y="83"/>
                    </a:lnTo>
                    <a:lnTo>
                      <a:pt x="140" y="80"/>
                    </a:lnTo>
                    <a:lnTo>
                      <a:pt x="142" y="79"/>
                    </a:lnTo>
                    <a:lnTo>
                      <a:pt x="145" y="80"/>
                    </a:lnTo>
                    <a:lnTo>
                      <a:pt x="145" y="79"/>
                    </a:lnTo>
                    <a:lnTo>
                      <a:pt x="145" y="79"/>
                    </a:lnTo>
                    <a:lnTo>
                      <a:pt x="148" y="76"/>
                    </a:lnTo>
                    <a:lnTo>
                      <a:pt x="148" y="79"/>
                    </a:lnTo>
                    <a:lnTo>
                      <a:pt x="148" y="79"/>
                    </a:lnTo>
                    <a:close/>
                    <a:moveTo>
                      <a:pt x="117" y="76"/>
                    </a:moveTo>
                    <a:lnTo>
                      <a:pt x="107" y="79"/>
                    </a:lnTo>
                    <a:lnTo>
                      <a:pt x="107" y="76"/>
                    </a:lnTo>
                    <a:lnTo>
                      <a:pt x="108" y="74"/>
                    </a:lnTo>
                    <a:lnTo>
                      <a:pt x="113" y="76"/>
                    </a:lnTo>
                    <a:lnTo>
                      <a:pt x="113" y="74"/>
                    </a:lnTo>
                    <a:lnTo>
                      <a:pt x="117" y="74"/>
                    </a:lnTo>
                    <a:lnTo>
                      <a:pt x="117" y="76"/>
                    </a:lnTo>
                    <a:lnTo>
                      <a:pt x="117" y="76"/>
                    </a:lnTo>
                    <a:close/>
                    <a:moveTo>
                      <a:pt x="104" y="76"/>
                    </a:moveTo>
                    <a:lnTo>
                      <a:pt x="101" y="76"/>
                    </a:lnTo>
                    <a:lnTo>
                      <a:pt x="103" y="74"/>
                    </a:lnTo>
                    <a:lnTo>
                      <a:pt x="103" y="74"/>
                    </a:lnTo>
                    <a:lnTo>
                      <a:pt x="104" y="74"/>
                    </a:lnTo>
                    <a:lnTo>
                      <a:pt x="104" y="76"/>
                    </a:lnTo>
                    <a:lnTo>
                      <a:pt x="104" y="76"/>
                    </a:lnTo>
                    <a:close/>
                    <a:moveTo>
                      <a:pt x="136" y="76"/>
                    </a:moveTo>
                    <a:lnTo>
                      <a:pt x="130" y="76"/>
                    </a:lnTo>
                    <a:lnTo>
                      <a:pt x="126" y="79"/>
                    </a:lnTo>
                    <a:lnTo>
                      <a:pt x="124" y="76"/>
                    </a:lnTo>
                    <a:lnTo>
                      <a:pt x="123" y="76"/>
                    </a:lnTo>
                    <a:lnTo>
                      <a:pt x="120" y="76"/>
                    </a:lnTo>
                    <a:lnTo>
                      <a:pt x="124" y="74"/>
                    </a:lnTo>
                    <a:lnTo>
                      <a:pt x="126" y="74"/>
                    </a:lnTo>
                    <a:lnTo>
                      <a:pt x="130" y="76"/>
                    </a:lnTo>
                    <a:lnTo>
                      <a:pt x="132" y="74"/>
                    </a:lnTo>
                    <a:lnTo>
                      <a:pt x="135" y="76"/>
                    </a:lnTo>
                    <a:lnTo>
                      <a:pt x="136" y="74"/>
                    </a:lnTo>
                    <a:lnTo>
                      <a:pt x="136" y="76"/>
                    </a:lnTo>
                    <a:lnTo>
                      <a:pt x="136" y="76"/>
                    </a:lnTo>
                    <a:close/>
                    <a:moveTo>
                      <a:pt x="101" y="74"/>
                    </a:moveTo>
                    <a:lnTo>
                      <a:pt x="97" y="76"/>
                    </a:lnTo>
                    <a:lnTo>
                      <a:pt x="95" y="74"/>
                    </a:lnTo>
                    <a:lnTo>
                      <a:pt x="97" y="73"/>
                    </a:lnTo>
                    <a:lnTo>
                      <a:pt x="98" y="74"/>
                    </a:lnTo>
                    <a:lnTo>
                      <a:pt x="101" y="74"/>
                    </a:lnTo>
                    <a:lnTo>
                      <a:pt x="101" y="74"/>
                    </a:lnTo>
                    <a:close/>
                    <a:moveTo>
                      <a:pt x="214" y="70"/>
                    </a:moveTo>
                    <a:lnTo>
                      <a:pt x="209" y="70"/>
                    </a:lnTo>
                    <a:lnTo>
                      <a:pt x="212" y="67"/>
                    </a:lnTo>
                    <a:lnTo>
                      <a:pt x="215" y="64"/>
                    </a:lnTo>
                    <a:lnTo>
                      <a:pt x="218" y="67"/>
                    </a:lnTo>
                    <a:lnTo>
                      <a:pt x="215" y="69"/>
                    </a:lnTo>
                    <a:lnTo>
                      <a:pt x="214" y="70"/>
                    </a:lnTo>
                    <a:lnTo>
                      <a:pt x="214" y="70"/>
                    </a:lnTo>
                    <a:close/>
                    <a:moveTo>
                      <a:pt x="91" y="69"/>
                    </a:moveTo>
                    <a:lnTo>
                      <a:pt x="89" y="69"/>
                    </a:lnTo>
                    <a:lnTo>
                      <a:pt x="85" y="69"/>
                    </a:lnTo>
                    <a:lnTo>
                      <a:pt x="85" y="69"/>
                    </a:lnTo>
                    <a:lnTo>
                      <a:pt x="91" y="69"/>
                    </a:lnTo>
                    <a:lnTo>
                      <a:pt x="91" y="69"/>
                    </a:lnTo>
                    <a:close/>
                    <a:moveTo>
                      <a:pt x="196" y="64"/>
                    </a:moveTo>
                    <a:lnTo>
                      <a:pt x="193" y="64"/>
                    </a:lnTo>
                    <a:lnTo>
                      <a:pt x="193" y="64"/>
                    </a:lnTo>
                    <a:lnTo>
                      <a:pt x="193" y="63"/>
                    </a:lnTo>
                    <a:lnTo>
                      <a:pt x="196" y="64"/>
                    </a:lnTo>
                    <a:lnTo>
                      <a:pt x="196" y="64"/>
                    </a:lnTo>
                    <a:close/>
                    <a:moveTo>
                      <a:pt x="57" y="63"/>
                    </a:moveTo>
                    <a:lnTo>
                      <a:pt x="59" y="63"/>
                    </a:lnTo>
                    <a:lnTo>
                      <a:pt x="63" y="63"/>
                    </a:lnTo>
                    <a:lnTo>
                      <a:pt x="65" y="67"/>
                    </a:lnTo>
                    <a:lnTo>
                      <a:pt x="73" y="67"/>
                    </a:lnTo>
                    <a:lnTo>
                      <a:pt x="75" y="64"/>
                    </a:lnTo>
                    <a:lnTo>
                      <a:pt x="76" y="67"/>
                    </a:lnTo>
                    <a:lnTo>
                      <a:pt x="79" y="67"/>
                    </a:lnTo>
                    <a:lnTo>
                      <a:pt x="82" y="69"/>
                    </a:lnTo>
                    <a:lnTo>
                      <a:pt x="85" y="69"/>
                    </a:lnTo>
                    <a:lnTo>
                      <a:pt x="85" y="70"/>
                    </a:lnTo>
                    <a:lnTo>
                      <a:pt x="89" y="73"/>
                    </a:lnTo>
                    <a:lnTo>
                      <a:pt x="91" y="70"/>
                    </a:lnTo>
                    <a:lnTo>
                      <a:pt x="95" y="73"/>
                    </a:lnTo>
                    <a:lnTo>
                      <a:pt x="92" y="76"/>
                    </a:lnTo>
                    <a:lnTo>
                      <a:pt x="91" y="74"/>
                    </a:lnTo>
                    <a:lnTo>
                      <a:pt x="89" y="74"/>
                    </a:lnTo>
                    <a:lnTo>
                      <a:pt x="85" y="74"/>
                    </a:lnTo>
                    <a:lnTo>
                      <a:pt x="81" y="74"/>
                    </a:lnTo>
                    <a:lnTo>
                      <a:pt x="75" y="73"/>
                    </a:lnTo>
                    <a:lnTo>
                      <a:pt x="72" y="70"/>
                    </a:lnTo>
                    <a:lnTo>
                      <a:pt x="67" y="70"/>
                    </a:lnTo>
                    <a:lnTo>
                      <a:pt x="63" y="70"/>
                    </a:lnTo>
                    <a:lnTo>
                      <a:pt x="59" y="69"/>
                    </a:lnTo>
                    <a:lnTo>
                      <a:pt x="54" y="69"/>
                    </a:lnTo>
                    <a:lnTo>
                      <a:pt x="53" y="67"/>
                    </a:lnTo>
                    <a:lnTo>
                      <a:pt x="51" y="64"/>
                    </a:lnTo>
                    <a:lnTo>
                      <a:pt x="50" y="63"/>
                    </a:lnTo>
                    <a:lnTo>
                      <a:pt x="51" y="61"/>
                    </a:lnTo>
                    <a:lnTo>
                      <a:pt x="54" y="63"/>
                    </a:lnTo>
                    <a:lnTo>
                      <a:pt x="57" y="63"/>
                    </a:lnTo>
                    <a:lnTo>
                      <a:pt x="57" y="63"/>
                    </a:lnTo>
                    <a:close/>
                    <a:moveTo>
                      <a:pt x="160" y="52"/>
                    </a:moveTo>
                    <a:lnTo>
                      <a:pt x="156" y="52"/>
                    </a:lnTo>
                    <a:lnTo>
                      <a:pt x="154" y="52"/>
                    </a:lnTo>
                    <a:lnTo>
                      <a:pt x="154" y="51"/>
                    </a:lnTo>
                    <a:lnTo>
                      <a:pt x="158" y="51"/>
                    </a:lnTo>
                    <a:lnTo>
                      <a:pt x="160" y="52"/>
                    </a:lnTo>
                    <a:lnTo>
                      <a:pt x="160" y="52"/>
                    </a:lnTo>
                    <a:close/>
                    <a:moveTo>
                      <a:pt x="164" y="48"/>
                    </a:moveTo>
                    <a:lnTo>
                      <a:pt x="170" y="48"/>
                    </a:lnTo>
                    <a:lnTo>
                      <a:pt x="173" y="48"/>
                    </a:lnTo>
                    <a:lnTo>
                      <a:pt x="176" y="48"/>
                    </a:lnTo>
                    <a:lnTo>
                      <a:pt x="177" y="51"/>
                    </a:lnTo>
                    <a:lnTo>
                      <a:pt x="177" y="52"/>
                    </a:lnTo>
                    <a:lnTo>
                      <a:pt x="174" y="51"/>
                    </a:lnTo>
                    <a:lnTo>
                      <a:pt x="168" y="51"/>
                    </a:lnTo>
                    <a:lnTo>
                      <a:pt x="167" y="51"/>
                    </a:lnTo>
                    <a:lnTo>
                      <a:pt x="164" y="48"/>
                    </a:lnTo>
                    <a:lnTo>
                      <a:pt x="164" y="48"/>
                    </a:lnTo>
                    <a:close/>
                    <a:moveTo>
                      <a:pt x="63" y="48"/>
                    </a:moveTo>
                    <a:lnTo>
                      <a:pt x="61" y="48"/>
                    </a:lnTo>
                    <a:lnTo>
                      <a:pt x="59" y="48"/>
                    </a:lnTo>
                    <a:lnTo>
                      <a:pt x="59" y="47"/>
                    </a:lnTo>
                    <a:lnTo>
                      <a:pt x="63" y="48"/>
                    </a:lnTo>
                    <a:lnTo>
                      <a:pt x="63" y="48"/>
                    </a:lnTo>
                    <a:close/>
                    <a:moveTo>
                      <a:pt x="53" y="47"/>
                    </a:moveTo>
                    <a:lnTo>
                      <a:pt x="53" y="47"/>
                    </a:lnTo>
                    <a:lnTo>
                      <a:pt x="50" y="47"/>
                    </a:lnTo>
                    <a:lnTo>
                      <a:pt x="50" y="42"/>
                    </a:lnTo>
                    <a:lnTo>
                      <a:pt x="47" y="42"/>
                    </a:lnTo>
                    <a:lnTo>
                      <a:pt x="47" y="41"/>
                    </a:lnTo>
                    <a:lnTo>
                      <a:pt x="50" y="41"/>
                    </a:lnTo>
                    <a:lnTo>
                      <a:pt x="51" y="42"/>
                    </a:lnTo>
                    <a:lnTo>
                      <a:pt x="51" y="45"/>
                    </a:lnTo>
                    <a:lnTo>
                      <a:pt x="53" y="47"/>
                    </a:lnTo>
                    <a:lnTo>
                      <a:pt x="53" y="47"/>
                    </a:lnTo>
                    <a:close/>
                    <a:moveTo>
                      <a:pt x="18" y="36"/>
                    </a:moveTo>
                    <a:lnTo>
                      <a:pt x="15" y="36"/>
                    </a:lnTo>
                    <a:lnTo>
                      <a:pt x="13" y="35"/>
                    </a:lnTo>
                    <a:lnTo>
                      <a:pt x="15" y="33"/>
                    </a:lnTo>
                    <a:lnTo>
                      <a:pt x="18" y="36"/>
                    </a:lnTo>
                    <a:lnTo>
                      <a:pt x="18" y="36"/>
                    </a:lnTo>
                    <a:close/>
                    <a:moveTo>
                      <a:pt x="190" y="36"/>
                    </a:moveTo>
                    <a:lnTo>
                      <a:pt x="190" y="36"/>
                    </a:lnTo>
                    <a:lnTo>
                      <a:pt x="193" y="36"/>
                    </a:lnTo>
                    <a:lnTo>
                      <a:pt x="196" y="39"/>
                    </a:lnTo>
                    <a:lnTo>
                      <a:pt x="193" y="41"/>
                    </a:lnTo>
                    <a:lnTo>
                      <a:pt x="193" y="45"/>
                    </a:lnTo>
                    <a:lnTo>
                      <a:pt x="198" y="45"/>
                    </a:lnTo>
                    <a:lnTo>
                      <a:pt x="198" y="47"/>
                    </a:lnTo>
                    <a:lnTo>
                      <a:pt x="198" y="48"/>
                    </a:lnTo>
                    <a:lnTo>
                      <a:pt x="202" y="48"/>
                    </a:lnTo>
                    <a:lnTo>
                      <a:pt x="205" y="45"/>
                    </a:lnTo>
                    <a:lnTo>
                      <a:pt x="205" y="42"/>
                    </a:lnTo>
                    <a:lnTo>
                      <a:pt x="208" y="42"/>
                    </a:lnTo>
                    <a:lnTo>
                      <a:pt x="209" y="41"/>
                    </a:lnTo>
                    <a:lnTo>
                      <a:pt x="212" y="39"/>
                    </a:lnTo>
                    <a:lnTo>
                      <a:pt x="215" y="39"/>
                    </a:lnTo>
                    <a:lnTo>
                      <a:pt x="221" y="41"/>
                    </a:lnTo>
                    <a:lnTo>
                      <a:pt x="224" y="41"/>
                    </a:lnTo>
                    <a:lnTo>
                      <a:pt x="227" y="41"/>
                    </a:lnTo>
                    <a:lnTo>
                      <a:pt x="227" y="52"/>
                    </a:lnTo>
                    <a:lnTo>
                      <a:pt x="227" y="61"/>
                    </a:lnTo>
                    <a:lnTo>
                      <a:pt x="225" y="70"/>
                    </a:lnTo>
                    <a:lnTo>
                      <a:pt x="221" y="67"/>
                    </a:lnTo>
                    <a:lnTo>
                      <a:pt x="218" y="69"/>
                    </a:lnTo>
                    <a:lnTo>
                      <a:pt x="215" y="69"/>
                    </a:lnTo>
                    <a:lnTo>
                      <a:pt x="218" y="64"/>
                    </a:lnTo>
                    <a:lnTo>
                      <a:pt x="215" y="64"/>
                    </a:lnTo>
                    <a:lnTo>
                      <a:pt x="218" y="63"/>
                    </a:lnTo>
                    <a:lnTo>
                      <a:pt x="215" y="61"/>
                    </a:lnTo>
                    <a:lnTo>
                      <a:pt x="214" y="57"/>
                    </a:lnTo>
                    <a:lnTo>
                      <a:pt x="209" y="55"/>
                    </a:lnTo>
                    <a:lnTo>
                      <a:pt x="208" y="55"/>
                    </a:lnTo>
                    <a:lnTo>
                      <a:pt x="204" y="52"/>
                    </a:lnTo>
                    <a:lnTo>
                      <a:pt x="199" y="52"/>
                    </a:lnTo>
                    <a:lnTo>
                      <a:pt x="196" y="51"/>
                    </a:lnTo>
                    <a:lnTo>
                      <a:pt x="192" y="51"/>
                    </a:lnTo>
                    <a:lnTo>
                      <a:pt x="190" y="52"/>
                    </a:lnTo>
                    <a:lnTo>
                      <a:pt x="188" y="52"/>
                    </a:lnTo>
                    <a:lnTo>
                      <a:pt x="188" y="51"/>
                    </a:lnTo>
                    <a:lnTo>
                      <a:pt x="186" y="48"/>
                    </a:lnTo>
                    <a:lnTo>
                      <a:pt x="188" y="47"/>
                    </a:lnTo>
                    <a:lnTo>
                      <a:pt x="190" y="45"/>
                    </a:lnTo>
                    <a:lnTo>
                      <a:pt x="184" y="45"/>
                    </a:lnTo>
                    <a:lnTo>
                      <a:pt x="184" y="42"/>
                    </a:lnTo>
                    <a:lnTo>
                      <a:pt x="182" y="41"/>
                    </a:lnTo>
                    <a:lnTo>
                      <a:pt x="177" y="41"/>
                    </a:lnTo>
                    <a:lnTo>
                      <a:pt x="180" y="39"/>
                    </a:lnTo>
                    <a:lnTo>
                      <a:pt x="182" y="36"/>
                    </a:lnTo>
                    <a:lnTo>
                      <a:pt x="186" y="35"/>
                    </a:lnTo>
                    <a:lnTo>
                      <a:pt x="190" y="36"/>
                    </a:lnTo>
                    <a:lnTo>
                      <a:pt x="190" y="36"/>
                    </a:lnTo>
                    <a:close/>
                    <a:moveTo>
                      <a:pt x="148" y="31"/>
                    </a:moveTo>
                    <a:lnTo>
                      <a:pt x="145" y="35"/>
                    </a:lnTo>
                    <a:lnTo>
                      <a:pt x="140" y="35"/>
                    </a:lnTo>
                    <a:lnTo>
                      <a:pt x="136" y="35"/>
                    </a:lnTo>
                    <a:lnTo>
                      <a:pt x="130" y="35"/>
                    </a:lnTo>
                    <a:lnTo>
                      <a:pt x="129" y="35"/>
                    </a:lnTo>
                    <a:lnTo>
                      <a:pt x="124" y="33"/>
                    </a:lnTo>
                    <a:lnTo>
                      <a:pt x="123" y="35"/>
                    </a:lnTo>
                    <a:lnTo>
                      <a:pt x="123" y="36"/>
                    </a:lnTo>
                    <a:lnTo>
                      <a:pt x="124" y="41"/>
                    </a:lnTo>
                    <a:lnTo>
                      <a:pt x="126" y="42"/>
                    </a:lnTo>
                    <a:lnTo>
                      <a:pt x="129" y="42"/>
                    </a:lnTo>
                    <a:lnTo>
                      <a:pt x="130" y="41"/>
                    </a:lnTo>
                    <a:lnTo>
                      <a:pt x="132" y="41"/>
                    </a:lnTo>
                    <a:lnTo>
                      <a:pt x="135" y="41"/>
                    </a:lnTo>
                    <a:lnTo>
                      <a:pt x="136" y="41"/>
                    </a:lnTo>
                    <a:lnTo>
                      <a:pt x="135" y="42"/>
                    </a:lnTo>
                    <a:lnTo>
                      <a:pt x="130" y="45"/>
                    </a:lnTo>
                    <a:lnTo>
                      <a:pt x="130" y="47"/>
                    </a:lnTo>
                    <a:lnTo>
                      <a:pt x="132" y="47"/>
                    </a:lnTo>
                    <a:lnTo>
                      <a:pt x="135" y="51"/>
                    </a:lnTo>
                    <a:lnTo>
                      <a:pt x="135" y="52"/>
                    </a:lnTo>
                    <a:lnTo>
                      <a:pt x="136" y="55"/>
                    </a:lnTo>
                    <a:lnTo>
                      <a:pt x="136" y="57"/>
                    </a:lnTo>
                    <a:lnTo>
                      <a:pt x="132" y="58"/>
                    </a:lnTo>
                    <a:lnTo>
                      <a:pt x="132" y="58"/>
                    </a:lnTo>
                    <a:lnTo>
                      <a:pt x="130" y="58"/>
                    </a:lnTo>
                    <a:lnTo>
                      <a:pt x="130" y="57"/>
                    </a:lnTo>
                    <a:lnTo>
                      <a:pt x="126" y="52"/>
                    </a:lnTo>
                    <a:lnTo>
                      <a:pt x="129" y="48"/>
                    </a:lnTo>
                    <a:lnTo>
                      <a:pt x="126" y="48"/>
                    </a:lnTo>
                    <a:lnTo>
                      <a:pt x="123" y="51"/>
                    </a:lnTo>
                    <a:lnTo>
                      <a:pt x="124" y="51"/>
                    </a:lnTo>
                    <a:lnTo>
                      <a:pt x="124" y="55"/>
                    </a:lnTo>
                    <a:lnTo>
                      <a:pt x="124" y="58"/>
                    </a:lnTo>
                    <a:lnTo>
                      <a:pt x="124" y="63"/>
                    </a:lnTo>
                    <a:lnTo>
                      <a:pt x="120" y="63"/>
                    </a:lnTo>
                    <a:lnTo>
                      <a:pt x="119" y="63"/>
                    </a:lnTo>
                    <a:lnTo>
                      <a:pt x="120" y="58"/>
                    </a:lnTo>
                    <a:lnTo>
                      <a:pt x="120" y="55"/>
                    </a:lnTo>
                    <a:lnTo>
                      <a:pt x="119" y="52"/>
                    </a:lnTo>
                    <a:lnTo>
                      <a:pt x="117" y="52"/>
                    </a:lnTo>
                    <a:lnTo>
                      <a:pt x="117" y="48"/>
                    </a:lnTo>
                    <a:lnTo>
                      <a:pt x="119" y="45"/>
                    </a:lnTo>
                    <a:lnTo>
                      <a:pt x="119" y="42"/>
                    </a:lnTo>
                    <a:lnTo>
                      <a:pt x="120" y="41"/>
                    </a:lnTo>
                    <a:lnTo>
                      <a:pt x="123" y="33"/>
                    </a:lnTo>
                    <a:lnTo>
                      <a:pt x="124" y="33"/>
                    </a:lnTo>
                    <a:lnTo>
                      <a:pt x="126" y="31"/>
                    </a:lnTo>
                    <a:lnTo>
                      <a:pt x="136" y="31"/>
                    </a:lnTo>
                    <a:lnTo>
                      <a:pt x="142" y="33"/>
                    </a:lnTo>
                    <a:lnTo>
                      <a:pt x="145" y="31"/>
                    </a:lnTo>
                    <a:lnTo>
                      <a:pt x="146" y="29"/>
                    </a:lnTo>
                    <a:lnTo>
                      <a:pt x="148" y="29"/>
                    </a:lnTo>
                    <a:lnTo>
                      <a:pt x="148" y="31"/>
                    </a:lnTo>
                    <a:lnTo>
                      <a:pt x="148" y="31"/>
                    </a:lnTo>
                    <a:close/>
                    <a:moveTo>
                      <a:pt x="164" y="31"/>
                    </a:moveTo>
                    <a:lnTo>
                      <a:pt x="167" y="33"/>
                    </a:lnTo>
                    <a:lnTo>
                      <a:pt x="160" y="33"/>
                    </a:lnTo>
                    <a:lnTo>
                      <a:pt x="160" y="29"/>
                    </a:lnTo>
                    <a:lnTo>
                      <a:pt x="160" y="26"/>
                    </a:lnTo>
                    <a:lnTo>
                      <a:pt x="162" y="26"/>
                    </a:lnTo>
                    <a:lnTo>
                      <a:pt x="167" y="29"/>
                    </a:lnTo>
                    <a:lnTo>
                      <a:pt x="167" y="31"/>
                    </a:lnTo>
                    <a:lnTo>
                      <a:pt x="164" y="31"/>
                    </a:lnTo>
                    <a:lnTo>
                      <a:pt x="164" y="31"/>
                    </a:lnTo>
                    <a:close/>
                    <a:moveTo>
                      <a:pt x="114" y="31"/>
                    </a:moveTo>
                    <a:lnTo>
                      <a:pt x="117" y="33"/>
                    </a:lnTo>
                    <a:lnTo>
                      <a:pt x="113" y="33"/>
                    </a:lnTo>
                    <a:lnTo>
                      <a:pt x="110" y="33"/>
                    </a:lnTo>
                    <a:lnTo>
                      <a:pt x="108" y="36"/>
                    </a:lnTo>
                    <a:lnTo>
                      <a:pt x="108" y="39"/>
                    </a:lnTo>
                    <a:lnTo>
                      <a:pt x="107" y="42"/>
                    </a:lnTo>
                    <a:lnTo>
                      <a:pt x="104" y="42"/>
                    </a:lnTo>
                    <a:lnTo>
                      <a:pt x="104" y="48"/>
                    </a:lnTo>
                    <a:lnTo>
                      <a:pt x="101" y="52"/>
                    </a:lnTo>
                    <a:lnTo>
                      <a:pt x="101" y="52"/>
                    </a:lnTo>
                    <a:lnTo>
                      <a:pt x="95" y="55"/>
                    </a:lnTo>
                    <a:lnTo>
                      <a:pt x="92" y="52"/>
                    </a:lnTo>
                    <a:lnTo>
                      <a:pt x="89" y="52"/>
                    </a:lnTo>
                    <a:lnTo>
                      <a:pt x="87" y="51"/>
                    </a:lnTo>
                    <a:lnTo>
                      <a:pt x="82" y="52"/>
                    </a:lnTo>
                    <a:lnTo>
                      <a:pt x="81" y="51"/>
                    </a:lnTo>
                    <a:lnTo>
                      <a:pt x="81" y="48"/>
                    </a:lnTo>
                    <a:lnTo>
                      <a:pt x="76" y="48"/>
                    </a:lnTo>
                    <a:lnTo>
                      <a:pt x="76" y="48"/>
                    </a:lnTo>
                    <a:lnTo>
                      <a:pt x="73" y="48"/>
                    </a:lnTo>
                    <a:lnTo>
                      <a:pt x="72" y="45"/>
                    </a:lnTo>
                    <a:lnTo>
                      <a:pt x="72" y="41"/>
                    </a:lnTo>
                    <a:lnTo>
                      <a:pt x="67" y="39"/>
                    </a:lnTo>
                    <a:lnTo>
                      <a:pt x="65" y="35"/>
                    </a:lnTo>
                    <a:lnTo>
                      <a:pt x="65" y="31"/>
                    </a:lnTo>
                    <a:lnTo>
                      <a:pt x="65" y="26"/>
                    </a:lnTo>
                    <a:lnTo>
                      <a:pt x="69" y="25"/>
                    </a:lnTo>
                    <a:lnTo>
                      <a:pt x="69" y="26"/>
                    </a:lnTo>
                    <a:lnTo>
                      <a:pt x="73" y="31"/>
                    </a:lnTo>
                    <a:lnTo>
                      <a:pt x="76" y="31"/>
                    </a:lnTo>
                    <a:lnTo>
                      <a:pt x="79" y="31"/>
                    </a:lnTo>
                    <a:lnTo>
                      <a:pt x="82" y="29"/>
                    </a:lnTo>
                    <a:lnTo>
                      <a:pt x="85" y="29"/>
                    </a:lnTo>
                    <a:lnTo>
                      <a:pt x="89" y="31"/>
                    </a:lnTo>
                    <a:lnTo>
                      <a:pt x="91" y="29"/>
                    </a:lnTo>
                    <a:lnTo>
                      <a:pt x="95" y="29"/>
                    </a:lnTo>
                    <a:lnTo>
                      <a:pt x="95" y="26"/>
                    </a:lnTo>
                    <a:lnTo>
                      <a:pt x="95" y="25"/>
                    </a:lnTo>
                    <a:lnTo>
                      <a:pt x="97" y="20"/>
                    </a:lnTo>
                    <a:lnTo>
                      <a:pt x="98" y="20"/>
                    </a:lnTo>
                    <a:lnTo>
                      <a:pt x="101" y="15"/>
                    </a:lnTo>
                    <a:lnTo>
                      <a:pt x="101" y="15"/>
                    </a:lnTo>
                    <a:lnTo>
                      <a:pt x="108" y="15"/>
                    </a:lnTo>
                    <a:lnTo>
                      <a:pt x="110" y="15"/>
                    </a:lnTo>
                    <a:lnTo>
                      <a:pt x="110" y="19"/>
                    </a:lnTo>
                    <a:lnTo>
                      <a:pt x="107" y="19"/>
                    </a:lnTo>
                    <a:lnTo>
                      <a:pt x="110" y="20"/>
                    </a:lnTo>
                    <a:lnTo>
                      <a:pt x="110" y="23"/>
                    </a:lnTo>
                    <a:lnTo>
                      <a:pt x="113" y="25"/>
                    </a:lnTo>
                    <a:lnTo>
                      <a:pt x="110" y="26"/>
                    </a:lnTo>
                    <a:lnTo>
                      <a:pt x="114" y="31"/>
                    </a:lnTo>
                    <a:lnTo>
                      <a:pt x="114" y="31"/>
                    </a:lnTo>
                    <a:close/>
                    <a:moveTo>
                      <a:pt x="2" y="1"/>
                    </a:moveTo>
                    <a:lnTo>
                      <a:pt x="6" y="3"/>
                    </a:lnTo>
                    <a:lnTo>
                      <a:pt x="9" y="3"/>
                    </a:lnTo>
                    <a:lnTo>
                      <a:pt x="12" y="5"/>
                    </a:lnTo>
                    <a:lnTo>
                      <a:pt x="13" y="9"/>
                    </a:lnTo>
                    <a:lnTo>
                      <a:pt x="18" y="13"/>
                    </a:lnTo>
                    <a:lnTo>
                      <a:pt x="22" y="17"/>
                    </a:lnTo>
                    <a:lnTo>
                      <a:pt x="23" y="19"/>
                    </a:lnTo>
                    <a:lnTo>
                      <a:pt x="25" y="19"/>
                    </a:lnTo>
                    <a:lnTo>
                      <a:pt x="28" y="23"/>
                    </a:lnTo>
                    <a:lnTo>
                      <a:pt x="31" y="25"/>
                    </a:lnTo>
                    <a:lnTo>
                      <a:pt x="31" y="26"/>
                    </a:lnTo>
                    <a:lnTo>
                      <a:pt x="34" y="29"/>
                    </a:lnTo>
                    <a:lnTo>
                      <a:pt x="37" y="29"/>
                    </a:lnTo>
                    <a:lnTo>
                      <a:pt x="39" y="31"/>
                    </a:lnTo>
                    <a:lnTo>
                      <a:pt x="37" y="35"/>
                    </a:lnTo>
                    <a:lnTo>
                      <a:pt x="39" y="36"/>
                    </a:lnTo>
                    <a:lnTo>
                      <a:pt x="44" y="36"/>
                    </a:lnTo>
                    <a:lnTo>
                      <a:pt x="44" y="41"/>
                    </a:lnTo>
                    <a:lnTo>
                      <a:pt x="45" y="42"/>
                    </a:lnTo>
                    <a:lnTo>
                      <a:pt x="50" y="45"/>
                    </a:lnTo>
                    <a:lnTo>
                      <a:pt x="51" y="48"/>
                    </a:lnTo>
                    <a:lnTo>
                      <a:pt x="51" y="51"/>
                    </a:lnTo>
                    <a:lnTo>
                      <a:pt x="50" y="61"/>
                    </a:lnTo>
                    <a:lnTo>
                      <a:pt x="47" y="58"/>
                    </a:lnTo>
                    <a:lnTo>
                      <a:pt x="44" y="61"/>
                    </a:lnTo>
                    <a:lnTo>
                      <a:pt x="39" y="55"/>
                    </a:lnTo>
                    <a:lnTo>
                      <a:pt x="37" y="55"/>
                    </a:lnTo>
                    <a:lnTo>
                      <a:pt x="34" y="51"/>
                    </a:lnTo>
                    <a:lnTo>
                      <a:pt x="31" y="48"/>
                    </a:lnTo>
                    <a:lnTo>
                      <a:pt x="29" y="47"/>
                    </a:lnTo>
                    <a:lnTo>
                      <a:pt x="25" y="41"/>
                    </a:lnTo>
                    <a:lnTo>
                      <a:pt x="25" y="39"/>
                    </a:lnTo>
                    <a:lnTo>
                      <a:pt x="23" y="35"/>
                    </a:lnTo>
                    <a:lnTo>
                      <a:pt x="19" y="31"/>
                    </a:lnTo>
                    <a:lnTo>
                      <a:pt x="19" y="31"/>
                    </a:lnTo>
                    <a:lnTo>
                      <a:pt x="18" y="29"/>
                    </a:lnTo>
                    <a:lnTo>
                      <a:pt x="15" y="20"/>
                    </a:lnTo>
                    <a:lnTo>
                      <a:pt x="13" y="19"/>
                    </a:lnTo>
                    <a:lnTo>
                      <a:pt x="9" y="17"/>
                    </a:lnTo>
                    <a:lnTo>
                      <a:pt x="9" y="15"/>
                    </a:lnTo>
                    <a:lnTo>
                      <a:pt x="6" y="9"/>
                    </a:lnTo>
                    <a:lnTo>
                      <a:pt x="6" y="9"/>
                    </a:lnTo>
                    <a:lnTo>
                      <a:pt x="0" y="3"/>
                    </a:lnTo>
                    <a:lnTo>
                      <a:pt x="0" y="0"/>
                    </a:lnTo>
                    <a:lnTo>
                      <a:pt x="2" y="0"/>
                    </a:lnTo>
                    <a:lnTo>
                      <a:pt x="2" y="1"/>
                    </a:lnTo>
                    <a:lnTo>
                      <a:pt x="2" y="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6" name="Freeform 937">
                <a:extLst>
                  <a:ext uri="{FF2B5EF4-FFF2-40B4-BE49-F238E27FC236}">
                    <a16:creationId xmlns:a16="http://schemas.microsoft.com/office/drawing/2014/main" id="{4313A6C0-85D4-4AA2-A223-C8B6C8E7E7D0}"/>
                  </a:ext>
                </a:extLst>
              </p:cNvPr>
              <p:cNvSpPr>
                <a:spLocks/>
              </p:cNvSpPr>
              <p:nvPr/>
            </p:nvSpPr>
            <p:spPr bwMode="auto">
              <a:xfrm>
                <a:off x="3959226" y="3425825"/>
                <a:ext cx="169863" cy="195263"/>
              </a:xfrm>
              <a:custGeom>
                <a:avLst/>
                <a:gdLst>
                  <a:gd name="T0" fmla="*/ 44 w 107"/>
                  <a:gd name="T1" fmla="*/ 12 h 123"/>
                  <a:gd name="T2" fmla="*/ 50 w 107"/>
                  <a:gd name="T3" fmla="*/ 18 h 123"/>
                  <a:gd name="T4" fmla="*/ 47 w 107"/>
                  <a:gd name="T5" fmla="*/ 26 h 123"/>
                  <a:gd name="T6" fmla="*/ 52 w 107"/>
                  <a:gd name="T7" fmla="*/ 32 h 123"/>
                  <a:gd name="T8" fmla="*/ 58 w 107"/>
                  <a:gd name="T9" fmla="*/ 37 h 123"/>
                  <a:gd name="T10" fmla="*/ 66 w 107"/>
                  <a:gd name="T11" fmla="*/ 41 h 123"/>
                  <a:gd name="T12" fmla="*/ 69 w 107"/>
                  <a:gd name="T13" fmla="*/ 40 h 123"/>
                  <a:gd name="T14" fmla="*/ 75 w 107"/>
                  <a:gd name="T15" fmla="*/ 37 h 123"/>
                  <a:gd name="T16" fmla="*/ 78 w 107"/>
                  <a:gd name="T17" fmla="*/ 41 h 123"/>
                  <a:gd name="T18" fmla="*/ 85 w 107"/>
                  <a:gd name="T19" fmla="*/ 44 h 123"/>
                  <a:gd name="T20" fmla="*/ 95 w 107"/>
                  <a:gd name="T21" fmla="*/ 41 h 123"/>
                  <a:gd name="T22" fmla="*/ 106 w 107"/>
                  <a:gd name="T23" fmla="*/ 40 h 123"/>
                  <a:gd name="T24" fmla="*/ 103 w 107"/>
                  <a:gd name="T25" fmla="*/ 44 h 123"/>
                  <a:gd name="T26" fmla="*/ 97 w 107"/>
                  <a:gd name="T27" fmla="*/ 50 h 123"/>
                  <a:gd name="T28" fmla="*/ 91 w 107"/>
                  <a:gd name="T29" fmla="*/ 60 h 123"/>
                  <a:gd name="T30" fmla="*/ 88 w 107"/>
                  <a:gd name="T31" fmla="*/ 63 h 123"/>
                  <a:gd name="T32" fmla="*/ 84 w 107"/>
                  <a:gd name="T33" fmla="*/ 68 h 123"/>
                  <a:gd name="T34" fmla="*/ 79 w 107"/>
                  <a:gd name="T35" fmla="*/ 63 h 123"/>
                  <a:gd name="T36" fmla="*/ 84 w 107"/>
                  <a:gd name="T37" fmla="*/ 57 h 123"/>
                  <a:gd name="T38" fmla="*/ 84 w 107"/>
                  <a:gd name="T39" fmla="*/ 52 h 123"/>
                  <a:gd name="T40" fmla="*/ 75 w 107"/>
                  <a:gd name="T41" fmla="*/ 46 h 123"/>
                  <a:gd name="T42" fmla="*/ 69 w 107"/>
                  <a:gd name="T43" fmla="*/ 46 h 123"/>
                  <a:gd name="T44" fmla="*/ 68 w 107"/>
                  <a:gd name="T45" fmla="*/ 52 h 123"/>
                  <a:gd name="T46" fmla="*/ 69 w 107"/>
                  <a:gd name="T47" fmla="*/ 66 h 123"/>
                  <a:gd name="T48" fmla="*/ 63 w 107"/>
                  <a:gd name="T49" fmla="*/ 66 h 123"/>
                  <a:gd name="T50" fmla="*/ 60 w 107"/>
                  <a:gd name="T51" fmla="*/ 69 h 123"/>
                  <a:gd name="T52" fmla="*/ 50 w 107"/>
                  <a:gd name="T53" fmla="*/ 76 h 123"/>
                  <a:gd name="T54" fmla="*/ 41 w 107"/>
                  <a:gd name="T55" fmla="*/ 82 h 123"/>
                  <a:gd name="T56" fmla="*/ 37 w 107"/>
                  <a:gd name="T57" fmla="*/ 88 h 123"/>
                  <a:gd name="T58" fmla="*/ 30 w 107"/>
                  <a:gd name="T59" fmla="*/ 88 h 123"/>
                  <a:gd name="T60" fmla="*/ 28 w 107"/>
                  <a:gd name="T61" fmla="*/ 95 h 123"/>
                  <a:gd name="T62" fmla="*/ 24 w 107"/>
                  <a:gd name="T63" fmla="*/ 107 h 123"/>
                  <a:gd name="T64" fmla="*/ 21 w 107"/>
                  <a:gd name="T65" fmla="*/ 117 h 123"/>
                  <a:gd name="T66" fmla="*/ 16 w 107"/>
                  <a:gd name="T67" fmla="*/ 123 h 123"/>
                  <a:gd name="T68" fmla="*/ 10 w 107"/>
                  <a:gd name="T69" fmla="*/ 119 h 123"/>
                  <a:gd name="T70" fmla="*/ 10 w 107"/>
                  <a:gd name="T71" fmla="*/ 111 h 123"/>
                  <a:gd name="T72" fmla="*/ 8 w 107"/>
                  <a:gd name="T73" fmla="*/ 98 h 123"/>
                  <a:gd name="T74" fmla="*/ 6 w 107"/>
                  <a:gd name="T75" fmla="*/ 79 h 123"/>
                  <a:gd name="T76" fmla="*/ 8 w 107"/>
                  <a:gd name="T77" fmla="*/ 60 h 123"/>
                  <a:gd name="T78" fmla="*/ 10 w 107"/>
                  <a:gd name="T79" fmla="*/ 50 h 123"/>
                  <a:gd name="T80" fmla="*/ 8 w 107"/>
                  <a:gd name="T81" fmla="*/ 50 h 123"/>
                  <a:gd name="T82" fmla="*/ 2 w 107"/>
                  <a:gd name="T83" fmla="*/ 52 h 123"/>
                  <a:gd name="T84" fmla="*/ 0 w 107"/>
                  <a:gd name="T85" fmla="*/ 44 h 123"/>
                  <a:gd name="T86" fmla="*/ 0 w 107"/>
                  <a:gd name="T87" fmla="*/ 38 h 123"/>
                  <a:gd name="T88" fmla="*/ 2 w 107"/>
                  <a:gd name="T89" fmla="*/ 34 h 123"/>
                  <a:gd name="T90" fmla="*/ 10 w 107"/>
                  <a:gd name="T91" fmla="*/ 30 h 123"/>
                  <a:gd name="T92" fmla="*/ 10 w 107"/>
                  <a:gd name="T93" fmla="*/ 24 h 123"/>
                  <a:gd name="T94" fmla="*/ 15 w 107"/>
                  <a:gd name="T95" fmla="*/ 18 h 123"/>
                  <a:gd name="T96" fmla="*/ 21 w 107"/>
                  <a:gd name="T97" fmla="*/ 16 h 123"/>
                  <a:gd name="T98" fmla="*/ 28 w 107"/>
                  <a:gd name="T99" fmla="*/ 12 h 123"/>
                  <a:gd name="T100" fmla="*/ 32 w 107"/>
                  <a:gd name="T101" fmla="*/ 6 h 123"/>
                  <a:gd name="T102" fmla="*/ 38 w 107"/>
                  <a:gd name="T103" fmla="*/ 2 h 123"/>
                  <a:gd name="T104" fmla="*/ 46 w 107"/>
                  <a:gd name="T105" fmla="*/ 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123">
                    <a:moveTo>
                      <a:pt x="46" y="4"/>
                    </a:moveTo>
                    <a:lnTo>
                      <a:pt x="46" y="9"/>
                    </a:lnTo>
                    <a:lnTo>
                      <a:pt x="44" y="12"/>
                    </a:lnTo>
                    <a:lnTo>
                      <a:pt x="47" y="15"/>
                    </a:lnTo>
                    <a:lnTo>
                      <a:pt x="47" y="16"/>
                    </a:lnTo>
                    <a:lnTo>
                      <a:pt x="50" y="18"/>
                    </a:lnTo>
                    <a:lnTo>
                      <a:pt x="47" y="21"/>
                    </a:lnTo>
                    <a:lnTo>
                      <a:pt x="44" y="24"/>
                    </a:lnTo>
                    <a:lnTo>
                      <a:pt x="47" y="26"/>
                    </a:lnTo>
                    <a:lnTo>
                      <a:pt x="47" y="28"/>
                    </a:lnTo>
                    <a:lnTo>
                      <a:pt x="50" y="30"/>
                    </a:lnTo>
                    <a:lnTo>
                      <a:pt x="52" y="32"/>
                    </a:lnTo>
                    <a:lnTo>
                      <a:pt x="56" y="34"/>
                    </a:lnTo>
                    <a:lnTo>
                      <a:pt x="58" y="37"/>
                    </a:lnTo>
                    <a:lnTo>
                      <a:pt x="58" y="37"/>
                    </a:lnTo>
                    <a:lnTo>
                      <a:pt x="62" y="40"/>
                    </a:lnTo>
                    <a:lnTo>
                      <a:pt x="63" y="40"/>
                    </a:lnTo>
                    <a:lnTo>
                      <a:pt x="66" y="41"/>
                    </a:lnTo>
                    <a:lnTo>
                      <a:pt x="69" y="41"/>
                    </a:lnTo>
                    <a:lnTo>
                      <a:pt x="72" y="41"/>
                    </a:lnTo>
                    <a:lnTo>
                      <a:pt x="69" y="40"/>
                    </a:lnTo>
                    <a:lnTo>
                      <a:pt x="72" y="37"/>
                    </a:lnTo>
                    <a:lnTo>
                      <a:pt x="74" y="34"/>
                    </a:lnTo>
                    <a:lnTo>
                      <a:pt x="75" y="37"/>
                    </a:lnTo>
                    <a:lnTo>
                      <a:pt x="74" y="38"/>
                    </a:lnTo>
                    <a:lnTo>
                      <a:pt x="74" y="40"/>
                    </a:lnTo>
                    <a:lnTo>
                      <a:pt x="78" y="41"/>
                    </a:lnTo>
                    <a:lnTo>
                      <a:pt x="79" y="41"/>
                    </a:lnTo>
                    <a:lnTo>
                      <a:pt x="82" y="44"/>
                    </a:lnTo>
                    <a:lnTo>
                      <a:pt x="85" y="44"/>
                    </a:lnTo>
                    <a:lnTo>
                      <a:pt x="90" y="44"/>
                    </a:lnTo>
                    <a:lnTo>
                      <a:pt x="94" y="44"/>
                    </a:lnTo>
                    <a:lnTo>
                      <a:pt x="95" y="41"/>
                    </a:lnTo>
                    <a:lnTo>
                      <a:pt x="97" y="41"/>
                    </a:lnTo>
                    <a:lnTo>
                      <a:pt x="103" y="38"/>
                    </a:lnTo>
                    <a:lnTo>
                      <a:pt x="106" y="40"/>
                    </a:lnTo>
                    <a:lnTo>
                      <a:pt x="107" y="41"/>
                    </a:lnTo>
                    <a:lnTo>
                      <a:pt x="106" y="44"/>
                    </a:lnTo>
                    <a:lnTo>
                      <a:pt x="103" y="44"/>
                    </a:lnTo>
                    <a:lnTo>
                      <a:pt x="100" y="46"/>
                    </a:lnTo>
                    <a:lnTo>
                      <a:pt x="100" y="48"/>
                    </a:lnTo>
                    <a:lnTo>
                      <a:pt x="97" y="50"/>
                    </a:lnTo>
                    <a:lnTo>
                      <a:pt x="95" y="52"/>
                    </a:lnTo>
                    <a:lnTo>
                      <a:pt x="95" y="54"/>
                    </a:lnTo>
                    <a:lnTo>
                      <a:pt x="91" y="60"/>
                    </a:lnTo>
                    <a:lnTo>
                      <a:pt x="90" y="60"/>
                    </a:lnTo>
                    <a:lnTo>
                      <a:pt x="90" y="60"/>
                    </a:lnTo>
                    <a:lnTo>
                      <a:pt x="88" y="63"/>
                    </a:lnTo>
                    <a:lnTo>
                      <a:pt x="85" y="66"/>
                    </a:lnTo>
                    <a:lnTo>
                      <a:pt x="85" y="68"/>
                    </a:lnTo>
                    <a:lnTo>
                      <a:pt x="84" y="68"/>
                    </a:lnTo>
                    <a:lnTo>
                      <a:pt x="84" y="60"/>
                    </a:lnTo>
                    <a:lnTo>
                      <a:pt x="82" y="62"/>
                    </a:lnTo>
                    <a:lnTo>
                      <a:pt x="79" y="63"/>
                    </a:lnTo>
                    <a:lnTo>
                      <a:pt x="79" y="60"/>
                    </a:lnTo>
                    <a:lnTo>
                      <a:pt x="79" y="57"/>
                    </a:lnTo>
                    <a:lnTo>
                      <a:pt x="84" y="57"/>
                    </a:lnTo>
                    <a:lnTo>
                      <a:pt x="84" y="56"/>
                    </a:lnTo>
                    <a:lnTo>
                      <a:pt x="85" y="52"/>
                    </a:lnTo>
                    <a:lnTo>
                      <a:pt x="84" y="52"/>
                    </a:lnTo>
                    <a:lnTo>
                      <a:pt x="78" y="50"/>
                    </a:lnTo>
                    <a:lnTo>
                      <a:pt x="75" y="50"/>
                    </a:lnTo>
                    <a:lnTo>
                      <a:pt x="75" y="46"/>
                    </a:lnTo>
                    <a:lnTo>
                      <a:pt x="74" y="46"/>
                    </a:lnTo>
                    <a:lnTo>
                      <a:pt x="72" y="44"/>
                    </a:lnTo>
                    <a:lnTo>
                      <a:pt x="69" y="46"/>
                    </a:lnTo>
                    <a:lnTo>
                      <a:pt x="72" y="48"/>
                    </a:lnTo>
                    <a:lnTo>
                      <a:pt x="69" y="50"/>
                    </a:lnTo>
                    <a:lnTo>
                      <a:pt x="68" y="52"/>
                    </a:lnTo>
                    <a:lnTo>
                      <a:pt x="69" y="54"/>
                    </a:lnTo>
                    <a:lnTo>
                      <a:pt x="69" y="57"/>
                    </a:lnTo>
                    <a:lnTo>
                      <a:pt x="69" y="66"/>
                    </a:lnTo>
                    <a:lnTo>
                      <a:pt x="69" y="68"/>
                    </a:lnTo>
                    <a:lnTo>
                      <a:pt x="66" y="68"/>
                    </a:lnTo>
                    <a:lnTo>
                      <a:pt x="63" y="66"/>
                    </a:lnTo>
                    <a:lnTo>
                      <a:pt x="60" y="66"/>
                    </a:lnTo>
                    <a:lnTo>
                      <a:pt x="60" y="68"/>
                    </a:lnTo>
                    <a:lnTo>
                      <a:pt x="60" y="69"/>
                    </a:lnTo>
                    <a:lnTo>
                      <a:pt x="56" y="73"/>
                    </a:lnTo>
                    <a:lnTo>
                      <a:pt x="54" y="73"/>
                    </a:lnTo>
                    <a:lnTo>
                      <a:pt x="50" y="76"/>
                    </a:lnTo>
                    <a:lnTo>
                      <a:pt x="46" y="79"/>
                    </a:lnTo>
                    <a:lnTo>
                      <a:pt x="44" y="82"/>
                    </a:lnTo>
                    <a:lnTo>
                      <a:pt x="41" y="82"/>
                    </a:lnTo>
                    <a:lnTo>
                      <a:pt x="38" y="84"/>
                    </a:lnTo>
                    <a:lnTo>
                      <a:pt x="38" y="88"/>
                    </a:lnTo>
                    <a:lnTo>
                      <a:pt x="37" y="88"/>
                    </a:lnTo>
                    <a:lnTo>
                      <a:pt x="34" y="88"/>
                    </a:lnTo>
                    <a:lnTo>
                      <a:pt x="32" y="89"/>
                    </a:lnTo>
                    <a:lnTo>
                      <a:pt x="30" y="88"/>
                    </a:lnTo>
                    <a:lnTo>
                      <a:pt x="30" y="89"/>
                    </a:lnTo>
                    <a:lnTo>
                      <a:pt x="28" y="91"/>
                    </a:lnTo>
                    <a:lnTo>
                      <a:pt x="28" y="95"/>
                    </a:lnTo>
                    <a:lnTo>
                      <a:pt x="28" y="101"/>
                    </a:lnTo>
                    <a:lnTo>
                      <a:pt x="26" y="105"/>
                    </a:lnTo>
                    <a:lnTo>
                      <a:pt x="24" y="107"/>
                    </a:lnTo>
                    <a:lnTo>
                      <a:pt x="24" y="116"/>
                    </a:lnTo>
                    <a:lnTo>
                      <a:pt x="22" y="116"/>
                    </a:lnTo>
                    <a:lnTo>
                      <a:pt x="21" y="117"/>
                    </a:lnTo>
                    <a:lnTo>
                      <a:pt x="21" y="119"/>
                    </a:lnTo>
                    <a:lnTo>
                      <a:pt x="16" y="119"/>
                    </a:lnTo>
                    <a:lnTo>
                      <a:pt x="16" y="123"/>
                    </a:lnTo>
                    <a:lnTo>
                      <a:pt x="15" y="123"/>
                    </a:lnTo>
                    <a:lnTo>
                      <a:pt x="12" y="122"/>
                    </a:lnTo>
                    <a:lnTo>
                      <a:pt x="10" y="119"/>
                    </a:lnTo>
                    <a:lnTo>
                      <a:pt x="10" y="116"/>
                    </a:lnTo>
                    <a:lnTo>
                      <a:pt x="10" y="113"/>
                    </a:lnTo>
                    <a:lnTo>
                      <a:pt x="10" y="111"/>
                    </a:lnTo>
                    <a:lnTo>
                      <a:pt x="10" y="105"/>
                    </a:lnTo>
                    <a:lnTo>
                      <a:pt x="8" y="100"/>
                    </a:lnTo>
                    <a:lnTo>
                      <a:pt x="8" y="98"/>
                    </a:lnTo>
                    <a:lnTo>
                      <a:pt x="8" y="91"/>
                    </a:lnTo>
                    <a:lnTo>
                      <a:pt x="8" y="88"/>
                    </a:lnTo>
                    <a:lnTo>
                      <a:pt x="6" y="79"/>
                    </a:lnTo>
                    <a:lnTo>
                      <a:pt x="6" y="73"/>
                    </a:lnTo>
                    <a:lnTo>
                      <a:pt x="6" y="68"/>
                    </a:lnTo>
                    <a:lnTo>
                      <a:pt x="8" y="60"/>
                    </a:lnTo>
                    <a:lnTo>
                      <a:pt x="10" y="56"/>
                    </a:lnTo>
                    <a:lnTo>
                      <a:pt x="8" y="52"/>
                    </a:lnTo>
                    <a:lnTo>
                      <a:pt x="10" y="50"/>
                    </a:lnTo>
                    <a:lnTo>
                      <a:pt x="10" y="48"/>
                    </a:lnTo>
                    <a:lnTo>
                      <a:pt x="8" y="50"/>
                    </a:lnTo>
                    <a:lnTo>
                      <a:pt x="8" y="50"/>
                    </a:lnTo>
                    <a:lnTo>
                      <a:pt x="8" y="52"/>
                    </a:lnTo>
                    <a:lnTo>
                      <a:pt x="5" y="54"/>
                    </a:lnTo>
                    <a:lnTo>
                      <a:pt x="2" y="52"/>
                    </a:lnTo>
                    <a:lnTo>
                      <a:pt x="2" y="50"/>
                    </a:lnTo>
                    <a:lnTo>
                      <a:pt x="0" y="46"/>
                    </a:lnTo>
                    <a:lnTo>
                      <a:pt x="0" y="44"/>
                    </a:lnTo>
                    <a:lnTo>
                      <a:pt x="5" y="44"/>
                    </a:lnTo>
                    <a:lnTo>
                      <a:pt x="2" y="41"/>
                    </a:lnTo>
                    <a:lnTo>
                      <a:pt x="0" y="38"/>
                    </a:lnTo>
                    <a:lnTo>
                      <a:pt x="0" y="37"/>
                    </a:lnTo>
                    <a:lnTo>
                      <a:pt x="2" y="37"/>
                    </a:lnTo>
                    <a:lnTo>
                      <a:pt x="2" y="34"/>
                    </a:lnTo>
                    <a:lnTo>
                      <a:pt x="6" y="37"/>
                    </a:lnTo>
                    <a:lnTo>
                      <a:pt x="10" y="34"/>
                    </a:lnTo>
                    <a:lnTo>
                      <a:pt x="10" y="30"/>
                    </a:lnTo>
                    <a:lnTo>
                      <a:pt x="10" y="28"/>
                    </a:lnTo>
                    <a:lnTo>
                      <a:pt x="8" y="28"/>
                    </a:lnTo>
                    <a:lnTo>
                      <a:pt x="10" y="24"/>
                    </a:lnTo>
                    <a:lnTo>
                      <a:pt x="8" y="22"/>
                    </a:lnTo>
                    <a:lnTo>
                      <a:pt x="10" y="21"/>
                    </a:lnTo>
                    <a:lnTo>
                      <a:pt x="15" y="18"/>
                    </a:lnTo>
                    <a:lnTo>
                      <a:pt x="15" y="21"/>
                    </a:lnTo>
                    <a:lnTo>
                      <a:pt x="18" y="21"/>
                    </a:lnTo>
                    <a:lnTo>
                      <a:pt x="21" y="16"/>
                    </a:lnTo>
                    <a:lnTo>
                      <a:pt x="22" y="16"/>
                    </a:lnTo>
                    <a:lnTo>
                      <a:pt x="26" y="12"/>
                    </a:lnTo>
                    <a:lnTo>
                      <a:pt x="28" y="12"/>
                    </a:lnTo>
                    <a:lnTo>
                      <a:pt x="28" y="10"/>
                    </a:lnTo>
                    <a:lnTo>
                      <a:pt x="30" y="9"/>
                    </a:lnTo>
                    <a:lnTo>
                      <a:pt x="32" y="6"/>
                    </a:lnTo>
                    <a:lnTo>
                      <a:pt x="32" y="4"/>
                    </a:lnTo>
                    <a:lnTo>
                      <a:pt x="37" y="2"/>
                    </a:lnTo>
                    <a:lnTo>
                      <a:pt x="38" y="2"/>
                    </a:lnTo>
                    <a:lnTo>
                      <a:pt x="38" y="0"/>
                    </a:lnTo>
                    <a:lnTo>
                      <a:pt x="40" y="0"/>
                    </a:lnTo>
                    <a:lnTo>
                      <a:pt x="46" y="4"/>
                    </a:lnTo>
                    <a:lnTo>
                      <a:pt x="46" y="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7" name="Freeform 938">
                <a:extLst>
                  <a:ext uri="{FF2B5EF4-FFF2-40B4-BE49-F238E27FC236}">
                    <a16:creationId xmlns:a16="http://schemas.microsoft.com/office/drawing/2014/main" id="{B3764231-97F7-403D-B3C2-41F2D70FE214}"/>
                  </a:ext>
                </a:extLst>
              </p:cNvPr>
              <p:cNvSpPr>
                <a:spLocks/>
              </p:cNvSpPr>
              <p:nvPr/>
            </p:nvSpPr>
            <p:spPr bwMode="auto">
              <a:xfrm>
                <a:off x="3952876" y="3725863"/>
                <a:ext cx="4763" cy="1588"/>
              </a:xfrm>
              <a:custGeom>
                <a:avLst/>
                <a:gdLst>
                  <a:gd name="T0" fmla="*/ 3 w 3"/>
                  <a:gd name="T1" fmla="*/ 1 h 1"/>
                  <a:gd name="T2" fmla="*/ 3 w 3"/>
                  <a:gd name="T3" fmla="*/ 1 h 1"/>
                  <a:gd name="T4" fmla="*/ 0 w 3"/>
                  <a:gd name="T5" fmla="*/ 0 h 1"/>
                  <a:gd name="T6" fmla="*/ 3 w 3"/>
                  <a:gd name="T7" fmla="*/ 1 h 1"/>
                  <a:gd name="T8" fmla="*/ 3 w 3"/>
                  <a:gd name="T9" fmla="*/ 1 h 1"/>
                  <a:gd name="T10" fmla="*/ 3 w 3"/>
                  <a:gd name="T11" fmla="*/ 1 h 1"/>
                  <a:gd name="T12" fmla="*/ 3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3" y="1"/>
                    </a:moveTo>
                    <a:lnTo>
                      <a:pt x="3" y="1"/>
                    </a:lnTo>
                    <a:lnTo>
                      <a:pt x="0" y="0"/>
                    </a:lnTo>
                    <a:lnTo>
                      <a:pt x="3" y="1"/>
                    </a:lnTo>
                    <a:lnTo>
                      <a:pt x="3" y="1"/>
                    </a:lnTo>
                    <a:lnTo>
                      <a:pt x="3" y="1"/>
                    </a:lnTo>
                    <a:lnTo>
                      <a:pt x="3" y="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8" name="Freeform 939">
                <a:extLst>
                  <a:ext uri="{FF2B5EF4-FFF2-40B4-BE49-F238E27FC236}">
                    <a16:creationId xmlns:a16="http://schemas.microsoft.com/office/drawing/2014/main" id="{24A2047E-551E-4B6E-9440-327F4CC30485}"/>
                  </a:ext>
                </a:extLst>
              </p:cNvPr>
              <p:cNvSpPr>
                <a:spLocks/>
              </p:cNvSpPr>
              <p:nvPr/>
            </p:nvSpPr>
            <p:spPr bwMode="auto">
              <a:xfrm>
                <a:off x="3916363" y="3325813"/>
                <a:ext cx="58738" cy="133350"/>
              </a:xfrm>
              <a:custGeom>
                <a:avLst/>
                <a:gdLst>
                  <a:gd name="T0" fmla="*/ 23 w 37"/>
                  <a:gd name="T1" fmla="*/ 6 h 84"/>
                  <a:gd name="T2" fmla="*/ 23 w 37"/>
                  <a:gd name="T3" fmla="*/ 6 h 84"/>
                  <a:gd name="T4" fmla="*/ 21 w 37"/>
                  <a:gd name="T5" fmla="*/ 12 h 84"/>
                  <a:gd name="T6" fmla="*/ 21 w 37"/>
                  <a:gd name="T7" fmla="*/ 15 h 84"/>
                  <a:gd name="T8" fmla="*/ 21 w 37"/>
                  <a:gd name="T9" fmla="*/ 19 h 84"/>
                  <a:gd name="T10" fmla="*/ 26 w 37"/>
                  <a:gd name="T11" fmla="*/ 21 h 84"/>
                  <a:gd name="T12" fmla="*/ 29 w 37"/>
                  <a:gd name="T13" fmla="*/ 19 h 84"/>
                  <a:gd name="T14" fmla="*/ 33 w 37"/>
                  <a:gd name="T15" fmla="*/ 19 h 84"/>
                  <a:gd name="T16" fmla="*/ 35 w 37"/>
                  <a:gd name="T17" fmla="*/ 19 h 84"/>
                  <a:gd name="T18" fmla="*/ 35 w 37"/>
                  <a:gd name="T19" fmla="*/ 25 h 84"/>
                  <a:gd name="T20" fmla="*/ 35 w 37"/>
                  <a:gd name="T21" fmla="*/ 28 h 84"/>
                  <a:gd name="T22" fmla="*/ 37 w 37"/>
                  <a:gd name="T23" fmla="*/ 31 h 84"/>
                  <a:gd name="T24" fmla="*/ 32 w 37"/>
                  <a:gd name="T25" fmla="*/ 40 h 84"/>
                  <a:gd name="T26" fmla="*/ 27 w 37"/>
                  <a:gd name="T27" fmla="*/ 46 h 84"/>
                  <a:gd name="T28" fmla="*/ 23 w 37"/>
                  <a:gd name="T29" fmla="*/ 53 h 84"/>
                  <a:gd name="T30" fmla="*/ 26 w 37"/>
                  <a:gd name="T31" fmla="*/ 57 h 84"/>
                  <a:gd name="T32" fmla="*/ 21 w 37"/>
                  <a:gd name="T33" fmla="*/ 63 h 84"/>
                  <a:gd name="T34" fmla="*/ 21 w 37"/>
                  <a:gd name="T35" fmla="*/ 69 h 84"/>
                  <a:gd name="T36" fmla="*/ 20 w 37"/>
                  <a:gd name="T37" fmla="*/ 75 h 84"/>
                  <a:gd name="T38" fmla="*/ 20 w 37"/>
                  <a:gd name="T39" fmla="*/ 79 h 84"/>
                  <a:gd name="T40" fmla="*/ 16 w 37"/>
                  <a:gd name="T41" fmla="*/ 79 h 84"/>
                  <a:gd name="T42" fmla="*/ 14 w 37"/>
                  <a:gd name="T43" fmla="*/ 84 h 84"/>
                  <a:gd name="T44" fmla="*/ 5 w 37"/>
                  <a:gd name="T45" fmla="*/ 78 h 84"/>
                  <a:gd name="T46" fmla="*/ 7 w 37"/>
                  <a:gd name="T47" fmla="*/ 69 h 84"/>
                  <a:gd name="T48" fmla="*/ 5 w 37"/>
                  <a:gd name="T49" fmla="*/ 67 h 84"/>
                  <a:gd name="T50" fmla="*/ 1 w 37"/>
                  <a:gd name="T51" fmla="*/ 67 h 84"/>
                  <a:gd name="T52" fmla="*/ 1 w 37"/>
                  <a:gd name="T53" fmla="*/ 62 h 84"/>
                  <a:gd name="T54" fmla="*/ 1 w 37"/>
                  <a:gd name="T55" fmla="*/ 51 h 84"/>
                  <a:gd name="T56" fmla="*/ 1 w 37"/>
                  <a:gd name="T57" fmla="*/ 46 h 84"/>
                  <a:gd name="T58" fmla="*/ 4 w 37"/>
                  <a:gd name="T59" fmla="*/ 40 h 84"/>
                  <a:gd name="T60" fmla="*/ 4 w 37"/>
                  <a:gd name="T61" fmla="*/ 35 h 84"/>
                  <a:gd name="T62" fmla="*/ 5 w 37"/>
                  <a:gd name="T63" fmla="*/ 31 h 84"/>
                  <a:gd name="T64" fmla="*/ 7 w 37"/>
                  <a:gd name="T65" fmla="*/ 25 h 84"/>
                  <a:gd name="T66" fmla="*/ 10 w 37"/>
                  <a:gd name="T67" fmla="*/ 21 h 84"/>
                  <a:gd name="T68" fmla="*/ 14 w 37"/>
                  <a:gd name="T69" fmla="*/ 15 h 84"/>
                  <a:gd name="T70" fmla="*/ 16 w 37"/>
                  <a:gd name="T71" fmla="*/ 9 h 84"/>
                  <a:gd name="T72" fmla="*/ 17 w 37"/>
                  <a:gd name="T73" fmla="*/ 6 h 84"/>
                  <a:gd name="T74" fmla="*/ 21 w 37"/>
                  <a:gd name="T75" fmla="*/ 0 h 84"/>
                  <a:gd name="T76" fmla="*/ 21 w 37"/>
                  <a:gd name="T77" fmla="*/ 3 h 84"/>
                  <a:gd name="T78" fmla="*/ 21 w 37"/>
                  <a:gd name="T79" fmla="*/ 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 h="84">
                    <a:moveTo>
                      <a:pt x="21" y="3"/>
                    </a:moveTo>
                    <a:lnTo>
                      <a:pt x="23" y="6"/>
                    </a:lnTo>
                    <a:lnTo>
                      <a:pt x="26" y="3"/>
                    </a:lnTo>
                    <a:lnTo>
                      <a:pt x="23" y="6"/>
                    </a:lnTo>
                    <a:lnTo>
                      <a:pt x="23" y="9"/>
                    </a:lnTo>
                    <a:lnTo>
                      <a:pt x="21" y="12"/>
                    </a:lnTo>
                    <a:lnTo>
                      <a:pt x="21" y="14"/>
                    </a:lnTo>
                    <a:lnTo>
                      <a:pt x="21" y="15"/>
                    </a:lnTo>
                    <a:lnTo>
                      <a:pt x="21" y="18"/>
                    </a:lnTo>
                    <a:lnTo>
                      <a:pt x="21" y="19"/>
                    </a:lnTo>
                    <a:lnTo>
                      <a:pt x="21" y="19"/>
                    </a:lnTo>
                    <a:lnTo>
                      <a:pt x="26" y="21"/>
                    </a:lnTo>
                    <a:lnTo>
                      <a:pt x="27" y="19"/>
                    </a:lnTo>
                    <a:lnTo>
                      <a:pt x="29" y="19"/>
                    </a:lnTo>
                    <a:lnTo>
                      <a:pt x="32" y="18"/>
                    </a:lnTo>
                    <a:lnTo>
                      <a:pt x="33" y="19"/>
                    </a:lnTo>
                    <a:lnTo>
                      <a:pt x="33" y="19"/>
                    </a:lnTo>
                    <a:lnTo>
                      <a:pt x="35" y="19"/>
                    </a:lnTo>
                    <a:lnTo>
                      <a:pt x="33" y="21"/>
                    </a:lnTo>
                    <a:lnTo>
                      <a:pt x="35" y="25"/>
                    </a:lnTo>
                    <a:lnTo>
                      <a:pt x="35" y="25"/>
                    </a:lnTo>
                    <a:lnTo>
                      <a:pt x="35" y="28"/>
                    </a:lnTo>
                    <a:lnTo>
                      <a:pt x="35" y="30"/>
                    </a:lnTo>
                    <a:lnTo>
                      <a:pt x="37" y="31"/>
                    </a:lnTo>
                    <a:lnTo>
                      <a:pt x="35" y="35"/>
                    </a:lnTo>
                    <a:lnTo>
                      <a:pt x="32" y="40"/>
                    </a:lnTo>
                    <a:lnTo>
                      <a:pt x="29" y="41"/>
                    </a:lnTo>
                    <a:lnTo>
                      <a:pt x="27" y="46"/>
                    </a:lnTo>
                    <a:lnTo>
                      <a:pt x="26" y="50"/>
                    </a:lnTo>
                    <a:lnTo>
                      <a:pt x="23" y="53"/>
                    </a:lnTo>
                    <a:lnTo>
                      <a:pt x="26" y="56"/>
                    </a:lnTo>
                    <a:lnTo>
                      <a:pt x="26" y="57"/>
                    </a:lnTo>
                    <a:lnTo>
                      <a:pt x="21" y="62"/>
                    </a:lnTo>
                    <a:lnTo>
                      <a:pt x="21" y="63"/>
                    </a:lnTo>
                    <a:lnTo>
                      <a:pt x="20" y="67"/>
                    </a:lnTo>
                    <a:lnTo>
                      <a:pt x="21" y="69"/>
                    </a:lnTo>
                    <a:lnTo>
                      <a:pt x="21" y="72"/>
                    </a:lnTo>
                    <a:lnTo>
                      <a:pt x="20" y="75"/>
                    </a:lnTo>
                    <a:lnTo>
                      <a:pt x="21" y="75"/>
                    </a:lnTo>
                    <a:lnTo>
                      <a:pt x="20" y="79"/>
                    </a:lnTo>
                    <a:lnTo>
                      <a:pt x="17" y="78"/>
                    </a:lnTo>
                    <a:lnTo>
                      <a:pt x="16" y="79"/>
                    </a:lnTo>
                    <a:lnTo>
                      <a:pt x="14" y="84"/>
                    </a:lnTo>
                    <a:lnTo>
                      <a:pt x="14" y="84"/>
                    </a:lnTo>
                    <a:lnTo>
                      <a:pt x="10" y="79"/>
                    </a:lnTo>
                    <a:lnTo>
                      <a:pt x="5" y="78"/>
                    </a:lnTo>
                    <a:lnTo>
                      <a:pt x="5" y="75"/>
                    </a:lnTo>
                    <a:lnTo>
                      <a:pt x="7" y="69"/>
                    </a:lnTo>
                    <a:lnTo>
                      <a:pt x="5" y="67"/>
                    </a:lnTo>
                    <a:lnTo>
                      <a:pt x="5" y="67"/>
                    </a:lnTo>
                    <a:lnTo>
                      <a:pt x="1" y="67"/>
                    </a:lnTo>
                    <a:lnTo>
                      <a:pt x="1" y="67"/>
                    </a:lnTo>
                    <a:lnTo>
                      <a:pt x="0" y="62"/>
                    </a:lnTo>
                    <a:lnTo>
                      <a:pt x="1" y="62"/>
                    </a:lnTo>
                    <a:lnTo>
                      <a:pt x="0" y="57"/>
                    </a:lnTo>
                    <a:lnTo>
                      <a:pt x="1" y="51"/>
                    </a:lnTo>
                    <a:lnTo>
                      <a:pt x="4" y="47"/>
                    </a:lnTo>
                    <a:lnTo>
                      <a:pt x="1" y="46"/>
                    </a:lnTo>
                    <a:lnTo>
                      <a:pt x="1" y="41"/>
                    </a:lnTo>
                    <a:lnTo>
                      <a:pt x="4" y="40"/>
                    </a:lnTo>
                    <a:lnTo>
                      <a:pt x="1" y="40"/>
                    </a:lnTo>
                    <a:lnTo>
                      <a:pt x="4" y="35"/>
                    </a:lnTo>
                    <a:lnTo>
                      <a:pt x="5" y="31"/>
                    </a:lnTo>
                    <a:lnTo>
                      <a:pt x="5" y="31"/>
                    </a:lnTo>
                    <a:lnTo>
                      <a:pt x="5" y="30"/>
                    </a:lnTo>
                    <a:lnTo>
                      <a:pt x="7" y="25"/>
                    </a:lnTo>
                    <a:lnTo>
                      <a:pt x="7" y="24"/>
                    </a:lnTo>
                    <a:lnTo>
                      <a:pt x="10" y="21"/>
                    </a:lnTo>
                    <a:lnTo>
                      <a:pt x="11" y="19"/>
                    </a:lnTo>
                    <a:lnTo>
                      <a:pt x="14" y="15"/>
                    </a:lnTo>
                    <a:lnTo>
                      <a:pt x="14" y="15"/>
                    </a:lnTo>
                    <a:lnTo>
                      <a:pt x="16" y="9"/>
                    </a:lnTo>
                    <a:lnTo>
                      <a:pt x="17" y="8"/>
                    </a:lnTo>
                    <a:lnTo>
                      <a:pt x="17" y="6"/>
                    </a:lnTo>
                    <a:lnTo>
                      <a:pt x="20" y="2"/>
                    </a:lnTo>
                    <a:lnTo>
                      <a:pt x="21" y="0"/>
                    </a:lnTo>
                    <a:lnTo>
                      <a:pt x="23" y="0"/>
                    </a:lnTo>
                    <a:lnTo>
                      <a:pt x="21" y="3"/>
                    </a:lnTo>
                    <a:lnTo>
                      <a:pt x="21" y="3"/>
                    </a:lnTo>
                    <a:lnTo>
                      <a:pt x="21"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9" name="Freeform 940">
                <a:extLst>
                  <a:ext uri="{FF2B5EF4-FFF2-40B4-BE49-F238E27FC236}">
                    <a16:creationId xmlns:a16="http://schemas.microsoft.com/office/drawing/2014/main" id="{EEF55114-F6FB-4DF1-B663-ED2A7BF6FF40}"/>
                  </a:ext>
                </a:extLst>
              </p:cNvPr>
              <p:cNvSpPr>
                <a:spLocks/>
              </p:cNvSpPr>
              <p:nvPr/>
            </p:nvSpPr>
            <p:spPr bwMode="auto">
              <a:xfrm>
                <a:off x="3908426" y="3335338"/>
                <a:ext cx="33338" cy="63500"/>
              </a:xfrm>
              <a:custGeom>
                <a:avLst/>
                <a:gdLst>
                  <a:gd name="T0" fmla="*/ 21 w 21"/>
                  <a:gd name="T1" fmla="*/ 3 h 40"/>
                  <a:gd name="T2" fmla="*/ 19 w 21"/>
                  <a:gd name="T3" fmla="*/ 9 h 40"/>
                  <a:gd name="T4" fmla="*/ 19 w 21"/>
                  <a:gd name="T5" fmla="*/ 9 h 40"/>
                  <a:gd name="T6" fmla="*/ 16 w 21"/>
                  <a:gd name="T7" fmla="*/ 13 h 40"/>
                  <a:gd name="T8" fmla="*/ 15 w 21"/>
                  <a:gd name="T9" fmla="*/ 15 h 40"/>
                  <a:gd name="T10" fmla="*/ 12 w 21"/>
                  <a:gd name="T11" fmla="*/ 18 h 40"/>
                  <a:gd name="T12" fmla="*/ 12 w 21"/>
                  <a:gd name="T13" fmla="*/ 19 h 40"/>
                  <a:gd name="T14" fmla="*/ 10 w 21"/>
                  <a:gd name="T15" fmla="*/ 24 h 40"/>
                  <a:gd name="T16" fmla="*/ 10 w 21"/>
                  <a:gd name="T17" fmla="*/ 25 h 40"/>
                  <a:gd name="T18" fmla="*/ 10 w 21"/>
                  <a:gd name="T19" fmla="*/ 25 h 40"/>
                  <a:gd name="T20" fmla="*/ 9 w 21"/>
                  <a:gd name="T21" fmla="*/ 29 h 40"/>
                  <a:gd name="T22" fmla="*/ 6 w 21"/>
                  <a:gd name="T23" fmla="*/ 34 h 40"/>
                  <a:gd name="T24" fmla="*/ 9 w 21"/>
                  <a:gd name="T25" fmla="*/ 34 h 40"/>
                  <a:gd name="T26" fmla="*/ 6 w 21"/>
                  <a:gd name="T27" fmla="*/ 35 h 40"/>
                  <a:gd name="T28" fmla="*/ 6 w 21"/>
                  <a:gd name="T29" fmla="*/ 40 h 40"/>
                  <a:gd name="T30" fmla="*/ 5 w 21"/>
                  <a:gd name="T31" fmla="*/ 37 h 40"/>
                  <a:gd name="T32" fmla="*/ 5 w 21"/>
                  <a:gd name="T33" fmla="*/ 37 h 40"/>
                  <a:gd name="T34" fmla="*/ 0 w 21"/>
                  <a:gd name="T35" fmla="*/ 40 h 40"/>
                  <a:gd name="T36" fmla="*/ 0 w 21"/>
                  <a:gd name="T37" fmla="*/ 37 h 40"/>
                  <a:gd name="T38" fmla="*/ 3 w 21"/>
                  <a:gd name="T39" fmla="*/ 25 h 40"/>
                  <a:gd name="T40" fmla="*/ 3 w 21"/>
                  <a:gd name="T41" fmla="*/ 24 h 40"/>
                  <a:gd name="T42" fmla="*/ 3 w 21"/>
                  <a:gd name="T43" fmla="*/ 19 h 40"/>
                  <a:gd name="T44" fmla="*/ 3 w 21"/>
                  <a:gd name="T45" fmla="*/ 18 h 40"/>
                  <a:gd name="T46" fmla="*/ 6 w 21"/>
                  <a:gd name="T47" fmla="*/ 12 h 40"/>
                  <a:gd name="T48" fmla="*/ 10 w 21"/>
                  <a:gd name="T49" fmla="*/ 9 h 40"/>
                  <a:gd name="T50" fmla="*/ 10 w 21"/>
                  <a:gd name="T51" fmla="*/ 9 h 40"/>
                  <a:gd name="T52" fmla="*/ 16 w 21"/>
                  <a:gd name="T53" fmla="*/ 2 h 40"/>
                  <a:gd name="T54" fmla="*/ 16 w 21"/>
                  <a:gd name="T55" fmla="*/ 2 h 40"/>
                  <a:gd name="T56" fmla="*/ 19 w 21"/>
                  <a:gd name="T57" fmla="*/ 2 h 40"/>
                  <a:gd name="T58" fmla="*/ 21 w 21"/>
                  <a:gd name="T59" fmla="*/ 0 h 40"/>
                  <a:gd name="T60" fmla="*/ 21 w 21"/>
                  <a:gd name="T61" fmla="*/ 2 h 40"/>
                  <a:gd name="T62" fmla="*/ 21 w 21"/>
                  <a:gd name="T63" fmla="*/ 3 h 40"/>
                  <a:gd name="T64" fmla="*/ 21 w 21"/>
                  <a:gd name="T65"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40">
                    <a:moveTo>
                      <a:pt x="21" y="3"/>
                    </a:moveTo>
                    <a:lnTo>
                      <a:pt x="19" y="9"/>
                    </a:lnTo>
                    <a:lnTo>
                      <a:pt x="19" y="9"/>
                    </a:lnTo>
                    <a:lnTo>
                      <a:pt x="16" y="13"/>
                    </a:lnTo>
                    <a:lnTo>
                      <a:pt x="15" y="15"/>
                    </a:lnTo>
                    <a:lnTo>
                      <a:pt x="12" y="18"/>
                    </a:lnTo>
                    <a:lnTo>
                      <a:pt x="12" y="19"/>
                    </a:lnTo>
                    <a:lnTo>
                      <a:pt x="10" y="24"/>
                    </a:lnTo>
                    <a:lnTo>
                      <a:pt x="10" y="25"/>
                    </a:lnTo>
                    <a:lnTo>
                      <a:pt x="10" y="25"/>
                    </a:lnTo>
                    <a:lnTo>
                      <a:pt x="9" y="29"/>
                    </a:lnTo>
                    <a:lnTo>
                      <a:pt x="6" y="34"/>
                    </a:lnTo>
                    <a:lnTo>
                      <a:pt x="9" y="34"/>
                    </a:lnTo>
                    <a:lnTo>
                      <a:pt x="6" y="35"/>
                    </a:lnTo>
                    <a:lnTo>
                      <a:pt x="6" y="40"/>
                    </a:lnTo>
                    <a:lnTo>
                      <a:pt x="5" y="37"/>
                    </a:lnTo>
                    <a:lnTo>
                      <a:pt x="5" y="37"/>
                    </a:lnTo>
                    <a:lnTo>
                      <a:pt x="0" y="40"/>
                    </a:lnTo>
                    <a:lnTo>
                      <a:pt x="0" y="37"/>
                    </a:lnTo>
                    <a:lnTo>
                      <a:pt x="3" y="25"/>
                    </a:lnTo>
                    <a:lnTo>
                      <a:pt x="3" y="24"/>
                    </a:lnTo>
                    <a:lnTo>
                      <a:pt x="3" y="19"/>
                    </a:lnTo>
                    <a:lnTo>
                      <a:pt x="3" y="18"/>
                    </a:lnTo>
                    <a:lnTo>
                      <a:pt x="6" y="12"/>
                    </a:lnTo>
                    <a:lnTo>
                      <a:pt x="10" y="9"/>
                    </a:lnTo>
                    <a:lnTo>
                      <a:pt x="10" y="9"/>
                    </a:lnTo>
                    <a:lnTo>
                      <a:pt x="16" y="2"/>
                    </a:lnTo>
                    <a:lnTo>
                      <a:pt x="16" y="2"/>
                    </a:lnTo>
                    <a:lnTo>
                      <a:pt x="19" y="2"/>
                    </a:lnTo>
                    <a:lnTo>
                      <a:pt x="21" y="0"/>
                    </a:lnTo>
                    <a:lnTo>
                      <a:pt x="21" y="2"/>
                    </a:lnTo>
                    <a:lnTo>
                      <a:pt x="21" y="3"/>
                    </a:lnTo>
                    <a:lnTo>
                      <a:pt x="21"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0" name="Freeform 941">
                <a:extLst>
                  <a:ext uri="{FF2B5EF4-FFF2-40B4-BE49-F238E27FC236}">
                    <a16:creationId xmlns:a16="http://schemas.microsoft.com/office/drawing/2014/main" id="{FB1B495F-36AF-4172-9E1C-9F61D5A99F1C}"/>
                  </a:ext>
                </a:extLst>
              </p:cNvPr>
              <p:cNvSpPr>
                <a:spLocks/>
              </p:cNvSpPr>
              <p:nvPr/>
            </p:nvSpPr>
            <p:spPr bwMode="auto">
              <a:xfrm>
                <a:off x="3898901" y="3348038"/>
                <a:ext cx="17463" cy="22225"/>
              </a:xfrm>
              <a:custGeom>
                <a:avLst/>
                <a:gdLst>
                  <a:gd name="T0" fmla="*/ 11 w 11"/>
                  <a:gd name="T1" fmla="*/ 0 h 14"/>
                  <a:gd name="T2" fmla="*/ 9 w 11"/>
                  <a:gd name="T3" fmla="*/ 1 h 14"/>
                  <a:gd name="T4" fmla="*/ 9 w 11"/>
                  <a:gd name="T5" fmla="*/ 4 h 14"/>
                  <a:gd name="T6" fmla="*/ 9 w 11"/>
                  <a:gd name="T7" fmla="*/ 4 h 14"/>
                  <a:gd name="T8" fmla="*/ 6 w 11"/>
                  <a:gd name="T9" fmla="*/ 5 h 14"/>
                  <a:gd name="T10" fmla="*/ 6 w 11"/>
                  <a:gd name="T11" fmla="*/ 7 h 14"/>
                  <a:gd name="T12" fmla="*/ 5 w 11"/>
                  <a:gd name="T13" fmla="*/ 7 h 14"/>
                  <a:gd name="T14" fmla="*/ 5 w 11"/>
                  <a:gd name="T15" fmla="*/ 11 h 14"/>
                  <a:gd name="T16" fmla="*/ 0 w 11"/>
                  <a:gd name="T17" fmla="*/ 14 h 14"/>
                  <a:gd name="T18" fmla="*/ 0 w 11"/>
                  <a:gd name="T19" fmla="*/ 14 h 14"/>
                  <a:gd name="T20" fmla="*/ 5 w 11"/>
                  <a:gd name="T21" fmla="*/ 5 h 14"/>
                  <a:gd name="T22" fmla="*/ 6 w 11"/>
                  <a:gd name="T23" fmla="*/ 5 h 14"/>
                  <a:gd name="T24" fmla="*/ 6 w 11"/>
                  <a:gd name="T25" fmla="*/ 4 h 14"/>
                  <a:gd name="T26" fmla="*/ 11 w 11"/>
                  <a:gd name="T27" fmla="*/ 0 h 14"/>
                  <a:gd name="T28" fmla="*/ 11 w 11"/>
                  <a:gd name="T29" fmla="*/ 0 h 14"/>
                  <a:gd name="T30" fmla="*/ 11 w 11"/>
                  <a:gd name="T3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14">
                    <a:moveTo>
                      <a:pt x="11" y="0"/>
                    </a:moveTo>
                    <a:lnTo>
                      <a:pt x="9" y="1"/>
                    </a:lnTo>
                    <a:lnTo>
                      <a:pt x="9" y="4"/>
                    </a:lnTo>
                    <a:lnTo>
                      <a:pt x="9" y="4"/>
                    </a:lnTo>
                    <a:lnTo>
                      <a:pt x="6" y="5"/>
                    </a:lnTo>
                    <a:lnTo>
                      <a:pt x="6" y="7"/>
                    </a:lnTo>
                    <a:lnTo>
                      <a:pt x="5" y="7"/>
                    </a:lnTo>
                    <a:lnTo>
                      <a:pt x="5" y="11"/>
                    </a:lnTo>
                    <a:lnTo>
                      <a:pt x="0" y="14"/>
                    </a:lnTo>
                    <a:lnTo>
                      <a:pt x="0" y="14"/>
                    </a:lnTo>
                    <a:lnTo>
                      <a:pt x="5" y="5"/>
                    </a:lnTo>
                    <a:lnTo>
                      <a:pt x="6" y="5"/>
                    </a:lnTo>
                    <a:lnTo>
                      <a:pt x="6" y="4"/>
                    </a:lnTo>
                    <a:lnTo>
                      <a:pt x="11" y="0"/>
                    </a:lnTo>
                    <a:lnTo>
                      <a:pt x="11" y="0"/>
                    </a:lnTo>
                    <a:lnTo>
                      <a:pt x="11"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1" name="Freeform 942">
                <a:extLst>
                  <a:ext uri="{FF2B5EF4-FFF2-40B4-BE49-F238E27FC236}">
                    <a16:creationId xmlns:a16="http://schemas.microsoft.com/office/drawing/2014/main" id="{E9D70F26-C791-4046-8896-B9250A5DD490}"/>
                  </a:ext>
                </a:extLst>
              </p:cNvPr>
              <p:cNvSpPr>
                <a:spLocks noEditPoints="1"/>
              </p:cNvSpPr>
              <p:nvPr/>
            </p:nvSpPr>
            <p:spPr bwMode="auto">
              <a:xfrm>
                <a:off x="3957638" y="3230563"/>
                <a:ext cx="42863" cy="44450"/>
              </a:xfrm>
              <a:custGeom>
                <a:avLst/>
                <a:gdLst>
                  <a:gd name="T0" fmla="*/ 25 w 27"/>
                  <a:gd name="T1" fmla="*/ 2 h 28"/>
                  <a:gd name="T2" fmla="*/ 22 w 27"/>
                  <a:gd name="T3" fmla="*/ 5 h 28"/>
                  <a:gd name="T4" fmla="*/ 23 w 27"/>
                  <a:gd name="T5" fmla="*/ 5 h 28"/>
                  <a:gd name="T6" fmla="*/ 23 w 27"/>
                  <a:gd name="T7" fmla="*/ 5 h 28"/>
                  <a:gd name="T8" fmla="*/ 23 w 27"/>
                  <a:gd name="T9" fmla="*/ 5 h 28"/>
                  <a:gd name="T10" fmla="*/ 23 w 27"/>
                  <a:gd name="T11" fmla="*/ 5 h 28"/>
                  <a:gd name="T12" fmla="*/ 23 w 27"/>
                  <a:gd name="T13" fmla="*/ 5 h 28"/>
                  <a:gd name="T14" fmla="*/ 23 w 27"/>
                  <a:gd name="T15" fmla="*/ 2 h 28"/>
                  <a:gd name="T16" fmla="*/ 25 w 27"/>
                  <a:gd name="T17" fmla="*/ 2 h 28"/>
                  <a:gd name="T18" fmla="*/ 25 w 27"/>
                  <a:gd name="T19" fmla="*/ 2 h 28"/>
                  <a:gd name="T20" fmla="*/ 25 w 27"/>
                  <a:gd name="T21" fmla="*/ 2 h 28"/>
                  <a:gd name="T22" fmla="*/ 25 w 27"/>
                  <a:gd name="T23" fmla="*/ 2 h 28"/>
                  <a:gd name="T24" fmla="*/ 25 w 27"/>
                  <a:gd name="T25" fmla="*/ 2 h 28"/>
                  <a:gd name="T26" fmla="*/ 27 w 27"/>
                  <a:gd name="T27" fmla="*/ 0 h 28"/>
                  <a:gd name="T28" fmla="*/ 25 w 27"/>
                  <a:gd name="T29" fmla="*/ 2 h 28"/>
                  <a:gd name="T30" fmla="*/ 25 w 27"/>
                  <a:gd name="T31" fmla="*/ 2 h 28"/>
                  <a:gd name="T32" fmla="*/ 25 w 27"/>
                  <a:gd name="T33" fmla="*/ 2 h 28"/>
                  <a:gd name="T34" fmla="*/ 1 w 27"/>
                  <a:gd name="T35" fmla="*/ 27 h 28"/>
                  <a:gd name="T36" fmla="*/ 0 w 27"/>
                  <a:gd name="T37" fmla="*/ 28 h 28"/>
                  <a:gd name="T38" fmla="*/ 3 w 27"/>
                  <a:gd name="T39" fmla="*/ 24 h 28"/>
                  <a:gd name="T40" fmla="*/ 1 w 27"/>
                  <a:gd name="T41" fmla="*/ 24 h 28"/>
                  <a:gd name="T42" fmla="*/ 3 w 27"/>
                  <a:gd name="T43" fmla="*/ 24 h 28"/>
                  <a:gd name="T44" fmla="*/ 3 w 27"/>
                  <a:gd name="T45" fmla="*/ 24 h 28"/>
                  <a:gd name="T46" fmla="*/ 3 w 27"/>
                  <a:gd name="T47" fmla="*/ 24 h 28"/>
                  <a:gd name="T48" fmla="*/ 3 w 27"/>
                  <a:gd name="T49" fmla="*/ 24 h 28"/>
                  <a:gd name="T50" fmla="*/ 3 w 27"/>
                  <a:gd name="T51" fmla="*/ 24 h 28"/>
                  <a:gd name="T52" fmla="*/ 3 w 27"/>
                  <a:gd name="T53" fmla="*/ 22 h 28"/>
                  <a:gd name="T54" fmla="*/ 3 w 27"/>
                  <a:gd name="T55" fmla="*/ 22 h 28"/>
                  <a:gd name="T56" fmla="*/ 6 w 27"/>
                  <a:gd name="T57" fmla="*/ 22 h 28"/>
                  <a:gd name="T58" fmla="*/ 6 w 27"/>
                  <a:gd name="T59" fmla="*/ 22 h 28"/>
                  <a:gd name="T60" fmla="*/ 6 w 27"/>
                  <a:gd name="T61" fmla="*/ 22 h 28"/>
                  <a:gd name="T62" fmla="*/ 6 w 27"/>
                  <a:gd name="T63" fmla="*/ 22 h 28"/>
                  <a:gd name="T64" fmla="*/ 1 w 27"/>
                  <a:gd name="T65" fmla="*/ 27 h 28"/>
                  <a:gd name="T66" fmla="*/ 1 w 27"/>
                  <a:gd name="T67"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 h="28">
                    <a:moveTo>
                      <a:pt x="25" y="2"/>
                    </a:moveTo>
                    <a:lnTo>
                      <a:pt x="22" y="5"/>
                    </a:lnTo>
                    <a:lnTo>
                      <a:pt x="23" y="5"/>
                    </a:lnTo>
                    <a:lnTo>
                      <a:pt x="23" y="5"/>
                    </a:lnTo>
                    <a:lnTo>
                      <a:pt x="23" y="5"/>
                    </a:lnTo>
                    <a:lnTo>
                      <a:pt x="23" y="5"/>
                    </a:lnTo>
                    <a:lnTo>
                      <a:pt x="23" y="5"/>
                    </a:lnTo>
                    <a:lnTo>
                      <a:pt x="23" y="2"/>
                    </a:lnTo>
                    <a:lnTo>
                      <a:pt x="25" y="2"/>
                    </a:lnTo>
                    <a:lnTo>
                      <a:pt x="25" y="2"/>
                    </a:lnTo>
                    <a:lnTo>
                      <a:pt x="25" y="2"/>
                    </a:lnTo>
                    <a:lnTo>
                      <a:pt x="25" y="2"/>
                    </a:lnTo>
                    <a:lnTo>
                      <a:pt x="25" y="2"/>
                    </a:lnTo>
                    <a:lnTo>
                      <a:pt x="27" y="0"/>
                    </a:lnTo>
                    <a:lnTo>
                      <a:pt x="25" y="2"/>
                    </a:lnTo>
                    <a:lnTo>
                      <a:pt x="25" y="2"/>
                    </a:lnTo>
                    <a:lnTo>
                      <a:pt x="25" y="2"/>
                    </a:lnTo>
                    <a:close/>
                    <a:moveTo>
                      <a:pt x="1" y="27"/>
                    </a:moveTo>
                    <a:lnTo>
                      <a:pt x="0" y="28"/>
                    </a:lnTo>
                    <a:lnTo>
                      <a:pt x="3" y="24"/>
                    </a:lnTo>
                    <a:lnTo>
                      <a:pt x="1" y="24"/>
                    </a:lnTo>
                    <a:lnTo>
                      <a:pt x="3" y="24"/>
                    </a:lnTo>
                    <a:lnTo>
                      <a:pt x="3" y="24"/>
                    </a:lnTo>
                    <a:lnTo>
                      <a:pt x="3" y="24"/>
                    </a:lnTo>
                    <a:lnTo>
                      <a:pt x="3" y="24"/>
                    </a:lnTo>
                    <a:lnTo>
                      <a:pt x="3" y="24"/>
                    </a:lnTo>
                    <a:lnTo>
                      <a:pt x="3" y="22"/>
                    </a:lnTo>
                    <a:lnTo>
                      <a:pt x="3" y="22"/>
                    </a:lnTo>
                    <a:lnTo>
                      <a:pt x="6" y="22"/>
                    </a:lnTo>
                    <a:lnTo>
                      <a:pt x="6" y="22"/>
                    </a:lnTo>
                    <a:lnTo>
                      <a:pt x="6" y="22"/>
                    </a:lnTo>
                    <a:lnTo>
                      <a:pt x="6" y="22"/>
                    </a:lnTo>
                    <a:lnTo>
                      <a:pt x="1" y="27"/>
                    </a:lnTo>
                    <a:lnTo>
                      <a:pt x="1" y="27"/>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2" name="Freeform 943">
                <a:extLst>
                  <a:ext uri="{FF2B5EF4-FFF2-40B4-BE49-F238E27FC236}">
                    <a16:creationId xmlns:a16="http://schemas.microsoft.com/office/drawing/2014/main" id="{96D42167-34EA-4E1E-BF92-8EC525733E69}"/>
                  </a:ext>
                </a:extLst>
              </p:cNvPr>
              <p:cNvSpPr>
                <a:spLocks/>
              </p:cNvSpPr>
              <p:nvPr/>
            </p:nvSpPr>
            <p:spPr bwMode="auto">
              <a:xfrm>
                <a:off x="3898901" y="3349625"/>
                <a:ext cx="19050" cy="25400"/>
              </a:xfrm>
              <a:custGeom>
                <a:avLst/>
                <a:gdLst>
                  <a:gd name="T0" fmla="*/ 9 w 12"/>
                  <a:gd name="T1" fmla="*/ 9 h 16"/>
                  <a:gd name="T2" fmla="*/ 9 w 12"/>
                  <a:gd name="T3" fmla="*/ 9 h 16"/>
                  <a:gd name="T4" fmla="*/ 6 w 12"/>
                  <a:gd name="T5" fmla="*/ 9 h 16"/>
                  <a:gd name="T6" fmla="*/ 5 w 12"/>
                  <a:gd name="T7" fmla="*/ 13 h 16"/>
                  <a:gd name="T8" fmla="*/ 3 w 12"/>
                  <a:gd name="T9" fmla="*/ 15 h 16"/>
                  <a:gd name="T10" fmla="*/ 3 w 12"/>
                  <a:gd name="T11" fmla="*/ 15 h 16"/>
                  <a:gd name="T12" fmla="*/ 0 w 12"/>
                  <a:gd name="T13" fmla="*/ 16 h 16"/>
                  <a:gd name="T14" fmla="*/ 0 w 12"/>
                  <a:gd name="T15" fmla="*/ 15 h 16"/>
                  <a:gd name="T16" fmla="*/ 0 w 12"/>
                  <a:gd name="T17" fmla="*/ 13 h 16"/>
                  <a:gd name="T18" fmla="*/ 5 w 12"/>
                  <a:gd name="T19" fmla="*/ 10 h 16"/>
                  <a:gd name="T20" fmla="*/ 5 w 12"/>
                  <a:gd name="T21" fmla="*/ 6 h 16"/>
                  <a:gd name="T22" fmla="*/ 6 w 12"/>
                  <a:gd name="T23" fmla="*/ 6 h 16"/>
                  <a:gd name="T24" fmla="*/ 9 w 12"/>
                  <a:gd name="T25" fmla="*/ 3 h 16"/>
                  <a:gd name="T26" fmla="*/ 9 w 12"/>
                  <a:gd name="T27" fmla="*/ 0 h 16"/>
                  <a:gd name="T28" fmla="*/ 9 w 12"/>
                  <a:gd name="T29" fmla="*/ 4 h 16"/>
                  <a:gd name="T30" fmla="*/ 12 w 12"/>
                  <a:gd name="T31" fmla="*/ 3 h 16"/>
                  <a:gd name="T32" fmla="*/ 9 w 12"/>
                  <a:gd name="T33" fmla="*/ 9 h 16"/>
                  <a:gd name="T34" fmla="*/ 9 w 12"/>
                  <a:gd name="T35"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6">
                    <a:moveTo>
                      <a:pt x="9" y="9"/>
                    </a:moveTo>
                    <a:lnTo>
                      <a:pt x="9" y="9"/>
                    </a:lnTo>
                    <a:lnTo>
                      <a:pt x="6" y="9"/>
                    </a:lnTo>
                    <a:lnTo>
                      <a:pt x="5" y="13"/>
                    </a:lnTo>
                    <a:lnTo>
                      <a:pt x="3" y="15"/>
                    </a:lnTo>
                    <a:lnTo>
                      <a:pt x="3" y="15"/>
                    </a:lnTo>
                    <a:lnTo>
                      <a:pt x="0" y="16"/>
                    </a:lnTo>
                    <a:lnTo>
                      <a:pt x="0" y="15"/>
                    </a:lnTo>
                    <a:lnTo>
                      <a:pt x="0" y="13"/>
                    </a:lnTo>
                    <a:lnTo>
                      <a:pt x="5" y="10"/>
                    </a:lnTo>
                    <a:lnTo>
                      <a:pt x="5" y="6"/>
                    </a:lnTo>
                    <a:lnTo>
                      <a:pt x="6" y="6"/>
                    </a:lnTo>
                    <a:lnTo>
                      <a:pt x="9" y="3"/>
                    </a:lnTo>
                    <a:lnTo>
                      <a:pt x="9" y="0"/>
                    </a:lnTo>
                    <a:lnTo>
                      <a:pt x="9" y="4"/>
                    </a:lnTo>
                    <a:lnTo>
                      <a:pt x="12" y="3"/>
                    </a:lnTo>
                    <a:lnTo>
                      <a:pt x="9" y="9"/>
                    </a:lnTo>
                    <a:lnTo>
                      <a:pt x="9" y="9"/>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3" name="Freeform 944">
                <a:extLst>
                  <a:ext uri="{FF2B5EF4-FFF2-40B4-BE49-F238E27FC236}">
                    <a16:creationId xmlns:a16="http://schemas.microsoft.com/office/drawing/2014/main" id="{D0BA0242-FE89-4A55-8FCA-CD3963142471}"/>
                  </a:ext>
                </a:extLst>
              </p:cNvPr>
              <p:cNvSpPr>
                <a:spLocks noEditPoints="1"/>
              </p:cNvSpPr>
              <p:nvPr/>
            </p:nvSpPr>
            <p:spPr bwMode="auto">
              <a:xfrm>
                <a:off x="4359276" y="3355975"/>
                <a:ext cx="79375" cy="117475"/>
              </a:xfrm>
              <a:custGeom>
                <a:avLst/>
                <a:gdLst>
                  <a:gd name="T0" fmla="*/ 40 w 50"/>
                  <a:gd name="T1" fmla="*/ 24 h 74"/>
                  <a:gd name="T2" fmla="*/ 44 w 50"/>
                  <a:gd name="T3" fmla="*/ 28 h 74"/>
                  <a:gd name="T4" fmla="*/ 44 w 50"/>
                  <a:gd name="T5" fmla="*/ 34 h 74"/>
                  <a:gd name="T6" fmla="*/ 44 w 50"/>
                  <a:gd name="T7" fmla="*/ 43 h 74"/>
                  <a:gd name="T8" fmla="*/ 41 w 50"/>
                  <a:gd name="T9" fmla="*/ 46 h 74"/>
                  <a:gd name="T10" fmla="*/ 41 w 50"/>
                  <a:gd name="T11" fmla="*/ 50 h 74"/>
                  <a:gd name="T12" fmla="*/ 40 w 50"/>
                  <a:gd name="T13" fmla="*/ 50 h 74"/>
                  <a:gd name="T14" fmla="*/ 35 w 50"/>
                  <a:gd name="T15" fmla="*/ 53 h 74"/>
                  <a:gd name="T16" fmla="*/ 29 w 50"/>
                  <a:gd name="T17" fmla="*/ 54 h 74"/>
                  <a:gd name="T18" fmla="*/ 26 w 50"/>
                  <a:gd name="T19" fmla="*/ 62 h 74"/>
                  <a:gd name="T20" fmla="*/ 22 w 50"/>
                  <a:gd name="T21" fmla="*/ 59 h 74"/>
                  <a:gd name="T22" fmla="*/ 20 w 50"/>
                  <a:gd name="T23" fmla="*/ 54 h 74"/>
                  <a:gd name="T24" fmla="*/ 13 w 50"/>
                  <a:gd name="T25" fmla="*/ 59 h 74"/>
                  <a:gd name="T26" fmla="*/ 6 w 50"/>
                  <a:gd name="T27" fmla="*/ 60 h 74"/>
                  <a:gd name="T28" fmla="*/ 9 w 50"/>
                  <a:gd name="T29" fmla="*/ 56 h 74"/>
                  <a:gd name="T30" fmla="*/ 13 w 50"/>
                  <a:gd name="T31" fmla="*/ 53 h 74"/>
                  <a:gd name="T32" fmla="*/ 22 w 50"/>
                  <a:gd name="T33" fmla="*/ 53 h 74"/>
                  <a:gd name="T34" fmla="*/ 32 w 50"/>
                  <a:gd name="T35" fmla="*/ 43 h 74"/>
                  <a:gd name="T36" fmla="*/ 35 w 50"/>
                  <a:gd name="T37" fmla="*/ 37 h 74"/>
                  <a:gd name="T38" fmla="*/ 34 w 50"/>
                  <a:gd name="T39" fmla="*/ 24 h 74"/>
                  <a:gd name="T40" fmla="*/ 40 w 50"/>
                  <a:gd name="T41" fmla="*/ 22 h 74"/>
                  <a:gd name="T42" fmla="*/ 38 w 50"/>
                  <a:gd name="T43" fmla="*/ 21 h 74"/>
                  <a:gd name="T44" fmla="*/ 48 w 50"/>
                  <a:gd name="T45" fmla="*/ 6 h 74"/>
                  <a:gd name="T46" fmla="*/ 50 w 50"/>
                  <a:gd name="T47" fmla="*/ 12 h 74"/>
                  <a:gd name="T48" fmla="*/ 45 w 50"/>
                  <a:gd name="T49" fmla="*/ 16 h 74"/>
                  <a:gd name="T50" fmla="*/ 40 w 50"/>
                  <a:gd name="T51" fmla="*/ 15 h 74"/>
                  <a:gd name="T52" fmla="*/ 35 w 50"/>
                  <a:gd name="T53" fmla="*/ 16 h 74"/>
                  <a:gd name="T54" fmla="*/ 34 w 50"/>
                  <a:gd name="T55" fmla="*/ 18 h 74"/>
                  <a:gd name="T56" fmla="*/ 32 w 50"/>
                  <a:gd name="T57" fmla="*/ 15 h 74"/>
                  <a:gd name="T58" fmla="*/ 35 w 50"/>
                  <a:gd name="T59" fmla="*/ 12 h 74"/>
                  <a:gd name="T60" fmla="*/ 35 w 50"/>
                  <a:gd name="T61" fmla="*/ 9 h 74"/>
                  <a:gd name="T62" fmla="*/ 34 w 50"/>
                  <a:gd name="T63" fmla="*/ 2 h 74"/>
                  <a:gd name="T64" fmla="*/ 40 w 50"/>
                  <a:gd name="T65" fmla="*/ 5 h 74"/>
                  <a:gd name="T66" fmla="*/ 44 w 50"/>
                  <a:gd name="T67" fmla="*/ 6 h 74"/>
                  <a:gd name="T68" fmla="*/ 9 w 50"/>
                  <a:gd name="T69" fmla="*/ 62 h 74"/>
                  <a:gd name="T70" fmla="*/ 9 w 50"/>
                  <a:gd name="T71" fmla="*/ 68 h 74"/>
                  <a:gd name="T72" fmla="*/ 6 w 50"/>
                  <a:gd name="T73" fmla="*/ 74 h 74"/>
                  <a:gd name="T74" fmla="*/ 3 w 50"/>
                  <a:gd name="T75" fmla="*/ 70 h 74"/>
                  <a:gd name="T76" fmla="*/ 4 w 50"/>
                  <a:gd name="T77" fmla="*/ 66 h 74"/>
                  <a:gd name="T78" fmla="*/ 0 w 50"/>
                  <a:gd name="T79" fmla="*/ 65 h 74"/>
                  <a:gd name="T80" fmla="*/ 6 w 50"/>
                  <a:gd name="T81" fmla="*/ 62 h 74"/>
                  <a:gd name="T82" fmla="*/ 18 w 50"/>
                  <a:gd name="T83" fmla="*/ 59 h 74"/>
                  <a:gd name="T84" fmla="*/ 20 w 50"/>
                  <a:gd name="T85" fmla="*/ 60 h 74"/>
                  <a:gd name="T86" fmla="*/ 12 w 50"/>
                  <a:gd name="T87" fmla="*/ 66 h 74"/>
                  <a:gd name="T88" fmla="*/ 12 w 50"/>
                  <a:gd name="T89" fmla="*/ 59 h 74"/>
                  <a:gd name="T90" fmla="*/ 18 w 50"/>
                  <a:gd name="T91" fmla="*/ 59 h 74"/>
                  <a:gd name="T92" fmla="*/ 18 w 50"/>
                  <a:gd name="T93" fmla="*/ 5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 h="74">
                    <a:moveTo>
                      <a:pt x="38" y="21"/>
                    </a:moveTo>
                    <a:lnTo>
                      <a:pt x="40" y="24"/>
                    </a:lnTo>
                    <a:lnTo>
                      <a:pt x="41" y="27"/>
                    </a:lnTo>
                    <a:lnTo>
                      <a:pt x="44" y="28"/>
                    </a:lnTo>
                    <a:lnTo>
                      <a:pt x="44" y="32"/>
                    </a:lnTo>
                    <a:lnTo>
                      <a:pt x="44" y="34"/>
                    </a:lnTo>
                    <a:lnTo>
                      <a:pt x="41" y="34"/>
                    </a:lnTo>
                    <a:lnTo>
                      <a:pt x="44" y="43"/>
                    </a:lnTo>
                    <a:lnTo>
                      <a:pt x="41" y="44"/>
                    </a:lnTo>
                    <a:lnTo>
                      <a:pt x="41" y="46"/>
                    </a:lnTo>
                    <a:lnTo>
                      <a:pt x="44" y="48"/>
                    </a:lnTo>
                    <a:lnTo>
                      <a:pt x="41" y="50"/>
                    </a:lnTo>
                    <a:lnTo>
                      <a:pt x="41" y="53"/>
                    </a:lnTo>
                    <a:lnTo>
                      <a:pt x="40" y="50"/>
                    </a:lnTo>
                    <a:lnTo>
                      <a:pt x="38" y="53"/>
                    </a:lnTo>
                    <a:lnTo>
                      <a:pt x="35" y="53"/>
                    </a:lnTo>
                    <a:lnTo>
                      <a:pt x="34" y="54"/>
                    </a:lnTo>
                    <a:lnTo>
                      <a:pt x="29" y="54"/>
                    </a:lnTo>
                    <a:lnTo>
                      <a:pt x="28" y="59"/>
                    </a:lnTo>
                    <a:lnTo>
                      <a:pt x="26" y="62"/>
                    </a:lnTo>
                    <a:lnTo>
                      <a:pt x="22" y="60"/>
                    </a:lnTo>
                    <a:lnTo>
                      <a:pt x="22" y="59"/>
                    </a:lnTo>
                    <a:lnTo>
                      <a:pt x="24" y="56"/>
                    </a:lnTo>
                    <a:lnTo>
                      <a:pt x="20" y="54"/>
                    </a:lnTo>
                    <a:lnTo>
                      <a:pt x="18" y="56"/>
                    </a:lnTo>
                    <a:lnTo>
                      <a:pt x="13" y="59"/>
                    </a:lnTo>
                    <a:lnTo>
                      <a:pt x="10" y="59"/>
                    </a:lnTo>
                    <a:lnTo>
                      <a:pt x="6" y="60"/>
                    </a:lnTo>
                    <a:lnTo>
                      <a:pt x="4" y="59"/>
                    </a:lnTo>
                    <a:lnTo>
                      <a:pt x="9" y="56"/>
                    </a:lnTo>
                    <a:lnTo>
                      <a:pt x="12" y="53"/>
                    </a:lnTo>
                    <a:lnTo>
                      <a:pt x="13" y="53"/>
                    </a:lnTo>
                    <a:lnTo>
                      <a:pt x="20" y="50"/>
                    </a:lnTo>
                    <a:lnTo>
                      <a:pt x="22" y="53"/>
                    </a:lnTo>
                    <a:lnTo>
                      <a:pt x="26" y="46"/>
                    </a:lnTo>
                    <a:lnTo>
                      <a:pt x="32" y="43"/>
                    </a:lnTo>
                    <a:lnTo>
                      <a:pt x="34" y="38"/>
                    </a:lnTo>
                    <a:lnTo>
                      <a:pt x="35" y="37"/>
                    </a:lnTo>
                    <a:lnTo>
                      <a:pt x="35" y="31"/>
                    </a:lnTo>
                    <a:lnTo>
                      <a:pt x="34" y="24"/>
                    </a:lnTo>
                    <a:lnTo>
                      <a:pt x="35" y="22"/>
                    </a:lnTo>
                    <a:lnTo>
                      <a:pt x="40" y="22"/>
                    </a:lnTo>
                    <a:lnTo>
                      <a:pt x="38" y="21"/>
                    </a:lnTo>
                    <a:lnTo>
                      <a:pt x="38" y="21"/>
                    </a:lnTo>
                    <a:close/>
                    <a:moveTo>
                      <a:pt x="44" y="6"/>
                    </a:moveTo>
                    <a:lnTo>
                      <a:pt x="48" y="6"/>
                    </a:lnTo>
                    <a:lnTo>
                      <a:pt x="50" y="11"/>
                    </a:lnTo>
                    <a:lnTo>
                      <a:pt x="50" y="12"/>
                    </a:lnTo>
                    <a:lnTo>
                      <a:pt x="45" y="12"/>
                    </a:lnTo>
                    <a:lnTo>
                      <a:pt x="45" y="16"/>
                    </a:lnTo>
                    <a:lnTo>
                      <a:pt x="45" y="16"/>
                    </a:lnTo>
                    <a:lnTo>
                      <a:pt x="40" y="15"/>
                    </a:lnTo>
                    <a:lnTo>
                      <a:pt x="38" y="15"/>
                    </a:lnTo>
                    <a:lnTo>
                      <a:pt x="35" y="16"/>
                    </a:lnTo>
                    <a:lnTo>
                      <a:pt x="38" y="18"/>
                    </a:lnTo>
                    <a:lnTo>
                      <a:pt x="34" y="18"/>
                    </a:lnTo>
                    <a:lnTo>
                      <a:pt x="32" y="16"/>
                    </a:lnTo>
                    <a:lnTo>
                      <a:pt x="32" y="15"/>
                    </a:lnTo>
                    <a:lnTo>
                      <a:pt x="34" y="12"/>
                    </a:lnTo>
                    <a:lnTo>
                      <a:pt x="35" y="12"/>
                    </a:lnTo>
                    <a:lnTo>
                      <a:pt x="35" y="11"/>
                    </a:lnTo>
                    <a:lnTo>
                      <a:pt x="35" y="9"/>
                    </a:lnTo>
                    <a:lnTo>
                      <a:pt x="35" y="5"/>
                    </a:lnTo>
                    <a:lnTo>
                      <a:pt x="34" y="2"/>
                    </a:lnTo>
                    <a:lnTo>
                      <a:pt x="35" y="0"/>
                    </a:lnTo>
                    <a:lnTo>
                      <a:pt x="40" y="5"/>
                    </a:lnTo>
                    <a:lnTo>
                      <a:pt x="44" y="6"/>
                    </a:lnTo>
                    <a:lnTo>
                      <a:pt x="44" y="6"/>
                    </a:lnTo>
                    <a:close/>
                    <a:moveTo>
                      <a:pt x="6" y="62"/>
                    </a:moveTo>
                    <a:lnTo>
                      <a:pt x="9" y="62"/>
                    </a:lnTo>
                    <a:lnTo>
                      <a:pt x="10" y="66"/>
                    </a:lnTo>
                    <a:lnTo>
                      <a:pt x="9" y="68"/>
                    </a:lnTo>
                    <a:lnTo>
                      <a:pt x="9" y="74"/>
                    </a:lnTo>
                    <a:lnTo>
                      <a:pt x="6" y="74"/>
                    </a:lnTo>
                    <a:lnTo>
                      <a:pt x="4" y="72"/>
                    </a:lnTo>
                    <a:lnTo>
                      <a:pt x="3" y="70"/>
                    </a:lnTo>
                    <a:lnTo>
                      <a:pt x="4" y="68"/>
                    </a:lnTo>
                    <a:lnTo>
                      <a:pt x="4" y="66"/>
                    </a:lnTo>
                    <a:lnTo>
                      <a:pt x="3" y="66"/>
                    </a:lnTo>
                    <a:lnTo>
                      <a:pt x="0" y="65"/>
                    </a:lnTo>
                    <a:lnTo>
                      <a:pt x="4" y="60"/>
                    </a:lnTo>
                    <a:lnTo>
                      <a:pt x="6" y="62"/>
                    </a:lnTo>
                    <a:lnTo>
                      <a:pt x="6" y="62"/>
                    </a:lnTo>
                    <a:close/>
                    <a:moveTo>
                      <a:pt x="18" y="59"/>
                    </a:moveTo>
                    <a:lnTo>
                      <a:pt x="20" y="60"/>
                    </a:lnTo>
                    <a:lnTo>
                      <a:pt x="20" y="60"/>
                    </a:lnTo>
                    <a:lnTo>
                      <a:pt x="16" y="62"/>
                    </a:lnTo>
                    <a:lnTo>
                      <a:pt x="12" y="66"/>
                    </a:lnTo>
                    <a:lnTo>
                      <a:pt x="12" y="65"/>
                    </a:lnTo>
                    <a:lnTo>
                      <a:pt x="12" y="59"/>
                    </a:lnTo>
                    <a:lnTo>
                      <a:pt x="16" y="60"/>
                    </a:lnTo>
                    <a:lnTo>
                      <a:pt x="18" y="59"/>
                    </a:lnTo>
                    <a:lnTo>
                      <a:pt x="18" y="59"/>
                    </a:lnTo>
                    <a:lnTo>
                      <a:pt x="18" y="59"/>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4" name="Freeform 945">
                <a:extLst>
                  <a:ext uri="{FF2B5EF4-FFF2-40B4-BE49-F238E27FC236}">
                    <a16:creationId xmlns:a16="http://schemas.microsoft.com/office/drawing/2014/main" id="{728010E3-54F9-48E9-BA18-324B639C80F5}"/>
                  </a:ext>
                </a:extLst>
              </p:cNvPr>
              <p:cNvSpPr>
                <a:spLocks/>
              </p:cNvSpPr>
              <p:nvPr/>
            </p:nvSpPr>
            <p:spPr bwMode="auto">
              <a:xfrm>
                <a:off x="3975101" y="3265488"/>
                <a:ext cx="152400" cy="100013"/>
              </a:xfrm>
              <a:custGeom>
                <a:avLst/>
                <a:gdLst>
                  <a:gd name="T0" fmla="*/ 16 w 96"/>
                  <a:gd name="T1" fmla="*/ 9 h 63"/>
                  <a:gd name="T2" fmla="*/ 16 w 96"/>
                  <a:gd name="T3" fmla="*/ 6 h 63"/>
                  <a:gd name="T4" fmla="*/ 27 w 96"/>
                  <a:gd name="T5" fmla="*/ 0 h 63"/>
                  <a:gd name="T6" fmla="*/ 27 w 96"/>
                  <a:gd name="T7" fmla="*/ 2 h 63"/>
                  <a:gd name="T8" fmla="*/ 31 w 96"/>
                  <a:gd name="T9" fmla="*/ 0 h 63"/>
                  <a:gd name="T10" fmla="*/ 34 w 96"/>
                  <a:gd name="T11" fmla="*/ 2 h 63"/>
                  <a:gd name="T12" fmla="*/ 34 w 96"/>
                  <a:gd name="T13" fmla="*/ 8 h 63"/>
                  <a:gd name="T14" fmla="*/ 40 w 96"/>
                  <a:gd name="T15" fmla="*/ 9 h 63"/>
                  <a:gd name="T16" fmla="*/ 42 w 96"/>
                  <a:gd name="T17" fmla="*/ 12 h 63"/>
                  <a:gd name="T18" fmla="*/ 44 w 96"/>
                  <a:gd name="T19" fmla="*/ 8 h 63"/>
                  <a:gd name="T20" fmla="*/ 50 w 96"/>
                  <a:gd name="T21" fmla="*/ 5 h 63"/>
                  <a:gd name="T22" fmla="*/ 58 w 96"/>
                  <a:gd name="T23" fmla="*/ 2 h 63"/>
                  <a:gd name="T24" fmla="*/ 72 w 96"/>
                  <a:gd name="T25" fmla="*/ 0 h 63"/>
                  <a:gd name="T26" fmla="*/ 74 w 96"/>
                  <a:gd name="T27" fmla="*/ 6 h 63"/>
                  <a:gd name="T28" fmla="*/ 74 w 96"/>
                  <a:gd name="T29" fmla="*/ 8 h 63"/>
                  <a:gd name="T30" fmla="*/ 78 w 96"/>
                  <a:gd name="T31" fmla="*/ 9 h 63"/>
                  <a:gd name="T32" fmla="*/ 84 w 96"/>
                  <a:gd name="T33" fmla="*/ 14 h 63"/>
                  <a:gd name="T34" fmla="*/ 84 w 96"/>
                  <a:gd name="T35" fmla="*/ 24 h 63"/>
                  <a:gd name="T36" fmla="*/ 90 w 96"/>
                  <a:gd name="T37" fmla="*/ 28 h 63"/>
                  <a:gd name="T38" fmla="*/ 91 w 96"/>
                  <a:gd name="T39" fmla="*/ 31 h 63"/>
                  <a:gd name="T40" fmla="*/ 96 w 96"/>
                  <a:gd name="T41" fmla="*/ 34 h 63"/>
                  <a:gd name="T42" fmla="*/ 90 w 96"/>
                  <a:gd name="T43" fmla="*/ 40 h 63"/>
                  <a:gd name="T44" fmla="*/ 87 w 96"/>
                  <a:gd name="T45" fmla="*/ 46 h 63"/>
                  <a:gd name="T46" fmla="*/ 74 w 96"/>
                  <a:gd name="T47" fmla="*/ 50 h 63"/>
                  <a:gd name="T48" fmla="*/ 68 w 96"/>
                  <a:gd name="T49" fmla="*/ 52 h 63"/>
                  <a:gd name="T50" fmla="*/ 64 w 96"/>
                  <a:gd name="T51" fmla="*/ 59 h 63"/>
                  <a:gd name="T52" fmla="*/ 59 w 96"/>
                  <a:gd name="T53" fmla="*/ 62 h 63"/>
                  <a:gd name="T54" fmla="*/ 50 w 96"/>
                  <a:gd name="T55" fmla="*/ 56 h 63"/>
                  <a:gd name="T56" fmla="*/ 46 w 96"/>
                  <a:gd name="T57" fmla="*/ 53 h 63"/>
                  <a:gd name="T58" fmla="*/ 40 w 96"/>
                  <a:gd name="T59" fmla="*/ 53 h 63"/>
                  <a:gd name="T60" fmla="*/ 34 w 96"/>
                  <a:gd name="T61" fmla="*/ 56 h 63"/>
                  <a:gd name="T62" fmla="*/ 28 w 96"/>
                  <a:gd name="T63" fmla="*/ 57 h 63"/>
                  <a:gd name="T64" fmla="*/ 24 w 96"/>
                  <a:gd name="T65" fmla="*/ 56 h 63"/>
                  <a:gd name="T66" fmla="*/ 28 w 96"/>
                  <a:gd name="T67" fmla="*/ 47 h 63"/>
                  <a:gd name="T68" fmla="*/ 24 w 96"/>
                  <a:gd name="T69" fmla="*/ 41 h 63"/>
                  <a:gd name="T70" fmla="*/ 22 w 96"/>
                  <a:gd name="T71" fmla="*/ 30 h 63"/>
                  <a:gd name="T72" fmla="*/ 5 w 96"/>
                  <a:gd name="T73" fmla="*/ 44 h 63"/>
                  <a:gd name="T74" fmla="*/ 5 w 96"/>
                  <a:gd name="T75" fmla="*/ 38 h 63"/>
                  <a:gd name="T76" fmla="*/ 2 w 96"/>
                  <a:gd name="T77" fmla="*/ 36 h 63"/>
                  <a:gd name="T78" fmla="*/ 5 w 96"/>
                  <a:gd name="T79" fmla="*/ 30 h 63"/>
                  <a:gd name="T80" fmla="*/ 8 w 96"/>
                  <a:gd name="T81" fmla="*/ 24 h 63"/>
                  <a:gd name="T82" fmla="*/ 11 w 96"/>
                  <a:gd name="T83" fmla="*/ 22 h 63"/>
                  <a:gd name="T84" fmla="*/ 18 w 96"/>
                  <a:gd name="T85" fmla="*/ 20 h 63"/>
                  <a:gd name="T86" fmla="*/ 16 w 96"/>
                  <a:gd name="T87" fmla="*/ 1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63">
                    <a:moveTo>
                      <a:pt x="12" y="18"/>
                    </a:moveTo>
                    <a:lnTo>
                      <a:pt x="14" y="12"/>
                    </a:lnTo>
                    <a:lnTo>
                      <a:pt x="16" y="9"/>
                    </a:lnTo>
                    <a:lnTo>
                      <a:pt x="16" y="9"/>
                    </a:lnTo>
                    <a:lnTo>
                      <a:pt x="16" y="8"/>
                    </a:lnTo>
                    <a:lnTo>
                      <a:pt x="16" y="6"/>
                    </a:lnTo>
                    <a:lnTo>
                      <a:pt x="18" y="6"/>
                    </a:lnTo>
                    <a:lnTo>
                      <a:pt x="22" y="2"/>
                    </a:lnTo>
                    <a:lnTo>
                      <a:pt x="27" y="0"/>
                    </a:lnTo>
                    <a:lnTo>
                      <a:pt x="24" y="5"/>
                    </a:lnTo>
                    <a:lnTo>
                      <a:pt x="24" y="5"/>
                    </a:lnTo>
                    <a:lnTo>
                      <a:pt x="27" y="2"/>
                    </a:lnTo>
                    <a:lnTo>
                      <a:pt x="30" y="0"/>
                    </a:lnTo>
                    <a:lnTo>
                      <a:pt x="30" y="0"/>
                    </a:lnTo>
                    <a:lnTo>
                      <a:pt x="31" y="0"/>
                    </a:lnTo>
                    <a:lnTo>
                      <a:pt x="34" y="0"/>
                    </a:lnTo>
                    <a:lnTo>
                      <a:pt x="34" y="2"/>
                    </a:lnTo>
                    <a:lnTo>
                      <a:pt x="34" y="2"/>
                    </a:lnTo>
                    <a:lnTo>
                      <a:pt x="34" y="5"/>
                    </a:lnTo>
                    <a:lnTo>
                      <a:pt x="34" y="6"/>
                    </a:lnTo>
                    <a:lnTo>
                      <a:pt x="34" y="8"/>
                    </a:lnTo>
                    <a:lnTo>
                      <a:pt x="37" y="6"/>
                    </a:lnTo>
                    <a:lnTo>
                      <a:pt x="40" y="8"/>
                    </a:lnTo>
                    <a:lnTo>
                      <a:pt x="40" y="9"/>
                    </a:lnTo>
                    <a:lnTo>
                      <a:pt x="40" y="12"/>
                    </a:lnTo>
                    <a:lnTo>
                      <a:pt x="42" y="9"/>
                    </a:lnTo>
                    <a:lnTo>
                      <a:pt x="42" y="12"/>
                    </a:lnTo>
                    <a:lnTo>
                      <a:pt x="44" y="12"/>
                    </a:lnTo>
                    <a:lnTo>
                      <a:pt x="46" y="9"/>
                    </a:lnTo>
                    <a:lnTo>
                      <a:pt x="44" y="8"/>
                    </a:lnTo>
                    <a:lnTo>
                      <a:pt x="46" y="6"/>
                    </a:lnTo>
                    <a:lnTo>
                      <a:pt x="48" y="6"/>
                    </a:lnTo>
                    <a:lnTo>
                      <a:pt x="50" y="5"/>
                    </a:lnTo>
                    <a:lnTo>
                      <a:pt x="50" y="5"/>
                    </a:lnTo>
                    <a:lnTo>
                      <a:pt x="53" y="0"/>
                    </a:lnTo>
                    <a:lnTo>
                      <a:pt x="58" y="2"/>
                    </a:lnTo>
                    <a:lnTo>
                      <a:pt x="64" y="2"/>
                    </a:lnTo>
                    <a:lnTo>
                      <a:pt x="68" y="2"/>
                    </a:lnTo>
                    <a:lnTo>
                      <a:pt x="72" y="0"/>
                    </a:lnTo>
                    <a:lnTo>
                      <a:pt x="74" y="2"/>
                    </a:lnTo>
                    <a:lnTo>
                      <a:pt x="74" y="2"/>
                    </a:lnTo>
                    <a:lnTo>
                      <a:pt x="74" y="6"/>
                    </a:lnTo>
                    <a:lnTo>
                      <a:pt x="72" y="8"/>
                    </a:lnTo>
                    <a:lnTo>
                      <a:pt x="74" y="8"/>
                    </a:lnTo>
                    <a:lnTo>
                      <a:pt x="74" y="8"/>
                    </a:lnTo>
                    <a:lnTo>
                      <a:pt x="75" y="9"/>
                    </a:lnTo>
                    <a:lnTo>
                      <a:pt x="74" y="12"/>
                    </a:lnTo>
                    <a:lnTo>
                      <a:pt x="78" y="9"/>
                    </a:lnTo>
                    <a:lnTo>
                      <a:pt x="84" y="9"/>
                    </a:lnTo>
                    <a:lnTo>
                      <a:pt x="81" y="12"/>
                    </a:lnTo>
                    <a:lnTo>
                      <a:pt x="84" y="14"/>
                    </a:lnTo>
                    <a:lnTo>
                      <a:pt x="81" y="24"/>
                    </a:lnTo>
                    <a:lnTo>
                      <a:pt x="81" y="25"/>
                    </a:lnTo>
                    <a:lnTo>
                      <a:pt x="84" y="24"/>
                    </a:lnTo>
                    <a:lnTo>
                      <a:pt x="84" y="28"/>
                    </a:lnTo>
                    <a:lnTo>
                      <a:pt x="87" y="28"/>
                    </a:lnTo>
                    <a:lnTo>
                      <a:pt x="90" y="28"/>
                    </a:lnTo>
                    <a:lnTo>
                      <a:pt x="91" y="30"/>
                    </a:lnTo>
                    <a:lnTo>
                      <a:pt x="91" y="30"/>
                    </a:lnTo>
                    <a:lnTo>
                      <a:pt x="91" y="31"/>
                    </a:lnTo>
                    <a:lnTo>
                      <a:pt x="91" y="34"/>
                    </a:lnTo>
                    <a:lnTo>
                      <a:pt x="93" y="36"/>
                    </a:lnTo>
                    <a:lnTo>
                      <a:pt x="96" y="34"/>
                    </a:lnTo>
                    <a:lnTo>
                      <a:pt x="96" y="38"/>
                    </a:lnTo>
                    <a:lnTo>
                      <a:pt x="93" y="38"/>
                    </a:lnTo>
                    <a:lnTo>
                      <a:pt x="90" y="40"/>
                    </a:lnTo>
                    <a:lnTo>
                      <a:pt x="90" y="41"/>
                    </a:lnTo>
                    <a:lnTo>
                      <a:pt x="87" y="44"/>
                    </a:lnTo>
                    <a:lnTo>
                      <a:pt x="87" y="46"/>
                    </a:lnTo>
                    <a:lnTo>
                      <a:pt x="85" y="46"/>
                    </a:lnTo>
                    <a:lnTo>
                      <a:pt x="80" y="44"/>
                    </a:lnTo>
                    <a:lnTo>
                      <a:pt x="74" y="50"/>
                    </a:lnTo>
                    <a:lnTo>
                      <a:pt x="72" y="50"/>
                    </a:lnTo>
                    <a:lnTo>
                      <a:pt x="68" y="50"/>
                    </a:lnTo>
                    <a:lnTo>
                      <a:pt x="68" y="52"/>
                    </a:lnTo>
                    <a:lnTo>
                      <a:pt x="65" y="53"/>
                    </a:lnTo>
                    <a:lnTo>
                      <a:pt x="64" y="59"/>
                    </a:lnTo>
                    <a:lnTo>
                      <a:pt x="64" y="59"/>
                    </a:lnTo>
                    <a:lnTo>
                      <a:pt x="62" y="59"/>
                    </a:lnTo>
                    <a:lnTo>
                      <a:pt x="62" y="63"/>
                    </a:lnTo>
                    <a:lnTo>
                      <a:pt x="59" y="62"/>
                    </a:lnTo>
                    <a:lnTo>
                      <a:pt x="59" y="59"/>
                    </a:lnTo>
                    <a:lnTo>
                      <a:pt x="58" y="57"/>
                    </a:lnTo>
                    <a:lnTo>
                      <a:pt x="50" y="56"/>
                    </a:lnTo>
                    <a:lnTo>
                      <a:pt x="48" y="53"/>
                    </a:lnTo>
                    <a:lnTo>
                      <a:pt x="48" y="53"/>
                    </a:lnTo>
                    <a:lnTo>
                      <a:pt x="46" y="53"/>
                    </a:lnTo>
                    <a:lnTo>
                      <a:pt x="44" y="56"/>
                    </a:lnTo>
                    <a:lnTo>
                      <a:pt x="42" y="56"/>
                    </a:lnTo>
                    <a:lnTo>
                      <a:pt x="40" y="53"/>
                    </a:lnTo>
                    <a:lnTo>
                      <a:pt x="37" y="52"/>
                    </a:lnTo>
                    <a:lnTo>
                      <a:pt x="36" y="53"/>
                    </a:lnTo>
                    <a:lnTo>
                      <a:pt x="34" y="56"/>
                    </a:lnTo>
                    <a:lnTo>
                      <a:pt x="31" y="56"/>
                    </a:lnTo>
                    <a:lnTo>
                      <a:pt x="30" y="57"/>
                    </a:lnTo>
                    <a:lnTo>
                      <a:pt x="28" y="57"/>
                    </a:lnTo>
                    <a:lnTo>
                      <a:pt x="27" y="57"/>
                    </a:lnTo>
                    <a:lnTo>
                      <a:pt x="27" y="56"/>
                    </a:lnTo>
                    <a:lnTo>
                      <a:pt x="24" y="56"/>
                    </a:lnTo>
                    <a:lnTo>
                      <a:pt x="27" y="52"/>
                    </a:lnTo>
                    <a:lnTo>
                      <a:pt x="24" y="52"/>
                    </a:lnTo>
                    <a:lnTo>
                      <a:pt x="28" y="47"/>
                    </a:lnTo>
                    <a:lnTo>
                      <a:pt x="28" y="44"/>
                    </a:lnTo>
                    <a:lnTo>
                      <a:pt x="27" y="44"/>
                    </a:lnTo>
                    <a:lnTo>
                      <a:pt x="24" y="41"/>
                    </a:lnTo>
                    <a:lnTo>
                      <a:pt x="22" y="41"/>
                    </a:lnTo>
                    <a:lnTo>
                      <a:pt x="22" y="38"/>
                    </a:lnTo>
                    <a:lnTo>
                      <a:pt x="22" y="30"/>
                    </a:lnTo>
                    <a:lnTo>
                      <a:pt x="16" y="30"/>
                    </a:lnTo>
                    <a:lnTo>
                      <a:pt x="12" y="34"/>
                    </a:lnTo>
                    <a:lnTo>
                      <a:pt x="5" y="44"/>
                    </a:lnTo>
                    <a:lnTo>
                      <a:pt x="5" y="44"/>
                    </a:lnTo>
                    <a:lnTo>
                      <a:pt x="5" y="40"/>
                    </a:lnTo>
                    <a:lnTo>
                      <a:pt x="5" y="38"/>
                    </a:lnTo>
                    <a:lnTo>
                      <a:pt x="2" y="38"/>
                    </a:lnTo>
                    <a:lnTo>
                      <a:pt x="0" y="38"/>
                    </a:lnTo>
                    <a:lnTo>
                      <a:pt x="2" y="36"/>
                    </a:lnTo>
                    <a:lnTo>
                      <a:pt x="5" y="34"/>
                    </a:lnTo>
                    <a:lnTo>
                      <a:pt x="5" y="34"/>
                    </a:lnTo>
                    <a:lnTo>
                      <a:pt x="5" y="30"/>
                    </a:lnTo>
                    <a:lnTo>
                      <a:pt x="6" y="28"/>
                    </a:lnTo>
                    <a:lnTo>
                      <a:pt x="6" y="25"/>
                    </a:lnTo>
                    <a:lnTo>
                      <a:pt x="8" y="24"/>
                    </a:lnTo>
                    <a:lnTo>
                      <a:pt x="8" y="25"/>
                    </a:lnTo>
                    <a:lnTo>
                      <a:pt x="11" y="24"/>
                    </a:lnTo>
                    <a:lnTo>
                      <a:pt x="11" y="22"/>
                    </a:lnTo>
                    <a:lnTo>
                      <a:pt x="12" y="24"/>
                    </a:lnTo>
                    <a:lnTo>
                      <a:pt x="16" y="22"/>
                    </a:lnTo>
                    <a:lnTo>
                      <a:pt x="18" y="20"/>
                    </a:lnTo>
                    <a:lnTo>
                      <a:pt x="18" y="18"/>
                    </a:lnTo>
                    <a:lnTo>
                      <a:pt x="16" y="18"/>
                    </a:lnTo>
                    <a:lnTo>
                      <a:pt x="16" y="16"/>
                    </a:lnTo>
                    <a:lnTo>
                      <a:pt x="12" y="18"/>
                    </a:lnTo>
                    <a:lnTo>
                      <a:pt x="12" y="18"/>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5" name="Freeform 946">
                <a:extLst>
                  <a:ext uri="{FF2B5EF4-FFF2-40B4-BE49-F238E27FC236}">
                    <a16:creationId xmlns:a16="http://schemas.microsoft.com/office/drawing/2014/main" id="{43EDF2C1-F544-42B4-AC00-8AD46D5D57E5}"/>
                  </a:ext>
                </a:extLst>
              </p:cNvPr>
              <p:cNvSpPr>
                <a:spLocks/>
              </p:cNvSpPr>
              <p:nvPr/>
            </p:nvSpPr>
            <p:spPr bwMode="auto">
              <a:xfrm>
                <a:off x="3846513" y="3546475"/>
                <a:ext cx="6350" cy="79375"/>
              </a:xfrm>
              <a:custGeom>
                <a:avLst/>
                <a:gdLst>
                  <a:gd name="T0" fmla="*/ 2 w 4"/>
                  <a:gd name="T1" fmla="*/ 9 h 50"/>
                  <a:gd name="T2" fmla="*/ 2 w 4"/>
                  <a:gd name="T3" fmla="*/ 13 h 50"/>
                  <a:gd name="T4" fmla="*/ 2 w 4"/>
                  <a:gd name="T5" fmla="*/ 12 h 50"/>
                  <a:gd name="T6" fmla="*/ 4 w 4"/>
                  <a:gd name="T7" fmla="*/ 12 h 50"/>
                  <a:gd name="T8" fmla="*/ 4 w 4"/>
                  <a:gd name="T9" fmla="*/ 13 h 50"/>
                  <a:gd name="T10" fmla="*/ 4 w 4"/>
                  <a:gd name="T11" fmla="*/ 13 h 50"/>
                  <a:gd name="T12" fmla="*/ 4 w 4"/>
                  <a:gd name="T13" fmla="*/ 18 h 50"/>
                  <a:gd name="T14" fmla="*/ 4 w 4"/>
                  <a:gd name="T15" fmla="*/ 18 h 50"/>
                  <a:gd name="T16" fmla="*/ 4 w 4"/>
                  <a:gd name="T17" fmla="*/ 25 h 50"/>
                  <a:gd name="T18" fmla="*/ 4 w 4"/>
                  <a:gd name="T19" fmla="*/ 35 h 50"/>
                  <a:gd name="T20" fmla="*/ 4 w 4"/>
                  <a:gd name="T21" fmla="*/ 40 h 50"/>
                  <a:gd name="T22" fmla="*/ 4 w 4"/>
                  <a:gd name="T23" fmla="*/ 41 h 50"/>
                  <a:gd name="T24" fmla="*/ 4 w 4"/>
                  <a:gd name="T25" fmla="*/ 40 h 50"/>
                  <a:gd name="T26" fmla="*/ 4 w 4"/>
                  <a:gd name="T27" fmla="*/ 41 h 50"/>
                  <a:gd name="T28" fmla="*/ 4 w 4"/>
                  <a:gd name="T29" fmla="*/ 43 h 50"/>
                  <a:gd name="T30" fmla="*/ 4 w 4"/>
                  <a:gd name="T31" fmla="*/ 46 h 50"/>
                  <a:gd name="T32" fmla="*/ 4 w 4"/>
                  <a:gd name="T33" fmla="*/ 50 h 50"/>
                  <a:gd name="T34" fmla="*/ 4 w 4"/>
                  <a:gd name="T35" fmla="*/ 50 h 50"/>
                  <a:gd name="T36" fmla="*/ 2 w 4"/>
                  <a:gd name="T37" fmla="*/ 43 h 50"/>
                  <a:gd name="T38" fmla="*/ 2 w 4"/>
                  <a:gd name="T39" fmla="*/ 40 h 50"/>
                  <a:gd name="T40" fmla="*/ 2 w 4"/>
                  <a:gd name="T41" fmla="*/ 29 h 50"/>
                  <a:gd name="T42" fmla="*/ 0 w 4"/>
                  <a:gd name="T43" fmla="*/ 25 h 50"/>
                  <a:gd name="T44" fmla="*/ 0 w 4"/>
                  <a:gd name="T45" fmla="*/ 24 h 50"/>
                  <a:gd name="T46" fmla="*/ 0 w 4"/>
                  <a:gd name="T47" fmla="*/ 24 h 50"/>
                  <a:gd name="T48" fmla="*/ 0 w 4"/>
                  <a:gd name="T49" fmla="*/ 24 h 50"/>
                  <a:gd name="T50" fmla="*/ 0 w 4"/>
                  <a:gd name="T51" fmla="*/ 24 h 50"/>
                  <a:gd name="T52" fmla="*/ 0 w 4"/>
                  <a:gd name="T53" fmla="*/ 19 h 50"/>
                  <a:gd name="T54" fmla="*/ 0 w 4"/>
                  <a:gd name="T55" fmla="*/ 18 h 50"/>
                  <a:gd name="T56" fmla="*/ 0 w 4"/>
                  <a:gd name="T57" fmla="*/ 13 h 50"/>
                  <a:gd name="T58" fmla="*/ 0 w 4"/>
                  <a:gd name="T59" fmla="*/ 9 h 50"/>
                  <a:gd name="T60" fmla="*/ 0 w 4"/>
                  <a:gd name="T61" fmla="*/ 8 h 50"/>
                  <a:gd name="T62" fmla="*/ 0 w 4"/>
                  <a:gd name="T63" fmla="*/ 0 h 50"/>
                  <a:gd name="T64" fmla="*/ 2 w 4"/>
                  <a:gd name="T65" fmla="*/ 0 h 50"/>
                  <a:gd name="T66" fmla="*/ 2 w 4"/>
                  <a:gd name="T67" fmla="*/ 2 h 50"/>
                  <a:gd name="T68" fmla="*/ 2 w 4"/>
                  <a:gd name="T69" fmla="*/ 2 h 50"/>
                  <a:gd name="T70" fmla="*/ 2 w 4"/>
                  <a:gd name="T71" fmla="*/ 3 h 50"/>
                  <a:gd name="T72" fmla="*/ 2 w 4"/>
                  <a:gd name="T73" fmla="*/ 9 h 50"/>
                  <a:gd name="T74" fmla="*/ 2 w 4"/>
                  <a:gd name="T75" fmla="*/ 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 h="50">
                    <a:moveTo>
                      <a:pt x="2" y="9"/>
                    </a:moveTo>
                    <a:lnTo>
                      <a:pt x="2" y="13"/>
                    </a:lnTo>
                    <a:lnTo>
                      <a:pt x="2" y="12"/>
                    </a:lnTo>
                    <a:lnTo>
                      <a:pt x="4" y="12"/>
                    </a:lnTo>
                    <a:lnTo>
                      <a:pt x="4" y="13"/>
                    </a:lnTo>
                    <a:lnTo>
                      <a:pt x="4" y="13"/>
                    </a:lnTo>
                    <a:lnTo>
                      <a:pt x="4" y="18"/>
                    </a:lnTo>
                    <a:lnTo>
                      <a:pt x="4" y="18"/>
                    </a:lnTo>
                    <a:lnTo>
                      <a:pt x="4" y="25"/>
                    </a:lnTo>
                    <a:lnTo>
                      <a:pt x="4" y="35"/>
                    </a:lnTo>
                    <a:lnTo>
                      <a:pt x="4" y="40"/>
                    </a:lnTo>
                    <a:lnTo>
                      <a:pt x="4" y="41"/>
                    </a:lnTo>
                    <a:lnTo>
                      <a:pt x="4" y="40"/>
                    </a:lnTo>
                    <a:lnTo>
                      <a:pt x="4" y="41"/>
                    </a:lnTo>
                    <a:lnTo>
                      <a:pt x="4" y="43"/>
                    </a:lnTo>
                    <a:lnTo>
                      <a:pt x="4" y="46"/>
                    </a:lnTo>
                    <a:lnTo>
                      <a:pt x="4" y="50"/>
                    </a:lnTo>
                    <a:lnTo>
                      <a:pt x="4" y="50"/>
                    </a:lnTo>
                    <a:lnTo>
                      <a:pt x="2" y="43"/>
                    </a:lnTo>
                    <a:lnTo>
                      <a:pt x="2" y="40"/>
                    </a:lnTo>
                    <a:lnTo>
                      <a:pt x="2" y="29"/>
                    </a:lnTo>
                    <a:lnTo>
                      <a:pt x="0" y="25"/>
                    </a:lnTo>
                    <a:lnTo>
                      <a:pt x="0" y="24"/>
                    </a:lnTo>
                    <a:lnTo>
                      <a:pt x="0" y="24"/>
                    </a:lnTo>
                    <a:lnTo>
                      <a:pt x="0" y="24"/>
                    </a:lnTo>
                    <a:lnTo>
                      <a:pt x="0" y="24"/>
                    </a:lnTo>
                    <a:lnTo>
                      <a:pt x="0" y="19"/>
                    </a:lnTo>
                    <a:lnTo>
                      <a:pt x="0" y="18"/>
                    </a:lnTo>
                    <a:lnTo>
                      <a:pt x="0" y="13"/>
                    </a:lnTo>
                    <a:lnTo>
                      <a:pt x="0" y="9"/>
                    </a:lnTo>
                    <a:lnTo>
                      <a:pt x="0" y="8"/>
                    </a:lnTo>
                    <a:lnTo>
                      <a:pt x="0" y="0"/>
                    </a:lnTo>
                    <a:lnTo>
                      <a:pt x="2" y="0"/>
                    </a:lnTo>
                    <a:lnTo>
                      <a:pt x="2" y="2"/>
                    </a:lnTo>
                    <a:lnTo>
                      <a:pt x="2" y="2"/>
                    </a:lnTo>
                    <a:lnTo>
                      <a:pt x="2" y="3"/>
                    </a:lnTo>
                    <a:lnTo>
                      <a:pt x="2" y="9"/>
                    </a:lnTo>
                    <a:lnTo>
                      <a:pt x="2" y="9"/>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6" name="Freeform 947">
                <a:extLst>
                  <a:ext uri="{FF2B5EF4-FFF2-40B4-BE49-F238E27FC236}">
                    <a16:creationId xmlns:a16="http://schemas.microsoft.com/office/drawing/2014/main" id="{E08EE15E-765D-41C4-9F55-BE0167A0F505}"/>
                  </a:ext>
                </a:extLst>
              </p:cNvPr>
              <p:cNvSpPr>
                <a:spLocks/>
              </p:cNvSpPr>
              <p:nvPr/>
            </p:nvSpPr>
            <p:spPr bwMode="auto">
              <a:xfrm>
                <a:off x="4017963" y="3348038"/>
                <a:ext cx="55563" cy="26988"/>
              </a:xfrm>
              <a:custGeom>
                <a:avLst/>
                <a:gdLst>
                  <a:gd name="T0" fmla="*/ 35 w 35"/>
                  <a:gd name="T1" fmla="*/ 11 h 17"/>
                  <a:gd name="T2" fmla="*/ 26 w 35"/>
                  <a:gd name="T3" fmla="*/ 14 h 17"/>
                  <a:gd name="T4" fmla="*/ 25 w 35"/>
                  <a:gd name="T5" fmla="*/ 14 h 17"/>
                  <a:gd name="T6" fmla="*/ 23 w 35"/>
                  <a:gd name="T7" fmla="*/ 14 h 17"/>
                  <a:gd name="T8" fmla="*/ 19 w 35"/>
                  <a:gd name="T9" fmla="*/ 16 h 17"/>
                  <a:gd name="T10" fmla="*/ 17 w 35"/>
                  <a:gd name="T11" fmla="*/ 16 h 17"/>
                  <a:gd name="T12" fmla="*/ 17 w 35"/>
                  <a:gd name="T13" fmla="*/ 14 h 17"/>
                  <a:gd name="T14" fmla="*/ 15 w 35"/>
                  <a:gd name="T15" fmla="*/ 14 h 17"/>
                  <a:gd name="T16" fmla="*/ 10 w 35"/>
                  <a:gd name="T17" fmla="*/ 16 h 17"/>
                  <a:gd name="T18" fmla="*/ 9 w 35"/>
                  <a:gd name="T19" fmla="*/ 17 h 17"/>
                  <a:gd name="T20" fmla="*/ 7 w 35"/>
                  <a:gd name="T21" fmla="*/ 17 h 17"/>
                  <a:gd name="T22" fmla="*/ 4 w 35"/>
                  <a:gd name="T23" fmla="*/ 16 h 17"/>
                  <a:gd name="T24" fmla="*/ 4 w 35"/>
                  <a:gd name="T25" fmla="*/ 14 h 17"/>
                  <a:gd name="T26" fmla="*/ 0 w 35"/>
                  <a:gd name="T27" fmla="*/ 14 h 17"/>
                  <a:gd name="T28" fmla="*/ 0 w 35"/>
                  <a:gd name="T29" fmla="*/ 11 h 17"/>
                  <a:gd name="T30" fmla="*/ 1 w 35"/>
                  <a:gd name="T31" fmla="*/ 10 h 17"/>
                  <a:gd name="T32" fmla="*/ 3 w 35"/>
                  <a:gd name="T33" fmla="*/ 11 h 17"/>
                  <a:gd name="T34" fmla="*/ 4 w 35"/>
                  <a:gd name="T35" fmla="*/ 11 h 17"/>
                  <a:gd name="T36" fmla="*/ 4 w 35"/>
                  <a:gd name="T37" fmla="*/ 11 h 17"/>
                  <a:gd name="T38" fmla="*/ 7 w 35"/>
                  <a:gd name="T39" fmla="*/ 11 h 17"/>
                  <a:gd name="T40" fmla="*/ 9 w 35"/>
                  <a:gd name="T41" fmla="*/ 11 h 17"/>
                  <a:gd name="T42" fmla="*/ 10 w 35"/>
                  <a:gd name="T43" fmla="*/ 10 h 17"/>
                  <a:gd name="T44" fmla="*/ 9 w 35"/>
                  <a:gd name="T45" fmla="*/ 7 h 17"/>
                  <a:gd name="T46" fmla="*/ 7 w 35"/>
                  <a:gd name="T47" fmla="*/ 7 h 17"/>
                  <a:gd name="T48" fmla="*/ 4 w 35"/>
                  <a:gd name="T49" fmla="*/ 5 h 17"/>
                  <a:gd name="T50" fmla="*/ 9 w 35"/>
                  <a:gd name="T51" fmla="*/ 1 h 17"/>
                  <a:gd name="T52" fmla="*/ 10 w 35"/>
                  <a:gd name="T53" fmla="*/ 0 h 17"/>
                  <a:gd name="T54" fmla="*/ 13 w 35"/>
                  <a:gd name="T55" fmla="*/ 1 h 17"/>
                  <a:gd name="T56" fmla="*/ 15 w 35"/>
                  <a:gd name="T57" fmla="*/ 4 h 17"/>
                  <a:gd name="T58" fmla="*/ 17 w 35"/>
                  <a:gd name="T59" fmla="*/ 4 h 17"/>
                  <a:gd name="T60" fmla="*/ 19 w 35"/>
                  <a:gd name="T61" fmla="*/ 1 h 17"/>
                  <a:gd name="T62" fmla="*/ 21 w 35"/>
                  <a:gd name="T63" fmla="*/ 1 h 17"/>
                  <a:gd name="T64" fmla="*/ 21 w 35"/>
                  <a:gd name="T65" fmla="*/ 1 h 17"/>
                  <a:gd name="T66" fmla="*/ 23 w 35"/>
                  <a:gd name="T67" fmla="*/ 4 h 17"/>
                  <a:gd name="T68" fmla="*/ 31 w 35"/>
                  <a:gd name="T69" fmla="*/ 5 h 17"/>
                  <a:gd name="T70" fmla="*/ 32 w 35"/>
                  <a:gd name="T71" fmla="*/ 7 h 17"/>
                  <a:gd name="T72" fmla="*/ 32 w 35"/>
                  <a:gd name="T73" fmla="*/ 10 h 17"/>
                  <a:gd name="T74" fmla="*/ 35 w 35"/>
                  <a:gd name="T75" fmla="*/ 11 h 17"/>
                  <a:gd name="T76" fmla="*/ 35 w 35"/>
                  <a:gd name="T77"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17">
                    <a:moveTo>
                      <a:pt x="35" y="11"/>
                    </a:moveTo>
                    <a:lnTo>
                      <a:pt x="26" y="14"/>
                    </a:lnTo>
                    <a:lnTo>
                      <a:pt x="25" y="14"/>
                    </a:lnTo>
                    <a:lnTo>
                      <a:pt x="23" y="14"/>
                    </a:lnTo>
                    <a:lnTo>
                      <a:pt x="19" y="16"/>
                    </a:lnTo>
                    <a:lnTo>
                      <a:pt x="17" y="16"/>
                    </a:lnTo>
                    <a:lnTo>
                      <a:pt x="17" y="14"/>
                    </a:lnTo>
                    <a:lnTo>
                      <a:pt x="15" y="14"/>
                    </a:lnTo>
                    <a:lnTo>
                      <a:pt x="10" y="16"/>
                    </a:lnTo>
                    <a:lnTo>
                      <a:pt x="9" y="17"/>
                    </a:lnTo>
                    <a:lnTo>
                      <a:pt x="7" y="17"/>
                    </a:lnTo>
                    <a:lnTo>
                      <a:pt x="4" y="16"/>
                    </a:lnTo>
                    <a:lnTo>
                      <a:pt x="4" y="14"/>
                    </a:lnTo>
                    <a:lnTo>
                      <a:pt x="0" y="14"/>
                    </a:lnTo>
                    <a:lnTo>
                      <a:pt x="0" y="11"/>
                    </a:lnTo>
                    <a:lnTo>
                      <a:pt x="1" y="10"/>
                    </a:lnTo>
                    <a:lnTo>
                      <a:pt x="3" y="11"/>
                    </a:lnTo>
                    <a:lnTo>
                      <a:pt x="4" y="11"/>
                    </a:lnTo>
                    <a:lnTo>
                      <a:pt x="4" y="11"/>
                    </a:lnTo>
                    <a:lnTo>
                      <a:pt x="7" y="11"/>
                    </a:lnTo>
                    <a:lnTo>
                      <a:pt x="9" y="11"/>
                    </a:lnTo>
                    <a:lnTo>
                      <a:pt x="10" y="10"/>
                    </a:lnTo>
                    <a:lnTo>
                      <a:pt x="9" y="7"/>
                    </a:lnTo>
                    <a:lnTo>
                      <a:pt x="7" y="7"/>
                    </a:lnTo>
                    <a:lnTo>
                      <a:pt x="4" y="5"/>
                    </a:lnTo>
                    <a:lnTo>
                      <a:pt x="9" y="1"/>
                    </a:lnTo>
                    <a:lnTo>
                      <a:pt x="10" y="0"/>
                    </a:lnTo>
                    <a:lnTo>
                      <a:pt x="13" y="1"/>
                    </a:lnTo>
                    <a:lnTo>
                      <a:pt x="15" y="4"/>
                    </a:lnTo>
                    <a:lnTo>
                      <a:pt x="17" y="4"/>
                    </a:lnTo>
                    <a:lnTo>
                      <a:pt x="19" y="1"/>
                    </a:lnTo>
                    <a:lnTo>
                      <a:pt x="21" y="1"/>
                    </a:lnTo>
                    <a:lnTo>
                      <a:pt x="21" y="1"/>
                    </a:lnTo>
                    <a:lnTo>
                      <a:pt x="23" y="4"/>
                    </a:lnTo>
                    <a:lnTo>
                      <a:pt x="31" y="5"/>
                    </a:lnTo>
                    <a:lnTo>
                      <a:pt x="32" y="7"/>
                    </a:lnTo>
                    <a:lnTo>
                      <a:pt x="32" y="10"/>
                    </a:lnTo>
                    <a:lnTo>
                      <a:pt x="35" y="11"/>
                    </a:lnTo>
                    <a:lnTo>
                      <a:pt x="35" y="1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7" name="Freeform 948">
                <a:extLst>
                  <a:ext uri="{FF2B5EF4-FFF2-40B4-BE49-F238E27FC236}">
                    <a16:creationId xmlns:a16="http://schemas.microsoft.com/office/drawing/2014/main" id="{D8589CE1-5A99-4EEB-93E4-3FE93047132D}"/>
                  </a:ext>
                </a:extLst>
              </p:cNvPr>
              <p:cNvSpPr>
                <a:spLocks/>
              </p:cNvSpPr>
              <p:nvPr/>
            </p:nvSpPr>
            <p:spPr bwMode="auto">
              <a:xfrm>
                <a:off x="4154488" y="3605213"/>
                <a:ext cx="38100" cy="34925"/>
              </a:xfrm>
              <a:custGeom>
                <a:avLst/>
                <a:gdLst>
                  <a:gd name="T0" fmla="*/ 9 w 24"/>
                  <a:gd name="T1" fmla="*/ 22 h 22"/>
                  <a:gd name="T2" fmla="*/ 6 w 24"/>
                  <a:gd name="T3" fmla="*/ 20 h 22"/>
                  <a:gd name="T4" fmla="*/ 2 w 24"/>
                  <a:gd name="T5" fmla="*/ 14 h 22"/>
                  <a:gd name="T6" fmla="*/ 0 w 24"/>
                  <a:gd name="T7" fmla="*/ 13 h 22"/>
                  <a:gd name="T8" fmla="*/ 2 w 24"/>
                  <a:gd name="T9" fmla="*/ 10 h 22"/>
                  <a:gd name="T10" fmla="*/ 0 w 24"/>
                  <a:gd name="T11" fmla="*/ 10 h 22"/>
                  <a:gd name="T12" fmla="*/ 0 w 24"/>
                  <a:gd name="T13" fmla="*/ 4 h 22"/>
                  <a:gd name="T14" fmla="*/ 2 w 24"/>
                  <a:gd name="T15" fmla="*/ 4 h 22"/>
                  <a:gd name="T16" fmla="*/ 2 w 24"/>
                  <a:gd name="T17" fmla="*/ 3 h 22"/>
                  <a:gd name="T18" fmla="*/ 6 w 24"/>
                  <a:gd name="T19" fmla="*/ 0 h 22"/>
                  <a:gd name="T20" fmla="*/ 9 w 24"/>
                  <a:gd name="T21" fmla="*/ 3 h 22"/>
                  <a:gd name="T22" fmla="*/ 12 w 24"/>
                  <a:gd name="T23" fmla="*/ 3 h 22"/>
                  <a:gd name="T24" fmla="*/ 15 w 24"/>
                  <a:gd name="T25" fmla="*/ 3 h 22"/>
                  <a:gd name="T26" fmla="*/ 15 w 24"/>
                  <a:gd name="T27" fmla="*/ 4 h 22"/>
                  <a:gd name="T28" fmla="*/ 19 w 24"/>
                  <a:gd name="T29" fmla="*/ 3 h 22"/>
                  <a:gd name="T30" fmla="*/ 22 w 24"/>
                  <a:gd name="T31" fmla="*/ 3 h 22"/>
                  <a:gd name="T32" fmla="*/ 24 w 24"/>
                  <a:gd name="T33" fmla="*/ 0 h 22"/>
                  <a:gd name="T34" fmla="*/ 24 w 24"/>
                  <a:gd name="T35" fmla="*/ 4 h 22"/>
                  <a:gd name="T36" fmla="*/ 24 w 24"/>
                  <a:gd name="T37" fmla="*/ 9 h 22"/>
                  <a:gd name="T38" fmla="*/ 24 w 24"/>
                  <a:gd name="T39" fmla="*/ 10 h 22"/>
                  <a:gd name="T40" fmla="*/ 24 w 24"/>
                  <a:gd name="T41" fmla="*/ 13 h 22"/>
                  <a:gd name="T42" fmla="*/ 22 w 24"/>
                  <a:gd name="T43" fmla="*/ 14 h 22"/>
                  <a:gd name="T44" fmla="*/ 18 w 24"/>
                  <a:gd name="T45" fmla="*/ 16 h 22"/>
                  <a:gd name="T46" fmla="*/ 16 w 24"/>
                  <a:gd name="T47" fmla="*/ 16 h 22"/>
                  <a:gd name="T48" fmla="*/ 16 w 24"/>
                  <a:gd name="T49" fmla="*/ 20 h 22"/>
                  <a:gd name="T50" fmla="*/ 10 w 24"/>
                  <a:gd name="T51" fmla="*/ 22 h 22"/>
                  <a:gd name="T52" fmla="*/ 9 w 24"/>
                  <a:gd name="T53" fmla="*/ 22 h 22"/>
                  <a:gd name="T54" fmla="*/ 9 w 24"/>
                  <a:gd name="T5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 h="22">
                    <a:moveTo>
                      <a:pt x="9" y="22"/>
                    </a:moveTo>
                    <a:lnTo>
                      <a:pt x="6" y="20"/>
                    </a:lnTo>
                    <a:lnTo>
                      <a:pt x="2" y="14"/>
                    </a:lnTo>
                    <a:lnTo>
                      <a:pt x="0" y="13"/>
                    </a:lnTo>
                    <a:lnTo>
                      <a:pt x="2" y="10"/>
                    </a:lnTo>
                    <a:lnTo>
                      <a:pt x="0" y="10"/>
                    </a:lnTo>
                    <a:lnTo>
                      <a:pt x="0" y="4"/>
                    </a:lnTo>
                    <a:lnTo>
                      <a:pt x="2" y="4"/>
                    </a:lnTo>
                    <a:lnTo>
                      <a:pt x="2" y="3"/>
                    </a:lnTo>
                    <a:lnTo>
                      <a:pt x="6" y="0"/>
                    </a:lnTo>
                    <a:lnTo>
                      <a:pt x="9" y="3"/>
                    </a:lnTo>
                    <a:lnTo>
                      <a:pt x="12" y="3"/>
                    </a:lnTo>
                    <a:lnTo>
                      <a:pt x="15" y="3"/>
                    </a:lnTo>
                    <a:lnTo>
                      <a:pt x="15" y="4"/>
                    </a:lnTo>
                    <a:lnTo>
                      <a:pt x="19" y="3"/>
                    </a:lnTo>
                    <a:lnTo>
                      <a:pt x="22" y="3"/>
                    </a:lnTo>
                    <a:lnTo>
                      <a:pt x="24" y="0"/>
                    </a:lnTo>
                    <a:lnTo>
                      <a:pt x="24" y="4"/>
                    </a:lnTo>
                    <a:lnTo>
                      <a:pt x="24" y="9"/>
                    </a:lnTo>
                    <a:lnTo>
                      <a:pt x="24" y="10"/>
                    </a:lnTo>
                    <a:lnTo>
                      <a:pt x="24" y="13"/>
                    </a:lnTo>
                    <a:lnTo>
                      <a:pt x="22" y="14"/>
                    </a:lnTo>
                    <a:lnTo>
                      <a:pt x="18" y="16"/>
                    </a:lnTo>
                    <a:lnTo>
                      <a:pt x="16" y="16"/>
                    </a:lnTo>
                    <a:lnTo>
                      <a:pt x="16" y="20"/>
                    </a:lnTo>
                    <a:lnTo>
                      <a:pt x="10" y="22"/>
                    </a:lnTo>
                    <a:lnTo>
                      <a:pt x="9" y="22"/>
                    </a:lnTo>
                    <a:lnTo>
                      <a:pt x="9" y="2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8" name="Freeform 949">
                <a:extLst>
                  <a:ext uri="{FF2B5EF4-FFF2-40B4-BE49-F238E27FC236}">
                    <a16:creationId xmlns:a16="http://schemas.microsoft.com/office/drawing/2014/main" id="{E6B53D35-AB89-4A79-B9AF-A7C74240F055}"/>
                  </a:ext>
                </a:extLst>
              </p:cNvPr>
              <p:cNvSpPr>
                <a:spLocks/>
              </p:cNvSpPr>
              <p:nvPr/>
            </p:nvSpPr>
            <p:spPr bwMode="auto">
              <a:xfrm>
                <a:off x="4737101" y="3570288"/>
                <a:ext cx="0" cy="4763"/>
              </a:xfrm>
              <a:custGeom>
                <a:avLst/>
                <a:gdLst>
                  <a:gd name="T0" fmla="*/ 0 h 3"/>
                  <a:gd name="T1" fmla="*/ 3 h 3"/>
                  <a:gd name="T2" fmla="*/ 3 h 3"/>
                  <a:gd name="T3" fmla="*/ 3 h 3"/>
                  <a:gd name="T4" fmla="*/ 0 h 3"/>
                  <a:gd name="T5" fmla="*/ 0 h 3"/>
                  <a:gd name="T6" fmla="*/ 0 h 3"/>
                </a:gdLst>
                <a:ahLst/>
                <a:cxnLst>
                  <a:cxn ang="0">
                    <a:pos x="0" y="T0"/>
                  </a:cxn>
                  <a:cxn ang="0">
                    <a:pos x="0" y="T1"/>
                  </a:cxn>
                  <a:cxn ang="0">
                    <a:pos x="0" y="T2"/>
                  </a:cxn>
                  <a:cxn ang="0">
                    <a:pos x="0" y="T3"/>
                  </a:cxn>
                  <a:cxn ang="0">
                    <a:pos x="0" y="T4"/>
                  </a:cxn>
                  <a:cxn ang="0">
                    <a:pos x="0" y="T5"/>
                  </a:cxn>
                  <a:cxn ang="0">
                    <a:pos x="0" y="T6"/>
                  </a:cxn>
                </a:cxnLst>
                <a:rect l="0" t="0" r="r" b="b"/>
                <a:pathLst>
                  <a:path h="3">
                    <a:moveTo>
                      <a:pt x="0" y="0"/>
                    </a:moveTo>
                    <a:lnTo>
                      <a:pt x="0" y="3"/>
                    </a:lnTo>
                    <a:lnTo>
                      <a:pt x="0" y="3"/>
                    </a:lnTo>
                    <a:lnTo>
                      <a:pt x="0" y="3"/>
                    </a:lnTo>
                    <a:lnTo>
                      <a:pt x="0"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9" name="Freeform 950">
                <a:extLst>
                  <a:ext uri="{FF2B5EF4-FFF2-40B4-BE49-F238E27FC236}">
                    <a16:creationId xmlns:a16="http://schemas.microsoft.com/office/drawing/2014/main" id="{80B06C55-FA2E-4D8D-B5A9-8BD0DDBE4E47}"/>
                  </a:ext>
                </a:extLst>
              </p:cNvPr>
              <p:cNvSpPr>
                <a:spLocks/>
              </p:cNvSpPr>
              <p:nvPr/>
            </p:nvSpPr>
            <p:spPr bwMode="auto">
              <a:xfrm>
                <a:off x="4333876" y="3416300"/>
                <a:ext cx="22225" cy="33338"/>
              </a:xfrm>
              <a:custGeom>
                <a:avLst/>
                <a:gdLst>
                  <a:gd name="T0" fmla="*/ 3 w 14"/>
                  <a:gd name="T1" fmla="*/ 5 h 21"/>
                  <a:gd name="T2" fmla="*/ 3 w 14"/>
                  <a:gd name="T3" fmla="*/ 2 h 21"/>
                  <a:gd name="T4" fmla="*/ 6 w 14"/>
                  <a:gd name="T5" fmla="*/ 2 h 21"/>
                  <a:gd name="T6" fmla="*/ 8 w 14"/>
                  <a:gd name="T7" fmla="*/ 0 h 21"/>
                  <a:gd name="T8" fmla="*/ 10 w 14"/>
                  <a:gd name="T9" fmla="*/ 2 h 21"/>
                  <a:gd name="T10" fmla="*/ 12 w 14"/>
                  <a:gd name="T11" fmla="*/ 6 h 21"/>
                  <a:gd name="T12" fmla="*/ 14 w 14"/>
                  <a:gd name="T13" fmla="*/ 10 h 21"/>
                  <a:gd name="T14" fmla="*/ 14 w 14"/>
                  <a:gd name="T15" fmla="*/ 15 h 21"/>
                  <a:gd name="T16" fmla="*/ 12 w 14"/>
                  <a:gd name="T17" fmla="*/ 16 h 21"/>
                  <a:gd name="T18" fmla="*/ 10 w 14"/>
                  <a:gd name="T19" fmla="*/ 18 h 21"/>
                  <a:gd name="T20" fmla="*/ 8 w 14"/>
                  <a:gd name="T21" fmla="*/ 18 h 21"/>
                  <a:gd name="T22" fmla="*/ 3 w 14"/>
                  <a:gd name="T23" fmla="*/ 21 h 21"/>
                  <a:gd name="T24" fmla="*/ 0 w 14"/>
                  <a:gd name="T25" fmla="*/ 21 h 21"/>
                  <a:gd name="T26" fmla="*/ 3 w 14"/>
                  <a:gd name="T27" fmla="*/ 12 h 21"/>
                  <a:gd name="T28" fmla="*/ 0 w 14"/>
                  <a:gd name="T29" fmla="*/ 10 h 21"/>
                  <a:gd name="T30" fmla="*/ 3 w 14"/>
                  <a:gd name="T31" fmla="*/ 6 h 21"/>
                  <a:gd name="T32" fmla="*/ 3 w 14"/>
                  <a:gd name="T33" fmla="*/ 5 h 21"/>
                  <a:gd name="T34" fmla="*/ 3 w 14"/>
                  <a:gd name="T35"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21">
                    <a:moveTo>
                      <a:pt x="3" y="5"/>
                    </a:moveTo>
                    <a:lnTo>
                      <a:pt x="3" y="2"/>
                    </a:lnTo>
                    <a:lnTo>
                      <a:pt x="6" y="2"/>
                    </a:lnTo>
                    <a:lnTo>
                      <a:pt x="8" y="0"/>
                    </a:lnTo>
                    <a:lnTo>
                      <a:pt x="10" y="2"/>
                    </a:lnTo>
                    <a:lnTo>
                      <a:pt x="12" y="6"/>
                    </a:lnTo>
                    <a:lnTo>
                      <a:pt x="14" y="10"/>
                    </a:lnTo>
                    <a:lnTo>
                      <a:pt x="14" y="15"/>
                    </a:lnTo>
                    <a:lnTo>
                      <a:pt x="12" y="16"/>
                    </a:lnTo>
                    <a:lnTo>
                      <a:pt x="10" y="18"/>
                    </a:lnTo>
                    <a:lnTo>
                      <a:pt x="8" y="18"/>
                    </a:lnTo>
                    <a:lnTo>
                      <a:pt x="3" y="21"/>
                    </a:lnTo>
                    <a:lnTo>
                      <a:pt x="0" y="21"/>
                    </a:lnTo>
                    <a:lnTo>
                      <a:pt x="3" y="12"/>
                    </a:lnTo>
                    <a:lnTo>
                      <a:pt x="0" y="10"/>
                    </a:lnTo>
                    <a:lnTo>
                      <a:pt x="3" y="6"/>
                    </a:lnTo>
                    <a:lnTo>
                      <a:pt x="3" y="5"/>
                    </a:lnTo>
                    <a:lnTo>
                      <a:pt x="3" y="5"/>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0" name="Freeform 951">
                <a:extLst>
                  <a:ext uri="{FF2B5EF4-FFF2-40B4-BE49-F238E27FC236}">
                    <a16:creationId xmlns:a16="http://schemas.microsoft.com/office/drawing/2014/main" id="{DAE2BCD4-2FC1-427A-9F49-4F61F1A134CC}"/>
                  </a:ext>
                </a:extLst>
              </p:cNvPr>
              <p:cNvSpPr>
                <a:spLocks/>
              </p:cNvSpPr>
              <p:nvPr/>
            </p:nvSpPr>
            <p:spPr bwMode="auto">
              <a:xfrm>
                <a:off x="3908426" y="3394075"/>
                <a:ext cx="7938" cy="12700"/>
              </a:xfrm>
              <a:custGeom>
                <a:avLst/>
                <a:gdLst>
                  <a:gd name="T0" fmla="*/ 3 w 5"/>
                  <a:gd name="T1" fmla="*/ 8 h 8"/>
                  <a:gd name="T2" fmla="*/ 0 w 5"/>
                  <a:gd name="T3" fmla="*/ 7 h 8"/>
                  <a:gd name="T4" fmla="*/ 3 w 5"/>
                  <a:gd name="T5" fmla="*/ 4 h 8"/>
                  <a:gd name="T6" fmla="*/ 0 w 5"/>
                  <a:gd name="T7" fmla="*/ 3 h 8"/>
                  <a:gd name="T8" fmla="*/ 5 w 5"/>
                  <a:gd name="T9" fmla="*/ 0 h 8"/>
                  <a:gd name="T10" fmla="*/ 5 w 5"/>
                  <a:gd name="T11" fmla="*/ 0 h 8"/>
                  <a:gd name="T12" fmla="*/ 5 w 5"/>
                  <a:gd name="T13" fmla="*/ 3 h 8"/>
                  <a:gd name="T14" fmla="*/ 3 w 5"/>
                  <a:gd name="T15" fmla="*/ 8 h 8"/>
                  <a:gd name="T16" fmla="*/ 3 w 5"/>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8">
                    <a:moveTo>
                      <a:pt x="3" y="8"/>
                    </a:moveTo>
                    <a:lnTo>
                      <a:pt x="0" y="7"/>
                    </a:lnTo>
                    <a:lnTo>
                      <a:pt x="3" y="4"/>
                    </a:lnTo>
                    <a:lnTo>
                      <a:pt x="0" y="3"/>
                    </a:lnTo>
                    <a:lnTo>
                      <a:pt x="5" y="0"/>
                    </a:lnTo>
                    <a:lnTo>
                      <a:pt x="5" y="0"/>
                    </a:lnTo>
                    <a:lnTo>
                      <a:pt x="5" y="3"/>
                    </a:lnTo>
                    <a:lnTo>
                      <a:pt x="3" y="8"/>
                    </a:lnTo>
                    <a:lnTo>
                      <a:pt x="3" y="8"/>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1" name="Freeform 952">
                <a:extLst>
                  <a:ext uri="{FF2B5EF4-FFF2-40B4-BE49-F238E27FC236}">
                    <a16:creationId xmlns:a16="http://schemas.microsoft.com/office/drawing/2014/main" id="{9814DAE4-31D3-4873-929E-2ED3B3BFCB21}"/>
                  </a:ext>
                </a:extLst>
              </p:cNvPr>
              <p:cNvSpPr>
                <a:spLocks/>
              </p:cNvSpPr>
              <p:nvPr/>
            </p:nvSpPr>
            <p:spPr bwMode="auto">
              <a:xfrm>
                <a:off x="4143376" y="3540125"/>
                <a:ext cx="52388" cy="71438"/>
              </a:xfrm>
              <a:custGeom>
                <a:avLst/>
                <a:gdLst>
                  <a:gd name="T0" fmla="*/ 9 w 33"/>
                  <a:gd name="T1" fmla="*/ 0 h 45"/>
                  <a:gd name="T2" fmla="*/ 11 w 33"/>
                  <a:gd name="T3" fmla="*/ 4 h 45"/>
                  <a:gd name="T4" fmla="*/ 13 w 33"/>
                  <a:gd name="T5" fmla="*/ 4 h 45"/>
                  <a:gd name="T6" fmla="*/ 13 w 33"/>
                  <a:gd name="T7" fmla="*/ 7 h 45"/>
                  <a:gd name="T8" fmla="*/ 13 w 33"/>
                  <a:gd name="T9" fmla="*/ 10 h 45"/>
                  <a:gd name="T10" fmla="*/ 16 w 33"/>
                  <a:gd name="T11" fmla="*/ 10 h 45"/>
                  <a:gd name="T12" fmla="*/ 17 w 33"/>
                  <a:gd name="T13" fmla="*/ 7 h 45"/>
                  <a:gd name="T14" fmla="*/ 22 w 33"/>
                  <a:gd name="T15" fmla="*/ 10 h 45"/>
                  <a:gd name="T16" fmla="*/ 22 w 33"/>
                  <a:gd name="T17" fmla="*/ 13 h 45"/>
                  <a:gd name="T18" fmla="*/ 19 w 33"/>
                  <a:gd name="T19" fmla="*/ 16 h 45"/>
                  <a:gd name="T20" fmla="*/ 17 w 33"/>
                  <a:gd name="T21" fmla="*/ 16 h 45"/>
                  <a:gd name="T22" fmla="*/ 16 w 33"/>
                  <a:gd name="T23" fmla="*/ 17 h 45"/>
                  <a:gd name="T24" fmla="*/ 19 w 33"/>
                  <a:gd name="T25" fmla="*/ 19 h 45"/>
                  <a:gd name="T26" fmla="*/ 23 w 33"/>
                  <a:gd name="T27" fmla="*/ 23 h 45"/>
                  <a:gd name="T28" fmla="*/ 25 w 33"/>
                  <a:gd name="T29" fmla="*/ 26 h 45"/>
                  <a:gd name="T30" fmla="*/ 26 w 33"/>
                  <a:gd name="T31" fmla="*/ 32 h 45"/>
                  <a:gd name="T32" fmla="*/ 31 w 33"/>
                  <a:gd name="T33" fmla="*/ 35 h 45"/>
                  <a:gd name="T34" fmla="*/ 31 w 33"/>
                  <a:gd name="T35" fmla="*/ 38 h 45"/>
                  <a:gd name="T36" fmla="*/ 33 w 33"/>
                  <a:gd name="T37" fmla="*/ 39 h 45"/>
                  <a:gd name="T38" fmla="*/ 31 w 33"/>
                  <a:gd name="T39" fmla="*/ 41 h 45"/>
                  <a:gd name="T40" fmla="*/ 29 w 33"/>
                  <a:gd name="T41" fmla="*/ 44 h 45"/>
                  <a:gd name="T42" fmla="*/ 26 w 33"/>
                  <a:gd name="T43" fmla="*/ 44 h 45"/>
                  <a:gd name="T44" fmla="*/ 22 w 33"/>
                  <a:gd name="T45" fmla="*/ 45 h 45"/>
                  <a:gd name="T46" fmla="*/ 22 w 33"/>
                  <a:gd name="T47" fmla="*/ 44 h 45"/>
                  <a:gd name="T48" fmla="*/ 23 w 33"/>
                  <a:gd name="T49" fmla="*/ 41 h 45"/>
                  <a:gd name="T50" fmla="*/ 22 w 33"/>
                  <a:gd name="T51" fmla="*/ 39 h 45"/>
                  <a:gd name="T52" fmla="*/ 23 w 33"/>
                  <a:gd name="T53" fmla="*/ 38 h 45"/>
                  <a:gd name="T54" fmla="*/ 22 w 33"/>
                  <a:gd name="T55" fmla="*/ 33 h 45"/>
                  <a:gd name="T56" fmla="*/ 19 w 33"/>
                  <a:gd name="T57" fmla="*/ 32 h 45"/>
                  <a:gd name="T58" fmla="*/ 19 w 33"/>
                  <a:gd name="T59" fmla="*/ 28 h 45"/>
                  <a:gd name="T60" fmla="*/ 16 w 33"/>
                  <a:gd name="T61" fmla="*/ 22 h 45"/>
                  <a:gd name="T62" fmla="*/ 13 w 33"/>
                  <a:gd name="T63" fmla="*/ 22 h 45"/>
                  <a:gd name="T64" fmla="*/ 9 w 33"/>
                  <a:gd name="T65" fmla="*/ 23 h 45"/>
                  <a:gd name="T66" fmla="*/ 7 w 33"/>
                  <a:gd name="T67" fmla="*/ 22 h 45"/>
                  <a:gd name="T68" fmla="*/ 3 w 33"/>
                  <a:gd name="T69" fmla="*/ 26 h 45"/>
                  <a:gd name="T70" fmla="*/ 1 w 33"/>
                  <a:gd name="T71" fmla="*/ 26 h 45"/>
                  <a:gd name="T72" fmla="*/ 3 w 33"/>
                  <a:gd name="T73" fmla="*/ 22 h 45"/>
                  <a:gd name="T74" fmla="*/ 3 w 33"/>
                  <a:gd name="T75" fmla="*/ 19 h 45"/>
                  <a:gd name="T76" fmla="*/ 3 w 33"/>
                  <a:gd name="T77" fmla="*/ 17 h 45"/>
                  <a:gd name="T78" fmla="*/ 3 w 33"/>
                  <a:gd name="T79" fmla="*/ 13 h 45"/>
                  <a:gd name="T80" fmla="*/ 1 w 33"/>
                  <a:gd name="T81" fmla="*/ 13 h 45"/>
                  <a:gd name="T82" fmla="*/ 1 w 33"/>
                  <a:gd name="T83" fmla="*/ 12 h 45"/>
                  <a:gd name="T84" fmla="*/ 0 w 33"/>
                  <a:gd name="T85" fmla="*/ 10 h 45"/>
                  <a:gd name="T86" fmla="*/ 1 w 33"/>
                  <a:gd name="T87" fmla="*/ 7 h 45"/>
                  <a:gd name="T88" fmla="*/ 3 w 33"/>
                  <a:gd name="T89" fmla="*/ 6 h 45"/>
                  <a:gd name="T90" fmla="*/ 6 w 33"/>
                  <a:gd name="T91" fmla="*/ 4 h 45"/>
                  <a:gd name="T92" fmla="*/ 6 w 33"/>
                  <a:gd name="T93" fmla="*/ 6 h 45"/>
                  <a:gd name="T94" fmla="*/ 7 w 33"/>
                  <a:gd name="T95" fmla="*/ 6 h 45"/>
                  <a:gd name="T96" fmla="*/ 7 w 33"/>
                  <a:gd name="T97" fmla="*/ 4 h 45"/>
                  <a:gd name="T98" fmla="*/ 7 w 33"/>
                  <a:gd name="T99" fmla="*/ 1 h 45"/>
                  <a:gd name="T100" fmla="*/ 9 w 33"/>
                  <a:gd name="T101" fmla="*/ 0 h 45"/>
                  <a:gd name="T102" fmla="*/ 9 w 33"/>
                  <a:gd name="T10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 h="45">
                    <a:moveTo>
                      <a:pt x="9" y="0"/>
                    </a:moveTo>
                    <a:lnTo>
                      <a:pt x="11" y="4"/>
                    </a:lnTo>
                    <a:lnTo>
                      <a:pt x="13" y="4"/>
                    </a:lnTo>
                    <a:lnTo>
                      <a:pt x="13" y="7"/>
                    </a:lnTo>
                    <a:lnTo>
                      <a:pt x="13" y="10"/>
                    </a:lnTo>
                    <a:lnTo>
                      <a:pt x="16" y="10"/>
                    </a:lnTo>
                    <a:lnTo>
                      <a:pt x="17" y="7"/>
                    </a:lnTo>
                    <a:lnTo>
                      <a:pt x="22" y="10"/>
                    </a:lnTo>
                    <a:lnTo>
                      <a:pt x="22" y="13"/>
                    </a:lnTo>
                    <a:lnTo>
                      <a:pt x="19" y="16"/>
                    </a:lnTo>
                    <a:lnTo>
                      <a:pt x="17" y="16"/>
                    </a:lnTo>
                    <a:lnTo>
                      <a:pt x="16" y="17"/>
                    </a:lnTo>
                    <a:lnTo>
                      <a:pt x="19" y="19"/>
                    </a:lnTo>
                    <a:lnTo>
                      <a:pt x="23" y="23"/>
                    </a:lnTo>
                    <a:lnTo>
                      <a:pt x="25" y="26"/>
                    </a:lnTo>
                    <a:lnTo>
                      <a:pt x="26" y="32"/>
                    </a:lnTo>
                    <a:lnTo>
                      <a:pt x="31" y="35"/>
                    </a:lnTo>
                    <a:lnTo>
                      <a:pt x="31" y="38"/>
                    </a:lnTo>
                    <a:lnTo>
                      <a:pt x="33" y="39"/>
                    </a:lnTo>
                    <a:lnTo>
                      <a:pt x="31" y="41"/>
                    </a:lnTo>
                    <a:lnTo>
                      <a:pt x="29" y="44"/>
                    </a:lnTo>
                    <a:lnTo>
                      <a:pt x="26" y="44"/>
                    </a:lnTo>
                    <a:lnTo>
                      <a:pt x="22" y="45"/>
                    </a:lnTo>
                    <a:lnTo>
                      <a:pt x="22" y="44"/>
                    </a:lnTo>
                    <a:lnTo>
                      <a:pt x="23" y="41"/>
                    </a:lnTo>
                    <a:lnTo>
                      <a:pt x="22" y="39"/>
                    </a:lnTo>
                    <a:lnTo>
                      <a:pt x="23" y="38"/>
                    </a:lnTo>
                    <a:lnTo>
                      <a:pt x="22" y="33"/>
                    </a:lnTo>
                    <a:lnTo>
                      <a:pt x="19" y="32"/>
                    </a:lnTo>
                    <a:lnTo>
                      <a:pt x="19" y="28"/>
                    </a:lnTo>
                    <a:lnTo>
                      <a:pt x="16" y="22"/>
                    </a:lnTo>
                    <a:lnTo>
                      <a:pt x="13" y="22"/>
                    </a:lnTo>
                    <a:lnTo>
                      <a:pt x="9" y="23"/>
                    </a:lnTo>
                    <a:lnTo>
                      <a:pt x="7" y="22"/>
                    </a:lnTo>
                    <a:lnTo>
                      <a:pt x="3" y="26"/>
                    </a:lnTo>
                    <a:lnTo>
                      <a:pt x="1" y="26"/>
                    </a:lnTo>
                    <a:lnTo>
                      <a:pt x="3" y="22"/>
                    </a:lnTo>
                    <a:lnTo>
                      <a:pt x="3" y="19"/>
                    </a:lnTo>
                    <a:lnTo>
                      <a:pt x="3" y="17"/>
                    </a:lnTo>
                    <a:lnTo>
                      <a:pt x="3" y="13"/>
                    </a:lnTo>
                    <a:lnTo>
                      <a:pt x="1" y="13"/>
                    </a:lnTo>
                    <a:lnTo>
                      <a:pt x="1" y="12"/>
                    </a:lnTo>
                    <a:lnTo>
                      <a:pt x="0" y="10"/>
                    </a:lnTo>
                    <a:lnTo>
                      <a:pt x="1" y="7"/>
                    </a:lnTo>
                    <a:lnTo>
                      <a:pt x="3" y="6"/>
                    </a:lnTo>
                    <a:lnTo>
                      <a:pt x="6" y="4"/>
                    </a:lnTo>
                    <a:lnTo>
                      <a:pt x="6" y="6"/>
                    </a:lnTo>
                    <a:lnTo>
                      <a:pt x="7" y="6"/>
                    </a:lnTo>
                    <a:lnTo>
                      <a:pt x="7" y="4"/>
                    </a:lnTo>
                    <a:lnTo>
                      <a:pt x="7" y="1"/>
                    </a:lnTo>
                    <a:lnTo>
                      <a:pt x="9" y="0"/>
                    </a:lnTo>
                    <a:lnTo>
                      <a:pt x="9"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2" name="Freeform 953">
                <a:extLst>
                  <a:ext uri="{FF2B5EF4-FFF2-40B4-BE49-F238E27FC236}">
                    <a16:creationId xmlns:a16="http://schemas.microsoft.com/office/drawing/2014/main" id="{346A1EAA-2A8A-4ACB-B747-C98C20CED2F8}"/>
                  </a:ext>
                </a:extLst>
              </p:cNvPr>
              <p:cNvSpPr>
                <a:spLocks/>
              </p:cNvSpPr>
              <p:nvPr/>
            </p:nvSpPr>
            <p:spPr bwMode="auto">
              <a:xfrm>
                <a:off x="3916363" y="3338513"/>
                <a:ext cx="6350" cy="9525"/>
              </a:xfrm>
              <a:custGeom>
                <a:avLst/>
                <a:gdLst>
                  <a:gd name="T0" fmla="*/ 4 w 4"/>
                  <a:gd name="T1" fmla="*/ 0 h 6"/>
                  <a:gd name="T2" fmla="*/ 4 w 4"/>
                  <a:gd name="T3" fmla="*/ 1 h 6"/>
                  <a:gd name="T4" fmla="*/ 4 w 4"/>
                  <a:gd name="T5" fmla="*/ 4 h 6"/>
                  <a:gd name="T6" fmla="*/ 1 w 4"/>
                  <a:gd name="T7" fmla="*/ 6 h 6"/>
                  <a:gd name="T8" fmla="*/ 0 w 4"/>
                  <a:gd name="T9" fmla="*/ 6 h 6"/>
                  <a:gd name="T10" fmla="*/ 0 w 4"/>
                  <a:gd name="T11" fmla="*/ 6 h 6"/>
                  <a:gd name="T12" fmla="*/ 4 w 4"/>
                  <a:gd name="T13" fmla="*/ 0 h 6"/>
                  <a:gd name="T14" fmla="*/ 4 w 4"/>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6">
                    <a:moveTo>
                      <a:pt x="4" y="0"/>
                    </a:moveTo>
                    <a:lnTo>
                      <a:pt x="4" y="1"/>
                    </a:lnTo>
                    <a:lnTo>
                      <a:pt x="4" y="4"/>
                    </a:lnTo>
                    <a:lnTo>
                      <a:pt x="1" y="6"/>
                    </a:lnTo>
                    <a:lnTo>
                      <a:pt x="0" y="6"/>
                    </a:lnTo>
                    <a:lnTo>
                      <a:pt x="0" y="6"/>
                    </a:lnTo>
                    <a:lnTo>
                      <a:pt x="4" y="0"/>
                    </a:lnTo>
                    <a:lnTo>
                      <a:pt x="4"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3" name="Freeform 954">
                <a:extLst>
                  <a:ext uri="{FF2B5EF4-FFF2-40B4-BE49-F238E27FC236}">
                    <a16:creationId xmlns:a16="http://schemas.microsoft.com/office/drawing/2014/main" id="{A57DFD8C-886F-4692-97CA-EB404B3744F8}"/>
                  </a:ext>
                </a:extLst>
              </p:cNvPr>
              <p:cNvSpPr>
                <a:spLocks/>
              </p:cNvSpPr>
              <p:nvPr/>
            </p:nvSpPr>
            <p:spPr bwMode="auto">
              <a:xfrm>
                <a:off x="3883026" y="3322638"/>
                <a:ext cx="39688" cy="66675"/>
              </a:xfrm>
              <a:custGeom>
                <a:avLst/>
                <a:gdLst>
                  <a:gd name="T0" fmla="*/ 0 w 25"/>
                  <a:gd name="T1" fmla="*/ 42 h 42"/>
                  <a:gd name="T2" fmla="*/ 0 w 25"/>
                  <a:gd name="T3" fmla="*/ 42 h 42"/>
                  <a:gd name="T4" fmla="*/ 0 w 25"/>
                  <a:gd name="T5" fmla="*/ 42 h 42"/>
                  <a:gd name="T6" fmla="*/ 3 w 25"/>
                  <a:gd name="T7" fmla="*/ 39 h 42"/>
                  <a:gd name="T8" fmla="*/ 3 w 25"/>
                  <a:gd name="T9" fmla="*/ 39 h 42"/>
                  <a:gd name="T10" fmla="*/ 3 w 25"/>
                  <a:gd name="T11" fmla="*/ 37 h 42"/>
                  <a:gd name="T12" fmla="*/ 3 w 25"/>
                  <a:gd name="T13" fmla="*/ 37 h 42"/>
                  <a:gd name="T14" fmla="*/ 3 w 25"/>
                  <a:gd name="T15" fmla="*/ 36 h 42"/>
                  <a:gd name="T16" fmla="*/ 3 w 25"/>
                  <a:gd name="T17" fmla="*/ 36 h 42"/>
                  <a:gd name="T18" fmla="*/ 5 w 25"/>
                  <a:gd name="T19" fmla="*/ 33 h 42"/>
                  <a:gd name="T20" fmla="*/ 5 w 25"/>
                  <a:gd name="T21" fmla="*/ 33 h 42"/>
                  <a:gd name="T22" fmla="*/ 5 w 25"/>
                  <a:gd name="T23" fmla="*/ 33 h 42"/>
                  <a:gd name="T24" fmla="*/ 5 w 25"/>
                  <a:gd name="T25" fmla="*/ 32 h 42"/>
                  <a:gd name="T26" fmla="*/ 7 w 25"/>
                  <a:gd name="T27" fmla="*/ 32 h 42"/>
                  <a:gd name="T28" fmla="*/ 7 w 25"/>
                  <a:gd name="T29" fmla="*/ 30 h 42"/>
                  <a:gd name="T30" fmla="*/ 7 w 25"/>
                  <a:gd name="T31" fmla="*/ 30 h 42"/>
                  <a:gd name="T32" fmla="*/ 7 w 25"/>
                  <a:gd name="T33" fmla="*/ 27 h 42"/>
                  <a:gd name="T34" fmla="*/ 9 w 25"/>
                  <a:gd name="T35" fmla="*/ 27 h 42"/>
                  <a:gd name="T36" fmla="*/ 9 w 25"/>
                  <a:gd name="T37" fmla="*/ 27 h 42"/>
                  <a:gd name="T38" fmla="*/ 9 w 25"/>
                  <a:gd name="T39" fmla="*/ 26 h 42"/>
                  <a:gd name="T40" fmla="*/ 9 w 25"/>
                  <a:gd name="T41" fmla="*/ 26 h 42"/>
                  <a:gd name="T42" fmla="*/ 9 w 25"/>
                  <a:gd name="T43" fmla="*/ 23 h 42"/>
                  <a:gd name="T44" fmla="*/ 10 w 25"/>
                  <a:gd name="T45" fmla="*/ 23 h 42"/>
                  <a:gd name="T46" fmla="*/ 10 w 25"/>
                  <a:gd name="T47" fmla="*/ 21 h 42"/>
                  <a:gd name="T48" fmla="*/ 10 w 25"/>
                  <a:gd name="T49" fmla="*/ 21 h 42"/>
                  <a:gd name="T50" fmla="*/ 10 w 25"/>
                  <a:gd name="T51" fmla="*/ 20 h 42"/>
                  <a:gd name="T52" fmla="*/ 13 w 25"/>
                  <a:gd name="T53" fmla="*/ 20 h 42"/>
                  <a:gd name="T54" fmla="*/ 13 w 25"/>
                  <a:gd name="T55" fmla="*/ 20 h 42"/>
                  <a:gd name="T56" fmla="*/ 13 w 25"/>
                  <a:gd name="T57" fmla="*/ 17 h 42"/>
                  <a:gd name="T58" fmla="*/ 13 w 25"/>
                  <a:gd name="T59" fmla="*/ 17 h 42"/>
                  <a:gd name="T60" fmla="*/ 15 w 25"/>
                  <a:gd name="T61" fmla="*/ 16 h 42"/>
                  <a:gd name="T62" fmla="*/ 15 w 25"/>
                  <a:gd name="T63" fmla="*/ 16 h 42"/>
                  <a:gd name="T64" fmla="*/ 15 w 25"/>
                  <a:gd name="T65" fmla="*/ 14 h 42"/>
                  <a:gd name="T66" fmla="*/ 15 w 25"/>
                  <a:gd name="T67" fmla="*/ 14 h 42"/>
                  <a:gd name="T68" fmla="*/ 15 w 25"/>
                  <a:gd name="T69" fmla="*/ 14 h 42"/>
                  <a:gd name="T70" fmla="*/ 16 w 25"/>
                  <a:gd name="T71" fmla="*/ 11 h 42"/>
                  <a:gd name="T72" fmla="*/ 16 w 25"/>
                  <a:gd name="T73" fmla="*/ 11 h 42"/>
                  <a:gd name="T74" fmla="*/ 16 w 25"/>
                  <a:gd name="T75" fmla="*/ 10 h 42"/>
                  <a:gd name="T76" fmla="*/ 16 w 25"/>
                  <a:gd name="T77" fmla="*/ 10 h 42"/>
                  <a:gd name="T78" fmla="*/ 19 w 25"/>
                  <a:gd name="T79" fmla="*/ 8 h 42"/>
                  <a:gd name="T80" fmla="*/ 19 w 25"/>
                  <a:gd name="T81" fmla="*/ 8 h 42"/>
                  <a:gd name="T82" fmla="*/ 19 w 25"/>
                  <a:gd name="T83" fmla="*/ 8 h 42"/>
                  <a:gd name="T84" fmla="*/ 21 w 25"/>
                  <a:gd name="T85" fmla="*/ 5 h 42"/>
                  <a:gd name="T86" fmla="*/ 21 w 25"/>
                  <a:gd name="T87" fmla="*/ 5 h 42"/>
                  <a:gd name="T88" fmla="*/ 21 w 25"/>
                  <a:gd name="T89" fmla="*/ 4 h 42"/>
                  <a:gd name="T90" fmla="*/ 21 w 25"/>
                  <a:gd name="T91" fmla="*/ 4 h 42"/>
                  <a:gd name="T92" fmla="*/ 22 w 25"/>
                  <a:gd name="T93" fmla="*/ 4 h 42"/>
                  <a:gd name="T94" fmla="*/ 22 w 25"/>
                  <a:gd name="T95" fmla="*/ 2 h 42"/>
                  <a:gd name="T96" fmla="*/ 22 w 25"/>
                  <a:gd name="T97" fmla="*/ 2 h 42"/>
                  <a:gd name="T98" fmla="*/ 22 w 25"/>
                  <a:gd name="T99" fmla="*/ 0 h 42"/>
                  <a:gd name="T100" fmla="*/ 25 w 25"/>
                  <a:gd name="T101" fmla="*/ 0 h 42"/>
                  <a:gd name="T102" fmla="*/ 25 w 25"/>
                  <a:gd name="T103" fmla="*/ 0 h 42"/>
                  <a:gd name="T104" fmla="*/ 22 w 25"/>
                  <a:gd name="T105" fmla="*/ 2 h 42"/>
                  <a:gd name="T106" fmla="*/ 21 w 25"/>
                  <a:gd name="T107" fmla="*/ 5 h 42"/>
                  <a:gd name="T108" fmla="*/ 19 w 25"/>
                  <a:gd name="T109" fmla="*/ 8 h 42"/>
                  <a:gd name="T110" fmla="*/ 16 w 25"/>
                  <a:gd name="T111" fmla="*/ 11 h 42"/>
                  <a:gd name="T112" fmla="*/ 13 w 25"/>
                  <a:gd name="T113" fmla="*/ 17 h 42"/>
                  <a:gd name="T114" fmla="*/ 5 w 25"/>
                  <a:gd name="T11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 h="42">
                    <a:moveTo>
                      <a:pt x="5" y="36"/>
                    </a:moveTo>
                    <a:lnTo>
                      <a:pt x="0" y="42"/>
                    </a:lnTo>
                    <a:lnTo>
                      <a:pt x="0" y="42"/>
                    </a:lnTo>
                    <a:lnTo>
                      <a:pt x="0" y="42"/>
                    </a:lnTo>
                    <a:lnTo>
                      <a:pt x="0" y="42"/>
                    </a:lnTo>
                    <a:lnTo>
                      <a:pt x="0" y="42"/>
                    </a:lnTo>
                    <a:lnTo>
                      <a:pt x="0" y="39"/>
                    </a:lnTo>
                    <a:lnTo>
                      <a:pt x="3" y="39"/>
                    </a:lnTo>
                    <a:lnTo>
                      <a:pt x="3" y="39"/>
                    </a:lnTo>
                    <a:lnTo>
                      <a:pt x="3" y="39"/>
                    </a:lnTo>
                    <a:lnTo>
                      <a:pt x="3" y="37"/>
                    </a:lnTo>
                    <a:lnTo>
                      <a:pt x="3" y="37"/>
                    </a:lnTo>
                    <a:lnTo>
                      <a:pt x="3" y="37"/>
                    </a:lnTo>
                    <a:lnTo>
                      <a:pt x="3" y="37"/>
                    </a:lnTo>
                    <a:lnTo>
                      <a:pt x="3" y="37"/>
                    </a:lnTo>
                    <a:lnTo>
                      <a:pt x="3" y="36"/>
                    </a:lnTo>
                    <a:lnTo>
                      <a:pt x="3" y="36"/>
                    </a:lnTo>
                    <a:lnTo>
                      <a:pt x="3" y="36"/>
                    </a:lnTo>
                    <a:lnTo>
                      <a:pt x="5" y="36"/>
                    </a:lnTo>
                    <a:lnTo>
                      <a:pt x="5" y="33"/>
                    </a:lnTo>
                    <a:lnTo>
                      <a:pt x="5" y="33"/>
                    </a:lnTo>
                    <a:lnTo>
                      <a:pt x="5" y="33"/>
                    </a:lnTo>
                    <a:lnTo>
                      <a:pt x="5" y="33"/>
                    </a:lnTo>
                    <a:lnTo>
                      <a:pt x="5" y="33"/>
                    </a:lnTo>
                    <a:lnTo>
                      <a:pt x="5" y="32"/>
                    </a:lnTo>
                    <a:lnTo>
                      <a:pt x="5" y="32"/>
                    </a:lnTo>
                    <a:lnTo>
                      <a:pt x="5" y="32"/>
                    </a:lnTo>
                    <a:lnTo>
                      <a:pt x="7" y="32"/>
                    </a:lnTo>
                    <a:lnTo>
                      <a:pt x="7" y="30"/>
                    </a:lnTo>
                    <a:lnTo>
                      <a:pt x="7" y="30"/>
                    </a:lnTo>
                    <a:lnTo>
                      <a:pt x="7" y="30"/>
                    </a:lnTo>
                    <a:lnTo>
                      <a:pt x="7" y="30"/>
                    </a:lnTo>
                    <a:lnTo>
                      <a:pt x="7" y="30"/>
                    </a:lnTo>
                    <a:lnTo>
                      <a:pt x="7" y="27"/>
                    </a:lnTo>
                    <a:lnTo>
                      <a:pt x="7" y="27"/>
                    </a:lnTo>
                    <a:lnTo>
                      <a:pt x="9" y="27"/>
                    </a:lnTo>
                    <a:lnTo>
                      <a:pt x="9" y="27"/>
                    </a:lnTo>
                    <a:lnTo>
                      <a:pt x="9" y="27"/>
                    </a:lnTo>
                    <a:lnTo>
                      <a:pt x="9" y="26"/>
                    </a:lnTo>
                    <a:lnTo>
                      <a:pt x="9" y="26"/>
                    </a:lnTo>
                    <a:lnTo>
                      <a:pt x="9" y="26"/>
                    </a:lnTo>
                    <a:lnTo>
                      <a:pt x="9" y="26"/>
                    </a:lnTo>
                    <a:lnTo>
                      <a:pt x="9" y="23"/>
                    </a:lnTo>
                    <a:lnTo>
                      <a:pt x="9" y="23"/>
                    </a:lnTo>
                    <a:lnTo>
                      <a:pt x="9" y="23"/>
                    </a:lnTo>
                    <a:lnTo>
                      <a:pt x="10" y="23"/>
                    </a:lnTo>
                    <a:lnTo>
                      <a:pt x="10" y="21"/>
                    </a:lnTo>
                    <a:lnTo>
                      <a:pt x="10" y="21"/>
                    </a:lnTo>
                    <a:lnTo>
                      <a:pt x="10" y="21"/>
                    </a:lnTo>
                    <a:lnTo>
                      <a:pt x="10" y="21"/>
                    </a:lnTo>
                    <a:lnTo>
                      <a:pt x="10" y="21"/>
                    </a:lnTo>
                    <a:lnTo>
                      <a:pt x="10" y="20"/>
                    </a:lnTo>
                    <a:lnTo>
                      <a:pt x="10" y="20"/>
                    </a:lnTo>
                    <a:lnTo>
                      <a:pt x="13" y="20"/>
                    </a:lnTo>
                    <a:lnTo>
                      <a:pt x="13" y="20"/>
                    </a:lnTo>
                    <a:lnTo>
                      <a:pt x="13" y="20"/>
                    </a:lnTo>
                    <a:lnTo>
                      <a:pt x="13" y="17"/>
                    </a:lnTo>
                    <a:lnTo>
                      <a:pt x="13" y="17"/>
                    </a:lnTo>
                    <a:lnTo>
                      <a:pt x="13" y="17"/>
                    </a:lnTo>
                    <a:lnTo>
                      <a:pt x="13" y="17"/>
                    </a:lnTo>
                    <a:lnTo>
                      <a:pt x="13" y="16"/>
                    </a:lnTo>
                    <a:lnTo>
                      <a:pt x="15" y="16"/>
                    </a:lnTo>
                    <a:lnTo>
                      <a:pt x="15" y="16"/>
                    </a:lnTo>
                    <a:lnTo>
                      <a:pt x="15" y="16"/>
                    </a:lnTo>
                    <a:lnTo>
                      <a:pt x="15" y="16"/>
                    </a:lnTo>
                    <a:lnTo>
                      <a:pt x="15" y="14"/>
                    </a:lnTo>
                    <a:lnTo>
                      <a:pt x="15" y="14"/>
                    </a:lnTo>
                    <a:lnTo>
                      <a:pt x="15" y="14"/>
                    </a:lnTo>
                    <a:lnTo>
                      <a:pt x="15" y="14"/>
                    </a:lnTo>
                    <a:lnTo>
                      <a:pt x="15" y="14"/>
                    </a:lnTo>
                    <a:lnTo>
                      <a:pt x="16" y="11"/>
                    </a:lnTo>
                    <a:lnTo>
                      <a:pt x="16" y="11"/>
                    </a:lnTo>
                    <a:lnTo>
                      <a:pt x="16" y="11"/>
                    </a:lnTo>
                    <a:lnTo>
                      <a:pt x="16" y="11"/>
                    </a:lnTo>
                    <a:lnTo>
                      <a:pt x="16" y="10"/>
                    </a:lnTo>
                    <a:lnTo>
                      <a:pt x="16" y="10"/>
                    </a:lnTo>
                    <a:lnTo>
                      <a:pt x="16" y="10"/>
                    </a:lnTo>
                    <a:lnTo>
                      <a:pt x="16" y="10"/>
                    </a:lnTo>
                    <a:lnTo>
                      <a:pt x="19" y="10"/>
                    </a:lnTo>
                    <a:lnTo>
                      <a:pt x="19" y="8"/>
                    </a:lnTo>
                    <a:lnTo>
                      <a:pt x="19" y="8"/>
                    </a:lnTo>
                    <a:lnTo>
                      <a:pt x="19" y="8"/>
                    </a:lnTo>
                    <a:lnTo>
                      <a:pt x="19" y="8"/>
                    </a:lnTo>
                    <a:lnTo>
                      <a:pt x="19" y="8"/>
                    </a:lnTo>
                    <a:lnTo>
                      <a:pt x="19" y="5"/>
                    </a:lnTo>
                    <a:lnTo>
                      <a:pt x="21" y="5"/>
                    </a:lnTo>
                    <a:lnTo>
                      <a:pt x="21" y="5"/>
                    </a:lnTo>
                    <a:lnTo>
                      <a:pt x="21" y="5"/>
                    </a:lnTo>
                    <a:lnTo>
                      <a:pt x="21" y="5"/>
                    </a:lnTo>
                    <a:lnTo>
                      <a:pt x="21" y="4"/>
                    </a:lnTo>
                    <a:lnTo>
                      <a:pt x="21" y="4"/>
                    </a:lnTo>
                    <a:lnTo>
                      <a:pt x="21" y="4"/>
                    </a:lnTo>
                    <a:lnTo>
                      <a:pt x="21" y="4"/>
                    </a:lnTo>
                    <a:lnTo>
                      <a:pt x="22" y="4"/>
                    </a:lnTo>
                    <a:lnTo>
                      <a:pt x="22" y="2"/>
                    </a:lnTo>
                    <a:lnTo>
                      <a:pt x="22" y="2"/>
                    </a:lnTo>
                    <a:lnTo>
                      <a:pt x="22" y="2"/>
                    </a:lnTo>
                    <a:lnTo>
                      <a:pt x="22" y="2"/>
                    </a:lnTo>
                    <a:lnTo>
                      <a:pt x="22" y="0"/>
                    </a:lnTo>
                    <a:lnTo>
                      <a:pt x="22" y="0"/>
                    </a:lnTo>
                    <a:lnTo>
                      <a:pt x="25" y="0"/>
                    </a:lnTo>
                    <a:lnTo>
                      <a:pt x="25" y="0"/>
                    </a:lnTo>
                    <a:lnTo>
                      <a:pt x="25" y="0"/>
                    </a:lnTo>
                    <a:lnTo>
                      <a:pt x="25" y="0"/>
                    </a:lnTo>
                    <a:lnTo>
                      <a:pt x="22" y="0"/>
                    </a:lnTo>
                    <a:lnTo>
                      <a:pt x="22" y="2"/>
                    </a:lnTo>
                    <a:lnTo>
                      <a:pt x="21" y="4"/>
                    </a:lnTo>
                    <a:lnTo>
                      <a:pt x="21" y="5"/>
                    </a:lnTo>
                    <a:lnTo>
                      <a:pt x="21" y="8"/>
                    </a:lnTo>
                    <a:lnTo>
                      <a:pt x="19" y="8"/>
                    </a:lnTo>
                    <a:lnTo>
                      <a:pt x="19" y="10"/>
                    </a:lnTo>
                    <a:lnTo>
                      <a:pt x="16" y="11"/>
                    </a:lnTo>
                    <a:lnTo>
                      <a:pt x="15" y="14"/>
                    </a:lnTo>
                    <a:lnTo>
                      <a:pt x="13" y="17"/>
                    </a:lnTo>
                    <a:lnTo>
                      <a:pt x="9" y="26"/>
                    </a:lnTo>
                    <a:lnTo>
                      <a:pt x="5" y="36"/>
                    </a:lnTo>
                    <a:lnTo>
                      <a:pt x="5" y="3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4" name="Freeform 955">
                <a:extLst>
                  <a:ext uri="{FF2B5EF4-FFF2-40B4-BE49-F238E27FC236}">
                    <a16:creationId xmlns:a16="http://schemas.microsoft.com/office/drawing/2014/main" id="{4E79644A-1A07-48CE-96B4-F0978450D15E}"/>
                  </a:ext>
                </a:extLst>
              </p:cNvPr>
              <p:cNvSpPr>
                <a:spLocks/>
              </p:cNvSpPr>
              <p:nvPr/>
            </p:nvSpPr>
            <p:spPr bwMode="auto">
              <a:xfrm>
                <a:off x="3994151" y="3614738"/>
                <a:ext cx="12700" cy="30163"/>
              </a:xfrm>
              <a:custGeom>
                <a:avLst/>
                <a:gdLst>
                  <a:gd name="T0" fmla="*/ 4 w 8"/>
                  <a:gd name="T1" fmla="*/ 0 h 19"/>
                  <a:gd name="T2" fmla="*/ 4 w 8"/>
                  <a:gd name="T3" fmla="*/ 3 h 19"/>
                  <a:gd name="T4" fmla="*/ 6 w 8"/>
                  <a:gd name="T5" fmla="*/ 7 h 19"/>
                  <a:gd name="T6" fmla="*/ 8 w 8"/>
                  <a:gd name="T7" fmla="*/ 13 h 19"/>
                  <a:gd name="T8" fmla="*/ 8 w 8"/>
                  <a:gd name="T9" fmla="*/ 14 h 19"/>
                  <a:gd name="T10" fmla="*/ 6 w 8"/>
                  <a:gd name="T11" fmla="*/ 19 h 19"/>
                  <a:gd name="T12" fmla="*/ 2 w 8"/>
                  <a:gd name="T13" fmla="*/ 19 h 19"/>
                  <a:gd name="T14" fmla="*/ 2 w 8"/>
                  <a:gd name="T15" fmla="*/ 19 h 19"/>
                  <a:gd name="T16" fmla="*/ 0 w 8"/>
                  <a:gd name="T17" fmla="*/ 14 h 19"/>
                  <a:gd name="T18" fmla="*/ 0 w 8"/>
                  <a:gd name="T19" fmla="*/ 7 h 19"/>
                  <a:gd name="T20" fmla="*/ 2 w 8"/>
                  <a:gd name="T21" fmla="*/ 0 h 19"/>
                  <a:gd name="T22" fmla="*/ 4 w 8"/>
                  <a:gd name="T23" fmla="*/ 0 h 19"/>
                  <a:gd name="T24" fmla="*/ 4 w 8"/>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9">
                    <a:moveTo>
                      <a:pt x="4" y="0"/>
                    </a:moveTo>
                    <a:lnTo>
                      <a:pt x="4" y="3"/>
                    </a:lnTo>
                    <a:lnTo>
                      <a:pt x="6" y="7"/>
                    </a:lnTo>
                    <a:lnTo>
                      <a:pt x="8" y="13"/>
                    </a:lnTo>
                    <a:lnTo>
                      <a:pt x="8" y="14"/>
                    </a:lnTo>
                    <a:lnTo>
                      <a:pt x="6" y="19"/>
                    </a:lnTo>
                    <a:lnTo>
                      <a:pt x="2" y="19"/>
                    </a:lnTo>
                    <a:lnTo>
                      <a:pt x="2" y="19"/>
                    </a:lnTo>
                    <a:lnTo>
                      <a:pt x="0" y="14"/>
                    </a:lnTo>
                    <a:lnTo>
                      <a:pt x="0" y="7"/>
                    </a:lnTo>
                    <a:lnTo>
                      <a:pt x="2" y="0"/>
                    </a:lnTo>
                    <a:lnTo>
                      <a:pt x="4" y="0"/>
                    </a:lnTo>
                    <a:lnTo>
                      <a:pt x="4"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5" name="Freeform 956">
                <a:extLst>
                  <a:ext uri="{FF2B5EF4-FFF2-40B4-BE49-F238E27FC236}">
                    <a16:creationId xmlns:a16="http://schemas.microsoft.com/office/drawing/2014/main" id="{7877D6C0-A3E3-430F-AA72-7F46FC973CE6}"/>
                  </a:ext>
                </a:extLst>
              </p:cNvPr>
              <p:cNvSpPr>
                <a:spLocks/>
              </p:cNvSpPr>
              <p:nvPr/>
            </p:nvSpPr>
            <p:spPr bwMode="auto">
              <a:xfrm>
                <a:off x="4029076" y="3203575"/>
                <a:ext cx="15875" cy="14288"/>
              </a:xfrm>
              <a:custGeom>
                <a:avLst/>
                <a:gdLst>
                  <a:gd name="T0" fmla="*/ 6 w 10"/>
                  <a:gd name="T1" fmla="*/ 6 h 9"/>
                  <a:gd name="T2" fmla="*/ 3 w 10"/>
                  <a:gd name="T3" fmla="*/ 7 h 9"/>
                  <a:gd name="T4" fmla="*/ 2 w 10"/>
                  <a:gd name="T5" fmla="*/ 7 h 9"/>
                  <a:gd name="T6" fmla="*/ 0 w 10"/>
                  <a:gd name="T7" fmla="*/ 9 h 9"/>
                  <a:gd name="T8" fmla="*/ 0 w 10"/>
                  <a:gd name="T9" fmla="*/ 9 h 9"/>
                  <a:gd name="T10" fmla="*/ 0 w 10"/>
                  <a:gd name="T11" fmla="*/ 7 h 9"/>
                  <a:gd name="T12" fmla="*/ 2 w 10"/>
                  <a:gd name="T13" fmla="*/ 6 h 9"/>
                  <a:gd name="T14" fmla="*/ 3 w 10"/>
                  <a:gd name="T15" fmla="*/ 6 h 9"/>
                  <a:gd name="T16" fmla="*/ 6 w 10"/>
                  <a:gd name="T17" fmla="*/ 1 h 9"/>
                  <a:gd name="T18" fmla="*/ 10 w 10"/>
                  <a:gd name="T19" fmla="*/ 0 h 9"/>
                  <a:gd name="T20" fmla="*/ 10 w 10"/>
                  <a:gd name="T21" fmla="*/ 0 h 9"/>
                  <a:gd name="T22" fmla="*/ 10 w 10"/>
                  <a:gd name="T23" fmla="*/ 1 h 9"/>
                  <a:gd name="T24" fmla="*/ 8 w 10"/>
                  <a:gd name="T25" fmla="*/ 3 h 9"/>
                  <a:gd name="T26" fmla="*/ 6 w 10"/>
                  <a:gd name="T27" fmla="*/ 6 h 9"/>
                  <a:gd name="T28" fmla="*/ 6 w 10"/>
                  <a:gd name="T29"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9">
                    <a:moveTo>
                      <a:pt x="6" y="6"/>
                    </a:moveTo>
                    <a:lnTo>
                      <a:pt x="3" y="7"/>
                    </a:lnTo>
                    <a:lnTo>
                      <a:pt x="2" y="7"/>
                    </a:lnTo>
                    <a:lnTo>
                      <a:pt x="0" y="9"/>
                    </a:lnTo>
                    <a:lnTo>
                      <a:pt x="0" y="9"/>
                    </a:lnTo>
                    <a:lnTo>
                      <a:pt x="0" y="7"/>
                    </a:lnTo>
                    <a:lnTo>
                      <a:pt x="2" y="6"/>
                    </a:lnTo>
                    <a:lnTo>
                      <a:pt x="3" y="6"/>
                    </a:lnTo>
                    <a:lnTo>
                      <a:pt x="6" y="1"/>
                    </a:lnTo>
                    <a:lnTo>
                      <a:pt x="10" y="0"/>
                    </a:lnTo>
                    <a:lnTo>
                      <a:pt x="10" y="0"/>
                    </a:lnTo>
                    <a:lnTo>
                      <a:pt x="10" y="1"/>
                    </a:lnTo>
                    <a:lnTo>
                      <a:pt x="8" y="3"/>
                    </a:lnTo>
                    <a:lnTo>
                      <a:pt x="6" y="6"/>
                    </a:lnTo>
                    <a:lnTo>
                      <a:pt x="6"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6" name="Freeform 957">
                <a:extLst>
                  <a:ext uri="{FF2B5EF4-FFF2-40B4-BE49-F238E27FC236}">
                    <a16:creationId xmlns:a16="http://schemas.microsoft.com/office/drawing/2014/main" id="{842234E4-C3D1-4E32-AFF8-457BFC55C280}"/>
                  </a:ext>
                </a:extLst>
              </p:cNvPr>
              <p:cNvSpPr>
                <a:spLocks/>
              </p:cNvSpPr>
              <p:nvPr/>
            </p:nvSpPr>
            <p:spPr bwMode="auto">
              <a:xfrm>
                <a:off x="4038601" y="3198813"/>
                <a:ext cx="15875" cy="14288"/>
              </a:xfrm>
              <a:custGeom>
                <a:avLst/>
                <a:gdLst>
                  <a:gd name="T0" fmla="*/ 8 w 10"/>
                  <a:gd name="T1" fmla="*/ 4 h 9"/>
                  <a:gd name="T2" fmla="*/ 6 w 10"/>
                  <a:gd name="T3" fmla="*/ 6 h 9"/>
                  <a:gd name="T4" fmla="*/ 4 w 10"/>
                  <a:gd name="T5" fmla="*/ 6 h 9"/>
                  <a:gd name="T6" fmla="*/ 2 w 10"/>
                  <a:gd name="T7" fmla="*/ 9 h 9"/>
                  <a:gd name="T8" fmla="*/ 0 w 10"/>
                  <a:gd name="T9" fmla="*/ 9 h 9"/>
                  <a:gd name="T10" fmla="*/ 0 w 10"/>
                  <a:gd name="T11" fmla="*/ 9 h 9"/>
                  <a:gd name="T12" fmla="*/ 2 w 10"/>
                  <a:gd name="T13" fmla="*/ 6 h 9"/>
                  <a:gd name="T14" fmla="*/ 4 w 10"/>
                  <a:gd name="T15" fmla="*/ 4 h 9"/>
                  <a:gd name="T16" fmla="*/ 4 w 10"/>
                  <a:gd name="T17" fmla="*/ 3 h 9"/>
                  <a:gd name="T18" fmla="*/ 4 w 10"/>
                  <a:gd name="T19" fmla="*/ 3 h 9"/>
                  <a:gd name="T20" fmla="*/ 6 w 10"/>
                  <a:gd name="T21" fmla="*/ 0 h 9"/>
                  <a:gd name="T22" fmla="*/ 10 w 10"/>
                  <a:gd name="T23" fmla="*/ 0 h 9"/>
                  <a:gd name="T24" fmla="*/ 10 w 10"/>
                  <a:gd name="T25" fmla="*/ 0 h 9"/>
                  <a:gd name="T26" fmla="*/ 6 w 10"/>
                  <a:gd name="T27" fmla="*/ 3 h 9"/>
                  <a:gd name="T28" fmla="*/ 6 w 10"/>
                  <a:gd name="T29" fmla="*/ 3 h 9"/>
                  <a:gd name="T30" fmla="*/ 10 w 10"/>
                  <a:gd name="T31" fmla="*/ 0 h 9"/>
                  <a:gd name="T32" fmla="*/ 10 w 10"/>
                  <a:gd name="T33" fmla="*/ 3 h 9"/>
                  <a:gd name="T34" fmla="*/ 8 w 10"/>
                  <a:gd name="T35" fmla="*/ 4 h 9"/>
                  <a:gd name="T36" fmla="*/ 8 w 10"/>
                  <a:gd name="T37" fmla="*/ 4 h 9"/>
                  <a:gd name="T38" fmla="*/ 8 w 10"/>
                  <a:gd name="T39"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9">
                    <a:moveTo>
                      <a:pt x="8" y="4"/>
                    </a:moveTo>
                    <a:lnTo>
                      <a:pt x="6" y="6"/>
                    </a:lnTo>
                    <a:lnTo>
                      <a:pt x="4" y="6"/>
                    </a:lnTo>
                    <a:lnTo>
                      <a:pt x="2" y="9"/>
                    </a:lnTo>
                    <a:lnTo>
                      <a:pt x="0" y="9"/>
                    </a:lnTo>
                    <a:lnTo>
                      <a:pt x="0" y="9"/>
                    </a:lnTo>
                    <a:lnTo>
                      <a:pt x="2" y="6"/>
                    </a:lnTo>
                    <a:lnTo>
                      <a:pt x="4" y="4"/>
                    </a:lnTo>
                    <a:lnTo>
                      <a:pt x="4" y="3"/>
                    </a:lnTo>
                    <a:lnTo>
                      <a:pt x="4" y="3"/>
                    </a:lnTo>
                    <a:lnTo>
                      <a:pt x="6" y="0"/>
                    </a:lnTo>
                    <a:lnTo>
                      <a:pt x="10" y="0"/>
                    </a:lnTo>
                    <a:lnTo>
                      <a:pt x="10" y="0"/>
                    </a:lnTo>
                    <a:lnTo>
                      <a:pt x="6" y="3"/>
                    </a:lnTo>
                    <a:lnTo>
                      <a:pt x="6" y="3"/>
                    </a:lnTo>
                    <a:lnTo>
                      <a:pt x="10" y="0"/>
                    </a:lnTo>
                    <a:lnTo>
                      <a:pt x="10" y="3"/>
                    </a:lnTo>
                    <a:lnTo>
                      <a:pt x="8" y="4"/>
                    </a:lnTo>
                    <a:lnTo>
                      <a:pt x="8" y="4"/>
                    </a:lnTo>
                    <a:lnTo>
                      <a:pt x="8" y="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7" name="Rectangle 958">
                <a:extLst>
                  <a:ext uri="{FF2B5EF4-FFF2-40B4-BE49-F238E27FC236}">
                    <a16:creationId xmlns:a16="http://schemas.microsoft.com/office/drawing/2014/main" id="{05EE2FED-ACB4-44E4-B955-91FE46603886}"/>
                  </a:ext>
                </a:extLst>
              </p:cNvPr>
              <p:cNvSpPr>
                <a:spLocks noChangeArrowheads="1"/>
              </p:cNvSpPr>
              <p:nvPr/>
            </p:nvSpPr>
            <p:spPr bwMode="auto">
              <a:xfrm>
                <a:off x="4243388" y="3549650"/>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8" name="Freeform 959">
                <a:extLst>
                  <a:ext uri="{FF2B5EF4-FFF2-40B4-BE49-F238E27FC236}">
                    <a16:creationId xmlns:a16="http://schemas.microsoft.com/office/drawing/2014/main" id="{B43FF80B-D577-4C7C-9AFB-1E21A5DC6BAC}"/>
                  </a:ext>
                </a:extLst>
              </p:cNvPr>
              <p:cNvSpPr>
                <a:spLocks/>
              </p:cNvSpPr>
              <p:nvPr/>
            </p:nvSpPr>
            <p:spPr bwMode="auto">
              <a:xfrm>
                <a:off x="3975101" y="3246438"/>
                <a:ext cx="19050" cy="17463"/>
              </a:xfrm>
              <a:custGeom>
                <a:avLst/>
                <a:gdLst>
                  <a:gd name="T0" fmla="*/ 0 w 12"/>
                  <a:gd name="T1" fmla="*/ 11 h 11"/>
                  <a:gd name="T2" fmla="*/ 2 w 12"/>
                  <a:gd name="T3" fmla="*/ 8 h 11"/>
                  <a:gd name="T4" fmla="*/ 5 w 12"/>
                  <a:gd name="T5" fmla="*/ 6 h 11"/>
                  <a:gd name="T6" fmla="*/ 6 w 12"/>
                  <a:gd name="T7" fmla="*/ 6 h 11"/>
                  <a:gd name="T8" fmla="*/ 8 w 12"/>
                  <a:gd name="T9" fmla="*/ 2 h 11"/>
                  <a:gd name="T10" fmla="*/ 11 w 12"/>
                  <a:gd name="T11" fmla="*/ 0 h 11"/>
                  <a:gd name="T12" fmla="*/ 11 w 12"/>
                  <a:gd name="T13" fmla="*/ 0 h 11"/>
                  <a:gd name="T14" fmla="*/ 12 w 12"/>
                  <a:gd name="T15" fmla="*/ 0 h 11"/>
                  <a:gd name="T16" fmla="*/ 11 w 12"/>
                  <a:gd name="T17" fmla="*/ 2 h 11"/>
                  <a:gd name="T18" fmla="*/ 6 w 12"/>
                  <a:gd name="T19" fmla="*/ 6 h 11"/>
                  <a:gd name="T20" fmla="*/ 5 w 12"/>
                  <a:gd name="T21" fmla="*/ 8 h 11"/>
                  <a:gd name="T22" fmla="*/ 5 w 12"/>
                  <a:gd name="T23" fmla="*/ 8 h 11"/>
                  <a:gd name="T24" fmla="*/ 5 w 12"/>
                  <a:gd name="T25" fmla="*/ 8 h 11"/>
                  <a:gd name="T26" fmla="*/ 2 w 12"/>
                  <a:gd name="T27" fmla="*/ 11 h 11"/>
                  <a:gd name="T28" fmla="*/ 0 w 12"/>
                  <a:gd name="T29" fmla="*/ 11 h 11"/>
                  <a:gd name="T30" fmla="*/ 0 w 12"/>
                  <a:gd name="T3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1">
                    <a:moveTo>
                      <a:pt x="0" y="11"/>
                    </a:moveTo>
                    <a:lnTo>
                      <a:pt x="2" y="8"/>
                    </a:lnTo>
                    <a:lnTo>
                      <a:pt x="5" y="6"/>
                    </a:lnTo>
                    <a:lnTo>
                      <a:pt x="6" y="6"/>
                    </a:lnTo>
                    <a:lnTo>
                      <a:pt x="8" y="2"/>
                    </a:lnTo>
                    <a:lnTo>
                      <a:pt x="11" y="0"/>
                    </a:lnTo>
                    <a:lnTo>
                      <a:pt x="11" y="0"/>
                    </a:lnTo>
                    <a:lnTo>
                      <a:pt x="12" y="0"/>
                    </a:lnTo>
                    <a:lnTo>
                      <a:pt x="11" y="2"/>
                    </a:lnTo>
                    <a:lnTo>
                      <a:pt x="6" y="6"/>
                    </a:lnTo>
                    <a:lnTo>
                      <a:pt x="5" y="8"/>
                    </a:lnTo>
                    <a:lnTo>
                      <a:pt x="5" y="8"/>
                    </a:lnTo>
                    <a:lnTo>
                      <a:pt x="5" y="8"/>
                    </a:lnTo>
                    <a:lnTo>
                      <a:pt x="2" y="11"/>
                    </a:lnTo>
                    <a:lnTo>
                      <a:pt x="0" y="11"/>
                    </a:lnTo>
                    <a:lnTo>
                      <a:pt x="0" y="1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9" name="Freeform 960">
                <a:extLst>
                  <a:ext uri="{FF2B5EF4-FFF2-40B4-BE49-F238E27FC236}">
                    <a16:creationId xmlns:a16="http://schemas.microsoft.com/office/drawing/2014/main" id="{DB738414-28F3-485F-A1B2-42FE9F83F95E}"/>
                  </a:ext>
                </a:extLst>
              </p:cNvPr>
              <p:cNvSpPr>
                <a:spLocks/>
              </p:cNvSpPr>
              <p:nvPr/>
            </p:nvSpPr>
            <p:spPr bwMode="auto">
              <a:xfrm>
                <a:off x="3873501" y="3702050"/>
                <a:ext cx="33338" cy="84138"/>
              </a:xfrm>
              <a:custGeom>
                <a:avLst/>
                <a:gdLst>
                  <a:gd name="T0" fmla="*/ 6 w 21"/>
                  <a:gd name="T1" fmla="*/ 16 h 53"/>
                  <a:gd name="T2" fmla="*/ 9 w 21"/>
                  <a:gd name="T3" fmla="*/ 21 h 53"/>
                  <a:gd name="T4" fmla="*/ 6 w 21"/>
                  <a:gd name="T5" fmla="*/ 16 h 53"/>
                  <a:gd name="T6" fmla="*/ 9 w 21"/>
                  <a:gd name="T7" fmla="*/ 22 h 53"/>
                  <a:gd name="T8" fmla="*/ 9 w 21"/>
                  <a:gd name="T9" fmla="*/ 25 h 53"/>
                  <a:gd name="T10" fmla="*/ 9 w 21"/>
                  <a:gd name="T11" fmla="*/ 27 h 53"/>
                  <a:gd name="T12" fmla="*/ 11 w 21"/>
                  <a:gd name="T13" fmla="*/ 28 h 53"/>
                  <a:gd name="T14" fmla="*/ 13 w 21"/>
                  <a:gd name="T15" fmla="*/ 37 h 53"/>
                  <a:gd name="T16" fmla="*/ 15 w 21"/>
                  <a:gd name="T17" fmla="*/ 41 h 53"/>
                  <a:gd name="T18" fmla="*/ 15 w 21"/>
                  <a:gd name="T19" fmla="*/ 43 h 53"/>
                  <a:gd name="T20" fmla="*/ 19 w 21"/>
                  <a:gd name="T21" fmla="*/ 49 h 53"/>
                  <a:gd name="T22" fmla="*/ 21 w 21"/>
                  <a:gd name="T23" fmla="*/ 53 h 53"/>
                  <a:gd name="T24" fmla="*/ 19 w 21"/>
                  <a:gd name="T25" fmla="*/ 50 h 53"/>
                  <a:gd name="T26" fmla="*/ 19 w 21"/>
                  <a:gd name="T27" fmla="*/ 53 h 53"/>
                  <a:gd name="T28" fmla="*/ 19 w 21"/>
                  <a:gd name="T29" fmla="*/ 50 h 53"/>
                  <a:gd name="T30" fmla="*/ 16 w 21"/>
                  <a:gd name="T31" fmla="*/ 47 h 53"/>
                  <a:gd name="T32" fmla="*/ 15 w 21"/>
                  <a:gd name="T33" fmla="*/ 44 h 53"/>
                  <a:gd name="T34" fmla="*/ 13 w 21"/>
                  <a:gd name="T35" fmla="*/ 38 h 53"/>
                  <a:gd name="T36" fmla="*/ 13 w 21"/>
                  <a:gd name="T37" fmla="*/ 37 h 53"/>
                  <a:gd name="T38" fmla="*/ 11 w 21"/>
                  <a:gd name="T39" fmla="*/ 35 h 53"/>
                  <a:gd name="T40" fmla="*/ 9 w 21"/>
                  <a:gd name="T41" fmla="*/ 31 h 53"/>
                  <a:gd name="T42" fmla="*/ 6 w 21"/>
                  <a:gd name="T43" fmla="*/ 27 h 53"/>
                  <a:gd name="T44" fmla="*/ 6 w 21"/>
                  <a:gd name="T45" fmla="*/ 25 h 53"/>
                  <a:gd name="T46" fmla="*/ 5 w 21"/>
                  <a:gd name="T47" fmla="*/ 21 h 53"/>
                  <a:gd name="T48" fmla="*/ 3 w 21"/>
                  <a:gd name="T49" fmla="*/ 16 h 53"/>
                  <a:gd name="T50" fmla="*/ 3 w 21"/>
                  <a:gd name="T51" fmla="*/ 15 h 53"/>
                  <a:gd name="T52" fmla="*/ 0 w 21"/>
                  <a:gd name="T53" fmla="*/ 11 h 53"/>
                  <a:gd name="T54" fmla="*/ 3 w 21"/>
                  <a:gd name="T55" fmla="*/ 13 h 53"/>
                  <a:gd name="T56" fmla="*/ 3 w 21"/>
                  <a:gd name="T57" fmla="*/ 11 h 53"/>
                  <a:gd name="T58" fmla="*/ 3 w 21"/>
                  <a:gd name="T59" fmla="*/ 13 h 53"/>
                  <a:gd name="T60" fmla="*/ 3 w 21"/>
                  <a:gd name="T61" fmla="*/ 11 h 53"/>
                  <a:gd name="T62" fmla="*/ 3 w 21"/>
                  <a:gd name="T63" fmla="*/ 11 h 53"/>
                  <a:gd name="T64" fmla="*/ 3 w 21"/>
                  <a:gd name="T65" fmla="*/ 9 h 53"/>
                  <a:gd name="T66" fmla="*/ 3 w 21"/>
                  <a:gd name="T67" fmla="*/ 9 h 53"/>
                  <a:gd name="T68" fmla="*/ 3 w 21"/>
                  <a:gd name="T69" fmla="*/ 6 h 53"/>
                  <a:gd name="T70" fmla="*/ 3 w 21"/>
                  <a:gd name="T71" fmla="*/ 6 h 53"/>
                  <a:gd name="T72" fmla="*/ 3 w 21"/>
                  <a:gd name="T73" fmla="*/ 5 h 53"/>
                  <a:gd name="T74" fmla="*/ 0 w 21"/>
                  <a:gd name="T75" fmla="*/ 3 h 53"/>
                  <a:gd name="T76" fmla="*/ 3 w 21"/>
                  <a:gd name="T77" fmla="*/ 0 h 53"/>
                  <a:gd name="T78" fmla="*/ 3 w 21"/>
                  <a:gd name="T79" fmla="*/ 5 h 53"/>
                  <a:gd name="T80" fmla="*/ 5 w 21"/>
                  <a:gd name="T81" fmla="*/ 11 h 53"/>
                  <a:gd name="T82" fmla="*/ 6 w 21"/>
                  <a:gd name="T83" fmla="*/ 15 h 53"/>
                  <a:gd name="T84" fmla="*/ 6 w 21"/>
                  <a:gd name="T85" fmla="*/ 16 h 53"/>
                  <a:gd name="T86" fmla="*/ 6 w 21"/>
                  <a:gd name="T87"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 h="53">
                    <a:moveTo>
                      <a:pt x="6" y="16"/>
                    </a:moveTo>
                    <a:lnTo>
                      <a:pt x="9" y="21"/>
                    </a:lnTo>
                    <a:lnTo>
                      <a:pt x="6" y="16"/>
                    </a:lnTo>
                    <a:lnTo>
                      <a:pt x="9" y="22"/>
                    </a:lnTo>
                    <a:lnTo>
                      <a:pt x="9" y="25"/>
                    </a:lnTo>
                    <a:lnTo>
                      <a:pt x="9" y="27"/>
                    </a:lnTo>
                    <a:lnTo>
                      <a:pt x="11" y="28"/>
                    </a:lnTo>
                    <a:lnTo>
                      <a:pt x="13" y="37"/>
                    </a:lnTo>
                    <a:lnTo>
                      <a:pt x="15" y="41"/>
                    </a:lnTo>
                    <a:lnTo>
                      <a:pt x="15" y="43"/>
                    </a:lnTo>
                    <a:lnTo>
                      <a:pt x="19" y="49"/>
                    </a:lnTo>
                    <a:lnTo>
                      <a:pt x="21" y="53"/>
                    </a:lnTo>
                    <a:lnTo>
                      <a:pt x="19" y="50"/>
                    </a:lnTo>
                    <a:lnTo>
                      <a:pt x="19" y="53"/>
                    </a:lnTo>
                    <a:lnTo>
                      <a:pt x="19" y="50"/>
                    </a:lnTo>
                    <a:lnTo>
                      <a:pt x="16" y="47"/>
                    </a:lnTo>
                    <a:lnTo>
                      <a:pt x="15" y="44"/>
                    </a:lnTo>
                    <a:lnTo>
                      <a:pt x="13" y="38"/>
                    </a:lnTo>
                    <a:lnTo>
                      <a:pt x="13" y="37"/>
                    </a:lnTo>
                    <a:lnTo>
                      <a:pt x="11" y="35"/>
                    </a:lnTo>
                    <a:lnTo>
                      <a:pt x="9" y="31"/>
                    </a:lnTo>
                    <a:lnTo>
                      <a:pt x="6" y="27"/>
                    </a:lnTo>
                    <a:lnTo>
                      <a:pt x="6" y="25"/>
                    </a:lnTo>
                    <a:lnTo>
                      <a:pt x="5" y="21"/>
                    </a:lnTo>
                    <a:lnTo>
                      <a:pt x="3" y="16"/>
                    </a:lnTo>
                    <a:lnTo>
                      <a:pt x="3" y="15"/>
                    </a:lnTo>
                    <a:lnTo>
                      <a:pt x="0" y="11"/>
                    </a:lnTo>
                    <a:lnTo>
                      <a:pt x="3" y="13"/>
                    </a:lnTo>
                    <a:lnTo>
                      <a:pt x="3" y="11"/>
                    </a:lnTo>
                    <a:lnTo>
                      <a:pt x="3" y="13"/>
                    </a:lnTo>
                    <a:lnTo>
                      <a:pt x="3" y="11"/>
                    </a:lnTo>
                    <a:lnTo>
                      <a:pt x="3" y="11"/>
                    </a:lnTo>
                    <a:lnTo>
                      <a:pt x="3" y="9"/>
                    </a:lnTo>
                    <a:lnTo>
                      <a:pt x="3" y="9"/>
                    </a:lnTo>
                    <a:lnTo>
                      <a:pt x="3" y="6"/>
                    </a:lnTo>
                    <a:lnTo>
                      <a:pt x="3" y="6"/>
                    </a:lnTo>
                    <a:lnTo>
                      <a:pt x="3" y="5"/>
                    </a:lnTo>
                    <a:lnTo>
                      <a:pt x="0" y="3"/>
                    </a:lnTo>
                    <a:lnTo>
                      <a:pt x="3" y="0"/>
                    </a:lnTo>
                    <a:lnTo>
                      <a:pt x="3" y="5"/>
                    </a:lnTo>
                    <a:lnTo>
                      <a:pt x="5" y="11"/>
                    </a:lnTo>
                    <a:lnTo>
                      <a:pt x="6" y="15"/>
                    </a:lnTo>
                    <a:lnTo>
                      <a:pt x="6" y="16"/>
                    </a:lnTo>
                    <a:lnTo>
                      <a:pt x="6" y="1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0" name="Rectangle 961">
                <a:extLst>
                  <a:ext uri="{FF2B5EF4-FFF2-40B4-BE49-F238E27FC236}">
                    <a16:creationId xmlns:a16="http://schemas.microsoft.com/office/drawing/2014/main" id="{4A72F157-774C-4E47-A778-9A7364715B49}"/>
                  </a:ext>
                </a:extLst>
              </p:cNvPr>
              <p:cNvSpPr>
                <a:spLocks noChangeArrowheads="1"/>
              </p:cNvSpPr>
              <p:nvPr/>
            </p:nvSpPr>
            <p:spPr bwMode="auto">
              <a:xfrm>
                <a:off x="3957638" y="3625850"/>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1" name="Freeform 962">
                <a:extLst>
                  <a:ext uri="{FF2B5EF4-FFF2-40B4-BE49-F238E27FC236}">
                    <a16:creationId xmlns:a16="http://schemas.microsoft.com/office/drawing/2014/main" id="{2636945E-93FB-4AF1-B51F-791DD6C72D05}"/>
                  </a:ext>
                </a:extLst>
              </p:cNvPr>
              <p:cNvSpPr>
                <a:spLocks/>
              </p:cNvSpPr>
              <p:nvPr/>
            </p:nvSpPr>
            <p:spPr bwMode="auto">
              <a:xfrm>
                <a:off x="4635501" y="3614738"/>
                <a:ext cx="4763" cy="0"/>
              </a:xfrm>
              <a:custGeom>
                <a:avLst/>
                <a:gdLst>
                  <a:gd name="T0" fmla="*/ 3 w 3"/>
                  <a:gd name="T1" fmla="*/ 0 w 3"/>
                  <a:gd name="T2" fmla="*/ 3 w 3"/>
                  <a:gd name="T3" fmla="*/ 3 w 3"/>
                </a:gdLst>
                <a:ahLst/>
                <a:cxnLst>
                  <a:cxn ang="0">
                    <a:pos x="T0" y="0"/>
                  </a:cxn>
                  <a:cxn ang="0">
                    <a:pos x="T1" y="0"/>
                  </a:cxn>
                  <a:cxn ang="0">
                    <a:pos x="T2" y="0"/>
                  </a:cxn>
                  <a:cxn ang="0">
                    <a:pos x="T3" y="0"/>
                  </a:cxn>
                </a:cxnLst>
                <a:rect l="0" t="0" r="r" b="b"/>
                <a:pathLst>
                  <a:path w="3">
                    <a:moveTo>
                      <a:pt x="3" y="0"/>
                    </a:moveTo>
                    <a:lnTo>
                      <a:pt x="0" y="0"/>
                    </a:lnTo>
                    <a:lnTo>
                      <a:pt x="3" y="0"/>
                    </a:lnTo>
                    <a:lnTo>
                      <a:pt x="3"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2" name="Freeform 963">
                <a:extLst>
                  <a:ext uri="{FF2B5EF4-FFF2-40B4-BE49-F238E27FC236}">
                    <a16:creationId xmlns:a16="http://schemas.microsoft.com/office/drawing/2014/main" id="{2EF032B2-F50E-4F3B-9542-AB25B7FA56B0}"/>
                  </a:ext>
                </a:extLst>
              </p:cNvPr>
              <p:cNvSpPr>
                <a:spLocks/>
              </p:cNvSpPr>
              <p:nvPr/>
            </p:nvSpPr>
            <p:spPr bwMode="auto">
              <a:xfrm>
                <a:off x="3957638" y="3268663"/>
                <a:ext cx="4763" cy="6350"/>
              </a:xfrm>
              <a:custGeom>
                <a:avLst/>
                <a:gdLst>
                  <a:gd name="T0" fmla="*/ 3 w 3"/>
                  <a:gd name="T1" fmla="*/ 0 h 4"/>
                  <a:gd name="T2" fmla="*/ 3 w 3"/>
                  <a:gd name="T3" fmla="*/ 3 h 4"/>
                  <a:gd name="T4" fmla="*/ 0 w 3"/>
                  <a:gd name="T5" fmla="*/ 4 h 4"/>
                  <a:gd name="T6" fmla="*/ 0 w 3"/>
                  <a:gd name="T7" fmla="*/ 4 h 4"/>
                  <a:gd name="T8" fmla="*/ 0 w 3"/>
                  <a:gd name="T9" fmla="*/ 4 h 4"/>
                  <a:gd name="T10" fmla="*/ 0 w 3"/>
                  <a:gd name="T11" fmla="*/ 4 h 4"/>
                  <a:gd name="T12" fmla="*/ 0 w 3"/>
                  <a:gd name="T13" fmla="*/ 4 h 4"/>
                  <a:gd name="T14" fmla="*/ 3 w 3"/>
                  <a:gd name="T15" fmla="*/ 0 h 4"/>
                  <a:gd name="T16" fmla="*/ 3 w 3"/>
                  <a:gd name="T17" fmla="*/ 0 h 4"/>
                  <a:gd name="T18" fmla="*/ 3 w 3"/>
                  <a:gd name="T19" fmla="*/ 0 h 4"/>
                  <a:gd name="T20" fmla="*/ 3 w 3"/>
                  <a:gd name="T21" fmla="*/ 0 h 4"/>
                  <a:gd name="T22" fmla="*/ 3 w 3"/>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
                    <a:moveTo>
                      <a:pt x="3" y="0"/>
                    </a:moveTo>
                    <a:lnTo>
                      <a:pt x="3" y="3"/>
                    </a:lnTo>
                    <a:lnTo>
                      <a:pt x="0" y="4"/>
                    </a:lnTo>
                    <a:lnTo>
                      <a:pt x="0" y="4"/>
                    </a:lnTo>
                    <a:lnTo>
                      <a:pt x="0" y="4"/>
                    </a:lnTo>
                    <a:lnTo>
                      <a:pt x="0" y="4"/>
                    </a:lnTo>
                    <a:lnTo>
                      <a:pt x="0" y="4"/>
                    </a:lnTo>
                    <a:lnTo>
                      <a:pt x="3" y="0"/>
                    </a:lnTo>
                    <a:lnTo>
                      <a:pt x="3" y="0"/>
                    </a:lnTo>
                    <a:lnTo>
                      <a:pt x="3" y="0"/>
                    </a:lnTo>
                    <a:lnTo>
                      <a:pt x="3" y="0"/>
                    </a:lnTo>
                    <a:lnTo>
                      <a:pt x="3"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3" name="Freeform 964">
                <a:extLst>
                  <a:ext uri="{FF2B5EF4-FFF2-40B4-BE49-F238E27FC236}">
                    <a16:creationId xmlns:a16="http://schemas.microsoft.com/office/drawing/2014/main" id="{B0C82603-6A15-478F-BFF5-E42EC7B2BE01}"/>
                  </a:ext>
                </a:extLst>
              </p:cNvPr>
              <p:cNvSpPr>
                <a:spLocks/>
              </p:cNvSpPr>
              <p:nvPr/>
            </p:nvSpPr>
            <p:spPr bwMode="auto">
              <a:xfrm>
                <a:off x="4089401" y="3486150"/>
                <a:ext cx="63500" cy="149225"/>
              </a:xfrm>
              <a:custGeom>
                <a:avLst/>
                <a:gdLst>
                  <a:gd name="T0" fmla="*/ 37 w 40"/>
                  <a:gd name="T1" fmla="*/ 40 h 94"/>
                  <a:gd name="T2" fmla="*/ 34 w 40"/>
                  <a:gd name="T3" fmla="*/ 44 h 94"/>
                  <a:gd name="T4" fmla="*/ 24 w 40"/>
                  <a:gd name="T5" fmla="*/ 46 h 94"/>
                  <a:gd name="T6" fmla="*/ 21 w 40"/>
                  <a:gd name="T7" fmla="*/ 51 h 94"/>
                  <a:gd name="T8" fmla="*/ 21 w 40"/>
                  <a:gd name="T9" fmla="*/ 56 h 94"/>
                  <a:gd name="T10" fmla="*/ 25 w 40"/>
                  <a:gd name="T11" fmla="*/ 63 h 94"/>
                  <a:gd name="T12" fmla="*/ 21 w 40"/>
                  <a:gd name="T13" fmla="*/ 69 h 94"/>
                  <a:gd name="T14" fmla="*/ 25 w 40"/>
                  <a:gd name="T15" fmla="*/ 78 h 94"/>
                  <a:gd name="T16" fmla="*/ 28 w 40"/>
                  <a:gd name="T17" fmla="*/ 88 h 94"/>
                  <a:gd name="T18" fmla="*/ 24 w 40"/>
                  <a:gd name="T19" fmla="*/ 94 h 94"/>
                  <a:gd name="T20" fmla="*/ 21 w 40"/>
                  <a:gd name="T21" fmla="*/ 94 h 94"/>
                  <a:gd name="T22" fmla="*/ 24 w 40"/>
                  <a:gd name="T23" fmla="*/ 88 h 94"/>
                  <a:gd name="T24" fmla="*/ 24 w 40"/>
                  <a:gd name="T25" fmla="*/ 79 h 94"/>
                  <a:gd name="T26" fmla="*/ 19 w 40"/>
                  <a:gd name="T27" fmla="*/ 69 h 94"/>
                  <a:gd name="T28" fmla="*/ 18 w 40"/>
                  <a:gd name="T29" fmla="*/ 60 h 94"/>
                  <a:gd name="T30" fmla="*/ 12 w 40"/>
                  <a:gd name="T31" fmla="*/ 63 h 94"/>
                  <a:gd name="T32" fmla="*/ 8 w 40"/>
                  <a:gd name="T33" fmla="*/ 63 h 94"/>
                  <a:gd name="T34" fmla="*/ 8 w 40"/>
                  <a:gd name="T35" fmla="*/ 56 h 94"/>
                  <a:gd name="T36" fmla="*/ 3 w 40"/>
                  <a:gd name="T37" fmla="*/ 41 h 94"/>
                  <a:gd name="T38" fmla="*/ 2 w 40"/>
                  <a:gd name="T39" fmla="*/ 38 h 94"/>
                  <a:gd name="T40" fmla="*/ 0 w 40"/>
                  <a:gd name="T41" fmla="*/ 35 h 94"/>
                  <a:gd name="T42" fmla="*/ 2 w 40"/>
                  <a:gd name="T43" fmla="*/ 30 h 94"/>
                  <a:gd name="T44" fmla="*/ 3 w 40"/>
                  <a:gd name="T45" fmla="*/ 28 h 94"/>
                  <a:gd name="T46" fmla="*/ 8 w 40"/>
                  <a:gd name="T47" fmla="*/ 22 h 94"/>
                  <a:gd name="T48" fmla="*/ 9 w 40"/>
                  <a:gd name="T49" fmla="*/ 22 h 94"/>
                  <a:gd name="T50" fmla="*/ 13 w 40"/>
                  <a:gd name="T51" fmla="*/ 14 h 94"/>
                  <a:gd name="T52" fmla="*/ 18 w 40"/>
                  <a:gd name="T53" fmla="*/ 10 h 94"/>
                  <a:gd name="T54" fmla="*/ 21 w 40"/>
                  <a:gd name="T55" fmla="*/ 6 h 94"/>
                  <a:gd name="T56" fmla="*/ 25 w 40"/>
                  <a:gd name="T57" fmla="*/ 3 h 94"/>
                  <a:gd name="T58" fmla="*/ 29 w 40"/>
                  <a:gd name="T59" fmla="*/ 0 h 94"/>
                  <a:gd name="T60" fmla="*/ 31 w 40"/>
                  <a:gd name="T61" fmla="*/ 6 h 94"/>
                  <a:gd name="T62" fmla="*/ 31 w 40"/>
                  <a:gd name="T63" fmla="*/ 10 h 94"/>
                  <a:gd name="T64" fmla="*/ 29 w 40"/>
                  <a:gd name="T65" fmla="*/ 16 h 94"/>
                  <a:gd name="T66" fmla="*/ 25 w 40"/>
                  <a:gd name="T67" fmla="*/ 22 h 94"/>
                  <a:gd name="T68" fmla="*/ 29 w 40"/>
                  <a:gd name="T69" fmla="*/ 24 h 94"/>
                  <a:gd name="T70" fmla="*/ 29 w 40"/>
                  <a:gd name="T71" fmla="*/ 30 h 94"/>
                  <a:gd name="T72" fmla="*/ 29 w 40"/>
                  <a:gd name="T73" fmla="*/ 34 h 94"/>
                  <a:gd name="T74" fmla="*/ 34 w 40"/>
                  <a:gd name="T75" fmla="*/ 38 h 94"/>
                  <a:gd name="T76" fmla="*/ 40 w 40"/>
                  <a:gd name="T77" fmla="*/ 3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94">
                    <a:moveTo>
                      <a:pt x="40" y="38"/>
                    </a:moveTo>
                    <a:lnTo>
                      <a:pt x="37" y="40"/>
                    </a:lnTo>
                    <a:lnTo>
                      <a:pt x="35" y="41"/>
                    </a:lnTo>
                    <a:lnTo>
                      <a:pt x="34" y="44"/>
                    </a:lnTo>
                    <a:lnTo>
                      <a:pt x="28" y="46"/>
                    </a:lnTo>
                    <a:lnTo>
                      <a:pt x="24" y="46"/>
                    </a:lnTo>
                    <a:lnTo>
                      <a:pt x="21" y="47"/>
                    </a:lnTo>
                    <a:lnTo>
                      <a:pt x="21" y="51"/>
                    </a:lnTo>
                    <a:lnTo>
                      <a:pt x="19" y="51"/>
                    </a:lnTo>
                    <a:lnTo>
                      <a:pt x="21" y="56"/>
                    </a:lnTo>
                    <a:lnTo>
                      <a:pt x="24" y="62"/>
                    </a:lnTo>
                    <a:lnTo>
                      <a:pt x="25" y="63"/>
                    </a:lnTo>
                    <a:lnTo>
                      <a:pt x="24" y="69"/>
                    </a:lnTo>
                    <a:lnTo>
                      <a:pt x="21" y="69"/>
                    </a:lnTo>
                    <a:lnTo>
                      <a:pt x="21" y="72"/>
                    </a:lnTo>
                    <a:lnTo>
                      <a:pt x="25" y="78"/>
                    </a:lnTo>
                    <a:lnTo>
                      <a:pt x="25" y="81"/>
                    </a:lnTo>
                    <a:lnTo>
                      <a:pt x="28" y="88"/>
                    </a:lnTo>
                    <a:lnTo>
                      <a:pt x="25" y="91"/>
                    </a:lnTo>
                    <a:lnTo>
                      <a:pt x="24" y="94"/>
                    </a:lnTo>
                    <a:lnTo>
                      <a:pt x="21" y="94"/>
                    </a:lnTo>
                    <a:lnTo>
                      <a:pt x="21" y="94"/>
                    </a:lnTo>
                    <a:lnTo>
                      <a:pt x="21" y="91"/>
                    </a:lnTo>
                    <a:lnTo>
                      <a:pt x="24" y="88"/>
                    </a:lnTo>
                    <a:lnTo>
                      <a:pt x="21" y="84"/>
                    </a:lnTo>
                    <a:lnTo>
                      <a:pt x="24" y="79"/>
                    </a:lnTo>
                    <a:lnTo>
                      <a:pt x="21" y="78"/>
                    </a:lnTo>
                    <a:lnTo>
                      <a:pt x="19" y="69"/>
                    </a:lnTo>
                    <a:lnTo>
                      <a:pt x="19" y="67"/>
                    </a:lnTo>
                    <a:lnTo>
                      <a:pt x="18" y="60"/>
                    </a:lnTo>
                    <a:lnTo>
                      <a:pt x="15" y="60"/>
                    </a:lnTo>
                    <a:lnTo>
                      <a:pt x="12" y="63"/>
                    </a:lnTo>
                    <a:lnTo>
                      <a:pt x="9" y="66"/>
                    </a:lnTo>
                    <a:lnTo>
                      <a:pt x="8" y="63"/>
                    </a:lnTo>
                    <a:lnTo>
                      <a:pt x="3" y="62"/>
                    </a:lnTo>
                    <a:lnTo>
                      <a:pt x="8" y="56"/>
                    </a:lnTo>
                    <a:lnTo>
                      <a:pt x="6" y="46"/>
                    </a:lnTo>
                    <a:lnTo>
                      <a:pt x="3" y="41"/>
                    </a:lnTo>
                    <a:lnTo>
                      <a:pt x="2" y="41"/>
                    </a:lnTo>
                    <a:lnTo>
                      <a:pt x="2" y="38"/>
                    </a:lnTo>
                    <a:lnTo>
                      <a:pt x="0" y="38"/>
                    </a:lnTo>
                    <a:lnTo>
                      <a:pt x="0" y="35"/>
                    </a:lnTo>
                    <a:lnTo>
                      <a:pt x="2" y="34"/>
                    </a:lnTo>
                    <a:lnTo>
                      <a:pt x="2" y="30"/>
                    </a:lnTo>
                    <a:lnTo>
                      <a:pt x="3" y="30"/>
                    </a:lnTo>
                    <a:lnTo>
                      <a:pt x="3" y="28"/>
                    </a:lnTo>
                    <a:lnTo>
                      <a:pt x="6" y="25"/>
                    </a:lnTo>
                    <a:lnTo>
                      <a:pt x="8" y="22"/>
                    </a:lnTo>
                    <a:lnTo>
                      <a:pt x="8" y="22"/>
                    </a:lnTo>
                    <a:lnTo>
                      <a:pt x="9" y="22"/>
                    </a:lnTo>
                    <a:lnTo>
                      <a:pt x="13" y="16"/>
                    </a:lnTo>
                    <a:lnTo>
                      <a:pt x="13" y="14"/>
                    </a:lnTo>
                    <a:lnTo>
                      <a:pt x="15" y="12"/>
                    </a:lnTo>
                    <a:lnTo>
                      <a:pt x="18" y="10"/>
                    </a:lnTo>
                    <a:lnTo>
                      <a:pt x="18" y="8"/>
                    </a:lnTo>
                    <a:lnTo>
                      <a:pt x="21" y="6"/>
                    </a:lnTo>
                    <a:lnTo>
                      <a:pt x="24" y="6"/>
                    </a:lnTo>
                    <a:lnTo>
                      <a:pt x="25" y="3"/>
                    </a:lnTo>
                    <a:lnTo>
                      <a:pt x="28" y="2"/>
                    </a:lnTo>
                    <a:lnTo>
                      <a:pt x="29" y="0"/>
                    </a:lnTo>
                    <a:lnTo>
                      <a:pt x="31" y="3"/>
                    </a:lnTo>
                    <a:lnTo>
                      <a:pt x="31" y="6"/>
                    </a:lnTo>
                    <a:lnTo>
                      <a:pt x="31" y="6"/>
                    </a:lnTo>
                    <a:lnTo>
                      <a:pt x="31" y="10"/>
                    </a:lnTo>
                    <a:lnTo>
                      <a:pt x="31" y="14"/>
                    </a:lnTo>
                    <a:lnTo>
                      <a:pt x="29" y="16"/>
                    </a:lnTo>
                    <a:lnTo>
                      <a:pt x="28" y="18"/>
                    </a:lnTo>
                    <a:lnTo>
                      <a:pt x="25" y="22"/>
                    </a:lnTo>
                    <a:lnTo>
                      <a:pt x="28" y="24"/>
                    </a:lnTo>
                    <a:lnTo>
                      <a:pt x="29" y="24"/>
                    </a:lnTo>
                    <a:lnTo>
                      <a:pt x="29" y="25"/>
                    </a:lnTo>
                    <a:lnTo>
                      <a:pt x="29" y="30"/>
                    </a:lnTo>
                    <a:lnTo>
                      <a:pt x="34" y="30"/>
                    </a:lnTo>
                    <a:lnTo>
                      <a:pt x="29" y="34"/>
                    </a:lnTo>
                    <a:lnTo>
                      <a:pt x="34" y="35"/>
                    </a:lnTo>
                    <a:lnTo>
                      <a:pt x="34" y="38"/>
                    </a:lnTo>
                    <a:lnTo>
                      <a:pt x="35" y="38"/>
                    </a:lnTo>
                    <a:lnTo>
                      <a:pt x="40" y="38"/>
                    </a:lnTo>
                    <a:lnTo>
                      <a:pt x="40" y="38"/>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4" name="Freeform 965">
                <a:extLst>
                  <a:ext uri="{FF2B5EF4-FFF2-40B4-BE49-F238E27FC236}">
                    <a16:creationId xmlns:a16="http://schemas.microsoft.com/office/drawing/2014/main" id="{FDD86B97-0359-4131-ADD5-A0D7C1A8DC42}"/>
                  </a:ext>
                </a:extLst>
              </p:cNvPr>
              <p:cNvSpPr>
                <a:spLocks/>
              </p:cNvSpPr>
              <p:nvPr/>
            </p:nvSpPr>
            <p:spPr bwMode="auto">
              <a:xfrm>
                <a:off x="3967163" y="3255963"/>
                <a:ext cx="4763" cy="9525"/>
              </a:xfrm>
              <a:custGeom>
                <a:avLst/>
                <a:gdLst>
                  <a:gd name="T0" fmla="*/ 0 w 3"/>
                  <a:gd name="T1" fmla="*/ 6 h 6"/>
                  <a:gd name="T2" fmla="*/ 1 w 3"/>
                  <a:gd name="T3" fmla="*/ 5 h 6"/>
                  <a:gd name="T4" fmla="*/ 0 w 3"/>
                  <a:gd name="T5" fmla="*/ 6 h 6"/>
                  <a:gd name="T6" fmla="*/ 0 w 3"/>
                  <a:gd name="T7" fmla="*/ 6 h 6"/>
                  <a:gd name="T8" fmla="*/ 1 w 3"/>
                  <a:gd name="T9" fmla="*/ 5 h 6"/>
                  <a:gd name="T10" fmla="*/ 1 w 3"/>
                  <a:gd name="T11" fmla="*/ 5 h 6"/>
                  <a:gd name="T12" fmla="*/ 3 w 3"/>
                  <a:gd name="T13" fmla="*/ 2 h 6"/>
                  <a:gd name="T14" fmla="*/ 3 w 3"/>
                  <a:gd name="T15" fmla="*/ 0 h 6"/>
                  <a:gd name="T16" fmla="*/ 1 w 3"/>
                  <a:gd name="T17" fmla="*/ 5 h 6"/>
                  <a:gd name="T18" fmla="*/ 0 w 3"/>
                  <a:gd name="T19" fmla="*/ 6 h 6"/>
                  <a:gd name="T20" fmla="*/ 0 w 3"/>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6">
                    <a:moveTo>
                      <a:pt x="0" y="6"/>
                    </a:moveTo>
                    <a:lnTo>
                      <a:pt x="1" y="5"/>
                    </a:lnTo>
                    <a:lnTo>
                      <a:pt x="0" y="6"/>
                    </a:lnTo>
                    <a:lnTo>
                      <a:pt x="0" y="6"/>
                    </a:lnTo>
                    <a:lnTo>
                      <a:pt x="1" y="5"/>
                    </a:lnTo>
                    <a:lnTo>
                      <a:pt x="1" y="5"/>
                    </a:lnTo>
                    <a:lnTo>
                      <a:pt x="3" y="2"/>
                    </a:lnTo>
                    <a:lnTo>
                      <a:pt x="3" y="0"/>
                    </a:lnTo>
                    <a:lnTo>
                      <a:pt x="1" y="5"/>
                    </a:lnTo>
                    <a:lnTo>
                      <a:pt x="0" y="6"/>
                    </a:lnTo>
                    <a:lnTo>
                      <a:pt x="0"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5" name="Freeform 966">
                <a:extLst>
                  <a:ext uri="{FF2B5EF4-FFF2-40B4-BE49-F238E27FC236}">
                    <a16:creationId xmlns:a16="http://schemas.microsoft.com/office/drawing/2014/main" id="{6E1B3BB0-2BBF-4435-8B39-522229FBF755}"/>
                  </a:ext>
                </a:extLst>
              </p:cNvPr>
              <p:cNvSpPr>
                <a:spLocks/>
              </p:cNvSpPr>
              <p:nvPr/>
            </p:nvSpPr>
            <p:spPr bwMode="auto">
              <a:xfrm>
                <a:off x="4129088" y="3313113"/>
                <a:ext cx="160338" cy="77788"/>
              </a:xfrm>
              <a:custGeom>
                <a:avLst/>
                <a:gdLst>
                  <a:gd name="T0" fmla="*/ 89 w 101"/>
                  <a:gd name="T1" fmla="*/ 20 h 49"/>
                  <a:gd name="T2" fmla="*/ 91 w 101"/>
                  <a:gd name="T3" fmla="*/ 22 h 49"/>
                  <a:gd name="T4" fmla="*/ 95 w 101"/>
                  <a:gd name="T5" fmla="*/ 22 h 49"/>
                  <a:gd name="T6" fmla="*/ 101 w 101"/>
                  <a:gd name="T7" fmla="*/ 26 h 49"/>
                  <a:gd name="T8" fmla="*/ 98 w 101"/>
                  <a:gd name="T9" fmla="*/ 27 h 49"/>
                  <a:gd name="T10" fmla="*/ 91 w 101"/>
                  <a:gd name="T11" fmla="*/ 29 h 49"/>
                  <a:gd name="T12" fmla="*/ 85 w 101"/>
                  <a:gd name="T13" fmla="*/ 33 h 49"/>
                  <a:gd name="T14" fmla="*/ 79 w 101"/>
                  <a:gd name="T15" fmla="*/ 36 h 49"/>
                  <a:gd name="T16" fmla="*/ 72 w 101"/>
                  <a:gd name="T17" fmla="*/ 38 h 49"/>
                  <a:gd name="T18" fmla="*/ 70 w 101"/>
                  <a:gd name="T19" fmla="*/ 43 h 49"/>
                  <a:gd name="T20" fmla="*/ 63 w 101"/>
                  <a:gd name="T21" fmla="*/ 45 h 49"/>
                  <a:gd name="T22" fmla="*/ 53 w 101"/>
                  <a:gd name="T23" fmla="*/ 45 h 49"/>
                  <a:gd name="T24" fmla="*/ 44 w 101"/>
                  <a:gd name="T25" fmla="*/ 48 h 49"/>
                  <a:gd name="T26" fmla="*/ 38 w 101"/>
                  <a:gd name="T27" fmla="*/ 45 h 49"/>
                  <a:gd name="T28" fmla="*/ 34 w 101"/>
                  <a:gd name="T29" fmla="*/ 43 h 49"/>
                  <a:gd name="T30" fmla="*/ 26 w 101"/>
                  <a:gd name="T31" fmla="*/ 42 h 49"/>
                  <a:gd name="T32" fmla="*/ 18 w 101"/>
                  <a:gd name="T33" fmla="*/ 39 h 49"/>
                  <a:gd name="T34" fmla="*/ 15 w 101"/>
                  <a:gd name="T35" fmla="*/ 38 h 49"/>
                  <a:gd name="T36" fmla="*/ 12 w 101"/>
                  <a:gd name="T37" fmla="*/ 32 h 49"/>
                  <a:gd name="T38" fmla="*/ 4 w 101"/>
                  <a:gd name="T39" fmla="*/ 27 h 49"/>
                  <a:gd name="T40" fmla="*/ 3 w 101"/>
                  <a:gd name="T41" fmla="*/ 23 h 49"/>
                  <a:gd name="T42" fmla="*/ 4 w 101"/>
                  <a:gd name="T43" fmla="*/ 17 h 49"/>
                  <a:gd name="T44" fmla="*/ 3 w 101"/>
                  <a:gd name="T45" fmla="*/ 14 h 49"/>
                  <a:gd name="T46" fmla="*/ 0 w 101"/>
                  <a:gd name="T47" fmla="*/ 8 h 49"/>
                  <a:gd name="T48" fmla="*/ 4 w 101"/>
                  <a:gd name="T49" fmla="*/ 8 h 49"/>
                  <a:gd name="T50" fmla="*/ 15 w 101"/>
                  <a:gd name="T51" fmla="*/ 4 h 49"/>
                  <a:gd name="T52" fmla="*/ 18 w 101"/>
                  <a:gd name="T53" fmla="*/ 4 h 49"/>
                  <a:gd name="T54" fmla="*/ 22 w 101"/>
                  <a:gd name="T55" fmla="*/ 8 h 49"/>
                  <a:gd name="T56" fmla="*/ 26 w 101"/>
                  <a:gd name="T57" fmla="*/ 8 h 49"/>
                  <a:gd name="T58" fmla="*/ 32 w 101"/>
                  <a:gd name="T59" fmla="*/ 8 h 49"/>
                  <a:gd name="T60" fmla="*/ 32 w 101"/>
                  <a:gd name="T61" fmla="*/ 4 h 49"/>
                  <a:gd name="T62" fmla="*/ 38 w 101"/>
                  <a:gd name="T63" fmla="*/ 0 h 49"/>
                  <a:gd name="T64" fmla="*/ 42 w 101"/>
                  <a:gd name="T65" fmla="*/ 1 h 49"/>
                  <a:gd name="T66" fmla="*/ 46 w 101"/>
                  <a:gd name="T67" fmla="*/ 8 h 49"/>
                  <a:gd name="T68" fmla="*/ 56 w 101"/>
                  <a:gd name="T69" fmla="*/ 10 h 49"/>
                  <a:gd name="T70" fmla="*/ 63 w 101"/>
                  <a:gd name="T71" fmla="*/ 16 h 49"/>
                  <a:gd name="T72" fmla="*/ 73 w 101"/>
                  <a:gd name="T73" fmla="*/ 16 h 49"/>
                  <a:gd name="T74" fmla="*/ 79 w 101"/>
                  <a:gd name="T75" fmla="*/ 14 h 49"/>
                  <a:gd name="T76" fmla="*/ 85 w 101"/>
                  <a:gd name="T77" fmla="*/ 11 h 49"/>
                  <a:gd name="T78" fmla="*/ 91 w 101"/>
                  <a:gd name="T79" fmla="*/ 14 h 49"/>
                  <a:gd name="T80" fmla="*/ 91 w 101"/>
                  <a:gd name="T81" fmla="*/ 1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49">
                    <a:moveTo>
                      <a:pt x="91" y="14"/>
                    </a:moveTo>
                    <a:lnTo>
                      <a:pt x="89" y="20"/>
                    </a:lnTo>
                    <a:lnTo>
                      <a:pt x="88" y="22"/>
                    </a:lnTo>
                    <a:lnTo>
                      <a:pt x="91" y="22"/>
                    </a:lnTo>
                    <a:lnTo>
                      <a:pt x="94" y="23"/>
                    </a:lnTo>
                    <a:lnTo>
                      <a:pt x="95" y="22"/>
                    </a:lnTo>
                    <a:lnTo>
                      <a:pt x="98" y="22"/>
                    </a:lnTo>
                    <a:lnTo>
                      <a:pt x="101" y="26"/>
                    </a:lnTo>
                    <a:lnTo>
                      <a:pt x="101" y="27"/>
                    </a:lnTo>
                    <a:lnTo>
                      <a:pt x="98" y="27"/>
                    </a:lnTo>
                    <a:lnTo>
                      <a:pt x="94" y="29"/>
                    </a:lnTo>
                    <a:lnTo>
                      <a:pt x="91" y="29"/>
                    </a:lnTo>
                    <a:lnTo>
                      <a:pt x="89" y="32"/>
                    </a:lnTo>
                    <a:lnTo>
                      <a:pt x="85" y="33"/>
                    </a:lnTo>
                    <a:lnTo>
                      <a:pt x="84" y="33"/>
                    </a:lnTo>
                    <a:lnTo>
                      <a:pt x="79" y="36"/>
                    </a:lnTo>
                    <a:lnTo>
                      <a:pt x="73" y="36"/>
                    </a:lnTo>
                    <a:lnTo>
                      <a:pt x="72" y="38"/>
                    </a:lnTo>
                    <a:lnTo>
                      <a:pt x="73" y="39"/>
                    </a:lnTo>
                    <a:lnTo>
                      <a:pt x="70" y="43"/>
                    </a:lnTo>
                    <a:lnTo>
                      <a:pt x="68" y="45"/>
                    </a:lnTo>
                    <a:lnTo>
                      <a:pt x="63" y="45"/>
                    </a:lnTo>
                    <a:lnTo>
                      <a:pt x="57" y="45"/>
                    </a:lnTo>
                    <a:lnTo>
                      <a:pt x="53" y="45"/>
                    </a:lnTo>
                    <a:lnTo>
                      <a:pt x="46" y="49"/>
                    </a:lnTo>
                    <a:lnTo>
                      <a:pt x="44" y="48"/>
                    </a:lnTo>
                    <a:lnTo>
                      <a:pt x="42" y="48"/>
                    </a:lnTo>
                    <a:lnTo>
                      <a:pt x="38" y="45"/>
                    </a:lnTo>
                    <a:lnTo>
                      <a:pt x="35" y="45"/>
                    </a:lnTo>
                    <a:lnTo>
                      <a:pt x="34" y="43"/>
                    </a:lnTo>
                    <a:lnTo>
                      <a:pt x="32" y="43"/>
                    </a:lnTo>
                    <a:lnTo>
                      <a:pt x="26" y="42"/>
                    </a:lnTo>
                    <a:lnTo>
                      <a:pt x="22" y="42"/>
                    </a:lnTo>
                    <a:lnTo>
                      <a:pt x="18" y="39"/>
                    </a:lnTo>
                    <a:lnTo>
                      <a:pt x="16" y="39"/>
                    </a:lnTo>
                    <a:lnTo>
                      <a:pt x="15" y="38"/>
                    </a:lnTo>
                    <a:lnTo>
                      <a:pt x="15" y="33"/>
                    </a:lnTo>
                    <a:lnTo>
                      <a:pt x="12" y="32"/>
                    </a:lnTo>
                    <a:lnTo>
                      <a:pt x="10" y="29"/>
                    </a:lnTo>
                    <a:lnTo>
                      <a:pt x="4" y="27"/>
                    </a:lnTo>
                    <a:lnTo>
                      <a:pt x="3" y="26"/>
                    </a:lnTo>
                    <a:lnTo>
                      <a:pt x="3" y="23"/>
                    </a:lnTo>
                    <a:lnTo>
                      <a:pt x="4" y="23"/>
                    </a:lnTo>
                    <a:lnTo>
                      <a:pt x="4" y="17"/>
                    </a:lnTo>
                    <a:lnTo>
                      <a:pt x="4" y="14"/>
                    </a:lnTo>
                    <a:lnTo>
                      <a:pt x="3" y="14"/>
                    </a:lnTo>
                    <a:lnTo>
                      <a:pt x="0" y="10"/>
                    </a:lnTo>
                    <a:lnTo>
                      <a:pt x="0" y="8"/>
                    </a:lnTo>
                    <a:lnTo>
                      <a:pt x="3" y="6"/>
                    </a:lnTo>
                    <a:lnTo>
                      <a:pt x="4" y="8"/>
                    </a:lnTo>
                    <a:lnTo>
                      <a:pt x="6" y="6"/>
                    </a:lnTo>
                    <a:lnTo>
                      <a:pt x="15" y="4"/>
                    </a:lnTo>
                    <a:lnTo>
                      <a:pt x="18" y="4"/>
                    </a:lnTo>
                    <a:lnTo>
                      <a:pt x="18" y="4"/>
                    </a:lnTo>
                    <a:lnTo>
                      <a:pt x="22" y="4"/>
                    </a:lnTo>
                    <a:lnTo>
                      <a:pt x="22" y="8"/>
                    </a:lnTo>
                    <a:lnTo>
                      <a:pt x="25" y="8"/>
                    </a:lnTo>
                    <a:lnTo>
                      <a:pt x="26" y="8"/>
                    </a:lnTo>
                    <a:lnTo>
                      <a:pt x="31" y="10"/>
                    </a:lnTo>
                    <a:lnTo>
                      <a:pt x="32" y="8"/>
                    </a:lnTo>
                    <a:lnTo>
                      <a:pt x="34" y="6"/>
                    </a:lnTo>
                    <a:lnTo>
                      <a:pt x="32" y="4"/>
                    </a:lnTo>
                    <a:lnTo>
                      <a:pt x="34" y="1"/>
                    </a:lnTo>
                    <a:lnTo>
                      <a:pt x="38" y="0"/>
                    </a:lnTo>
                    <a:lnTo>
                      <a:pt x="40" y="1"/>
                    </a:lnTo>
                    <a:lnTo>
                      <a:pt x="42" y="1"/>
                    </a:lnTo>
                    <a:lnTo>
                      <a:pt x="46" y="4"/>
                    </a:lnTo>
                    <a:lnTo>
                      <a:pt x="46" y="8"/>
                    </a:lnTo>
                    <a:lnTo>
                      <a:pt x="50" y="10"/>
                    </a:lnTo>
                    <a:lnTo>
                      <a:pt x="56" y="10"/>
                    </a:lnTo>
                    <a:lnTo>
                      <a:pt x="60" y="10"/>
                    </a:lnTo>
                    <a:lnTo>
                      <a:pt x="63" y="16"/>
                    </a:lnTo>
                    <a:lnTo>
                      <a:pt x="72" y="16"/>
                    </a:lnTo>
                    <a:lnTo>
                      <a:pt x="73" y="16"/>
                    </a:lnTo>
                    <a:lnTo>
                      <a:pt x="79" y="14"/>
                    </a:lnTo>
                    <a:lnTo>
                      <a:pt x="79" y="14"/>
                    </a:lnTo>
                    <a:lnTo>
                      <a:pt x="84" y="11"/>
                    </a:lnTo>
                    <a:lnTo>
                      <a:pt x="85" y="11"/>
                    </a:lnTo>
                    <a:lnTo>
                      <a:pt x="88" y="14"/>
                    </a:lnTo>
                    <a:lnTo>
                      <a:pt x="91" y="14"/>
                    </a:lnTo>
                    <a:lnTo>
                      <a:pt x="91" y="14"/>
                    </a:lnTo>
                    <a:lnTo>
                      <a:pt x="91" y="1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6" name="Freeform 967">
                <a:extLst>
                  <a:ext uri="{FF2B5EF4-FFF2-40B4-BE49-F238E27FC236}">
                    <a16:creationId xmlns:a16="http://schemas.microsoft.com/office/drawing/2014/main" id="{BAA43027-5E6E-45FE-ABC1-DD5974A7769F}"/>
                  </a:ext>
                </a:extLst>
              </p:cNvPr>
              <p:cNvSpPr>
                <a:spLocks/>
              </p:cNvSpPr>
              <p:nvPr/>
            </p:nvSpPr>
            <p:spPr bwMode="auto">
              <a:xfrm>
                <a:off x="4489451" y="3590925"/>
                <a:ext cx="1588" cy="1588"/>
              </a:xfrm>
              <a:custGeom>
                <a:avLst/>
                <a:gdLst>
                  <a:gd name="T0" fmla="*/ 0 w 1"/>
                  <a:gd name="T1" fmla="*/ 1 h 1"/>
                  <a:gd name="T2" fmla="*/ 0 w 1"/>
                  <a:gd name="T3" fmla="*/ 0 h 1"/>
                  <a:gd name="T4" fmla="*/ 1 w 1"/>
                  <a:gd name="T5" fmla="*/ 0 h 1"/>
                  <a:gd name="T6" fmla="*/ 0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0"/>
                    </a:lnTo>
                    <a:lnTo>
                      <a:pt x="1" y="0"/>
                    </a:lnTo>
                    <a:lnTo>
                      <a:pt x="0" y="1"/>
                    </a:lnTo>
                    <a:lnTo>
                      <a:pt x="0" y="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7" name="Freeform 968">
                <a:extLst>
                  <a:ext uri="{FF2B5EF4-FFF2-40B4-BE49-F238E27FC236}">
                    <a16:creationId xmlns:a16="http://schemas.microsoft.com/office/drawing/2014/main" id="{90971138-ECBA-47B0-80CB-8CF4AF3B6D74}"/>
                  </a:ext>
                </a:extLst>
              </p:cNvPr>
              <p:cNvSpPr>
                <a:spLocks/>
              </p:cNvSpPr>
              <p:nvPr/>
            </p:nvSpPr>
            <p:spPr bwMode="auto">
              <a:xfrm>
                <a:off x="3859213" y="3670300"/>
                <a:ext cx="12700" cy="39688"/>
              </a:xfrm>
              <a:custGeom>
                <a:avLst/>
                <a:gdLst>
                  <a:gd name="T0" fmla="*/ 2 w 8"/>
                  <a:gd name="T1" fmla="*/ 9 h 25"/>
                  <a:gd name="T2" fmla="*/ 3 w 8"/>
                  <a:gd name="T3" fmla="*/ 13 h 25"/>
                  <a:gd name="T4" fmla="*/ 6 w 8"/>
                  <a:gd name="T5" fmla="*/ 19 h 25"/>
                  <a:gd name="T6" fmla="*/ 8 w 8"/>
                  <a:gd name="T7" fmla="*/ 25 h 25"/>
                  <a:gd name="T8" fmla="*/ 6 w 8"/>
                  <a:gd name="T9" fmla="*/ 23 h 25"/>
                  <a:gd name="T10" fmla="*/ 6 w 8"/>
                  <a:gd name="T11" fmla="*/ 23 h 25"/>
                  <a:gd name="T12" fmla="*/ 6 w 8"/>
                  <a:gd name="T13" fmla="*/ 20 h 25"/>
                  <a:gd name="T14" fmla="*/ 6 w 8"/>
                  <a:gd name="T15" fmla="*/ 20 h 25"/>
                  <a:gd name="T16" fmla="*/ 6 w 8"/>
                  <a:gd name="T17" fmla="*/ 19 h 25"/>
                  <a:gd name="T18" fmla="*/ 6 w 8"/>
                  <a:gd name="T19" fmla="*/ 19 h 25"/>
                  <a:gd name="T20" fmla="*/ 6 w 8"/>
                  <a:gd name="T21" fmla="*/ 19 h 25"/>
                  <a:gd name="T22" fmla="*/ 3 w 8"/>
                  <a:gd name="T23" fmla="*/ 17 h 25"/>
                  <a:gd name="T24" fmla="*/ 3 w 8"/>
                  <a:gd name="T25" fmla="*/ 17 h 25"/>
                  <a:gd name="T26" fmla="*/ 3 w 8"/>
                  <a:gd name="T27" fmla="*/ 15 h 25"/>
                  <a:gd name="T28" fmla="*/ 3 w 8"/>
                  <a:gd name="T29" fmla="*/ 15 h 25"/>
                  <a:gd name="T30" fmla="*/ 3 w 8"/>
                  <a:gd name="T31" fmla="*/ 13 h 25"/>
                  <a:gd name="T32" fmla="*/ 3 w 8"/>
                  <a:gd name="T33" fmla="*/ 13 h 25"/>
                  <a:gd name="T34" fmla="*/ 3 w 8"/>
                  <a:gd name="T35" fmla="*/ 11 h 25"/>
                  <a:gd name="T36" fmla="*/ 2 w 8"/>
                  <a:gd name="T37" fmla="*/ 11 h 25"/>
                  <a:gd name="T38" fmla="*/ 2 w 8"/>
                  <a:gd name="T39" fmla="*/ 9 h 25"/>
                  <a:gd name="T40" fmla="*/ 2 w 8"/>
                  <a:gd name="T41" fmla="*/ 9 h 25"/>
                  <a:gd name="T42" fmla="*/ 2 w 8"/>
                  <a:gd name="T43" fmla="*/ 7 h 25"/>
                  <a:gd name="T44" fmla="*/ 2 w 8"/>
                  <a:gd name="T45" fmla="*/ 7 h 25"/>
                  <a:gd name="T46" fmla="*/ 2 w 8"/>
                  <a:gd name="T47" fmla="*/ 5 h 25"/>
                  <a:gd name="T48" fmla="*/ 2 w 8"/>
                  <a:gd name="T49" fmla="*/ 5 h 25"/>
                  <a:gd name="T50" fmla="*/ 2 w 8"/>
                  <a:gd name="T51" fmla="*/ 3 h 25"/>
                  <a:gd name="T52" fmla="*/ 0 w 8"/>
                  <a:gd name="T53" fmla="*/ 3 h 25"/>
                  <a:gd name="T54" fmla="*/ 0 w 8"/>
                  <a:gd name="T55" fmla="*/ 1 h 25"/>
                  <a:gd name="T56" fmla="*/ 0 w 8"/>
                  <a:gd name="T57" fmla="*/ 1 h 25"/>
                  <a:gd name="T58" fmla="*/ 0 w 8"/>
                  <a:gd name="T59" fmla="*/ 0 h 25"/>
                  <a:gd name="T60" fmla="*/ 0 w 8"/>
                  <a:gd name="T61" fmla="*/ 0 h 25"/>
                  <a:gd name="T62" fmla="*/ 0 w 8"/>
                  <a:gd name="T63" fmla="*/ 0 h 25"/>
                  <a:gd name="T64" fmla="*/ 2 w 8"/>
                  <a:gd name="T65"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 h="25">
                    <a:moveTo>
                      <a:pt x="2" y="3"/>
                    </a:moveTo>
                    <a:lnTo>
                      <a:pt x="2" y="9"/>
                    </a:lnTo>
                    <a:lnTo>
                      <a:pt x="3" y="11"/>
                    </a:lnTo>
                    <a:lnTo>
                      <a:pt x="3" y="13"/>
                    </a:lnTo>
                    <a:lnTo>
                      <a:pt x="3" y="17"/>
                    </a:lnTo>
                    <a:lnTo>
                      <a:pt x="6" y="19"/>
                    </a:lnTo>
                    <a:lnTo>
                      <a:pt x="6" y="23"/>
                    </a:lnTo>
                    <a:lnTo>
                      <a:pt x="8" y="25"/>
                    </a:lnTo>
                    <a:lnTo>
                      <a:pt x="8" y="25"/>
                    </a:lnTo>
                    <a:lnTo>
                      <a:pt x="6" y="23"/>
                    </a:lnTo>
                    <a:lnTo>
                      <a:pt x="6" y="23"/>
                    </a:lnTo>
                    <a:lnTo>
                      <a:pt x="6" y="23"/>
                    </a:lnTo>
                    <a:lnTo>
                      <a:pt x="6" y="23"/>
                    </a:lnTo>
                    <a:lnTo>
                      <a:pt x="6" y="20"/>
                    </a:lnTo>
                    <a:lnTo>
                      <a:pt x="6" y="20"/>
                    </a:lnTo>
                    <a:lnTo>
                      <a:pt x="6" y="20"/>
                    </a:lnTo>
                    <a:lnTo>
                      <a:pt x="6" y="20"/>
                    </a:lnTo>
                    <a:lnTo>
                      <a:pt x="6" y="19"/>
                    </a:lnTo>
                    <a:lnTo>
                      <a:pt x="6" y="19"/>
                    </a:lnTo>
                    <a:lnTo>
                      <a:pt x="6" y="19"/>
                    </a:lnTo>
                    <a:lnTo>
                      <a:pt x="6" y="19"/>
                    </a:lnTo>
                    <a:lnTo>
                      <a:pt x="6" y="19"/>
                    </a:lnTo>
                    <a:lnTo>
                      <a:pt x="6" y="17"/>
                    </a:lnTo>
                    <a:lnTo>
                      <a:pt x="3" y="17"/>
                    </a:lnTo>
                    <a:lnTo>
                      <a:pt x="3" y="17"/>
                    </a:lnTo>
                    <a:lnTo>
                      <a:pt x="3" y="17"/>
                    </a:lnTo>
                    <a:lnTo>
                      <a:pt x="3" y="15"/>
                    </a:lnTo>
                    <a:lnTo>
                      <a:pt x="3" y="15"/>
                    </a:lnTo>
                    <a:lnTo>
                      <a:pt x="3" y="15"/>
                    </a:lnTo>
                    <a:lnTo>
                      <a:pt x="3" y="15"/>
                    </a:lnTo>
                    <a:lnTo>
                      <a:pt x="3" y="13"/>
                    </a:lnTo>
                    <a:lnTo>
                      <a:pt x="3" y="13"/>
                    </a:lnTo>
                    <a:lnTo>
                      <a:pt x="3" y="13"/>
                    </a:lnTo>
                    <a:lnTo>
                      <a:pt x="3" y="13"/>
                    </a:lnTo>
                    <a:lnTo>
                      <a:pt x="3" y="11"/>
                    </a:lnTo>
                    <a:lnTo>
                      <a:pt x="3" y="11"/>
                    </a:lnTo>
                    <a:lnTo>
                      <a:pt x="3" y="11"/>
                    </a:lnTo>
                    <a:lnTo>
                      <a:pt x="2" y="11"/>
                    </a:lnTo>
                    <a:lnTo>
                      <a:pt x="2" y="9"/>
                    </a:lnTo>
                    <a:lnTo>
                      <a:pt x="2" y="9"/>
                    </a:lnTo>
                    <a:lnTo>
                      <a:pt x="2" y="9"/>
                    </a:lnTo>
                    <a:lnTo>
                      <a:pt x="2" y="9"/>
                    </a:lnTo>
                    <a:lnTo>
                      <a:pt x="2" y="7"/>
                    </a:lnTo>
                    <a:lnTo>
                      <a:pt x="2" y="7"/>
                    </a:lnTo>
                    <a:lnTo>
                      <a:pt x="2" y="7"/>
                    </a:lnTo>
                    <a:lnTo>
                      <a:pt x="2" y="7"/>
                    </a:lnTo>
                    <a:lnTo>
                      <a:pt x="2" y="7"/>
                    </a:lnTo>
                    <a:lnTo>
                      <a:pt x="2" y="5"/>
                    </a:lnTo>
                    <a:lnTo>
                      <a:pt x="2" y="5"/>
                    </a:lnTo>
                    <a:lnTo>
                      <a:pt x="2" y="5"/>
                    </a:lnTo>
                    <a:lnTo>
                      <a:pt x="2" y="5"/>
                    </a:lnTo>
                    <a:lnTo>
                      <a:pt x="2" y="3"/>
                    </a:lnTo>
                    <a:lnTo>
                      <a:pt x="0" y="3"/>
                    </a:lnTo>
                    <a:lnTo>
                      <a:pt x="0" y="3"/>
                    </a:lnTo>
                    <a:lnTo>
                      <a:pt x="0" y="3"/>
                    </a:lnTo>
                    <a:lnTo>
                      <a:pt x="0" y="1"/>
                    </a:lnTo>
                    <a:lnTo>
                      <a:pt x="0" y="1"/>
                    </a:lnTo>
                    <a:lnTo>
                      <a:pt x="0" y="1"/>
                    </a:lnTo>
                    <a:lnTo>
                      <a:pt x="0" y="1"/>
                    </a:lnTo>
                    <a:lnTo>
                      <a:pt x="0" y="0"/>
                    </a:lnTo>
                    <a:lnTo>
                      <a:pt x="0" y="0"/>
                    </a:lnTo>
                    <a:lnTo>
                      <a:pt x="0" y="0"/>
                    </a:lnTo>
                    <a:lnTo>
                      <a:pt x="0" y="1"/>
                    </a:lnTo>
                    <a:lnTo>
                      <a:pt x="0" y="0"/>
                    </a:lnTo>
                    <a:lnTo>
                      <a:pt x="0" y="1"/>
                    </a:lnTo>
                    <a:lnTo>
                      <a:pt x="2" y="3"/>
                    </a:lnTo>
                    <a:lnTo>
                      <a:pt x="2"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8" name="Freeform 969">
                <a:extLst>
                  <a:ext uri="{FF2B5EF4-FFF2-40B4-BE49-F238E27FC236}">
                    <a16:creationId xmlns:a16="http://schemas.microsoft.com/office/drawing/2014/main" id="{B852EE0A-D606-4487-AFEF-7C3D6F8F6048}"/>
                  </a:ext>
                </a:extLst>
              </p:cNvPr>
              <p:cNvSpPr>
                <a:spLocks/>
              </p:cNvSpPr>
              <p:nvPr/>
            </p:nvSpPr>
            <p:spPr bwMode="auto">
              <a:xfrm>
                <a:off x="3916363" y="3779838"/>
                <a:ext cx="0" cy="1588"/>
              </a:xfrm>
              <a:custGeom>
                <a:avLst/>
                <a:gdLst>
                  <a:gd name="T0" fmla="*/ 1 h 1"/>
                  <a:gd name="T1" fmla="*/ 1 h 1"/>
                  <a:gd name="T2" fmla="*/ 0 h 1"/>
                  <a:gd name="T3" fmla="*/ 1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lnTo>
                      <a:pt x="0" y="1"/>
                    </a:lnTo>
                    <a:lnTo>
                      <a:pt x="0" y="0"/>
                    </a:lnTo>
                    <a:lnTo>
                      <a:pt x="0" y="1"/>
                    </a:lnTo>
                    <a:lnTo>
                      <a:pt x="0" y="1"/>
                    </a:lnTo>
                    <a:lnTo>
                      <a:pt x="0" y="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9" name="Freeform 970">
                <a:extLst>
                  <a:ext uri="{FF2B5EF4-FFF2-40B4-BE49-F238E27FC236}">
                    <a16:creationId xmlns:a16="http://schemas.microsoft.com/office/drawing/2014/main" id="{123B6930-A5F8-40CF-B2FE-A23A3AD68C30}"/>
                  </a:ext>
                </a:extLst>
              </p:cNvPr>
              <p:cNvSpPr>
                <a:spLocks noEditPoints="1"/>
              </p:cNvSpPr>
              <p:nvPr/>
            </p:nvSpPr>
            <p:spPr bwMode="auto">
              <a:xfrm>
                <a:off x="4133851" y="3670300"/>
                <a:ext cx="153988" cy="49213"/>
              </a:xfrm>
              <a:custGeom>
                <a:avLst/>
                <a:gdLst>
                  <a:gd name="T0" fmla="*/ 86 w 97"/>
                  <a:gd name="T1" fmla="*/ 15 h 31"/>
                  <a:gd name="T2" fmla="*/ 79 w 97"/>
                  <a:gd name="T3" fmla="*/ 15 h 31"/>
                  <a:gd name="T4" fmla="*/ 75 w 97"/>
                  <a:gd name="T5" fmla="*/ 20 h 31"/>
                  <a:gd name="T6" fmla="*/ 73 w 97"/>
                  <a:gd name="T7" fmla="*/ 26 h 31"/>
                  <a:gd name="T8" fmla="*/ 69 w 97"/>
                  <a:gd name="T9" fmla="*/ 29 h 31"/>
                  <a:gd name="T10" fmla="*/ 63 w 97"/>
                  <a:gd name="T11" fmla="*/ 29 h 31"/>
                  <a:gd name="T12" fmla="*/ 57 w 97"/>
                  <a:gd name="T13" fmla="*/ 31 h 31"/>
                  <a:gd name="T14" fmla="*/ 51 w 97"/>
                  <a:gd name="T15" fmla="*/ 31 h 31"/>
                  <a:gd name="T16" fmla="*/ 47 w 97"/>
                  <a:gd name="T17" fmla="*/ 25 h 31"/>
                  <a:gd name="T18" fmla="*/ 53 w 97"/>
                  <a:gd name="T19" fmla="*/ 26 h 31"/>
                  <a:gd name="T20" fmla="*/ 57 w 97"/>
                  <a:gd name="T21" fmla="*/ 20 h 31"/>
                  <a:gd name="T22" fmla="*/ 69 w 97"/>
                  <a:gd name="T23" fmla="*/ 15 h 31"/>
                  <a:gd name="T24" fmla="*/ 73 w 97"/>
                  <a:gd name="T25" fmla="*/ 17 h 31"/>
                  <a:gd name="T26" fmla="*/ 75 w 97"/>
                  <a:gd name="T27" fmla="*/ 13 h 31"/>
                  <a:gd name="T28" fmla="*/ 76 w 97"/>
                  <a:gd name="T29" fmla="*/ 11 h 31"/>
                  <a:gd name="T30" fmla="*/ 82 w 97"/>
                  <a:gd name="T31" fmla="*/ 5 h 31"/>
                  <a:gd name="T32" fmla="*/ 88 w 97"/>
                  <a:gd name="T33" fmla="*/ 5 h 31"/>
                  <a:gd name="T34" fmla="*/ 92 w 97"/>
                  <a:gd name="T35" fmla="*/ 9 h 31"/>
                  <a:gd name="T36" fmla="*/ 91 w 97"/>
                  <a:gd name="T37" fmla="*/ 13 h 31"/>
                  <a:gd name="T38" fmla="*/ 88 w 97"/>
                  <a:gd name="T39" fmla="*/ 15 h 31"/>
                  <a:gd name="T40" fmla="*/ 9 w 97"/>
                  <a:gd name="T41" fmla="*/ 1 h 31"/>
                  <a:gd name="T42" fmla="*/ 15 w 97"/>
                  <a:gd name="T43" fmla="*/ 9 h 31"/>
                  <a:gd name="T44" fmla="*/ 15 w 97"/>
                  <a:gd name="T45" fmla="*/ 13 h 31"/>
                  <a:gd name="T46" fmla="*/ 17 w 97"/>
                  <a:gd name="T47" fmla="*/ 19 h 31"/>
                  <a:gd name="T48" fmla="*/ 15 w 97"/>
                  <a:gd name="T49" fmla="*/ 25 h 31"/>
                  <a:gd name="T50" fmla="*/ 6 w 97"/>
                  <a:gd name="T51" fmla="*/ 17 h 31"/>
                  <a:gd name="T52" fmla="*/ 3 w 97"/>
                  <a:gd name="T53" fmla="*/ 11 h 31"/>
                  <a:gd name="T54" fmla="*/ 1 w 97"/>
                  <a:gd name="T55" fmla="*/ 5 h 31"/>
                  <a:gd name="T56" fmla="*/ 0 w 97"/>
                  <a:gd name="T57" fmla="*/ 0 h 31"/>
                  <a:gd name="T58" fmla="*/ 6 w 97"/>
                  <a:gd name="T59" fmla="*/ 1 h 31"/>
                  <a:gd name="T60" fmla="*/ 7 w 97"/>
                  <a:gd name="T61" fmla="*/ 1 h 31"/>
                  <a:gd name="T62" fmla="*/ 9 w 97"/>
                  <a:gd name="T63"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7" h="31">
                    <a:moveTo>
                      <a:pt x="88" y="15"/>
                    </a:moveTo>
                    <a:lnTo>
                      <a:pt x="86" y="15"/>
                    </a:lnTo>
                    <a:lnTo>
                      <a:pt x="79" y="15"/>
                    </a:lnTo>
                    <a:lnTo>
                      <a:pt x="79" y="15"/>
                    </a:lnTo>
                    <a:lnTo>
                      <a:pt x="76" y="20"/>
                    </a:lnTo>
                    <a:lnTo>
                      <a:pt x="75" y="20"/>
                    </a:lnTo>
                    <a:lnTo>
                      <a:pt x="73" y="25"/>
                    </a:lnTo>
                    <a:lnTo>
                      <a:pt x="73" y="26"/>
                    </a:lnTo>
                    <a:lnTo>
                      <a:pt x="73" y="29"/>
                    </a:lnTo>
                    <a:lnTo>
                      <a:pt x="69" y="29"/>
                    </a:lnTo>
                    <a:lnTo>
                      <a:pt x="67" y="31"/>
                    </a:lnTo>
                    <a:lnTo>
                      <a:pt x="63" y="29"/>
                    </a:lnTo>
                    <a:lnTo>
                      <a:pt x="60" y="29"/>
                    </a:lnTo>
                    <a:lnTo>
                      <a:pt x="57" y="31"/>
                    </a:lnTo>
                    <a:lnTo>
                      <a:pt x="54" y="31"/>
                    </a:lnTo>
                    <a:lnTo>
                      <a:pt x="51" y="31"/>
                    </a:lnTo>
                    <a:lnTo>
                      <a:pt x="47" y="26"/>
                    </a:lnTo>
                    <a:lnTo>
                      <a:pt x="47" y="25"/>
                    </a:lnTo>
                    <a:lnTo>
                      <a:pt x="50" y="26"/>
                    </a:lnTo>
                    <a:lnTo>
                      <a:pt x="53" y="26"/>
                    </a:lnTo>
                    <a:lnTo>
                      <a:pt x="54" y="23"/>
                    </a:lnTo>
                    <a:lnTo>
                      <a:pt x="57" y="20"/>
                    </a:lnTo>
                    <a:lnTo>
                      <a:pt x="63" y="20"/>
                    </a:lnTo>
                    <a:lnTo>
                      <a:pt x="69" y="15"/>
                    </a:lnTo>
                    <a:lnTo>
                      <a:pt x="69" y="13"/>
                    </a:lnTo>
                    <a:lnTo>
                      <a:pt x="73" y="17"/>
                    </a:lnTo>
                    <a:lnTo>
                      <a:pt x="75" y="13"/>
                    </a:lnTo>
                    <a:lnTo>
                      <a:pt x="75" y="13"/>
                    </a:lnTo>
                    <a:lnTo>
                      <a:pt x="75" y="13"/>
                    </a:lnTo>
                    <a:lnTo>
                      <a:pt x="76" y="11"/>
                    </a:lnTo>
                    <a:lnTo>
                      <a:pt x="81" y="7"/>
                    </a:lnTo>
                    <a:lnTo>
                      <a:pt x="82" y="5"/>
                    </a:lnTo>
                    <a:lnTo>
                      <a:pt x="86" y="3"/>
                    </a:lnTo>
                    <a:lnTo>
                      <a:pt x="88" y="5"/>
                    </a:lnTo>
                    <a:lnTo>
                      <a:pt x="88" y="7"/>
                    </a:lnTo>
                    <a:lnTo>
                      <a:pt x="92" y="9"/>
                    </a:lnTo>
                    <a:lnTo>
                      <a:pt x="97" y="11"/>
                    </a:lnTo>
                    <a:lnTo>
                      <a:pt x="91" y="13"/>
                    </a:lnTo>
                    <a:lnTo>
                      <a:pt x="92" y="15"/>
                    </a:lnTo>
                    <a:lnTo>
                      <a:pt x="88" y="15"/>
                    </a:lnTo>
                    <a:lnTo>
                      <a:pt x="88" y="15"/>
                    </a:lnTo>
                    <a:close/>
                    <a:moveTo>
                      <a:pt x="9" y="1"/>
                    </a:moveTo>
                    <a:lnTo>
                      <a:pt x="15" y="5"/>
                    </a:lnTo>
                    <a:lnTo>
                      <a:pt x="15" y="9"/>
                    </a:lnTo>
                    <a:lnTo>
                      <a:pt x="15" y="11"/>
                    </a:lnTo>
                    <a:lnTo>
                      <a:pt x="15" y="13"/>
                    </a:lnTo>
                    <a:lnTo>
                      <a:pt x="15" y="17"/>
                    </a:lnTo>
                    <a:lnTo>
                      <a:pt x="17" y="19"/>
                    </a:lnTo>
                    <a:lnTo>
                      <a:pt x="19" y="25"/>
                    </a:lnTo>
                    <a:lnTo>
                      <a:pt x="15" y="25"/>
                    </a:lnTo>
                    <a:lnTo>
                      <a:pt x="9" y="20"/>
                    </a:lnTo>
                    <a:lnTo>
                      <a:pt x="6" y="17"/>
                    </a:lnTo>
                    <a:lnTo>
                      <a:pt x="6" y="15"/>
                    </a:lnTo>
                    <a:lnTo>
                      <a:pt x="3" y="11"/>
                    </a:lnTo>
                    <a:lnTo>
                      <a:pt x="1" y="7"/>
                    </a:lnTo>
                    <a:lnTo>
                      <a:pt x="1" y="5"/>
                    </a:lnTo>
                    <a:lnTo>
                      <a:pt x="1" y="1"/>
                    </a:lnTo>
                    <a:lnTo>
                      <a:pt x="0" y="0"/>
                    </a:lnTo>
                    <a:lnTo>
                      <a:pt x="1" y="0"/>
                    </a:lnTo>
                    <a:lnTo>
                      <a:pt x="6" y="1"/>
                    </a:lnTo>
                    <a:lnTo>
                      <a:pt x="6" y="3"/>
                    </a:lnTo>
                    <a:lnTo>
                      <a:pt x="7" y="1"/>
                    </a:lnTo>
                    <a:lnTo>
                      <a:pt x="7" y="3"/>
                    </a:lnTo>
                    <a:lnTo>
                      <a:pt x="9" y="1"/>
                    </a:lnTo>
                    <a:lnTo>
                      <a:pt x="9" y="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0" name="Freeform 971">
                <a:extLst>
                  <a:ext uri="{FF2B5EF4-FFF2-40B4-BE49-F238E27FC236}">
                    <a16:creationId xmlns:a16="http://schemas.microsoft.com/office/drawing/2014/main" id="{D55B8A83-32B4-4455-9D01-1C26B2749D29}"/>
                  </a:ext>
                </a:extLst>
              </p:cNvPr>
              <p:cNvSpPr>
                <a:spLocks/>
              </p:cNvSpPr>
              <p:nvPr/>
            </p:nvSpPr>
            <p:spPr bwMode="auto">
              <a:xfrm>
                <a:off x="3868738" y="3697288"/>
                <a:ext cx="0" cy="3175"/>
              </a:xfrm>
              <a:custGeom>
                <a:avLst/>
                <a:gdLst>
                  <a:gd name="T0" fmla="*/ 2 h 2"/>
                  <a:gd name="T1" fmla="*/ 0 h 2"/>
                  <a:gd name="T2" fmla="*/ 0 h 2"/>
                  <a:gd name="T3" fmla="*/ 2 h 2"/>
                  <a:gd name="T4" fmla="*/ 2 h 2"/>
                  <a:gd name="T5" fmla="*/ 2 h 2"/>
                </a:gdLst>
                <a:ahLst/>
                <a:cxnLst>
                  <a:cxn ang="0">
                    <a:pos x="0" y="T0"/>
                  </a:cxn>
                  <a:cxn ang="0">
                    <a:pos x="0" y="T1"/>
                  </a:cxn>
                  <a:cxn ang="0">
                    <a:pos x="0" y="T2"/>
                  </a:cxn>
                  <a:cxn ang="0">
                    <a:pos x="0" y="T3"/>
                  </a:cxn>
                  <a:cxn ang="0">
                    <a:pos x="0" y="T4"/>
                  </a:cxn>
                  <a:cxn ang="0">
                    <a:pos x="0" y="T5"/>
                  </a:cxn>
                </a:cxnLst>
                <a:rect l="0" t="0" r="r" b="b"/>
                <a:pathLst>
                  <a:path h="2">
                    <a:moveTo>
                      <a:pt x="0" y="2"/>
                    </a:moveTo>
                    <a:lnTo>
                      <a:pt x="0" y="0"/>
                    </a:lnTo>
                    <a:lnTo>
                      <a:pt x="0" y="0"/>
                    </a:lnTo>
                    <a:lnTo>
                      <a:pt x="0" y="2"/>
                    </a:lnTo>
                    <a:lnTo>
                      <a:pt x="0" y="2"/>
                    </a:lnTo>
                    <a:lnTo>
                      <a:pt x="0"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1" name="Freeform 972">
                <a:extLst>
                  <a:ext uri="{FF2B5EF4-FFF2-40B4-BE49-F238E27FC236}">
                    <a16:creationId xmlns:a16="http://schemas.microsoft.com/office/drawing/2014/main" id="{15B442B8-A14B-43B5-A226-E1272BBB9AAD}"/>
                  </a:ext>
                </a:extLst>
              </p:cNvPr>
              <p:cNvSpPr>
                <a:spLocks/>
              </p:cNvSpPr>
              <p:nvPr/>
            </p:nvSpPr>
            <p:spPr bwMode="auto">
              <a:xfrm>
                <a:off x="4591051" y="3821113"/>
                <a:ext cx="9525" cy="9525"/>
              </a:xfrm>
              <a:custGeom>
                <a:avLst/>
                <a:gdLst>
                  <a:gd name="T0" fmla="*/ 0 w 6"/>
                  <a:gd name="T1" fmla="*/ 0 h 6"/>
                  <a:gd name="T2" fmla="*/ 3 w 6"/>
                  <a:gd name="T3" fmla="*/ 0 h 6"/>
                  <a:gd name="T4" fmla="*/ 5 w 6"/>
                  <a:gd name="T5" fmla="*/ 1 h 6"/>
                  <a:gd name="T6" fmla="*/ 5 w 6"/>
                  <a:gd name="T7" fmla="*/ 1 h 6"/>
                  <a:gd name="T8" fmla="*/ 5 w 6"/>
                  <a:gd name="T9" fmla="*/ 1 h 6"/>
                  <a:gd name="T10" fmla="*/ 6 w 6"/>
                  <a:gd name="T11" fmla="*/ 3 h 6"/>
                  <a:gd name="T12" fmla="*/ 6 w 6"/>
                  <a:gd name="T13" fmla="*/ 6 h 6"/>
                  <a:gd name="T14" fmla="*/ 5 w 6"/>
                  <a:gd name="T15" fmla="*/ 6 h 6"/>
                  <a:gd name="T16" fmla="*/ 5 w 6"/>
                  <a:gd name="T17" fmla="*/ 3 h 6"/>
                  <a:gd name="T18" fmla="*/ 3 w 6"/>
                  <a:gd name="T19" fmla="*/ 3 h 6"/>
                  <a:gd name="T20" fmla="*/ 0 w 6"/>
                  <a:gd name="T21" fmla="*/ 1 h 6"/>
                  <a:gd name="T22" fmla="*/ 0 w 6"/>
                  <a:gd name="T23" fmla="*/ 0 h 6"/>
                  <a:gd name="T24" fmla="*/ 0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0" y="0"/>
                    </a:moveTo>
                    <a:lnTo>
                      <a:pt x="3" y="0"/>
                    </a:lnTo>
                    <a:lnTo>
                      <a:pt x="5" y="1"/>
                    </a:lnTo>
                    <a:lnTo>
                      <a:pt x="5" y="1"/>
                    </a:lnTo>
                    <a:lnTo>
                      <a:pt x="5" y="1"/>
                    </a:lnTo>
                    <a:lnTo>
                      <a:pt x="6" y="3"/>
                    </a:lnTo>
                    <a:lnTo>
                      <a:pt x="6" y="6"/>
                    </a:lnTo>
                    <a:lnTo>
                      <a:pt x="5" y="6"/>
                    </a:lnTo>
                    <a:lnTo>
                      <a:pt x="5" y="3"/>
                    </a:lnTo>
                    <a:lnTo>
                      <a:pt x="3" y="3"/>
                    </a:lnTo>
                    <a:lnTo>
                      <a:pt x="0" y="1"/>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2" name="Rectangle 973">
                <a:extLst>
                  <a:ext uri="{FF2B5EF4-FFF2-40B4-BE49-F238E27FC236}">
                    <a16:creationId xmlns:a16="http://schemas.microsoft.com/office/drawing/2014/main" id="{CF10AC02-7A3A-4A07-B505-A12CBAEEA74A}"/>
                  </a:ext>
                </a:extLst>
              </p:cNvPr>
              <p:cNvSpPr>
                <a:spLocks noChangeArrowheads="1"/>
              </p:cNvSpPr>
              <p:nvPr/>
            </p:nvSpPr>
            <p:spPr bwMode="auto">
              <a:xfrm>
                <a:off x="4589463" y="3863975"/>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3" name="Rectangle 974">
                <a:extLst>
                  <a:ext uri="{FF2B5EF4-FFF2-40B4-BE49-F238E27FC236}">
                    <a16:creationId xmlns:a16="http://schemas.microsoft.com/office/drawing/2014/main" id="{7A16FD0E-2F22-40B4-B8A9-0869FA003CC9}"/>
                  </a:ext>
                </a:extLst>
              </p:cNvPr>
              <p:cNvSpPr>
                <a:spLocks noChangeArrowheads="1"/>
              </p:cNvSpPr>
              <p:nvPr/>
            </p:nvSpPr>
            <p:spPr bwMode="auto">
              <a:xfrm>
                <a:off x="4692651" y="3752850"/>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4" name="Freeform 975">
                <a:extLst>
                  <a:ext uri="{FF2B5EF4-FFF2-40B4-BE49-F238E27FC236}">
                    <a16:creationId xmlns:a16="http://schemas.microsoft.com/office/drawing/2014/main" id="{7EFDAE3B-B7A0-45BB-B5DE-0D3615BA1766}"/>
                  </a:ext>
                </a:extLst>
              </p:cNvPr>
              <p:cNvSpPr>
                <a:spLocks/>
              </p:cNvSpPr>
              <p:nvPr/>
            </p:nvSpPr>
            <p:spPr bwMode="auto">
              <a:xfrm>
                <a:off x="4073526" y="3159125"/>
                <a:ext cx="71438" cy="20638"/>
              </a:xfrm>
              <a:custGeom>
                <a:avLst/>
                <a:gdLst>
                  <a:gd name="T0" fmla="*/ 38 w 45"/>
                  <a:gd name="T1" fmla="*/ 7 h 13"/>
                  <a:gd name="T2" fmla="*/ 35 w 45"/>
                  <a:gd name="T3" fmla="*/ 6 h 13"/>
                  <a:gd name="T4" fmla="*/ 41 w 45"/>
                  <a:gd name="T5" fmla="*/ 3 h 13"/>
                  <a:gd name="T6" fmla="*/ 35 w 45"/>
                  <a:gd name="T7" fmla="*/ 6 h 13"/>
                  <a:gd name="T8" fmla="*/ 35 w 45"/>
                  <a:gd name="T9" fmla="*/ 3 h 13"/>
                  <a:gd name="T10" fmla="*/ 38 w 45"/>
                  <a:gd name="T11" fmla="*/ 2 h 13"/>
                  <a:gd name="T12" fmla="*/ 35 w 45"/>
                  <a:gd name="T13" fmla="*/ 2 h 13"/>
                  <a:gd name="T14" fmla="*/ 34 w 45"/>
                  <a:gd name="T15" fmla="*/ 2 h 13"/>
                  <a:gd name="T16" fmla="*/ 31 w 45"/>
                  <a:gd name="T17" fmla="*/ 2 h 13"/>
                  <a:gd name="T18" fmla="*/ 28 w 45"/>
                  <a:gd name="T19" fmla="*/ 3 h 13"/>
                  <a:gd name="T20" fmla="*/ 23 w 45"/>
                  <a:gd name="T21" fmla="*/ 3 h 13"/>
                  <a:gd name="T22" fmla="*/ 18 w 45"/>
                  <a:gd name="T23" fmla="*/ 6 h 13"/>
                  <a:gd name="T24" fmla="*/ 18 w 45"/>
                  <a:gd name="T25" fmla="*/ 6 h 13"/>
                  <a:gd name="T26" fmla="*/ 10 w 45"/>
                  <a:gd name="T27" fmla="*/ 9 h 13"/>
                  <a:gd name="T28" fmla="*/ 7 w 45"/>
                  <a:gd name="T29" fmla="*/ 12 h 13"/>
                  <a:gd name="T30" fmla="*/ 3 w 45"/>
                  <a:gd name="T31" fmla="*/ 13 h 13"/>
                  <a:gd name="T32" fmla="*/ 0 w 45"/>
                  <a:gd name="T33" fmla="*/ 13 h 13"/>
                  <a:gd name="T34" fmla="*/ 0 w 45"/>
                  <a:gd name="T35" fmla="*/ 13 h 13"/>
                  <a:gd name="T36" fmla="*/ 3 w 45"/>
                  <a:gd name="T37" fmla="*/ 12 h 13"/>
                  <a:gd name="T38" fmla="*/ 10 w 45"/>
                  <a:gd name="T39" fmla="*/ 7 h 13"/>
                  <a:gd name="T40" fmla="*/ 16 w 45"/>
                  <a:gd name="T41" fmla="*/ 6 h 13"/>
                  <a:gd name="T42" fmla="*/ 19 w 45"/>
                  <a:gd name="T43" fmla="*/ 3 h 13"/>
                  <a:gd name="T44" fmla="*/ 19 w 45"/>
                  <a:gd name="T45" fmla="*/ 3 h 13"/>
                  <a:gd name="T46" fmla="*/ 23 w 45"/>
                  <a:gd name="T47" fmla="*/ 3 h 13"/>
                  <a:gd name="T48" fmla="*/ 23 w 45"/>
                  <a:gd name="T49" fmla="*/ 3 h 13"/>
                  <a:gd name="T50" fmla="*/ 25 w 45"/>
                  <a:gd name="T51" fmla="*/ 3 h 13"/>
                  <a:gd name="T52" fmla="*/ 31 w 45"/>
                  <a:gd name="T53" fmla="*/ 2 h 13"/>
                  <a:gd name="T54" fmla="*/ 35 w 45"/>
                  <a:gd name="T55" fmla="*/ 2 h 13"/>
                  <a:gd name="T56" fmla="*/ 41 w 45"/>
                  <a:gd name="T57" fmla="*/ 0 h 13"/>
                  <a:gd name="T58" fmla="*/ 44 w 45"/>
                  <a:gd name="T59" fmla="*/ 2 h 13"/>
                  <a:gd name="T60" fmla="*/ 45 w 45"/>
                  <a:gd name="T61" fmla="*/ 2 h 13"/>
                  <a:gd name="T62" fmla="*/ 45 w 45"/>
                  <a:gd name="T63" fmla="*/ 3 h 13"/>
                  <a:gd name="T64" fmla="*/ 39 w 45"/>
                  <a:gd name="T65" fmla="*/ 6 h 13"/>
                  <a:gd name="T66" fmla="*/ 39 w 45"/>
                  <a:gd name="T67"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 h="13">
                    <a:moveTo>
                      <a:pt x="39" y="6"/>
                    </a:moveTo>
                    <a:lnTo>
                      <a:pt x="38" y="7"/>
                    </a:lnTo>
                    <a:lnTo>
                      <a:pt x="38" y="6"/>
                    </a:lnTo>
                    <a:lnTo>
                      <a:pt x="35" y="6"/>
                    </a:lnTo>
                    <a:lnTo>
                      <a:pt x="39" y="6"/>
                    </a:lnTo>
                    <a:lnTo>
                      <a:pt x="41" y="3"/>
                    </a:lnTo>
                    <a:lnTo>
                      <a:pt x="39" y="3"/>
                    </a:lnTo>
                    <a:lnTo>
                      <a:pt x="35" y="6"/>
                    </a:lnTo>
                    <a:lnTo>
                      <a:pt x="34" y="6"/>
                    </a:lnTo>
                    <a:lnTo>
                      <a:pt x="35" y="3"/>
                    </a:lnTo>
                    <a:lnTo>
                      <a:pt x="35" y="3"/>
                    </a:lnTo>
                    <a:lnTo>
                      <a:pt x="38" y="2"/>
                    </a:lnTo>
                    <a:lnTo>
                      <a:pt x="38" y="2"/>
                    </a:lnTo>
                    <a:lnTo>
                      <a:pt x="35" y="2"/>
                    </a:lnTo>
                    <a:lnTo>
                      <a:pt x="35" y="2"/>
                    </a:lnTo>
                    <a:lnTo>
                      <a:pt x="34" y="2"/>
                    </a:lnTo>
                    <a:lnTo>
                      <a:pt x="34" y="2"/>
                    </a:lnTo>
                    <a:lnTo>
                      <a:pt x="31" y="2"/>
                    </a:lnTo>
                    <a:lnTo>
                      <a:pt x="31" y="2"/>
                    </a:lnTo>
                    <a:lnTo>
                      <a:pt x="28" y="3"/>
                    </a:lnTo>
                    <a:lnTo>
                      <a:pt x="28" y="3"/>
                    </a:lnTo>
                    <a:lnTo>
                      <a:pt x="23" y="3"/>
                    </a:lnTo>
                    <a:lnTo>
                      <a:pt x="22" y="6"/>
                    </a:lnTo>
                    <a:lnTo>
                      <a:pt x="18" y="6"/>
                    </a:lnTo>
                    <a:lnTo>
                      <a:pt x="19" y="6"/>
                    </a:lnTo>
                    <a:lnTo>
                      <a:pt x="18" y="6"/>
                    </a:lnTo>
                    <a:lnTo>
                      <a:pt x="12" y="7"/>
                    </a:lnTo>
                    <a:lnTo>
                      <a:pt x="10" y="9"/>
                    </a:lnTo>
                    <a:lnTo>
                      <a:pt x="7" y="9"/>
                    </a:lnTo>
                    <a:lnTo>
                      <a:pt x="7" y="12"/>
                    </a:lnTo>
                    <a:lnTo>
                      <a:pt x="6" y="12"/>
                    </a:lnTo>
                    <a:lnTo>
                      <a:pt x="3" y="13"/>
                    </a:lnTo>
                    <a:lnTo>
                      <a:pt x="2" y="13"/>
                    </a:lnTo>
                    <a:lnTo>
                      <a:pt x="0" y="13"/>
                    </a:lnTo>
                    <a:lnTo>
                      <a:pt x="2" y="13"/>
                    </a:lnTo>
                    <a:lnTo>
                      <a:pt x="0" y="13"/>
                    </a:lnTo>
                    <a:lnTo>
                      <a:pt x="2" y="13"/>
                    </a:lnTo>
                    <a:lnTo>
                      <a:pt x="3" y="12"/>
                    </a:lnTo>
                    <a:lnTo>
                      <a:pt x="7" y="9"/>
                    </a:lnTo>
                    <a:lnTo>
                      <a:pt x="10" y="7"/>
                    </a:lnTo>
                    <a:lnTo>
                      <a:pt x="12" y="7"/>
                    </a:lnTo>
                    <a:lnTo>
                      <a:pt x="16" y="6"/>
                    </a:lnTo>
                    <a:lnTo>
                      <a:pt x="18" y="3"/>
                    </a:lnTo>
                    <a:lnTo>
                      <a:pt x="19" y="3"/>
                    </a:lnTo>
                    <a:lnTo>
                      <a:pt x="19" y="3"/>
                    </a:lnTo>
                    <a:lnTo>
                      <a:pt x="19" y="3"/>
                    </a:lnTo>
                    <a:lnTo>
                      <a:pt x="19" y="3"/>
                    </a:lnTo>
                    <a:lnTo>
                      <a:pt x="23" y="3"/>
                    </a:lnTo>
                    <a:lnTo>
                      <a:pt x="22" y="3"/>
                    </a:lnTo>
                    <a:lnTo>
                      <a:pt x="23" y="3"/>
                    </a:lnTo>
                    <a:lnTo>
                      <a:pt x="23" y="3"/>
                    </a:lnTo>
                    <a:lnTo>
                      <a:pt x="25" y="3"/>
                    </a:lnTo>
                    <a:lnTo>
                      <a:pt x="29" y="2"/>
                    </a:lnTo>
                    <a:lnTo>
                      <a:pt x="31" y="2"/>
                    </a:lnTo>
                    <a:lnTo>
                      <a:pt x="34" y="2"/>
                    </a:lnTo>
                    <a:lnTo>
                      <a:pt x="35" y="2"/>
                    </a:lnTo>
                    <a:lnTo>
                      <a:pt x="39" y="0"/>
                    </a:lnTo>
                    <a:lnTo>
                      <a:pt x="41" y="0"/>
                    </a:lnTo>
                    <a:lnTo>
                      <a:pt x="41" y="2"/>
                    </a:lnTo>
                    <a:lnTo>
                      <a:pt x="44" y="2"/>
                    </a:lnTo>
                    <a:lnTo>
                      <a:pt x="41" y="2"/>
                    </a:lnTo>
                    <a:lnTo>
                      <a:pt x="45" y="2"/>
                    </a:lnTo>
                    <a:lnTo>
                      <a:pt x="45" y="2"/>
                    </a:lnTo>
                    <a:lnTo>
                      <a:pt x="45" y="3"/>
                    </a:lnTo>
                    <a:lnTo>
                      <a:pt x="41" y="6"/>
                    </a:lnTo>
                    <a:lnTo>
                      <a:pt x="39" y="6"/>
                    </a:lnTo>
                    <a:lnTo>
                      <a:pt x="39" y="6"/>
                    </a:lnTo>
                    <a:lnTo>
                      <a:pt x="39"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5" name="Freeform 976">
                <a:extLst>
                  <a:ext uri="{FF2B5EF4-FFF2-40B4-BE49-F238E27FC236}">
                    <a16:creationId xmlns:a16="http://schemas.microsoft.com/office/drawing/2014/main" id="{258E5BCC-3D30-4C16-9EF7-681FEC64AB38}"/>
                  </a:ext>
                </a:extLst>
              </p:cNvPr>
              <p:cNvSpPr>
                <a:spLocks/>
              </p:cNvSpPr>
              <p:nvPr/>
            </p:nvSpPr>
            <p:spPr bwMode="auto">
              <a:xfrm>
                <a:off x="4029076" y="3454400"/>
                <a:ext cx="44450" cy="36513"/>
              </a:xfrm>
              <a:custGeom>
                <a:avLst/>
                <a:gdLst>
                  <a:gd name="T0" fmla="*/ 28 w 28"/>
                  <a:gd name="T1" fmla="*/ 19 h 23"/>
                  <a:gd name="T2" fmla="*/ 25 w 28"/>
                  <a:gd name="T3" fmla="*/ 22 h 23"/>
                  <a:gd name="T4" fmla="*/ 28 w 28"/>
                  <a:gd name="T5" fmla="*/ 23 h 23"/>
                  <a:gd name="T6" fmla="*/ 25 w 28"/>
                  <a:gd name="T7" fmla="*/ 23 h 23"/>
                  <a:gd name="T8" fmla="*/ 22 w 28"/>
                  <a:gd name="T9" fmla="*/ 23 h 23"/>
                  <a:gd name="T10" fmla="*/ 19 w 28"/>
                  <a:gd name="T11" fmla="*/ 22 h 23"/>
                  <a:gd name="T12" fmla="*/ 18 w 28"/>
                  <a:gd name="T13" fmla="*/ 22 h 23"/>
                  <a:gd name="T14" fmla="*/ 14 w 28"/>
                  <a:gd name="T15" fmla="*/ 19 h 23"/>
                  <a:gd name="T16" fmla="*/ 14 w 28"/>
                  <a:gd name="T17" fmla="*/ 19 h 23"/>
                  <a:gd name="T18" fmla="*/ 12 w 28"/>
                  <a:gd name="T19" fmla="*/ 16 h 23"/>
                  <a:gd name="T20" fmla="*/ 8 w 28"/>
                  <a:gd name="T21" fmla="*/ 14 h 23"/>
                  <a:gd name="T22" fmla="*/ 6 w 28"/>
                  <a:gd name="T23" fmla="*/ 12 h 23"/>
                  <a:gd name="T24" fmla="*/ 3 w 28"/>
                  <a:gd name="T25" fmla="*/ 10 h 23"/>
                  <a:gd name="T26" fmla="*/ 3 w 28"/>
                  <a:gd name="T27" fmla="*/ 8 h 23"/>
                  <a:gd name="T28" fmla="*/ 0 w 28"/>
                  <a:gd name="T29" fmla="*/ 6 h 23"/>
                  <a:gd name="T30" fmla="*/ 3 w 28"/>
                  <a:gd name="T31" fmla="*/ 3 h 23"/>
                  <a:gd name="T32" fmla="*/ 6 w 28"/>
                  <a:gd name="T33" fmla="*/ 0 h 23"/>
                  <a:gd name="T34" fmla="*/ 8 w 28"/>
                  <a:gd name="T35" fmla="*/ 0 h 23"/>
                  <a:gd name="T36" fmla="*/ 10 w 28"/>
                  <a:gd name="T37" fmla="*/ 0 h 23"/>
                  <a:gd name="T38" fmla="*/ 10 w 28"/>
                  <a:gd name="T39" fmla="*/ 3 h 23"/>
                  <a:gd name="T40" fmla="*/ 12 w 28"/>
                  <a:gd name="T41" fmla="*/ 4 h 23"/>
                  <a:gd name="T42" fmla="*/ 12 w 28"/>
                  <a:gd name="T43" fmla="*/ 4 h 23"/>
                  <a:gd name="T44" fmla="*/ 14 w 28"/>
                  <a:gd name="T45" fmla="*/ 8 h 23"/>
                  <a:gd name="T46" fmla="*/ 14 w 28"/>
                  <a:gd name="T47" fmla="*/ 8 h 23"/>
                  <a:gd name="T48" fmla="*/ 16 w 28"/>
                  <a:gd name="T49" fmla="*/ 10 h 23"/>
                  <a:gd name="T50" fmla="*/ 18 w 28"/>
                  <a:gd name="T51" fmla="*/ 12 h 23"/>
                  <a:gd name="T52" fmla="*/ 19 w 28"/>
                  <a:gd name="T53" fmla="*/ 14 h 23"/>
                  <a:gd name="T54" fmla="*/ 22 w 28"/>
                  <a:gd name="T55" fmla="*/ 16 h 23"/>
                  <a:gd name="T56" fmla="*/ 28 w 28"/>
                  <a:gd name="T57" fmla="*/ 19 h 23"/>
                  <a:gd name="T58" fmla="*/ 28 w 28"/>
                  <a:gd name="T5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23">
                    <a:moveTo>
                      <a:pt x="28" y="19"/>
                    </a:moveTo>
                    <a:lnTo>
                      <a:pt x="25" y="22"/>
                    </a:lnTo>
                    <a:lnTo>
                      <a:pt x="28" y="23"/>
                    </a:lnTo>
                    <a:lnTo>
                      <a:pt x="25" y="23"/>
                    </a:lnTo>
                    <a:lnTo>
                      <a:pt x="22" y="23"/>
                    </a:lnTo>
                    <a:lnTo>
                      <a:pt x="19" y="22"/>
                    </a:lnTo>
                    <a:lnTo>
                      <a:pt x="18" y="22"/>
                    </a:lnTo>
                    <a:lnTo>
                      <a:pt x="14" y="19"/>
                    </a:lnTo>
                    <a:lnTo>
                      <a:pt x="14" y="19"/>
                    </a:lnTo>
                    <a:lnTo>
                      <a:pt x="12" y="16"/>
                    </a:lnTo>
                    <a:lnTo>
                      <a:pt x="8" y="14"/>
                    </a:lnTo>
                    <a:lnTo>
                      <a:pt x="6" y="12"/>
                    </a:lnTo>
                    <a:lnTo>
                      <a:pt x="3" y="10"/>
                    </a:lnTo>
                    <a:lnTo>
                      <a:pt x="3" y="8"/>
                    </a:lnTo>
                    <a:lnTo>
                      <a:pt x="0" y="6"/>
                    </a:lnTo>
                    <a:lnTo>
                      <a:pt x="3" y="3"/>
                    </a:lnTo>
                    <a:lnTo>
                      <a:pt x="6" y="0"/>
                    </a:lnTo>
                    <a:lnTo>
                      <a:pt x="8" y="0"/>
                    </a:lnTo>
                    <a:lnTo>
                      <a:pt x="10" y="0"/>
                    </a:lnTo>
                    <a:lnTo>
                      <a:pt x="10" y="3"/>
                    </a:lnTo>
                    <a:lnTo>
                      <a:pt x="12" y="4"/>
                    </a:lnTo>
                    <a:lnTo>
                      <a:pt x="12" y="4"/>
                    </a:lnTo>
                    <a:lnTo>
                      <a:pt x="14" y="8"/>
                    </a:lnTo>
                    <a:lnTo>
                      <a:pt x="14" y="8"/>
                    </a:lnTo>
                    <a:lnTo>
                      <a:pt x="16" y="10"/>
                    </a:lnTo>
                    <a:lnTo>
                      <a:pt x="18" y="12"/>
                    </a:lnTo>
                    <a:lnTo>
                      <a:pt x="19" y="14"/>
                    </a:lnTo>
                    <a:lnTo>
                      <a:pt x="22" y="16"/>
                    </a:lnTo>
                    <a:lnTo>
                      <a:pt x="28" y="19"/>
                    </a:lnTo>
                    <a:lnTo>
                      <a:pt x="28" y="19"/>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6" name="Freeform 977">
                <a:extLst>
                  <a:ext uri="{FF2B5EF4-FFF2-40B4-BE49-F238E27FC236}">
                    <a16:creationId xmlns:a16="http://schemas.microsoft.com/office/drawing/2014/main" id="{940D907E-4897-41BD-A616-9BD70DFC10DC}"/>
                  </a:ext>
                </a:extLst>
              </p:cNvPr>
              <p:cNvSpPr>
                <a:spLocks/>
              </p:cNvSpPr>
              <p:nvPr/>
            </p:nvSpPr>
            <p:spPr bwMode="auto">
              <a:xfrm>
                <a:off x="4630738" y="36782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7" name="Freeform 978">
                <a:extLst>
                  <a:ext uri="{FF2B5EF4-FFF2-40B4-BE49-F238E27FC236}">
                    <a16:creationId xmlns:a16="http://schemas.microsoft.com/office/drawing/2014/main" id="{E4C8C812-9560-463E-8CE7-A687B5C3AD76}"/>
                  </a:ext>
                </a:extLst>
              </p:cNvPr>
              <p:cNvSpPr>
                <a:spLocks noEditPoints="1"/>
              </p:cNvSpPr>
              <p:nvPr/>
            </p:nvSpPr>
            <p:spPr bwMode="auto">
              <a:xfrm>
                <a:off x="4519613" y="3883025"/>
                <a:ext cx="76200" cy="60325"/>
              </a:xfrm>
              <a:custGeom>
                <a:avLst/>
                <a:gdLst>
                  <a:gd name="T0" fmla="*/ 29 w 48"/>
                  <a:gd name="T1" fmla="*/ 18 h 38"/>
                  <a:gd name="T2" fmla="*/ 28 w 48"/>
                  <a:gd name="T3" fmla="*/ 19 h 38"/>
                  <a:gd name="T4" fmla="*/ 29 w 48"/>
                  <a:gd name="T5" fmla="*/ 18 h 38"/>
                  <a:gd name="T6" fmla="*/ 28 w 48"/>
                  <a:gd name="T7" fmla="*/ 19 h 38"/>
                  <a:gd name="T8" fmla="*/ 26 w 48"/>
                  <a:gd name="T9" fmla="*/ 22 h 38"/>
                  <a:gd name="T10" fmla="*/ 25 w 48"/>
                  <a:gd name="T11" fmla="*/ 24 h 38"/>
                  <a:gd name="T12" fmla="*/ 22 w 48"/>
                  <a:gd name="T13" fmla="*/ 24 h 38"/>
                  <a:gd name="T14" fmla="*/ 20 w 48"/>
                  <a:gd name="T15" fmla="*/ 25 h 38"/>
                  <a:gd name="T16" fmla="*/ 16 w 48"/>
                  <a:gd name="T17" fmla="*/ 30 h 38"/>
                  <a:gd name="T18" fmla="*/ 14 w 48"/>
                  <a:gd name="T19" fmla="*/ 32 h 38"/>
                  <a:gd name="T20" fmla="*/ 10 w 48"/>
                  <a:gd name="T21" fmla="*/ 34 h 38"/>
                  <a:gd name="T22" fmla="*/ 6 w 48"/>
                  <a:gd name="T23" fmla="*/ 36 h 38"/>
                  <a:gd name="T24" fmla="*/ 4 w 48"/>
                  <a:gd name="T25" fmla="*/ 38 h 38"/>
                  <a:gd name="T26" fmla="*/ 4 w 48"/>
                  <a:gd name="T27" fmla="*/ 38 h 38"/>
                  <a:gd name="T28" fmla="*/ 0 w 48"/>
                  <a:gd name="T29" fmla="*/ 38 h 38"/>
                  <a:gd name="T30" fmla="*/ 0 w 48"/>
                  <a:gd name="T31" fmla="*/ 38 h 38"/>
                  <a:gd name="T32" fmla="*/ 3 w 48"/>
                  <a:gd name="T33" fmla="*/ 36 h 38"/>
                  <a:gd name="T34" fmla="*/ 10 w 48"/>
                  <a:gd name="T35" fmla="*/ 32 h 38"/>
                  <a:gd name="T36" fmla="*/ 10 w 48"/>
                  <a:gd name="T37" fmla="*/ 32 h 38"/>
                  <a:gd name="T38" fmla="*/ 14 w 48"/>
                  <a:gd name="T39" fmla="*/ 30 h 38"/>
                  <a:gd name="T40" fmla="*/ 20 w 48"/>
                  <a:gd name="T41" fmla="*/ 25 h 38"/>
                  <a:gd name="T42" fmla="*/ 22 w 48"/>
                  <a:gd name="T43" fmla="*/ 22 h 38"/>
                  <a:gd name="T44" fmla="*/ 26 w 48"/>
                  <a:gd name="T45" fmla="*/ 19 h 38"/>
                  <a:gd name="T46" fmla="*/ 26 w 48"/>
                  <a:gd name="T47" fmla="*/ 19 h 38"/>
                  <a:gd name="T48" fmla="*/ 29 w 48"/>
                  <a:gd name="T49" fmla="*/ 18 h 38"/>
                  <a:gd name="T50" fmla="*/ 29 w 48"/>
                  <a:gd name="T51" fmla="*/ 18 h 38"/>
                  <a:gd name="T52" fmla="*/ 45 w 48"/>
                  <a:gd name="T53" fmla="*/ 0 h 38"/>
                  <a:gd name="T54" fmla="*/ 44 w 48"/>
                  <a:gd name="T55" fmla="*/ 2 h 38"/>
                  <a:gd name="T56" fmla="*/ 45 w 48"/>
                  <a:gd name="T57" fmla="*/ 0 h 38"/>
                  <a:gd name="T58" fmla="*/ 45 w 48"/>
                  <a:gd name="T59" fmla="*/ 2 h 38"/>
                  <a:gd name="T60" fmla="*/ 44 w 48"/>
                  <a:gd name="T61" fmla="*/ 3 h 38"/>
                  <a:gd name="T62" fmla="*/ 44 w 48"/>
                  <a:gd name="T63" fmla="*/ 3 h 38"/>
                  <a:gd name="T64" fmla="*/ 44 w 48"/>
                  <a:gd name="T65" fmla="*/ 3 h 38"/>
                  <a:gd name="T66" fmla="*/ 45 w 48"/>
                  <a:gd name="T67" fmla="*/ 3 h 38"/>
                  <a:gd name="T68" fmla="*/ 44 w 48"/>
                  <a:gd name="T69" fmla="*/ 6 h 38"/>
                  <a:gd name="T70" fmla="*/ 45 w 48"/>
                  <a:gd name="T71" fmla="*/ 6 h 38"/>
                  <a:gd name="T72" fmla="*/ 48 w 48"/>
                  <a:gd name="T73" fmla="*/ 2 h 38"/>
                  <a:gd name="T74" fmla="*/ 48 w 48"/>
                  <a:gd name="T75" fmla="*/ 2 h 38"/>
                  <a:gd name="T76" fmla="*/ 45 w 48"/>
                  <a:gd name="T77" fmla="*/ 6 h 38"/>
                  <a:gd name="T78" fmla="*/ 44 w 48"/>
                  <a:gd name="T79" fmla="*/ 8 h 38"/>
                  <a:gd name="T80" fmla="*/ 42 w 48"/>
                  <a:gd name="T81" fmla="*/ 8 h 38"/>
                  <a:gd name="T82" fmla="*/ 40 w 48"/>
                  <a:gd name="T83" fmla="*/ 10 h 38"/>
                  <a:gd name="T84" fmla="*/ 40 w 48"/>
                  <a:gd name="T85" fmla="*/ 10 h 38"/>
                  <a:gd name="T86" fmla="*/ 38 w 48"/>
                  <a:gd name="T87" fmla="*/ 12 h 38"/>
                  <a:gd name="T88" fmla="*/ 34 w 48"/>
                  <a:gd name="T89" fmla="*/ 16 h 38"/>
                  <a:gd name="T90" fmla="*/ 32 w 48"/>
                  <a:gd name="T91" fmla="*/ 18 h 38"/>
                  <a:gd name="T92" fmla="*/ 32 w 48"/>
                  <a:gd name="T93" fmla="*/ 18 h 38"/>
                  <a:gd name="T94" fmla="*/ 34 w 48"/>
                  <a:gd name="T95" fmla="*/ 14 h 38"/>
                  <a:gd name="T96" fmla="*/ 35 w 48"/>
                  <a:gd name="T97" fmla="*/ 14 h 38"/>
                  <a:gd name="T98" fmla="*/ 34 w 48"/>
                  <a:gd name="T99" fmla="*/ 14 h 38"/>
                  <a:gd name="T100" fmla="*/ 34 w 48"/>
                  <a:gd name="T101" fmla="*/ 12 h 38"/>
                  <a:gd name="T102" fmla="*/ 38 w 48"/>
                  <a:gd name="T103" fmla="*/ 12 h 38"/>
                  <a:gd name="T104" fmla="*/ 40 w 48"/>
                  <a:gd name="T105" fmla="*/ 8 h 38"/>
                  <a:gd name="T106" fmla="*/ 42 w 48"/>
                  <a:gd name="T107" fmla="*/ 6 h 38"/>
                  <a:gd name="T108" fmla="*/ 44 w 48"/>
                  <a:gd name="T109" fmla="*/ 3 h 38"/>
                  <a:gd name="T110" fmla="*/ 42 w 48"/>
                  <a:gd name="T111" fmla="*/ 3 h 38"/>
                  <a:gd name="T112" fmla="*/ 44 w 48"/>
                  <a:gd name="T113" fmla="*/ 2 h 38"/>
                  <a:gd name="T114" fmla="*/ 45 w 48"/>
                  <a:gd name="T115" fmla="*/ 0 h 38"/>
                  <a:gd name="T116" fmla="*/ 45 w 48"/>
                  <a:gd name="T1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 h="38">
                    <a:moveTo>
                      <a:pt x="29" y="18"/>
                    </a:moveTo>
                    <a:lnTo>
                      <a:pt x="28" y="19"/>
                    </a:lnTo>
                    <a:lnTo>
                      <a:pt x="29" y="18"/>
                    </a:lnTo>
                    <a:lnTo>
                      <a:pt x="28" y="19"/>
                    </a:lnTo>
                    <a:lnTo>
                      <a:pt x="26" y="22"/>
                    </a:lnTo>
                    <a:lnTo>
                      <a:pt x="25" y="24"/>
                    </a:lnTo>
                    <a:lnTo>
                      <a:pt x="22" y="24"/>
                    </a:lnTo>
                    <a:lnTo>
                      <a:pt x="20" y="25"/>
                    </a:lnTo>
                    <a:lnTo>
                      <a:pt x="16" y="30"/>
                    </a:lnTo>
                    <a:lnTo>
                      <a:pt x="14" y="32"/>
                    </a:lnTo>
                    <a:lnTo>
                      <a:pt x="10" y="34"/>
                    </a:lnTo>
                    <a:lnTo>
                      <a:pt x="6" y="36"/>
                    </a:lnTo>
                    <a:lnTo>
                      <a:pt x="4" y="38"/>
                    </a:lnTo>
                    <a:lnTo>
                      <a:pt x="4" y="38"/>
                    </a:lnTo>
                    <a:lnTo>
                      <a:pt x="0" y="38"/>
                    </a:lnTo>
                    <a:lnTo>
                      <a:pt x="0" y="38"/>
                    </a:lnTo>
                    <a:lnTo>
                      <a:pt x="3" y="36"/>
                    </a:lnTo>
                    <a:lnTo>
                      <a:pt x="10" y="32"/>
                    </a:lnTo>
                    <a:lnTo>
                      <a:pt x="10" y="32"/>
                    </a:lnTo>
                    <a:lnTo>
                      <a:pt x="14" y="30"/>
                    </a:lnTo>
                    <a:lnTo>
                      <a:pt x="20" y="25"/>
                    </a:lnTo>
                    <a:lnTo>
                      <a:pt x="22" y="22"/>
                    </a:lnTo>
                    <a:lnTo>
                      <a:pt x="26" y="19"/>
                    </a:lnTo>
                    <a:lnTo>
                      <a:pt x="26" y="19"/>
                    </a:lnTo>
                    <a:lnTo>
                      <a:pt x="29" y="18"/>
                    </a:lnTo>
                    <a:lnTo>
                      <a:pt x="29" y="18"/>
                    </a:lnTo>
                    <a:close/>
                    <a:moveTo>
                      <a:pt x="45" y="0"/>
                    </a:moveTo>
                    <a:lnTo>
                      <a:pt x="44" y="2"/>
                    </a:lnTo>
                    <a:lnTo>
                      <a:pt x="45" y="0"/>
                    </a:lnTo>
                    <a:lnTo>
                      <a:pt x="45" y="2"/>
                    </a:lnTo>
                    <a:lnTo>
                      <a:pt x="44" y="3"/>
                    </a:lnTo>
                    <a:lnTo>
                      <a:pt x="44" y="3"/>
                    </a:lnTo>
                    <a:lnTo>
                      <a:pt x="44" y="3"/>
                    </a:lnTo>
                    <a:lnTo>
                      <a:pt x="45" y="3"/>
                    </a:lnTo>
                    <a:lnTo>
                      <a:pt x="44" y="6"/>
                    </a:lnTo>
                    <a:lnTo>
                      <a:pt x="45" y="6"/>
                    </a:lnTo>
                    <a:lnTo>
                      <a:pt x="48" y="2"/>
                    </a:lnTo>
                    <a:lnTo>
                      <a:pt x="48" y="2"/>
                    </a:lnTo>
                    <a:lnTo>
                      <a:pt x="45" y="6"/>
                    </a:lnTo>
                    <a:lnTo>
                      <a:pt x="44" y="8"/>
                    </a:lnTo>
                    <a:lnTo>
                      <a:pt x="42" y="8"/>
                    </a:lnTo>
                    <a:lnTo>
                      <a:pt x="40" y="10"/>
                    </a:lnTo>
                    <a:lnTo>
                      <a:pt x="40" y="10"/>
                    </a:lnTo>
                    <a:lnTo>
                      <a:pt x="38" y="12"/>
                    </a:lnTo>
                    <a:lnTo>
                      <a:pt x="34" y="16"/>
                    </a:lnTo>
                    <a:lnTo>
                      <a:pt x="32" y="18"/>
                    </a:lnTo>
                    <a:lnTo>
                      <a:pt x="32" y="18"/>
                    </a:lnTo>
                    <a:lnTo>
                      <a:pt x="34" y="14"/>
                    </a:lnTo>
                    <a:lnTo>
                      <a:pt x="35" y="14"/>
                    </a:lnTo>
                    <a:lnTo>
                      <a:pt x="34" y="14"/>
                    </a:lnTo>
                    <a:lnTo>
                      <a:pt x="34" y="12"/>
                    </a:lnTo>
                    <a:lnTo>
                      <a:pt x="38" y="12"/>
                    </a:lnTo>
                    <a:lnTo>
                      <a:pt x="40" y="8"/>
                    </a:lnTo>
                    <a:lnTo>
                      <a:pt x="42" y="6"/>
                    </a:lnTo>
                    <a:lnTo>
                      <a:pt x="44" y="3"/>
                    </a:lnTo>
                    <a:lnTo>
                      <a:pt x="42" y="3"/>
                    </a:lnTo>
                    <a:lnTo>
                      <a:pt x="44" y="2"/>
                    </a:lnTo>
                    <a:lnTo>
                      <a:pt x="45" y="0"/>
                    </a:lnTo>
                    <a:lnTo>
                      <a:pt x="45"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8" name="Freeform 979">
                <a:extLst>
                  <a:ext uri="{FF2B5EF4-FFF2-40B4-BE49-F238E27FC236}">
                    <a16:creationId xmlns:a16="http://schemas.microsoft.com/office/drawing/2014/main" id="{6E01551A-3391-4649-8B57-8E1B355C2E46}"/>
                  </a:ext>
                </a:extLst>
              </p:cNvPr>
              <p:cNvSpPr>
                <a:spLocks/>
              </p:cNvSpPr>
              <p:nvPr/>
            </p:nvSpPr>
            <p:spPr bwMode="auto">
              <a:xfrm>
                <a:off x="3890963" y="3449638"/>
                <a:ext cx="31750" cy="55563"/>
              </a:xfrm>
              <a:custGeom>
                <a:avLst/>
                <a:gdLst>
                  <a:gd name="T0" fmla="*/ 17 w 20"/>
                  <a:gd name="T1" fmla="*/ 0 h 35"/>
                  <a:gd name="T2" fmla="*/ 17 w 20"/>
                  <a:gd name="T3" fmla="*/ 1 h 35"/>
                  <a:gd name="T4" fmla="*/ 17 w 20"/>
                  <a:gd name="T5" fmla="*/ 6 h 35"/>
                  <a:gd name="T6" fmla="*/ 20 w 20"/>
                  <a:gd name="T7" fmla="*/ 9 h 35"/>
                  <a:gd name="T8" fmla="*/ 20 w 20"/>
                  <a:gd name="T9" fmla="*/ 9 h 35"/>
                  <a:gd name="T10" fmla="*/ 20 w 20"/>
                  <a:gd name="T11" fmla="*/ 17 h 35"/>
                  <a:gd name="T12" fmla="*/ 17 w 20"/>
                  <a:gd name="T13" fmla="*/ 19 h 35"/>
                  <a:gd name="T14" fmla="*/ 16 w 20"/>
                  <a:gd name="T15" fmla="*/ 22 h 35"/>
                  <a:gd name="T16" fmla="*/ 14 w 20"/>
                  <a:gd name="T17" fmla="*/ 23 h 35"/>
                  <a:gd name="T18" fmla="*/ 14 w 20"/>
                  <a:gd name="T19" fmla="*/ 23 h 35"/>
                  <a:gd name="T20" fmla="*/ 11 w 20"/>
                  <a:gd name="T21" fmla="*/ 25 h 35"/>
                  <a:gd name="T22" fmla="*/ 11 w 20"/>
                  <a:gd name="T23" fmla="*/ 29 h 35"/>
                  <a:gd name="T24" fmla="*/ 10 w 20"/>
                  <a:gd name="T25" fmla="*/ 29 h 35"/>
                  <a:gd name="T26" fmla="*/ 8 w 20"/>
                  <a:gd name="T27" fmla="*/ 29 h 35"/>
                  <a:gd name="T28" fmla="*/ 8 w 20"/>
                  <a:gd name="T29" fmla="*/ 33 h 35"/>
                  <a:gd name="T30" fmla="*/ 5 w 20"/>
                  <a:gd name="T31" fmla="*/ 31 h 35"/>
                  <a:gd name="T32" fmla="*/ 4 w 20"/>
                  <a:gd name="T33" fmla="*/ 33 h 35"/>
                  <a:gd name="T34" fmla="*/ 4 w 20"/>
                  <a:gd name="T35" fmla="*/ 35 h 35"/>
                  <a:gd name="T36" fmla="*/ 2 w 20"/>
                  <a:gd name="T37" fmla="*/ 33 h 35"/>
                  <a:gd name="T38" fmla="*/ 0 w 20"/>
                  <a:gd name="T39" fmla="*/ 33 h 35"/>
                  <a:gd name="T40" fmla="*/ 0 w 20"/>
                  <a:gd name="T41" fmla="*/ 22 h 35"/>
                  <a:gd name="T42" fmla="*/ 8 w 20"/>
                  <a:gd name="T43" fmla="*/ 22 h 35"/>
                  <a:gd name="T44" fmla="*/ 11 w 20"/>
                  <a:gd name="T45" fmla="*/ 13 h 35"/>
                  <a:gd name="T46" fmla="*/ 11 w 20"/>
                  <a:gd name="T47" fmla="*/ 9 h 35"/>
                  <a:gd name="T48" fmla="*/ 16 w 20"/>
                  <a:gd name="T49" fmla="*/ 3 h 35"/>
                  <a:gd name="T50" fmla="*/ 16 w 20"/>
                  <a:gd name="T51" fmla="*/ 3 h 35"/>
                  <a:gd name="T52" fmla="*/ 17 w 20"/>
                  <a:gd name="T53" fmla="*/ 0 h 35"/>
                  <a:gd name="T54" fmla="*/ 17 w 20"/>
                  <a:gd name="T55" fmla="*/ 0 h 35"/>
                  <a:gd name="T56" fmla="*/ 17 w 20"/>
                  <a:gd name="T5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 h="35">
                    <a:moveTo>
                      <a:pt x="17" y="0"/>
                    </a:moveTo>
                    <a:lnTo>
                      <a:pt x="17" y="1"/>
                    </a:lnTo>
                    <a:lnTo>
                      <a:pt x="17" y="6"/>
                    </a:lnTo>
                    <a:lnTo>
                      <a:pt x="20" y="9"/>
                    </a:lnTo>
                    <a:lnTo>
                      <a:pt x="20" y="9"/>
                    </a:lnTo>
                    <a:lnTo>
                      <a:pt x="20" y="17"/>
                    </a:lnTo>
                    <a:lnTo>
                      <a:pt x="17" y="19"/>
                    </a:lnTo>
                    <a:lnTo>
                      <a:pt x="16" y="22"/>
                    </a:lnTo>
                    <a:lnTo>
                      <a:pt x="14" y="23"/>
                    </a:lnTo>
                    <a:lnTo>
                      <a:pt x="14" y="23"/>
                    </a:lnTo>
                    <a:lnTo>
                      <a:pt x="11" y="25"/>
                    </a:lnTo>
                    <a:lnTo>
                      <a:pt x="11" y="29"/>
                    </a:lnTo>
                    <a:lnTo>
                      <a:pt x="10" y="29"/>
                    </a:lnTo>
                    <a:lnTo>
                      <a:pt x="8" y="29"/>
                    </a:lnTo>
                    <a:lnTo>
                      <a:pt x="8" y="33"/>
                    </a:lnTo>
                    <a:lnTo>
                      <a:pt x="5" y="31"/>
                    </a:lnTo>
                    <a:lnTo>
                      <a:pt x="4" y="33"/>
                    </a:lnTo>
                    <a:lnTo>
                      <a:pt x="4" y="35"/>
                    </a:lnTo>
                    <a:lnTo>
                      <a:pt x="2" y="33"/>
                    </a:lnTo>
                    <a:lnTo>
                      <a:pt x="0" y="33"/>
                    </a:lnTo>
                    <a:lnTo>
                      <a:pt x="0" y="22"/>
                    </a:lnTo>
                    <a:lnTo>
                      <a:pt x="8" y="22"/>
                    </a:lnTo>
                    <a:lnTo>
                      <a:pt x="11" y="13"/>
                    </a:lnTo>
                    <a:lnTo>
                      <a:pt x="11" y="9"/>
                    </a:lnTo>
                    <a:lnTo>
                      <a:pt x="16" y="3"/>
                    </a:lnTo>
                    <a:lnTo>
                      <a:pt x="16" y="3"/>
                    </a:lnTo>
                    <a:lnTo>
                      <a:pt x="17" y="0"/>
                    </a:lnTo>
                    <a:lnTo>
                      <a:pt x="17" y="0"/>
                    </a:lnTo>
                    <a:lnTo>
                      <a:pt x="17"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9" name="Freeform 980">
                <a:extLst>
                  <a:ext uri="{FF2B5EF4-FFF2-40B4-BE49-F238E27FC236}">
                    <a16:creationId xmlns:a16="http://schemas.microsoft.com/office/drawing/2014/main" id="{CBB68ACB-1E4E-4FB0-A77A-17CD2B67E04A}"/>
                  </a:ext>
                </a:extLst>
              </p:cNvPr>
              <p:cNvSpPr>
                <a:spLocks/>
              </p:cNvSpPr>
              <p:nvPr/>
            </p:nvSpPr>
            <p:spPr bwMode="auto">
              <a:xfrm>
                <a:off x="3938588" y="3390900"/>
                <a:ext cx="84138" cy="93663"/>
              </a:xfrm>
              <a:custGeom>
                <a:avLst/>
                <a:gdLst>
                  <a:gd name="T0" fmla="*/ 45 w 53"/>
                  <a:gd name="T1" fmla="*/ 26 h 59"/>
                  <a:gd name="T2" fmla="*/ 43 w 53"/>
                  <a:gd name="T3" fmla="*/ 31 h 59"/>
                  <a:gd name="T4" fmla="*/ 41 w 53"/>
                  <a:gd name="T5" fmla="*/ 34 h 59"/>
                  <a:gd name="T6" fmla="*/ 35 w 53"/>
                  <a:gd name="T7" fmla="*/ 38 h 59"/>
                  <a:gd name="T8" fmla="*/ 31 w 53"/>
                  <a:gd name="T9" fmla="*/ 43 h 59"/>
                  <a:gd name="T10" fmla="*/ 28 w 53"/>
                  <a:gd name="T11" fmla="*/ 40 h 59"/>
                  <a:gd name="T12" fmla="*/ 21 w 53"/>
                  <a:gd name="T13" fmla="*/ 44 h 59"/>
                  <a:gd name="T14" fmla="*/ 21 w 53"/>
                  <a:gd name="T15" fmla="*/ 50 h 59"/>
                  <a:gd name="T16" fmla="*/ 23 w 53"/>
                  <a:gd name="T17" fmla="*/ 52 h 59"/>
                  <a:gd name="T18" fmla="*/ 19 w 53"/>
                  <a:gd name="T19" fmla="*/ 59 h 59"/>
                  <a:gd name="T20" fmla="*/ 15 w 53"/>
                  <a:gd name="T21" fmla="*/ 59 h 59"/>
                  <a:gd name="T22" fmla="*/ 12 w 53"/>
                  <a:gd name="T23" fmla="*/ 56 h 59"/>
                  <a:gd name="T24" fmla="*/ 12 w 53"/>
                  <a:gd name="T25" fmla="*/ 50 h 59"/>
                  <a:gd name="T26" fmla="*/ 12 w 53"/>
                  <a:gd name="T27" fmla="*/ 48 h 59"/>
                  <a:gd name="T28" fmla="*/ 3 w 53"/>
                  <a:gd name="T29" fmla="*/ 44 h 59"/>
                  <a:gd name="T30" fmla="*/ 2 w 53"/>
                  <a:gd name="T31" fmla="*/ 43 h 59"/>
                  <a:gd name="T32" fmla="*/ 0 w 53"/>
                  <a:gd name="T33" fmla="*/ 43 h 59"/>
                  <a:gd name="T34" fmla="*/ 3 w 53"/>
                  <a:gd name="T35" fmla="*/ 37 h 59"/>
                  <a:gd name="T36" fmla="*/ 7 w 53"/>
                  <a:gd name="T37" fmla="*/ 34 h 59"/>
                  <a:gd name="T38" fmla="*/ 7 w 53"/>
                  <a:gd name="T39" fmla="*/ 31 h 59"/>
                  <a:gd name="T40" fmla="*/ 6 w 53"/>
                  <a:gd name="T41" fmla="*/ 26 h 59"/>
                  <a:gd name="T42" fmla="*/ 7 w 53"/>
                  <a:gd name="T43" fmla="*/ 21 h 59"/>
                  <a:gd name="T44" fmla="*/ 13 w 53"/>
                  <a:gd name="T45" fmla="*/ 26 h 59"/>
                  <a:gd name="T46" fmla="*/ 19 w 53"/>
                  <a:gd name="T47" fmla="*/ 26 h 59"/>
                  <a:gd name="T48" fmla="*/ 23 w 53"/>
                  <a:gd name="T49" fmla="*/ 21 h 59"/>
                  <a:gd name="T50" fmla="*/ 28 w 53"/>
                  <a:gd name="T51" fmla="*/ 21 h 59"/>
                  <a:gd name="T52" fmla="*/ 31 w 53"/>
                  <a:gd name="T53" fmla="*/ 21 h 59"/>
                  <a:gd name="T54" fmla="*/ 34 w 53"/>
                  <a:gd name="T55" fmla="*/ 15 h 59"/>
                  <a:gd name="T56" fmla="*/ 37 w 53"/>
                  <a:gd name="T57" fmla="*/ 10 h 59"/>
                  <a:gd name="T58" fmla="*/ 41 w 53"/>
                  <a:gd name="T59" fmla="*/ 12 h 59"/>
                  <a:gd name="T60" fmla="*/ 43 w 53"/>
                  <a:gd name="T61" fmla="*/ 9 h 59"/>
                  <a:gd name="T62" fmla="*/ 45 w 53"/>
                  <a:gd name="T63" fmla="*/ 2 h 59"/>
                  <a:gd name="T64" fmla="*/ 53 w 53"/>
                  <a:gd name="T65" fmla="*/ 2 h 59"/>
                  <a:gd name="T66" fmla="*/ 50 w 53"/>
                  <a:gd name="T67" fmla="*/ 5 h 59"/>
                  <a:gd name="T68" fmla="*/ 50 w 53"/>
                  <a:gd name="T69" fmla="*/ 6 h 59"/>
                  <a:gd name="T70" fmla="*/ 51 w 53"/>
                  <a:gd name="T71" fmla="*/ 10 h 59"/>
                  <a:gd name="T72" fmla="*/ 47 w 53"/>
                  <a:gd name="T73" fmla="*/ 16 h 59"/>
                  <a:gd name="T74" fmla="*/ 47 w 53"/>
                  <a:gd name="T75" fmla="*/ 22 h 59"/>
                  <a:gd name="T76" fmla="*/ 50 w 53"/>
                  <a:gd name="T77" fmla="*/ 2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3" h="59">
                    <a:moveTo>
                      <a:pt x="50" y="24"/>
                    </a:moveTo>
                    <a:lnTo>
                      <a:pt x="45" y="26"/>
                    </a:lnTo>
                    <a:lnTo>
                      <a:pt x="45" y="28"/>
                    </a:lnTo>
                    <a:lnTo>
                      <a:pt x="43" y="31"/>
                    </a:lnTo>
                    <a:lnTo>
                      <a:pt x="41" y="32"/>
                    </a:lnTo>
                    <a:lnTo>
                      <a:pt x="41" y="34"/>
                    </a:lnTo>
                    <a:lnTo>
                      <a:pt x="39" y="34"/>
                    </a:lnTo>
                    <a:lnTo>
                      <a:pt x="35" y="38"/>
                    </a:lnTo>
                    <a:lnTo>
                      <a:pt x="34" y="38"/>
                    </a:lnTo>
                    <a:lnTo>
                      <a:pt x="31" y="43"/>
                    </a:lnTo>
                    <a:lnTo>
                      <a:pt x="28" y="43"/>
                    </a:lnTo>
                    <a:lnTo>
                      <a:pt x="28" y="40"/>
                    </a:lnTo>
                    <a:lnTo>
                      <a:pt x="23" y="43"/>
                    </a:lnTo>
                    <a:lnTo>
                      <a:pt x="21" y="44"/>
                    </a:lnTo>
                    <a:lnTo>
                      <a:pt x="23" y="46"/>
                    </a:lnTo>
                    <a:lnTo>
                      <a:pt x="21" y="50"/>
                    </a:lnTo>
                    <a:lnTo>
                      <a:pt x="23" y="50"/>
                    </a:lnTo>
                    <a:lnTo>
                      <a:pt x="23" y="52"/>
                    </a:lnTo>
                    <a:lnTo>
                      <a:pt x="23" y="56"/>
                    </a:lnTo>
                    <a:lnTo>
                      <a:pt x="19" y="59"/>
                    </a:lnTo>
                    <a:lnTo>
                      <a:pt x="15" y="56"/>
                    </a:lnTo>
                    <a:lnTo>
                      <a:pt x="15" y="59"/>
                    </a:lnTo>
                    <a:lnTo>
                      <a:pt x="13" y="59"/>
                    </a:lnTo>
                    <a:lnTo>
                      <a:pt x="12" y="56"/>
                    </a:lnTo>
                    <a:lnTo>
                      <a:pt x="12" y="52"/>
                    </a:lnTo>
                    <a:lnTo>
                      <a:pt x="12" y="50"/>
                    </a:lnTo>
                    <a:lnTo>
                      <a:pt x="12" y="48"/>
                    </a:lnTo>
                    <a:lnTo>
                      <a:pt x="12" y="48"/>
                    </a:lnTo>
                    <a:lnTo>
                      <a:pt x="6" y="46"/>
                    </a:lnTo>
                    <a:lnTo>
                      <a:pt x="3" y="44"/>
                    </a:lnTo>
                    <a:lnTo>
                      <a:pt x="3" y="44"/>
                    </a:lnTo>
                    <a:lnTo>
                      <a:pt x="2" y="43"/>
                    </a:lnTo>
                    <a:lnTo>
                      <a:pt x="0" y="44"/>
                    </a:lnTo>
                    <a:lnTo>
                      <a:pt x="0" y="43"/>
                    </a:lnTo>
                    <a:lnTo>
                      <a:pt x="2" y="38"/>
                    </a:lnTo>
                    <a:lnTo>
                      <a:pt x="3" y="37"/>
                    </a:lnTo>
                    <a:lnTo>
                      <a:pt x="6" y="38"/>
                    </a:lnTo>
                    <a:lnTo>
                      <a:pt x="7" y="34"/>
                    </a:lnTo>
                    <a:lnTo>
                      <a:pt x="6" y="34"/>
                    </a:lnTo>
                    <a:lnTo>
                      <a:pt x="7" y="31"/>
                    </a:lnTo>
                    <a:lnTo>
                      <a:pt x="7" y="28"/>
                    </a:lnTo>
                    <a:lnTo>
                      <a:pt x="6" y="26"/>
                    </a:lnTo>
                    <a:lnTo>
                      <a:pt x="7" y="22"/>
                    </a:lnTo>
                    <a:lnTo>
                      <a:pt x="7" y="21"/>
                    </a:lnTo>
                    <a:lnTo>
                      <a:pt x="9" y="24"/>
                    </a:lnTo>
                    <a:lnTo>
                      <a:pt x="13" y="26"/>
                    </a:lnTo>
                    <a:lnTo>
                      <a:pt x="15" y="26"/>
                    </a:lnTo>
                    <a:lnTo>
                      <a:pt x="19" y="26"/>
                    </a:lnTo>
                    <a:lnTo>
                      <a:pt x="21" y="22"/>
                    </a:lnTo>
                    <a:lnTo>
                      <a:pt x="23" y="21"/>
                    </a:lnTo>
                    <a:lnTo>
                      <a:pt x="25" y="21"/>
                    </a:lnTo>
                    <a:lnTo>
                      <a:pt x="28" y="21"/>
                    </a:lnTo>
                    <a:lnTo>
                      <a:pt x="29" y="21"/>
                    </a:lnTo>
                    <a:lnTo>
                      <a:pt x="31" y="21"/>
                    </a:lnTo>
                    <a:lnTo>
                      <a:pt x="31" y="18"/>
                    </a:lnTo>
                    <a:lnTo>
                      <a:pt x="34" y="15"/>
                    </a:lnTo>
                    <a:lnTo>
                      <a:pt x="37" y="15"/>
                    </a:lnTo>
                    <a:lnTo>
                      <a:pt x="37" y="10"/>
                    </a:lnTo>
                    <a:lnTo>
                      <a:pt x="39" y="12"/>
                    </a:lnTo>
                    <a:lnTo>
                      <a:pt x="41" y="12"/>
                    </a:lnTo>
                    <a:lnTo>
                      <a:pt x="41" y="9"/>
                    </a:lnTo>
                    <a:lnTo>
                      <a:pt x="43" y="9"/>
                    </a:lnTo>
                    <a:lnTo>
                      <a:pt x="45" y="6"/>
                    </a:lnTo>
                    <a:lnTo>
                      <a:pt x="45" y="2"/>
                    </a:lnTo>
                    <a:lnTo>
                      <a:pt x="51" y="0"/>
                    </a:lnTo>
                    <a:lnTo>
                      <a:pt x="53" y="2"/>
                    </a:lnTo>
                    <a:lnTo>
                      <a:pt x="53" y="2"/>
                    </a:lnTo>
                    <a:lnTo>
                      <a:pt x="50" y="5"/>
                    </a:lnTo>
                    <a:lnTo>
                      <a:pt x="50" y="5"/>
                    </a:lnTo>
                    <a:lnTo>
                      <a:pt x="50" y="6"/>
                    </a:lnTo>
                    <a:lnTo>
                      <a:pt x="51" y="9"/>
                    </a:lnTo>
                    <a:lnTo>
                      <a:pt x="51" y="10"/>
                    </a:lnTo>
                    <a:lnTo>
                      <a:pt x="47" y="12"/>
                    </a:lnTo>
                    <a:lnTo>
                      <a:pt x="47" y="16"/>
                    </a:lnTo>
                    <a:lnTo>
                      <a:pt x="45" y="18"/>
                    </a:lnTo>
                    <a:lnTo>
                      <a:pt x="47" y="22"/>
                    </a:lnTo>
                    <a:lnTo>
                      <a:pt x="47" y="22"/>
                    </a:lnTo>
                    <a:lnTo>
                      <a:pt x="50" y="24"/>
                    </a:lnTo>
                    <a:lnTo>
                      <a:pt x="50" y="2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0" name="Freeform 981">
                <a:extLst>
                  <a:ext uri="{FF2B5EF4-FFF2-40B4-BE49-F238E27FC236}">
                    <a16:creationId xmlns:a16="http://schemas.microsoft.com/office/drawing/2014/main" id="{0B93712C-4E47-4A14-A876-A2AABA199F8A}"/>
                  </a:ext>
                </a:extLst>
              </p:cNvPr>
              <p:cNvSpPr>
                <a:spLocks noEditPoints="1"/>
              </p:cNvSpPr>
              <p:nvPr/>
            </p:nvSpPr>
            <p:spPr bwMode="auto">
              <a:xfrm>
                <a:off x="4270376" y="3581400"/>
                <a:ext cx="76200" cy="103188"/>
              </a:xfrm>
              <a:custGeom>
                <a:avLst/>
                <a:gdLst>
                  <a:gd name="T0" fmla="*/ 46 w 48"/>
                  <a:gd name="T1" fmla="*/ 53 h 65"/>
                  <a:gd name="T2" fmla="*/ 43 w 48"/>
                  <a:gd name="T3" fmla="*/ 57 h 65"/>
                  <a:gd name="T4" fmla="*/ 43 w 48"/>
                  <a:gd name="T5" fmla="*/ 65 h 65"/>
                  <a:gd name="T6" fmla="*/ 34 w 48"/>
                  <a:gd name="T7" fmla="*/ 61 h 65"/>
                  <a:gd name="T8" fmla="*/ 32 w 48"/>
                  <a:gd name="T9" fmla="*/ 53 h 65"/>
                  <a:gd name="T10" fmla="*/ 27 w 48"/>
                  <a:gd name="T11" fmla="*/ 56 h 65"/>
                  <a:gd name="T12" fmla="*/ 27 w 48"/>
                  <a:gd name="T13" fmla="*/ 53 h 65"/>
                  <a:gd name="T14" fmla="*/ 32 w 48"/>
                  <a:gd name="T15" fmla="*/ 50 h 65"/>
                  <a:gd name="T16" fmla="*/ 40 w 48"/>
                  <a:gd name="T17" fmla="*/ 50 h 65"/>
                  <a:gd name="T18" fmla="*/ 44 w 48"/>
                  <a:gd name="T19" fmla="*/ 45 h 65"/>
                  <a:gd name="T20" fmla="*/ 37 w 48"/>
                  <a:gd name="T21" fmla="*/ 41 h 65"/>
                  <a:gd name="T22" fmla="*/ 34 w 48"/>
                  <a:gd name="T23" fmla="*/ 41 h 65"/>
                  <a:gd name="T24" fmla="*/ 31 w 48"/>
                  <a:gd name="T25" fmla="*/ 45 h 65"/>
                  <a:gd name="T26" fmla="*/ 34 w 48"/>
                  <a:gd name="T27" fmla="*/ 41 h 65"/>
                  <a:gd name="T28" fmla="*/ 31 w 48"/>
                  <a:gd name="T29" fmla="*/ 45 h 65"/>
                  <a:gd name="T30" fmla="*/ 27 w 48"/>
                  <a:gd name="T31" fmla="*/ 45 h 65"/>
                  <a:gd name="T32" fmla="*/ 28 w 48"/>
                  <a:gd name="T33" fmla="*/ 37 h 65"/>
                  <a:gd name="T34" fmla="*/ 31 w 48"/>
                  <a:gd name="T35" fmla="*/ 43 h 65"/>
                  <a:gd name="T36" fmla="*/ 11 w 48"/>
                  <a:gd name="T37" fmla="*/ 40 h 65"/>
                  <a:gd name="T38" fmla="*/ 9 w 48"/>
                  <a:gd name="T39" fmla="*/ 43 h 65"/>
                  <a:gd name="T40" fmla="*/ 0 w 48"/>
                  <a:gd name="T41" fmla="*/ 51 h 65"/>
                  <a:gd name="T42" fmla="*/ 11 w 48"/>
                  <a:gd name="T43" fmla="*/ 40 h 65"/>
                  <a:gd name="T44" fmla="*/ 12 w 48"/>
                  <a:gd name="T45" fmla="*/ 37 h 65"/>
                  <a:gd name="T46" fmla="*/ 40 w 48"/>
                  <a:gd name="T47" fmla="*/ 35 h 65"/>
                  <a:gd name="T48" fmla="*/ 38 w 48"/>
                  <a:gd name="T49" fmla="*/ 41 h 65"/>
                  <a:gd name="T50" fmla="*/ 38 w 48"/>
                  <a:gd name="T51" fmla="*/ 35 h 65"/>
                  <a:gd name="T52" fmla="*/ 31 w 48"/>
                  <a:gd name="T53" fmla="*/ 37 h 65"/>
                  <a:gd name="T54" fmla="*/ 27 w 48"/>
                  <a:gd name="T55" fmla="*/ 34 h 65"/>
                  <a:gd name="T56" fmla="*/ 43 w 48"/>
                  <a:gd name="T57" fmla="*/ 31 h 65"/>
                  <a:gd name="T58" fmla="*/ 37 w 48"/>
                  <a:gd name="T59" fmla="*/ 31 h 65"/>
                  <a:gd name="T60" fmla="*/ 40 w 48"/>
                  <a:gd name="T61" fmla="*/ 29 h 65"/>
                  <a:gd name="T62" fmla="*/ 22 w 48"/>
                  <a:gd name="T63" fmla="*/ 28 h 65"/>
                  <a:gd name="T64" fmla="*/ 18 w 48"/>
                  <a:gd name="T65" fmla="*/ 29 h 65"/>
                  <a:gd name="T66" fmla="*/ 21 w 48"/>
                  <a:gd name="T67" fmla="*/ 0 h 65"/>
                  <a:gd name="T68" fmla="*/ 27 w 48"/>
                  <a:gd name="T69" fmla="*/ 6 h 65"/>
                  <a:gd name="T70" fmla="*/ 22 w 48"/>
                  <a:gd name="T71" fmla="*/ 21 h 65"/>
                  <a:gd name="T72" fmla="*/ 31 w 48"/>
                  <a:gd name="T73" fmla="*/ 21 h 65"/>
                  <a:gd name="T74" fmla="*/ 31 w 48"/>
                  <a:gd name="T75" fmla="*/ 25 h 65"/>
                  <a:gd name="T76" fmla="*/ 22 w 48"/>
                  <a:gd name="T77" fmla="*/ 24 h 65"/>
                  <a:gd name="T78" fmla="*/ 16 w 48"/>
                  <a:gd name="T79" fmla="*/ 21 h 65"/>
                  <a:gd name="T80" fmla="*/ 15 w 48"/>
                  <a:gd name="T81" fmla="*/ 13 h 65"/>
                  <a:gd name="T82" fmla="*/ 16 w 48"/>
                  <a:gd name="T83" fmla="*/ 7 h 65"/>
                  <a:gd name="T84" fmla="*/ 21 w 48"/>
                  <a:gd name="T85"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 h="65">
                    <a:moveTo>
                      <a:pt x="44" y="45"/>
                    </a:moveTo>
                    <a:lnTo>
                      <a:pt x="46" y="47"/>
                    </a:lnTo>
                    <a:lnTo>
                      <a:pt x="46" y="53"/>
                    </a:lnTo>
                    <a:lnTo>
                      <a:pt x="48" y="57"/>
                    </a:lnTo>
                    <a:lnTo>
                      <a:pt x="46" y="57"/>
                    </a:lnTo>
                    <a:lnTo>
                      <a:pt x="43" y="57"/>
                    </a:lnTo>
                    <a:lnTo>
                      <a:pt x="43" y="59"/>
                    </a:lnTo>
                    <a:lnTo>
                      <a:pt x="44" y="63"/>
                    </a:lnTo>
                    <a:lnTo>
                      <a:pt x="43" y="65"/>
                    </a:lnTo>
                    <a:lnTo>
                      <a:pt x="40" y="63"/>
                    </a:lnTo>
                    <a:lnTo>
                      <a:pt x="37" y="63"/>
                    </a:lnTo>
                    <a:lnTo>
                      <a:pt x="34" y="61"/>
                    </a:lnTo>
                    <a:lnTo>
                      <a:pt x="34" y="57"/>
                    </a:lnTo>
                    <a:lnTo>
                      <a:pt x="37" y="56"/>
                    </a:lnTo>
                    <a:lnTo>
                      <a:pt x="32" y="53"/>
                    </a:lnTo>
                    <a:lnTo>
                      <a:pt x="31" y="56"/>
                    </a:lnTo>
                    <a:lnTo>
                      <a:pt x="28" y="56"/>
                    </a:lnTo>
                    <a:lnTo>
                      <a:pt x="27" y="56"/>
                    </a:lnTo>
                    <a:lnTo>
                      <a:pt x="24" y="57"/>
                    </a:lnTo>
                    <a:lnTo>
                      <a:pt x="24" y="57"/>
                    </a:lnTo>
                    <a:lnTo>
                      <a:pt x="27" y="53"/>
                    </a:lnTo>
                    <a:lnTo>
                      <a:pt x="31" y="51"/>
                    </a:lnTo>
                    <a:lnTo>
                      <a:pt x="31" y="51"/>
                    </a:lnTo>
                    <a:lnTo>
                      <a:pt x="32" y="50"/>
                    </a:lnTo>
                    <a:lnTo>
                      <a:pt x="37" y="51"/>
                    </a:lnTo>
                    <a:lnTo>
                      <a:pt x="38" y="47"/>
                    </a:lnTo>
                    <a:lnTo>
                      <a:pt x="40" y="50"/>
                    </a:lnTo>
                    <a:lnTo>
                      <a:pt x="43" y="47"/>
                    </a:lnTo>
                    <a:lnTo>
                      <a:pt x="43" y="45"/>
                    </a:lnTo>
                    <a:lnTo>
                      <a:pt x="44" y="45"/>
                    </a:lnTo>
                    <a:lnTo>
                      <a:pt x="44" y="45"/>
                    </a:lnTo>
                    <a:lnTo>
                      <a:pt x="44" y="45"/>
                    </a:lnTo>
                    <a:close/>
                    <a:moveTo>
                      <a:pt x="37" y="41"/>
                    </a:moveTo>
                    <a:lnTo>
                      <a:pt x="37" y="45"/>
                    </a:lnTo>
                    <a:lnTo>
                      <a:pt x="34" y="45"/>
                    </a:lnTo>
                    <a:lnTo>
                      <a:pt x="34" y="41"/>
                    </a:lnTo>
                    <a:lnTo>
                      <a:pt x="37" y="41"/>
                    </a:lnTo>
                    <a:lnTo>
                      <a:pt x="37" y="41"/>
                    </a:lnTo>
                    <a:close/>
                    <a:moveTo>
                      <a:pt x="31" y="45"/>
                    </a:moveTo>
                    <a:lnTo>
                      <a:pt x="32" y="43"/>
                    </a:lnTo>
                    <a:lnTo>
                      <a:pt x="34" y="40"/>
                    </a:lnTo>
                    <a:lnTo>
                      <a:pt x="34" y="41"/>
                    </a:lnTo>
                    <a:lnTo>
                      <a:pt x="32" y="43"/>
                    </a:lnTo>
                    <a:lnTo>
                      <a:pt x="31" y="45"/>
                    </a:lnTo>
                    <a:lnTo>
                      <a:pt x="31" y="45"/>
                    </a:lnTo>
                    <a:close/>
                    <a:moveTo>
                      <a:pt x="31" y="43"/>
                    </a:moveTo>
                    <a:lnTo>
                      <a:pt x="31" y="47"/>
                    </a:lnTo>
                    <a:lnTo>
                      <a:pt x="27" y="45"/>
                    </a:lnTo>
                    <a:lnTo>
                      <a:pt x="27" y="43"/>
                    </a:lnTo>
                    <a:lnTo>
                      <a:pt x="28" y="41"/>
                    </a:lnTo>
                    <a:lnTo>
                      <a:pt x="28" y="37"/>
                    </a:lnTo>
                    <a:lnTo>
                      <a:pt x="32" y="40"/>
                    </a:lnTo>
                    <a:lnTo>
                      <a:pt x="31" y="43"/>
                    </a:lnTo>
                    <a:lnTo>
                      <a:pt x="31" y="43"/>
                    </a:lnTo>
                    <a:close/>
                    <a:moveTo>
                      <a:pt x="12" y="37"/>
                    </a:moveTo>
                    <a:lnTo>
                      <a:pt x="11" y="37"/>
                    </a:lnTo>
                    <a:lnTo>
                      <a:pt x="11" y="40"/>
                    </a:lnTo>
                    <a:lnTo>
                      <a:pt x="12" y="40"/>
                    </a:lnTo>
                    <a:lnTo>
                      <a:pt x="11" y="43"/>
                    </a:lnTo>
                    <a:lnTo>
                      <a:pt x="9" y="43"/>
                    </a:lnTo>
                    <a:lnTo>
                      <a:pt x="9" y="45"/>
                    </a:lnTo>
                    <a:lnTo>
                      <a:pt x="5" y="50"/>
                    </a:lnTo>
                    <a:lnTo>
                      <a:pt x="0" y="51"/>
                    </a:lnTo>
                    <a:lnTo>
                      <a:pt x="0" y="50"/>
                    </a:lnTo>
                    <a:lnTo>
                      <a:pt x="5" y="47"/>
                    </a:lnTo>
                    <a:lnTo>
                      <a:pt x="11" y="40"/>
                    </a:lnTo>
                    <a:lnTo>
                      <a:pt x="11" y="37"/>
                    </a:lnTo>
                    <a:lnTo>
                      <a:pt x="11" y="35"/>
                    </a:lnTo>
                    <a:lnTo>
                      <a:pt x="12" y="37"/>
                    </a:lnTo>
                    <a:lnTo>
                      <a:pt x="12" y="37"/>
                    </a:lnTo>
                    <a:close/>
                    <a:moveTo>
                      <a:pt x="38" y="35"/>
                    </a:moveTo>
                    <a:lnTo>
                      <a:pt x="40" y="35"/>
                    </a:lnTo>
                    <a:lnTo>
                      <a:pt x="40" y="40"/>
                    </a:lnTo>
                    <a:lnTo>
                      <a:pt x="40" y="41"/>
                    </a:lnTo>
                    <a:lnTo>
                      <a:pt x="38" y="41"/>
                    </a:lnTo>
                    <a:lnTo>
                      <a:pt x="38" y="40"/>
                    </a:lnTo>
                    <a:lnTo>
                      <a:pt x="38" y="35"/>
                    </a:lnTo>
                    <a:lnTo>
                      <a:pt x="38" y="35"/>
                    </a:lnTo>
                    <a:close/>
                    <a:moveTo>
                      <a:pt x="27" y="34"/>
                    </a:moveTo>
                    <a:lnTo>
                      <a:pt x="28" y="35"/>
                    </a:lnTo>
                    <a:lnTo>
                      <a:pt x="31" y="37"/>
                    </a:lnTo>
                    <a:lnTo>
                      <a:pt x="28" y="40"/>
                    </a:lnTo>
                    <a:lnTo>
                      <a:pt x="24" y="41"/>
                    </a:lnTo>
                    <a:lnTo>
                      <a:pt x="27" y="34"/>
                    </a:lnTo>
                    <a:lnTo>
                      <a:pt x="27" y="34"/>
                    </a:lnTo>
                    <a:close/>
                    <a:moveTo>
                      <a:pt x="40" y="29"/>
                    </a:moveTo>
                    <a:lnTo>
                      <a:pt x="43" y="31"/>
                    </a:lnTo>
                    <a:lnTo>
                      <a:pt x="43" y="34"/>
                    </a:lnTo>
                    <a:lnTo>
                      <a:pt x="40" y="34"/>
                    </a:lnTo>
                    <a:lnTo>
                      <a:pt x="37" y="31"/>
                    </a:lnTo>
                    <a:lnTo>
                      <a:pt x="37" y="29"/>
                    </a:lnTo>
                    <a:lnTo>
                      <a:pt x="40" y="29"/>
                    </a:lnTo>
                    <a:lnTo>
                      <a:pt x="40" y="29"/>
                    </a:lnTo>
                    <a:close/>
                    <a:moveTo>
                      <a:pt x="18" y="25"/>
                    </a:moveTo>
                    <a:lnTo>
                      <a:pt x="18" y="25"/>
                    </a:lnTo>
                    <a:lnTo>
                      <a:pt x="22" y="28"/>
                    </a:lnTo>
                    <a:lnTo>
                      <a:pt x="22" y="29"/>
                    </a:lnTo>
                    <a:lnTo>
                      <a:pt x="21" y="31"/>
                    </a:lnTo>
                    <a:lnTo>
                      <a:pt x="18" y="29"/>
                    </a:lnTo>
                    <a:lnTo>
                      <a:pt x="18" y="25"/>
                    </a:lnTo>
                    <a:lnTo>
                      <a:pt x="18" y="25"/>
                    </a:lnTo>
                    <a:close/>
                    <a:moveTo>
                      <a:pt x="21" y="0"/>
                    </a:moveTo>
                    <a:lnTo>
                      <a:pt x="24" y="0"/>
                    </a:lnTo>
                    <a:lnTo>
                      <a:pt x="24" y="6"/>
                    </a:lnTo>
                    <a:lnTo>
                      <a:pt x="27" y="6"/>
                    </a:lnTo>
                    <a:lnTo>
                      <a:pt x="27" y="9"/>
                    </a:lnTo>
                    <a:lnTo>
                      <a:pt x="21" y="15"/>
                    </a:lnTo>
                    <a:lnTo>
                      <a:pt x="22" y="21"/>
                    </a:lnTo>
                    <a:lnTo>
                      <a:pt x="27" y="24"/>
                    </a:lnTo>
                    <a:lnTo>
                      <a:pt x="27" y="21"/>
                    </a:lnTo>
                    <a:lnTo>
                      <a:pt x="31" y="21"/>
                    </a:lnTo>
                    <a:lnTo>
                      <a:pt x="34" y="28"/>
                    </a:lnTo>
                    <a:lnTo>
                      <a:pt x="32" y="28"/>
                    </a:lnTo>
                    <a:lnTo>
                      <a:pt x="31" y="25"/>
                    </a:lnTo>
                    <a:lnTo>
                      <a:pt x="27" y="24"/>
                    </a:lnTo>
                    <a:lnTo>
                      <a:pt x="24" y="24"/>
                    </a:lnTo>
                    <a:lnTo>
                      <a:pt x="22" y="24"/>
                    </a:lnTo>
                    <a:lnTo>
                      <a:pt x="21" y="25"/>
                    </a:lnTo>
                    <a:lnTo>
                      <a:pt x="18" y="24"/>
                    </a:lnTo>
                    <a:lnTo>
                      <a:pt x="16" y="21"/>
                    </a:lnTo>
                    <a:lnTo>
                      <a:pt x="18" y="19"/>
                    </a:lnTo>
                    <a:lnTo>
                      <a:pt x="15" y="18"/>
                    </a:lnTo>
                    <a:lnTo>
                      <a:pt x="15" y="13"/>
                    </a:lnTo>
                    <a:lnTo>
                      <a:pt x="16" y="12"/>
                    </a:lnTo>
                    <a:lnTo>
                      <a:pt x="16" y="9"/>
                    </a:lnTo>
                    <a:lnTo>
                      <a:pt x="16" y="7"/>
                    </a:lnTo>
                    <a:lnTo>
                      <a:pt x="16" y="3"/>
                    </a:lnTo>
                    <a:lnTo>
                      <a:pt x="16" y="0"/>
                    </a:lnTo>
                    <a:lnTo>
                      <a:pt x="21" y="0"/>
                    </a:lnTo>
                    <a:lnTo>
                      <a:pt x="21"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1" name="Freeform 982">
                <a:extLst>
                  <a:ext uri="{FF2B5EF4-FFF2-40B4-BE49-F238E27FC236}">
                    <a16:creationId xmlns:a16="http://schemas.microsoft.com/office/drawing/2014/main" id="{8A466B47-37C4-4693-8C9E-A85DAD5D1B5A}"/>
                  </a:ext>
                </a:extLst>
              </p:cNvPr>
              <p:cNvSpPr>
                <a:spLocks/>
              </p:cNvSpPr>
              <p:nvPr/>
            </p:nvSpPr>
            <p:spPr bwMode="auto">
              <a:xfrm>
                <a:off x="4410076" y="3662363"/>
                <a:ext cx="0" cy="3175"/>
              </a:xfrm>
              <a:custGeom>
                <a:avLst/>
                <a:gdLst>
                  <a:gd name="T0" fmla="*/ 2 h 2"/>
                  <a:gd name="T1" fmla="*/ 2 h 2"/>
                  <a:gd name="T2" fmla="*/ 0 h 2"/>
                  <a:gd name="T3" fmla="*/ 0 h 2"/>
                  <a:gd name="T4" fmla="*/ 2 h 2"/>
                  <a:gd name="T5" fmla="*/ 2 h 2"/>
                </a:gdLst>
                <a:ahLst/>
                <a:cxnLst>
                  <a:cxn ang="0">
                    <a:pos x="0" y="T0"/>
                  </a:cxn>
                  <a:cxn ang="0">
                    <a:pos x="0" y="T1"/>
                  </a:cxn>
                  <a:cxn ang="0">
                    <a:pos x="0" y="T2"/>
                  </a:cxn>
                  <a:cxn ang="0">
                    <a:pos x="0" y="T3"/>
                  </a:cxn>
                  <a:cxn ang="0">
                    <a:pos x="0" y="T4"/>
                  </a:cxn>
                  <a:cxn ang="0">
                    <a:pos x="0" y="T5"/>
                  </a:cxn>
                </a:cxnLst>
                <a:rect l="0" t="0" r="r" b="b"/>
                <a:pathLst>
                  <a:path h="2">
                    <a:moveTo>
                      <a:pt x="0" y="2"/>
                    </a:moveTo>
                    <a:lnTo>
                      <a:pt x="0" y="2"/>
                    </a:lnTo>
                    <a:lnTo>
                      <a:pt x="0" y="0"/>
                    </a:lnTo>
                    <a:lnTo>
                      <a:pt x="0" y="0"/>
                    </a:lnTo>
                    <a:lnTo>
                      <a:pt x="0" y="2"/>
                    </a:lnTo>
                    <a:lnTo>
                      <a:pt x="0"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2" name="Freeform 983">
                <a:extLst>
                  <a:ext uri="{FF2B5EF4-FFF2-40B4-BE49-F238E27FC236}">
                    <a16:creationId xmlns:a16="http://schemas.microsoft.com/office/drawing/2014/main" id="{A00E1E97-332B-4B57-8958-46E196F5ADE0}"/>
                  </a:ext>
                </a:extLst>
              </p:cNvPr>
              <p:cNvSpPr>
                <a:spLocks noEditPoints="1"/>
              </p:cNvSpPr>
              <p:nvPr/>
            </p:nvSpPr>
            <p:spPr bwMode="auto">
              <a:xfrm>
                <a:off x="4456113" y="3722688"/>
                <a:ext cx="107950" cy="58738"/>
              </a:xfrm>
              <a:custGeom>
                <a:avLst/>
                <a:gdLst>
                  <a:gd name="T0" fmla="*/ 65 w 68"/>
                  <a:gd name="T1" fmla="*/ 9 h 37"/>
                  <a:gd name="T2" fmla="*/ 68 w 68"/>
                  <a:gd name="T3" fmla="*/ 14 h 37"/>
                  <a:gd name="T4" fmla="*/ 66 w 68"/>
                  <a:gd name="T5" fmla="*/ 15 h 37"/>
                  <a:gd name="T6" fmla="*/ 62 w 68"/>
                  <a:gd name="T7" fmla="*/ 12 h 37"/>
                  <a:gd name="T8" fmla="*/ 65 w 68"/>
                  <a:gd name="T9" fmla="*/ 9 h 37"/>
                  <a:gd name="T10" fmla="*/ 54 w 68"/>
                  <a:gd name="T11" fmla="*/ 9 h 37"/>
                  <a:gd name="T12" fmla="*/ 50 w 68"/>
                  <a:gd name="T13" fmla="*/ 14 h 37"/>
                  <a:gd name="T14" fmla="*/ 43 w 68"/>
                  <a:gd name="T15" fmla="*/ 19 h 37"/>
                  <a:gd name="T16" fmla="*/ 37 w 68"/>
                  <a:gd name="T17" fmla="*/ 15 h 37"/>
                  <a:gd name="T18" fmla="*/ 44 w 68"/>
                  <a:gd name="T19" fmla="*/ 14 h 37"/>
                  <a:gd name="T20" fmla="*/ 47 w 68"/>
                  <a:gd name="T21" fmla="*/ 12 h 37"/>
                  <a:gd name="T22" fmla="*/ 50 w 68"/>
                  <a:gd name="T23" fmla="*/ 8 h 37"/>
                  <a:gd name="T24" fmla="*/ 54 w 68"/>
                  <a:gd name="T25" fmla="*/ 6 h 37"/>
                  <a:gd name="T26" fmla="*/ 2 w 68"/>
                  <a:gd name="T27" fmla="*/ 28 h 37"/>
                  <a:gd name="T28" fmla="*/ 2 w 68"/>
                  <a:gd name="T29" fmla="*/ 8 h 37"/>
                  <a:gd name="T30" fmla="*/ 15 w 68"/>
                  <a:gd name="T31" fmla="*/ 9 h 37"/>
                  <a:gd name="T32" fmla="*/ 18 w 68"/>
                  <a:gd name="T33" fmla="*/ 12 h 37"/>
                  <a:gd name="T34" fmla="*/ 24 w 68"/>
                  <a:gd name="T35" fmla="*/ 15 h 37"/>
                  <a:gd name="T36" fmla="*/ 28 w 68"/>
                  <a:gd name="T37" fmla="*/ 18 h 37"/>
                  <a:gd name="T38" fmla="*/ 32 w 68"/>
                  <a:gd name="T39" fmla="*/ 19 h 37"/>
                  <a:gd name="T40" fmla="*/ 34 w 68"/>
                  <a:gd name="T41" fmla="*/ 22 h 37"/>
                  <a:gd name="T42" fmla="*/ 30 w 68"/>
                  <a:gd name="T43" fmla="*/ 25 h 37"/>
                  <a:gd name="T44" fmla="*/ 34 w 68"/>
                  <a:gd name="T45" fmla="*/ 30 h 37"/>
                  <a:gd name="T46" fmla="*/ 43 w 68"/>
                  <a:gd name="T47" fmla="*/ 37 h 37"/>
                  <a:gd name="T48" fmla="*/ 32 w 68"/>
                  <a:gd name="T49" fmla="*/ 37 h 37"/>
                  <a:gd name="T50" fmla="*/ 30 w 68"/>
                  <a:gd name="T51" fmla="*/ 36 h 37"/>
                  <a:gd name="T52" fmla="*/ 24 w 68"/>
                  <a:gd name="T53" fmla="*/ 30 h 37"/>
                  <a:gd name="T54" fmla="*/ 16 w 68"/>
                  <a:gd name="T55" fmla="*/ 30 h 37"/>
                  <a:gd name="T56" fmla="*/ 12 w 68"/>
                  <a:gd name="T57" fmla="*/ 36 h 37"/>
                  <a:gd name="T58" fmla="*/ 6 w 68"/>
                  <a:gd name="T59" fmla="*/ 37 h 37"/>
                  <a:gd name="T60" fmla="*/ 0 w 68"/>
                  <a:gd name="T61" fmla="*/ 37 h 37"/>
                  <a:gd name="T62" fmla="*/ 47 w 68"/>
                  <a:gd name="T63" fmla="*/ 0 h 37"/>
                  <a:gd name="T64" fmla="*/ 56 w 68"/>
                  <a:gd name="T65" fmla="*/ 6 h 37"/>
                  <a:gd name="T66" fmla="*/ 54 w 68"/>
                  <a:gd name="T67" fmla="*/ 3 h 37"/>
                  <a:gd name="T68" fmla="*/ 50 w 68"/>
                  <a:gd name="T69" fmla="*/ 2 h 37"/>
                  <a:gd name="T70" fmla="*/ 47 w 68"/>
                  <a:gd name="T7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 h="37">
                    <a:moveTo>
                      <a:pt x="65" y="9"/>
                    </a:moveTo>
                    <a:lnTo>
                      <a:pt x="65" y="9"/>
                    </a:lnTo>
                    <a:lnTo>
                      <a:pt x="66" y="12"/>
                    </a:lnTo>
                    <a:lnTo>
                      <a:pt x="68" y="14"/>
                    </a:lnTo>
                    <a:lnTo>
                      <a:pt x="66" y="15"/>
                    </a:lnTo>
                    <a:lnTo>
                      <a:pt x="66" y="15"/>
                    </a:lnTo>
                    <a:lnTo>
                      <a:pt x="65" y="14"/>
                    </a:lnTo>
                    <a:lnTo>
                      <a:pt x="62" y="12"/>
                    </a:lnTo>
                    <a:lnTo>
                      <a:pt x="65" y="9"/>
                    </a:lnTo>
                    <a:lnTo>
                      <a:pt x="65" y="9"/>
                    </a:lnTo>
                    <a:close/>
                    <a:moveTo>
                      <a:pt x="54" y="6"/>
                    </a:moveTo>
                    <a:lnTo>
                      <a:pt x="54" y="9"/>
                    </a:lnTo>
                    <a:lnTo>
                      <a:pt x="52" y="12"/>
                    </a:lnTo>
                    <a:lnTo>
                      <a:pt x="50" y="14"/>
                    </a:lnTo>
                    <a:lnTo>
                      <a:pt x="44" y="18"/>
                    </a:lnTo>
                    <a:lnTo>
                      <a:pt x="43" y="19"/>
                    </a:lnTo>
                    <a:lnTo>
                      <a:pt x="37" y="18"/>
                    </a:lnTo>
                    <a:lnTo>
                      <a:pt x="37" y="15"/>
                    </a:lnTo>
                    <a:lnTo>
                      <a:pt x="40" y="15"/>
                    </a:lnTo>
                    <a:lnTo>
                      <a:pt x="44" y="14"/>
                    </a:lnTo>
                    <a:lnTo>
                      <a:pt x="47" y="14"/>
                    </a:lnTo>
                    <a:lnTo>
                      <a:pt x="47" y="12"/>
                    </a:lnTo>
                    <a:lnTo>
                      <a:pt x="50" y="9"/>
                    </a:lnTo>
                    <a:lnTo>
                      <a:pt x="50" y="8"/>
                    </a:lnTo>
                    <a:lnTo>
                      <a:pt x="54" y="6"/>
                    </a:lnTo>
                    <a:lnTo>
                      <a:pt x="54" y="6"/>
                    </a:lnTo>
                    <a:close/>
                    <a:moveTo>
                      <a:pt x="0" y="37"/>
                    </a:moveTo>
                    <a:lnTo>
                      <a:pt x="2" y="28"/>
                    </a:lnTo>
                    <a:lnTo>
                      <a:pt x="2" y="19"/>
                    </a:lnTo>
                    <a:lnTo>
                      <a:pt x="2" y="8"/>
                    </a:lnTo>
                    <a:lnTo>
                      <a:pt x="12" y="9"/>
                    </a:lnTo>
                    <a:lnTo>
                      <a:pt x="15" y="9"/>
                    </a:lnTo>
                    <a:lnTo>
                      <a:pt x="16" y="12"/>
                    </a:lnTo>
                    <a:lnTo>
                      <a:pt x="18" y="12"/>
                    </a:lnTo>
                    <a:lnTo>
                      <a:pt x="22" y="14"/>
                    </a:lnTo>
                    <a:lnTo>
                      <a:pt x="24" y="15"/>
                    </a:lnTo>
                    <a:lnTo>
                      <a:pt x="24" y="18"/>
                    </a:lnTo>
                    <a:lnTo>
                      <a:pt x="28" y="18"/>
                    </a:lnTo>
                    <a:lnTo>
                      <a:pt x="30" y="19"/>
                    </a:lnTo>
                    <a:lnTo>
                      <a:pt x="32" y="19"/>
                    </a:lnTo>
                    <a:lnTo>
                      <a:pt x="34" y="19"/>
                    </a:lnTo>
                    <a:lnTo>
                      <a:pt x="34" y="22"/>
                    </a:lnTo>
                    <a:lnTo>
                      <a:pt x="30" y="24"/>
                    </a:lnTo>
                    <a:lnTo>
                      <a:pt x="30" y="25"/>
                    </a:lnTo>
                    <a:lnTo>
                      <a:pt x="34" y="28"/>
                    </a:lnTo>
                    <a:lnTo>
                      <a:pt x="34" y="30"/>
                    </a:lnTo>
                    <a:lnTo>
                      <a:pt x="40" y="36"/>
                    </a:lnTo>
                    <a:lnTo>
                      <a:pt x="43" y="37"/>
                    </a:lnTo>
                    <a:lnTo>
                      <a:pt x="38" y="37"/>
                    </a:lnTo>
                    <a:lnTo>
                      <a:pt x="32" y="37"/>
                    </a:lnTo>
                    <a:lnTo>
                      <a:pt x="30" y="37"/>
                    </a:lnTo>
                    <a:lnTo>
                      <a:pt x="30" y="36"/>
                    </a:lnTo>
                    <a:lnTo>
                      <a:pt x="27" y="31"/>
                    </a:lnTo>
                    <a:lnTo>
                      <a:pt x="24" y="30"/>
                    </a:lnTo>
                    <a:lnTo>
                      <a:pt x="18" y="30"/>
                    </a:lnTo>
                    <a:lnTo>
                      <a:pt x="16" y="30"/>
                    </a:lnTo>
                    <a:lnTo>
                      <a:pt x="12" y="34"/>
                    </a:lnTo>
                    <a:lnTo>
                      <a:pt x="12" y="36"/>
                    </a:lnTo>
                    <a:lnTo>
                      <a:pt x="9" y="37"/>
                    </a:lnTo>
                    <a:lnTo>
                      <a:pt x="6" y="37"/>
                    </a:lnTo>
                    <a:lnTo>
                      <a:pt x="5" y="37"/>
                    </a:lnTo>
                    <a:lnTo>
                      <a:pt x="0" y="37"/>
                    </a:lnTo>
                    <a:lnTo>
                      <a:pt x="0" y="37"/>
                    </a:lnTo>
                    <a:close/>
                    <a:moveTo>
                      <a:pt x="47" y="0"/>
                    </a:moveTo>
                    <a:lnTo>
                      <a:pt x="52" y="2"/>
                    </a:lnTo>
                    <a:lnTo>
                      <a:pt x="56" y="6"/>
                    </a:lnTo>
                    <a:lnTo>
                      <a:pt x="56" y="6"/>
                    </a:lnTo>
                    <a:lnTo>
                      <a:pt x="54" y="3"/>
                    </a:lnTo>
                    <a:lnTo>
                      <a:pt x="52" y="3"/>
                    </a:lnTo>
                    <a:lnTo>
                      <a:pt x="50" y="2"/>
                    </a:lnTo>
                    <a:lnTo>
                      <a:pt x="47" y="2"/>
                    </a:lnTo>
                    <a:lnTo>
                      <a:pt x="47" y="0"/>
                    </a:lnTo>
                    <a:lnTo>
                      <a:pt x="47"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3" name="Freeform 984">
                <a:extLst>
                  <a:ext uri="{FF2B5EF4-FFF2-40B4-BE49-F238E27FC236}">
                    <a16:creationId xmlns:a16="http://schemas.microsoft.com/office/drawing/2014/main" id="{D39FA9F2-DDCA-4492-8B3A-B01A6B9AC0F9}"/>
                  </a:ext>
                </a:extLst>
              </p:cNvPr>
              <p:cNvSpPr>
                <a:spLocks/>
              </p:cNvSpPr>
              <p:nvPr/>
            </p:nvSpPr>
            <p:spPr bwMode="auto">
              <a:xfrm>
                <a:off x="4000501" y="3203575"/>
                <a:ext cx="38100" cy="34925"/>
              </a:xfrm>
              <a:custGeom>
                <a:avLst/>
                <a:gdLst>
                  <a:gd name="T0" fmla="*/ 21 w 24"/>
                  <a:gd name="T1" fmla="*/ 3 h 22"/>
                  <a:gd name="T2" fmla="*/ 21 w 24"/>
                  <a:gd name="T3" fmla="*/ 3 h 22"/>
                  <a:gd name="T4" fmla="*/ 21 w 24"/>
                  <a:gd name="T5" fmla="*/ 3 h 22"/>
                  <a:gd name="T6" fmla="*/ 20 w 24"/>
                  <a:gd name="T7" fmla="*/ 6 h 22"/>
                  <a:gd name="T8" fmla="*/ 20 w 24"/>
                  <a:gd name="T9" fmla="*/ 6 h 22"/>
                  <a:gd name="T10" fmla="*/ 18 w 24"/>
                  <a:gd name="T11" fmla="*/ 7 h 22"/>
                  <a:gd name="T12" fmla="*/ 12 w 24"/>
                  <a:gd name="T13" fmla="*/ 11 h 22"/>
                  <a:gd name="T14" fmla="*/ 12 w 24"/>
                  <a:gd name="T15" fmla="*/ 11 h 22"/>
                  <a:gd name="T16" fmla="*/ 11 w 24"/>
                  <a:gd name="T17" fmla="*/ 13 h 22"/>
                  <a:gd name="T18" fmla="*/ 8 w 24"/>
                  <a:gd name="T19" fmla="*/ 16 h 22"/>
                  <a:gd name="T20" fmla="*/ 6 w 24"/>
                  <a:gd name="T21" fmla="*/ 17 h 22"/>
                  <a:gd name="T22" fmla="*/ 4 w 24"/>
                  <a:gd name="T23" fmla="*/ 17 h 22"/>
                  <a:gd name="T24" fmla="*/ 2 w 24"/>
                  <a:gd name="T25" fmla="*/ 19 h 22"/>
                  <a:gd name="T26" fmla="*/ 0 w 24"/>
                  <a:gd name="T27" fmla="*/ 22 h 22"/>
                  <a:gd name="T28" fmla="*/ 2 w 24"/>
                  <a:gd name="T29" fmla="*/ 19 h 22"/>
                  <a:gd name="T30" fmla="*/ 2 w 24"/>
                  <a:gd name="T31" fmla="*/ 17 h 22"/>
                  <a:gd name="T32" fmla="*/ 2 w 24"/>
                  <a:gd name="T33" fmla="*/ 17 h 22"/>
                  <a:gd name="T34" fmla="*/ 4 w 24"/>
                  <a:gd name="T35" fmla="*/ 16 h 22"/>
                  <a:gd name="T36" fmla="*/ 4 w 24"/>
                  <a:gd name="T37" fmla="*/ 16 h 22"/>
                  <a:gd name="T38" fmla="*/ 6 w 24"/>
                  <a:gd name="T39" fmla="*/ 13 h 22"/>
                  <a:gd name="T40" fmla="*/ 6 w 24"/>
                  <a:gd name="T41" fmla="*/ 13 h 22"/>
                  <a:gd name="T42" fmla="*/ 8 w 24"/>
                  <a:gd name="T43" fmla="*/ 11 h 22"/>
                  <a:gd name="T44" fmla="*/ 12 w 24"/>
                  <a:gd name="T45" fmla="*/ 7 h 22"/>
                  <a:gd name="T46" fmla="*/ 14 w 24"/>
                  <a:gd name="T47" fmla="*/ 7 h 22"/>
                  <a:gd name="T48" fmla="*/ 15 w 24"/>
                  <a:gd name="T49" fmla="*/ 6 h 22"/>
                  <a:gd name="T50" fmla="*/ 18 w 24"/>
                  <a:gd name="T51" fmla="*/ 3 h 22"/>
                  <a:gd name="T52" fmla="*/ 20 w 24"/>
                  <a:gd name="T53" fmla="*/ 1 h 22"/>
                  <a:gd name="T54" fmla="*/ 21 w 24"/>
                  <a:gd name="T55" fmla="*/ 1 h 22"/>
                  <a:gd name="T56" fmla="*/ 21 w 24"/>
                  <a:gd name="T57" fmla="*/ 0 h 22"/>
                  <a:gd name="T58" fmla="*/ 24 w 24"/>
                  <a:gd name="T59" fmla="*/ 0 h 22"/>
                  <a:gd name="T60" fmla="*/ 24 w 24"/>
                  <a:gd name="T61" fmla="*/ 0 h 22"/>
                  <a:gd name="T62" fmla="*/ 24 w 24"/>
                  <a:gd name="T63" fmla="*/ 1 h 22"/>
                  <a:gd name="T64" fmla="*/ 24 w 24"/>
                  <a:gd name="T65" fmla="*/ 0 h 22"/>
                  <a:gd name="T66" fmla="*/ 24 w 24"/>
                  <a:gd name="T67" fmla="*/ 1 h 22"/>
                  <a:gd name="T68" fmla="*/ 21 w 24"/>
                  <a:gd name="T69" fmla="*/ 3 h 22"/>
                  <a:gd name="T70" fmla="*/ 21 w 24"/>
                  <a:gd name="T71" fmla="*/ 3 h 22"/>
                  <a:gd name="T72" fmla="*/ 21 w 24"/>
                  <a:gd name="T73"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 h="22">
                    <a:moveTo>
                      <a:pt x="21" y="3"/>
                    </a:moveTo>
                    <a:lnTo>
                      <a:pt x="21" y="3"/>
                    </a:lnTo>
                    <a:lnTo>
                      <a:pt x="21" y="3"/>
                    </a:lnTo>
                    <a:lnTo>
                      <a:pt x="20" y="6"/>
                    </a:lnTo>
                    <a:lnTo>
                      <a:pt x="20" y="6"/>
                    </a:lnTo>
                    <a:lnTo>
                      <a:pt x="18" y="7"/>
                    </a:lnTo>
                    <a:lnTo>
                      <a:pt x="12" y="11"/>
                    </a:lnTo>
                    <a:lnTo>
                      <a:pt x="12" y="11"/>
                    </a:lnTo>
                    <a:lnTo>
                      <a:pt x="11" y="13"/>
                    </a:lnTo>
                    <a:lnTo>
                      <a:pt x="8" y="16"/>
                    </a:lnTo>
                    <a:lnTo>
                      <a:pt x="6" y="17"/>
                    </a:lnTo>
                    <a:lnTo>
                      <a:pt x="4" y="17"/>
                    </a:lnTo>
                    <a:lnTo>
                      <a:pt x="2" y="19"/>
                    </a:lnTo>
                    <a:lnTo>
                      <a:pt x="0" y="22"/>
                    </a:lnTo>
                    <a:lnTo>
                      <a:pt x="2" y="19"/>
                    </a:lnTo>
                    <a:lnTo>
                      <a:pt x="2" y="17"/>
                    </a:lnTo>
                    <a:lnTo>
                      <a:pt x="2" y="17"/>
                    </a:lnTo>
                    <a:lnTo>
                      <a:pt x="4" y="16"/>
                    </a:lnTo>
                    <a:lnTo>
                      <a:pt x="4" y="16"/>
                    </a:lnTo>
                    <a:lnTo>
                      <a:pt x="6" y="13"/>
                    </a:lnTo>
                    <a:lnTo>
                      <a:pt x="6" y="13"/>
                    </a:lnTo>
                    <a:lnTo>
                      <a:pt x="8" y="11"/>
                    </a:lnTo>
                    <a:lnTo>
                      <a:pt x="12" y="7"/>
                    </a:lnTo>
                    <a:lnTo>
                      <a:pt x="14" y="7"/>
                    </a:lnTo>
                    <a:lnTo>
                      <a:pt x="15" y="6"/>
                    </a:lnTo>
                    <a:lnTo>
                      <a:pt x="18" y="3"/>
                    </a:lnTo>
                    <a:lnTo>
                      <a:pt x="20" y="1"/>
                    </a:lnTo>
                    <a:lnTo>
                      <a:pt x="21" y="1"/>
                    </a:lnTo>
                    <a:lnTo>
                      <a:pt x="21" y="0"/>
                    </a:lnTo>
                    <a:lnTo>
                      <a:pt x="24" y="0"/>
                    </a:lnTo>
                    <a:lnTo>
                      <a:pt x="24" y="0"/>
                    </a:lnTo>
                    <a:lnTo>
                      <a:pt x="24" y="1"/>
                    </a:lnTo>
                    <a:lnTo>
                      <a:pt x="24" y="0"/>
                    </a:lnTo>
                    <a:lnTo>
                      <a:pt x="24" y="1"/>
                    </a:lnTo>
                    <a:lnTo>
                      <a:pt x="21" y="3"/>
                    </a:lnTo>
                    <a:lnTo>
                      <a:pt x="21" y="3"/>
                    </a:lnTo>
                    <a:lnTo>
                      <a:pt x="21"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4" name="Freeform 985">
                <a:extLst>
                  <a:ext uri="{FF2B5EF4-FFF2-40B4-BE49-F238E27FC236}">
                    <a16:creationId xmlns:a16="http://schemas.microsoft.com/office/drawing/2014/main" id="{0F01F7E0-DAFD-426A-A8B6-F4E284BA96CD}"/>
                  </a:ext>
                </a:extLst>
              </p:cNvPr>
              <p:cNvSpPr>
                <a:spLocks/>
              </p:cNvSpPr>
              <p:nvPr/>
            </p:nvSpPr>
            <p:spPr bwMode="auto">
              <a:xfrm>
                <a:off x="4321176" y="3381375"/>
                <a:ext cx="34925" cy="42863"/>
              </a:xfrm>
              <a:custGeom>
                <a:avLst/>
                <a:gdLst>
                  <a:gd name="T0" fmla="*/ 22 w 22"/>
                  <a:gd name="T1" fmla="*/ 5 h 27"/>
                  <a:gd name="T2" fmla="*/ 22 w 22"/>
                  <a:gd name="T3" fmla="*/ 5 h 27"/>
                  <a:gd name="T4" fmla="*/ 20 w 22"/>
                  <a:gd name="T5" fmla="*/ 8 h 27"/>
                  <a:gd name="T6" fmla="*/ 20 w 22"/>
                  <a:gd name="T7" fmla="*/ 11 h 27"/>
                  <a:gd name="T8" fmla="*/ 14 w 22"/>
                  <a:gd name="T9" fmla="*/ 15 h 27"/>
                  <a:gd name="T10" fmla="*/ 12 w 22"/>
                  <a:gd name="T11" fmla="*/ 16 h 27"/>
                  <a:gd name="T12" fmla="*/ 12 w 22"/>
                  <a:gd name="T13" fmla="*/ 21 h 27"/>
                  <a:gd name="T14" fmla="*/ 16 w 22"/>
                  <a:gd name="T15" fmla="*/ 22 h 27"/>
                  <a:gd name="T16" fmla="*/ 14 w 22"/>
                  <a:gd name="T17" fmla="*/ 24 h 27"/>
                  <a:gd name="T18" fmla="*/ 11 w 22"/>
                  <a:gd name="T19" fmla="*/ 24 h 27"/>
                  <a:gd name="T20" fmla="*/ 11 w 22"/>
                  <a:gd name="T21" fmla="*/ 27 h 27"/>
                  <a:gd name="T22" fmla="*/ 5 w 22"/>
                  <a:gd name="T23" fmla="*/ 27 h 27"/>
                  <a:gd name="T24" fmla="*/ 2 w 22"/>
                  <a:gd name="T25" fmla="*/ 24 h 27"/>
                  <a:gd name="T26" fmla="*/ 2 w 22"/>
                  <a:gd name="T27" fmla="*/ 21 h 27"/>
                  <a:gd name="T28" fmla="*/ 2 w 22"/>
                  <a:gd name="T29" fmla="*/ 18 h 27"/>
                  <a:gd name="T30" fmla="*/ 0 w 22"/>
                  <a:gd name="T31" fmla="*/ 16 h 27"/>
                  <a:gd name="T32" fmla="*/ 0 w 22"/>
                  <a:gd name="T33" fmla="*/ 16 h 27"/>
                  <a:gd name="T34" fmla="*/ 2 w 22"/>
                  <a:gd name="T35" fmla="*/ 15 h 27"/>
                  <a:gd name="T36" fmla="*/ 6 w 22"/>
                  <a:gd name="T37" fmla="*/ 12 h 27"/>
                  <a:gd name="T38" fmla="*/ 8 w 22"/>
                  <a:gd name="T39" fmla="*/ 6 h 27"/>
                  <a:gd name="T40" fmla="*/ 11 w 22"/>
                  <a:gd name="T41" fmla="*/ 8 h 27"/>
                  <a:gd name="T42" fmla="*/ 14 w 22"/>
                  <a:gd name="T43" fmla="*/ 8 h 27"/>
                  <a:gd name="T44" fmla="*/ 12 w 22"/>
                  <a:gd name="T45" fmla="*/ 6 h 27"/>
                  <a:gd name="T46" fmla="*/ 16 w 22"/>
                  <a:gd name="T47" fmla="*/ 6 h 27"/>
                  <a:gd name="T48" fmla="*/ 18 w 22"/>
                  <a:gd name="T49" fmla="*/ 5 h 27"/>
                  <a:gd name="T50" fmla="*/ 18 w 22"/>
                  <a:gd name="T51" fmla="*/ 2 h 27"/>
                  <a:gd name="T52" fmla="*/ 20 w 22"/>
                  <a:gd name="T53" fmla="*/ 0 h 27"/>
                  <a:gd name="T54" fmla="*/ 22 w 22"/>
                  <a:gd name="T55" fmla="*/ 2 h 27"/>
                  <a:gd name="T56" fmla="*/ 22 w 22"/>
                  <a:gd name="T57" fmla="*/ 5 h 27"/>
                  <a:gd name="T58" fmla="*/ 22 w 22"/>
                  <a:gd name="T59"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27">
                    <a:moveTo>
                      <a:pt x="22" y="5"/>
                    </a:moveTo>
                    <a:lnTo>
                      <a:pt x="22" y="5"/>
                    </a:lnTo>
                    <a:lnTo>
                      <a:pt x="20" y="8"/>
                    </a:lnTo>
                    <a:lnTo>
                      <a:pt x="20" y="11"/>
                    </a:lnTo>
                    <a:lnTo>
                      <a:pt x="14" y="15"/>
                    </a:lnTo>
                    <a:lnTo>
                      <a:pt x="12" y="16"/>
                    </a:lnTo>
                    <a:lnTo>
                      <a:pt x="12" y="21"/>
                    </a:lnTo>
                    <a:lnTo>
                      <a:pt x="16" y="22"/>
                    </a:lnTo>
                    <a:lnTo>
                      <a:pt x="14" y="24"/>
                    </a:lnTo>
                    <a:lnTo>
                      <a:pt x="11" y="24"/>
                    </a:lnTo>
                    <a:lnTo>
                      <a:pt x="11" y="27"/>
                    </a:lnTo>
                    <a:lnTo>
                      <a:pt x="5" y="27"/>
                    </a:lnTo>
                    <a:lnTo>
                      <a:pt x="2" y="24"/>
                    </a:lnTo>
                    <a:lnTo>
                      <a:pt x="2" y="21"/>
                    </a:lnTo>
                    <a:lnTo>
                      <a:pt x="2" y="18"/>
                    </a:lnTo>
                    <a:lnTo>
                      <a:pt x="0" y="16"/>
                    </a:lnTo>
                    <a:lnTo>
                      <a:pt x="0" y="16"/>
                    </a:lnTo>
                    <a:lnTo>
                      <a:pt x="2" y="15"/>
                    </a:lnTo>
                    <a:lnTo>
                      <a:pt x="6" y="12"/>
                    </a:lnTo>
                    <a:lnTo>
                      <a:pt x="8" y="6"/>
                    </a:lnTo>
                    <a:lnTo>
                      <a:pt x="11" y="8"/>
                    </a:lnTo>
                    <a:lnTo>
                      <a:pt x="14" y="8"/>
                    </a:lnTo>
                    <a:lnTo>
                      <a:pt x="12" y="6"/>
                    </a:lnTo>
                    <a:lnTo>
                      <a:pt x="16" y="6"/>
                    </a:lnTo>
                    <a:lnTo>
                      <a:pt x="18" y="5"/>
                    </a:lnTo>
                    <a:lnTo>
                      <a:pt x="18" y="2"/>
                    </a:lnTo>
                    <a:lnTo>
                      <a:pt x="20" y="0"/>
                    </a:lnTo>
                    <a:lnTo>
                      <a:pt x="22" y="2"/>
                    </a:lnTo>
                    <a:lnTo>
                      <a:pt x="22" y="5"/>
                    </a:lnTo>
                    <a:lnTo>
                      <a:pt x="22" y="5"/>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5" name="Freeform 986">
                <a:extLst>
                  <a:ext uri="{FF2B5EF4-FFF2-40B4-BE49-F238E27FC236}">
                    <a16:creationId xmlns:a16="http://schemas.microsoft.com/office/drawing/2014/main" id="{F141A217-572D-4BB4-9A5D-2A11EEE2BBA5}"/>
                  </a:ext>
                </a:extLst>
              </p:cNvPr>
              <p:cNvSpPr>
                <a:spLocks/>
              </p:cNvSpPr>
              <p:nvPr/>
            </p:nvSpPr>
            <p:spPr bwMode="auto">
              <a:xfrm>
                <a:off x="3906838" y="3429000"/>
                <a:ext cx="1588" cy="11113"/>
              </a:xfrm>
              <a:custGeom>
                <a:avLst/>
                <a:gdLst>
                  <a:gd name="T0" fmla="*/ 0 w 1"/>
                  <a:gd name="T1" fmla="*/ 7 h 7"/>
                  <a:gd name="T2" fmla="*/ 0 w 1"/>
                  <a:gd name="T3" fmla="*/ 7 h 7"/>
                  <a:gd name="T4" fmla="*/ 0 w 1"/>
                  <a:gd name="T5" fmla="*/ 2 h 7"/>
                  <a:gd name="T6" fmla="*/ 1 w 1"/>
                  <a:gd name="T7" fmla="*/ 0 h 7"/>
                  <a:gd name="T8" fmla="*/ 1 w 1"/>
                  <a:gd name="T9" fmla="*/ 2 h 7"/>
                  <a:gd name="T10" fmla="*/ 0 w 1"/>
                  <a:gd name="T11" fmla="*/ 7 h 7"/>
                  <a:gd name="T12" fmla="*/ 0 w 1"/>
                  <a:gd name="T13" fmla="*/ 7 h 7"/>
                  <a:gd name="T14" fmla="*/ 0 w 1"/>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7">
                    <a:moveTo>
                      <a:pt x="0" y="7"/>
                    </a:moveTo>
                    <a:lnTo>
                      <a:pt x="0" y="7"/>
                    </a:lnTo>
                    <a:lnTo>
                      <a:pt x="0" y="2"/>
                    </a:lnTo>
                    <a:lnTo>
                      <a:pt x="1" y="0"/>
                    </a:lnTo>
                    <a:lnTo>
                      <a:pt x="1" y="2"/>
                    </a:lnTo>
                    <a:lnTo>
                      <a:pt x="0" y="7"/>
                    </a:lnTo>
                    <a:lnTo>
                      <a:pt x="0" y="7"/>
                    </a:lnTo>
                    <a:lnTo>
                      <a:pt x="0" y="7"/>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6" name="Freeform 987">
                <a:extLst>
                  <a:ext uri="{FF2B5EF4-FFF2-40B4-BE49-F238E27FC236}">
                    <a16:creationId xmlns:a16="http://schemas.microsoft.com/office/drawing/2014/main" id="{95422579-488D-483C-A697-4868928CBF6A}"/>
                  </a:ext>
                </a:extLst>
              </p:cNvPr>
              <p:cNvSpPr>
                <a:spLocks/>
              </p:cNvSpPr>
              <p:nvPr/>
            </p:nvSpPr>
            <p:spPr bwMode="auto">
              <a:xfrm>
                <a:off x="3913188" y="3779838"/>
                <a:ext cx="0" cy="1588"/>
              </a:xfrm>
              <a:custGeom>
                <a:avLst/>
                <a:gdLst>
                  <a:gd name="T0" fmla="*/ 1 h 1"/>
                  <a:gd name="T1" fmla="*/ 1 h 1"/>
                  <a:gd name="T2" fmla="*/ 0 h 1"/>
                  <a:gd name="T3" fmla="*/ 1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lnTo>
                      <a:pt x="0" y="1"/>
                    </a:lnTo>
                    <a:lnTo>
                      <a:pt x="0" y="0"/>
                    </a:lnTo>
                    <a:lnTo>
                      <a:pt x="0" y="1"/>
                    </a:lnTo>
                    <a:lnTo>
                      <a:pt x="0" y="1"/>
                    </a:lnTo>
                    <a:lnTo>
                      <a:pt x="0" y="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7" name="Freeform 988">
                <a:extLst>
                  <a:ext uri="{FF2B5EF4-FFF2-40B4-BE49-F238E27FC236}">
                    <a16:creationId xmlns:a16="http://schemas.microsoft.com/office/drawing/2014/main" id="{D242903E-802B-4A48-8ADA-3BED1F1E9B42}"/>
                  </a:ext>
                </a:extLst>
              </p:cNvPr>
              <p:cNvSpPr>
                <a:spLocks/>
              </p:cNvSpPr>
              <p:nvPr/>
            </p:nvSpPr>
            <p:spPr bwMode="auto">
              <a:xfrm>
                <a:off x="3967163" y="3240088"/>
                <a:ext cx="26988" cy="33338"/>
              </a:xfrm>
              <a:custGeom>
                <a:avLst/>
                <a:gdLst>
                  <a:gd name="T0" fmla="*/ 5 w 17"/>
                  <a:gd name="T1" fmla="*/ 15 h 21"/>
                  <a:gd name="T2" fmla="*/ 5 w 17"/>
                  <a:gd name="T3" fmla="*/ 16 h 21"/>
                  <a:gd name="T4" fmla="*/ 5 w 17"/>
                  <a:gd name="T5" fmla="*/ 16 h 21"/>
                  <a:gd name="T6" fmla="*/ 5 w 17"/>
                  <a:gd name="T7" fmla="*/ 16 h 21"/>
                  <a:gd name="T8" fmla="*/ 3 w 17"/>
                  <a:gd name="T9" fmla="*/ 18 h 21"/>
                  <a:gd name="T10" fmla="*/ 3 w 17"/>
                  <a:gd name="T11" fmla="*/ 18 h 21"/>
                  <a:gd name="T12" fmla="*/ 0 w 17"/>
                  <a:gd name="T13" fmla="*/ 21 h 21"/>
                  <a:gd name="T14" fmla="*/ 1 w 17"/>
                  <a:gd name="T15" fmla="*/ 18 h 21"/>
                  <a:gd name="T16" fmla="*/ 1 w 17"/>
                  <a:gd name="T17" fmla="*/ 16 h 21"/>
                  <a:gd name="T18" fmla="*/ 1 w 17"/>
                  <a:gd name="T19" fmla="*/ 18 h 21"/>
                  <a:gd name="T20" fmla="*/ 1 w 17"/>
                  <a:gd name="T21" fmla="*/ 16 h 21"/>
                  <a:gd name="T22" fmla="*/ 3 w 17"/>
                  <a:gd name="T23" fmla="*/ 15 h 21"/>
                  <a:gd name="T24" fmla="*/ 3 w 17"/>
                  <a:gd name="T25" fmla="*/ 12 h 21"/>
                  <a:gd name="T26" fmla="*/ 5 w 17"/>
                  <a:gd name="T27" fmla="*/ 10 h 21"/>
                  <a:gd name="T28" fmla="*/ 5 w 17"/>
                  <a:gd name="T29" fmla="*/ 10 h 21"/>
                  <a:gd name="T30" fmla="*/ 7 w 17"/>
                  <a:gd name="T31" fmla="*/ 8 h 21"/>
                  <a:gd name="T32" fmla="*/ 10 w 17"/>
                  <a:gd name="T33" fmla="*/ 6 h 21"/>
                  <a:gd name="T34" fmla="*/ 11 w 17"/>
                  <a:gd name="T35" fmla="*/ 4 h 21"/>
                  <a:gd name="T36" fmla="*/ 11 w 17"/>
                  <a:gd name="T37" fmla="*/ 4 h 21"/>
                  <a:gd name="T38" fmla="*/ 16 w 17"/>
                  <a:gd name="T39" fmla="*/ 0 h 21"/>
                  <a:gd name="T40" fmla="*/ 17 w 17"/>
                  <a:gd name="T41" fmla="*/ 0 h 21"/>
                  <a:gd name="T42" fmla="*/ 17 w 17"/>
                  <a:gd name="T43" fmla="*/ 0 h 21"/>
                  <a:gd name="T44" fmla="*/ 16 w 17"/>
                  <a:gd name="T45" fmla="*/ 4 h 21"/>
                  <a:gd name="T46" fmla="*/ 16 w 17"/>
                  <a:gd name="T47" fmla="*/ 4 h 21"/>
                  <a:gd name="T48" fmla="*/ 16 w 17"/>
                  <a:gd name="T49" fmla="*/ 4 h 21"/>
                  <a:gd name="T50" fmla="*/ 16 w 17"/>
                  <a:gd name="T51" fmla="*/ 4 h 21"/>
                  <a:gd name="T52" fmla="*/ 16 w 17"/>
                  <a:gd name="T53" fmla="*/ 4 h 21"/>
                  <a:gd name="T54" fmla="*/ 13 w 17"/>
                  <a:gd name="T55" fmla="*/ 6 h 21"/>
                  <a:gd name="T56" fmla="*/ 11 w 17"/>
                  <a:gd name="T57" fmla="*/ 10 h 21"/>
                  <a:gd name="T58" fmla="*/ 10 w 17"/>
                  <a:gd name="T59" fmla="*/ 10 h 21"/>
                  <a:gd name="T60" fmla="*/ 7 w 17"/>
                  <a:gd name="T61" fmla="*/ 12 h 21"/>
                  <a:gd name="T62" fmla="*/ 5 w 17"/>
                  <a:gd name="T63" fmla="*/ 15 h 21"/>
                  <a:gd name="T64" fmla="*/ 5 w 17"/>
                  <a:gd name="T65"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 h="21">
                    <a:moveTo>
                      <a:pt x="5" y="15"/>
                    </a:moveTo>
                    <a:lnTo>
                      <a:pt x="5" y="16"/>
                    </a:lnTo>
                    <a:lnTo>
                      <a:pt x="5" y="16"/>
                    </a:lnTo>
                    <a:lnTo>
                      <a:pt x="5" y="16"/>
                    </a:lnTo>
                    <a:lnTo>
                      <a:pt x="3" y="18"/>
                    </a:lnTo>
                    <a:lnTo>
                      <a:pt x="3" y="18"/>
                    </a:lnTo>
                    <a:lnTo>
                      <a:pt x="0" y="21"/>
                    </a:lnTo>
                    <a:lnTo>
                      <a:pt x="1" y="18"/>
                    </a:lnTo>
                    <a:lnTo>
                      <a:pt x="1" y="16"/>
                    </a:lnTo>
                    <a:lnTo>
                      <a:pt x="1" y="18"/>
                    </a:lnTo>
                    <a:lnTo>
                      <a:pt x="1" y="16"/>
                    </a:lnTo>
                    <a:lnTo>
                      <a:pt x="3" y="15"/>
                    </a:lnTo>
                    <a:lnTo>
                      <a:pt x="3" y="12"/>
                    </a:lnTo>
                    <a:lnTo>
                      <a:pt x="5" y="10"/>
                    </a:lnTo>
                    <a:lnTo>
                      <a:pt x="5" y="10"/>
                    </a:lnTo>
                    <a:lnTo>
                      <a:pt x="7" y="8"/>
                    </a:lnTo>
                    <a:lnTo>
                      <a:pt x="10" y="6"/>
                    </a:lnTo>
                    <a:lnTo>
                      <a:pt x="11" y="4"/>
                    </a:lnTo>
                    <a:lnTo>
                      <a:pt x="11" y="4"/>
                    </a:lnTo>
                    <a:lnTo>
                      <a:pt x="16" y="0"/>
                    </a:lnTo>
                    <a:lnTo>
                      <a:pt x="17" y="0"/>
                    </a:lnTo>
                    <a:lnTo>
                      <a:pt x="17" y="0"/>
                    </a:lnTo>
                    <a:lnTo>
                      <a:pt x="16" y="4"/>
                    </a:lnTo>
                    <a:lnTo>
                      <a:pt x="16" y="4"/>
                    </a:lnTo>
                    <a:lnTo>
                      <a:pt x="16" y="4"/>
                    </a:lnTo>
                    <a:lnTo>
                      <a:pt x="16" y="4"/>
                    </a:lnTo>
                    <a:lnTo>
                      <a:pt x="16" y="4"/>
                    </a:lnTo>
                    <a:lnTo>
                      <a:pt x="13" y="6"/>
                    </a:lnTo>
                    <a:lnTo>
                      <a:pt x="11" y="10"/>
                    </a:lnTo>
                    <a:lnTo>
                      <a:pt x="10" y="10"/>
                    </a:lnTo>
                    <a:lnTo>
                      <a:pt x="7" y="12"/>
                    </a:lnTo>
                    <a:lnTo>
                      <a:pt x="5" y="15"/>
                    </a:lnTo>
                    <a:lnTo>
                      <a:pt x="5" y="15"/>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8" name="Freeform 989">
                <a:extLst>
                  <a:ext uri="{FF2B5EF4-FFF2-40B4-BE49-F238E27FC236}">
                    <a16:creationId xmlns:a16="http://schemas.microsoft.com/office/drawing/2014/main" id="{451D48F4-9188-4B2E-B643-7F9983D5A961}"/>
                  </a:ext>
                </a:extLst>
              </p:cNvPr>
              <p:cNvSpPr>
                <a:spLocks noEditPoints="1"/>
              </p:cNvSpPr>
              <p:nvPr/>
            </p:nvSpPr>
            <p:spPr bwMode="auto">
              <a:xfrm>
                <a:off x="3967163" y="3163888"/>
                <a:ext cx="508000" cy="225425"/>
              </a:xfrm>
              <a:custGeom>
                <a:avLst/>
                <a:gdLst>
                  <a:gd name="T0" fmla="*/ 181 w 320"/>
                  <a:gd name="T1" fmla="*/ 4 h 142"/>
                  <a:gd name="T2" fmla="*/ 190 w 320"/>
                  <a:gd name="T3" fmla="*/ 6 h 142"/>
                  <a:gd name="T4" fmla="*/ 191 w 320"/>
                  <a:gd name="T5" fmla="*/ 19 h 142"/>
                  <a:gd name="T6" fmla="*/ 223 w 320"/>
                  <a:gd name="T7" fmla="*/ 28 h 142"/>
                  <a:gd name="T8" fmla="*/ 251 w 320"/>
                  <a:gd name="T9" fmla="*/ 22 h 142"/>
                  <a:gd name="T10" fmla="*/ 279 w 320"/>
                  <a:gd name="T11" fmla="*/ 22 h 142"/>
                  <a:gd name="T12" fmla="*/ 320 w 320"/>
                  <a:gd name="T13" fmla="*/ 36 h 142"/>
                  <a:gd name="T14" fmla="*/ 307 w 320"/>
                  <a:gd name="T15" fmla="*/ 54 h 142"/>
                  <a:gd name="T16" fmla="*/ 314 w 320"/>
                  <a:gd name="T17" fmla="*/ 70 h 142"/>
                  <a:gd name="T18" fmla="*/ 308 w 320"/>
                  <a:gd name="T19" fmla="*/ 84 h 142"/>
                  <a:gd name="T20" fmla="*/ 301 w 320"/>
                  <a:gd name="T21" fmla="*/ 48 h 142"/>
                  <a:gd name="T22" fmla="*/ 291 w 320"/>
                  <a:gd name="T23" fmla="*/ 63 h 142"/>
                  <a:gd name="T24" fmla="*/ 259 w 320"/>
                  <a:gd name="T25" fmla="*/ 72 h 142"/>
                  <a:gd name="T26" fmla="*/ 269 w 320"/>
                  <a:gd name="T27" fmla="*/ 89 h 142"/>
                  <a:gd name="T28" fmla="*/ 265 w 320"/>
                  <a:gd name="T29" fmla="*/ 126 h 142"/>
                  <a:gd name="T30" fmla="*/ 247 w 320"/>
                  <a:gd name="T31" fmla="*/ 136 h 142"/>
                  <a:gd name="T32" fmla="*/ 243 w 320"/>
                  <a:gd name="T33" fmla="*/ 116 h 142"/>
                  <a:gd name="T34" fmla="*/ 207 w 320"/>
                  <a:gd name="T35" fmla="*/ 95 h 142"/>
                  <a:gd name="T36" fmla="*/ 186 w 320"/>
                  <a:gd name="T37" fmla="*/ 105 h 142"/>
                  <a:gd name="T38" fmla="*/ 144 w 320"/>
                  <a:gd name="T39" fmla="*/ 95 h 142"/>
                  <a:gd name="T40" fmla="*/ 124 w 320"/>
                  <a:gd name="T41" fmla="*/ 98 h 142"/>
                  <a:gd name="T42" fmla="*/ 96 w 320"/>
                  <a:gd name="T43" fmla="*/ 98 h 142"/>
                  <a:gd name="T44" fmla="*/ 86 w 320"/>
                  <a:gd name="T45" fmla="*/ 76 h 142"/>
                  <a:gd name="T46" fmla="*/ 77 w 320"/>
                  <a:gd name="T47" fmla="*/ 64 h 142"/>
                  <a:gd name="T48" fmla="*/ 49 w 320"/>
                  <a:gd name="T49" fmla="*/ 76 h 142"/>
                  <a:gd name="T50" fmla="*/ 39 w 320"/>
                  <a:gd name="T51" fmla="*/ 66 h 142"/>
                  <a:gd name="T52" fmla="*/ 21 w 320"/>
                  <a:gd name="T53" fmla="*/ 70 h 142"/>
                  <a:gd name="T54" fmla="*/ 7 w 320"/>
                  <a:gd name="T55" fmla="*/ 86 h 142"/>
                  <a:gd name="T56" fmla="*/ 0 w 320"/>
                  <a:gd name="T57" fmla="*/ 88 h 142"/>
                  <a:gd name="T58" fmla="*/ 11 w 320"/>
                  <a:gd name="T59" fmla="*/ 69 h 142"/>
                  <a:gd name="T60" fmla="*/ 23 w 320"/>
                  <a:gd name="T61" fmla="*/ 54 h 142"/>
                  <a:gd name="T62" fmla="*/ 39 w 320"/>
                  <a:gd name="T63" fmla="*/ 38 h 142"/>
                  <a:gd name="T64" fmla="*/ 61 w 320"/>
                  <a:gd name="T65" fmla="*/ 22 h 142"/>
                  <a:gd name="T66" fmla="*/ 86 w 320"/>
                  <a:gd name="T67" fmla="*/ 10 h 142"/>
                  <a:gd name="T68" fmla="*/ 105 w 320"/>
                  <a:gd name="T69" fmla="*/ 6 h 142"/>
                  <a:gd name="T70" fmla="*/ 83 w 320"/>
                  <a:gd name="T71" fmla="*/ 15 h 142"/>
                  <a:gd name="T72" fmla="*/ 90 w 320"/>
                  <a:gd name="T73" fmla="*/ 16 h 142"/>
                  <a:gd name="T74" fmla="*/ 98 w 320"/>
                  <a:gd name="T75" fmla="*/ 15 h 142"/>
                  <a:gd name="T76" fmla="*/ 117 w 320"/>
                  <a:gd name="T77" fmla="*/ 20 h 142"/>
                  <a:gd name="T78" fmla="*/ 130 w 320"/>
                  <a:gd name="T79" fmla="*/ 16 h 142"/>
                  <a:gd name="T80" fmla="*/ 127 w 320"/>
                  <a:gd name="T81" fmla="*/ 28 h 142"/>
                  <a:gd name="T82" fmla="*/ 137 w 320"/>
                  <a:gd name="T83" fmla="*/ 19 h 142"/>
                  <a:gd name="T84" fmla="*/ 156 w 320"/>
                  <a:gd name="T85" fmla="*/ 16 h 142"/>
                  <a:gd name="T86" fmla="*/ 190 w 320"/>
                  <a:gd name="T87" fmla="*/ 10 h 142"/>
                  <a:gd name="T88" fmla="*/ 130 w 320"/>
                  <a:gd name="T89" fmla="*/ 9 h 142"/>
                  <a:gd name="T90" fmla="*/ 231 w 320"/>
                  <a:gd name="T91" fmla="*/ 13 h 142"/>
                  <a:gd name="T92" fmla="*/ 241 w 320"/>
                  <a:gd name="T93" fmla="*/ 15 h 142"/>
                  <a:gd name="T94" fmla="*/ 237 w 320"/>
                  <a:gd name="T95" fmla="*/ 19 h 142"/>
                  <a:gd name="T96" fmla="*/ 215 w 320"/>
                  <a:gd name="T97" fmla="*/ 22 h 142"/>
                  <a:gd name="T98" fmla="*/ 218 w 320"/>
                  <a:gd name="T99" fmla="*/ 22 h 142"/>
                  <a:gd name="T100" fmla="*/ 128 w 320"/>
                  <a:gd name="T101" fmla="*/ 6 h 142"/>
                  <a:gd name="T102" fmla="*/ 288 w 320"/>
                  <a:gd name="T103" fmla="*/ 13 h 142"/>
                  <a:gd name="T104" fmla="*/ 314 w 320"/>
                  <a:gd name="T105" fmla="*/ 20 h 142"/>
                  <a:gd name="T106" fmla="*/ 307 w 320"/>
                  <a:gd name="T107" fmla="*/ 26 h 142"/>
                  <a:gd name="T108" fmla="*/ 41 w 320"/>
                  <a:gd name="T109" fmla="*/ 31 h 142"/>
                  <a:gd name="T110" fmla="*/ 281 w 320"/>
                  <a:gd name="T111" fmla="*/ 116 h 142"/>
                  <a:gd name="T112" fmla="*/ 271 w 320"/>
                  <a:gd name="T113" fmla="*/ 84 h 142"/>
                  <a:gd name="T114" fmla="*/ 282 w 320"/>
                  <a:gd name="T115" fmla="*/ 11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0" h="142">
                    <a:moveTo>
                      <a:pt x="184" y="3"/>
                    </a:moveTo>
                    <a:lnTo>
                      <a:pt x="184" y="3"/>
                    </a:lnTo>
                    <a:lnTo>
                      <a:pt x="181" y="3"/>
                    </a:lnTo>
                    <a:lnTo>
                      <a:pt x="184" y="0"/>
                    </a:lnTo>
                    <a:lnTo>
                      <a:pt x="187" y="0"/>
                    </a:lnTo>
                    <a:lnTo>
                      <a:pt x="186" y="3"/>
                    </a:lnTo>
                    <a:lnTo>
                      <a:pt x="184" y="3"/>
                    </a:lnTo>
                    <a:lnTo>
                      <a:pt x="184" y="3"/>
                    </a:lnTo>
                    <a:close/>
                    <a:moveTo>
                      <a:pt x="187" y="4"/>
                    </a:moveTo>
                    <a:lnTo>
                      <a:pt x="184" y="6"/>
                    </a:lnTo>
                    <a:lnTo>
                      <a:pt x="181" y="4"/>
                    </a:lnTo>
                    <a:lnTo>
                      <a:pt x="181" y="4"/>
                    </a:lnTo>
                    <a:lnTo>
                      <a:pt x="184" y="3"/>
                    </a:lnTo>
                    <a:lnTo>
                      <a:pt x="186" y="3"/>
                    </a:lnTo>
                    <a:lnTo>
                      <a:pt x="187" y="4"/>
                    </a:lnTo>
                    <a:lnTo>
                      <a:pt x="187" y="4"/>
                    </a:lnTo>
                    <a:close/>
                    <a:moveTo>
                      <a:pt x="190" y="9"/>
                    </a:moveTo>
                    <a:lnTo>
                      <a:pt x="184" y="9"/>
                    </a:lnTo>
                    <a:lnTo>
                      <a:pt x="187" y="4"/>
                    </a:lnTo>
                    <a:lnTo>
                      <a:pt x="190" y="4"/>
                    </a:lnTo>
                    <a:lnTo>
                      <a:pt x="190" y="6"/>
                    </a:lnTo>
                    <a:lnTo>
                      <a:pt x="190" y="6"/>
                    </a:lnTo>
                    <a:lnTo>
                      <a:pt x="190" y="9"/>
                    </a:lnTo>
                    <a:lnTo>
                      <a:pt x="190" y="9"/>
                    </a:lnTo>
                    <a:close/>
                    <a:moveTo>
                      <a:pt x="197" y="13"/>
                    </a:moveTo>
                    <a:lnTo>
                      <a:pt x="197" y="15"/>
                    </a:lnTo>
                    <a:lnTo>
                      <a:pt x="197" y="16"/>
                    </a:lnTo>
                    <a:lnTo>
                      <a:pt x="193" y="19"/>
                    </a:lnTo>
                    <a:lnTo>
                      <a:pt x="191" y="19"/>
                    </a:lnTo>
                    <a:lnTo>
                      <a:pt x="187" y="20"/>
                    </a:lnTo>
                    <a:lnTo>
                      <a:pt x="187" y="22"/>
                    </a:lnTo>
                    <a:lnTo>
                      <a:pt x="191" y="20"/>
                    </a:lnTo>
                    <a:lnTo>
                      <a:pt x="191" y="19"/>
                    </a:lnTo>
                    <a:lnTo>
                      <a:pt x="193" y="20"/>
                    </a:lnTo>
                    <a:lnTo>
                      <a:pt x="196" y="20"/>
                    </a:lnTo>
                    <a:lnTo>
                      <a:pt x="197" y="20"/>
                    </a:lnTo>
                    <a:lnTo>
                      <a:pt x="203" y="20"/>
                    </a:lnTo>
                    <a:lnTo>
                      <a:pt x="203" y="22"/>
                    </a:lnTo>
                    <a:lnTo>
                      <a:pt x="206" y="22"/>
                    </a:lnTo>
                    <a:lnTo>
                      <a:pt x="212" y="22"/>
                    </a:lnTo>
                    <a:lnTo>
                      <a:pt x="215" y="25"/>
                    </a:lnTo>
                    <a:lnTo>
                      <a:pt x="218" y="25"/>
                    </a:lnTo>
                    <a:lnTo>
                      <a:pt x="222" y="28"/>
                    </a:lnTo>
                    <a:lnTo>
                      <a:pt x="223" y="28"/>
                    </a:lnTo>
                    <a:lnTo>
                      <a:pt x="225" y="25"/>
                    </a:lnTo>
                    <a:lnTo>
                      <a:pt x="229" y="26"/>
                    </a:lnTo>
                    <a:lnTo>
                      <a:pt x="229" y="26"/>
                    </a:lnTo>
                    <a:lnTo>
                      <a:pt x="234" y="26"/>
                    </a:lnTo>
                    <a:lnTo>
                      <a:pt x="235" y="25"/>
                    </a:lnTo>
                    <a:lnTo>
                      <a:pt x="237" y="22"/>
                    </a:lnTo>
                    <a:lnTo>
                      <a:pt x="243" y="20"/>
                    </a:lnTo>
                    <a:lnTo>
                      <a:pt x="243" y="22"/>
                    </a:lnTo>
                    <a:lnTo>
                      <a:pt x="247" y="22"/>
                    </a:lnTo>
                    <a:lnTo>
                      <a:pt x="250" y="22"/>
                    </a:lnTo>
                    <a:lnTo>
                      <a:pt x="251" y="22"/>
                    </a:lnTo>
                    <a:lnTo>
                      <a:pt x="253" y="22"/>
                    </a:lnTo>
                    <a:lnTo>
                      <a:pt x="257" y="25"/>
                    </a:lnTo>
                    <a:lnTo>
                      <a:pt x="260" y="22"/>
                    </a:lnTo>
                    <a:lnTo>
                      <a:pt x="263" y="22"/>
                    </a:lnTo>
                    <a:lnTo>
                      <a:pt x="267" y="22"/>
                    </a:lnTo>
                    <a:lnTo>
                      <a:pt x="269" y="25"/>
                    </a:lnTo>
                    <a:lnTo>
                      <a:pt x="269" y="25"/>
                    </a:lnTo>
                    <a:lnTo>
                      <a:pt x="273" y="26"/>
                    </a:lnTo>
                    <a:lnTo>
                      <a:pt x="273" y="25"/>
                    </a:lnTo>
                    <a:lnTo>
                      <a:pt x="275" y="25"/>
                    </a:lnTo>
                    <a:lnTo>
                      <a:pt x="279" y="22"/>
                    </a:lnTo>
                    <a:lnTo>
                      <a:pt x="287" y="25"/>
                    </a:lnTo>
                    <a:lnTo>
                      <a:pt x="287" y="22"/>
                    </a:lnTo>
                    <a:lnTo>
                      <a:pt x="281" y="20"/>
                    </a:lnTo>
                    <a:lnTo>
                      <a:pt x="285" y="20"/>
                    </a:lnTo>
                    <a:lnTo>
                      <a:pt x="288" y="19"/>
                    </a:lnTo>
                    <a:lnTo>
                      <a:pt x="295" y="19"/>
                    </a:lnTo>
                    <a:lnTo>
                      <a:pt x="307" y="26"/>
                    </a:lnTo>
                    <a:lnTo>
                      <a:pt x="310" y="28"/>
                    </a:lnTo>
                    <a:lnTo>
                      <a:pt x="313" y="32"/>
                    </a:lnTo>
                    <a:lnTo>
                      <a:pt x="317" y="34"/>
                    </a:lnTo>
                    <a:lnTo>
                      <a:pt x="320" y="36"/>
                    </a:lnTo>
                    <a:lnTo>
                      <a:pt x="320" y="38"/>
                    </a:lnTo>
                    <a:lnTo>
                      <a:pt x="319" y="38"/>
                    </a:lnTo>
                    <a:lnTo>
                      <a:pt x="317" y="44"/>
                    </a:lnTo>
                    <a:lnTo>
                      <a:pt x="317" y="47"/>
                    </a:lnTo>
                    <a:lnTo>
                      <a:pt x="317" y="50"/>
                    </a:lnTo>
                    <a:lnTo>
                      <a:pt x="314" y="48"/>
                    </a:lnTo>
                    <a:lnTo>
                      <a:pt x="313" y="48"/>
                    </a:lnTo>
                    <a:lnTo>
                      <a:pt x="310" y="50"/>
                    </a:lnTo>
                    <a:lnTo>
                      <a:pt x="308" y="50"/>
                    </a:lnTo>
                    <a:lnTo>
                      <a:pt x="308" y="52"/>
                    </a:lnTo>
                    <a:lnTo>
                      <a:pt x="307" y="54"/>
                    </a:lnTo>
                    <a:lnTo>
                      <a:pt x="308" y="58"/>
                    </a:lnTo>
                    <a:lnTo>
                      <a:pt x="308" y="60"/>
                    </a:lnTo>
                    <a:lnTo>
                      <a:pt x="308" y="63"/>
                    </a:lnTo>
                    <a:lnTo>
                      <a:pt x="313" y="63"/>
                    </a:lnTo>
                    <a:lnTo>
                      <a:pt x="313" y="64"/>
                    </a:lnTo>
                    <a:lnTo>
                      <a:pt x="314" y="66"/>
                    </a:lnTo>
                    <a:lnTo>
                      <a:pt x="314" y="66"/>
                    </a:lnTo>
                    <a:lnTo>
                      <a:pt x="317" y="69"/>
                    </a:lnTo>
                    <a:lnTo>
                      <a:pt x="314" y="69"/>
                    </a:lnTo>
                    <a:lnTo>
                      <a:pt x="314" y="69"/>
                    </a:lnTo>
                    <a:lnTo>
                      <a:pt x="314" y="70"/>
                    </a:lnTo>
                    <a:lnTo>
                      <a:pt x="319" y="72"/>
                    </a:lnTo>
                    <a:lnTo>
                      <a:pt x="319" y="73"/>
                    </a:lnTo>
                    <a:lnTo>
                      <a:pt x="317" y="73"/>
                    </a:lnTo>
                    <a:lnTo>
                      <a:pt x="314" y="76"/>
                    </a:lnTo>
                    <a:lnTo>
                      <a:pt x="317" y="80"/>
                    </a:lnTo>
                    <a:lnTo>
                      <a:pt x="317" y="84"/>
                    </a:lnTo>
                    <a:lnTo>
                      <a:pt x="317" y="86"/>
                    </a:lnTo>
                    <a:lnTo>
                      <a:pt x="317" y="92"/>
                    </a:lnTo>
                    <a:lnTo>
                      <a:pt x="314" y="89"/>
                    </a:lnTo>
                    <a:lnTo>
                      <a:pt x="313" y="86"/>
                    </a:lnTo>
                    <a:lnTo>
                      <a:pt x="308" y="84"/>
                    </a:lnTo>
                    <a:lnTo>
                      <a:pt x="303" y="73"/>
                    </a:lnTo>
                    <a:lnTo>
                      <a:pt x="301" y="70"/>
                    </a:lnTo>
                    <a:lnTo>
                      <a:pt x="301" y="69"/>
                    </a:lnTo>
                    <a:lnTo>
                      <a:pt x="301" y="64"/>
                    </a:lnTo>
                    <a:lnTo>
                      <a:pt x="301" y="64"/>
                    </a:lnTo>
                    <a:lnTo>
                      <a:pt x="303" y="60"/>
                    </a:lnTo>
                    <a:lnTo>
                      <a:pt x="301" y="58"/>
                    </a:lnTo>
                    <a:lnTo>
                      <a:pt x="303" y="54"/>
                    </a:lnTo>
                    <a:lnTo>
                      <a:pt x="301" y="52"/>
                    </a:lnTo>
                    <a:lnTo>
                      <a:pt x="303" y="52"/>
                    </a:lnTo>
                    <a:lnTo>
                      <a:pt x="301" y="48"/>
                    </a:lnTo>
                    <a:lnTo>
                      <a:pt x="298" y="44"/>
                    </a:lnTo>
                    <a:lnTo>
                      <a:pt x="297" y="47"/>
                    </a:lnTo>
                    <a:lnTo>
                      <a:pt x="298" y="48"/>
                    </a:lnTo>
                    <a:lnTo>
                      <a:pt x="298" y="52"/>
                    </a:lnTo>
                    <a:lnTo>
                      <a:pt x="295" y="52"/>
                    </a:lnTo>
                    <a:lnTo>
                      <a:pt x="292" y="50"/>
                    </a:lnTo>
                    <a:lnTo>
                      <a:pt x="288" y="50"/>
                    </a:lnTo>
                    <a:lnTo>
                      <a:pt x="288" y="52"/>
                    </a:lnTo>
                    <a:lnTo>
                      <a:pt x="288" y="54"/>
                    </a:lnTo>
                    <a:lnTo>
                      <a:pt x="288" y="58"/>
                    </a:lnTo>
                    <a:lnTo>
                      <a:pt x="291" y="63"/>
                    </a:lnTo>
                    <a:lnTo>
                      <a:pt x="287" y="63"/>
                    </a:lnTo>
                    <a:lnTo>
                      <a:pt x="287" y="63"/>
                    </a:lnTo>
                    <a:lnTo>
                      <a:pt x="282" y="60"/>
                    </a:lnTo>
                    <a:lnTo>
                      <a:pt x="279" y="60"/>
                    </a:lnTo>
                    <a:lnTo>
                      <a:pt x="275" y="64"/>
                    </a:lnTo>
                    <a:lnTo>
                      <a:pt x="269" y="64"/>
                    </a:lnTo>
                    <a:lnTo>
                      <a:pt x="265" y="64"/>
                    </a:lnTo>
                    <a:lnTo>
                      <a:pt x="263" y="66"/>
                    </a:lnTo>
                    <a:lnTo>
                      <a:pt x="260" y="69"/>
                    </a:lnTo>
                    <a:lnTo>
                      <a:pt x="259" y="70"/>
                    </a:lnTo>
                    <a:lnTo>
                      <a:pt x="259" y="72"/>
                    </a:lnTo>
                    <a:lnTo>
                      <a:pt x="256" y="76"/>
                    </a:lnTo>
                    <a:lnTo>
                      <a:pt x="253" y="80"/>
                    </a:lnTo>
                    <a:lnTo>
                      <a:pt x="250" y="84"/>
                    </a:lnTo>
                    <a:lnTo>
                      <a:pt x="251" y="86"/>
                    </a:lnTo>
                    <a:lnTo>
                      <a:pt x="256" y="86"/>
                    </a:lnTo>
                    <a:lnTo>
                      <a:pt x="256" y="88"/>
                    </a:lnTo>
                    <a:lnTo>
                      <a:pt x="260" y="88"/>
                    </a:lnTo>
                    <a:lnTo>
                      <a:pt x="260" y="86"/>
                    </a:lnTo>
                    <a:lnTo>
                      <a:pt x="263" y="86"/>
                    </a:lnTo>
                    <a:lnTo>
                      <a:pt x="269" y="89"/>
                    </a:lnTo>
                    <a:lnTo>
                      <a:pt x="269" y="89"/>
                    </a:lnTo>
                    <a:lnTo>
                      <a:pt x="271" y="94"/>
                    </a:lnTo>
                    <a:lnTo>
                      <a:pt x="271" y="94"/>
                    </a:lnTo>
                    <a:lnTo>
                      <a:pt x="271" y="98"/>
                    </a:lnTo>
                    <a:lnTo>
                      <a:pt x="271" y="102"/>
                    </a:lnTo>
                    <a:lnTo>
                      <a:pt x="273" y="105"/>
                    </a:lnTo>
                    <a:lnTo>
                      <a:pt x="273" y="110"/>
                    </a:lnTo>
                    <a:lnTo>
                      <a:pt x="271" y="114"/>
                    </a:lnTo>
                    <a:lnTo>
                      <a:pt x="269" y="116"/>
                    </a:lnTo>
                    <a:lnTo>
                      <a:pt x="269" y="120"/>
                    </a:lnTo>
                    <a:lnTo>
                      <a:pt x="267" y="123"/>
                    </a:lnTo>
                    <a:lnTo>
                      <a:pt x="265" y="126"/>
                    </a:lnTo>
                    <a:lnTo>
                      <a:pt x="265" y="130"/>
                    </a:lnTo>
                    <a:lnTo>
                      <a:pt x="263" y="130"/>
                    </a:lnTo>
                    <a:lnTo>
                      <a:pt x="260" y="133"/>
                    </a:lnTo>
                    <a:lnTo>
                      <a:pt x="257" y="137"/>
                    </a:lnTo>
                    <a:lnTo>
                      <a:pt x="256" y="137"/>
                    </a:lnTo>
                    <a:lnTo>
                      <a:pt x="251" y="137"/>
                    </a:lnTo>
                    <a:lnTo>
                      <a:pt x="251" y="136"/>
                    </a:lnTo>
                    <a:lnTo>
                      <a:pt x="247" y="139"/>
                    </a:lnTo>
                    <a:lnTo>
                      <a:pt x="245" y="142"/>
                    </a:lnTo>
                    <a:lnTo>
                      <a:pt x="245" y="139"/>
                    </a:lnTo>
                    <a:lnTo>
                      <a:pt x="247" y="136"/>
                    </a:lnTo>
                    <a:lnTo>
                      <a:pt x="247" y="133"/>
                    </a:lnTo>
                    <a:lnTo>
                      <a:pt x="245" y="130"/>
                    </a:lnTo>
                    <a:lnTo>
                      <a:pt x="247" y="127"/>
                    </a:lnTo>
                    <a:lnTo>
                      <a:pt x="251" y="127"/>
                    </a:lnTo>
                    <a:lnTo>
                      <a:pt x="256" y="121"/>
                    </a:lnTo>
                    <a:lnTo>
                      <a:pt x="256" y="117"/>
                    </a:lnTo>
                    <a:lnTo>
                      <a:pt x="256" y="116"/>
                    </a:lnTo>
                    <a:lnTo>
                      <a:pt x="253" y="111"/>
                    </a:lnTo>
                    <a:lnTo>
                      <a:pt x="250" y="114"/>
                    </a:lnTo>
                    <a:lnTo>
                      <a:pt x="250" y="116"/>
                    </a:lnTo>
                    <a:lnTo>
                      <a:pt x="243" y="116"/>
                    </a:lnTo>
                    <a:lnTo>
                      <a:pt x="243" y="114"/>
                    </a:lnTo>
                    <a:lnTo>
                      <a:pt x="237" y="110"/>
                    </a:lnTo>
                    <a:lnTo>
                      <a:pt x="231" y="108"/>
                    </a:lnTo>
                    <a:lnTo>
                      <a:pt x="229" y="108"/>
                    </a:lnTo>
                    <a:lnTo>
                      <a:pt x="229" y="104"/>
                    </a:lnTo>
                    <a:lnTo>
                      <a:pt x="223" y="94"/>
                    </a:lnTo>
                    <a:lnTo>
                      <a:pt x="219" y="94"/>
                    </a:lnTo>
                    <a:lnTo>
                      <a:pt x="215" y="92"/>
                    </a:lnTo>
                    <a:lnTo>
                      <a:pt x="207" y="92"/>
                    </a:lnTo>
                    <a:lnTo>
                      <a:pt x="206" y="94"/>
                    </a:lnTo>
                    <a:lnTo>
                      <a:pt x="207" y="95"/>
                    </a:lnTo>
                    <a:lnTo>
                      <a:pt x="207" y="98"/>
                    </a:lnTo>
                    <a:lnTo>
                      <a:pt x="206" y="100"/>
                    </a:lnTo>
                    <a:lnTo>
                      <a:pt x="203" y="104"/>
                    </a:lnTo>
                    <a:lnTo>
                      <a:pt x="203" y="105"/>
                    </a:lnTo>
                    <a:lnTo>
                      <a:pt x="202" y="108"/>
                    </a:lnTo>
                    <a:lnTo>
                      <a:pt x="197" y="110"/>
                    </a:lnTo>
                    <a:lnTo>
                      <a:pt x="193" y="108"/>
                    </a:lnTo>
                    <a:lnTo>
                      <a:pt x="193" y="108"/>
                    </a:lnTo>
                    <a:lnTo>
                      <a:pt x="190" y="108"/>
                    </a:lnTo>
                    <a:lnTo>
                      <a:pt x="187" y="105"/>
                    </a:lnTo>
                    <a:lnTo>
                      <a:pt x="186" y="105"/>
                    </a:lnTo>
                    <a:lnTo>
                      <a:pt x="181" y="108"/>
                    </a:lnTo>
                    <a:lnTo>
                      <a:pt x="181" y="108"/>
                    </a:lnTo>
                    <a:lnTo>
                      <a:pt x="175" y="110"/>
                    </a:lnTo>
                    <a:lnTo>
                      <a:pt x="174" y="110"/>
                    </a:lnTo>
                    <a:lnTo>
                      <a:pt x="165" y="110"/>
                    </a:lnTo>
                    <a:lnTo>
                      <a:pt x="162" y="104"/>
                    </a:lnTo>
                    <a:lnTo>
                      <a:pt x="158" y="104"/>
                    </a:lnTo>
                    <a:lnTo>
                      <a:pt x="152" y="104"/>
                    </a:lnTo>
                    <a:lnTo>
                      <a:pt x="148" y="102"/>
                    </a:lnTo>
                    <a:lnTo>
                      <a:pt x="148" y="98"/>
                    </a:lnTo>
                    <a:lnTo>
                      <a:pt x="144" y="95"/>
                    </a:lnTo>
                    <a:lnTo>
                      <a:pt x="142" y="95"/>
                    </a:lnTo>
                    <a:lnTo>
                      <a:pt x="140" y="94"/>
                    </a:lnTo>
                    <a:lnTo>
                      <a:pt x="136" y="95"/>
                    </a:lnTo>
                    <a:lnTo>
                      <a:pt x="134" y="98"/>
                    </a:lnTo>
                    <a:lnTo>
                      <a:pt x="136" y="100"/>
                    </a:lnTo>
                    <a:lnTo>
                      <a:pt x="134" y="102"/>
                    </a:lnTo>
                    <a:lnTo>
                      <a:pt x="133" y="104"/>
                    </a:lnTo>
                    <a:lnTo>
                      <a:pt x="128" y="102"/>
                    </a:lnTo>
                    <a:lnTo>
                      <a:pt x="127" y="102"/>
                    </a:lnTo>
                    <a:lnTo>
                      <a:pt x="124" y="102"/>
                    </a:lnTo>
                    <a:lnTo>
                      <a:pt x="124" y="98"/>
                    </a:lnTo>
                    <a:lnTo>
                      <a:pt x="120" y="98"/>
                    </a:lnTo>
                    <a:lnTo>
                      <a:pt x="120" y="98"/>
                    </a:lnTo>
                    <a:lnTo>
                      <a:pt x="117" y="98"/>
                    </a:lnTo>
                    <a:lnTo>
                      <a:pt x="108" y="100"/>
                    </a:lnTo>
                    <a:lnTo>
                      <a:pt x="106" y="102"/>
                    </a:lnTo>
                    <a:lnTo>
                      <a:pt x="105" y="100"/>
                    </a:lnTo>
                    <a:lnTo>
                      <a:pt x="102" y="102"/>
                    </a:lnTo>
                    <a:lnTo>
                      <a:pt x="101" y="102"/>
                    </a:lnTo>
                    <a:lnTo>
                      <a:pt x="101" y="98"/>
                    </a:lnTo>
                    <a:lnTo>
                      <a:pt x="98" y="100"/>
                    </a:lnTo>
                    <a:lnTo>
                      <a:pt x="96" y="98"/>
                    </a:lnTo>
                    <a:lnTo>
                      <a:pt x="96" y="95"/>
                    </a:lnTo>
                    <a:lnTo>
                      <a:pt x="96" y="94"/>
                    </a:lnTo>
                    <a:lnTo>
                      <a:pt x="96" y="94"/>
                    </a:lnTo>
                    <a:lnTo>
                      <a:pt x="95" y="92"/>
                    </a:lnTo>
                    <a:lnTo>
                      <a:pt x="92" y="92"/>
                    </a:lnTo>
                    <a:lnTo>
                      <a:pt x="89" y="92"/>
                    </a:lnTo>
                    <a:lnTo>
                      <a:pt x="89" y="88"/>
                    </a:lnTo>
                    <a:lnTo>
                      <a:pt x="86" y="89"/>
                    </a:lnTo>
                    <a:lnTo>
                      <a:pt x="86" y="88"/>
                    </a:lnTo>
                    <a:lnTo>
                      <a:pt x="89" y="78"/>
                    </a:lnTo>
                    <a:lnTo>
                      <a:pt x="86" y="76"/>
                    </a:lnTo>
                    <a:lnTo>
                      <a:pt x="89" y="73"/>
                    </a:lnTo>
                    <a:lnTo>
                      <a:pt x="83" y="73"/>
                    </a:lnTo>
                    <a:lnTo>
                      <a:pt x="79" y="76"/>
                    </a:lnTo>
                    <a:lnTo>
                      <a:pt x="80" y="73"/>
                    </a:lnTo>
                    <a:lnTo>
                      <a:pt x="79" y="72"/>
                    </a:lnTo>
                    <a:lnTo>
                      <a:pt x="79" y="72"/>
                    </a:lnTo>
                    <a:lnTo>
                      <a:pt x="77" y="72"/>
                    </a:lnTo>
                    <a:lnTo>
                      <a:pt x="79" y="70"/>
                    </a:lnTo>
                    <a:lnTo>
                      <a:pt x="79" y="66"/>
                    </a:lnTo>
                    <a:lnTo>
                      <a:pt x="79" y="66"/>
                    </a:lnTo>
                    <a:lnTo>
                      <a:pt x="77" y="64"/>
                    </a:lnTo>
                    <a:lnTo>
                      <a:pt x="73" y="66"/>
                    </a:lnTo>
                    <a:lnTo>
                      <a:pt x="69" y="66"/>
                    </a:lnTo>
                    <a:lnTo>
                      <a:pt x="63" y="66"/>
                    </a:lnTo>
                    <a:lnTo>
                      <a:pt x="58" y="64"/>
                    </a:lnTo>
                    <a:lnTo>
                      <a:pt x="55" y="69"/>
                    </a:lnTo>
                    <a:lnTo>
                      <a:pt x="55" y="69"/>
                    </a:lnTo>
                    <a:lnTo>
                      <a:pt x="53" y="70"/>
                    </a:lnTo>
                    <a:lnTo>
                      <a:pt x="51" y="70"/>
                    </a:lnTo>
                    <a:lnTo>
                      <a:pt x="49" y="72"/>
                    </a:lnTo>
                    <a:lnTo>
                      <a:pt x="51" y="73"/>
                    </a:lnTo>
                    <a:lnTo>
                      <a:pt x="49" y="76"/>
                    </a:lnTo>
                    <a:lnTo>
                      <a:pt x="47" y="76"/>
                    </a:lnTo>
                    <a:lnTo>
                      <a:pt x="47" y="73"/>
                    </a:lnTo>
                    <a:lnTo>
                      <a:pt x="45" y="76"/>
                    </a:lnTo>
                    <a:lnTo>
                      <a:pt x="45" y="73"/>
                    </a:lnTo>
                    <a:lnTo>
                      <a:pt x="45" y="72"/>
                    </a:lnTo>
                    <a:lnTo>
                      <a:pt x="42" y="70"/>
                    </a:lnTo>
                    <a:lnTo>
                      <a:pt x="39" y="72"/>
                    </a:lnTo>
                    <a:lnTo>
                      <a:pt x="39" y="70"/>
                    </a:lnTo>
                    <a:lnTo>
                      <a:pt x="39" y="69"/>
                    </a:lnTo>
                    <a:lnTo>
                      <a:pt x="39" y="66"/>
                    </a:lnTo>
                    <a:lnTo>
                      <a:pt x="39" y="66"/>
                    </a:lnTo>
                    <a:lnTo>
                      <a:pt x="39" y="64"/>
                    </a:lnTo>
                    <a:lnTo>
                      <a:pt x="36" y="64"/>
                    </a:lnTo>
                    <a:lnTo>
                      <a:pt x="35" y="64"/>
                    </a:lnTo>
                    <a:lnTo>
                      <a:pt x="35" y="64"/>
                    </a:lnTo>
                    <a:lnTo>
                      <a:pt x="32" y="66"/>
                    </a:lnTo>
                    <a:lnTo>
                      <a:pt x="29" y="69"/>
                    </a:lnTo>
                    <a:lnTo>
                      <a:pt x="29" y="69"/>
                    </a:lnTo>
                    <a:lnTo>
                      <a:pt x="32" y="64"/>
                    </a:lnTo>
                    <a:lnTo>
                      <a:pt x="27" y="66"/>
                    </a:lnTo>
                    <a:lnTo>
                      <a:pt x="23" y="70"/>
                    </a:lnTo>
                    <a:lnTo>
                      <a:pt x="21" y="70"/>
                    </a:lnTo>
                    <a:lnTo>
                      <a:pt x="21" y="72"/>
                    </a:lnTo>
                    <a:lnTo>
                      <a:pt x="21" y="73"/>
                    </a:lnTo>
                    <a:lnTo>
                      <a:pt x="21" y="73"/>
                    </a:lnTo>
                    <a:lnTo>
                      <a:pt x="19" y="76"/>
                    </a:lnTo>
                    <a:lnTo>
                      <a:pt x="17" y="82"/>
                    </a:lnTo>
                    <a:lnTo>
                      <a:pt x="17" y="82"/>
                    </a:lnTo>
                    <a:lnTo>
                      <a:pt x="13" y="82"/>
                    </a:lnTo>
                    <a:lnTo>
                      <a:pt x="13" y="82"/>
                    </a:lnTo>
                    <a:lnTo>
                      <a:pt x="11" y="84"/>
                    </a:lnTo>
                    <a:lnTo>
                      <a:pt x="10" y="84"/>
                    </a:lnTo>
                    <a:lnTo>
                      <a:pt x="7" y="86"/>
                    </a:lnTo>
                    <a:lnTo>
                      <a:pt x="7" y="88"/>
                    </a:lnTo>
                    <a:lnTo>
                      <a:pt x="7" y="89"/>
                    </a:lnTo>
                    <a:lnTo>
                      <a:pt x="3" y="92"/>
                    </a:lnTo>
                    <a:lnTo>
                      <a:pt x="1" y="98"/>
                    </a:lnTo>
                    <a:lnTo>
                      <a:pt x="0" y="100"/>
                    </a:lnTo>
                    <a:lnTo>
                      <a:pt x="0" y="98"/>
                    </a:lnTo>
                    <a:lnTo>
                      <a:pt x="0" y="95"/>
                    </a:lnTo>
                    <a:lnTo>
                      <a:pt x="0" y="92"/>
                    </a:lnTo>
                    <a:lnTo>
                      <a:pt x="1" y="92"/>
                    </a:lnTo>
                    <a:lnTo>
                      <a:pt x="1" y="89"/>
                    </a:lnTo>
                    <a:lnTo>
                      <a:pt x="0" y="88"/>
                    </a:lnTo>
                    <a:lnTo>
                      <a:pt x="1" y="86"/>
                    </a:lnTo>
                    <a:lnTo>
                      <a:pt x="0" y="84"/>
                    </a:lnTo>
                    <a:lnTo>
                      <a:pt x="1" y="82"/>
                    </a:lnTo>
                    <a:lnTo>
                      <a:pt x="0" y="82"/>
                    </a:lnTo>
                    <a:lnTo>
                      <a:pt x="1" y="78"/>
                    </a:lnTo>
                    <a:lnTo>
                      <a:pt x="3" y="76"/>
                    </a:lnTo>
                    <a:lnTo>
                      <a:pt x="3" y="73"/>
                    </a:lnTo>
                    <a:lnTo>
                      <a:pt x="10" y="70"/>
                    </a:lnTo>
                    <a:lnTo>
                      <a:pt x="10" y="70"/>
                    </a:lnTo>
                    <a:lnTo>
                      <a:pt x="11" y="69"/>
                    </a:lnTo>
                    <a:lnTo>
                      <a:pt x="11" y="69"/>
                    </a:lnTo>
                    <a:lnTo>
                      <a:pt x="13" y="66"/>
                    </a:lnTo>
                    <a:lnTo>
                      <a:pt x="16" y="66"/>
                    </a:lnTo>
                    <a:lnTo>
                      <a:pt x="16" y="66"/>
                    </a:lnTo>
                    <a:lnTo>
                      <a:pt x="17" y="64"/>
                    </a:lnTo>
                    <a:lnTo>
                      <a:pt x="17" y="64"/>
                    </a:lnTo>
                    <a:lnTo>
                      <a:pt x="21" y="63"/>
                    </a:lnTo>
                    <a:lnTo>
                      <a:pt x="21" y="60"/>
                    </a:lnTo>
                    <a:lnTo>
                      <a:pt x="23" y="58"/>
                    </a:lnTo>
                    <a:lnTo>
                      <a:pt x="25" y="56"/>
                    </a:lnTo>
                    <a:lnTo>
                      <a:pt x="23" y="56"/>
                    </a:lnTo>
                    <a:lnTo>
                      <a:pt x="23" y="54"/>
                    </a:lnTo>
                    <a:lnTo>
                      <a:pt x="27" y="50"/>
                    </a:lnTo>
                    <a:lnTo>
                      <a:pt x="27" y="50"/>
                    </a:lnTo>
                    <a:lnTo>
                      <a:pt x="29" y="48"/>
                    </a:lnTo>
                    <a:lnTo>
                      <a:pt x="32" y="47"/>
                    </a:lnTo>
                    <a:lnTo>
                      <a:pt x="32" y="44"/>
                    </a:lnTo>
                    <a:lnTo>
                      <a:pt x="29" y="44"/>
                    </a:lnTo>
                    <a:lnTo>
                      <a:pt x="35" y="42"/>
                    </a:lnTo>
                    <a:lnTo>
                      <a:pt x="33" y="42"/>
                    </a:lnTo>
                    <a:lnTo>
                      <a:pt x="35" y="42"/>
                    </a:lnTo>
                    <a:lnTo>
                      <a:pt x="36" y="41"/>
                    </a:lnTo>
                    <a:lnTo>
                      <a:pt x="39" y="38"/>
                    </a:lnTo>
                    <a:lnTo>
                      <a:pt x="41" y="36"/>
                    </a:lnTo>
                    <a:lnTo>
                      <a:pt x="42" y="34"/>
                    </a:lnTo>
                    <a:lnTo>
                      <a:pt x="45" y="34"/>
                    </a:lnTo>
                    <a:lnTo>
                      <a:pt x="47" y="31"/>
                    </a:lnTo>
                    <a:lnTo>
                      <a:pt x="49" y="28"/>
                    </a:lnTo>
                    <a:lnTo>
                      <a:pt x="51" y="28"/>
                    </a:lnTo>
                    <a:lnTo>
                      <a:pt x="53" y="26"/>
                    </a:lnTo>
                    <a:lnTo>
                      <a:pt x="53" y="26"/>
                    </a:lnTo>
                    <a:lnTo>
                      <a:pt x="55" y="25"/>
                    </a:lnTo>
                    <a:lnTo>
                      <a:pt x="57" y="22"/>
                    </a:lnTo>
                    <a:lnTo>
                      <a:pt x="61" y="22"/>
                    </a:lnTo>
                    <a:lnTo>
                      <a:pt x="63" y="22"/>
                    </a:lnTo>
                    <a:lnTo>
                      <a:pt x="64" y="20"/>
                    </a:lnTo>
                    <a:lnTo>
                      <a:pt x="64" y="20"/>
                    </a:lnTo>
                    <a:lnTo>
                      <a:pt x="69" y="19"/>
                    </a:lnTo>
                    <a:lnTo>
                      <a:pt x="73" y="19"/>
                    </a:lnTo>
                    <a:lnTo>
                      <a:pt x="74" y="16"/>
                    </a:lnTo>
                    <a:lnTo>
                      <a:pt x="79" y="15"/>
                    </a:lnTo>
                    <a:lnTo>
                      <a:pt x="80" y="15"/>
                    </a:lnTo>
                    <a:lnTo>
                      <a:pt x="80" y="13"/>
                    </a:lnTo>
                    <a:lnTo>
                      <a:pt x="85" y="10"/>
                    </a:lnTo>
                    <a:lnTo>
                      <a:pt x="86" y="10"/>
                    </a:lnTo>
                    <a:lnTo>
                      <a:pt x="92" y="6"/>
                    </a:lnTo>
                    <a:lnTo>
                      <a:pt x="96" y="6"/>
                    </a:lnTo>
                    <a:lnTo>
                      <a:pt x="98" y="4"/>
                    </a:lnTo>
                    <a:lnTo>
                      <a:pt x="101" y="4"/>
                    </a:lnTo>
                    <a:lnTo>
                      <a:pt x="102" y="3"/>
                    </a:lnTo>
                    <a:lnTo>
                      <a:pt x="105" y="3"/>
                    </a:lnTo>
                    <a:lnTo>
                      <a:pt x="105" y="4"/>
                    </a:lnTo>
                    <a:lnTo>
                      <a:pt x="106" y="3"/>
                    </a:lnTo>
                    <a:lnTo>
                      <a:pt x="106" y="3"/>
                    </a:lnTo>
                    <a:lnTo>
                      <a:pt x="105" y="4"/>
                    </a:lnTo>
                    <a:lnTo>
                      <a:pt x="105" y="6"/>
                    </a:lnTo>
                    <a:lnTo>
                      <a:pt x="98" y="10"/>
                    </a:lnTo>
                    <a:lnTo>
                      <a:pt x="98" y="13"/>
                    </a:lnTo>
                    <a:lnTo>
                      <a:pt x="95" y="15"/>
                    </a:lnTo>
                    <a:lnTo>
                      <a:pt x="92" y="15"/>
                    </a:lnTo>
                    <a:lnTo>
                      <a:pt x="90" y="15"/>
                    </a:lnTo>
                    <a:lnTo>
                      <a:pt x="90" y="13"/>
                    </a:lnTo>
                    <a:lnTo>
                      <a:pt x="92" y="10"/>
                    </a:lnTo>
                    <a:lnTo>
                      <a:pt x="90" y="10"/>
                    </a:lnTo>
                    <a:lnTo>
                      <a:pt x="89" y="13"/>
                    </a:lnTo>
                    <a:lnTo>
                      <a:pt x="85" y="15"/>
                    </a:lnTo>
                    <a:lnTo>
                      <a:pt x="83" y="15"/>
                    </a:lnTo>
                    <a:lnTo>
                      <a:pt x="83" y="16"/>
                    </a:lnTo>
                    <a:lnTo>
                      <a:pt x="80" y="16"/>
                    </a:lnTo>
                    <a:lnTo>
                      <a:pt x="79" y="19"/>
                    </a:lnTo>
                    <a:lnTo>
                      <a:pt x="80" y="19"/>
                    </a:lnTo>
                    <a:lnTo>
                      <a:pt x="85" y="16"/>
                    </a:lnTo>
                    <a:lnTo>
                      <a:pt x="85" y="15"/>
                    </a:lnTo>
                    <a:lnTo>
                      <a:pt x="85" y="16"/>
                    </a:lnTo>
                    <a:lnTo>
                      <a:pt x="83" y="19"/>
                    </a:lnTo>
                    <a:lnTo>
                      <a:pt x="85" y="19"/>
                    </a:lnTo>
                    <a:lnTo>
                      <a:pt x="86" y="16"/>
                    </a:lnTo>
                    <a:lnTo>
                      <a:pt x="90" y="16"/>
                    </a:lnTo>
                    <a:lnTo>
                      <a:pt x="90" y="16"/>
                    </a:lnTo>
                    <a:lnTo>
                      <a:pt x="92" y="16"/>
                    </a:lnTo>
                    <a:lnTo>
                      <a:pt x="92" y="16"/>
                    </a:lnTo>
                    <a:lnTo>
                      <a:pt x="92" y="19"/>
                    </a:lnTo>
                    <a:lnTo>
                      <a:pt x="96" y="16"/>
                    </a:lnTo>
                    <a:lnTo>
                      <a:pt x="96" y="15"/>
                    </a:lnTo>
                    <a:lnTo>
                      <a:pt x="102" y="13"/>
                    </a:lnTo>
                    <a:lnTo>
                      <a:pt x="105" y="13"/>
                    </a:lnTo>
                    <a:lnTo>
                      <a:pt x="101" y="15"/>
                    </a:lnTo>
                    <a:lnTo>
                      <a:pt x="101" y="15"/>
                    </a:lnTo>
                    <a:lnTo>
                      <a:pt x="98" y="15"/>
                    </a:lnTo>
                    <a:lnTo>
                      <a:pt x="96" y="16"/>
                    </a:lnTo>
                    <a:lnTo>
                      <a:pt x="98" y="19"/>
                    </a:lnTo>
                    <a:lnTo>
                      <a:pt x="101" y="16"/>
                    </a:lnTo>
                    <a:lnTo>
                      <a:pt x="102" y="16"/>
                    </a:lnTo>
                    <a:lnTo>
                      <a:pt x="105" y="16"/>
                    </a:lnTo>
                    <a:lnTo>
                      <a:pt x="111" y="16"/>
                    </a:lnTo>
                    <a:lnTo>
                      <a:pt x="108" y="19"/>
                    </a:lnTo>
                    <a:lnTo>
                      <a:pt x="111" y="19"/>
                    </a:lnTo>
                    <a:lnTo>
                      <a:pt x="114" y="19"/>
                    </a:lnTo>
                    <a:lnTo>
                      <a:pt x="114" y="20"/>
                    </a:lnTo>
                    <a:lnTo>
                      <a:pt x="117" y="20"/>
                    </a:lnTo>
                    <a:lnTo>
                      <a:pt x="118" y="19"/>
                    </a:lnTo>
                    <a:lnTo>
                      <a:pt x="120" y="16"/>
                    </a:lnTo>
                    <a:lnTo>
                      <a:pt x="122" y="20"/>
                    </a:lnTo>
                    <a:lnTo>
                      <a:pt x="120" y="22"/>
                    </a:lnTo>
                    <a:lnTo>
                      <a:pt x="122" y="22"/>
                    </a:lnTo>
                    <a:lnTo>
                      <a:pt x="120" y="25"/>
                    </a:lnTo>
                    <a:lnTo>
                      <a:pt x="124" y="25"/>
                    </a:lnTo>
                    <a:lnTo>
                      <a:pt x="124" y="22"/>
                    </a:lnTo>
                    <a:lnTo>
                      <a:pt x="124" y="20"/>
                    </a:lnTo>
                    <a:lnTo>
                      <a:pt x="128" y="19"/>
                    </a:lnTo>
                    <a:lnTo>
                      <a:pt x="130" y="16"/>
                    </a:lnTo>
                    <a:lnTo>
                      <a:pt x="134" y="16"/>
                    </a:lnTo>
                    <a:lnTo>
                      <a:pt x="137" y="15"/>
                    </a:lnTo>
                    <a:lnTo>
                      <a:pt x="140" y="15"/>
                    </a:lnTo>
                    <a:lnTo>
                      <a:pt x="142" y="15"/>
                    </a:lnTo>
                    <a:lnTo>
                      <a:pt x="142" y="15"/>
                    </a:lnTo>
                    <a:lnTo>
                      <a:pt x="140" y="16"/>
                    </a:lnTo>
                    <a:lnTo>
                      <a:pt x="137" y="19"/>
                    </a:lnTo>
                    <a:lnTo>
                      <a:pt x="134" y="20"/>
                    </a:lnTo>
                    <a:lnTo>
                      <a:pt x="128" y="25"/>
                    </a:lnTo>
                    <a:lnTo>
                      <a:pt x="128" y="26"/>
                    </a:lnTo>
                    <a:lnTo>
                      <a:pt x="127" y="28"/>
                    </a:lnTo>
                    <a:lnTo>
                      <a:pt x="118" y="31"/>
                    </a:lnTo>
                    <a:lnTo>
                      <a:pt x="120" y="31"/>
                    </a:lnTo>
                    <a:lnTo>
                      <a:pt x="122" y="31"/>
                    </a:lnTo>
                    <a:lnTo>
                      <a:pt x="127" y="28"/>
                    </a:lnTo>
                    <a:lnTo>
                      <a:pt x="130" y="26"/>
                    </a:lnTo>
                    <a:lnTo>
                      <a:pt x="133" y="26"/>
                    </a:lnTo>
                    <a:lnTo>
                      <a:pt x="133" y="25"/>
                    </a:lnTo>
                    <a:lnTo>
                      <a:pt x="130" y="25"/>
                    </a:lnTo>
                    <a:lnTo>
                      <a:pt x="133" y="22"/>
                    </a:lnTo>
                    <a:lnTo>
                      <a:pt x="136" y="20"/>
                    </a:lnTo>
                    <a:lnTo>
                      <a:pt x="137" y="19"/>
                    </a:lnTo>
                    <a:lnTo>
                      <a:pt x="140" y="19"/>
                    </a:lnTo>
                    <a:lnTo>
                      <a:pt x="142" y="19"/>
                    </a:lnTo>
                    <a:lnTo>
                      <a:pt x="148" y="19"/>
                    </a:lnTo>
                    <a:lnTo>
                      <a:pt x="148" y="19"/>
                    </a:lnTo>
                    <a:lnTo>
                      <a:pt x="148" y="20"/>
                    </a:lnTo>
                    <a:lnTo>
                      <a:pt x="148" y="22"/>
                    </a:lnTo>
                    <a:lnTo>
                      <a:pt x="150" y="20"/>
                    </a:lnTo>
                    <a:lnTo>
                      <a:pt x="150" y="19"/>
                    </a:lnTo>
                    <a:lnTo>
                      <a:pt x="150" y="19"/>
                    </a:lnTo>
                    <a:lnTo>
                      <a:pt x="152" y="15"/>
                    </a:lnTo>
                    <a:lnTo>
                      <a:pt x="156" y="16"/>
                    </a:lnTo>
                    <a:lnTo>
                      <a:pt x="159" y="16"/>
                    </a:lnTo>
                    <a:lnTo>
                      <a:pt x="164" y="15"/>
                    </a:lnTo>
                    <a:lnTo>
                      <a:pt x="168" y="13"/>
                    </a:lnTo>
                    <a:lnTo>
                      <a:pt x="174" y="13"/>
                    </a:lnTo>
                    <a:lnTo>
                      <a:pt x="175" y="13"/>
                    </a:lnTo>
                    <a:lnTo>
                      <a:pt x="178" y="13"/>
                    </a:lnTo>
                    <a:lnTo>
                      <a:pt x="184" y="13"/>
                    </a:lnTo>
                    <a:lnTo>
                      <a:pt x="184" y="10"/>
                    </a:lnTo>
                    <a:lnTo>
                      <a:pt x="187" y="9"/>
                    </a:lnTo>
                    <a:lnTo>
                      <a:pt x="190" y="10"/>
                    </a:lnTo>
                    <a:lnTo>
                      <a:pt x="190" y="10"/>
                    </a:lnTo>
                    <a:lnTo>
                      <a:pt x="191" y="13"/>
                    </a:lnTo>
                    <a:lnTo>
                      <a:pt x="196" y="13"/>
                    </a:lnTo>
                    <a:lnTo>
                      <a:pt x="197" y="13"/>
                    </a:lnTo>
                    <a:lnTo>
                      <a:pt x="197" y="13"/>
                    </a:lnTo>
                    <a:close/>
                    <a:moveTo>
                      <a:pt x="155" y="4"/>
                    </a:moveTo>
                    <a:lnTo>
                      <a:pt x="152" y="6"/>
                    </a:lnTo>
                    <a:lnTo>
                      <a:pt x="142" y="6"/>
                    </a:lnTo>
                    <a:lnTo>
                      <a:pt x="137" y="6"/>
                    </a:lnTo>
                    <a:lnTo>
                      <a:pt x="134" y="9"/>
                    </a:lnTo>
                    <a:lnTo>
                      <a:pt x="130" y="9"/>
                    </a:lnTo>
                    <a:lnTo>
                      <a:pt x="130" y="9"/>
                    </a:lnTo>
                    <a:lnTo>
                      <a:pt x="133" y="6"/>
                    </a:lnTo>
                    <a:lnTo>
                      <a:pt x="134" y="6"/>
                    </a:lnTo>
                    <a:lnTo>
                      <a:pt x="137" y="4"/>
                    </a:lnTo>
                    <a:lnTo>
                      <a:pt x="140" y="4"/>
                    </a:lnTo>
                    <a:lnTo>
                      <a:pt x="144" y="4"/>
                    </a:lnTo>
                    <a:lnTo>
                      <a:pt x="146" y="4"/>
                    </a:lnTo>
                    <a:lnTo>
                      <a:pt x="148" y="4"/>
                    </a:lnTo>
                    <a:lnTo>
                      <a:pt x="152" y="4"/>
                    </a:lnTo>
                    <a:lnTo>
                      <a:pt x="155" y="4"/>
                    </a:lnTo>
                    <a:lnTo>
                      <a:pt x="155" y="4"/>
                    </a:lnTo>
                    <a:close/>
                    <a:moveTo>
                      <a:pt x="231" y="13"/>
                    </a:moveTo>
                    <a:lnTo>
                      <a:pt x="235" y="15"/>
                    </a:lnTo>
                    <a:lnTo>
                      <a:pt x="235" y="16"/>
                    </a:lnTo>
                    <a:lnTo>
                      <a:pt x="229" y="16"/>
                    </a:lnTo>
                    <a:lnTo>
                      <a:pt x="228" y="15"/>
                    </a:lnTo>
                    <a:lnTo>
                      <a:pt x="225" y="13"/>
                    </a:lnTo>
                    <a:lnTo>
                      <a:pt x="228" y="13"/>
                    </a:lnTo>
                    <a:lnTo>
                      <a:pt x="231" y="15"/>
                    </a:lnTo>
                    <a:lnTo>
                      <a:pt x="231" y="13"/>
                    </a:lnTo>
                    <a:lnTo>
                      <a:pt x="231" y="13"/>
                    </a:lnTo>
                    <a:close/>
                    <a:moveTo>
                      <a:pt x="243" y="15"/>
                    </a:moveTo>
                    <a:lnTo>
                      <a:pt x="241" y="15"/>
                    </a:lnTo>
                    <a:lnTo>
                      <a:pt x="239" y="15"/>
                    </a:lnTo>
                    <a:lnTo>
                      <a:pt x="239" y="13"/>
                    </a:lnTo>
                    <a:lnTo>
                      <a:pt x="243" y="13"/>
                    </a:lnTo>
                    <a:lnTo>
                      <a:pt x="243" y="15"/>
                    </a:lnTo>
                    <a:lnTo>
                      <a:pt x="243" y="15"/>
                    </a:lnTo>
                    <a:close/>
                    <a:moveTo>
                      <a:pt x="237" y="19"/>
                    </a:moveTo>
                    <a:lnTo>
                      <a:pt x="237" y="20"/>
                    </a:lnTo>
                    <a:lnTo>
                      <a:pt x="235" y="20"/>
                    </a:lnTo>
                    <a:lnTo>
                      <a:pt x="234" y="19"/>
                    </a:lnTo>
                    <a:lnTo>
                      <a:pt x="235" y="19"/>
                    </a:lnTo>
                    <a:lnTo>
                      <a:pt x="237" y="19"/>
                    </a:lnTo>
                    <a:lnTo>
                      <a:pt x="237" y="19"/>
                    </a:lnTo>
                    <a:close/>
                    <a:moveTo>
                      <a:pt x="215" y="22"/>
                    </a:moveTo>
                    <a:lnTo>
                      <a:pt x="215" y="25"/>
                    </a:lnTo>
                    <a:lnTo>
                      <a:pt x="212" y="22"/>
                    </a:lnTo>
                    <a:lnTo>
                      <a:pt x="209" y="22"/>
                    </a:lnTo>
                    <a:lnTo>
                      <a:pt x="209" y="20"/>
                    </a:lnTo>
                    <a:lnTo>
                      <a:pt x="212" y="20"/>
                    </a:lnTo>
                    <a:lnTo>
                      <a:pt x="213" y="20"/>
                    </a:lnTo>
                    <a:lnTo>
                      <a:pt x="215" y="22"/>
                    </a:lnTo>
                    <a:lnTo>
                      <a:pt x="215" y="22"/>
                    </a:lnTo>
                    <a:lnTo>
                      <a:pt x="215" y="22"/>
                    </a:lnTo>
                    <a:lnTo>
                      <a:pt x="215" y="22"/>
                    </a:lnTo>
                    <a:close/>
                    <a:moveTo>
                      <a:pt x="218" y="22"/>
                    </a:moveTo>
                    <a:lnTo>
                      <a:pt x="215" y="25"/>
                    </a:lnTo>
                    <a:lnTo>
                      <a:pt x="215" y="22"/>
                    </a:lnTo>
                    <a:lnTo>
                      <a:pt x="215" y="22"/>
                    </a:lnTo>
                    <a:lnTo>
                      <a:pt x="215" y="22"/>
                    </a:lnTo>
                    <a:lnTo>
                      <a:pt x="215" y="22"/>
                    </a:lnTo>
                    <a:lnTo>
                      <a:pt x="215" y="20"/>
                    </a:lnTo>
                    <a:lnTo>
                      <a:pt x="219" y="22"/>
                    </a:lnTo>
                    <a:lnTo>
                      <a:pt x="218" y="22"/>
                    </a:lnTo>
                    <a:lnTo>
                      <a:pt x="218" y="22"/>
                    </a:lnTo>
                    <a:close/>
                    <a:moveTo>
                      <a:pt x="124" y="10"/>
                    </a:moveTo>
                    <a:lnTo>
                      <a:pt x="122" y="13"/>
                    </a:lnTo>
                    <a:lnTo>
                      <a:pt x="120" y="13"/>
                    </a:lnTo>
                    <a:lnTo>
                      <a:pt x="118" y="15"/>
                    </a:lnTo>
                    <a:lnTo>
                      <a:pt x="118" y="13"/>
                    </a:lnTo>
                    <a:lnTo>
                      <a:pt x="120" y="10"/>
                    </a:lnTo>
                    <a:lnTo>
                      <a:pt x="120" y="10"/>
                    </a:lnTo>
                    <a:lnTo>
                      <a:pt x="122" y="9"/>
                    </a:lnTo>
                    <a:lnTo>
                      <a:pt x="124" y="9"/>
                    </a:lnTo>
                    <a:lnTo>
                      <a:pt x="127" y="6"/>
                    </a:lnTo>
                    <a:lnTo>
                      <a:pt x="128" y="6"/>
                    </a:lnTo>
                    <a:lnTo>
                      <a:pt x="130" y="9"/>
                    </a:lnTo>
                    <a:lnTo>
                      <a:pt x="130" y="9"/>
                    </a:lnTo>
                    <a:lnTo>
                      <a:pt x="127" y="9"/>
                    </a:lnTo>
                    <a:lnTo>
                      <a:pt x="124" y="10"/>
                    </a:lnTo>
                    <a:lnTo>
                      <a:pt x="124" y="10"/>
                    </a:lnTo>
                    <a:close/>
                    <a:moveTo>
                      <a:pt x="288" y="13"/>
                    </a:moveTo>
                    <a:lnTo>
                      <a:pt x="287" y="15"/>
                    </a:lnTo>
                    <a:lnTo>
                      <a:pt x="285" y="13"/>
                    </a:lnTo>
                    <a:lnTo>
                      <a:pt x="285" y="13"/>
                    </a:lnTo>
                    <a:lnTo>
                      <a:pt x="288" y="13"/>
                    </a:lnTo>
                    <a:lnTo>
                      <a:pt x="288" y="13"/>
                    </a:lnTo>
                    <a:close/>
                    <a:moveTo>
                      <a:pt x="108" y="15"/>
                    </a:moveTo>
                    <a:lnTo>
                      <a:pt x="106" y="15"/>
                    </a:lnTo>
                    <a:lnTo>
                      <a:pt x="106" y="15"/>
                    </a:lnTo>
                    <a:lnTo>
                      <a:pt x="108" y="13"/>
                    </a:lnTo>
                    <a:lnTo>
                      <a:pt x="111" y="13"/>
                    </a:lnTo>
                    <a:lnTo>
                      <a:pt x="108" y="15"/>
                    </a:lnTo>
                    <a:lnTo>
                      <a:pt x="108" y="15"/>
                    </a:lnTo>
                    <a:close/>
                    <a:moveTo>
                      <a:pt x="307" y="20"/>
                    </a:moveTo>
                    <a:lnTo>
                      <a:pt x="308" y="20"/>
                    </a:lnTo>
                    <a:lnTo>
                      <a:pt x="310" y="20"/>
                    </a:lnTo>
                    <a:lnTo>
                      <a:pt x="314" y="20"/>
                    </a:lnTo>
                    <a:lnTo>
                      <a:pt x="317" y="22"/>
                    </a:lnTo>
                    <a:lnTo>
                      <a:pt x="317" y="22"/>
                    </a:lnTo>
                    <a:lnTo>
                      <a:pt x="314" y="25"/>
                    </a:lnTo>
                    <a:lnTo>
                      <a:pt x="319" y="25"/>
                    </a:lnTo>
                    <a:lnTo>
                      <a:pt x="319" y="26"/>
                    </a:lnTo>
                    <a:lnTo>
                      <a:pt x="320" y="28"/>
                    </a:lnTo>
                    <a:lnTo>
                      <a:pt x="314" y="26"/>
                    </a:lnTo>
                    <a:lnTo>
                      <a:pt x="313" y="26"/>
                    </a:lnTo>
                    <a:lnTo>
                      <a:pt x="313" y="26"/>
                    </a:lnTo>
                    <a:lnTo>
                      <a:pt x="310" y="26"/>
                    </a:lnTo>
                    <a:lnTo>
                      <a:pt x="307" y="26"/>
                    </a:lnTo>
                    <a:lnTo>
                      <a:pt x="307" y="26"/>
                    </a:lnTo>
                    <a:lnTo>
                      <a:pt x="308" y="28"/>
                    </a:lnTo>
                    <a:lnTo>
                      <a:pt x="310" y="28"/>
                    </a:lnTo>
                    <a:lnTo>
                      <a:pt x="303" y="25"/>
                    </a:lnTo>
                    <a:lnTo>
                      <a:pt x="295" y="19"/>
                    </a:lnTo>
                    <a:lnTo>
                      <a:pt x="295" y="19"/>
                    </a:lnTo>
                    <a:lnTo>
                      <a:pt x="301" y="20"/>
                    </a:lnTo>
                    <a:lnTo>
                      <a:pt x="304" y="20"/>
                    </a:lnTo>
                    <a:lnTo>
                      <a:pt x="307" y="20"/>
                    </a:lnTo>
                    <a:lnTo>
                      <a:pt x="307" y="20"/>
                    </a:lnTo>
                    <a:close/>
                    <a:moveTo>
                      <a:pt x="41" y="31"/>
                    </a:moveTo>
                    <a:lnTo>
                      <a:pt x="41" y="31"/>
                    </a:lnTo>
                    <a:lnTo>
                      <a:pt x="42" y="28"/>
                    </a:lnTo>
                    <a:lnTo>
                      <a:pt x="45" y="26"/>
                    </a:lnTo>
                    <a:lnTo>
                      <a:pt x="45" y="26"/>
                    </a:lnTo>
                    <a:lnTo>
                      <a:pt x="45" y="26"/>
                    </a:lnTo>
                    <a:lnTo>
                      <a:pt x="42" y="31"/>
                    </a:lnTo>
                    <a:lnTo>
                      <a:pt x="41" y="31"/>
                    </a:lnTo>
                    <a:lnTo>
                      <a:pt x="41" y="31"/>
                    </a:lnTo>
                    <a:close/>
                    <a:moveTo>
                      <a:pt x="285" y="116"/>
                    </a:moveTo>
                    <a:lnTo>
                      <a:pt x="281" y="117"/>
                    </a:lnTo>
                    <a:lnTo>
                      <a:pt x="281" y="116"/>
                    </a:lnTo>
                    <a:lnTo>
                      <a:pt x="279" y="114"/>
                    </a:lnTo>
                    <a:lnTo>
                      <a:pt x="279" y="111"/>
                    </a:lnTo>
                    <a:lnTo>
                      <a:pt x="276" y="108"/>
                    </a:lnTo>
                    <a:lnTo>
                      <a:pt x="276" y="105"/>
                    </a:lnTo>
                    <a:lnTo>
                      <a:pt x="275" y="100"/>
                    </a:lnTo>
                    <a:lnTo>
                      <a:pt x="275" y="98"/>
                    </a:lnTo>
                    <a:lnTo>
                      <a:pt x="273" y="94"/>
                    </a:lnTo>
                    <a:lnTo>
                      <a:pt x="271" y="89"/>
                    </a:lnTo>
                    <a:lnTo>
                      <a:pt x="271" y="88"/>
                    </a:lnTo>
                    <a:lnTo>
                      <a:pt x="271" y="88"/>
                    </a:lnTo>
                    <a:lnTo>
                      <a:pt x="271" y="84"/>
                    </a:lnTo>
                    <a:lnTo>
                      <a:pt x="273" y="86"/>
                    </a:lnTo>
                    <a:lnTo>
                      <a:pt x="275" y="89"/>
                    </a:lnTo>
                    <a:lnTo>
                      <a:pt x="276" y="94"/>
                    </a:lnTo>
                    <a:lnTo>
                      <a:pt x="279" y="95"/>
                    </a:lnTo>
                    <a:lnTo>
                      <a:pt x="281" y="100"/>
                    </a:lnTo>
                    <a:lnTo>
                      <a:pt x="282" y="104"/>
                    </a:lnTo>
                    <a:lnTo>
                      <a:pt x="281" y="104"/>
                    </a:lnTo>
                    <a:lnTo>
                      <a:pt x="281" y="108"/>
                    </a:lnTo>
                    <a:lnTo>
                      <a:pt x="281" y="111"/>
                    </a:lnTo>
                    <a:lnTo>
                      <a:pt x="282" y="114"/>
                    </a:lnTo>
                    <a:lnTo>
                      <a:pt x="282" y="114"/>
                    </a:lnTo>
                    <a:lnTo>
                      <a:pt x="285" y="116"/>
                    </a:lnTo>
                    <a:lnTo>
                      <a:pt x="285" y="11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9" name="Freeform 990">
                <a:extLst>
                  <a:ext uri="{FF2B5EF4-FFF2-40B4-BE49-F238E27FC236}">
                    <a16:creationId xmlns:a16="http://schemas.microsoft.com/office/drawing/2014/main" id="{E5986F2E-D6CE-4E08-A387-E98DF4C812BC}"/>
                  </a:ext>
                </a:extLst>
              </p:cNvPr>
              <p:cNvSpPr>
                <a:spLocks/>
              </p:cNvSpPr>
              <p:nvPr/>
            </p:nvSpPr>
            <p:spPr bwMode="auto">
              <a:xfrm>
                <a:off x="3868738" y="3363913"/>
                <a:ext cx="44450" cy="122238"/>
              </a:xfrm>
              <a:custGeom>
                <a:avLst/>
                <a:gdLst>
                  <a:gd name="T0" fmla="*/ 28 w 28"/>
                  <a:gd name="T1" fmla="*/ 23 h 77"/>
                  <a:gd name="T2" fmla="*/ 28 w 28"/>
                  <a:gd name="T3" fmla="*/ 27 h 77"/>
                  <a:gd name="T4" fmla="*/ 25 w 28"/>
                  <a:gd name="T5" fmla="*/ 33 h 77"/>
                  <a:gd name="T6" fmla="*/ 24 w 28"/>
                  <a:gd name="T7" fmla="*/ 39 h 77"/>
                  <a:gd name="T8" fmla="*/ 24 w 28"/>
                  <a:gd name="T9" fmla="*/ 43 h 77"/>
                  <a:gd name="T10" fmla="*/ 24 w 28"/>
                  <a:gd name="T11" fmla="*/ 48 h 77"/>
                  <a:gd name="T12" fmla="*/ 22 w 28"/>
                  <a:gd name="T13" fmla="*/ 51 h 77"/>
                  <a:gd name="T14" fmla="*/ 25 w 28"/>
                  <a:gd name="T15" fmla="*/ 63 h 77"/>
                  <a:gd name="T16" fmla="*/ 25 w 28"/>
                  <a:gd name="T17" fmla="*/ 67 h 77"/>
                  <a:gd name="T18" fmla="*/ 14 w 28"/>
                  <a:gd name="T19" fmla="*/ 76 h 77"/>
                  <a:gd name="T20" fmla="*/ 9 w 28"/>
                  <a:gd name="T21" fmla="*/ 73 h 77"/>
                  <a:gd name="T22" fmla="*/ 6 w 28"/>
                  <a:gd name="T23" fmla="*/ 76 h 77"/>
                  <a:gd name="T24" fmla="*/ 6 w 28"/>
                  <a:gd name="T25" fmla="*/ 77 h 77"/>
                  <a:gd name="T26" fmla="*/ 3 w 28"/>
                  <a:gd name="T27" fmla="*/ 76 h 77"/>
                  <a:gd name="T28" fmla="*/ 2 w 28"/>
                  <a:gd name="T29" fmla="*/ 71 h 77"/>
                  <a:gd name="T30" fmla="*/ 2 w 28"/>
                  <a:gd name="T31" fmla="*/ 69 h 77"/>
                  <a:gd name="T32" fmla="*/ 0 w 28"/>
                  <a:gd name="T33" fmla="*/ 73 h 77"/>
                  <a:gd name="T34" fmla="*/ 2 w 28"/>
                  <a:gd name="T35" fmla="*/ 67 h 77"/>
                  <a:gd name="T36" fmla="*/ 2 w 28"/>
                  <a:gd name="T37" fmla="*/ 61 h 77"/>
                  <a:gd name="T38" fmla="*/ 3 w 28"/>
                  <a:gd name="T39" fmla="*/ 54 h 77"/>
                  <a:gd name="T40" fmla="*/ 6 w 28"/>
                  <a:gd name="T41" fmla="*/ 48 h 77"/>
                  <a:gd name="T42" fmla="*/ 8 w 28"/>
                  <a:gd name="T43" fmla="*/ 39 h 77"/>
                  <a:gd name="T44" fmla="*/ 9 w 28"/>
                  <a:gd name="T45" fmla="*/ 32 h 77"/>
                  <a:gd name="T46" fmla="*/ 12 w 28"/>
                  <a:gd name="T47" fmla="*/ 26 h 77"/>
                  <a:gd name="T48" fmla="*/ 14 w 28"/>
                  <a:gd name="T49" fmla="*/ 17 h 77"/>
                  <a:gd name="T50" fmla="*/ 18 w 28"/>
                  <a:gd name="T51" fmla="*/ 10 h 77"/>
                  <a:gd name="T52" fmla="*/ 19 w 28"/>
                  <a:gd name="T53" fmla="*/ 7 h 77"/>
                  <a:gd name="T54" fmla="*/ 22 w 28"/>
                  <a:gd name="T55" fmla="*/ 6 h 77"/>
                  <a:gd name="T56" fmla="*/ 25 w 28"/>
                  <a:gd name="T57" fmla="*/ 0 h 77"/>
                  <a:gd name="T58" fmla="*/ 28 w 28"/>
                  <a:gd name="T59" fmla="*/ 0 h 77"/>
                  <a:gd name="T60" fmla="*/ 28 w 28"/>
                  <a:gd name="T61" fmla="*/ 6 h 77"/>
                  <a:gd name="T62" fmla="*/ 25 w 28"/>
                  <a:gd name="T63" fmla="*/ 19 h 77"/>
                  <a:gd name="T64" fmla="*/ 25 w 28"/>
                  <a:gd name="T65" fmla="*/ 2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77">
                    <a:moveTo>
                      <a:pt x="25" y="22"/>
                    </a:moveTo>
                    <a:lnTo>
                      <a:pt x="28" y="23"/>
                    </a:lnTo>
                    <a:lnTo>
                      <a:pt x="25" y="26"/>
                    </a:lnTo>
                    <a:lnTo>
                      <a:pt x="28" y="27"/>
                    </a:lnTo>
                    <a:lnTo>
                      <a:pt x="25" y="29"/>
                    </a:lnTo>
                    <a:lnTo>
                      <a:pt x="25" y="33"/>
                    </a:lnTo>
                    <a:lnTo>
                      <a:pt x="25" y="38"/>
                    </a:lnTo>
                    <a:lnTo>
                      <a:pt x="24" y="39"/>
                    </a:lnTo>
                    <a:lnTo>
                      <a:pt x="24" y="39"/>
                    </a:lnTo>
                    <a:lnTo>
                      <a:pt x="24" y="43"/>
                    </a:lnTo>
                    <a:lnTo>
                      <a:pt x="24" y="48"/>
                    </a:lnTo>
                    <a:lnTo>
                      <a:pt x="24" y="48"/>
                    </a:lnTo>
                    <a:lnTo>
                      <a:pt x="24" y="49"/>
                    </a:lnTo>
                    <a:lnTo>
                      <a:pt x="22" y="51"/>
                    </a:lnTo>
                    <a:lnTo>
                      <a:pt x="22" y="57"/>
                    </a:lnTo>
                    <a:lnTo>
                      <a:pt x="25" y="63"/>
                    </a:lnTo>
                    <a:lnTo>
                      <a:pt x="25" y="63"/>
                    </a:lnTo>
                    <a:lnTo>
                      <a:pt x="25" y="67"/>
                    </a:lnTo>
                    <a:lnTo>
                      <a:pt x="22" y="76"/>
                    </a:lnTo>
                    <a:lnTo>
                      <a:pt x="14" y="76"/>
                    </a:lnTo>
                    <a:lnTo>
                      <a:pt x="12" y="76"/>
                    </a:lnTo>
                    <a:lnTo>
                      <a:pt x="9" y="73"/>
                    </a:lnTo>
                    <a:lnTo>
                      <a:pt x="8" y="73"/>
                    </a:lnTo>
                    <a:lnTo>
                      <a:pt x="6" y="76"/>
                    </a:lnTo>
                    <a:lnTo>
                      <a:pt x="6" y="77"/>
                    </a:lnTo>
                    <a:lnTo>
                      <a:pt x="6" y="77"/>
                    </a:lnTo>
                    <a:lnTo>
                      <a:pt x="6" y="76"/>
                    </a:lnTo>
                    <a:lnTo>
                      <a:pt x="3" y="76"/>
                    </a:lnTo>
                    <a:lnTo>
                      <a:pt x="3" y="73"/>
                    </a:lnTo>
                    <a:lnTo>
                      <a:pt x="2" y="71"/>
                    </a:lnTo>
                    <a:lnTo>
                      <a:pt x="2" y="71"/>
                    </a:lnTo>
                    <a:lnTo>
                      <a:pt x="2" y="69"/>
                    </a:lnTo>
                    <a:lnTo>
                      <a:pt x="2" y="69"/>
                    </a:lnTo>
                    <a:lnTo>
                      <a:pt x="0" y="73"/>
                    </a:lnTo>
                    <a:lnTo>
                      <a:pt x="0" y="73"/>
                    </a:lnTo>
                    <a:lnTo>
                      <a:pt x="2" y="67"/>
                    </a:lnTo>
                    <a:lnTo>
                      <a:pt x="2" y="65"/>
                    </a:lnTo>
                    <a:lnTo>
                      <a:pt x="2" y="61"/>
                    </a:lnTo>
                    <a:lnTo>
                      <a:pt x="2" y="60"/>
                    </a:lnTo>
                    <a:lnTo>
                      <a:pt x="3" y="54"/>
                    </a:lnTo>
                    <a:lnTo>
                      <a:pt x="3" y="49"/>
                    </a:lnTo>
                    <a:lnTo>
                      <a:pt x="6" y="48"/>
                    </a:lnTo>
                    <a:lnTo>
                      <a:pt x="6" y="43"/>
                    </a:lnTo>
                    <a:lnTo>
                      <a:pt x="8" y="39"/>
                    </a:lnTo>
                    <a:lnTo>
                      <a:pt x="9" y="33"/>
                    </a:lnTo>
                    <a:lnTo>
                      <a:pt x="9" y="32"/>
                    </a:lnTo>
                    <a:lnTo>
                      <a:pt x="12" y="27"/>
                    </a:lnTo>
                    <a:lnTo>
                      <a:pt x="12" y="26"/>
                    </a:lnTo>
                    <a:lnTo>
                      <a:pt x="12" y="22"/>
                    </a:lnTo>
                    <a:lnTo>
                      <a:pt x="14" y="17"/>
                    </a:lnTo>
                    <a:lnTo>
                      <a:pt x="18" y="11"/>
                    </a:lnTo>
                    <a:lnTo>
                      <a:pt x="18" y="10"/>
                    </a:lnTo>
                    <a:lnTo>
                      <a:pt x="19" y="6"/>
                    </a:lnTo>
                    <a:lnTo>
                      <a:pt x="19" y="7"/>
                    </a:lnTo>
                    <a:lnTo>
                      <a:pt x="22" y="6"/>
                    </a:lnTo>
                    <a:lnTo>
                      <a:pt x="22" y="6"/>
                    </a:lnTo>
                    <a:lnTo>
                      <a:pt x="24" y="4"/>
                    </a:lnTo>
                    <a:lnTo>
                      <a:pt x="25" y="0"/>
                    </a:lnTo>
                    <a:lnTo>
                      <a:pt x="28" y="0"/>
                    </a:lnTo>
                    <a:lnTo>
                      <a:pt x="28" y="0"/>
                    </a:lnTo>
                    <a:lnTo>
                      <a:pt x="28" y="1"/>
                    </a:lnTo>
                    <a:lnTo>
                      <a:pt x="28" y="6"/>
                    </a:lnTo>
                    <a:lnTo>
                      <a:pt x="28" y="7"/>
                    </a:lnTo>
                    <a:lnTo>
                      <a:pt x="25" y="19"/>
                    </a:lnTo>
                    <a:lnTo>
                      <a:pt x="25" y="22"/>
                    </a:lnTo>
                    <a:lnTo>
                      <a:pt x="25" y="2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0" name="Freeform 991">
                <a:extLst>
                  <a:ext uri="{FF2B5EF4-FFF2-40B4-BE49-F238E27FC236}">
                    <a16:creationId xmlns:a16="http://schemas.microsoft.com/office/drawing/2014/main" id="{2BBE2B2A-E006-470A-9999-03FE0DACC8A5}"/>
                  </a:ext>
                </a:extLst>
              </p:cNvPr>
              <p:cNvSpPr>
                <a:spLocks/>
              </p:cNvSpPr>
              <p:nvPr/>
            </p:nvSpPr>
            <p:spPr bwMode="auto">
              <a:xfrm>
                <a:off x="4160838" y="3709988"/>
                <a:ext cx="3175" cy="1588"/>
              </a:xfrm>
              <a:custGeom>
                <a:avLst/>
                <a:gdLst>
                  <a:gd name="T0" fmla="*/ 2 w 2"/>
                  <a:gd name="T1" fmla="*/ 0 h 1"/>
                  <a:gd name="T2" fmla="*/ 0 w 2"/>
                  <a:gd name="T3" fmla="*/ 1 h 1"/>
                  <a:gd name="T4" fmla="*/ 0 w 2"/>
                  <a:gd name="T5" fmla="*/ 0 h 1"/>
                  <a:gd name="T6" fmla="*/ 0 w 2"/>
                  <a:gd name="T7" fmla="*/ 0 h 1"/>
                  <a:gd name="T8" fmla="*/ 2 w 2"/>
                  <a:gd name="T9" fmla="*/ 0 h 1"/>
                  <a:gd name="T10" fmla="*/ 2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2" y="0"/>
                    </a:moveTo>
                    <a:lnTo>
                      <a:pt x="0" y="1"/>
                    </a:lnTo>
                    <a:lnTo>
                      <a:pt x="0" y="0"/>
                    </a:lnTo>
                    <a:lnTo>
                      <a:pt x="0" y="0"/>
                    </a:lnTo>
                    <a:lnTo>
                      <a:pt x="2" y="0"/>
                    </a:lnTo>
                    <a:lnTo>
                      <a:pt x="2"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1" name="Freeform 992">
                <a:extLst>
                  <a:ext uri="{FF2B5EF4-FFF2-40B4-BE49-F238E27FC236}">
                    <a16:creationId xmlns:a16="http://schemas.microsoft.com/office/drawing/2014/main" id="{8C7F4080-4BC9-4D78-BE51-662F9FFF5835}"/>
                  </a:ext>
                </a:extLst>
              </p:cNvPr>
              <p:cNvSpPr>
                <a:spLocks noEditPoints="1"/>
              </p:cNvSpPr>
              <p:nvPr/>
            </p:nvSpPr>
            <p:spPr bwMode="auto">
              <a:xfrm>
                <a:off x="4189413" y="3138488"/>
                <a:ext cx="28575" cy="11113"/>
              </a:xfrm>
              <a:custGeom>
                <a:avLst/>
                <a:gdLst>
                  <a:gd name="T0" fmla="*/ 16 w 18"/>
                  <a:gd name="T1" fmla="*/ 3 h 7"/>
                  <a:gd name="T2" fmla="*/ 15 w 18"/>
                  <a:gd name="T3" fmla="*/ 3 h 7"/>
                  <a:gd name="T4" fmla="*/ 12 w 18"/>
                  <a:gd name="T5" fmla="*/ 3 h 7"/>
                  <a:gd name="T6" fmla="*/ 10 w 18"/>
                  <a:gd name="T7" fmla="*/ 4 h 7"/>
                  <a:gd name="T8" fmla="*/ 8 w 18"/>
                  <a:gd name="T9" fmla="*/ 4 h 7"/>
                  <a:gd name="T10" fmla="*/ 0 w 18"/>
                  <a:gd name="T11" fmla="*/ 4 h 7"/>
                  <a:gd name="T12" fmla="*/ 4 w 18"/>
                  <a:gd name="T13" fmla="*/ 3 h 7"/>
                  <a:gd name="T14" fmla="*/ 8 w 18"/>
                  <a:gd name="T15" fmla="*/ 3 h 7"/>
                  <a:gd name="T16" fmla="*/ 15 w 18"/>
                  <a:gd name="T17" fmla="*/ 3 h 7"/>
                  <a:gd name="T18" fmla="*/ 16 w 18"/>
                  <a:gd name="T19" fmla="*/ 0 h 7"/>
                  <a:gd name="T20" fmla="*/ 16 w 18"/>
                  <a:gd name="T21" fmla="*/ 3 h 7"/>
                  <a:gd name="T22" fmla="*/ 16 w 18"/>
                  <a:gd name="T23" fmla="*/ 3 h 7"/>
                  <a:gd name="T24" fmla="*/ 18 w 18"/>
                  <a:gd name="T25" fmla="*/ 3 h 7"/>
                  <a:gd name="T26" fmla="*/ 16 w 18"/>
                  <a:gd name="T27" fmla="*/ 3 h 7"/>
                  <a:gd name="T28" fmla="*/ 16 w 18"/>
                  <a:gd name="T29" fmla="*/ 4 h 7"/>
                  <a:gd name="T30" fmla="*/ 16 w 18"/>
                  <a:gd name="T31" fmla="*/ 4 h 7"/>
                  <a:gd name="T32" fmla="*/ 15 w 18"/>
                  <a:gd name="T33" fmla="*/ 4 h 7"/>
                  <a:gd name="T34" fmla="*/ 12 w 18"/>
                  <a:gd name="T35" fmla="*/ 4 h 7"/>
                  <a:gd name="T36" fmla="*/ 15 w 18"/>
                  <a:gd name="T37" fmla="*/ 4 h 7"/>
                  <a:gd name="T38" fmla="*/ 15 w 18"/>
                  <a:gd name="T39" fmla="*/ 3 h 7"/>
                  <a:gd name="T40" fmla="*/ 18 w 18"/>
                  <a:gd name="T41" fmla="*/ 3 h 7"/>
                  <a:gd name="T42" fmla="*/ 18 w 18"/>
                  <a:gd name="T43" fmla="*/ 3 h 7"/>
                  <a:gd name="T44" fmla="*/ 18 w 18"/>
                  <a:gd name="T45" fmla="*/ 3 h 7"/>
                  <a:gd name="T46" fmla="*/ 6 w 18"/>
                  <a:gd name="T47" fmla="*/ 4 h 7"/>
                  <a:gd name="T48" fmla="*/ 6 w 18"/>
                  <a:gd name="T49" fmla="*/ 7 h 7"/>
                  <a:gd name="T50" fmla="*/ 4 w 18"/>
                  <a:gd name="T51" fmla="*/ 7 h 7"/>
                  <a:gd name="T52" fmla="*/ 4 w 18"/>
                  <a:gd name="T53" fmla="*/ 4 h 7"/>
                  <a:gd name="T54" fmla="*/ 6 w 18"/>
                  <a:gd name="T55" fmla="*/ 4 h 7"/>
                  <a:gd name="T56" fmla="*/ 6 w 18"/>
                  <a:gd name="T57" fmla="*/ 4 h 7"/>
                  <a:gd name="T58" fmla="*/ 6 w 18"/>
                  <a:gd name="T5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7">
                    <a:moveTo>
                      <a:pt x="16" y="3"/>
                    </a:moveTo>
                    <a:lnTo>
                      <a:pt x="15" y="3"/>
                    </a:lnTo>
                    <a:lnTo>
                      <a:pt x="12" y="3"/>
                    </a:lnTo>
                    <a:lnTo>
                      <a:pt x="10" y="4"/>
                    </a:lnTo>
                    <a:lnTo>
                      <a:pt x="8" y="4"/>
                    </a:lnTo>
                    <a:lnTo>
                      <a:pt x="0" y="4"/>
                    </a:lnTo>
                    <a:lnTo>
                      <a:pt x="4" y="3"/>
                    </a:lnTo>
                    <a:lnTo>
                      <a:pt x="8" y="3"/>
                    </a:lnTo>
                    <a:lnTo>
                      <a:pt x="15" y="3"/>
                    </a:lnTo>
                    <a:lnTo>
                      <a:pt x="16" y="0"/>
                    </a:lnTo>
                    <a:lnTo>
                      <a:pt x="16" y="3"/>
                    </a:lnTo>
                    <a:lnTo>
                      <a:pt x="16" y="3"/>
                    </a:lnTo>
                    <a:close/>
                    <a:moveTo>
                      <a:pt x="18" y="3"/>
                    </a:moveTo>
                    <a:lnTo>
                      <a:pt x="16" y="3"/>
                    </a:lnTo>
                    <a:lnTo>
                      <a:pt x="16" y="4"/>
                    </a:lnTo>
                    <a:lnTo>
                      <a:pt x="16" y="4"/>
                    </a:lnTo>
                    <a:lnTo>
                      <a:pt x="15" y="4"/>
                    </a:lnTo>
                    <a:lnTo>
                      <a:pt x="12" y="4"/>
                    </a:lnTo>
                    <a:lnTo>
                      <a:pt x="15" y="4"/>
                    </a:lnTo>
                    <a:lnTo>
                      <a:pt x="15" y="3"/>
                    </a:lnTo>
                    <a:lnTo>
                      <a:pt x="18" y="3"/>
                    </a:lnTo>
                    <a:lnTo>
                      <a:pt x="18" y="3"/>
                    </a:lnTo>
                    <a:lnTo>
                      <a:pt x="18" y="3"/>
                    </a:lnTo>
                    <a:close/>
                    <a:moveTo>
                      <a:pt x="6" y="4"/>
                    </a:moveTo>
                    <a:lnTo>
                      <a:pt x="6" y="7"/>
                    </a:lnTo>
                    <a:lnTo>
                      <a:pt x="4" y="7"/>
                    </a:lnTo>
                    <a:lnTo>
                      <a:pt x="4" y="4"/>
                    </a:lnTo>
                    <a:lnTo>
                      <a:pt x="6" y="4"/>
                    </a:lnTo>
                    <a:lnTo>
                      <a:pt x="6" y="4"/>
                    </a:lnTo>
                    <a:lnTo>
                      <a:pt x="6" y="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2" name="Freeform 993">
                <a:extLst>
                  <a:ext uri="{FF2B5EF4-FFF2-40B4-BE49-F238E27FC236}">
                    <a16:creationId xmlns:a16="http://schemas.microsoft.com/office/drawing/2014/main" id="{3328C98C-9785-4B8F-9A85-869CAB6A4D32}"/>
                  </a:ext>
                </a:extLst>
              </p:cNvPr>
              <p:cNvSpPr>
                <a:spLocks noEditPoints="1"/>
              </p:cNvSpPr>
              <p:nvPr/>
            </p:nvSpPr>
            <p:spPr bwMode="auto">
              <a:xfrm>
                <a:off x="4579938" y="3746500"/>
                <a:ext cx="19050" cy="15875"/>
              </a:xfrm>
              <a:custGeom>
                <a:avLst/>
                <a:gdLst>
                  <a:gd name="T0" fmla="*/ 10 w 12"/>
                  <a:gd name="T1" fmla="*/ 9 h 10"/>
                  <a:gd name="T2" fmla="*/ 12 w 12"/>
                  <a:gd name="T3" fmla="*/ 9 h 10"/>
                  <a:gd name="T4" fmla="*/ 12 w 12"/>
                  <a:gd name="T5" fmla="*/ 10 h 10"/>
                  <a:gd name="T6" fmla="*/ 10 w 12"/>
                  <a:gd name="T7" fmla="*/ 10 h 10"/>
                  <a:gd name="T8" fmla="*/ 10 w 12"/>
                  <a:gd name="T9" fmla="*/ 10 h 10"/>
                  <a:gd name="T10" fmla="*/ 7 w 12"/>
                  <a:gd name="T11" fmla="*/ 9 h 10"/>
                  <a:gd name="T12" fmla="*/ 7 w 12"/>
                  <a:gd name="T13" fmla="*/ 9 h 10"/>
                  <a:gd name="T14" fmla="*/ 10 w 12"/>
                  <a:gd name="T15" fmla="*/ 9 h 10"/>
                  <a:gd name="T16" fmla="*/ 10 w 12"/>
                  <a:gd name="T17" fmla="*/ 9 h 10"/>
                  <a:gd name="T18" fmla="*/ 4 w 12"/>
                  <a:gd name="T19" fmla="*/ 7 h 10"/>
                  <a:gd name="T20" fmla="*/ 6 w 12"/>
                  <a:gd name="T21" fmla="*/ 7 h 10"/>
                  <a:gd name="T22" fmla="*/ 6 w 12"/>
                  <a:gd name="T23" fmla="*/ 9 h 10"/>
                  <a:gd name="T24" fmla="*/ 4 w 12"/>
                  <a:gd name="T25" fmla="*/ 9 h 10"/>
                  <a:gd name="T26" fmla="*/ 4 w 12"/>
                  <a:gd name="T27" fmla="*/ 7 h 10"/>
                  <a:gd name="T28" fmla="*/ 4 w 12"/>
                  <a:gd name="T29" fmla="*/ 7 h 10"/>
                  <a:gd name="T30" fmla="*/ 4 w 12"/>
                  <a:gd name="T31" fmla="*/ 3 h 10"/>
                  <a:gd name="T32" fmla="*/ 4 w 12"/>
                  <a:gd name="T33" fmla="*/ 3 h 10"/>
                  <a:gd name="T34" fmla="*/ 2 w 12"/>
                  <a:gd name="T35" fmla="*/ 3 h 10"/>
                  <a:gd name="T36" fmla="*/ 0 w 12"/>
                  <a:gd name="T37" fmla="*/ 0 h 10"/>
                  <a:gd name="T38" fmla="*/ 4 w 12"/>
                  <a:gd name="T39" fmla="*/ 3 h 10"/>
                  <a:gd name="T40" fmla="*/ 4 w 12"/>
                  <a:gd name="T41"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0">
                    <a:moveTo>
                      <a:pt x="10" y="9"/>
                    </a:moveTo>
                    <a:lnTo>
                      <a:pt x="12" y="9"/>
                    </a:lnTo>
                    <a:lnTo>
                      <a:pt x="12" y="10"/>
                    </a:lnTo>
                    <a:lnTo>
                      <a:pt x="10" y="10"/>
                    </a:lnTo>
                    <a:lnTo>
                      <a:pt x="10" y="10"/>
                    </a:lnTo>
                    <a:lnTo>
                      <a:pt x="7" y="9"/>
                    </a:lnTo>
                    <a:lnTo>
                      <a:pt x="7" y="9"/>
                    </a:lnTo>
                    <a:lnTo>
                      <a:pt x="10" y="9"/>
                    </a:lnTo>
                    <a:lnTo>
                      <a:pt x="10" y="9"/>
                    </a:lnTo>
                    <a:close/>
                    <a:moveTo>
                      <a:pt x="4" y="7"/>
                    </a:moveTo>
                    <a:lnTo>
                      <a:pt x="6" y="7"/>
                    </a:lnTo>
                    <a:lnTo>
                      <a:pt x="6" y="9"/>
                    </a:lnTo>
                    <a:lnTo>
                      <a:pt x="4" y="9"/>
                    </a:lnTo>
                    <a:lnTo>
                      <a:pt x="4" y="7"/>
                    </a:lnTo>
                    <a:lnTo>
                      <a:pt x="4" y="7"/>
                    </a:lnTo>
                    <a:close/>
                    <a:moveTo>
                      <a:pt x="4" y="3"/>
                    </a:moveTo>
                    <a:lnTo>
                      <a:pt x="4" y="3"/>
                    </a:lnTo>
                    <a:lnTo>
                      <a:pt x="2" y="3"/>
                    </a:lnTo>
                    <a:lnTo>
                      <a:pt x="0" y="0"/>
                    </a:lnTo>
                    <a:lnTo>
                      <a:pt x="4" y="3"/>
                    </a:lnTo>
                    <a:lnTo>
                      <a:pt x="4"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3" name="Freeform 994">
                <a:extLst>
                  <a:ext uri="{FF2B5EF4-FFF2-40B4-BE49-F238E27FC236}">
                    <a16:creationId xmlns:a16="http://schemas.microsoft.com/office/drawing/2014/main" id="{983F965C-B311-4EDE-9AF1-F12934CBBE0E}"/>
                  </a:ext>
                </a:extLst>
              </p:cNvPr>
              <p:cNvSpPr>
                <a:spLocks/>
              </p:cNvSpPr>
              <p:nvPr/>
            </p:nvSpPr>
            <p:spPr bwMode="auto">
              <a:xfrm>
                <a:off x="3852863" y="3516313"/>
                <a:ext cx="25400" cy="93663"/>
              </a:xfrm>
              <a:custGeom>
                <a:avLst/>
                <a:gdLst>
                  <a:gd name="T0" fmla="*/ 0 w 16"/>
                  <a:gd name="T1" fmla="*/ 59 h 59"/>
                  <a:gd name="T2" fmla="*/ 0 w 16"/>
                  <a:gd name="T3" fmla="*/ 54 h 59"/>
                  <a:gd name="T4" fmla="*/ 0 w 16"/>
                  <a:gd name="T5" fmla="*/ 44 h 59"/>
                  <a:gd name="T6" fmla="*/ 0 w 16"/>
                  <a:gd name="T7" fmla="*/ 37 h 59"/>
                  <a:gd name="T8" fmla="*/ 0 w 16"/>
                  <a:gd name="T9" fmla="*/ 37 h 59"/>
                  <a:gd name="T10" fmla="*/ 0 w 16"/>
                  <a:gd name="T11" fmla="*/ 32 h 59"/>
                  <a:gd name="T12" fmla="*/ 0 w 16"/>
                  <a:gd name="T13" fmla="*/ 32 h 59"/>
                  <a:gd name="T14" fmla="*/ 0 w 16"/>
                  <a:gd name="T15" fmla="*/ 32 h 59"/>
                  <a:gd name="T16" fmla="*/ 2 w 16"/>
                  <a:gd name="T17" fmla="*/ 32 h 59"/>
                  <a:gd name="T18" fmla="*/ 2 w 16"/>
                  <a:gd name="T19" fmla="*/ 32 h 59"/>
                  <a:gd name="T20" fmla="*/ 4 w 16"/>
                  <a:gd name="T21" fmla="*/ 34 h 59"/>
                  <a:gd name="T22" fmla="*/ 4 w 16"/>
                  <a:gd name="T23" fmla="*/ 31 h 59"/>
                  <a:gd name="T24" fmla="*/ 6 w 16"/>
                  <a:gd name="T25" fmla="*/ 27 h 59"/>
                  <a:gd name="T26" fmla="*/ 7 w 16"/>
                  <a:gd name="T27" fmla="*/ 25 h 59"/>
                  <a:gd name="T28" fmla="*/ 6 w 16"/>
                  <a:gd name="T29" fmla="*/ 22 h 59"/>
                  <a:gd name="T30" fmla="*/ 4 w 16"/>
                  <a:gd name="T31" fmla="*/ 12 h 59"/>
                  <a:gd name="T32" fmla="*/ 4 w 16"/>
                  <a:gd name="T33" fmla="*/ 11 h 59"/>
                  <a:gd name="T34" fmla="*/ 4 w 16"/>
                  <a:gd name="T35" fmla="*/ 9 h 59"/>
                  <a:gd name="T36" fmla="*/ 4 w 16"/>
                  <a:gd name="T37" fmla="*/ 6 h 59"/>
                  <a:gd name="T38" fmla="*/ 4 w 16"/>
                  <a:gd name="T39" fmla="*/ 3 h 59"/>
                  <a:gd name="T40" fmla="*/ 4 w 16"/>
                  <a:gd name="T41" fmla="*/ 3 h 59"/>
                  <a:gd name="T42" fmla="*/ 6 w 16"/>
                  <a:gd name="T43" fmla="*/ 0 h 59"/>
                  <a:gd name="T44" fmla="*/ 6 w 16"/>
                  <a:gd name="T45" fmla="*/ 5 h 59"/>
                  <a:gd name="T46" fmla="*/ 6 w 16"/>
                  <a:gd name="T47" fmla="*/ 6 h 59"/>
                  <a:gd name="T48" fmla="*/ 6 w 16"/>
                  <a:gd name="T49" fmla="*/ 9 h 59"/>
                  <a:gd name="T50" fmla="*/ 7 w 16"/>
                  <a:gd name="T51" fmla="*/ 6 h 59"/>
                  <a:gd name="T52" fmla="*/ 7 w 16"/>
                  <a:gd name="T53" fmla="*/ 9 h 59"/>
                  <a:gd name="T54" fmla="*/ 10 w 16"/>
                  <a:gd name="T55" fmla="*/ 9 h 59"/>
                  <a:gd name="T56" fmla="*/ 10 w 16"/>
                  <a:gd name="T57" fmla="*/ 11 h 59"/>
                  <a:gd name="T58" fmla="*/ 12 w 16"/>
                  <a:gd name="T59" fmla="*/ 11 h 59"/>
                  <a:gd name="T60" fmla="*/ 12 w 16"/>
                  <a:gd name="T61" fmla="*/ 11 h 59"/>
                  <a:gd name="T62" fmla="*/ 13 w 16"/>
                  <a:gd name="T63" fmla="*/ 11 h 59"/>
                  <a:gd name="T64" fmla="*/ 13 w 16"/>
                  <a:gd name="T65" fmla="*/ 11 h 59"/>
                  <a:gd name="T66" fmla="*/ 16 w 16"/>
                  <a:gd name="T67" fmla="*/ 11 h 59"/>
                  <a:gd name="T68" fmla="*/ 13 w 16"/>
                  <a:gd name="T69" fmla="*/ 15 h 59"/>
                  <a:gd name="T70" fmla="*/ 13 w 16"/>
                  <a:gd name="T71" fmla="*/ 16 h 59"/>
                  <a:gd name="T72" fmla="*/ 13 w 16"/>
                  <a:gd name="T73" fmla="*/ 19 h 59"/>
                  <a:gd name="T74" fmla="*/ 12 w 16"/>
                  <a:gd name="T75" fmla="*/ 22 h 59"/>
                  <a:gd name="T76" fmla="*/ 12 w 16"/>
                  <a:gd name="T77" fmla="*/ 27 h 59"/>
                  <a:gd name="T78" fmla="*/ 10 w 16"/>
                  <a:gd name="T79" fmla="*/ 28 h 59"/>
                  <a:gd name="T80" fmla="*/ 10 w 16"/>
                  <a:gd name="T81" fmla="*/ 31 h 59"/>
                  <a:gd name="T82" fmla="*/ 10 w 16"/>
                  <a:gd name="T83" fmla="*/ 32 h 59"/>
                  <a:gd name="T84" fmla="*/ 7 w 16"/>
                  <a:gd name="T85" fmla="*/ 34 h 59"/>
                  <a:gd name="T86" fmla="*/ 6 w 16"/>
                  <a:gd name="T87" fmla="*/ 41 h 59"/>
                  <a:gd name="T88" fmla="*/ 4 w 16"/>
                  <a:gd name="T89" fmla="*/ 44 h 59"/>
                  <a:gd name="T90" fmla="*/ 4 w 16"/>
                  <a:gd name="T91" fmla="*/ 48 h 59"/>
                  <a:gd name="T92" fmla="*/ 2 w 16"/>
                  <a:gd name="T93" fmla="*/ 48 h 59"/>
                  <a:gd name="T94" fmla="*/ 2 w 16"/>
                  <a:gd name="T95" fmla="*/ 50 h 59"/>
                  <a:gd name="T96" fmla="*/ 0 w 16"/>
                  <a:gd name="T97" fmla="*/ 54 h 59"/>
                  <a:gd name="T98" fmla="*/ 0 w 16"/>
                  <a:gd name="T99" fmla="*/ 56 h 59"/>
                  <a:gd name="T100" fmla="*/ 0 w 16"/>
                  <a:gd name="T101" fmla="*/ 59 h 59"/>
                  <a:gd name="T102" fmla="*/ 0 w 16"/>
                  <a:gd name="T103"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 h="59">
                    <a:moveTo>
                      <a:pt x="0" y="59"/>
                    </a:moveTo>
                    <a:lnTo>
                      <a:pt x="0" y="54"/>
                    </a:lnTo>
                    <a:lnTo>
                      <a:pt x="0" y="44"/>
                    </a:lnTo>
                    <a:lnTo>
                      <a:pt x="0" y="37"/>
                    </a:lnTo>
                    <a:lnTo>
                      <a:pt x="0" y="37"/>
                    </a:lnTo>
                    <a:lnTo>
                      <a:pt x="0" y="32"/>
                    </a:lnTo>
                    <a:lnTo>
                      <a:pt x="0" y="32"/>
                    </a:lnTo>
                    <a:lnTo>
                      <a:pt x="0" y="32"/>
                    </a:lnTo>
                    <a:lnTo>
                      <a:pt x="2" y="32"/>
                    </a:lnTo>
                    <a:lnTo>
                      <a:pt x="2" y="32"/>
                    </a:lnTo>
                    <a:lnTo>
                      <a:pt x="4" y="34"/>
                    </a:lnTo>
                    <a:lnTo>
                      <a:pt x="4" y="31"/>
                    </a:lnTo>
                    <a:lnTo>
                      <a:pt x="6" y="27"/>
                    </a:lnTo>
                    <a:lnTo>
                      <a:pt x="7" y="25"/>
                    </a:lnTo>
                    <a:lnTo>
                      <a:pt x="6" y="22"/>
                    </a:lnTo>
                    <a:lnTo>
                      <a:pt x="4" y="12"/>
                    </a:lnTo>
                    <a:lnTo>
                      <a:pt x="4" y="11"/>
                    </a:lnTo>
                    <a:lnTo>
                      <a:pt x="4" y="9"/>
                    </a:lnTo>
                    <a:lnTo>
                      <a:pt x="4" y="6"/>
                    </a:lnTo>
                    <a:lnTo>
                      <a:pt x="4" y="3"/>
                    </a:lnTo>
                    <a:lnTo>
                      <a:pt x="4" y="3"/>
                    </a:lnTo>
                    <a:lnTo>
                      <a:pt x="6" y="0"/>
                    </a:lnTo>
                    <a:lnTo>
                      <a:pt x="6" y="5"/>
                    </a:lnTo>
                    <a:lnTo>
                      <a:pt x="6" y="6"/>
                    </a:lnTo>
                    <a:lnTo>
                      <a:pt x="6" y="9"/>
                    </a:lnTo>
                    <a:lnTo>
                      <a:pt x="7" y="6"/>
                    </a:lnTo>
                    <a:lnTo>
                      <a:pt x="7" y="9"/>
                    </a:lnTo>
                    <a:lnTo>
                      <a:pt x="10" y="9"/>
                    </a:lnTo>
                    <a:lnTo>
                      <a:pt x="10" y="11"/>
                    </a:lnTo>
                    <a:lnTo>
                      <a:pt x="12" y="11"/>
                    </a:lnTo>
                    <a:lnTo>
                      <a:pt x="12" y="11"/>
                    </a:lnTo>
                    <a:lnTo>
                      <a:pt x="13" y="11"/>
                    </a:lnTo>
                    <a:lnTo>
                      <a:pt x="13" y="11"/>
                    </a:lnTo>
                    <a:lnTo>
                      <a:pt x="16" y="11"/>
                    </a:lnTo>
                    <a:lnTo>
                      <a:pt x="13" y="15"/>
                    </a:lnTo>
                    <a:lnTo>
                      <a:pt x="13" y="16"/>
                    </a:lnTo>
                    <a:lnTo>
                      <a:pt x="13" y="19"/>
                    </a:lnTo>
                    <a:lnTo>
                      <a:pt x="12" y="22"/>
                    </a:lnTo>
                    <a:lnTo>
                      <a:pt x="12" y="27"/>
                    </a:lnTo>
                    <a:lnTo>
                      <a:pt x="10" y="28"/>
                    </a:lnTo>
                    <a:lnTo>
                      <a:pt x="10" y="31"/>
                    </a:lnTo>
                    <a:lnTo>
                      <a:pt x="10" y="32"/>
                    </a:lnTo>
                    <a:lnTo>
                      <a:pt x="7" y="34"/>
                    </a:lnTo>
                    <a:lnTo>
                      <a:pt x="6" y="41"/>
                    </a:lnTo>
                    <a:lnTo>
                      <a:pt x="4" y="44"/>
                    </a:lnTo>
                    <a:lnTo>
                      <a:pt x="4" y="48"/>
                    </a:lnTo>
                    <a:lnTo>
                      <a:pt x="2" y="48"/>
                    </a:lnTo>
                    <a:lnTo>
                      <a:pt x="2" y="50"/>
                    </a:lnTo>
                    <a:lnTo>
                      <a:pt x="0" y="54"/>
                    </a:lnTo>
                    <a:lnTo>
                      <a:pt x="0" y="56"/>
                    </a:lnTo>
                    <a:lnTo>
                      <a:pt x="0" y="59"/>
                    </a:lnTo>
                    <a:lnTo>
                      <a:pt x="0" y="59"/>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4" name="Freeform 995">
                <a:extLst>
                  <a:ext uri="{FF2B5EF4-FFF2-40B4-BE49-F238E27FC236}">
                    <a16:creationId xmlns:a16="http://schemas.microsoft.com/office/drawing/2014/main" id="{D3EA50F0-A867-4155-8F89-BABA9818709E}"/>
                  </a:ext>
                </a:extLst>
              </p:cNvPr>
              <p:cNvSpPr>
                <a:spLocks/>
              </p:cNvSpPr>
              <p:nvPr/>
            </p:nvSpPr>
            <p:spPr bwMode="auto">
              <a:xfrm>
                <a:off x="3962401" y="3243263"/>
                <a:ext cx="25400" cy="25400"/>
              </a:xfrm>
              <a:custGeom>
                <a:avLst/>
                <a:gdLst>
                  <a:gd name="T0" fmla="*/ 14 w 16"/>
                  <a:gd name="T1" fmla="*/ 2 h 16"/>
                  <a:gd name="T2" fmla="*/ 13 w 16"/>
                  <a:gd name="T3" fmla="*/ 4 h 16"/>
                  <a:gd name="T4" fmla="*/ 10 w 16"/>
                  <a:gd name="T5" fmla="*/ 6 h 16"/>
                  <a:gd name="T6" fmla="*/ 8 w 16"/>
                  <a:gd name="T7" fmla="*/ 8 h 16"/>
                  <a:gd name="T8" fmla="*/ 8 w 16"/>
                  <a:gd name="T9" fmla="*/ 8 h 16"/>
                  <a:gd name="T10" fmla="*/ 6 w 16"/>
                  <a:gd name="T11" fmla="*/ 10 h 16"/>
                  <a:gd name="T12" fmla="*/ 6 w 16"/>
                  <a:gd name="T13" fmla="*/ 13 h 16"/>
                  <a:gd name="T14" fmla="*/ 3 w 16"/>
                  <a:gd name="T15" fmla="*/ 14 h 16"/>
                  <a:gd name="T16" fmla="*/ 3 w 16"/>
                  <a:gd name="T17" fmla="*/ 14 h 16"/>
                  <a:gd name="T18" fmla="*/ 0 w 16"/>
                  <a:gd name="T19" fmla="*/ 16 h 16"/>
                  <a:gd name="T20" fmla="*/ 0 w 16"/>
                  <a:gd name="T21" fmla="*/ 16 h 16"/>
                  <a:gd name="T22" fmla="*/ 0 w 16"/>
                  <a:gd name="T23" fmla="*/ 16 h 16"/>
                  <a:gd name="T24" fmla="*/ 3 w 16"/>
                  <a:gd name="T25" fmla="*/ 14 h 16"/>
                  <a:gd name="T26" fmla="*/ 3 w 16"/>
                  <a:gd name="T27" fmla="*/ 14 h 16"/>
                  <a:gd name="T28" fmla="*/ 4 w 16"/>
                  <a:gd name="T29" fmla="*/ 13 h 16"/>
                  <a:gd name="T30" fmla="*/ 6 w 16"/>
                  <a:gd name="T31" fmla="*/ 8 h 16"/>
                  <a:gd name="T32" fmla="*/ 8 w 16"/>
                  <a:gd name="T33" fmla="*/ 8 h 16"/>
                  <a:gd name="T34" fmla="*/ 10 w 16"/>
                  <a:gd name="T35" fmla="*/ 6 h 16"/>
                  <a:gd name="T36" fmla="*/ 13 w 16"/>
                  <a:gd name="T37" fmla="*/ 4 h 16"/>
                  <a:gd name="T38" fmla="*/ 13 w 16"/>
                  <a:gd name="T39" fmla="*/ 4 h 16"/>
                  <a:gd name="T40" fmla="*/ 16 w 16"/>
                  <a:gd name="T41" fmla="*/ 0 h 16"/>
                  <a:gd name="T42" fmla="*/ 16 w 16"/>
                  <a:gd name="T43" fmla="*/ 0 h 16"/>
                  <a:gd name="T44" fmla="*/ 14 w 16"/>
                  <a:gd name="T45" fmla="*/ 2 h 16"/>
                  <a:gd name="T46" fmla="*/ 14 w 16"/>
                  <a:gd name="T4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 h="16">
                    <a:moveTo>
                      <a:pt x="14" y="2"/>
                    </a:moveTo>
                    <a:lnTo>
                      <a:pt x="13" y="4"/>
                    </a:lnTo>
                    <a:lnTo>
                      <a:pt x="10" y="6"/>
                    </a:lnTo>
                    <a:lnTo>
                      <a:pt x="8" y="8"/>
                    </a:lnTo>
                    <a:lnTo>
                      <a:pt x="8" y="8"/>
                    </a:lnTo>
                    <a:lnTo>
                      <a:pt x="6" y="10"/>
                    </a:lnTo>
                    <a:lnTo>
                      <a:pt x="6" y="13"/>
                    </a:lnTo>
                    <a:lnTo>
                      <a:pt x="3" y="14"/>
                    </a:lnTo>
                    <a:lnTo>
                      <a:pt x="3" y="14"/>
                    </a:lnTo>
                    <a:lnTo>
                      <a:pt x="0" y="16"/>
                    </a:lnTo>
                    <a:lnTo>
                      <a:pt x="0" y="16"/>
                    </a:lnTo>
                    <a:lnTo>
                      <a:pt x="0" y="16"/>
                    </a:lnTo>
                    <a:lnTo>
                      <a:pt x="3" y="14"/>
                    </a:lnTo>
                    <a:lnTo>
                      <a:pt x="3" y="14"/>
                    </a:lnTo>
                    <a:lnTo>
                      <a:pt x="4" y="13"/>
                    </a:lnTo>
                    <a:lnTo>
                      <a:pt x="6" y="8"/>
                    </a:lnTo>
                    <a:lnTo>
                      <a:pt x="8" y="8"/>
                    </a:lnTo>
                    <a:lnTo>
                      <a:pt x="10" y="6"/>
                    </a:lnTo>
                    <a:lnTo>
                      <a:pt x="13" y="4"/>
                    </a:lnTo>
                    <a:lnTo>
                      <a:pt x="13" y="4"/>
                    </a:lnTo>
                    <a:lnTo>
                      <a:pt x="16" y="0"/>
                    </a:lnTo>
                    <a:lnTo>
                      <a:pt x="16" y="0"/>
                    </a:lnTo>
                    <a:lnTo>
                      <a:pt x="14" y="2"/>
                    </a:lnTo>
                    <a:lnTo>
                      <a:pt x="14"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5" name="Freeform 996">
                <a:extLst>
                  <a:ext uri="{FF2B5EF4-FFF2-40B4-BE49-F238E27FC236}">
                    <a16:creationId xmlns:a16="http://schemas.microsoft.com/office/drawing/2014/main" id="{3A704FC8-CAAC-4946-9971-179770FD2F29}"/>
                  </a:ext>
                </a:extLst>
              </p:cNvPr>
              <p:cNvSpPr>
                <a:spLocks/>
              </p:cNvSpPr>
              <p:nvPr/>
            </p:nvSpPr>
            <p:spPr bwMode="auto">
              <a:xfrm>
                <a:off x="3997326" y="3228975"/>
                <a:ext cx="9525" cy="9525"/>
              </a:xfrm>
              <a:custGeom>
                <a:avLst/>
                <a:gdLst>
                  <a:gd name="T0" fmla="*/ 2 w 6"/>
                  <a:gd name="T1" fmla="*/ 6 h 6"/>
                  <a:gd name="T2" fmla="*/ 0 w 6"/>
                  <a:gd name="T3" fmla="*/ 6 h 6"/>
                  <a:gd name="T4" fmla="*/ 0 w 6"/>
                  <a:gd name="T5" fmla="*/ 6 h 6"/>
                  <a:gd name="T6" fmla="*/ 2 w 6"/>
                  <a:gd name="T7" fmla="*/ 3 h 6"/>
                  <a:gd name="T8" fmla="*/ 0 w 6"/>
                  <a:gd name="T9" fmla="*/ 6 h 6"/>
                  <a:gd name="T10" fmla="*/ 0 w 6"/>
                  <a:gd name="T11" fmla="*/ 3 h 6"/>
                  <a:gd name="T12" fmla="*/ 0 w 6"/>
                  <a:gd name="T13" fmla="*/ 6 h 6"/>
                  <a:gd name="T14" fmla="*/ 0 w 6"/>
                  <a:gd name="T15" fmla="*/ 3 h 6"/>
                  <a:gd name="T16" fmla="*/ 2 w 6"/>
                  <a:gd name="T17" fmla="*/ 1 h 6"/>
                  <a:gd name="T18" fmla="*/ 4 w 6"/>
                  <a:gd name="T19" fmla="*/ 0 h 6"/>
                  <a:gd name="T20" fmla="*/ 4 w 6"/>
                  <a:gd name="T21" fmla="*/ 0 h 6"/>
                  <a:gd name="T22" fmla="*/ 6 w 6"/>
                  <a:gd name="T23" fmla="*/ 0 h 6"/>
                  <a:gd name="T24" fmla="*/ 6 w 6"/>
                  <a:gd name="T25" fmla="*/ 0 h 6"/>
                  <a:gd name="T26" fmla="*/ 6 w 6"/>
                  <a:gd name="T27" fmla="*/ 0 h 6"/>
                  <a:gd name="T28" fmla="*/ 4 w 6"/>
                  <a:gd name="T29" fmla="*/ 1 h 6"/>
                  <a:gd name="T30" fmla="*/ 4 w 6"/>
                  <a:gd name="T31" fmla="*/ 1 h 6"/>
                  <a:gd name="T32" fmla="*/ 4 w 6"/>
                  <a:gd name="T33" fmla="*/ 3 h 6"/>
                  <a:gd name="T34" fmla="*/ 2 w 6"/>
                  <a:gd name="T35" fmla="*/ 6 h 6"/>
                  <a:gd name="T36" fmla="*/ 2 w 6"/>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6">
                    <a:moveTo>
                      <a:pt x="2" y="6"/>
                    </a:moveTo>
                    <a:lnTo>
                      <a:pt x="0" y="6"/>
                    </a:lnTo>
                    <a:lnTo>
                      <a:pt x="0" y="6"/>
                    </a:lnTo>
                    <a:lnTo>
                      <a:pt x="2" y="3"/>
                    </a:lnTo>
                    <a:lnTo>
                      <a:pt x="0" y="6"/>
                    </a:lnTo>
                    <a:lnTo>
                      <a:pt x="0" y="3"/>
                    </a:lnTo>
                    <a:lnTo>
                      <a:pt x="0" y="6"/>
                    </a:lnTo>
                    <a:lnTo>
                      <a:pt x="0" y="3"/>
                    </a:lnTo>
                    <a:lnTo>
                      <a:pt x="2" y="1"/>
                    </a:lnTo>
                    <a:lnTo>
                      <a:pt x="4" y="0"/>
                    </a:lnTo>
                    <a:lnTo>
                      <a:pt x="4" y="0"/>
                    </a:lnTo>
                    <a:lnTo>
                      <a:pt x="6" y="0"/>
                    </a:lnTo>
                    <a:lnTo>
                      <a:pt x="6" y="0"/>
                    </a:lnTo>
                    <a:lnTo>
                      <a:pt x="6" y="0"/>
                    </a:lnTo>
                    <a:lnTo>
                      <a:pt x="4" y="1"/>
                    </a:lnTo>
                    <a:lnTo>
                      <a:pt x="4" y="1"/>
                    </a:lnTo>
                    <a:lnTo>
                      <a:pt x="4" y="3"/>
                    </a:lnTo>
                    <a:lnTo>
                      <a:pt x="2" y="6"/>
                    </a:lnTo>
                    <a:lnTo>
                      <a:pt x="2"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6" name="Freeform 997">
                <a:extLst>
                  <a:ext uri="{FF2B5EF4-FFF2-40B4-BE49-F238E27FC236}">
                    <a16:creationId xmlns:a16="http://schemas.microsoft.com/office/drawing/2014/main" id="{B4254550-9ABC-4E61-AC1B-7E22B63BF6DC}"/>
                  </a:ext>
                </a:extLst>
              </p:cNvPr>
              <p:cNvSpPr>
                <a:spLocks/>
              </p:cNvSpPr>
              <p:nvPr/>
            </p:nvSpPr>
            <p:spPr bwMode="auto">
              <a:xfrm>
                <a:off x="3987801" y="3233738"/>
                <a:ext cx="9525" cy="6350"/>
              </a:xfrm>
              <a:custGeom>
                <a:avLst/>
                <a:gdLst>
                  <a:gd name="T0" fmla="*/ 3 w 6"/>
                  <a:gd name="T1" fmla="*/ 3 h 4"/>
                  <a:gd name="T2" fmla="*/ 3 w 6"/>
                  <a:gd name="T3" fmla="*/ 3 h 4"/>
                  <a:gd name="T4" fmla="*/ 3 w 6"/>
                  <a:gd name="T5" fmla="*/ 4 h 4"/>
                  <a:gd name="T6" fmla="*/ 0 w 6"/>
                  <a:gd name="T7" fmla="*/ 4 h 4"/>
                  <a:gd name="T8" fmla="*/ 3 w 6"/>
                  <a:gd name="T9" fmla="*/ 4 h 4"/>
                  <a:gd name="T10" fmla="*/ 3 w 6"/>
                  <a:gd name="T11" fmla="*/ 4 h 4"/>
                  <a:gd name="T12" fmla="*/ 3 w 6"/>
                  <a:gd name="T13" fmla="*/ 3 h 4"/>
                  <a:gd name="T14" fmla="*/ 6 w 6"/>
                  <a:gd name="T15" fmla="*/ 0 h 4"/>
                  <a:gd name="T16" fmla="*/ 6 w 6"/>
                  <a:gd name="T17" fmla="*/ 0 h 4"/>
                  <a:gd name="T18" fmla="*/ 4 w 6"/>
                  <a:gd name="T19" fmla="*/ 3 h 4"/>
                  <a:gd name="T20" fmla="*/ 6 w 6"/>
                  <a:gd name="T21" fmla="*/ 0 h 4"/>
                  <a:gd name="T22" fmla="*/ 4 w 6"/>
                  <a:gd name="T23" fmla="*/ 3 h 4"/>
                  <a:gd name="T24" fmla="*/ 3 w 6"/>
                  <a:gd name="T25" fmla="*/ 3 h 4"/>
                  <a:gd name="T26" fmla="*/ 3 w 6"/>
                  <a:gd name="T2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4">
                    <a:moveTo>
                      <a:pt x="3" y="3"/>
                    </a:moveTo>
                    <a:lnTo>
                      <a:pt x="3" y="3"/>
                    </a:lnTo>
                    <a:lnTo>
                      <a:pt x="3" y="4"/>
                    </a:lnTo>
                    <a:lnTo>
                      <a:pt x="0" y="4"/>
                    </a:lnTo>
                    <a:lnTo>
                      <a:pt x="3" y="4"/>
                    </a:lnTo>
                    <a:lnTo>
                      <a:pt x="3" y="4"/>
                    </a:lnTo>
                    <a:lnTo>
                      <a:pt x="3" y="3"/>
                    </a:lnTo>
                    <a:lnTo>
                      <a:pt x="6" y="0"/>
                    </a:lnTo>
                    <a:lnTo>
                      <a:pt x="6" y="0"/>
                    </a:lnTo>
                    <a:lnTo>
                      <a:pt x="4" y="3"/>
                    </a:lnTo>
                    <a:lnTo>
                      <a:pt x="6" y="0"/>
                    </a:lnTo>
                    <a:lnTo>
                      <a:pt x="4" y="3"/>
                    </a:lnTo>
                    <a:lnTo>
                      <a:pt x="3" y="3"/>
                    </a:lnTo>
                    <a:lnTo>
                      <a:pt x="3"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7" name="Freeform 998">
                <a:extLst>
                  <a:ext uri="{FF2B5EF4-FFF2-40B4-BE49-F238E27FC236}">
                    <a16:creationId xmlns:a16="http://schemas.microsoft.com/office/drawing/2014/main" id="{80829F31-22CE-465A-AD88-3C0560FC5665}"/>
                  </a:ext>
                </a:extLst>
              </p:cNvPr>
              <p:cNvSpPr>
                <a:spLocks/>
              </p:cNvSpPr>
              <p:nvPr/>
            </p:nvSpPr>
            <p:spPr bwMode="auto">
              <a:xfrm>
                <a:off x="4048126" y="3162300"/>
                <a:ext cx="85725" cy="33338"/>
              </a:xfrm>
              <a:custGeom>
                <a:avLst/>
                <a:gdLst>
                  <a:gd name="T0" fmla="*/ 38 w 54"/>
                  <a:gd name="T1" fmla="*/ 7 h 21"/>
                  <a:gd name="T2" fmla="*/ 38 w 54"/>
                  <a:gd name="T3" fmla="*/ 7 h 21"/>
                  <a:gd name="T4" fmla="*/ 38 w 54"/>
                  <a:gd name="T5" fmla="*/ 5 h 21"/>
                  <a:gd name="T6" fmla="*/ 34 w 54"/>
                  <a:gd name="T7" fmla="*/ 7 h 21"/>
                  <a:gd name="T8" fmla="*/ 32 w 54"/>
                  <a:gd name="T9" fmla="*/ 7 h 21"/>
                  <a:gd name="T10" fmla="*/ 29 w 54"/>
                  <a:gd name="T11" fmla="*/ 10 h 21"/>
                  <a:gd name="T12" fmla="*/ 29 w 54"/>
                  <a:gd name="T13" fmla="*/ 10 h 21"/>
                  <a:gd name="T14" fmla="*/ 28 w 54"/>
                  <a:gd name="T15" fmla="*/ 10 h 21"/>
                  <a:gd name="T16" fmla="*/ 26 w 54"/>
                  <a:gd name="T17" fmla="*/ 10 h 21"/>
                  <a:gd name="T18" fmla="*/ 22 w 54"/>
                  <a:gd name="T19" fmla="*/ 11 h 21"/>
                  <a:gd name="T20" fmla="*/ 18 w 54"/>
                  <a:gd name="T21" fmla="*/ 14 h 21"/>
                  <a:gd name="T22" fmla="*/ 18 w 54"/>
                  <a:gd name="T23" fmla="*/ 14 h 21"/>
                  <a:gd name="T24" fmla="*/ 13 w 54"/>
                  <a:gd name="T25" fmla="*/ 16 h 21"/>
                  <a:gd name="T26" fmla="*/ 12 w 54"/>
                  <a:gd name="T27" fmla="*/ 17 h 21"/>
                  <a:gd name="T28" fmla="*/ 10 w 54"/>
                  <a:gd name="T29" fmla="*/ 17 h 21"/>
                  <a:gd name="T30" fmla="*/ 10 w 54"/>
                  <a:gd name="T31" fmla="*/ 17 h 21"/>
                  <a:gd name="T32" fmla="*/ 4 w 54"/>
                  <a:gd name="T33" fmla="*/ 20 h 21"/>
                  <a:gd name="T34" fmla="*/ 2 w 54"/>
                  <a:gd name="T35" fmla="*/ 21 h 21"/>
                  <a:gd name="T36" fmla="*/ 2 w 54"/>
                  <a:gd name="T37" fmla="*/ 21 h 21"/>
                  <a:gd name="T38" fmla="*/ 0 w 54"/>
                  <a:gd name="T39" fmla="*/ 21 h 21"/>
                  <a:gd name="T40" fmla="*/ 0 w 54"/>
                  <a:gd name="T41" fmla="*/ 21 h 21"/>
                  <a:gd name="T42" fmla="*/ 0 w 54"/>
                  <a:gd name="T43" fmla="*/ 21 h 21"/>
                  <a:gd name="T44" fmla="*/ 6 w 54"/>
                  <a:gd name="T45" fmla="*/ 17 h 21"/>
                  <a:gd name="T46" fmla="*/ 10 w 54"/>
                  <a:gd name="T47" fmla="*/ 16 h 21"/>
                  <a:gd name="T48" fmla="*/ 12 w 54"/>
                  <a:gd name="T49" fmla="*/ 14 h 21"/>
                  <a:gd name="T50" fmla="*/ 13 w 54"/>
                  <a:gd name="T51" fmla="*/ 14 h 21"/>
                  <a:gd name="T52" fmla="*/ 16 w 54"/>
                  <a:gd name="T53" fmla="*/ 11 h 21"/>
                  <a:gd name="T54" fmla="*/ 18 w 54"/>
                  <a:gd name="T55" fmla="*/ 11 h 21"/>
                  <a:gd name="T56" fmla="*/ 19 w 54"/>
                  <a:gd name="T57" fmla="*/ 11 h 21"/>
                  <a:gd name="T58" fmla="*/ 22 w 54"/>
                  <a:gd name="T59" fmla="*/ 10 h 21"/>
                  <a:gd name="T60" fmla="*/ 23 w 54"/>
                  <a:gd name="T61" fmla="*/ 10 h 21"/>
                  <a:gd name="T62" fmla="*/ 23 w 54"/>
                  <a:gd name="T63" fmla="*/ 7 h 21"/>
                  <a:gd name="T64" fmla="*/ 26 w 54"/>
                  <a:gd name="T65" fmla="*/ 7 h 21"/>
                  <a:gd name="T66" fmla="*/ 28 w 54"/>
                  <a:gd name="T67" fmla="*/ 5 h 21"/>
                  <a:gd name="T68" fmla="*/ 34 w 54"/>
                  <a:gd name="T69" fmla="*/ 4 h 21"/>
                  <a:gd name="T70" fmla="*/ 35 w 54"/>
                  <a:gd name="T71" fmla="*/ 4 h 21"/>
                  <a:gd name="T72" fmla="*/ 34 w 54"/>
                  <a:gd name="T73" fmla="*/ 4 h 21"/>
                  <a:gd name="T74" fmla="*/ 38 w 54"/>
                  <a:gd name="T75" fmla="*/ 4 h 21"/>
                  <a:gd name="T76" fmla="*/ 39 w 54"/>
                  <a:gd name="T77" fmla="*/ 1 h 21"/>
                  <a:gd name="T78" fmla="*/ 44 w 54"/>
                  <a:gd name="T79" fmla="*/ 1 h 21"/>
                  <a:gd name="T80" fmla="*/ 44 w 54"/>
                  <a:gd name="T81" fmla="*/ 1 h 21"/>
                  <a:gd name="T82" fmla="*/ 47 w 54"/>
                  <a:gd name="T83" fmla="*/ 0 h 21"/>
                  <a:gd name="T84" fmla="*/ 47 w 54"/>
                  <a:gd name="T85" fmla="*/ 0 h 21"/>
                  <a:gd name="T86" fmla="*/ 50 w 54"/>
                  <a:gd name="T87" fmla="*/ 0 h 21"/>
                  <a:gd name="T88" fmla="*/ 50 w 54"/>
                  <a:gd name="T89" fmla="*/ 0 h 21"/>
                  <a:gd name="T90" fmla="*/ 51 w 54"/>
                  <a:gd name="T91" fmla="*/ 0 h 21"/>
                  <a:gd name="T92" fmla="*/ 51 w 54"/>
                  <a:gd name="T93" fmla="*/ 0 h 21"/>
                  <a:gd name="T94" fmla="*/ 54 w 54"/>
                  <a:gd name="T95" fmla="*/ 0 h 21"/>
                  <a:gd name="T96" fmla="*/ 47 w 54"/>
                  <a:gd name="T97" fmla="*/ 4 h 21"/>
                  <a:gd name="T98" fmla="*/ 44 w 54"/>
                  <a:gd name="T99" fmla="*/ 5 h 21"/>
                  <a:gd name="T100" fmla="*/ 41 w 54"/>
                  <a:gd name="T101" fmla="*/ 5 h 21"/>
                  <a:gd name="T102" fmla="*/ 41 w 54"/>
                  <a:gd name="T103" fmla="*/ 5 h 21"/>
                  <a:gd name="T104" fmla="*/ 38 w 54"/>
                  <a:gd name="T105" fmla="*/ 7 h 21"/>
                  <a:gd name="T106" fmla="*/ 38 w 54"/>
                  <a:gd name="T107"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4" h="21">
                    <a:moveTo>
                      <a:pt x="38" y="7"/>
                    </a:moveTo>
                    <a:lnTo>
                      <a:pt x="38" y="7"/>
                    </a:lnTo>
                    <a:lnTo>
                      <a:pt x="38" y="5"/>
                    </a:lnTo>
                    <a:lnTo>
                      <a:pt x="34" y="7"/>
                    </a:lnTo>
                    <a:lnTo>
                      <a:pt x="32" y="7"/>
                    </a:lnTo>
                    <a:lnTo>
                      <a:pt x="29" y="10"/>
                    </a:lnTo>
                    <a:lnTo>
                      <a:pt x="29" y="10"/>
                    </a:lnTo>
                    <a:lnTo>
                      <a:pt x="28" y="10"/>
                    </a:lnTo>
                    <a:lnTo>
                      <a:pt x="26" y="10"/>
                    </a:lnTo>
                    <a:lnTo>
                      <a:pt x="22" y="11"/>
                    </a:lnTo>
                    <a:lnTo>
                      <a:pt x="18" y="14"/>
                    </a:lnTo>
                    <a:lnTo>
                      <a:pt x="18" y="14"/>
                    </a:lnTo>
                    <a:lnTo>
                      <a:pt x="13" y="16"/>
                    </a:lnTo>
                    <a:lnTo>
                      <a:pt x="12" y="17"/>
                    </a:lnTo>
                    <a:lnTo>
                      <a:pt x="10" y="17"/>
                    </a:lnTo>
                    <a:lnTo>
                      <a:pt x="10" y="17"/>
                    </a:lnTo>
                    <a:lnTo>
                      <a:pt x="4" y="20"/>
                    </a:lnTo>
                    <a:lnTo>
                      <a:pt x="2" y="21"/>
                    </a:lnTo>
                    <a:lnTo>
                      <a:pt x="2" y="21"/>
                    </a:lnTo>
                    <a:lnTo>
                      <a:pt x="0" y="21"/>
                    </a:lnTo>
                    <a:lnTo>
                      <a:pt x="0" y="21"/>
                    </a:lnTo>
                    <a:lnTo>
                      <a:pt x="0" y="21"/>
                    </a:lnTo>
                    <a:lnTo>
                      <a:pt x="6" y="17"/>
                    </a:lnTo>
                    <a:lnTo>
                      <a:pt x="10" y="16"/>
                    </a:lnTo>
                    <a:lnTo>
                      <a:pt x="12" y="14"/>
                    </a:lnTo>
                    <a:lnTo>
                      <a:pt x="13" y="14"/>
                    </a:lnTo>
                    <a:lnTo>
                      <a:pt x="16" y="11"/>
                    </a:lnTo>
                    <a:lnTo>
                      <a:pt x="18" y="11"/>
                    </a:lnTo>
                    <a:lnTo>
                      <a:pt x="19" y="11"/>
                    </a:lnTo>
                    <a:lnTo>
                      <a:pt x="22" y="10"/>
                    </a:lnTo>
                    <a:lnTo>
                      <a:pt x="23" y="10"/>
                    </a:lnTo>
                    <a:lnTo>
                      <a:pt x="23" y="7"/>
                    </a:lnTo>
                    <a:lnTo>
                      <a:pt x="26" y="7"/>
                    </a:lnTo>
                    <a:lnTo>
                      <a:pt x="28" y="5"/>
                    </a:lnTo>
                    <a:lnTo>
                      <a:pt x="34" y="4"/>
                    </a:lnTo>
                    <a:lnTo>
                      <a:pt x="35" y="4"/>
                    </a:lnTo>
                    <a:lnTo>
                      <a:pt x="34" y="4"/>
                    </a:lnTo>
                    <a:lnTo>
                      <a:pt x="38" y="4"/>
                    </a:lnTo>
                    <a:lnTo>
                      <a:pt x="39" y="1"/>
                    </a:lnTo>
                    <a:lnTo>
                      <a:pt x="44" y="1"/>
                    </a:lnTo>
                    <a:lnTo>
                      <a:pt x="44" y="1"/>
                    </a:lnTo>
                    <a:lnTo>
                      <a:pt x="47" y="0"/>
                    </a:lnTo>
                    <a:lnTo>
                      <a:pt x="47" y="0"/>
                    </a:lnTo>
                    <a:lnTo>
                      <a:pt x="50" y="0"/>
                    </a:lnTo>
                    <a:lnTo>
                      <a:pt x="50" y="0"/>
                    </a:lnTo>
                    <a:lnTo>
                      <a:pt x="51" y="0"/>
                    </a:lnTo>
                    <a:lnTo>
                      <a:pt x="51" y="0"/>
                    </a:lnTo>
                    <a:lnTo>
                      <a:pt x="54" y="0"/>
                    </a:lnTo>
                    <a:lnTo>
                      <a:pt x="47" y="4"/>
                    </a:lnTo>
                    <a:lnTo>
                      <a:pt x="44" y="5"/>
                    </a:lnTo>
                    <a:lnTo>
                      <a:pt x="41" y="5"/>
                    </a:lnTo>
                    <a:lnTo>
                      <a:pt x="41" y="5"/>
                    </a:lnTo>
                    <a:lnTo>
                      <a:pt x="38" y="7"/>
                    </a:lnTo>
                    <a:lnTo>
                      <a:pt x="38" y="7"/>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8" name="Rectangle 999">
                <a:extLst>
                  <a:ext uri="{FF2B5EF4-FFF2-40B4-BE49-F238E27FC236}">
                    <a16:creationId xmlns:a16="http://schemas.microsoft.com/office/drawing/2014/main" id="{4B7F4A97-AA98-4F66-BC8D-EBDFE5E8580F}"/>
                  </a:ext>
                </a:extLst>
              </p:cNvPr>
              <p:cNvSpPr>
                <a:spLocks noChangeArrowheads="1"/>
              </p:cNvSpPr>
              <p:nvPr/>
            </p:nvSpPr>
            <p:spPr bwMode="auto">
              <a:xfrm>
                <a:off x="3883026" y="3670300"/>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9" name="Freeform 1000">
                <a:extLst>
                  <a:ext uri="{FF2B5EF4-FFF2-40B4-BE49-F238E27FC236}">
                    <a16:creationId xmlns:a16="http://schemas.microsoft.com/office/drawing/2014/main" id="{0E53319C-F7E1-4F13-A47B-6FBA9E642746}"/>
                  </a:ext>
                </a:extLst>
              </p:cNvPr>
              <p:cNvSpPr>
                <a:spLocks/>
              </p:cNvSpPr>
              <p:nvPr/>
            </p:nvSpPr>
            <p:spPr bwMode="auto">
              <a:xfrm>
                <a:off x="3913188" y="3328988"/>
                <a:ext cx="25400" cy="26988"/>
              </a:xfrm>
              <a:custGeom>
                <a:avLst/>
                <a:gdLst>
                  <a:gd name="T0" fmla="*/ 16 w 16"/>
                  <a:gd name="T1" fmla="*/ 6 h 17"/>
                  <a:gd name="T2" fmla="*/ 13 w 16"/>
                  <a:gd name="T3" fmla="*/ 6 h 17"/>
                  <a:gd name="T4" fmla="*/ 13 w 16"/>
                  <a:gd name="T5" fmla="*/ 6 h 17"/>
                  <a:gd name="T6" fmla="*/ 7 w 16"/>
                  <a:gd name="T7" fmla="*/ 13 h 17"/>
                  <a:gd name="T8" fmla="*/ 7 w 16"/>
                  <a:gd name="T9" fmla="*/ 13 h 17"/>
                  <a:gd name="T10" fmla="*/ 3 w 16"/>
                  <a:gd name="T11" fmla="*/ 16 h 17"/>
                  <a:gd name="T12" fmla="*/ 0 w 16"/>
                  <a:gd name="T13" fmla="*/ 17 h 17"/>
                  <a:gd name="T14" fmla="*/ 0 w 16"/>
                  <a:gd name="T15" fmla="*/ 13 h 17"/>
                  <a:gd name="T16" fmla="*/ 2 w 16"/>
                  <a:gd name="T17" fmla="*/ 12 h 17"/>
                  <a:gd name="T18" fmla="*/ 3 w 16"/>
                  <a:gd name="T19" fmla="*/ 12 h 17"/>
                  <a:gd name="T20" fmla="*/ 6 w 16"/>
                  <a:gd name="T21" fmla="*/ 10 h 17"/>
                  <a:gd name="T22" fmla="*/ 6 w 16"/>
                  <a:gd name="T23" fmla="*/ 7 h 17"/>
                  <a:gd name="T24" fmla="*/ 6 w 16"/>
                  <a:gd name="T25" fmla="*/ 6 h 17"/>
                  <a:gd name="T26" fmla="*/ 9 w 16"/>
                  <a:gd name="T27" fmla="*/ 1 h 17"/>
                  <a:gd name="T28" fmla="*/ 9 w 16"/>
                  <a:gd name="T29" fmla="*/ 1 h 17"/>
                  <a:gd name="T30" fmla="*/ 12 w 16"/>
                  <a:gd name="T31" fmla="*/ 0 h 17"/>
                  <a:gd name="T32" fmla="*/ 12 w 16"/>
                  <a:gd name="T33" fmla="*/ 0 h 17"/>
                  <a:gd name="T34" fmla="*/ 13 w 16"/>
                  <a:gd name="T35" fmla="*/ 0 h 17"/>
                  <a:gd name="T36" fmla="*/ 13 w 16"/>
                  <a:gd name="T37" fmla="*/ 1 h 17"/>
                  <a:gd name="T38" fmla="*/ 13 w 16"/>
                  <a:gd name="T39" fmla="*/ 4 h 17"/>
                  <a:gd name="T40" fmla="*/ 16 w 16"/>
                  <a:gd name="T41" fmla="*/ 4 h 17"/>
                  <a:gd name="T42" fmla="*/ 16 w 16"/>
                  <a:gd name="T43" fmla="*/ 6 h 17"/>
                  <a:gd name="T44" fmla="*/ 16 w 16"/>
                  <a:gd name="T45"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7">
                    <a:moveTo>
                      <a:pt x="16" y="6"/>
                    </a:moveTo>
                    <a:lnTo>
                      <a:pt x="13" y="6"/>
                    </a:lnTo>
                    <a:lnTo>
                      <a:pt x="13" y="6"/>
                    </a:lnTo>
                    <a:lnTo>
                      <a:pt x="7" y="13"/>
                    </a:lnTo>
                    <a:lnTo>
                      <a:pt x="7" y="13"/>
                    </a:lnTo>
                    <a:lnTo>
                      <a:pt x="3" y="16"/>
                    </a:lnTo>
                    <a:lnTo>
                      <a:pt x="0" y="17"/>
                    </a:lnTo>
                    <a:lnTo>
                      <a:pt x="0" y="13"/>
                    </a:lnTo>
                    <a:lnTo>
                      <a:pt x="2" y="12"/>
                    </a:lnTo>
                    <a:lnTo>
                      <a:pt x="3" y="12"/>
                    </a:lnTo>
                    <a:lnTo>
                      <a:pt x="6" y="10"/>
                    </a:lnTo>
                    <a:lnTo>
                      <a:pt x="6" y="7"/>
                    </a:lnTo>
                    <a:lnTo>
                      <a:pt x="6" y="6"/>
                    </a:lnTo>
                    <a:lnTo>
                      <a:pt x="9" y="1"/>
                    </a:lnTo>
                    <a:lnTo>
                      <a:pt x="9" y="1"/>
                    </a:lnTo>
                    <a:lnTo>
                      <a:pt x="12" y="0"/>
                    </a:lnTo>
                    <a:lnTo>
                      <a:pt x="12" y="0"/>
                    </a:lnTo>
                    <a:lnTo>
                      <a:pt x="13" y="0"/>
                    </a:lnTo>
                    <a:lnTo>
                      <a:pt x="13" y="1"/>
                    </a:lnTo>
                    <a:lnTo>
                      <a:pt x="13" y="4"/>
                    </a:lnTo>
                    <a:lnTo>
                      <a:pt x="16" y="4"/>
                    </a:lnTo>
                    <a:lnTo>
                      <a:pt x="16" y="6"/>
                    </a:lnTo>
                    <a:lnTo>
                      <a:pt x="16"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0" name="Freeform 1001">
                <a:extLst>
                  <a:ext uri="{FF2B5EF4-FFF2-40B4-BE49-F238E27FC236}">
                    <a16:creationId xmlns:a16="http://schemas.microsoft.com/office/drawing/2014/main" id="{0EBF37F8-0319-445A-93D3-E6D6906C92E8}"/>
                  </a:ext>
                </a:extLst>
              </p:cNvPr>
              <p:cNvSpPr>
                <a:spLocks/>
              </p:cNvSpPr>
              <p:nvPr/>
            </p:nvSpPr>
            <p:spPr bwMode="auto">
              <a:xfrm>
                <a:off x="4119563" y="3556000"/>
                <a:ext cx="60325" cy="119063"/>
              </a:xfrm>
              <a:custGeom>
                <a:avLst/>
                <a:gdLst>
                  <a:gd name="T0" fmla="*/ 16 w 38"/>
                  <a:gd name="T1" fmla="*/ 2 h 75"/>
                  <a:gd name="T2" fmla="*/ 18 w 38"/>
                  <a:gd name="T3" fmla="*/ 3 h 75"/>
                  <a:gd name="T4" fmla="*/ 18 w 38"/>
                  <a:gd name="T5" fmla="*/ 9 h 75"/>
                  <a:gd name="T6" fmla="*/ 16 w 38"/>
                  <a:gd name="T7" fmla="*/ 16 h 75"/>
                  <a:gd name="T8" fmla="*/ 22 w 38"/>
                  <a:gd name="T9" fmla="*/ 12 h 75"/>
                  <a:gd name="T10" fmla="*/ 28 w 38"/>
                  <a:gd name="T11" fmla="*/ 12 h 75"/>
                  <a:gd name="T12" fmla="*/ 34 w 38"/>
                  <a:gd name="T13" fmla="*/ 18 h 75"/>
                  <a:gd name="T14" fmla="*/ 37 w 38"/>
                  <a:gd name="T15" fmla="*/ 23 h 75"/>
                  <a:gd name="T16" fmla="*/ 37 w 38"/>
                  <a:gd name="T17" fmla="*/ 29 h 75"/>
                  <a:gd name="T18" fmla="*/ 37 w 38"/>
                  <a:gd name="T19" fmla="*/ 34 h 75"/>
                  <a:gd name="T20" fmla="*/ 31 w 38"/>
                  <a:gd name="T21" fmla="*/ 34 h 75"/>
                  <a:gd name="T22" fmla="*/ 24 w 38"/>
                  <a:gd name="T23" fmla="*/ 34 h 75"/>
                  <a:gd name="T24" fmla="*/ 22 w 38"/>
                  <a:gd name="T25" fmla="*/ 35 h 75"/>
                  <a:gd name="T26" fmla="*/ 24 w 38"/>
                  <a:gd name="T27" fmla="*/ 41 h 75"/>
                  <a:gd name="T28" fmla="*/ 24 w 38"/>
                  <a:gd name="T29" fmla="*/ 45 h 75"/>
                  <a:gd name="T30" fmla="*/ 21 w 38"/>
                  <a:gd name="T31" fmla="*/ 44 h 75"/>
                  <a:gd name="T32" fmla="*/ 15 w 38"/>
                  <a:gd name="T33" fmla="*/ 40 h 75"/>
                  <a:gd name="T34" fmla="*/ 10 w 38"/>
                  <a:gd name="T35" fmla="*/ 35 h 75"/>
                  <a:gd name="T36" fmla="*/ 9 w 38"/>
                  <a:gd name="T37" fmla="*/ 45 h 75"/>
                  <a:gd name="T38" fmla="*/ 5 w 38"/>
                  <a:gd name="T39" fmla="*/ 51 h 75"/>
                  <a:gd name="T40" fmla="*/ 6 w 38"/>
                  <a:gd name="T41" fmla="*/ 57 h 75"/>
                  <a:gd name="T42" fmla="*/ 9 w 38"/>
                  <a:gd name="T43" fmla="*/ 59 h 75"/>
                  <a:gd name="T44" fmla="*/ 10 w 38"/>
                  <a:gd name="T45" fmla="*/ 63 h 75"/>
                  <a:gd name="T46" fmla="*/ 10 w 38"/>
                  <a:gd name="T47" fmla="*/ 67 h 75"/>
                  <a:gd name="T48" fmla="*/ 16 w 38"/>
                  <a:gd name="T49" fmla="*/ 69 h 75"/>
                  <a:gd name="T50" fmla="*/ 16 w 38"/>
                  <a:gd name="T51" fmla="*/ 75 h 75"/>
                  <a:gd name="T52" fmla="*/ 15 w 38"/>
                  <a:gd name="T53" fmla="*/ 75 h 75"/>
                  <a:gd name="T54" fmla="*/ 10 w 38"/>
                  <a:gd name="T55" fmla="*/ 72 h 75"/>
                  <a:gd name="T56" fmla="*/ 6 w 38"/>
                  <a:gd name="T57" fmla="*/ 67 h 75"/>
                  <a:gd name="T58" fmla="*/ 2 w 38"/>
                  <a:gd name="T59" fmla="*/ 61 h 75"/>
                  <a:gd name="T60" fmla="*/ 0 w 38"/>
                  <a:gd name="T61" fmla="*/ 59 h 75"/>
                  <a:gd name="T62" fmla="*/ 2 w 38"/>
                  <a:gd name="T63" fmla="*/ 50 h 75"/>
                  <a:gd name="T64" fmla="*/ 6 w 38"/>
                  <a:gd name="T65" fmla="*/ 47 h 75"/>
                  <a:gd name="T66" fmla="*/ 6 w 38"/>
                  <a:gd name="T67" fmla="*/ 37 h 75"/>
                  <a:gd name="T68" fmla="*/ 2 w 38"/>
                  <a:gd name="T69" fmla="*/ 28 h 75"/>
                  <a:gd name="T70" fmla="*/ 5 w 38"/>
                  <a:gd name="T71" fmla="*/ 25 h 75"/>
                  <a:gd name="T72" fmla="*/ 5 w 38"/>
                  <a:gd name="T73" fmla="*/ 18 h 75"/>
                  <a:gd name="T74" fmla="*/ 0 w 38"/>
                  <a:gd name="T75" fmla="*/ 7 h 75"/>
                  <a:gd name="T76" fmla="*/ 2 w 38"/>
                  <a:gd name="T77" fmla="*/ 3 h 75"/>
                  <a:gd name="T78" fmla="*/ 9 w 38"/>
                  <a:gd name="T79" fmla="*/ 2 h 75"/>
                  <a:gd name="T80" fmla="*/ 15 w 38"/>
                  <a:gd name="T8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 h="75">
                    <a:moveTo>
                      <a:pt x="15" y="0"/>
                    </a:moveTo>
                    <a:lnTo>
                      <a:pt x="16" y="2"/>
                    </a:lnTo>
                    <a:lnTo>
                      <a:pt x="16" y="3"/>
                    </a:lnTo>
                    <a:lnTo>
                      <a:pt x="18" y="3"/>
                    </a:lnTo>
                    <a:lnTo>
                      <a:pt x="18" y="7"/>
                    </a:lnTo>
                    <a:lnTo>
                      <a:pt x="18" y="9"/>
                    </a:lnTo>
                    <a:lnTo>
                      <a:pt x="18" y="12"/>
                    </a:lnTo>
                    <a:lnTo>
                      <a:pt x="16" y="16"/>
                    </a:lnTo>
                    <a:lnTo>
                      <a:pt x="18" y="16"/>
                    </a:lnTo>
                    <a:lnTo>
                      <a:pt x="22" y="12"/>
                    </a:lnTo>
                    <a:lnTo>
                      <a:pt x="24" y="13"/>
                    </a:lnTo>
                    <a:lnTo>
                      <a:pt x="28" y="12"/>
                    </a:lnTo>
                    <a:lnTo>
                      <a:pt x="31" y="12"/>
                    </a:lnTo>
                    <a:lnTo>
                      <a:pt x="34" y="18"/>
                    </a:lnTo>
                    <a:lnTo>
                      <a:pt x="34" y="22"/>
                    </a:lnTo>
                    <a:lnTo>
                      <a:pt x="37" y="23"/>
                    </a:lnTo>
                    <a:lnTo>
                      <a:pt x="38" y="28"/>
                    </a:lnTo>
                    <a:lnTo>
                      <a:pt x="37" y="29"/>
                    </a:lnTo>
                    <a:lnTo>
                      <a:pt x="38" y="31"/>
                    </a:lnTo>
                    <a:lnTo>
                      <a:pt x="37" y="34"/>
                    </a:lnTo>
                    <a:lnTo>
                      <a:pt x="34" y="34"/>
                    </a:lnTo>
                    <a:lnTo>
                      <a:pt x="31" y="34"/>
                    </a:lnTo>
                    <a:lnTo>
                      <a:pt x="28" y="31"/>
                    </a:lnTo>
                    <a:lnTo>
                      <a:pt x="24" y="34"/>
                    </a:lnTo>
                    <a:lnTo>
                      <a:pt x="24" y="35"/>
                    </a:lnTo>
                    <a:lnTo>
                      <a:pt x="22" y="35"/>
                    </a:lnTo>
                    <a:lnTo>
                      <a:pt x="22" y="41"/>
                    </a:lnTo>
                    <a:lnTo>
                      <a:pt x="24" y="41"/>
                    </a:lnTo>
                    <a:lnTo>
                      <a:pt x="22" y="44"/>
                    </a:lnTo>
                    <a:lnTo>
                      <a:pt x="24" y="45"/>
                    </a:lnTo>
                    <a:lnTo>
                      <a:pt x="22" y="44"/>
                    </a:lnTo>
                    <a:lnTo>
                      <a:pt x="21" y="44"/>
                    </a:lnTo>
                    <a:lnTo>
                      <a:pt x="18" y="40"/>
                    </a:lnTo>
                    <a:lnTo>
                      <a:pt x="15" y="40"/>
                    </a:lnTo>
                    <a:lnTo>
                      <a:pt x="15" y="35"/>
                    </a:lnTo>
                    <a:lnTo>
                      <a:pt x="10" y="35"/>
                    </a:lnTo>
                    <a:lnTo>
                      <a:pt x="10" y="41"/>
                    </a:lnTo>
                    <a:lnTo>
                      <a:pt x="9" y="45"/>
                    </a:lnTo>
                    <a:lnTo>
                      <a:pt x="6" y="47"/>
                    </a:lnTo>
                    <a:lnTo>
                      <a:pt x="5" y="51"/>
                    </a:lnTo>
                    <a:lnTo>
                      <a:pt x="5" y="53"/>
                    </a:lnTo>
                    <a:lnTo>
                      <a:pt x="6" y="57"/>
                    </a:lnTo>
                    <a:lnTo>
                      <a:pt x="9" y="56"/>
                    </a:lnTo>
                    <a:lnTo>
                      <a:pt x="9" y="59"/>
                    </a:lnTo>
                    <a:lnTo>
                      <a:pt x="10" y="61"/>
                    </a:lnTo>
                    <a:lnTo>
                      <a:pt x="10" y="63"/>
                    </a:lnTo>
                    <a:lnTo>
                      <a:pt x="10" y="66"/>
                    </a:lnTo>
                    <a:lnTo>
                      <a:pt x="10" y="67"/>
                    </a:lnTo>
                    <a:lnTo>
                      <a:pt x="12" y="69"/>
                    </a:lnTo>
                    <a:lnTo>
                      <a:pt x="16" y="69"/>
                    </a:lnTo>
                    <a:lnTo>
                      <a:pt x="18" y="73"/>
                    </a:lnTo>
                    <a:lnTo>
                      <a:pt x="16" y="75"/>
                    </a:lnTo>
                    <a:lnTo>
                      <a:pt x="16" y="73"/>
                    </a:lnTo>
                    <a:lnTo>
                      <a:pt x="15" y="75"/>
                    </a:lnTo>
                    <a:lnTo>
                      <a:pt x="15" y="73"/>
                    </a:lnTo>
                    <a:lnTo>
                      <a:pt x="10" y="72"/>
                    </a:lnTo>
                    <a:lnTo>
                      <a:pt x="9" y="72"/>
                    </a:lnTo>
                    <a:lnTo>
                      <a:pt x="6" y="67"/>
                    </a:lnTo>
                    <a:lnTo>
                      <a:pt x="5" y="63"/>
                    </a:lnTo>
                    <a:lnTo>
                      <a:pt x="2" y="61"/>
                    </a:lnTo>
                    <a:lnTo>
                      <a:pt x="2" y="59"/>
                    </a:lnTo>
                    <a:lnTo>
                      <a:pt x="0" y="59"/>
                    </a:lnTo>
                    <a:lnTo>
                      <a:pt x="0" y="56"/>
                    </a:lnTo>
                    <a:lnTo>
                      <a:pt x="2" y="50"/>
                    </a:lnTo>
                    <a:lnTo>
                      <a:pt x="5" y="50"/>
                    </a:lnTo>
                    <a:lnTo>
                      <a:pt x="6" y="47"/>
                    </a:lnTo>
                    <a:lnTo>
                      <a:pt x="9" y="44"/>
                    </a:lnTo>
                    <a:lnTo>
                      <a:pt x="6" y="37"/>
                    </a:lnTo>
                    <a:lnTo>
                      <a:pt x="6" y="34"/>
                    </a:lnTo>
                    <a:lnTo>
                      <a:pt x="2" y="28"/>
                    </a:lnTo>
                    <a:lnTo>
                      <a:pt x="2" y="25"/>
                    </a:lnTo>
                    <a:lnTo>
                      <a:pt x="5" y="25"/>
                    </a:lnTo>
                    <a:lnTo>
                      <a:pt x="6" y="19"/>
                    </a:lnTo>
                    <a:lnTo>
                      <a:pt x="5" y="18"/>
                    </a:lnTo>
                    <a:lnTo>
                      <a:pt x="2" y="12"/>
                    </a:lnTo>
                    <a:lnTo>
                      <a:pt x="0" y="7"/>
                    </a:lnTo>
                    <a:lnTo>
                      <a:pt x="2" y="7"/>
                    </a:lnTo>
                    <a:lnTo>
                      <a:pt x="2" y="3"/>
                    </a:lnTo>
                    <a:lnTo>
                      <a:pt x="5" y="2"/>
                    </a:lnTo>
                    <a:lnTo>
                      <a:pt x="9" y="2"/>
                    </a:lnTo>
                    <a:lnTo>
                      <a:pt x="15" y="0"/>
                    </a:lnTo>
                    <a:lnTo>
                      <a:pt x="15"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1" name="Freeform 1002">
                <a:extLst>
                  <a:ext uri="{FF2B5EF4-FFF2-40B4-BE49-F238E27FC236}">
                    <a16:creationId xmlns:a16="http://schemas.microsoft.com/office/drawing/2014/main" id="{C740D748-48D4-4E75-A688-C6830B6852C1}"/>
                  </a:ext>
                </a:extLst>
              </p:cNvPr>
              <p:cNvSpPr>
                <a:spLocks/>
              </p:cNvSpPr>
              <p:nvPr/>
            </p:nvSpPr>
            <p:spPr bwMode="auto">
              <a:xfrm>
                <a:off x="4000501" y="3359150"/>
                <a:ext cx="33338" cy="31750"/>
              </a:xfrm>
              <a:custGeom>
                <a:avLst/>
                <a:gdLst>
                  <a:gd name="T0" fmla="*/ 15 w 21"/>
                  <a:gd name="T1" fmla="*/ 4 h 20"/>
                  <a:gd name="T2" fmla="*/ 14 w 21"/>
                  <a:gd name="T3" fmla="*/ 4 h 20"/>
                  <a:gd name="T4" fmla="*/ 12 w 21"/>
                  <a:gd name="T5" fmla="*/ 3 h 20"/>
                  <a:gd name="T6" fmla="*/ 11 w 21"/>
                  <a:gd name="T7" fmla="*/ 4 h 20"/>
                  <a:gd name="T8" fmla="*/ 11 w 21"/>
                  <a:gd name="T9" fmla="*/ 7 h 20"/>
                  <a:gd name="T10" fmla="*/ 15 w 21"/>
                  <a:gd name="T11" fmla="*/ 7 h 20"/>
                  <a:gd name="T12" fmla="*/ 15 w 21"/>
                  <a:gd name="T13" fmla="*/ 9 h 20"/>
                  <a:gd name="T14" fmla="*/ 18 w 21"/>
                  <a:gd name="T15" fmla="*/ 10 h 20"/>
                  <a:gd name="T16" fmla="*/ 20 w 21"/>
                  <a:gd name="T17" fmla="*/ 10 h 20"/>
                  <a:gd name="T18" fmla="*/ 20 w 21"/>
                  <a:gd name="T19" fmla="*/ 13 h 20"/>
                  <a:gd name="T20" fmla="*/ 21 w 21"/>
                  <a:gd name="T21" fmla="*/ 16 h 20"/>
                  <a:gd name="T22" fmla="*/ 18 w 21"/>
                  <a:gd name="T23" fmla="*/ 20 h 20"/>
                  <a:gd name="T24" fmla="*/ 18 w 21"/>
                  <a:gd name="T25" fmla="*/ 20 h 20"/>
                  <a:gd name="T26" fmla="*/ 14 w 21"/>
                  <a:gd name="T27" fmla="*/ 19 h 20"/>
                  <a:gd name="T28" fmla="*/ 11 w 21"/>
                  <a:gd name="T29" fmla="*/ 20 h 20"/>
                  <a:gd name="T30" fmla="*/ 8 w 21"/>
                  <a:gd name="T31" fmla="*/ 19 h 20"/>
                  <a:gd name="T32" fmla="*/ 12 w 21"/>
                  <a:gd name="T33" fmla="*/ 16 h 20"/>
                  <a:gd name="T34" fmla="*/ 12 w 21"/>
                  <a:gd name="T35" fmla="*/ 13 h 20"/>
                  <a:gd name="T36" fmla="*/ 11 w 21"/>
                  <a:gd name="T37" fmla="*/ 13 h 20"/>
                  <a:gd name="T38" fmla="*/ 8 w 21"/>
                  <a:gd name="T39" fmla="*/ 14 h 20"/>
                  <a:gd name="T40" fmla="*/ 8 w 21"/>
                  <a:gd name="T41" fmla="*/ 14 h 20"/>
                  <a:gd name="T42" fmla="*/ 6 w 21"/>
                  <a:gd name="T43" fmla="*/ 14 h 20"/>
                  <a:gd name="T44" fmla="*/ 0 w 21"/>
                  <a:gd name="T45" fmla="*/ 16 h 20"/>
                  <a:gd name="T46" fmla="*/ 0 w 21"/>
                  <a:gd name="T47" fmla="*/ 14 h 20"/>
                  <a:gd name="T48" fmla="*/ 0 w 21"/>
                  <a:gd name="T49" fmla="*/ 13 h 20"/>
                  <a:gd name="T50" fmla="*/ 4 w 21"/>
                  <a:gd name="T51" fmla="*/ 10 h 20"/>
                  <a:gd name="T52" fmla="*/ 4 w 21"/>
                  <a:gd name="T53" fmla="*/ 10 h 20"/>
                  <a:gd name="T54" fmla="*/ 6 w 21"/>
                  <a:gd name="T55" fmla="*/ 7 h 20"/>
                  <a:gd name="T56" fmla="*/ 4 w 21"/>
                  <a:gd name="T57" fmla="*/ 4 h 20"/>
                  <a:gd name="T58" fmla="*/ 6 w 21"/>
                  <a:gd name="T59" fmla="*/ 4 h 20"/>
                  <a:gd name="T60" fmla="*/ 8 w 21"/>
                  <a:gd name="T61" fmla="*/ 4 h 20"/>
                  <a:gd name="T62" fmla="*/ 11 w 21"/>
                  <a:gd name="T63" fmla="*/ 3 h 20"/>
                  <a:gd name="T64" fmla="*/ 14 w 21"/>
                  <a:gd name="T65" fmla="*/ 0 h 20"/>
                  <a:gd name="T66" fmla="*/ 15 w 21"/>
                  <a:gd name="T67" fmla="*/ 0 h 20"/>
                  <a:gd name="T68" fmla="*/ 14 w 21"/>
                  <a:gd name="T69" fmla="*/ 3 h 20"/>
                  <a:gd name="T70" fmla="*/ 15 w 21"/>
                  <a:gd name="T71" fmla="*/ 4 h 20"/>
                  <a:gd name="T72" fmla="*/ 15 w 21"/>
                  <a:gd name="T73"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 h="20">
                    <a:moveTo>
                      <a:pt x="15" y="4"/>
                    </a:moveTo>
                    <a:lnTo>
                      <a:pt x="14" y="4"/>
                    </a:lnTo>
                    <a:lnTo>
                      <a:pt x="12" y="3"/>
                    </a:lnTo>
                    <a:lnTo>
                      <a:pt x="11" y="4"/>
                    </a:lnTo>
                    <a:lnTo>
                      <a:pt x="11" y="7"/>
                    </a:lnTo>
                    <a:lnTo>
                      <a:pt x="15" y="7"/>
                    </a:lnTo>
                    <a:lnTo>
                      <a:pt x="15" y="9"/>
                    </a:lnTo>
                    <a:lnTo>
                      <a:pt x="18" y="10"/>
                    </a:lnTo>
                    <a:lnTo>
                      <a:pt x="20" y="10"/>
                    </a:lnTo>
                    <a:lnTo>
                      <a:pt x="20" y="13"/>
                    </a:lnTo>
                    <a:lnTo>
                      <a:pt x="21" y="16"/>
                    </a:lnTo>
                    <a:lnTo>
                      <a:pt x="18" y="20"/>
                    </a:lnTo>
                    <a:lnTo>
                      <a:pt x="18" y="20"/>
                    </a:lnTo>
                    <a:lnTo>
                      <a:pt x="14" y="19"/>
                    </a:lnTo>
                    <a:lnTo>
                      <a:pt x="11" y="20"/>
                    </a:lnTo>
                    <a:lnTo>
                      <a:pt x="8" y="19"/>
                    </a:lnTo>
                    <a:lnTo>
                      <a:pt x="12" y="16"/>
                    </a:lnTo>
                    <a:lnTo>
                      <a:pt x="12" y="13"/>
                    </a:lnTo>
                    <a:lnTo>
                      <a:pt x="11" y="13"/>
                    </a:lnTo>
                    <a:lnTo>
                      <a:pt x="8" y="14"/>
                    </a:lnTo>
                    <a:lnTo>
                      <a:pt x="8" y="14"/>
                    </a:lnTo>
                    <a:lnTo>
                      <a:pt x="6" y="14"/>
                    </a:lnTo>
                    <a:lnTo>
                      <a:pt x="0" y="16"/>
                    </a:lnTo>
                    <a:lnTo>
                      <a:pt x="0" y="14"/>
                    </a:lnTo>
                    <a:lnTo>
                      <a:pt x="0" y="13"/>
                    </a:lnTo>
                    <a:lnTo>
                      <a:pt x="4" y="10"/>
                    </a:lnTo>
                    <a:lnTo>
                      <a:pt x="4" y="10"/>
                    </a:lnTo>
                    <a:lnTo>
                      <a:pt x="6" y="7"/>
                    </a:lnTo>
                    <a:lnTo>
                      <a:pt x="4" y="4"/>
                    </a:lnTo>
                    <a:lnTo>
                      <a:pt x="6" y="4"/>
                    </a:lnTo>
                    <a:lnTo>
                      <a:pt x="8" y="4"/>
                    </a:lnTo>
                    <a:lnTo>
                      <a:pt x="11" y="3"/>
                    </a:lnTo>
                    <a:lnTo>
                      <a:pt x="14" y="0"/>
                    </a:lnTo>
                    <a:lnTo>
                      <a:pt x="15" y="0"/>
                    </a:lnTo>
                    <a:lnTo>
                      <a:pt x="14" y="3"/>
                    </a:lnTo>
                    <a:lnTo>
                      <a:pt x="15" y="4"/>
                    </a:lnTo>
                    <a:lnTo>
                      <a:pt x="15" y="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2" name="Freeform 1003">
                <a:extLst>
                  <a:ext uri="{FF2B5EF4-FFF2-40B4-BE49-F238E27FC236}">
                    <a16:creationId xmlns:a16="http://schemas.microsoft.com/office/drawing/2014/main" id="{6C2F77DE-F611-4305-B4BA-C289AA50B695}"/>
                  </a:ext>
                </a:extLst>
              </p:cNvPr>
              <p:cNvSpPr>
                <a:spLocks/>
              </p:cNvSpPr>
              <p:nvPr/>
            </p:nvSpPr>
            <p:spPr bwMode="auto">
              <a:xfrm>
                <a:off x="4710113" y="36909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3" name="Freeform 1004">
                <a:extLst>
                  <a:ext uri="{FF2B5EF4-FFF2-40B4-BE49-F238E27FC236}">
                    <a16:creationId xmlns:a16="http://schemas.microsoft.com/office/drawing/2014/main" id="{22930BCF-663E-49B9-AD5C-29EFB4A8A52F}"/>
                  </a:ext>
                </a:extLst>
              </p:cNvPr>
              <p:cNvSpPr>
                <a:spLocks/>
              </p:cNvSpPr>
              <p:nvPr/>
            </p:nvSpPr>
            <p:spPr bwMode="auto">
              <a:xfrm>
                <a:off x="3959226" y="3325813"/>
                <a:ext cx="41275" cy="63500"/>
              </a:xfrm>
              <a:custGeom>
                <a:avLst/>
                <a:gdLst>
                  <a:gd name="T0" fmla="*/ 24 w 26"/>
                  <a:gd name="T1" fmla="*/ 34 h 40"/>
                  <a:gd name="T2" fmla="*/ 22 w 26"/>
                  <a:gd name="T3" fmla="*/ 31 h 40"/>
                  <a:gd name="T4" fmla="*/ 21 w 26"/>
                  <a:gd name="T5" fmla="*/ 34 h 40"/>
                  <a:gd name="T6" fmla="*/ 21 w 26"/>
                  <a:gd name="T7" fmla="*/ 34 h 40"/>
                  <a:gd name="T8" fmla="*/ 16 w 26"/>
                  <a:gd name="T9" fmla="*/ 35 h 40"/>
                  <a:gd name="T10" fmla="*/ 15 w 26"/>
                  <a:gd name="T11" fmla="*/ 37 h 40"/>
                  <a:gd name="T12" fmla="*/ 12 w 26"/>
                  <a:gd name="T13" fmla="*/ 37 h 40"/>
                  <a:gd name="T14" fmla="*/ 12 w 26"/>
                  <a:gd name="T15" fmla="*/ 37 h 40"/>
                  <a:gd name="T16" fmla="*/ 10 w 26"/>
                  <a:gd name="T17" fmla="*/ 40 h 40"/>
                  <a:gd name="T18" fmla="*/ 8 w 26"/>
                  <a:gd name="T19" fmla="*/ 35 h 40"/>
                  <a:gd name="T20" fmla="*/ 10 w 26"/>
                  <a:gd name="T21" fmla="*/ 31 h 40"/>
                  <a:gd name="T22" fmla="*/ 8 w 26"/>
                  <a:gd name="T23" fmla="*/ 30 h 40"/>
                  <a:gd name="T24" fmla="*/ 8 w 26"/>
                  <a:gd name="T25" fmla="*/ 28 h 40"/>
                  <a:gd name="T26" fmla="*/ 8 w 26"/>
                  <a:gd name="T27" fmla="*/ 25 h 40"/>
                  <a:gd name="T28" fmla="*/ 8 w 26"/>
                  <a:gd name="T29" fmla="*/ 25 h 40"/>
                  <a:gd name="T30" fmla="*/ 6 w 26"/>
                  <a:gd name="T31" fmla="*/ 21 h 40"/>
                  <a:gd name="T32" fmla="*/ 8 w 26"/>
                  <a:gd name="T33" fmla="*/ 19 h 40"/>
                  <a:gd name="T34" fmla="*/ 6 w 26"/>
                  <a:gd name="T35" fmla="*/ 19 h 40"/>
                  <a:gd name="T36" fmla="*/ 6 w 26"/>
                  <a:gd name="T37" fmla="*/ 19 h 40"/>
                  <a:gd name="T38" fmla="*/ 5 w 26"/>
                  <a:gd name="T39" fmla="*/ 18 h 40"/>
                  <a:gd name="T40" fmla="*/ 2 w 26"/>
                  <a:gd name="T41" fmla="*/ 19 h 40"/>
                  <a:gd name="T42" fmla="*/ 0 w 26"/>
                  <a:gd name="T43" fmla="*/ 19 h 40"/>
                  <a:gd name="T44" fmla="*/ 2 w 26"/>
                  <a:gd name="T45" fmla="*/ 14 h 40"/>
                  <a:gd name="T46" fmla="*/ 5 w 26"/>
                  <a:gd name="T47" fmla="*/ 14 h 40"/>
                  <a:gd name="T48" fmla="*/ 5 w 26"/>
                  <a:gd name="T49" fmla="*/ 12 h 40"/>
                  <a:gd name="T50" fmla="*/ 6 w 26"/>
                  <a:gd name="T51" fmla="*/ 8 h 40"/>
                  <a:gd name="T52" fmla="*/ 6 w 26"/>
                  <a:gd name="T53" fmla="*/ 6 h 40"/>
                  <a:gd name="T54" fmla="*/ 8 w 26"/>
                  <a:gd name="T55" fmla="*/ 3 h 40"/>
                  <a:gd name="T56" fmla="*/ 8 w 26"/>
                  <a:gd name="T57" fmla="*/ 6 h 40"/>
                  <a:gd name="T58" fmla="*/ 10 w 26"/>
                  <a:gd name="T59" fmla="*/ 6 h 40"/>
                  <a:gd name="T60" fmla="*/ 12 w 26"/>
                  <a:gd name="T61" fmla="*/ 6 h 40"/>
                  <a:gd name="T62" fmla="*/ 12 w 26"/>
                  <a:gd name="T63" fmla="*/ 3 h 40"/>
                  <a:gd name="T64" fmla="*/ 15 w 26"/>
                  <a:gd name="T65" fmla="*/ 0 h 40"/>
                  <a:gd name="T66" fmla="*/ 12 w 26"/>
                  <a:gd name="T67" fmla="*/ 0 h 40"/>
                  <a:gd name="T68" fmla="*/ 10 w 26"/>
                  <a:gd name="T69" fmla="*/ 0 h 40"/>
                  <a:gd name="T70" fmla="*/ 10 w 26"/>
                  <a:gd name="T71" fmla="*/ 0 h 40"/>
                  <a:gd name="T72" fmla="*/ 12 w 26"/>
                  <a:gd name="T73" fmla="*/ 0 h 40"/>
                  <a:gd name="T74" fmla="*/ 15 w 26"/>
                  <a:gd name="T75" fmla="*/ 0 h 40"/>
                  <a:gd name="T76" fmla="*/ 15 w 26"/>
                  <a:gd name="T77" fmla="*/ 2 h 40"/>
                  <a:gd name="T78" fmla="*/ 15 w 26"/>
                  <a:gd name="T79" fmla="*/ 6 h 40"/>
                  <a:gd name="T80" fmla="*/ 15 w 26"/>
                  <a:gd name="T81" fmla="*/ 6 h 40"/>
                  <a:gd name="T82" fmla="*/ 16 w 26"/>
                  <a:gd name="T83" fmla="*/ 8 h 40"/>
                  <a:gd name="T84" fmla="*/ 18 w 26"/>
                  <a:gd name="T85" fmla="*/ 3 h 40"/>
                  <a:gd name="T86" fmla="*/ 18 w 26"/>
                  <a:gd name="T87" fmla="*/ 3 h 40"/>
                  <a:gd name="T88" fmla="*/ 21 w 26"/>
                  <a:gd name="T89" fmla="*/ 3 h 40"/>
                  <a:gd name="T90" fmla="*/ 22 w 26"/>
                  <a:gd name="T91" fmla="*/ 2 h 40"/>
                  <a:gd name="T92" fmla="*/ 22 w 26"/>
                  <a:gd name="T93" fmla="*/ 6 h 40"/>
                  <a:gd name="T94" fmla="*/ 24 w 26"/>
                  <a:gd name="T95" fmla="*/ 6 h 40"/>
                  <a:gd name="T96" fmla="*/ 22 w 26"/>
                  <a:gd name="T97" fmla="*/ 9 h 40"/>
                  <a:gd name="T98" fmla="*/ 22 w 26"/>
                  <a:gd name="T99" fmla="*/ 12 h 40"/>
                  <a:gd name="T100" fmla="*/ 24 w 26"/>
                  <a:gd name="T101" fmla="*/ 12 h 40"/>
                  <a:gd name="T102" fmla="*/ 24 w 26"/>
                  <a:gd name="T103" fmla="*/ 14 h 40"/>
                  <a:gd name="T104" fmla="*/ 22 w 26"/>
                  <a:gd name="T105" fmla="*/ 18 h 40"/>
                  <a:gd name="T106" fmla="*/ 22 w 26"/>
                  <a:gd name="T107" fmla="*/ 24 h 40"/>
                  <a:gd name="T108" fmla="*/ 24 w 26"/>
                  <a:gd name="T109" fmla="*/ 30 h 40"/>
                  <a:gd name="T110" fmla="*/ 26 w 26"/>
                  <a:gd name="T111" fmla="*/ 31 h 40"/>
                  <a:gd name="T112" fmla="*/ 24 w 26"/>
                  <a:gd name="T113" fmla="*/ 34 h 40"/>
                  <a:gd name="T114" fmla="*/ 24 w 26"/>
                  <a:gd name="T115"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 h="40">
                    <a:moveTo>
                      <a:pt x="24" y="34"/>
                    </a:moveTo>
                    <a:lnTo>
                      <a:pt x="22" y="31"/>
                    </a:lnTo>
                    <a:lnTo>
                      <a:pt x="21" y="34"/>
                    </a:lnTo>
                    <a:lnTo>
                      <a:pt x="21" y="34"/>
                    </a:lnTo>
                    <a:lnTo>
                      <a:pt x="16" y="35"/>
                    </a:lnTo>
                    <a:lnTo>
                      <a:pt x="15" y="37"/>
                    </a:lnTo>
                    <a:lnTo>
                      <a:pt x="12" y="37"/>
                    </a:lnTo>
                    <a:lnTo>
                      <a:pt x="12" y="37"/>
                    </a:lnTo>
                    <a:lnTo>
                      <a:pt x="10" y="40"/>
                    </a:lnTo>
                    <a:lnTo>
                      <a:pt x="8" y="35"/>
                    </a:lnTo>
                    <a:lnTo>
                      <a:pt x="10" y="31"/>
                    </a:lnTo>
                    <a:lnTo>
                      <a:pt x="8" y="30"/>
                    </a:lnTo>
                    <a:lnTo>
                      <a:pt x="8" y="28"/>
                    </a:lnTo>
                    <a:lnTo>
                      <a:pt x="8" y="25"/>
                    </a:lnTo>
                    <a:lnTo>
                      <a:pt x="8" y="25"/>
                    </a:lnTo>
                    <a:lnTo>
                      <a:pt x="6" y="21"/>
                    </a:lnTo>
                    <a:lnTo>
                      <a:pt x="8" y="19"/>
                    </a:lnTo>
                    <a:lnTo>
                      <a:pt x="6" y="19"/>
                    </a:lnTo>
                    <a:lnTo>
                      <a:pt x="6" y="19"/>
                    </a:lnTo>
                    <a:lnTo>
                      <a:pt x="5" y="18"/>
                    </a:lnTo>
                    <a:lnTo>
                      <a:pt x="2" y="19"/>
                    </a:lnTo>
                    <a:lnTo>
                      <a:pt x="0" y="19"/>
                    </a:lnTo>
                    <a:lnTo>
                      <a:pt x="2" y="14"/>
                    </a:lnTo>
                    <a:lnTo>
                      <a:pt x="5" y="14"/>
                    </a:lnTo>
                    <a:lnTo>
                      <a:pt x="5" y="12"/>
                    </a:lnTo>
                    <a:lnTo>
                      <a:pt x="6" y="8"/>
                    </a:lnTo>
                    <a:lnTo>
                      <a:pt x="6" y="6"/>
                    </a:lnTo>
                    <a:lnTo>
                      <a:pt x="8" y="3"/>
                    </a:lnTo>
                    <a:lnTo>
                      <a:pt x="8" y="6"/>
                    </a:lnTo>
                    <a:lnTo>
                      <a:pt x="10" y="6"/>
                    </a:lnTo>
                    <a:lnTo>
                      <a:pt x="12" y="6"/>
                    </a:lnTo>
                    <a:lnTo>
                      <a:pt x="12" y="3"/>
                    </a:lnTo>
                    <a:lnTo>
                      <a:pt x="15" y="0"/>
                    </a:lnTo>
                    <a:lnTo>
                      <a:pt x="12" y="0"/>
                    </a:lnTo>
                    <a:lnTo>
                      <a:pt x="10" y="0"/>
                    </a:lnTo>
                    <a:lnTo>
                      <a:pt x="10" y="0"/>
                    </a:lnTo>
                    <a:lnTo>
                      <a:pt x="12" y="0"/>
                    </a:lnTo>
                    <a:lnTo>
                      <a:pt x="15" y="0"/>
                    </a:lnTo>
                    <a:lnTo>
                      <a:pt x="15" y="2"/>
                    </a:lnTo>
                    <a:lnTo>
                      <a:pt x="15" y="6"/>
                    </a:lnTo>
                    <a:lnTo>
                      <a:pt x="15" y="6"/>
                    </a:lnTo>
                    <a:lnTo>
                      <a:pt x="16" y="8"/>
                    </a:lnTo>
                    <a:lnTo>
                      <a:pt x="18" y="3"/>
                    </a:lnTo>
                    <a:lnTo>
                      <a:pt x="18" y="3"/>
                    </a:lnTo>
                    <a:lnTo>
                      <a:pt x="21" y="3"/>
                    </a:lnTo>
                    <a:lnTo>
                      <a:pt x="22" y="2"/>
                    </a:lnTo>
                    <a:lnTo>
                      <a:pt x="22" y="6"/>
                    </a:lnTo>
                    <a:lnTo>
                      <a:pt x="24" y="6"/>
                    </a:lnTo>
                    <a:lnTo>
                      <a:pt x="22" y="9"/>
                    </a:lnTo>
                    <a:lnTo>
                      <a:pt x="22" y="12"/>
                    </a:lnTo>
                    <a:lnTo>
                      <a:pt x="24" y="12"/>
                    </a:lnTo>
                    <a:lnTo>
                      <a:pt x="24" y="14"/>
                    </a:lnTo>
                    <a:lnTo>
                      <a:pt x="22" y="18"/>
                    </a:lnTo>
                    <a:lnTo>
                      <a:pt x="22" y="24"/>
                    </a:lnTo>
                    <a:lnTo>
                      <a:pt x="24" y="30"/>
                    </a:lnTo>
                    <a:lnTo>
                      <a:pt x="26" y="31"/>
                    </a:lnTo>
                    <a:lnTo>
                      <a:pt x="24" y="34"/>
                    </a:lnTo>
                    <a:lnTo>
                      <a:pt x="24" y="3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4" name="Freeform 1005">
                <a:extLst>
                  <a:ext uri="{FF2B5EF4-FFF2-40B4-BE49-F238E27FC236}">
                    <a16:creationId xmlns:a16="http://schemas.microsoft.com/office/drawing/2014/main" id="{6F506CBC-131E-44F8-9780-5049DD397FE8}"/>
                  </a:ext>
                </a:extLst>
              </p:cNvPr>
              <p:cNvSpPr>
                <a:spLocks noEditPoints="1"/>
              </p:cNvSpPr>
              <p:nvPr/>
            </p:nvSpPr>
            <p:spPr bwMode="auto">
              <a:xfrm>
                <a:off x="4324351" y="3787775"/>
                <a:ext cx="22225" cy="9525"/>
              </a:xfrm>
              <a:custGeom>
                <a:avLst/>
                <a:gdLst>
                  <a:gd name="T0" fmla="*/ 3 w 14"/>
                  <a:gd name="T1" fmla="*/ 6 h 6"/>
                  <a:gd name="T2" fmla="*/ 0 w 14"/>
                  <a:gd name="T3" fmla="*/ 5 h 6"/>
                  <a:gd name="T4" fmla="*/ 3 w 14"/>
                  <a:gd name="T5" fmla="*/ 5 h 6"/>
                  <a:gd name="T6" fmla="*/ 3 w 14"/>
                  <a:gd name="T7" fmla="*/ 6 h 6"/>
                  <a:gd name="T8" fmla="*/ 3 w 14"/>
                  <a:gd name="T9" fmla="*/ 6 h 6"/>
                  <a:gd name="T10" fmla="*/ 9 w 14"/>
                  <a:gd name="T11" fmla="*/ 5 h 6"/>
                  <a:gd name="T12" fmla="*/ 6 w 14"/>
                  <a:gd name="T13" fmla="*/ 5 h 6"/>
                  <a:gd name="T14" fmla="*/ 6 w 14"/>
                  <a:gd name="T15" fmla="*/ 2 h 6"/>
                  <a:gd name="T16" fmla="*/ 6 w 14"/>
                  <a:gd name="T17" fmla="*/ 2 h 6"/>
                  <a:gd name="T18" fmla="*/ 10 w 14"/>
                  <a:gd name="T19" fmla="*/ 0 h 6"/>
                  <a:gd name="T20" fmla="*/ 14 w 14"/>
                  <a:gd name="T21" fmla="*/ 0 h 6"/>
                  <a:gd name="T22" fmla="*/ 12 w 14"/>
                  <a:gd name="T23" fmla="*/ 2 h 6"/>
                  <a:gd name="T24" fmla="*/ 9 w 14"/>
                  <a:gd name="T25" fmla="*/ 5 h 6"/>
                  <a:gd name="T26" fmla="*/ 9 w 14"/>
                  <a:gd name="T2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6">
                    <a:moveTo>
                      <a:pt x="3" y="6"/>
                    </a:moveTo>
                    <a:lnTo>
                      <a:pt x="0" y="5"/>
                    </a:lnTo>
                    <a:lnTo>
                      <a:pt x="3" y="5"/>
                    </a:lnTo>
                    <a:lnTo>
                      <a:pt x="3" y="6"/>
                    </a:lnTo>
                    <a:lnTo>
                      <a:pt x="3" y="6"/>
                    </a:lnTo>
                    <a:close/>
                    <a:moveTo>
                      <a:pt x="9" y="5"/>
                    </a:moveTo>
                    <a:lnTo>
                      <a:pt x="6" y="5"/>
                    </a:lnTo>
                    <a:lnTo>
                      <a:pt x="6" y="2"/>
                    </a:lnTo>
                    <a:lnTo>
                      <a:pt x="6" y="2"/>
                    </a:lnTo>
                    <a:lnTo>
                      <a:pt x="10" y="0"/>
                    </a:lnTo>
                    <a:lnTo>
                      <a:pt x="14" y="0"/>
                    </a:lnTo>
                    <a:lnTo>
                      <a:pt x="12" y="2"/>
                    </a:lnTo>
                    <a:lnTo>
                      <a:pt x="9" y="5"/>
                    </a:lnTo>
                    <a:lnTo>
                      <a:pt x="9" y="5"/>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5" name="Rectangle 1006">
                <a:extLst>
                  <a:ext uri="{FF2B5EF4-FFF2-40B4-BE49-F238E27FC236}">
                    <a16:creationId xmlns:a16="http://schemas.microsoft.com/office/drawing/2014/main" id="{D101B784-CA18-4ECB-B691-3C984492B988}"/>
                  </a:ext>
                </a:extLst>
              </p:cNvPr>
              <p:cNvSpPr>
                <a:spLocks noChangeArrowheads="1"/>
              </p:cNvSpPr>
              <p:nvPr/>
            </p:nvSpPr>
            <p:spPr bwMode="auto">
              <a:xfrm>
                <a:off x="4675188" y="3779838"/>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6" name="Freeform 1007">
                <a:extLst>
                  <a:ext uri="{FF2B5EF4-FFF2-40B4-BE49-F238E27FC236}">
                    <a16:creationId xmlns:a16="http://schemas.microsoft.com/office/drawing/2014/main" id="{E007D4C2-4C22-41C5-8172-0F33898E77FD}"/>
                  </a:ext>
                </a:extLst>
              </p:cNvPr>
              <p:cNvSpPr>
                <a:spLocks noEditPoints="1"/>
              </p:cNvSpPr>
              <p:nvPr/>
            </p:nvSpPr>
            <p:spPr bwMode="auto">
              <a:xfrm>
                <a:off x="3927476" y="3278188"/>
                <a:ext cx="31750" cy="61913"/>
              </a:xfrm>
              <a:custGeom>
                <a:avLst/>
                <a:gdLst>
                  <a:gd name="T0" fmla="*/ 20 w 20"/>
                  <a:gd name="T1" fmla="*/ 20 h 39"/>
                  <a:gd name="T2" fmla="*/ 20 w 20"/>
                  <a:gd name="T3" fmla="*/ 22 h 39"/>
                  <a:gd name="T4" fmla="*/ 16 w 20"/>
                  <a:gd name="T5" fmla="*/ 28 h 39"/>
                  <a:gd name="T6" fmla="*/ 16 w 20"/>
                  <a:gd name="T7" fmla="*/ 30 h 39"/>
                  <a:gd name="T8" fmla="*/ 14 w 20"/>
                  <a:gd name="T9" fmla="*/ 30 h 39"/>
                  <a:gd name="T10" fmla="*/ 10 w 20"/>
                  <a:gd name="T11" fmla="*/ 36 h 39"/>
                  <a:gd name="T12" fmla="*/ 9 w 20"/>
                  <a:gd name="T13" fmla="*/ 39 h 39"/>
                  <a:gd name="T14" fmla="*/ 9 w 20"/>
                  <a:gd name="T15" fmla="*/ 36 h 39"/>
                  <a:gd name="T16" fmla="*/ 7 w 20"/>
                  <a:gd name="T17" fmla="*/ 36 h 39"/>
                  <a:gd name="T18" fmla="*/ 4 w 20"/>
                  <a:gd name="T19" fmla="*/ 33 h 39"/>
                  <a:gd name="T20" fmla="*/ 3 w 20"/>
                  <a:gd name="T21" fmla="*/ 32 h 39"/>
                  <a:gd name="T22" fmla="*/ 0 w 20"/>
                  <a:gd name="T23" fmla="*/ 33 h 39"/>
                  <a:gd name="T24" fmla="*/ 0 w 20"/>
                  <a:gd name="T25" fmla="*/ 32 h 39"/>
                  <a:gd name="T26" fmla="*/ 3 w 20"/>
                  <a:gd name="T27" fmla="*/ 30 h 39"/>
                  <a:gd name="T28" fmla="*/ 3 w 20"/>
                  <a:gd name="T29" fmla="*/ 28 h 39"/>
                  <a:gd name="T30" fmla="*/ 0 w 20"/>
                  <a:gd name="T31" fmla="*/ 30 h 39"/>
                  <a:gd name="T32" fmla="*/ 3 w 20"/>
                  <a:gd name="T33" fmla="*/ 23 h 39"/>
                  <a:gd name="T34" fmla="*/ 0 w 20"/>
                  <a:gd name="T35" fmla="*/ 26 h 39"/>
                  <a:gd name="T36" fmla="*/ 3 w 20"/>
                  <a:gd name="T37" fmla="*/ 23 h 39"/>
                  <a:gd name="T38" fmla="*/ 3 w 20"/>
                  <a:gd name="T39" fmla="*/ 20 h 39"/>
                  <a:gd name="T40" fmla="*/ 4 w 20"/>
                  <a:gd name="T41" fmla="*/ 17 h 39"/>
                  <a:gd name="T42" fmla="*/ 9 w 20"/>
                  <a:gd name="T43" fmla="*/ 14 h 39"/>
                  <a:gd name="T44" fmla="*/ 13 w 20"/>
                  <a:gd name="T45" fmla="*/ 8 h 39"/>
                  <a:gd name="T46" fmla="*/ 13 w 20"/>
                  <a:gd name="T47" fmla="*/ 6 h 39"/>
                  <a:gd name="T48" fmla="*/ 14 w 20"/>
                  <a:gd name="T49" fmla="*/ 6 h 39"/>
                  <a:gd name="T50" fmla="*/ 14 w 20"/>
                  <a:gd name="T51" fmla="*/ 8 h 39"/>
                  <a:gd name="T52" fmla="*/ 16 w 20"/>
                  <a:gd name="T53" fmla="*/ 8 h 39"/>
                  <a:gd name="T54" fmla="*/ 19 w 20"/>
                  <a:gd name="T55" fmla="*/ 8 h 39"/>
                  <a:gd name="T56" fmla="*/ 19 w 20"/>
                  <a:gd name="T57" fmla="*/ 12 h 39"/>
                  <a:gd name="T58" fmla="*/ 16 w 20"/>
                  <a:gd name="T59" fmla="*/ 14 h 39"/>
                  <a:gd name="T60" fmla="*/ 16 w 20"/>
                  <a:gd name="T61" fmla="*/ 16 h 39"/>
                  <a:gd name="T62" fmla="*/ 16 w 20"/>
                  <a:gd name="T63" fmla="*/ 17 h 39"/>
                  <a:gd name="T64" fmla="*/ 19 w 20"/>
                  <a:gd name="T65" fmla="*/ 20 h 39"/>
                  <a:gd name="T66" fmla="*/ 20 w 20"/>
                  <a:gd name="T67" fmla="*/ 17 h 39"/>
                  <a:gd name="T68" fmla="*/ 16 w 20"/>
                  <a:gd name="T69" fmla="*/ 6 h 39"/>
                  <a:gd name="T70" fmla="*/ 14 w 20"/>
                  <a:gd name="T71" fmla="*/ 6 h 39"/>
                  <a:gd name="T72" fmla="*/ 14 w 20"/>
                  <a:gd name="T73" fmla="*/ 6 h 39"/>
                  <a:gd name="T74" fmla="*/ 19 w 20"/>
                  <a:gd name="T75" fmla="*/ 1 h 39"/>
                  <a:gd name="T76" fmla="*/ 20 w 20"/>
                  <a:gd name="T77" fmla="*/ 0 h 39"/>
                  <a:gd name="T78" fmla="*/ 19 w 20"/>
                  <a:gd name="T7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 h="39">
                    <a:moveTo>
                      <a:pt x="20" y="17"/>
                    </a:moveTo>
                    <a:lnTo>
                      <a:pt x="20" y="20"/>
                    </a:lnTo>
                    <a:lnTo>
                      <a:pt x="20" y="20"/>
                    </a:lnTo>
                    <a:lnTo>
                      <a:pt x="20" y="22"/>
                    </a:lnTo>
                    <a:lnTo>
                      <a:pt x="19" y="26"/>
                    </a:lnTo>
                    <a:lnTo>
                      <a:pt x="16" y="28"/>
                    </a:lnTo>
                    <a:lnTo>
                      <a:pt x="16" y="28"/>
                    </a:lnTo>
                    <a:lnTo>
                      <a:pt x="16" y="30"/>
                    </a:lnTo>
                    <a:lnTo>
                      <a:pt x="16" y="30"/>
                    </a:lnTo>
                    <a:lnTo>
                      <a:pt x="14" y="30"/>
                    </a:lnTo>
                    <a:lnTo>
                      <a:pt x="13" y="32"/>
                    </a:lnTo>
                    <a:lnTo>
                      <a:pt x="10" y="36"/>
                    </a:lnTo>
                    <a:lnTo>
                      <a:pt x="10" y="38"/>
                    </a:lnTo>
                    <a:lnTo>
                      <a:pt x="9" y="39"/>
                    </a:lnTo>
                    <a:lnTo>
                      <a:pt x="9" y="38"/>
                    </a:lnTo>
                    <a:lnTo>
                      <a:pt x="9" y="36"/>
                    </a:lnTo>
                    <a:lnTo>
                      <a:pt x="7" y="38"/>
                    </a:lnTo>
                    <a:lnTo>
                      <a:pt x="7" y="36"/>
                    </a:lnTo>
                    <a:lnTo>
                      <a:pt x="4" y="36"/>
                    </a:lnTo>
                    <a:lnTo>
                      <a:pt x="4" y="33"/>
                    </a:lnTo>
                    <a:lnTo>
                      <a:pt x="4" y="32"/>
                    </a:lnTo>
                    <a:lnTo>
                      <a:pt x="3" y="32"/>
                    </a:lnTo>
                    <a:lnTo>
                      <a:pt x="3" y="32"/>
                    </a:lnTo>
                    <a:lnTo>
                      <a:pt x="0" y="33"/>
                    </a:lnTo>
                    <a:lnTo>
                      <a:pt x="0" y="33"/>
                    </a:lnTo>
                    <a:lnTo>
                      <a:pt x="0" y="32"/>
                    </a:lnTo>
                    <a:lnTo>
                      <a:pt x="3" y="32"/>
                    </a:lnTo>
                    <a:lnTo>
                      <a:pt x="3" y="30"/>
                    </a:lnTo>
                    <a:lnTo>
                      <a:pt x="3" y="30"/>
                    </a:lnTo>
                    <a:lnTo>
                      <a:pt x="3" y="28"/>
                    </a:lnTo>
                    <a:lnTo>
                      <a:pt x="0" y="30"/>
                    </a:lnTo>
                    <a:lnTo>
                      <a:pt x="0" y="30"/>
                    </a:lnTo>
                    <a:lnTo>
                      <a:pt x="3" y="26"/>
                    </a:lnTo>
                    <a:lnTo>
                      <a:pt x="3" y="23"/>
                    </a:lnTo>
                    <a:lnTo>
                      <a:pt x="3" y="23"/>
                    </a:lnTo>
                    <a:lnTo>
                      <a:pt x="0" y="26"/>
                    </a:lnTo>
                    <a:lnTo>
                      <a:pt x="0" y="26"/>
                    </a:lnTo>
                    <a:lnTo>
                      <a:pt x="3" y="23"/>
                    </a:lnTo>
                    <a:lnTo>
                      <a:pt x="3" y="22"/>
                    </a:lnTo>
                    <a:lnTo>
                      <a:pt x="3" y="20"/>
                    </a:lnTo>
                    <a:lnTo>
                      <a:pt x="4" y="20"/>
                    </a:lnTo>
                    <a:lnTo>
                      <a:pt x="4" y="17"/>
                    </a:lnTo>
                    <a:lnTo>
                      <a:pt x="7" y="16"/>
                    </a:lnTo>
                    <a:lnTo>
                      <a:pt x="9" y="14"/>
                    </a:lnTo>
                    <a:lnTo>
                      <a:pt x="10" y="10"/>
                    </a:lnTo>
                    <a:lnTo>
                      <a:pt x="13" y="8"/>
                    </a:lnTo>
                    <a:lnTo>
                      <a:pt x="13" y="8"/>
                    </a:lnTo>
                    <a:lnTo>
                      <a:pt x="13" y="6"/>
                    </a:lnTo>
                    <a:lnTo>
                      <a:pt x="14" y="6"/>
                    </a:lnTo>
                    <a:lnTo>
                      <a:pt x="14" y="6"/>
                    </a:lnTo>
                    <a:lnTo>
                      <a:pt x="14" y="8"/>
                    </a:lnTo>
                    <a:lnTo>
                      <a:pt x="14" y="8"/>
                    </a:lnTo>
                    <a:lnTo>
                      <a:pt x="16" y="6"/>
                    </a:lnTo>
                    <a:lnTo>
                      <a:pt x="16" y="8"/>
                    </a:lnTo>
                    <a:lnTo>
                      <a:pt x="19" y="8"/>
                    </a:lnTo>
                    <a:lnTo>
                      <a:pt x="19" y="8"/>
                    </a:lnTo>
                    <a:lnTo>
                      <a:pt x="19" y="10"/>
                    </a:lnTo>
                    <a:lnTo>
                      <a:pt x="19" y="12"/>
                    </a:lnTo>
                    <a:lnTo>
                      <a:pt x="19" y="12"/>
                    </a:lnTo>
                    <a:lnTo>
                      <a:pt x="16" y="14"/>
                    </a:lnTo>
                    <a:lnTo>
                      <a:pt x="16" y="14"/>
                    </a:lnTo>
                    <a:lnTo>
                      <a:pt x="16" y="16"/>
                    </a:lnTo>
                    <a:lnTo>
                      <a:pt x="16" y="17"/>
                    </a:lnTo>
                    <a:lnTo>
                      <a:pt x="16" y="17"/>
                    </a:lnTo>
                    <a:lnTo>
                      <a:pt x="16" y="20"/>
                    </a:lnTo>
                    <a:lnTo>
                      <a:pt x="19" y="20"/>
                    </a:lnTo>
                    <a:lnTo>
                      <a:pt x="20" y="17"/>
                    </a:lnTo>
                    <a:lnTo>
                      <a:pt x="20" y="17"/>
                    </a:lnTo>
                    <a:close/>
                    <a:moveTo>
                      <a:pt x="19" y="1"/>
                    </a:moveTo>
                    <a:lnTo>
                      <a:pt x="16" y="6"/>
                    </a:lnTo>
                    <a:lnTo>
                      <a:pt x="16" y="4"/>
                    </a:lnTo>
                    <a:lnTo>
                      <a:pt x="14" y="6"/>
                    </a:lnTo>
                    <a:lnTo>
                      <a:pt x="14" y="6"/>
                    </a:lnTo>
                    <a:lnTo>
                      <a:pt x="14" y="6"/>
                    </a:lnTo>
                    <a:lnTo>
                      <a:pt x="16" y="4"/>
                    </a:lnTo>
                    <a:lnTo>
                      <a:pt x="19" y="1"/>
                    </a:lnTo>
                    <a:lnTo>
                      <a:pt x="19" y="0"/>
                    </a:lnTo>
                    <a:lnTo>
                      <a:pt x="20" y="0"/>
                    </a:lnTo>
                    <a:lnTo>
                      <a:pt x="20" y="0"/>
                    </a:lnTo>
                    <a:lnTo>
                      <a:pt x="19" y="1"/>
                    </a:lnTo>
                    <a:lnTo>
                      <a:pt x="19" y="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7" name="Rectangle 1008">
                <a:extLst>
                  <a:ext uri="{FF2B5EF4-FFF2-40B4-BE49-F238E27FC236}">
                    <a16:creationId xmlns:a16="http://schemas.microsoft.com/office/drawing/2014/main" id="{6C3B9ED2-9890-4AA5-BEE3-8B491A3B541C}"/>
                  </a:ext>
                </a:extLst>
              </p:cNvPr>
              <p:cNvSpPr>
                <a:spLocks noChangeArrowheads="1"/>
              </p:cNvSpPr>
              <p:nvPr/>
            </p:nvSpPr>
            <p:spPr bwMode="auto">
              <a:xfrm>
                <a:off x="4679951" y="3709988"/>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8" name="Freeform 1009">
                <a:extLst>
                  <a:ext uri="{FF2B5EF4-FFF2-40B4-BE49-F238E27FC236}">
                    <a16:creationId xmlns:a16="http://schemas.microsoft.com/office/drawing/2014/main" id="{43127601-E31F-43CD-802B-099BDD4B5E86}"/>
                  </a:ext>
                </a:extLst>
              </p:cNvPr>
              <p:cNvSpPr>
                <a:spLocks/>
              </p:cNvSpPr>
              <p:nvPr/>
            </p:nvSpPr>
            <p:spPr bwMode="auto">
              <a:xfrm>
                <a:off x="4294188" y="3524250"/>
                <a:ext cx="11113" cy="25400"/>
              </a:xfrm>
              <a:custGeom>
                <a:avLst/>
                <a:gdLst>
                  <a:gd name="T0" fmla="*/ 7 w 7"/>
                  <a:gd name="T1" fmla="*/ 0 h 16"/>
                  <a:gd name="T2" fmla="*/ 7 w 7"/>
                  <a:gd name="T3" fmla="*/ 4 h 16"/>
                  <a:gd name="T4" fmla="*/ 7 w 7"/>
                  <a:gd name="T5" fmla="*/ 6 h 16"/>
                  <a:gd name="T6" fmla="*/ 6 w 7"/>
                  <a:gd name="T7" fmla="*/ 10 h 16"/>
                  <a:gd name="T8" fmla="*/ 3 w 7"/>
                  <a:gd name="T9" fmla="*/ 16 h 16"/>
                  <a:gd name="T10" fmla="*/ 1 w 7"/>
                  <a:gd name="T11" fmla="*/ 14 h 16"/>
                  <a:gd name="T12" fmla="*/ 0 w 7"/>
                  <a:gd name="T13" fmla="*/ 11 h 16"/>
                  <a:gd name="T14" fmla="*/ 0 w 7"/>
                  <a:gd name="T15" fmla="*/ 7 h 16"/>
                  <a:gd name="T16" fmla="*/ 3 w 7"/>
                  <a:gd name="T17" fmla="*/ 1 h 16"/>
                  <a:gd name="T18" fmla="*/ 7 w 7"/>
                  <a:gd name="T19" fmla="*/ 0 h 16"/>
                  <a:gd name="T20" fmla="*/ 7 w 7"/>
                  <a:gd name="T21" fmla="*/ 0 h 16"/>
                  <a:gd name="T22" fmla="*/ 7 w 7"/>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16">
                    <a:moveTo>
                      <a:pt x="7" y="0"/>
                    </a:moveTo>
                    <a:lnTo>
                      <a:pt x="7" y="4"/>
                    </a:lnTo>
                    <a:lnTo>
                      <a:pt x="7" y="6"/>
                    </a:lnTo>
                    <a:lnTo>
                      <a:pt x="6" y="10"/>
                    </a:lnTo>
                    <a:lnTo>
                      <a:pt x="3" y="16"/>
                    </a:lnTo>
                    <a:lnTo>
                      <a:pt x="1" y="14"/>
                    </a:lnTo>
                    <a:lnTo>
                      <a:pt x="0" y="11"/>
                    </a:lnTo>
                    <a:lnTo>
                      <a:pt x="0" y="7"/>
                    </a:lnTo>
                    <a:lnTo>
                      <a:pt x="3" y="1"/>
                    </a:lnTo>
                    <a:lnTo>
                      <a:pt x="7" y="0"/>
                    </a:lnTo>
                    <a:lnTo>
                      <a:pt x="7" y="0"/>
                    </a:lnTo>
                    <a:lnTo>
                      <a:pt x="7"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9" name="Freeform 1010">
                <a:extLst>
                  <a:ext uri="{FF2B5EF4-FFF2-40B4-BE49-F238E27FC236}">
                    <a16:creationId xmlns:a16="http://schemas.microsoft.com/office/drawing/2014/main" id="{E35C947E-174D-4417-A12E-7B01E2BE9058}"/>
                  </a:ext>
                </a:extLst>
              </p:cNvPr>
              <p:cNvSpPr>
                <a:spLocks/>
              </p:cNvSpPr>
              <p:nvPr/>
            </p:nvSpPr>
            <p:spPr bwMode="auto">
              <a:xfrm>
                <a:off x="3846513" y="3586163"/>
                <a:ext cx="12700" cy="85725"/>
              </a:xfrm>
              <a:custGeom>
                <a:avLst/>
                <a:gdLst>
                  <a:gd name="T0" fmla="*/ 8 w 8"/>
                  <a:gd name="T1" fmla="*/ 53 h 54"/>
                  <a:gd name="T2" fmla="*/ 8 w 8"/>
                  <a:gd name="T3" fmla="*/ 53 h 54"/>
                  <a:gd name="T4" fmla="*/ 8 w 8"/>
                  <a:gd name="T5" fmla="*/ 50 h 54"/>
                  <a:gd name="T6" fmla="*/ 8 w 8"/>
                  <a:gd name="T7" fmla="*/ 48 h 54"/>
                  <a:gd name="T8" fmla="*/ 6 w 8"/>
                  <a:gd name="T9" fmla="*/ 48 h 54"/>
                  <a:gd name="T10" fmla="*/ 6 w 8"/>
                  <a:gd name="T11" fmla="*/ 47 h 54"/>
                  <a:gd name="T12" fmla="*/ 6 w 8"/>
                  <a:gd name="T13" fmla="*/ 44 h 54"/>
                  <a:gd name="T14" fmla="*/ 6 w 8"/>
                  <a:gd name="T15" fmla="*/ 42 h 54"/>
                  <a:gd name="T16" fmla="*/ 6 w 8"/>
                  <a:gd name="T17" fmla="*/ 42 h 54"/>
                  <a:gd name="T18" fmla="*/ 6 w 8"/>
                  <a:gd name="T19" fmla="*/ 40 h 54"/>
                  <a:gd name="T20" fmla="*/ 6 w 8"/>
                  <a:gd name="T21" fmla="*/ 38 h 54"/>
                  <a:gd name="T22" fmla="*/ 4 w 8"/>
                  <a:gd name="T23" fmla="*/ 37 h 54"/>
                  <a:gd name="T24" fmla="*/ 4 w 8"/>
                  <a:gd name="T25" fmla="*/ 37 h 54"/>
                  <a:gd name="T26" fmla="*/ 4 w 8"/>
                  <a:gd name="T27" fmla="*/ 34 h 54"/>
                  <a:gd name="T28" fmla="*/ 4 w 8"/>
                  <a:gd name="T29" fmla="*/ 32 h 54"/>
                  <a:gd name="T30" fmla="*/ 4 w 8"/>
                  <a:gd name="T31" fmla="*/ 32 h 54"/>
                  <a:gd name="T32" fmla="*/ 4 w 8"/>
                  <a:gd name="T33" fmla="*/ 31 h 54"/>
                  <a:gd name="T34" fmla="*/ 4 w 8"/>
                  <a:gd name="T35" fmla="*/ 28 h 54"/>
                  <a:gd name="T36" fmla="*/ 4 w 8"/>
                  <a:gd name="T37" fmla="*/ 26 h 54"/>
                  <a:gd name="T38" fmla="*/ 4 w 8"/>
                  <a:gd name="T39" fmla="*/ 26 h 54"/>
                  <a:gd name="T40" fmla="*/ 4 w 8"/>
                  <a:gd name="T41" fmla="*/ 25 h 54"/>
                  <a:gd name="T42" fmla="*/ 2 w 8"/>
                  <a:gd name="T43" fmla="*/ 22 h 54"/>
                  <a:gd name="T44" fmla="*/ 2 w 8"/>
                  <a:gd name="T45" fmla="*/ 21 h 54"/>
                  <a:gd name="T46" fmla="*/ 2 w 8"/>
                  <a:gd name="T47" fmla="*/ 21 h 54"/>
                  <a:gd name="T48" fmla="*/ 2 w 8"/>
                  <a:gd name="T49" fmla="*/ 18 h 54"/>
                  <a:gd name="T50" fmla="*/ 2 w 8"/>
                  <a:gd name="T51" fmla="*/ 16 h 54"/>
                  <a:gd name="T52" fmla="*/ 2 w 8"/>
                  <a:gd name="T53" fmla="*/ 16 h 54"/>
                  <a:gd name="T54" fmla="*/ 2 w 8"/>
                  <a:gd name="T55" fmla="*/ 15 h 54"/>
                  <a:gd name="T56" fmla="*/ 2 w 8"/>
                  <a:gd name="T57" fmla="*/ 12 h 54"/>
                  <a:gd name="T58" fmla="*/ 2 w 8"/>
                  <a:gd name="T59" fmla="*/ 10 h 54"/>
                  <a:gd name="T60" fmla="*/ 2 w 8"/>
                  <a:gd name="T61" fmla="*/ 10 h 54"/>
                  <a:gd name="T62" fmla="*/ 2 w 8"/>
                  <a:gd name="T63" fmla="*/ 9 h 54"/>
                  <a:gd name="T64" fmla="*/ 2 w 8"/>
                  <a:gd name="T65" fmla="*/ 6 h 54"/>
                  <a:gd name="T66" fmla="*/ 2 w 8"/>
                  <a:gd name="T67" fmla="*/ 4 h 54"/>
                  <a:gd name="T68" fmla="*/ 0 w 8"/>
                  <a:gd name="T69" fmla="*/ 4 h 54"/>
                  <a:gd name="T70" fmla="*/ 0 w 8"/>
                  <a:gd name="T71" fmla="*/ 3 h 54"/>
                  <a:gd name="T72" fmla="*/ 0 w 8"/>
                  <a:gd name="T73" fmla="*/ 0 h 54"/>
                  <a:gd name="T74" fmla="*/ 0 w 8"/>
                  <a:gd name="T75" fmla="*/ 0 h 54"/>
                  <a:gd name="T76" fmla="*/ 2 w 8"/>
                  <a:gd name="T77" fmla="*/ 18 h 54"/>
                  <a:gd name="T78" fmla="*/ 4 w 8"/>
                  <a:gd name="T79" fmla="*/ 32 h 54"/>
                  <a:gd name="T80" fmla="*/ 6 w 8"/>
                  <a:gd name="T81" fmla="*/ 40 h 54"/>
                  <a:gd name="T82" fmla="*/ 8 w 8"/>
                  <a:gd name="T83" fmla="*/ 50 h 54"/>
                  <a:gd name="T84" fmla="*/ 8 w 8"/>
                  <a:gd name="T8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 h="54">
                    <a:moveTo>
                      <a:pt x="8" y="54"/>
                    </a:moveTo>
                    <a:lnTo>
                      <a:pt x="8" y="53"/>
                    </a:lnTo>
                    <a:lnTo>
                      <a:pt x="8" y="53"/>
                    </a:lnTo>
                    <a:lnTo>
                      <a:pt x="8" y="53"/>
                    </a:lnTo>
                    <a:lnTo>
                      <a:pt x="8" y="53"/>
                    </a:lnTo>
                    <a:lnTo>
                      <a:pt x="8" y="53"/>
                    </a:lnTo>
                    <a:lnTo>
                      <a:pt x="8" y="53"/>
                    </a:lnTo>
                    <a:lnTo>
                      <a:pt x="8" y="50"/>
                    </a:lnTo>
                    <a:lnTo>
                      <a:pt x="8" y="50"/>
                    </a:lnTo>
                    <a:lnTo>
                      <a:pt x="8" y="50"/>
                    </a:lnTo>
                    <a:lnTo>
                      <a:pt x="8" y="50"/>
                    </a:lnTo>
                    <a:lnTo>
                      <a:pt x="8" y="48"/>
                    </a:lnTo>
                    <a:lnTo>
                      <a:pt x="8" y="48"/>
                    </a:lnTo>
                    <a:lnTo>
                      <a:pt x="8" y="48"/>
                    </a:lnTo>
                    <a:lnTo>
                      <a:pt x="6" y="48"/>
                    </a:lnTo>
                    <a:lnTo>
                      <a:pt x="6" y="47"/>
                    </a:lnTo>
                    <a:lnTo>
                      <a:pt x="6" y="47"/>
                    </a:lnTo>
                    <a:lnTo>
                      <a:pt x="6" y="47"/>
                    </a:lnTo>
                    <a:lnTo>
                      <a:pt x="6" y="47"/>
                    </a:lnTo>
                    <a:lnTo>
                      <a:pt x="6" y="44"/>
                    </a:lnTo>
                    <a:lnTo>
                      <a:pt x="6" y="44"/>
                    </a:lnTo>
                    <a:lnTo>
                      <a:pt x="6" y="44"/>
                    </a:lnTo>
                    <a:lnTo>
                      <a:pt x="6" y="44"/>
                    </a:lnTo>
                    <a:lnTo>
                      <a:pt x="6" y="42"/>
                    </a:lnTo>
                    <a:lnTo>
                      <a:pt x="6" y="42"/>
                    </a:lnTo>
                    <a:lnTo>
                      <a:pt x="6" y="42"/>
                    </a:lnTo>
                    <a:lnTo>
                      <a:pt x="6" y="42"/>
                    </a:lnTo>
                    <a:lnTo>
                      <a:pt x="6" y="40"/>
                    </a:lnTo>
                    <a:lnTo>
                      <a:pt x="6" y="40"/>
                    </a:lnTo>
                    <a:lnTo>
                      <a:pt x="6" y="40"/>
                    </a:lnTo>
                    <a:lnTo>
                      <a:pt x="6" y="40"/>
                    </a:lnTo>
                    <a:lnTo>
                      <a:pt x="6" y="38"/>
                    </a:lnTo>
                    <a:lnTo>
                      <a:pt x="6" y="38"/>
                    </a:lnTo>
                    <a:lnTo>
                      <a:pt x="6" y="38"/>
                    </a:lnTo>
                    <a:lnTo>
                      <a:pt x="4" y="38"/>
                    </a:lnTo>
                    <a:lnTo>
                      <a:pt x="4" y="37"/>
                    </a:lnTo>
                    <a:lnTo>
                      <a:pt x="4" y="37"/>
                    </a:lnTo>
                    <a:lnTo>
                      <a:pt x="4" y="37"/>
                    </a:lnTo>
                    <a:lnTo>
                      <a:pt x="4" y="37"/>
                    </a:lnTo>
                    <a:lnTo>
                      <a:pt x="4" y="37"/>
                    </a:lnTo>
                    <a:lnTo>
                      <a:pt x="4" y="34"/>
                    </a:lnTo>
                    <a:lnTo>
                      <a:pt x="4" y="34"/>
                    </a:lnTo>
                    <a:lnTo>
                      <a:pt x="4" y="34"/>
                    </a:lnTo>
                    <a:lnTo>
                      <a:pt x="4" y="34"/>
                    </a:lnTo>
                    <a:lnTo>
                      <a:pt x="4" y="32"/>
                    </a:lnTo>
                    <a:lnTo>
                      <a:pt x="4" y="32"/>
                    </a:lnTo>
                    <a:lnTo>
                      <a:pt x="4" y="32"/>
                    </a:lnTo>
                    <a:lnTo>
                      <a:pt x="4" y="32"/>
                    </a:lnTo>
                    <a:lnTo>
                      <a:pt x="4" y="31"/>
                    </a:lnTo>
                    <a:lnTo>
                      <a:pt x="4" y="31"/>
                    </a:lnTo>
                    <a:lnTo>
                      <a:pt x="4" y="31"/>
                    </a:lnTo>
                    <a:lnTo>
                      <a:pt x="4" y="31"/>
                    </a:lnTo>
                    <a:lnTo>
                      <a:pt x="4" y="28"/>
                    </a:lnTo>
                    <a:lnTo>
                      <a:pt x="4" y="28"/>
                    </a:lnTo>
                    <a:lnTo>
                      <a:pt x="4" y="28"/>
                    </a:lnTo>
                    <a:lnTo>
                      <a:pt x="4" y="28"/>
                    </a:lnTo>
                    <a:lnTo>
                      <a:pt x="4" y="26"/>
                    </a:lnTo>
                    <a:lnTo>
                      <a:pt x="4" y="26"/>
                    </a:lnTo>
                    <a:lnTo>
                      <a:pt x="4" y="26"/>
                    </a:lnTo>
                    <a:lnTo>
                      <a:pt x="4" y="26"/>
                    </a:lnTo>
                    <a:lnTo>
                      <a:pt x="4" y="25"/>
                    </a:lnTo>
                    <a:lnTo>
                      <a:pt x="4" y="25"/>
                    </a:lnTo>
                    <a:lnTo>
                      <a:pt x="4" y="25"/>
                    </a:lnTo>
                    <a:lnTo>
                      <a:pt x="2" y="25"/>
                    </a:lnTo>
                    <a:lnTo>
                      <a:pt x="2" y="25"/>
                    </a:lnTo>
                    <a:lnTo>
                      <a:pt x="2" y="22"/>
                    </a:lnTo>
                    <a:lnTo>
                      <a:pt x="2" y="22"/>
                    </a:lnTo>
                    <a:lnTo>
                      <a:pt x="2" y="22"/>
                    </a:lnTo>
                    <a:lnTo>
                      <a:pt x="2" y="21"/>
                    </a:lnTo>
                    <a:lnTo>
                      <a:pt x="2" y="21"/>
                    </a:lnTo>
                    <a:lnTo>
                      <a:pt x="2" y="21"/>
                    </a:lnTo>
                    <a:lnTo>
                      <a:pt x="2" y="21"/>
                    </a:lnTo>
                    <a:lnTo>
                      <a:pt x="2" y="18"/>
                    </a:lnTo>
                    <a:lnTo>
                      <a:pt x="2" y="18"/>
                    </a:lnTo>
                    <a:lnTo>
                      <a:pt x="2" y="18"/>
                    </a:lnTo>
                    <a:lnTo>
                      <a:pt x="2" y="18"/>
                    </a:lnTo>
                    <a:lnTo>
                      <a:pt x="2" y="18"/>
                    </a:lnTo>
                    <a:lnTo>
                      <a:pt x="2" y="16"/>
                    </a:lnTo>
                    <a:lnTo>
                      <a:pt x="2" y="16"/>
                    </a:lnTo>
                    <a:lnTo>
                      <a:pt x="2" y="16"/>
                    </a:lnTo>
                    <a:lnTo>
                      <a:pt x="2" y="16"/>
                    </a:lnTo>
                    <a:lnTo>
                      <a:pt x="2" y="15"/>
                    </a:lnTo>
                    <a:lnTo>
                      <a:pt x="2" y="15"/>
                    </a:lnTo>
                    <a:lnTo>
                      <a:pt x="2" y="15"/>
                    </a:lnTo>
                    <a:lnTo>
                      <a:pt x="2" y="15"/>
                    </a:lnTo>
                    <a:lnTo>
                      <a:pt x="2" y="12"/>
                    </a:lnTo>
                    <a:lnTo>
                      <a:pt x="2" y="12"/>
                    </a:lnTo>
                    <a:lnTo>
                      <a:pt x="2" y="12"/>
                    </a:lnTo>
                    <a:lnTo>
                      <a:pt x="2" y="12"/>
                    </a:lnTo>
                    <a:lnTo>
                      <a:pt x="2" y="10"/>
                    </a:lnTo>
                    <a:lnTo>
                      <a:pt x="2" y="10"/>
                    </a:lnTo>
                    <a:lnTo>
                      <a:pt x="2" y="10"/>
                    </a:lnTo>
                    <a:lnTo>
                      <a:pt x="2" y="10"/>
                    </a:lnTo>
                    <a:lnTo>
                      <a:pt x="2" y="9"/>
                    </a:lnTo>
                    <a:lnTo>
                      <a:pt x="2" y="9"/>
                    </a:lnTo>
                    <a:lnTo>
                      <a:pt x="2" y="9"/>
                    </a:lnTo>
                    <a:lnTo>
                      <a:pt x="2" y="9"/>
                    </a:lnTo>
                    <a:lnTo>
                      <a:pt x="2" y="6"/>
                    </a:lnTo>
                    <a:lnTo>
                      <a:pt x="2" y="6"/>
                    </a:lnTo>
                    <a:lnTo>
                      <a:pt x="2" y="6"/>
                    </a:lnTo>
                    <a:lnTo>
                      <a:pt x="2" y="6"/>
                    </a:lnTo>
                    <a:lnTo>
                      <a:pt x="2" y="4"/>
                    </a:lnTo>
                    <a:lnTo>
                      <a:pt x="2" y="4"/>
                    </a:lnTo>
                    <a:lnTo>
                      <a:pt x="2" y="4"/>
                    </a:lnTo>
                    <a:lnTo>
                      <a:pt x="0" y="4"/>
                    </a:lnTo>
                    <a:lnTo>
                      <a:pt x="0" y="3"/>
                    </a:lnTo>
                    <a:lnTo>
                      <a:pt x="0" y="3"/>
                    </a:lnTo>
                    <a:lnTo>
                      <a:pt x="0" y="3"/>
                    </a:lnTo>
                    <a:lnTo>
                      <a:pt x="0" y="3"/>
                    </a:lnTo>
                    <a:lnTo>
                      <a:pt x="0" y="3"/>
                    </a:lnTo>
                    <a:lnTo>
                      <a:pt x="0" y="0"/>
                    </a:lnTo>
                    <a:lnTo>
                      <a:pt x="0" y="0"/>
                    </a:lnTo>
                    <a:lnTo>
                      <a:pt x="0" y="0"/>
                    </a:lnTo>
                    <a:lnTo>
                      <a:pt x="0" y="0"/>
                    </a:lnTo>
                    <a:lnTo>
                      <a:pt x="2" y="4"/>
                    </a:lnTo>
                    <a:lnTo>
                      <a:pt x="2" y="15"/>
                    </a:lnTo>
                    <a:lnTo>
                      <a:pt x="2" y="18"/>
                    </a:lnTo>
                    <a:lnTo>
                      <a:pt x="4" y="25"/>
                    </a:lnTo>
                    <a:lnTo>
                      <a:pt x="4" y="31"/>
                    </a:lnTo>
                    <a:lnTo>
                      <a:pt x="4" y="32"/>
                    </a:lnTo>
                    <a:lnTo>
                      <a:pt x="6" y="37"/>
                    </a:lnTo>
                    <a:lnTo>
                      <a:pt x="6" y="38"/>
                    </a:lnTo>
                    <a:lnTo>
                      <a:pt x="6" y="40"/>
                    </a:lnTo>
                    <a:lnTo>
                      <a:pt x="6" y="42"/>
                    </a:lnTo>
                    <a:lnTo>
                      <a:pt x="6" y="47"/>
                    </a:lnTo>
                    <a:lnTo>
                      <a:pt x="8" y="50"/>
                    </a:lnTo>
                    <a:lnTo>
                      <a:pt x="8" y="53"/>
                    </a:lnTo>
                    <a:lnTo>
                      <a:pt x="8" y="54"/>
                    </a:lnTo>
                    <a:lnTo>
                      <a:pt x="8" y="5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0" name="Freeform 1011">
                <a:extLst>
                  <a:ext uri="{FF2B5EF4-FFF2-40B4-BE49-F238E27FC236}">
                    <a16:creationId xmlns:a16="http://schemas.microsoft.com/office/drawing/2014/main" id="{723E139E-BE68-49E9-93BF-51EA3D842FB7}"/>
                  </a:ext>
                </a:extLst>
              </p:cNvPr>
              <p:cNvSpPr>
                <a:spLocks/>
              </p:cNvSpPr>
              <p:nvPr/>
            </p:nvSpPr>
            <p:spPr bwMode="auto">
              <a:xfrm>
                <a:off x="3846513" y="3546475"/>
                <a:ext cx="0" cy="38100"/>
              </a:xfrm>
              <a:custGeom>
                <a:avLst/>
                <a:gdLst>
                  <a:gd name="T0" fmla="*/ 0 h 24"/>
                  <a:gd name="T1" fmla="*/ 8 h 24"/>
                  <a:gd name="T2" fmla="*/ 9 h 24"/>
                  <a:gd name="T3" fmla="*/ 13 h 24"/>
                  <a:gd name="T4" fmla="*/ 18 h 24"/>
                  <a:gd name="T5" fmla="*/ 19 h 24"/>
                  <a:gd name="T6" fmla="*/ 24 h 24"/>
                  <a:gd name="T7" fmla="*/ 22 h 24"/>
                  <a:gd name="T8" fmla="*/ 22 h 24"/>
                  <a:gd name="T9" fmla="*/ 22 h 24"/>
                  <a:gd name="T10" fmla="*/ 22 h 24"/>
                  <a:gd name="T11" fmla="*/ 22 h 24"/>
                  <a:gd name="T12" fmla="*/ 19 h 24"/>
                  <a:gd name="T13" fmla="*/ 19 h 24"/>
                  <a:gd name="T14" fmla="*/ 19 h 24"/>
                  <a:gd name="T15" fmla="*/ 19 h 24"/>
                  <a:gd name="T16" fmla="*/ 18 h 24"/>
                  <a:gd name="T17" fmla="*/ 18 h 24"/>
                  <a:gd name="T18" fmla="*/ 18 h 24"/>
                  <a:gd name="T19" fmla="*/ 18 h 24"/>
                  <a:gd name="T20" fmla="*/ 15 h 24"/>
                  <a:gd name="T21" fmla="*/ 15 h 24"/>
                  <a:gd name="T22" fmla="*/ 15 h 24"/>
                  <a:gd name="T23" fmla="*/ 15 h 24"/>
                  <a:gd name="T24" fmla="*/ 13 h 24"/>
                  <a:gd name="T25" fmla="*/ 13 h 24"/>
                  <a:gd name="T26" fmla="*/ 13 h 24"/>
                  <a:gd name="T27" fmla="*/ 13 h 24"/>
                  <a:gd name="T28" fmla="*/ 12 h 24"/>
                  <a:gd name="T29" fmla="*/ 12 h 24"/>
                  <a:gd name="T30" fmla="*/ 12 h 24"/>
                  <a:gd name="T31" fmla="*/ 12 h 24"/>
                  <a:gd name="T32" fmla="*/ 9 h 24"/>
                  <a:gd name="T33" fmla="*/ 9 h 24"/>
                  <a:gd name="T34" fmla="*/ 9 h 24"/>
                  <a:gd name="T35" fmla="*/ 9 h 24"/>
                  <a:gd name="T36" fmla="*/ 8 h 24"/>
                  <a:gd name="T37" fmla="*/ 8 h 24"/>
                  <a:gd name="T38" fmla="*/ 8 h 24"/>
                  <a:gd name="T39" fmla="*/ 8 h 24"/>
                  <a:gd name="T40" fmla="*/ 6 h 24"/>
                  <a:gd name="T41" fmla="*/ 6 h 24"/>
                  <a:gd name="T42" fmla="*/ 6 h 24"/>
                  <a:gd name="T43" fmla="*/ 6 h 24"/>
                  <a:gd name="T44" fmla="*/ 3 h 24"/>
                  <a:gd name="T45" fmla="*/ 3 h 24"/>
                  <a:gd name="T46" fmla="*/ 3 h 24"/>
                  <a:gd name="T47" fmla="*/ 3 h 24"/>
                  <a:gd name="T48" fmla="*/ 2 h 24"/>
                  <a:gd name="T49" fmla="*/ 2 h 24"/>
                  <a:gd name="T50" fmla="*/ 2 h 24"/>
                  <a:gd name="T51" fmla="*/ 2 h 24"/>
                  <a:gd name="T52" fmla="*/ 0 h 24"/>
                  <a:gd name="T53" fmla="*/ 0 h 24"/>
                  <a:gd name="T54" fmla="*/ 0 h 24"/>
                  <a:gd name="T55" fmla="*/ 0 h 24"/>
                  <a:gd name="T56" fmla="*/ 2 h 24"/>
                  <a:gd name="T57" fmla="*/ 0 h 24"/>
                  <a:gd name="T58" fmla="*/ 0 h 24"/>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 ang="0">
                    <a:pos x="0" y="T34"/>
                  </a:cxn>
                  <a:cxn ang="0">
                    <a:pos x="0" y="T35"/>
                  </a:cxn>
                  <a:cxn ang="0">
                    <a:pos x="0" y="T36"/>
                  </a:cxn>
                  <a:cxn ang="0">
                    <a:pos x="0" y="T37"/>
                  </a:cxn>
                  <a:cxn ang="0">
                    <a:pos x="0" y="T38"/>
                  </a:cxn>
                  <a:cxn ang="0">
                    <a:pos x="0" y="T39"/>
                  </a:cxn>
                  <a:cxn ang="0">
                    <a:pos x="0" y="T40"/>
                  </a:cxn>
                  <a:cxn ang="0">
                    <a:pos x="0" y="T41"/>
                  </a:cxn>
                  <a:cxn ang="0">
                    <a:pos x="0" y="T42"/>
                  </a:cxn>
                  <a:cxn ang="0">
                    <a:pos x="0" y="T43"/>
                  </a:cxn>
                  <a:cxn ang="0">
                    <a:pos x="0" y="T44"/>
                  </a:cxn>
                  <a:cxn ang="0">
                    <a:pos x="0" y="T45"/>
                  </a:cxn>
                  <a:cxn ang="0">
                    <a:pos x="0" y="T46"/>
                  </a:cxn>
                  <a:cxn ang="0">
                    <a:pos x="0" y="T47"/>
                  </a:cxn>
                  <a:cxn ang="0">
                    <a:pos x="0" y="T48"/>
                  </a:cxn>
                  <a:cxn ang="0">
                    <a:pos x="0" y="T49"/>
                  </a:cxn>
                  <a:cxn ang="0">
                    <a:pos x="0" y="T50"/>
                  </a:cxn>
                  <a:cxn ang="0">
                    <a:pos x="0" y="T51"/>
                  </a:cxn>
                  <a:cxn ang="0">
                    <a:pos x="0" y="T52"/>
                  </a:cxn>
                  <a:cxn ang="0">
                    <a:pos x="0" y="T53"/>
                  </a:cxn>
                  <a:cxn ang="0">
                    <a:pos x="0" y="T54"/>
                  </a:cxn>
                  <a:cxn ang="0">
                    <a:pos x="0" y="T55"/>
                  </a:cxn>
                  <a:cxn ang="0">
                    <a:pos x="0" y="T56"/>
                  </a:cxn>
                  <a:cxn ang="0">
                    <a:pos x="0" y="T57"/>
                  </a:cxn>
                  <a:cxn ang="0">
                    <a:pos x="0" y="T58"/>
                  </a:cxn>
                </a:cxnLst>
                <a:rect l="0" t="0" r="r" b="b"/>
                <a:pathLst>
                  <a:path h="24">
                    <a:moveTo>
                      <a:pt x="0" y="0"/>
                    </a:moveTo>
                    <a:lnTo>
                      <a:pt x="0" y="8"/>
                    </a:lnTo>
                    <a:lnTo>
                      <a:pt x="0" y="9"/>
                    </a:lnTo>
                    <a:lnTo>
                      <a:pt x="0" y="13"/>
                    </a:lnTo>
                    <a:lnTo>
                      <a:pt x="0" y="18"/>
                    </a:lnTo>
                    <a:lnTo>
                      <a:pt x="0" y="19"/>
                    </a:lnTo>
                    <a:lnTo>
                      <a:pt x="0" y="24"/>
                    </a:lnTo>
                    <a:lnTo>
                      <a:pt x="0" y="22"/>
                    </a:lnTo>
                    <a:lnTo>
                      <a:pt x="0" y="22"/>
                    </a:lnTo>
                    <a:lnTo>
                      <a:pt x="0" y="22"/>
                    </a:lnTo>
                    <a:lnTo>
                      <a:pt x="0" y="22"/>
                    </a:lnTo>
                    <a:lnTo>
                      <a:pt x="0" y="22"/>
                    </a:lnTo>
                    <a:lnTo>
                      <a:pt x="0" y="19"/>
                    </a:lnTo>
                    <a:lnTo>
                      <a:pt x="0" y="19"/>
                    </a:lnTo>
                    <a:lnTo>
                      <a:pt x="0" y="19"/>
                    </a:lnTo>
                    <a:lnTo>
                      <a:pt x="0" y="19"/>
                    </a:lnTo>
                    <a:lnTo>
                      <a:pt x="0" y="18"/>
                    </a:lnTo>
                    <a:lnTo>
                      <a:pt x="0" y="18"/>
                    </a:lnTo>
                    <a:lnTo>
                      <a:pt x="0" y="18"/>
                    </a:lnTo>
                    <a:lnTo>
                      <a:pt x="0" y="18"/>
                    </a:lnTo>
                    <a:lnTo>
                      <a:pt x="0" y="15"/>
                    </a:lnTo>
                    <a:lnTo>
                      <a:pt x="0" y="15"/>
                    </a:lnTo>
                    <a:lnTo>
                      <a:pt x="0" y="15"/>
                    </a:lnTo>
                    <a:lnTo>
                      <a:pt x="0" y="15"/>
                    </a:lnTo>
                    <a:lnTo>
                      <a:pt x="0" y="13"/>
                    </a:lnTo>
                    <a:lnTo>
                      <a:pt x="0" y="13"/>
                    </a:lnTo>
                    <a:lnTo>
                      <a:pt x="0" y="13"/>
                    </a:lnTo>
                    <a:lnTo>
                      <a:pt x="0" y="13"/>
                    </a:lnTo>
                    <a:lnTo>
                      <a:pt x="0" y="12"/>
                    </a:lnTo>
                    <a:lnTo>
                      <a:pt x="0" y="12"/>
                    </a:lnTo>
                    <a:lnTo>
                      <a:pt x="0" y="12"/>
                    </a:lnTo>
                    <a:lnTo>
                      <a:pt x="0" y="12"/>
                    </a:lnTo>
                    <a:lnTo>
                      <a:pt x="0" y="9"/>
                    </a:lnTo>
                    <a:lnTo>
                      <a:pt x="0" y="9"/>
                    </a:lnTo>
                    <a:lnTo>
                      <a:pt x="0" y="9"/>
                    </a:lnTo>
                    <a:lnTo>
                      <a:pt x="0" y="9"/>
                    </a:lnTo>
                    <a:lnTo>
                      <a:pt x="0" y="8"/>
                    </a:lnTo>
                    <a:lnTo>
                      <a:pt x="0" y="8"/>
                    </a:lnTo>
                    <a:lnTo>
                      <a:pt x="0" y="8"/>
                    </a:lnTo>
                    <a:lnTo>
                      <a:pt x="0" y="8"/>
                    </a:lnTo>
                    <a:lnTo>
                      <a:pt x="0" y="6"/>
                    </a:lnTo>
                    <a:lnTo>
                      <a:pt x="0" y="6"/>
                    </a:lnTo>
                    <a:lnTo>
                      <a:pt x="0" y="6"/>
                    </a:lnTo>
                    <a:lnTo>
                      <a:pt x="0" y="6"/>
                    </a:lnTo>
                    <a:lnTo>
                      <a:pt x="0" y="3"/>
                    </a:lnTo>
                    <a:lnTo>
                      <a:pt x="0" y="3"/>
                    </a:lnTo>
                    <a:lnTo>
                      <a:pt x="0" y="3"/>
                    </a:lnTo>
                    <a:lnTo>
                      <a:pt x="0" y="3"/>
                    </a:lnTo>
                    <a:lnTo>
                      <a:pt x="0" y="2"/>
                    </a:lnTo>
                    <a:lnTo>
                      <a:pt x="0" y="2"/>
                    </a:lnTo>
                    <a:lnTo>
                      <a:pt x="0" y="2"/>
                    </a:lnTo>
                    <a:lnTo>
                      <a:pt x="0" y="2"/>
                    </a:lnTo>
                    <a:lnTo>
                      <a:pt x="0" y="0"/>
                    </a:lnTo>
                    <a:lnTo>
                      <a:pt x="0" y="0"/>
                    </a:lnTo>
                    <a:lnTo>
                      <a:pt x="0" y="0"/>
                    </a:lnTo>
                    <a:lnTo>
                      <a:pt x="0" y="0"/>
                    </a:lnTo>
                    <a:lnTo>
                      <a:pt x="0" y="2"/>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87" name="Freeform 1013">
              <a:extLst>
                <a:ext uri="{FF2B5EF4-FFF2-40B4-BE49-F238E27FC236}">
                  <a16:creationId xmlns:a16="http://schemas.microsoft.com/office/drawing/2014/main" id="{736C4939-CBBA-40C4-B3CB-083B254577C9}"/>
                </a:ext>
              </a:extLst>
            </p:cNvPr>
            <p:cNvSpPr>
              <a:spLocks/>
            </p:cNvSpPr>
            <p:nvPr/>
          </p:nvSpPr>
          <p:spPr bwMode="auto">
            <a:xfrm>
              <a:off x="3968751" y="3224213"/>
              <a:ext cx="49213" cy="53975"/>
            </a:xfrm>
            <a:custGeom>
              <a:avLst/>
              <a:gdLst>
                <a:gd name="T0" fmla="*/ 10 w 31"/>
                <a:gd name="T1" fmla="*/ 28 h 34"/>
                <a:gd name="T2" fmla="*/ 9 w 31"/>
                <a:gd name="T3" fmla="*/ 28 h 34"/>
                <a:gd name="T4" fmla="*/ 6 w 31"/>
                <a:gd name="T5" fmla="*/ 31 h 34"/>
                <a:gd name="T6" fmla="*/ 4 w 31"/>
                <a:gd name="T7" fmla="*/ 32 h 34"/>
                <a:gd name="T8" fmla="*/ 4 w 31"/>
                <a:gd name="T9" fmla="*/ 34 h 34"/>
                <a:gd name="T10" fmla="*/ 0 w 31"/>
                <a:gd name="T11" fmla="*/ 34 h 34"/>
                <a:gd name="T12" fmla="*/ 2 w 31"/>
                <a:gd name="T13" fmla="*/ 32 h 34"/>
                <a:gd name="T14" fmla="*/ 6 w 31"/>
                <a:gd name="T15" fmla="*/ 28 h 34"/>
                <a:gd name="T16" fmla="*/ 6 w 31"/>
                <a:gd name="T17" fmla="*/ 26 h 34"/>
                <a:gd name="T18" fmla="*/ 9 w 31"/>
                <a:gd name="T19" fmla="*/ 25 h 34"/>
                <a:gd name="T20" fmla="*/ 4 w 31"/>
                <a:gd name="T21" fmla="*/ 26 h 34"/>
                <a:gd name="T22" fmla="*/ 4 w 31"/>
                <a:gd name="T23" fmla="*/ 26 h 34"/>
                <a:gd name="T24" fmla="*/ 4 w 31"/>
                <a:gd name="T25" fmla="*/ 25 h 34"/>
                <a:gd name="T26" fmla="*/ 9 w 31"/>
                <a:gd name="T27" fmla="*/ 22 h 34"/>
                <a:gd name="T28" fmla="*/ 9 w 31"/>
                <a:gd name="T29" fmla="*/ 22 h 34"/>
                <a:gd name="T30" fmla="*/ 15 w 31"/>
                <a:gd name="T31" fmla="*/ 16 h 34"/>
                <a:gd name="T32" fmla="*/ 15 w 31"/>
                <a:gd name="T33" fmla="*/ 14 h 34"/>
                <a:gd name="T34" fmla="*/ 15 w 31"/>
                <a:gd name="T35" fmla="*/ 14 h 34"/>
                <a:gd name="T36" fmla="*/ 16 w 31"/>
                <a:gd name="T37" fmla="*/ 10 h 34"/>
                <a:gd name="T38" fmla="*/ 18 w 31"/>
                <a:gd name="T39" fmla="*/ 9 h 34"/>
                <a:gd name="T40" fmla="*/ 22 w 31"/>
                <a:gd name="T41" fmla="*/ 6 h 34"/>
                <a:gd name="T42" fmla="*/ 26 w 31"/>
                <a:gd name="T43" fmla="*/ 4 h 34"/>
                <a:gd name="T44" fmla="*/ 31 w 31"/>
                <a:gd name="T45" fmla="*/ 0 h 34"/>
                <a:gd name="T46" fmla="*/ 28 w 31"/>
                <a:gd name="T47" fmla="*/ 4 h 34"/>
                <a:gd name="T48" fmla="*/ 26 w 31"/>
                <a:gd name="T49" fmla="*/ 6 h 34"/>
                <a:gd name="T50" fmla="*/ 28 w 31"/>
                <a:gd name="T51" fmla="*/ 6 h 34"/>
                <a:gd name="T52" fmla="*/ 31 w 31"/>
                <a:gd name="T53" fmla="*/ 6 h 34"/>
                <a:gd name="T54" fmla="*/ 28 w 31"/>
                <a:gd name="T55" fmla="*/ 10 h 34"/>
                <a:gd name="T56" fmla="*/ 26 w 31"/>
                <a:gd name="T57" fmla="*/ 12 h 34"/>
                <a:gd name="T58" fmla="*/ 22 w 31"/>
                <a:gd name="T59" fmla="*/ 18 h 34"/>
                <a:gd name="T60" fmla="*/ 22 w 31"/>
                <a:gd name="T61" fmla="*/ 20 h 34"/>
                <a:gd name="T62" fmla="*/ 20 w 31"/>
                <a:gd name="T63" fmla="*/ 25 h 34"/>
                <a:gd name="T64" fmla="*/ 16 w 31"/>
                <a:gd name="T65" fmla="*/ 26 h 34"/>
                <a:gd name="T66" fmla="*/ 15 w 31"/>
                <a:gd name="T67" fmla="*/ 28 h 34"/>
                <a:gd name="T68" fmla="*/ 10 w 31"/>
                <a:gd name="T69"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34">
                  <a:moveTo>
                    <a:pt x="10" y="31"/>
                  </a:moveTo>
                  <a:lnTo>
                    <a:pt x="10" y="28"/>
                  </a:lnTo>
                  <a:lnTo>
                    <a:pt x="10" y="28"/>
                  </a:lnTo>
                  <a:lnTo>
                    <a:pt x="9" y="28"/>
                  </a:lnTo>
                  <a:lnTo>
                    <a:pt x="6" y="28"/>
                  </a:lnTo>
                  <a:lnTo>
                    <a:pt x="6" y="31"/>
                  </a:lnTo>
                  <a:lnTo>
                    <a:pt x="4" y="32"/>
                  </a:lnTo>
                  <a:lnTo>
                    <a:pt x="4" y="32"/>
                  </a:lnTo>
                  <a:lnTo>
                    <a:pt x="2" y="34"/>
                  </a:lnTo>
                  <a:lnTo>
                    <a:pt x="4" y="34"/>
                  </a:lnTo>
                  <a:lnTo>
                    <a:pt x="2" y="34"/>
                  </a:lnTo>
                  <a:lnTo>
                    <a:pt x="0" y="34"/>
                  </a:lnTo>
                  <a:lnTo>
                    <a:pt x="0" y="34"/>
                  </a:lnTo>
                  <a:lnTo>
                    <a:pt x="2" y="32"/>
                  </a:lnTo>
                  <a:lnTo>
                    <a:pt x="4" y="28"/>
                  </a:lnTo>
                  <a:lnTo>
                    <a:pt x="6" y="28"/>
                  </a:lnTo>
                  <a:lnTo>
                    <a:pt x="6" y="28"/>
                  </a:lnTo>
                  <a:lnTo>
                    <a:pt x="6" y="26"/>
                  </a:lnTo>
                  <a:lnTo>
                    <a:pt x="9" y="25"/>
                  </a:lnTo>
                  <a:lnTo>
                    <a:pt x="9" y="25"/>
                  </a:lnTo>
                  <a:lnTo>
                    <a:pt x="6" y="26"/>
                  </a:lnTo>
                  <a:lnTo>
                    <a:pt x="4" y="26"/>
                  </a:lnTo>
                  <a:lnTo>
                    <a:pt x="4" y="26"/>
                  </a:lnTo>
                  <a:lnTo>
                    <a:pt x="4" y="26"/>
                  </a:lnTo>
                  <a:lnTo>
                    <a:pt x="4" y="26"/>
                  </a:lnTo>
                  <a:lnTo>
                    <a:pt x="4" y="25"/>
                  </a:lnTo>
                  <a:lnTo>
                    <a:pt x="6" y="25"/>
                  </a:lnTo>
                  <a:lnTo>
                    <a:pt x="9" y="22"/>
                  </a:lnTo>
                  <a:lnTo>
                    <a:pt x="9" y="22"/>
                  </a:lnTo>
                  <a:lnTo>
                    <a:pt x="9" y="22"/>
                  </a:lnTo>
                  <a:lnTo>
                    <a:pt x="10" y="20"/>
                  </a:lnTo>
                  <a:lnTo>
                    <a:pt x="15" y="16"/>
                  </a:lnTo>
                  <a:lnTo>
                    <a:pt x="16" y="14"/>
                  </a:lnTo>
                  <a:lnTo>
                    <a:pt x="15" y="14"/>
                  </a:lnTo>
                  <a:lnTo>
                    <a:pt x="15" y="14"/>
                  </a:lnTo>
                  <a:lnTo>
                    <a:pt x="15" y="14"/>
                  </a:lnTo>
                  <a:lnTo>
                    <a:pt x="15" y="14"/>
                  </a:lnTo>
                  <a:lnTo>
                    <a:pt x="16" y="10"/>
                  </a:lnTo>
                  <a:lnTo>
                    <a:pt x="16" y="10"/>
                  </a:lnTo>
                  <a:lnTo>
                    <a:pt x="18" y="9"/>
                  </a:lnTo>
                  <a:lnTo>
                    <a:pt x="20" y="9"/>
                  </a:lnTo>
                  <a:lnTo>
                    <a:pt x="22" y="6"/>
                  </a:lnTo>
                  <a:lnTo>
                    <a:pt x="24" y="4"/>
                  </a:lnTo>
                  <a:lnTo>
                    <a:pt x="26" y="4"/>
                  </a:lnTo>
                  <a:lnTo>
                    <a:pt x="28" y="3"/>
                  </a:lnTo>
                  <a:lnTo>
                    <a:pt x="31" y="0"/>
                  </a:lnTo>
                  <a:lnTo>
                    <a:pt x="31" y="3"/>
                  </a:lnTo>
                  <a:lnTo>
                    <a:pt x="28" y="4"/>
                  </a:lnTo>
                  <a:lnTo>
                    <a:pt x="26" y="6"/>
                  </a:lnTo>
                  <a:lnTo>
                    <a:pt x="26" y="6"/>
                  </a:lnTo>
                  <a:lnTo>
                    <a:pt x="26" y="9"/>
                  </a:lnTo>
                  <a:lnTo>
                    <a:pt x="28" y="6"/>
                  </a:lnTo>
                  <a:lnTo>
                    <a:pt x="28" y="6"/>
                  </a:lnTo>
                  <a:lnTo>
                    <a:pt x="31" y="6"/>
                  </a:lnTo>
                  <a:lnTo>
                    <a:pt x="31" y="9"/>
                  </a:lnTo>
                  <a:lnTo>
                    <a:pt x="28" y="10"/>
                  </a:lnTo>
                  <a:lnTo>
                    <a:pt x="26" y="12"/>
                  </a:lnTo>
                  <a:lnTo>
                    <a:pt x="26" y="12"/>
                  </a:lnTo>
                  <a:lnTo>
                    <a:pt x="22" y="16"/>
                  </a:lnTo>
                  <a:lnTo>
                    <a:pt x="22" y="18"/>
                  </a:lnTo>
                  <a:lnTo>
                    <a:pt x="24" y="18"/>
                  </a:lnTo>
                  <a:lnTo>
                    <a:pt x="22" y="20"/>
                  </a:lnTo>
                  <a:lnTo>
                    <a:pt x="20" y="22"/>
                  </a:lnTo>
                  <a:lnTo>
                    <a:pt x="20" y="25"/>
                  </a:lnTo>
                  <a:lnTo>
                    <a:pt x="16" y="26"/>
                  </a:lnTo>
                  <a:lnTo>
                    <a:pt x="16" y="26"/>
                  </a:lnTo>
                  <a:lnTo>
                    <a:pt x="15" y="28"/>
                  </a:lnTo>
                  <a:lnTo>
                    <a:pt x="15" y="28"/>
                  </a:lnTo>
                  <a:lnTo>
                    <a:pt x="12" y="28"/>
                  </a:lnTo>
                  <a:lnTo>
                    <a:pt x="10" y="31"/>
                  </a:lnTo>
                  <a:lnTo>
                    <a:pt x="10" y="3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8" name="Freeform 1014">
              <a:extLst>
                <a:ext uri="{FF2B5EF4-FFF2-40B4-BE49-F238E27FC236}">
                  <a16:creationId xmlns:a16="http://schemas.microsoft.com/office/drawing/2014/main" id="{54588F62-0B70-4FEA-B967-F5E9207BC3A2}"/>
                </a:ext>
              </a:extLst>
            </p:cNvPr>
            <p:cNvSpPr>
              <a:spLocks noEditPoints="1"/>
            </p:cNvSpPr>
            <p:nvPr/>
          </p:nvSpPr>
          <p:spPr bwMode="auto">
            <a:xfrm>
              <a:off x="4438651" y="3162301"/>
              <a:ext cx="276225" cy="282575"/>
            </a:xfrm>
            <a:custGeom>
              <a:avLst/>
              <a:gdLst>
                <a:gd name="T0" fmla="*/ 1 w 174"/>
                <a:gd name="T1" fmla="*/ 4 h 178"/>
                <a:gd name="T2" fmla="*/ 6 w 174"/>
                <a:gd name="T3" fmla="*/ 1 h 178"/>
                <a:gd name="T4" fmla="*/ 4 w 174"/>
                <a:gd name="T5" fmla="*/ 0 h 178"/>
                <a:gd name="T6" fmla="*/ 27 w 174"/>
                <a:gd name="T7" fmla="*/ 7 h 178"/>
                <a:gd name="T8" fmla="*/ 48 w 174"/>
                <a:gd name="T9" fmla="*/ 16 h 178"/>
                <a:gd name="T10" fmla="*/ 48 w 174"/>
                <a:gd name="T11" fmla="*/ 14 h 178"/>
                <a:gd name="T12" fmla="*/ 49 w 174"/>
                <a:gd name="T13" fmla="*/ 14 h 178"/>
                <a:gd name="T14" fmla="*/ 55 w 174"/>
                <a:gd name="T15" fmla="*/ 17 h 178"/>
                <a:gd name="T16" fmla="*/ 61 w 174"/>
                <a:gd name="T17" fmla="*/ 20 h 178"/>
                <a:gd name="T18" fmla="*/ 57 w 174"/>
                <a:gd name="T19" fmla="*/ 17 h 178"/>
                <a:gd name="T20" fmla="*/ 51 w 174"/>
                <a:gd name="T21" fmla="*/ 16 h 178"/>
                <a:gd name="T22" fmla="*/ 54 w 174"/>
                <a:gd name="T23" fmla="*/ 17 h 178"/>
                <a:gd name="T24" fmla="*/ 51 w 174"/>
                <a:gd name="T25" fmla="*/ 17 h 178"/>
                <a:gd name="T26" fmla="*/ 49 w 174"/>
                <a:gd name="T27" fmla="*/ 17 h 178"/>
                <a:gd name="T28" fmla="*/ 45 w 174"/>
                <a:gd name="T29" fmla="*/ 20 h 178"/>
                <a:gd name="T30" fmla="*/ 51 w 174"/>
                <a:gd name="T31" fmla="*/ 23 h 178"/>
                <a:gd name="T32" fmla="*/ 51 w 174"/>
                <a:gd name="T33" fmla="*/ 26 h 178"/>
                <a:gd name="T34" fmla="*/ 49 w 174"/>
                <a:gd name="T35" fmla="*/ 23 h 178"/>
                <a:gd name="T36" fmla="*/ 55 w 174"/>
                <a:gd name="T37" fmla="*/ 29 h 178"/>
                <a:gd name="T38" fmla="*/ 61 w 174"/>
                <a:gd name="T39" fmla="*/ 35 h 178"/>
                <a:gd name="T40" fmla="*/ 65 w 174"/>
                <a:gd name="T41" fmla="*/ 39 h 178"/>
                <a:gd name="T42" fmla="*/ 67 w 174"/>
                <a:gd name="T43" fmla="*/ 43 h 178"/>
                <a:gd name="T44" fmla="*/ 67 w 174"/>
                <a:gd name="T45" fmla="*/ 48 h 178"/>
                <a:gd name="T46" fmla="*/ 63 w 174"/>
                <a:gd name="T47" fmla="*/ 39 h 178"/>
                <a:gd name="T48" fmla="*/ 57 w 174"/>
                <a:gd name="T49" fmla="*/ 33 h 178"/>
                <a:gd name="T50" fmla="*/ 54 w 174"/>
                <a:gd name="T51" fmla="*/ 33 h 178"/>
                <a:gd name="T52" fmla="*/ 49 w 174"/>
                <a:gd name="T53" fmla="*/ 33 h 178"/>
                <a:gd name="T54" fmla="*/ 43 w 174"/>
                <a:gd name="T55" fmla="*/ 32 h 178"/>
                <a:gd name="T56" fmla="*/ 35 w 174"/>
                <a:gd name="T57" fmla="*/ 27 h 178"/>
                <a:gd name="T58" fmla="*/ 33 w 174"/>
                <a:gd name="T59" fmla="*/ 21 h 178"/>
                <a:gd name="T60" fmla="*/ 29 w 174"/>
                <a:gd name="T61" fmla="*/ 21 h 178"/>
                <a:gd name="T62" fmla="*/ 26 w 174"/>
                <a:gd name="T63" fmla="*/ 23 h 178"/>
                <a:gd name="T64" fmla="*/ 20 w 174"/>
                <a:gd name="T65" fmla="*/ 20 h 178"/>
                <a:gd name="T66" fmla="*/ 22 w 174"/>
                <a:gd name="T67" fmla="*/ 17 h 178"/>
                <a:gd name="T68" fmla="*/ 17 w 174"/>
                <a:gd name="T69" fmla="*/ 16 h 178"/>
                <a:gd name="T70" fmla="*/ 7 w 174"/>
                <a:gd name="T71" fmla="*/ 14 h 178"/>
                <a:gd name="T72" fmla="*/ 6 w 174"/>
                <a:gd name="T73" fmla="*/ 10 h 178"/>
                <a:gd name="T74" fmla="*/ 1 w 174"/>
                <a:gd name="T75" fmla="*/ 5 h 178"/>
                <a:gd name="T76" fmla="*/ 0 w 174"/>
                <a:gd name="T77" fmla="*/ 4 h 178"/>
                <a:gd name="T78" fmla="*/ 48 w 174"/>
                <a:gd name="T79" fmla="*/ 35 h 178"/>
                <a:gd name="T80" fmla="*/ 48 w 174"/>
                <a:gd name="T81" fmla="*/ 35 h 178"/>
                <a:gd name="T82" fmla="*/ 55 w 174"/>
                <a:gd name="T83" fmla="*/ 17 h 178"/>
                <a:gd name="T84" fmla="*/ 54 w 174"/>
                <a:gd name="T85" fmla="*/ 17 h 178"/>
                <a:gd name="T86" fmla="*/ 54 w 174"/>
                <a:gd name="T87" fmla="*/ 17 h 178"/>
                <a:gd name="T88" fmla="*/ 54 w 174"/>
                <a:gd name="T89" fmla="*/ 16 h 178"/>
                <a:gd name="T90" fmla="*/ 54 w 174"/>
                <a:gd name="T91" fmla="*/ 17 h 178"/>
                <a:gd name="T92" fmla="*/ 63 w 174"/>
                <a:gd name="T93" fmla="*/ 35 h 178"/>
                <a:gd name="T94" fmla="*/ 58 w 174"/>
                <a:gd name="T95" fmla="*/ 32 h 178"/>
                <a:gd name="T96" fmla="*/ 61 w 174"/>
                <a:gd name="T97" fmla="*/ 32 h 178"/>
                <a:gd name="T98" fmla="*/ 57 w 174"/>
                <a:gd name="T99" fmla="*/ 20 h 178"/>
                <a:gd name="T100" fmla="*/ 55 w 174"/>
                <a:gd name="T101" fmla="*/ 17 h 178"/>
                <a:gd name="T102" fmla="*/ 63 w 174"/>
                <a:gd name="T103" fmla="*/ 21 h 178"/>
                <a:gd name="T104" fmla="*/ 58 w 174"/>
                <a:gd name="T105" fmla="*/ 20 h 178"/>
                <a:gd name="T106" fmla="*/ 61 w 174"/>
                <a:gd name="T107" fmla="*/ 20 h 178"/>
                <a:gd name="T108" fmla="*/ 58 w 174"/>
                <a:gd name="T109" fmla="*/ 20 h 178"/>
                <a:gd name="T110" fmla="*/ 174 w 174"/>
                <a:gd name="T111" fmla="*/ 176 h 178"/>
                <a:gd name="T112" fmla="*/ 174 w 174"/>
                <a:gd name="T113" fmla="*/ 172 h 178"/>
                <a:gd name="T114" fmla="*/ 174 w 174"/>
                <a:gd name="T115" fmla="*/ 17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 h="178">
                  <a:moveTo>
                    <a:pt x="0" y="4"/>
                  </a:moveTo>
                  <a:lnTo>
                    <a:pt x="1" y="4"/>
                  </a:lnTo>
                  <a:lnTo>
                    <a:pt x="1" y="4"/>
                  </a:lnTo>
                  <a:lnTo>
                    <a:pt x="4" y="4"/>
                  </a:lnTo>
                  <a:lnTo>
                    <a:pt x="4" y="1"/>
                  </a:lnTo>
                  <a:lnTo>
                    <a:pt x="6" y="1"/>
                  </a:lnTo>
                  <a:lnTo>
                    <a:pt x="6" y="1"/>
                  </a:lnTo>
                  <a:lnTo>
                    <a:pt x="6" y="1"/>
                  </a:lnTo>
                  <a:lnTo>
                    <a:pt x="4" y="0"/>
                  </a:lnTo>
                  <a:lnTo>
                    <a:pt x="6" y="0"/>
                  </a:lnTo>
                  <a:lnTo>
                    <a:pt x="13" y="1"/>
                  </a:lnTo>
                  <a:lnTo>
                    <a:pt x="27" y="7"/>
                  </a:lnTo>
                  <a:lnTo>
                    <a:pt x="38" y="11"/>
                  </a:lnTo>
                  <a:lnTo>
                    <a:pt x="48" y="16"/>
                  </a:lnTo>
                  <a:lnTo>
                    <a:pt x="48" y="16"/>
                  </a:lnTo>
                  <a:lnTo>
                    <a:pt x="49" y="16"/>
                  </a:lnTo>
                  <a:lnTo>
                    <a:pt x="49" y="16"/>
                  </a:lnTo>
                  <a:lnTo>
                    <a:pt x="48" y="14"/>
                  </a:lnTo>
                  <a:lnTo>
                    <a:pt x="45" y="14"/>
                  </a:lnTo>
                  <a:lnTo>
                    <a:pt x="48" y="14"/>
                  </a:lnTo>
                  <a:lnTo>
                    <a:pt x="49" y="14"/>
                  </a:lnTo>
                  <a:lnTo>
                    <a:pt x="55" y="17"/>
                  </a:lnTo>
                  <a:lnTo>
                    <a:pt x="55" y="17"/>
                  </a:lnTo>
                  <a:lnTo>
                    <a:pt x="55" y="17"/>
                  </a:lnTo>
                  <a:lnTo>
                    <a:pt x="57" y="17"/>
                  </a:lnTo>
                  <a:lnTo>
                    <a:pt x="58" y="20"/>
                  </a:lnTo>
                  <a:lnTo>
                    <a:pt x="61" y="20"/>
                  </a:lnTo>
                  <a:lnTo>
                    <a:pt x="61" y="21"/>
                  </a:lnTo>
                  <a:lnTo>
                    <a:pt x="58" y="20"/>
                  </a:lnTo>
                  <a:lnTo>
                    <a:pt x="57" y="17"/>
                  </a:lnTo>
                  <a:lnTo>
                    <a:pt x="55" y="17"/>
                  </a:lnTo>
                  <a:lnTo>
                    <a:pt x="54" y="16"/>
                  </a:lnTo>
                  <a:lnTo>
                    <a:pt x="51" y="16"/>
                  </a:lnTo>
                  <a:lnTo>
                    <a:pt x="51" y="16"/>
                  </a:lnTo>
                  <a:lnTo>
                    <a:pt x="51" y="16"/>
                  </a:lnTo>
                  <a:lnTo>
                    <a:pt x="54" y="17"/>
                  </a:lnTo>
                  <a:lnTo>
                    <a:pt x="54" y="17"/>
                  </a:lnTo>
                  <a:lnTo>
                    <a:pt x="54" y="17"/>
                  </a:lnTo>
                  <a:lnTo>
                    <a:pt x="51" y="17"/>
                  </a:lnTo>
                  <a:lnTo>
                    <a:pt x="49" y="17"/>
                  </a:lnTo>
                  <a:lnTo>
                    <a:pt x="49" y="17"/>
                  </a:lnTo>
                  <a:lnTo>
                    <a:pt x="49" y="17"/>
                  </a:lnTo>
                  <a:lnTo>
                    <a:pt x="49" y="20"/>
                  </a:lnTo>
                  <a:lnTo>
                    <a:pt x="48" y="20"/>
                  </a:lnTo>
                  <a:lnTo>
                    <a:pt x="45" y="20"/>
                  </a:lnTo>
                  <a:lnTo>
                    <a:pt x="49" y="21"/>
                  </a:lnTo>
                  <a:lnTo>
                    <a:pt x="51" y="23"/>
                  </a:lnTo>
                  <a:lnTo>
                    <a:pt x="51" y="23"/>
                  </a:lnTo>
                  <a:lnTo>
                    <a:pt x="54" y="23"/>
                  </a:lnTo>
                  <a:lnTo>
                    <a:pt x="55" y="27"/>
                  </a:lnTo>
                  <a:lnTo>
                    <a:pt x="51" y="26"/>
                  </a:lnTo>
                  <a:lnTo>
                    <a:pt x="49" y="23"/>
                  </a:lnTo>
                  <a:lnTo>
                    <a:pt x="48" y="21"/>
                  </a:lnTo>
                  <a:lnTo>
                    <a:pt x="49" y="23"/>
                  </a:lnTo>
                  <a:lnTo>
                    <a:pt x="51" y="26"/>
                  </a:lnTo>
                  <a:lnTo>
                    <a:pt x="54" y="27"/>
                  </a:lnTo>
                  <a:lnTo>
                    <a:pt x="55" y="29"/>
                  </a:lnTo>
                  <a:lnTo>
                    <a:pt x="57" y="29"/>
                  </a:lnTo>
                  <a:lnTo>
                    <a:pt x="58" y="32"/>
                  </a:lnTo>
                  <a:lnTo>
                    <a:pt x="61" y="35"/>
                  </a:lnTo>
                  <a:lnTo>
                    <a:pt x="63" y="35"/>
                  </a:lnTo>
                  <a:lnTo>
                    <a:pt x="63" y="37"/>
                  </a:lnTo>
                  <a:lnTo>
                    <a:pt x="65" y="39"/>
                  </a:lnTo>
                  <a:lnTo>
                    <a:pt x="67" y="42"/>
                  </a:lnTo>
                  <a:lnTo>
                    <a:pt x="67" y="43"/>
                  </a:lnTo>
                  <a:lnTo>
                    <a:pt x="67" y="43"/>
                  </a:lnTo>
                  <a:lnTo>
                    <a:pt x="67" y="45"/>
                  </a:lnTo>
                  <a:lnTo>
                    <a:pt x="69" y="48"/>
                  </a:lnTo>
                  <a:lnTo>
                    <a:pt x="67" y="48"/>
                  </a:lnTo>
                  <a:lnTo>
                    <a:pt x="65" y="43"/>
                  </a:lnTo>
                  <a:lnTo>
                    <a:pt x="67" y="43"/>
                  </a:lnTo>
                  <a:lnTo>
                    <a:pt x="63" y="39"/>
                  </a:lnTo>
                  <a:lnTo>
                    <a:pt x="63" y="39"/>
                  </a:lnTo>
                  <a:lnTo>
                    <a:pt x="61" y="35"/>
                  </a:lnTo>
                  <a:lnTo>
                    <a:pt x="57" y="33"/>
                  </a:lnTo>
                  <a:lnTo>
                    <a:pt x="55" y="33"/>
                  </a:lnTo>
                  <a:lnTo>
                    <a:pt x="55" y="33"/>
                  </a:lnTo>
                  <a:lnTo>
                    <a:pt x="54" y="33"/>
                  </a:lnTo>
                  <a:lnTo>
                    <a:pt x="55" y="35"/>
                  </a:lnTo>
                  <a:lnTo>
                    <a:pt x="51" y="33"/>
                  </a:lnTo>
                  <a:lnTo>
                    <a:pt x="49" y="33"/>
                  </a:lnTo>
                  <a:lnTo>
                    <a:pt x="49" y="33"/>
                  </a:lnTo>
                  <a:lnTo>
                    <a:pt x="45" y="33"/>
                  </a:lnTo>
                  <a:lnTo>
                    <a:pt x="43" y="32"/>
                  </a:lnTo>
                  <a:lnTo>
                    <a:pt x="39" y="32"/>
                  </a:lnTo>
                  <a:lnTo>
                    <a:pt x="39" y="29"/>
                  </a:lnTo>
                  <a:lnTo>
                    <a:pt x="35" y="27"/>
                  </a:lnTo>
                  <a:lnTo>
                    <a:pt x="33" y="26"/>
                  </a:lnTo>
                  <a:lnTo>
                    <a:pt x="35" y="26"/>
                  </a:lnTo>
                  <a:lnTo>
                    <a:pt x="33" y="21"/>
                  </a:lnTo>
                  <a:lnTo>
                    <a:pt x="32" y="21"/>
                  </a:lnTo>
                  <a:lnTo>
                    <a:pt x="27" y="21"/>
                  </a:lnTo>
                  <a:lnTo>
                    <a:pt x="29" y="21"/>
                  </a:lnTo>
                  <a:lnTo>
                    <a:pt x="27" y="21"/>
                  </a:lnTo>
                  <a:lnTo>
                    <a:pt x="27" y="23"/>
                  </a:lnTo>
                  <a:lnTo>
                    <a:pt x="26" y="23"/>
                  </a:lnTo>
                  <a:lnTo>
                    <a:pt x="23" y="21"/>
                  </a:lnTo>
                  <a:lnTo>
                    <a:pt x="22" y="21"/>
                  </a:lnTo>
                  <a:lnTo>
                    <a:pt x="20" y="20"/>
                  </a:lnTo>
                  <a:lnTo>
                    <a:pt x="20" y="17"/>
                  </a:lnTo>
                  <a:lnTo>
                    <a:pt x="22" y="17"/>
                  </a:lnTo>
                  <a:lnTo>
                    <a:pt x="22" y="17"/>
                  </a:lnTo>
                  <a:lnTo>
                    <a:pt x="20" y="16"/>
                  </a:lnTo>
                  <a:lnTo>
                    <a:pt x="17" y="16"/>
                  </a:lnTo>
                  <a:lnTo>
                    <a:pt x="17" y="16"/>
                  </a:lnTo>
                  <a:lnTo>
                    <a:pt x="13" y="16"/>
                  </a:lnTo>
                  <a:lnTo>
                    <a:pt x="10" y="16"/>
                  </a:lnTo>
                  <a:lnTo>
                    <a:pt x="7" y="14"/>
                  </a:lnTo>
                  <a:lnTo>
                    <a:pt x="7" y="11"/>
                  </a:lnTo>
                  <a:lnTo>
                    <a:pt x="7" y="11"/>
                  </a:lnTo>
                  <a:lnTo>
                    <a:pt x="6" y="10"/>
                  </a:lnTo>
                  <a:lnTo>
                    <a:pt x="4" y="10"/>
                  </a:lnTo>
                  <a:lnTo>
                    <a:pt x="4" y="7"/>
                  </a:lnTo>
                  <a:lnTo>
                    <a:pt x="1" y="5"/>
                  </a:lnTo>
                  <a:lnTo>
                    <a:pt x="1" y="5"/>
                  </a:lnTo>
                  <a:lnTo>
                    <a:pt x="0" y="4"/>
                  </a:lnTo>
                  <a:lnTo>
                    <a:pt x="0" y="4"/>
                  </a:lnTo>
                  <a:lnTo>
                    <a:pt x="0" y="4"/>
                  </a:lnTo>
                  <a:close/>
                  <a:moveTo>
                    <a:pt x="48" y="35"/>
                  </a:moveTo>
                  <a:lnTo>
                    <a:pt x="48" y="35"/>
                  </a:lnTo>
                  <a:lnTo>
                    <a:pt x="45" y="35"/>
                  </a:lnTo>
                  <a:lnTo>
                    <a:pt x="45" y="33"/>
                  </a:lnTo>
                  <a:lnTo>
                    <a:pt x="48" y="35"/>
                  </a:lnTo>
                  <a:lnTo>
                    <a:pt x="48" y="35"/>
                  </a:lnTo>
                  <a:close/>
                  <a:moveTo>
                    <a:pt x="54" y="17"/>
                  </a:moveTo>
                  <a:lnTo>
                    <a:pt x="55" y="17"/>
                  </a:lnTo>
                  <a:lnTo>
                    <a:pt x="55" y="17"/>
                  </a:lnTo>
                  <a:lnTo>
                    <a:pt x="54" y="17"/>
                  </a:lnTo>
                  <a:lnTo>
                    <a:pt x="54" y="17"/>
                  </a:lnTo>
                  <a:lnTo>
                    <a:pt x="54" y="17"/>
                  </a:lnTo>
                  <a:lnTo>
                    <a:pt x="54" y="17"/>
                  </a:lnTo>
                  <a:close/>
                  <a:moveTo>
                    <a:pt x="54" y="17"/>
                  </a:moveTo>
                  <a:lnTo>
                    <a:pt x="55" y="17"/>
                  </a:lnTo>
                  <a:lnTo>
                    <a:pt x="55" y="17"/>
                  </a:lnTo>
                  <a:lnTo>
                    <a:pt x="54" y="16"/>
                  </a:lnTo>
                  <a:lnTo>
                    <a:pt x="51" y="16"/>
                  </a:lnTo>
                  <a:lnTo>
                    <a:pt x="54" y="16"/>
                  </a:lnTo>
                  <a:lnTo>
                    <a:pt x="54" y="17"/>
                  </a:lnTo>
                  <a:lnTo>
                    <a:pt x="54" y="17"/>
                  </a:lnTo>
                  <a:close/>
                  <a:moveTo>
                    <a:pt x="61" y="32"/>
                  </a:moveTo>
                  <a:lnTo>
                    <a:pt x="63" y="35"/>
                  </a:lnTo>
                  <a:lnTo>
                    <a:pt x="63" y="33"/>
                  </a:lnTo>
                  <a:lnTo>
                    <a:pt x="58" y="32"/>
                  </a:lnTo>
                  <a:lnTo>
                    <a:pt x="58" y="32"/>
                  </a:lnTo>
                  <a:lnTo>
                    <a:pt x="58" y="32"/>
                  </a:lnTo>
                  <a:lnTo>
                    <a:pt x="61" y="32"/>
                  </a:lnTo>
                  <a:lnTo>
                    <a:pt x="61" y="32"/>
                  </a:lnTo>
                  <a:close/>
                  <a:moveTo>
                    <a:pt x="55" y="17"/>
                  </a:moveTo>
                  <a:lnTo>
                    <a:pt x="57" y="20"/>
                  </a:lnTo>
                  <a:lnTo>
                    <a:pt x="57" y="20"/>
                  </a:lnTo>
                  <a:lnTo>
                    <a:pt x="57" y="20"/>
                  </a:lnTo>
                  <a:lnTo>
                    <a:pt x="55" y="17"/>
                  </a:lnTo>
                  <a:lnTo>
                    <a:pt x="55" y="17"/>
                  </a:lnTo>
                  <a:close/>
                  <a:moveTo>
                    <a:pt x="58" y="20"/>
                  </a:moveTo>
                  <a:lnTo>
                    <a:pt x="61" y="21"/>
                  </a:lnTo>
                  <a:lnTo>
                    <a:pt x="63" y="21"/>
                  </a:lnTo>
                  <a:lnTo>
                    <a:pt x="61" y="21"/>
                  </a:lnTo>
                  <a:lnTo>
                    <a:pt x="58" y="20"/>
                  </a:lnTo>
                  <a:lnTo>
                    <a:pt x="58" y="20"/>
                  </a:lnTo>
                  <a:lnTo>
                    <a:pt x="58" y="20"/>
                  </a:lnTo>
                  <a:close/>
                  <a:moveTo>
                    <a:pt x="58" y="20"/>
                  </a:moveTo>
                  <a:lnTo>
                    <a:pt x="61" y="20"/>
                  </a:lnTo>
                  <a:lnTo>
                    <a:pt x="61" y="20"/>
                  </a:lnTo>
                  <a:lnTo>
                    <a:pt x="58" y="20"/>
                  </a:lnTo>
                  <a:lnTo>
                    <a:pt x="58" y="20"/>
                  </a:lnTo>
                  <a:close/>
                  <a:moveTo>
                    <a:pt x="174" y="175"/>
                  </a:moveTo>
                  <a:lnTo>
                    <a:pt x="174" y="178"/>
                  </a:lnTo>
                  <a:lnTo>
                    <a:pt x="174" y="176"/>
                  </a:lnTo>
                  <a:lnTo>
                    <a:pt x="174" y="175"/>
                  </a:lnTo>
                  <a:lnTo>
                    <a:pt x="174" y="175"/>
                  </a:lnTo>
                  <a:lnTo>
                    <a:pt x="174" y="172"/>
                  </a:lnTo>
                  <a:lnTo>
                    <a:pt x="174" y="175"/>
                  </a:lnTo>
                  <a:lnTo>
                    <a:pt x="174" y="175"/>
                  </a:lnTo>
                  <a:lnTo>
                    <a:pt x="174" y="175"/>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9" name="Freeform 1015">
              <a:extLst>
                <a:ext uri="{FF2B5EF4-FFF2-40B4-BE49-F238E27FC236}">
                  <a16:creationId xmlns:a16="http://schemas.microsoft.com/office/drawing/2014/main" id="{AC3E7064-5CE1-43EF-8734-C82216764647}"/>
                </a:ext>
              </a:extLst>
            </p:cNvPr>
            <p:cNvSpPr>
              <a:spLocks/>
            </p:cNvSpPr>
            <p:nvPr/>
          </p:nvSpPr>
          <p:spPr bwMode="auto">
            <a:xfrm>
              <a:off x="3983038" y="3313113"/>
              <a:ext cx="50800" cy="68263"/>
            </a:xfrm>
            <a:custGeom>
              <a:avLst/>
              <a:gdLst>
                <a:gd name="T0" fmla="*/ 31 w 32"/>
                <a:gd name="T1" fmla="*/ 23 h 43"/>
                <a:gd name="T2" fmla="*/ 26 w 32"/>
                <a:gd name="T3" fmla="*/ 27 h 43"/>
                <a:gd name="T4" fmla="*/ 29 w 32"/>
                <a:gd name="T5" fmla="*/ 29 h 43"/>
                <a:gd name="T6" fmla="*/ 31 w 32"/>
                <a:gd name="T7" fmla="*/ 29 h 43"/>
                <a:gd name="T8" fmla="*/ 32 w 32"/>
                <a:gd name="T9" fmla="*/ 32 h 43"/>
                <a:gd name="T10" fmla="*/ 31 w 32"/>
                <a:gd name="T11" fmla="*/ 33 h 43"/>
                <a:gd name="T12" fmla="*/ 29 w 32"/>
                <a:gd name="T13" fmla="*/ 33 h 43"/>
                <a:gd name="T14" fmla="*/ 26 w 32"/>
                <a:gd name="T15" fmla="*/ 33 h 43"/>
                <a:gd name="T16" fmla="*/ 26 w 32"/>
                <a:gd name="T17" fmla="*/ 33 h 43"/>
                <a:gd name="T18" fmla="*/ 25 w 32"/>
                <a:gd name="T19" fmla="*/ 32 h 43"/>
                <a:gd name="T20" fmla="*/ 26 w 32"/>
                <a:gd name="T21" fmla="*/ 29 h 43"/>
                <a:gd name="T22" fmla="*/ 25 w 32"/>
                <a:gd name="T23" fmla="*/ 29 h 43"/>
                <a:gd name="T24" fmla="*/ 22 w 32"/>
                <a:gd name="T25" fmla="*/ 32 h 43"/>
                <a:gd name="T26" fmla="*/ 19 w 32"/>
                <a:gd name="T27" fmla="*/ 33 h 43"/>
                <a:gd name="T28" fmla="*/ 17 w 32"/>
                <a:gd name="T29" fmla="*/ 33 h 43"/>
                <a:gd name="T30" fmla="*/ 15 w 32"/>
                <a:gd name="T31" fmla="*/ 33 h 43"/>
                <a:gd name="T32" fmla="*/ 17 w 32"/>
                <a:gd name="T33" fmla="*/ 36 h 43"/>
                <a:gd name="T34" fmla="*/ 15 w 32"/>
                <a:gd name="T35" fmla="*/ 39 h 43"/>
                <a:gd name="T36" fmla="*/ 15 w 32"/>
                <a:gd name="T37" fmla="*/ 39 h 43"/>
                <a:gd name="T38" fmla="*/ 11 w 32"/>
                <a:gd name="T39" fmla="*/ 42 h 43"/>
                <a:gd name="T40" fmla="*/ 11 w 32"/>
                <a:gd name="T41" fmla="*/ 43 h 43"/>
                <a:gd name="T42" fmla="*/ 9 w 32"/>
                <a:gd name="T43" fmla="*/ 42 h 43"/>
                <a:gd name="T44" fmla="*/ 11 w 32"/>
                <a:gd name="T45" fmla="*/ 39 h 43"/>
                <a:gd name="T46" fmla="*/ 9 w 32"/>
                <a:gd name="T47" fmla="*/ 38 h 43"/>
                <a:gd name="T48" fmla="*/ 7 w 32"/>
                <a:gd name="T49" fmla="*/ 32 h 43"/>
                <a:gd name="T50" fmla="*/ 7 w 32"/>
                <a:gd name="T51" fmla="*/ 26 h 43"/>
                <a:gd name="T52" fmla="*/ 9 w 32"/>
                <a:gd name="T53" fmla="*/ 22 h 43"/>
                <a:gd name="T54" fmla="*/ 9 w 32"/>
                <a:gd name="T55" fmla="*/ 20 h 43"/>
                <a:gd name="T56" fmla="*/ 7 w 32"/>
                <a:gd name="T57" fmla="*/ 20 h 43"/>
                <a:gd name="T58" fmla="*/ 7 w 32"/>
                <a:gd name="T59" fmla="*/ 17 h 43"/>
                <a:gd name="T60" fmla="*/ 9 w 32"/>
                <a:gd name="T61" fmla="*/ 14 h 43"/>
                <a:gd name="T62" fmla="*/ 7 w 32"/>
                <a:gd name="T63" fmla="*/ 14 h 43"/>
                <a:gd name="T64" fmla="*/ 7 w 32"/>
                <a:gd name="T65" fmla="*/ 10 h 43"/>
                <a:gd name="T66" fmla="*/ 6 w 32"/>
                <a:gd name="T67" fmla="*/ 11 h 43"/>
                <a:gd name="T68" fmla="*/ 3 w 32"/>
                <a:gd name="T69" fmla="*/ 11 h 43"/>
                <a:gd name="T70" fmla="*/ 3 w 32"/>
                <a:gd name="T71" fmla="*/ 11 h 43"/>
                <a:gd name="T72" fmla="*/ 1 w 32"/>
                <a:gd name="T73" fmla="*/ 16 h 43"/>
                <a:gd name="T74" fmla="*/ 0 w 32"/>
                <a:gd name="T75" fmla="*/ 14 h 43"/>
                <a:gd name="T76" fmla="*/ 7 w 32"/>
                <a:gd name="T77" fmla="*/ 4 h 43"/>
                <a:gd name="T78" fmla="*/ 11 w 32"/>
                <a:gd name="T79" fmla="*/ 0 h 43"/>
                <a:gd name="T80" fmla="*/ 17 w 32"/>
                <a:gd name="T81" fmla="*/ 0 h 43"/>
                <a:gd name="T82" fmla="*/ 17 w 32"/>
                <a:gd name="T83" fmla="*/ 8 h 43"/>
                <a:gd name="T84" fmla="*/ 17 w 32"/>
                <a:gd name="T85" fmla="*/ 11 h 43"/>
                <a:gd name="T86" fmla="*/ 19 w 32"/>
                <a:gd name="T87" fmla="*/ 11 h 43"/>
                <a:gd name="T88" fmla="*/ 22 w 32"/>
                <a:gd name="T89" fmla="*/ 14 h 43"/>
                <a:gd name="T90" fmla="*/ 23 w 32"/>
                <a:gd name="T91" fmla="*/ 14 h 43"/>
                <a:gd name="T92" fmla="*/ 23 w 32"/>
                <a:gd name="T93" fmla="*/ 17 h 43"/>
                <a:gd name="T94" fmla="*/ 19 w 32"/>
                <a:gd name="T95" fmla="*/ 22 h 43"/>
                <a:gd name="T96" fmla="*/ 22 w 32"/>
                <a:gd name="T97" fmla="*/ 22 h 43"/>
                <a:gd name="T98" fmla="*/ 19 w 32"/>
                <a:gd name="T99" fmla="*/ 26 h 43"/>
                <a:gd name="T100" fmla="*/ 22 w 32"/>
                <a:gd name="T101" fmla="*/ 26 h 43"/>
                <a:gd name="T102" fmla="*/ 22 w 32"/>
                <a:gd name="T103" fmla="*/ 27 h 43"/>
                <a:gd name="T104" fmla="*/ 23 w 32"/>
                <a:gd name="T105" fmla="*/ 27 h 43"/>
                <a:gd name="T106" fmla="*/ 25 w 32"/>
                <a:gd name="T107" fmla="*/ 27 h 43"/>
                <a:gd name="T108" fmla="*/ 26 w 32"/>
                <a:gd name="T109" fmla="*/ 26 h 43"/>
                <a:gd name="T110" fmla="*/ 29 w 32"/>
                <a:gd name="T111" fmla="*/ 26 h 43"/>
                <a:gd name="T112" fmla="*/ 31 w 32"/>
                <a:gd name="T113" fmla="*/ 23 h 43"/>
                <a:gd name="T114" fmla="*/ 31 w 32"/>
                <a:gd name="T115" fmla="*/ 2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 h="43">
                  <a:moveTo>
                    <a:pt x="31" y="23"/>
                  </a:moveTo>
                  <a:lnTo>
                    <a:pt x="26" y="27"/>
                  </a:lnTo>
                  <a:lnTo>
                    <a:pt x="29" y="29"/>
                  </a:lnTo>
                  <a:lnTo>
                    <a:pt x="31" y="29"/>
                  </a:lnTo>
                  <a:lnTo>
                    <a:pt x="32" y="32"/>
                  </a:lnTo>
                  <a:lnTo>
                    <a:pt x="31" y="33"/>
                  </a:lnTo>
                  <a:lnTo>
                    <a:pt x="29" y="33"/>
                  </a:lnTo>
                  <a:lnTo>
                    <a:pt x="26" y="33"/>
                  </a:lnTo>
                  <a:lnTo>
                    <a:pt x="26" y="33"/>
                  </a:lnTo>
                  <a:lnTo>
                    <a:pt x="25" y="32"/>
                  </a:lnTo>
                  <a:lnTo>
                    <a:pt x="26" y="29"/>
                  </a:lnTo>
                  <a:lnTo>
                    <a:pt x="25" y="29"/>
                  </a:lnTo>
                  <a:lnTo>
                    <a:pt x="22" y="32"/>
                  </a:lnTo>
                  <a:lnTo>
                    <a:pt x="19" y="33"/>
                  </a:lnTo>
                  <a:lnTo>
                    <a:pt x="17" y="33"/>
                  </a:lnTo>
                  <a:lnTo>
                    <a:pt x="15" y="33"/>
                  </a:lnTo>
                  <a:lnTo>
                    <a:pt x="17" y="36"/>
                  </a:lnTo>
                  <a:lnTo>
                    <a:pt x="15" y="39"/>
                  </a:lnTo>
                  <a:lnTo>
                    <a:pt x="15" y="39"/>
                  </a:lnTo>
                  <a:lnTo>
                    <a:pt x="11" y="42"/>
                  </a:lnTo>
                  <a:lnTo>
                    <a:pt x="11" y="43"/>
                  </a:lnTo>
                  <a:lnTo>
                    <a:pt x="9" y="42"/>
                  </a:lnTo>
                  <a:lnTo>
                    <a:pt x="11" y="39"/>
                  </a:lnTo>
                  <a:lnTo>
                    <a:pt x="9" y="38"/>
                  </a:lnTo>
                  <a:lnTo>
                    <a:pt x="7" y="32"/>
                  </a:lnTo>
                  <a:lnTo>
                    <a:pt x="7" y="26"/>
                  </a:lnTo>
                  <a:lnTo>
                    <a:pt x="9" y="22"/>
                  </a:lnTo>
                  <a:lnTo>
                    <a:pt x="9" y="20"/>
                  </a:lnTo>
                  <a:lnTo>
                    <a:pt x="7" y="20"/>
                  </a:lnTo>
                  <a:lnTo>
                    <a:pt x="7" y="17"/>
                  </a:lnTo>
                  <a:lnTo>
                    <a:pt x="9" y="14"/>
                  </a:lnTo>
                  <a:lnTo>
                    <a:pt x="7" y="14"/>
                  </a:lnTo>
                  <a:lnTo>
                    <a:pt x="7" y="10"/>
                  </a:lnTo>
                  <a:lnTo>
                    <a:pt x="6" y="11"/>
                  </a:lnTo>
                  <a:lnTo>
                    <a:pt x="3" y="11"/>
                  </a:lnTo>
                  <a:lnTo>
                    <a:pt x="3" y="11"/>
                  </a:lnTo>
                  <a:lnTo>
                    <a:pt x="1" y="16"/>
                  </a:lnTo>
                  <a:lnTo>
                    <a:pt x="0" y="14"/>
                  </a:lnTo>
                  <a:lnTo>
                    <a:pt x="7" y="4"/>
                  </a:lnTo>
                  <a:lnTo>
                    <a:pt x="11" y="0"/>
                  </a:lnTo>
                  <a:lnTo>
                    <a:pt x="17" y="0"/>
                  </a:lnTo>
                  <a:lnTo>
                    <a:pt x="17" y="8"/>
                  </a:lnTo>
                  <a:lnTo>
                    <a:pt x="17" y="11"/>
                  </a:lnTo>
                  <a:lnTo>
                    <a:pt x="19" y="11"/>
                  </a:lnTo>
                  <a:lnTo>
                    <a:pt x="22" y="14"/>
                  </a:lnTo>
                  <a:lnTo>
                    <a:pt x="23" y="14"/>
                  </a:lnTo>
                  <a:lnTo>
                    <a:pt x="23" y="17"/>
                  </a:lnTo>
                  <a:lnTo>
                    <a:pt x="19" y="22"/>
                  </a:lnTo>
                  <a:lnTo>
                    <a:pt x="22" y="22"/>
                  </a:lnTo>
                  <a:lnTo>
                    <a:pt x="19" y="26"/>
                  </a:lnTo>
                  <a:lnTo>
                    <a:pt x="22" y="26"/>
                  </a:lnTo>
                  <a:lnTo>
                    <a:pt x="22" y="27"/>
                  </a:lnTo>
                  <a:lnTo>
                    <a:pt x="23" y="27"/>
                  </a:lnTo>
                  <a:lnTo>
                    <a:pt x="25" y="27"/>
                  </a:lnTo>
                  <a:lnTo>
                    <a:pt x="26" y="26"/>
                  </a:lnTo>
                  <a:lnTo>
                    <a:pt x="29" y="26"/>
                  </a:lnTo>
                  <a:lnTo>
                    <a:pt x="31" y="23"/>
                  </a:lnTo>
                  <a:lnTo>
                    <a:pt x="31" y="2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0" name="Freeform 1016">
              <a:extLst>
                <a:ext uri="{FF2B5EF4-FFF2-40B4-BE49-F238E27FC236}">
                  <a16:creationId xmlns:a16="http://schemas.microsoft.com/office/drawing/2014/main" id="{68C1BEAB-AA03-4D78-9B2C-60BC01FC8674}"/>
                </a:ext>
              </a:extLst>
            </p:cNvPr>
            <p:cNvSpPr>
              <a:spLocks/>
            </p:cNvSpPr>
            <p:nvPr/>
          </p:nvSpPr>
          <p:spPr bwMode="auto">
            <a:xfrm>
              <a:off x="4157663" y="3535363"/>
              <a:ext cx="50800" cy="120650"/>
            </a:xfrm>
            <a:custGeom>
              <a:avLst/>
              <a:gdLst>
                <a:gd name="T0" fmla="*/ 24 w 32"/>
                <a:gd name="T1" fmla="*/ 13 h 76"/>
                <a:gd name="T2" fmla="*/ 20 w 32"/>
                <a:gd name="T3" fmla="*/ 16 h 76"/>
                <a:gd name="T4" fmla="*/ 16 w 32"/>
                <a:gd name="T5" fmla="*/ 22 h 76"/>
                <a:gd name="T6" fmla="*/ 17 w 32"/>
                <a:gd name="T7" fmla="*/ 29 h 76"/>
                <a:gd name="T8" fmla="*/ 22 w 32"/>
                <a:gd name="T9" fmla="*/ 35 h 76"/>
                <a:gd name="T10" fmla="*/ 26 w 32"/>
                <a:gd name="T11" fmla="*/ 38 h 76"/>
                <a:gd name="T12" fmla="*/ 30 w 32"/>
                <a:gd name="T13" fmla="*/ 42 h 76"/>
                <a:gd name="T14" fmla="*/ 30 w 32"/>
                <a:gd name="T15" fmla="*/ 53 h 76"/>
                <a:gd name="T16" fmla="*/ 30 w 32"/>
                <a:gd name="T17" fmla="*/ 57 h 76"/>
                <a:gd name="T18" fmla="*/ 30 w 32"/>
                <a:gd name="T19" fmla="*/ 63 h 76"/>
                <a:gd name="T20" fmla="*/ 17 w 32"/>
                <a:gd name="T21" fmla="*/ 66 h 76"/>
                <a:gd name="T22" fmla="*/ 17 w 32"/>
                <a:gd name="T23" fmla="*/ 70 h 76"/>
                <a:gd name="T24" fmla="*/ 13 w 32"/>
                <a:gd name="T25" fmla="*/ 72 h 76"/>
                <a:gd name="T26" fmla="*/ 8 w 32"/>
                <a:gd name="T27" fmla="*/ 76 h 76"/>
                <a:gd name="T28" fmla="*/ 10 w 32"/>
                <a:gd name="T29" fmla="*/ 69 h 76"/>
                <a:gd name="T30" fmla="*/ 8 w 32"/>
                <a:gd name="T31" fmla="*/ 66 h 76"/>
                <a:gd name="T32" fmla="*/ 14 w 32"/>
                <a:gd name="T33" fmla="*/ 60 h 76"/>
                <a:gd name="T34" fmla="*/ 20 w 32"/>
                <a:gd name="T35" fmla="*/ 58 h 76"/>
                <a:gd name="T36" fmla="*/ 22 w 32"/>
                <a:gd name="T37" fmla="*/ 54 h 76"/>
                <a:gd name="T38" fmla="*/ 22 w 32"/>
                <a:gd name="T39" fmla="*/ 48 h 76"/>
                <a:gd name="T40" fmla="*/ 24 w 32"/>
                <a:gd name="T41" fmla="*/ 42 h 76"/>
                <a:gd name="T42" fmla="*/ 22 w 32"/>
                <a:gd name="T43" fmla="*/ 38 h 76"/>
                <a:gd name="T44" fmla="*/ 16 w 32"/>
                <a:gd name="T45" fmla="*/ 29 h 76"/>
                <a:gd name="T46" fmla="*/ 10 w 32"/>
                <a:gd name="T47" fmla="*/ 22 h 76"/>
                <a:gd name="T48" fmla="*/ 8 w 32"/>
                <a:gd name="T49" fmla="*/ 19 h 76"/>
                <a:gd name="T50" fmla="*/ 13 w 32"/>
                <a:gd name="T51" fmla="*/ 16 h 76"/>
                <a:gd name="T52" fmla="*/ 8 w 32"/>
                <a:gd name="T53" fmla="*/ 10 h 76"/>
                <a:gd name="T54" fmla="*/ 4 w 32"/>
                <a:gd name="T55" fmla="*/ 13 h 76"/>
                <a:gd name="T56" fmla="*/ 4 w 32"/>
                <a:gd name="T57" fmla="*/ 7 h 76"/>
                <a:gd name="T58" fmla="*/ 0 w 32"/>
                <a:gd name="T59" fmla="*/ 3 h 76"/>
                <a:gd name="T60" fmla="*/ 4 w 32"/>
                <a:gd name="T61" fmla="*/ 4 h 76"/>
                <a:gd name="T62" fmla="*/ 10 w 32"/>
                <a:gd name="T63" fmla="*/ 4 h 76"/>
                <a:gd name="T64" fmla="*/ 14 w 32"/>
                <a:gd name="T65" fmla="*/ 0 h 76"/>
                <a:gd name="T66" fmla="*/ 17 w 32"/>
                <a:gd name="T67" fmla="*/ 3 h 76"/>
                <a:gd name="T68" fmla="*/ 22 w 32"/>
                <a:gd name="T69" fmla="*/ 7 h 76"/>
                <a:gd name="T70" fmla="*/ 28 w 32"/>
                <a:gd name="T71"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 h="76">
                  <a:moveTo>
                    <a:pt x="28" y="10"/>
                  </a:moveTo>
                  <a:lnTo>
                    <a:pt x="24" y="13"/>
                  </a:lnTo>
                  <a:lnTo>
                    <a:pt x="22" y="15"/>
                  </a:lnTo>
                  <a:lnTo>
                    <a:pt x="20" y="16"/>
                  </a:lnTo>
                  <a:lnTo>
                    <a:pt x="17" y="19"/>
                  </a:lnTo>
                  <a:lnTo>
                    <a:pt x="16" y="22"/>
                  </a:lnTo>
                  <a:lnTo>
                    <a:pt x="16" y="25"/>
                  </a:lnTo>
                  <a:lnTo>
                    <a:pt x="17" y="29"/>
                  </a:lnTo>
                  <a:lnTo>
                    <a:pt x="17" y="29"/>
                  </a:lnTo>
                  <a:lnTo>
                    <a:pt x="22" y="35"/>
                  </a:lnTo>
                  <a:lnTo>
                    <a:pt x="26" y="38"/>
                  </a:lnTo>
                  <a:lnTo>
                    <a:pt x="26" y="38"/>
                  </a:lnTo>
                  <a:lnTo>
                    <a:pt x="28" y="42"/>
                  </a:lnTo>
                  <a:lnTo>
                    <a:pt x="30" y="42"/>
                  </a:lnTo>
                  <a:lnTo>
                    <a:pt x="32" y="50"/>
                  </a:lnTo>
                  <a:lnTo>
                    <a:pt x="30" y="53"/>
                  </a:lnTo>
                  <a:lnTo>
                    <a:pt x="32" y="57"/>
                  </a:lnTo>
                  <a:lnTo>
                    <a:pt x="30" y="57"/>
                  </a:lnTo>
                  <a:lnTo>
                    <a:pt x="30" y="60"/>
                  </a:lnTo>
                  <a:lnTo>
                    <a:pt x="30" y="63"/>
                  </a:lnTo>
                  <a:lnTo>
                    <a:pt x="20" y="66"/>
                  </a:lnTo>
                  <a:lnTo>
                    <a:pt x="17" y="66"/>
                  </a:lnTo>
                  <a:lnTo>
                    <a:pt x="17" y="69"/>
                  </a:lnTo>
                  <a:lnTo>
                    <a:pt x="17" y="70"/>
                  </a:lnTo>
                  <a:lnTo>
                    <a:pt x="16" y="72"/>
                  </a:lnTo>
                  <a:lnTo>
                    <a:pt x="13" y="72"/>
                  </a:lnTo>
                  <a:lnTo>
                    <a:pt x="10" y="74"/>
                  </a:lnTo>
                  <a:lnTo>
                    <a:pt x="8" y="76"/>
                  </a:lnTo>
                  <a:lnTo>
                    <a:pt x="8" y="70"/>
                  </a:lnTo>
                  <a:lnTo>
                    <a:pt x="10" y="69"/>
                  </a:lnTo>
                  <a:lnTo>
                    <a:pt x="7" y="66"/>
                  </a:lnTo>
                  <a:lnTo>
                    <a:pt x="8" y="66"/>
                  </a:lnTo>
                  <a:lnTo>
                    <a:pt x="14" y="64"/>
                  </a:lnTo>
                  <a:lnTo>
                    <a:pt x="14" y="60"/>
                  </a:lnTo>
                  <a:lnTo>
                    <a:pt x="16" y="60"/>
                  </a:lnTo>
                  <a:lnTo>
                    <a:pt x="20" y="58"/>
                  </a:lnTo>
                  <a:lnTo>
                    <a:pt x="22" y="57"/>
                  </a:lnTo>
                  <a:lnTo>
                    <a:pt x="22" y="54"/>
                  </a:lnTo>
                  <a:lnTo>
                    <a:pt x="22" y="53"/>
                  </a:lnTo>
                  <a:lnTo>
                    <a:pt x="22" y="48"/>
                  </a:lnTo>
                  <a:lnTo>
                    <a:pt x="22" y="44"/>
                  </a:lnTo>
                  <a:lnTo>
                    <a:pt x="24" y="42"/>
                  </a:lnTo>
                  <a:lnTo>
                    <a:pt x="22" y="41"/>
                  </a:lnTo>
                  <a:lnTo>
                    <a:pt x="22" y="38"/>
                  </a:lnTo>
                  <a:lnTo>
                    <a:pt x="17" y="35"/>
                  </a:lnTo>
                  <a:lnTo>
                    <a:pt x="16" y="29"/>
                  </a:lnTo>
                  <a:lnTo>
                    <a:pt x="14" y="26"/>
                  </a:lnTo>
                  <a:lnTo>
                    <a:pt x="10" y="22"/>
                  </a:lnTo>
                  <a:lnTo>
                    <a:pt x="7" y="20"/>
                  </a:lnTo>
                  <a:lnTo>
                    <a:pt x="8" y="19"/>
                  </a:lnTo>
                  <a:lnTo>
                    <a:pt x="10" y="19"/>
                  </a:lnTo>
                  <a:lnTo>
                    <a:pt x="13" y="16"/>
                  </a:lnTo>
                  <a:lnTo>
                    <a:pt x="13" y="13"/>
                  </a:lnTo>
                  <a:lnTo>
                    <a:pt x="8" y="10"/>
                  </a:lnTo>
                  <a:lnTo>
                    <a:pt x="7" y="13"/>
                  </a:lnTo>
                  <a:lnTo>
                    <a:pt x="4" y="13"/>
                  </a:lnTo>
                  <a:lnTo>
                    <a:pt x="4" y="10"/>
                  </a:lnTo>
                  <a:lnTo>
                    <a:pt x="4" y="7"/>
                  </a:lnTo>
                  <a:lnTo>
                    <a:pt x="2" y="7"/>
                  </a:lnTo>
                  <a:lnTo>
                    <a:pt x="0" y="3"/>
                  </a:lnTo>
                  <a:lnTo>
                    <a:pt x="2" y="3"/>
                  </a:lnTo>
                  <a:lnTo>
                    <a:pt x="4" y="4"/>
                  </a:lnTo>
                  <a:lnTo>
                    <a:pt x="7" y="3"/>
                  </a:lnTo>
                  <a:lnTo>
                    <a:pt x="10" y="4"/>
                  </a:lnTo>
                  <a:lnTo>
                    <a:pt x="13" y="3"/>
                  </a:lnTo>
                  <a:lnTo>
                    <a:pt x="14" y="0"/>
                  </a:lnTo>
                  <a:lnTo>
                    <a:pt x="16" y="0"/>
                  </a:lnTo>
                  <a:lnTo>
                    <a:pt x="17" y="3"/>
                  </a:lnTo>
                  <a:lnTo>
                    <a:pt x="22" y="3"/>
                  </a:lnTo>
                  <a:lnTo>
                    <a:pt x="22" y="7"/>
                  </a:lnTo>
                  <a:lnTo>
                    <a:pt x="24" y="10"/>
                  </a:lnTo>
                  <a:lnTo>
                    <a:pt x="28" y="10"/>
                  </a:lnTo>
                  <a:lnTo>
                    <a:pt x="28" y="1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1" name="Freeform 1017">
              <a:extLst>
                <a:ext uri="{FF2B5EF4-FFF2-40B4-BE49-F238E27FC236}">
                  <a16:creationId xmlns:a16="http://schemas.microsoft.com/office/drawing/2014/main" id="{67B7E5AB-13EB-4A2A-84F4-C67B74BD7626}"/>
                </a:ext>
              </a:extLst>
            </p:cNvPr>
            <p:cNvSpPr>
              <a:spLocks/>
            </p:cNvSpPr>
            <p:nvPr/>
          </p:nvSpPr>
          <p:spPr bwMode="auto">
            <a:xfrm>
              <a:off x="4614863" y="3781426"/>
              <a:ext cx="1588" cy="4763"/>
            </a:xfrm>
            <a:custGeom>
              <a:avLst/>
              <a:gdLst>
                <a:gd name="T0" fmla="*/ 1 w 1"/>
                <a:gd name="T1" fmla="*/ 0 h 3"/>
                <a:gd name="T2" fmla="*/ 1 w 1"/>
                <a:gd name="T3" fmla="*/ 0 h 3"/>
                <a:gd name="T4" fmla="*/ 1 w 1"/>
                <a:gd name="T5" fmla="*/ 3 h 3"/>
                <a:gd name="T6" fmla="*/ 0 w 1"/>
                <a:gd name="T7" fmla="*/ 3 h 3"/>
                <a:gd name="T8" fmla="*/ 1 w 1"/>
                <a:gd name="T9" fmla="*/ 0 h 3"/>
                <a:gd name="T10" fmla="*/ 1 w 1"/>
                <a:gd name="T11" fmla="*/ 0 h 3"/>
              </a:gdLst>
              <a:ahLst/>
              <a:cxnLst>
                <a:cxn ang="0">
                  <a:pos x="T0" y="T1"/>
                </a:cxn>
                <a:cxn ang="0">
                  <a:pos x="T2" y="T3"/>
                </a:cxn>
                <a:cxn ang="0">
                  <a:pos x="T4" y="T5"/>
                </a:cxn>
                <a:cxn ang="0">
                  <a:pos x="T6" y="T7"/>
                </a:cxn>
                <a:cxn ang="0">
                  <a:pos x="T8" y="T9"/>
                </a:cxn>
                <a:cxn ang="0">
                  <a:pos x="T10" y="T11"/>
                </a:cxn>
              </a:cxnLst>
              <a:rect l="0" t="0" r="r" b="b"/>
              <a:pathLst>
                <a:path w="1" h="3">
                  <a:moveTo>
                    <a:pt x="1" y="0"/>
                  </a:moveTo>
                  <a:lnTo>
                    <a:pt x="1" y="0"/>
                  </a:lnTo>
                  <a:lnTo>
                    <a:pt x="1" y="3"/>
                  </a:lnTo>
                  <a:lnTo>
                    <a:pt x="0" y="3"/>
                  </a:lnTo>
                  <a:lnTo>
                    <a:pt x="1" y="0"/>
                  </a:lnTo>
                  <a:lnTo>
                    <a:pt x="1"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2" name="Freeform 1018">
              <a:extLst>
                <a:ext uri="{FF2B5EF4-FFF2-40B4-BE49-F238E27FC236}">
                  <a16:creationId xmlns:a16="http://schemas.microsoft.com/office/drawing/2014/main" id="{0B1DB0EE-945C-45F7-82F9-AD5E1D68E772}"/>
                </a:ext>
              </a:extLst>
            </p:cNvPr>
            <p:cNvSpPr>
              <a:spLocks/>
            </p:cNvSpPr>
            <p:nvPr/>
          </p:nvSpPr>
          <p:spPr bwMode="auto">
            <a:xfrm>
              <a:off x="4699001" y="3722688"/>
              <a:ext cx="0" cy="3175"/>
            </a:xfrm>
            <a:custGeom>
              <a:avLst/>
              <a:gdLst>
                <a:gd name="T0" fmla="*/ 0 h 2"/>
                <a:gd name="T1" fmla="*/ 2 h 2"/>
                <a:gd name="T2" fmla="*/ 2 h 2"/>
                <a:gd name="T3" fmla="*/ 0 h 2"/>
                <a:gd name="T4" fmla="*/ 0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lnTo>
                    <a:pt x="0" y="2"/>
                  </a:lnTo>
                  <a:lnTo>
                    <a:pt x="0" y="2"/>
                  </a:lnTo>
                  <a:lnTo>
                    <a:pt x="0"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3" name="Freeform 1019">
              <a:extLst>
                <a:ext uri="{FF2B5EF4-FFF2-40B4-BE49-F238E27FC236}">
                  <a16:creationId xmlns:a16="http://schemas.microsoft.com/office/drawing/2014/main" id="{DD761C23-8654-4611-9BFA-051AAEDE55E5}"/>
                </a:ext>
              </a:extLst>
            </p:cNvPr>
            <p:cNvSpPr>
              <a:spLocks/>
            </p:cNvSpPr>
            <p:nvPr/>
          </p:nvSpPr>
          <p:spPr bwMode="auto">
            <a:xfrm>
              <a:off x="3862388" y="3473451"/>
              <a:ext cx="28575" cy="38100"/>
            </a:xfrm>
            <a:custGeom>
              <a:avLst/>
              <a:gdLst>
                <a:gd name="T0" fmla="*/ 18 w 18"/>
                <a:gd name="T1" fmla="*/ 18 h 24"/>
                <a:gd name="T2" fmla="*/ 16 w 18"/>
                <a:gd name="T3" fmla="*/ 18 h 24"/>
                <a:gd name="T4" fmla="*/ 16 w 18"/>
                <a:gd name="T5" fmla="*/ 20 h 24"/>
                <a:gd name="T6" fmla="*/ 13 w 18"/>
                <a:gd name="T7" fmla="*/ 22 h 24"/>
                <a:gd name="T8" fmla="*/ 12 w 18"/>
                <a:gd name="T9" fmla="*/ 22 h 24"/>
                <a:gd name="T10" fmla="*/ 12 w 18"/>
                <a:gd name="T11" fmla="*/ 22 h 24"/>
                <a:gd name="T12" fmla="*/ 7 w 18"/>
                <a:gd name="T13" fmla="*/ 22 h 24"/>
                <a:gd name="T14" fmla="*/ 7 w 18"/>
                <a:gd name="T15" fmla="*/ 24 h 24"/>
                <a:gd name="T16" fmla="*/ 6 w 18"/>
                <a:gd name="T17" fmla="*/ 24 h 24"/>
                <a:gd name="T18" fmla="*/ 6 w 18"/>
                <a:gd name="T19" fmla="*/ 24 h 24"/>
                <a:gd name="T20" fmla="*/ 4 w 18"/>
                <a:gd name="T21" fmla="*/ 24 h 24"/>
                <a:gd name="T22" fmla="*/ 4 w 18"/>
                <a:gd name="T23" fmla="*/ 24 h 24"/>
                <a:gd name="T24" fmla="*/ 1 w 18"/>
                <a:gd name="T25" fmla="*/ 24 h 24"/>
                <a:gd name="T26" fmla="*/ 1 w 18"/>
                <a:gd name="T27" fmla="*/ 24 h 24"/>
                <a:gd name="T28" fmla="*/ 1 w 18"/>
                <a:gd name="T29" fmla="*/ 24 h 24"/>
                <a:gd name="T30" fmla="*/ 0 w 18"/>
                <a:gd name="T31" fmla="*/ 22 h 24"/>
                <a:gd name="T32" fmla="*/ 1 w 18"/>
                <a:gd name="T33" fmla="*/ 20 h 24"/>
                <a:gd name="T34" fmla="*/ 1 w 18"/>
                <a:gd name="T35" fmla="*/ 18 h 24"/>
                <a:gd name="T36" fmla="*/ 4 w 18"/>
                <a:gd name="T37" fmla="*/ 8 h 24"/>
                <a:gd name="T38" fmla="*/ 4 w 18"/>
                <a:gd name="T39" fmla="*/ 4 h 24"/>
                <a:gd name="T40" fmla="*/ 4 w 18"/>
                <a:gd name="T41" fmla="*/ 4 h 24"/>
                <a:gd name="T42" fmla="*/ 6 w 18"/>
                <a:gd name="T43" fmla="*/ 0 h 24"/>
                <a:gd name="T44" fmla="*/ 6 w 18"/>
                <a:gd name="T45" fmla="*/ 0 h 24"/>
                <a:gd name="T46" fmla="*/ 6 w 18"/>
                <a:gd name="T47" fmla="*/ 2 h 24"/>
                <a:gd name="T48" fmla="*/ 6 w 18"/>
                <a:gd name="T49" fmla="*/ 2 h 24"/>
                <a:gd name="T50" fmla="*/ 7 w 18"/>
                <a:gd name="T51" fmla="*/ 4 h 24"/>
                <a:gd name="T52" fmla="*/ 7 w 18"/>
                <a:gd name="T53" fmla="*/ 7 h 24"/>
                <a:gd name="T54" fmla="*/ 10 w 18"/>
                <a:gd name="T55" fmla="*/ 7 h 24"/>
                <a:gd name="T56" fmla="*/ 10 w 18"/>
                <a:gd name="T57" fmla="*/ 8 h 24"/>
                <a:gd name="T58" fmla="*/ 10 w 18"/>
                <a:gd name="T59" fmla="*/ 8 h 24"/>
                <a:gd name="T60" fmla="*/ 10 w 18"/>
                <a:gd name="T61" fmla="*/ 7 h 24"/>
                <a:gd name="T62" fmla="*/ 12 w 18"/>
                <a:gd name="T63" fmla="*/ 4 h 24"/>
                <a:gd name="T64" fmla="*/ 13 w 18"/>
                <a:gd name="T65" fmla="*/ 4 h 24"/>
                <a:gd name="T66" fmla="*/ 16 w 18"/>
                <a:gd name="T67" fmla="*/ 7 h 24"/>
                <a:gd name="T68" fmla="*/ 18 w 18"/>
                <a:gd name="T69" fmla="*/ 7 h 24"/>
                <a:gd name="T70" fmla="*/ 18 w 18"/>
                <a:gd name="T71" fmla="*/ 18 h 24"/>
                <a:gd name="T72" fmla="*/ 18 w 18"/>
                <a:gd name="T73"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 h="24">
                  <a:moveTo>
                    <a:pt x="18" y="18"/>
                  </a:moveTo>
                  <a:lnTo>
                    <a:pt x="16" y="18"/>
                  </a:lnTo>
                  <a:lnTo>
                    <a:pt x="16" y="20"/>
                  </a:lnTo>
                  <a:lnTo>
                    <a:pt x="13" y="22"/>
                  </a:lnTo>
                  <a:lnTo>
                    <a:pt x="12" y="22"/>
                  </a:lnTo>
                  <a:lnTo>
                    <a:pt x="12" y="22"/>
                  </a:lnTo>
                  <a:lnTo>
                    <a:pt x="7" y="22"/>
                  </a:lnTo>
                  <a:lnTo>
                    <a:pt x="7" y="24"/>
                  </a:lnTo>
                  <a:lnTo>
                    <a:pt x="6" y="24"/>
                  </a:lnTo>
                  <a:lnTo>
                    <a:pt x="6" y="24"/>
                  </a:lnTo>
                  <a:lnTo>
                    <a:pt x="4" y="24"/>
                  </a:lnTo>
                  <a:lnTo>
                    <a:pt x="4" y="24"/>
                  </a:lnTo>
                  <a:lnTo>
                    <a:pt x="1" y="24"/>
                  </a:lnTo>
                  <a:lnTo>
                    <a:pt x="1" y="24"/>
                  </a:lnTo>
                  <a:lnTo>
                    <a:pt x="1" y="24"/>
                  </a:lnTo>
                  <a:lnTo>
                    <a:pt x="0" y="22"/>
                  </a:lnTo>
                  <a:lnTo>
                    <a:pt x="1" y="20"/>
                  </a:lnTo>
                  <a:lnTo>
                    <a:pt x="1" y="18"/>
                  </a:lnTo>
                  <a:lnTo>
                    <a:pt x="4" y="8"/>
                  </a:lnTo>
                  <a:lnTo>
                    <a:pt x="4" y="4"/>
                  </a:lnTo>
                  <a:lnTo>
                    <a:pt x="4" y="4"/>
                  </a:lnTo>
                  <a:lnTo>
                    <a:pt x="6" y="0"/>
                  </a:lnTo>
                  <a:lnTo>
                    <a:pt x="6" y="0"/>
                  </a:lnTo>
                  <a:lnTo>
                    <a:pt x="6" y="2"/>
                  </a:lnTo>
                  <a:lnTo>
                    <a:pt x="6" y="2"/>
                  </a:lnTo>
                  <a:lnTo>
                    <a:pt x="7" y="4"/>
                  </a:lnTo>
                  <a:lnTo>
                    <a:pt x="7" y="7"/>
                  </a:lnTo>
                  <a:lnTo>
                    <a:pt x="10" y="7"/>
                  </a:lnTo>
                  <a:lnTo>
                    <a:pt x="10" y="8"/>
                  </a:lnTo>
                  <a:lnTo>
                    <a:pt x="10" y="8"/>
                  </a:lnTo>
                  <a:lnTo>
                    <a:pt x="10" y="7"/>
                  </a:lnTo>
                  <a:lnTo>
                    <a:pt x="12" y="4"/>
                  </a:lnTo>
                  <a:lnTo>
                    <a:pt x="13" y="4"/>
                  </a:lnTo>
                  <a:lnTo>
                    <a:pt x="16" y="7"/>
                  </a:lnTo>
                  <a:lnTo>
                    <a:pt x="18" y="7"/>
                  </a:lnTo>
                  <a:lnTo>
                    <a:pt x="18" y="18"/>
                  </a:lnTo>
                  <a:lnTo>
                    <a:pt x="18" y="18"/>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4" name="Freeform 1020">
              <a:extLst>
                <a:ext uri="{FF2B5EF4-FFF2-40B4-BE49-F238E27FC236}">
                  <a16:creationId xmlns:a16="http://schemas.microsoft.com/office/drawing/2014/main" id="{4AF43363-7276-4B84-9794-F7D84B6D21E1}"/>
                </a:ext>
              </a:extLst>
            </p:cNvPr>
            <p:cNvSpPr>
              <a:spLocks/>
            </p:cNvSpPr>
            <p:nvPr/>
          </p:nvSpPr>
          <p:spPr bwMode="auto">
            <a:xfrm>
              <a:off x="3873501" y="3416301"/>
              <a:ext cx="4763" cy="3175"/>
            </a:xfrm>
            <a:custGeom>
              <a:avLst/>
              <a:gdLst>
                <a:gd name="T0" fmla="*/ 3 w 3"/>
                <a:gd name="T1" fmla="*/ 0 h 2"/>
                <a:gd name="T2" fmla="*/ 3 w 3"/>
                <a:gd name="T3" fmla="*/ 2 h 2"/>
                <a:gd name="T4" fmla="*/ 0 w 3"/>
                <a:gd name="T5" fmla="*/ 2 h 2"/>
                <a:gd name="T6" fmla="*/ 3 w 3"/>
                <a:gd name="T7" fmla="*/ 0 h 2"/>
                <a:gd name="T8" fmla="*/ 3 w 3"/>
                <a:gd name="T9" fmla="*/ 0 h 2"/>
              </a:gdLst>
              <a:ahLst/>
              <a:cxnLst>
                <a:cxn ang="0">
                  <a:pos x="T0" y="T1"/>
                </a:cxn>
                <a:cxn ang="0">
                  <a:pos x="T2" y="T3"/>
                </a:cxn>
                <a:cxn ang="0">
                  <a:pos x="T4" y="T5"/>
                </a:cxn>
                <a:cxn ang="0">
                  <a:pos x="T6" y="T7"/>
                </a:cxn>
                <a:cxn ang="0">
                  <a:pos x="T8" y="T9"/>
                </a:cxn>
              </a:cxnLst>
              <a:rect l="0" t="0" r="r" b="b"/>
              <a:pathLst>
                <a:path w="3" h="2">
                  <a:moveTo>
                    <a:pt x="3" y="0"/>
                  </a:moveTo>
                  <a:lnTo>
                    <a:pt x="3" y="2"/>
                  </a:lnTo>
                  <a:lnTo>
                    <a:pt x="0" y="2"/>
                  </a:lnTo>
                  <a:lnTo>
                    <a:pt x="3" y="0"/>
                  </a:lnTo>
                  <a:lnTo>
                    <a:pt x="3"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5" name="Freeform 1021">
              <a:extLst>
                <a:ext uri="{FF2B5EF4-FFF2-40B4-BE49-F238E27FC236}">
                  <a16:creationId xmlns:a16="http://schemas.microsoft.com/office/drawing/2014/main" id="{B64CD9C6-D7A4-4B87-9765-63CFA8A4D2A5}"/>
                </a:ext>
              </a:extLst>
            </p:cNvPr>
            <p:cNvSpPr>
              <a:spLocks/>
            </p:cNvSpPr>
            <p:nvPr/>
          </p:nvSpPr>
          <p:spPr bwMode="auto">
            <a:xfrm>
              <a:off x="3878263" y="3335338"/>
              <a:ext cx="34925" cy="84138"/>
            </a:xfrm>
            <a:custGeom>
              <a:avLst/>
              <a:gdLst>
                <a:gd name="T0" fmla="*/ 19 w 22"/>
                <a:gd name="T1" fmla="*/ 8 h 53"/>
                <a:gd name="T2" fmla="*/ 18 w 22"/>
                <a:gd name="T3" fmla="*/ 9 h 53"/>
                <a:gd name="T4" fmla="*/ 19 w 22"/>
                <a:gd name="T5" fmla="*/ 8 h 53"/>
                <a:gd name="T6" fmla="*/ 19 w 22"/>
                <a:gd name="T7" fmla="*/ 9 h 53"/>
                <a:gd name="T8" fmla="*/ 18 w 22"/>
                <a:gd name="T9" fmla="*/ 12 h 53"/>
                <a:gd name="T10" fmla="*/ 18 w 22"/>
                <a:gd name="T11" fmla="*/ 13 h 53"/>
                <a:gd name="T12" fmla="*/ 18 w 22"/>
                <a:gd name="T13" fmla="*/ 13 h 53"/>
                <a:gd name="T14" fmla="*/ 18 w 22"/>
                <a:gd name="T15" fmla="*/ 13 h 53"/>
                <a:gd name="T16" fmla="*/ 19 w 22"/>
                <a:gd name="T17" fmla="*/ 13 h 53"/>
                <a:gd name="T18" fmla="*/ 18 w 22"/>
                <a:gd name="T19" fmla="*/ 13 h 53"/>
                <a:gd name="T20" fmla="*/ 13 w 22"/>
                <a:gd name="T21" fmla="*/ 22 h 53"/>
                <a:gd name="T22" fmla="*/ 10 w 22"/>
                <a:gd name="T23" fmla="*/ 28 h 53"/>
                <a:gd name="T24" fmla="*/ 12 w 22"/>
                <a:gd name="T25" fmla="*/ 24 h 53"/>
                <a:gd name="T26" fmla="*/ 13 w 22"/>
                <a:gd name="T27" fmla="*/ 22 h 53"/>
                <a:gd name="T28" fmla="*/ 13 w 22"/>
                <a:gd name="T29" fmla="*/ 22 h 53"/>
                <a:gd name="T30" fmla="*/ 12 w 22"/>
                <a:gd name="T31" fmla="*/ 25 h 53"/>
                <a:gd name="T32" fmla="*/ 10 w 22"/>
                <a:gd name="T33" fmla="*/ 28 h 53"/>
                <a:gd name="T34" fmla="*/ 8 w 22"/>
                <a:gd name="T35" fmla="*/ 34 h 53"/>
                <a:gd name="T36" fmla="*/ 6 w 22"/>
                <a:gd name="T37" fmla="*/ 37 h 53"/>
                <a:gd name="T38" fmla="*/ 3 w 22"/>
                <a:gd name="T39" fmla="*/ 44 h 53"/>
                <a:gd name="T40" fmla="*/ 3 w 22"/>
                <a:gd name="T41" fmla="*/ 45 h 53"/>
                <a:gd name="T42" fmla="*/ 2 w 22"/>
                <a:gd name="T43" fmla="*/ 50 h 53"/>
                <a:gd name="T44" fmla="*/ 0 w 22"/>
                <a:gd name="T45" fmla="*/ 51 h 53"/>
                <a:gd name="T46" fmla="*/ 0 w 22"/>
                <a:gd name="T47" fmla="*/ 51 h 53"/>
                <a:gd name="T48" fmla="*/ 0 w 22"/>
                <a:gd name="T49" fmla="*/ 53 h 53"/>
                <a:gd name="T50" fmla="*/ 0 w 22"/>
                <a:gd name="T51" fmla="*/ 53 h 53"/>
                <a:gd name="T52" fmla="*/ 0 w 22"/>
                <a:gd name="T53" fmla="*/ 51 h 53"/>
                <a:gd name="T54" fmla="*/ 0 w 22"/>
                <a:gd name="T55" fmla="*/ 50 h 53"/>
                <a:gd name="T56" fmla="*/ 2 w 22"/>
                <a:gd name="T57" fmla="*/ 40 h 53"/>
                <a:gd name="T58" fmla="*/ 2 w 22"/>
                <a:gd name="T59" fmla="*/ 40 h 53"/>
                <a:gd name="T60" fmla="*/ 2 w 22"/>
                <a:gd name="T61" fmla="*/ 40 h 53"/>
                <a:gd name="T62" fmla="*/ 2 w 22"/>
                <a:gd name="T63" fmla="*/ 40 h 53"/>
                <a:gd name="T64" fmla="*/ 2 w 22"/>
                <a:gd name="T65" fmla="*/ 40 h 53"/>
                <a:gd name="T66" fmla="*/ 2 w 22"/>
                <a:gd name="T67" fmla="*/ 37 h 53"/>
                <a:gd name="T68" fmla="*/ 2 w 22"/>
                <a:gd name="T69" fmla="*/ 37 h 53"/>
                <a:gd name="T70" fmla="*/ 2 w 22"/>
                <a:gd name="T71" fmla="*/ 37 h 53"/>
                <a:gd name="T72" fmla="*/ 2 w 22"/>
                <a:gd name="T73" fmla="*/ 37 h 53"/>
                <a:gd name="T74" fmla="*/ 2 w 22"/>
                <a:gd name="T75" fmla="*/ 37 h 53"/>
                <a:gd name="T76" fmla="*/ 3 w 22"/>
                <a:gd name="T77" fmla="*/ 35 h 53"/>
                <a:gd name="T78" fmla="*/ 3 w 22"/>
                <a:gd name="T79" fmla="*/ 35 h 53"/>
                <a:gd name="T80" fmla="*/ 3 w 22"/>
                <a:gd name="T81" fmla="*/ 35 h 53"/>
                <a:gd name="T82" fmla="*/ 3 w 22"/>
                <a:gd name="T83" fmla="*/ 35 h 53"/>
                <a:gd name="T84" fmla="*/ 3 w 22"/>
                <a:gd name="T85" fmla="*/ 34 h 53"/>
                <a:gd name="T86" fmla="*/ 3 w 22"/>
                <a:gd name="T87" fmla="*/ 34 h 53"/>
                <a:gd name="T88" fmla="*/ 8 w 22"/>
                <a:gd name="T89" fmla="*/ 28 h 53"/>
                <a:gd name="T90" fmla="*/ 12 w 22"/>
                <a:gd name="T91" fmla="*/ 18 h 53"/>
                <a:gd name="T92" fmla="*/ 16 w 22"/>
                <a:gd name="T93" fmla="*/ 9 h 53"/>
                <a:gd name="T94" fmla="*/ 18 w 22"/>
                <a:gd name="T95" fmla="*/ 6 h 53"/>
                <a:gd name="T96" fmla="*/ 19 w 22"/>
                <a:gd name="T97" fmla="*/ 3 h 53"/>
                <a:gd name="T98" fmla="*/ 22 w 22"/>
                <a:gd name="T99" fmla="*/ 2 h 53"/>
                <a:gd name="T100" fmla="*/ 22 w 22"/>
                <a:gd name="T101" fmla="*/ 0 h 53"/>
                <a:gd name="T102" fmla="*/ 19 w 22"/>
                <a:gd name="T103" fmla="*/ 3 h 53"/>
                <a:gd name="T104" fmla="*/ 19 w 22"/>
                <a:gd name="T105" fmla="*/ 6 h 53"/>
                <a:gd name="T106" fmla="*/ 19 w 22"/>
                <a:gd name="T107" fmla="*/ 8 h 53"/>
                <a:gd name="T108" fmla="*/ 19 w 22"/>
                <a:gd name="T109" fmla="*/ 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 h="53">
                  <a:moveTo>
                    <a:pt x="19" y="8"/>
                  </a:moveTo>
                  <a:lnTo>
                    <a:pt x="18" y="9"/>
                  </a:lnTo>
                  <a:lnTo>
                    <a:pt x="19" y="8"/>
                  </a:lnTo>
                  <a:lnTo>
                    <a:pt x="19" y="9"/>
                  </a:lnTo>
                  <a:lnTo>
                    <a:pt x="18" y="12"/>
                  </a:lnTo>
                  <a:lnTo>
                    <a:pt x="18" y="13"/>
                  </a:lnTo>
                  <a:lnTo>
                    <a:pt x="18" y="13"/>
                  </a:lnTo>
                  <a:lnTo>
                    <a:pt x="18" y="13"/>
                  </a:lnTo>
                  <a:lnTo>
                    <a:pt x="19" y="13"/>
                  </a:lnTo>
                  <a:lnTo>
                    <a:pt x="18" y="13"/>
                  </a:lnTo>
                  <a:lnTo>
                    <a:pt x="13" y="22"/>
                  </a:lnTo>
                  <a:lnTo>
                    <a:pt x="10" y="28"/>
                  </a:lnTo>
                  <a:lnTo>
                    <a:pt x="12" y="24"/>
                  </a:lnTo>
                  <a:lnTo>
                    <a:pt x="13" y="22"/>
                  </a:lnTo>
                  <a:lnTo>
                    <a:pt x="13" y="22"/>
                  </a:lnTo>
                  <a:lnTo>
                    <a:pt x="12" y="25"/>
                  </a:lnTo>
                  <a:lnTo>
                    <a:pt x="10" y="28"/>
                  </a:lnTo>
                  <a:lnTo>
                    <a:pt x="8" y="34"/>
                  </a:lnTo>
                  <a:lnTo>
                    <a:pt x="6" y="37"/>
                  </a:lnTo>
                  <a:lnTo>
                    <a:pt x="3" y="44"/>
                  </a:lnTo>
                  <a:lnTo>
                    <a:pt x="3" y="45"/>
                  </a:lnTo>
                  <a:lnTo>
                    <a:pt x="2" y="50"/>
                  </a:lnTo>
                  <a:lnTo>
                    <a:pt x="0" y="51"/>
                  </a:lnTo>
                  <a:lnTo>
                    <a:pt x="0" y="51"/>
                  </a:lnTo>
                  <a:lnTo>
                    <a:pt x="0" y="53"/>
                  </a:lnTo>
                  <a:lnTo>
                    <a:pt x="0" y="53"/>
                  </a:lnTo>
                  <a:lnTo>
                    <a:pt x="0" y="51"/>
                  </a:lnTo>
                  <a:lnTo>
                    <a:pt x="0" y="50"/>
                  </a:lnTo>
                  <a:lnTo>
                    <a:pt x="2" y="40"/>
                  </a:lnTo>
                  <a:lnTo>
                    <a:pt x="2" y="40"/>
                  </a:lnTo>
                  <a:lnTo>
                    <a:pt x="2" y="40"/>
                  </a:lnTo>
                  <a:lnTo>
                    <a:pt x="2" y="40"/>
                  </a:lnTo>
                  <a:lnTo>
                    <a:pt x="2" y="40"/>
                  </a:lnTo>
                  <a:lnTo>
                    <a:pt x="2" y="37"/>
                  </a:lnTo>
                  <a:lnTo>
                    <a:pt x="2" y="37"/>
                  </a:lnTo>
                  <a:lnTo>
                    <a:pt x="2" y="37"/>
                  </a:lnTo>
                  <a:lnTo>
                    <a:pt x="2" y="37"/>
                  </a:lnTo>
                  <a:lnTo>
                    <a:pt x="2" y="37"/>
                  </a:lnTo>
                  <a:lnTo>
                    <a:pt x="3" y="35"/>
                  </a:lnTo>
                  <a:lnTo>
                    <a:pt x="3" y="35"/>
                  </a:lnTo>
                  <a:lnTo>
                    <a:pt x="3" y="35"/>
                  </a:lnTo>
                  <a:lnTo>
                    <a:pt x="3" y="35"/>
                  </a:lnTo>
                  <a:lnTo>
                    <a:pt x="3" y="34"/>
                  </a:lnTo>
                  <a:lnTo>
                    <a:pt x="3" y="34"/>
                  </a:lnTo>
                  <a:lnTo>
                    <a:pt x="8" y="28"/>
                  </a:lnTo>
                  <a:lnTo>
                    <a:pt x="12" y="18"/>
                  </a:lnTo>
                  <a:lnTo>
                    <a:pt x="16" y="9"/>
                  </a:lnTo>
                  <a:lnTo>
                    <a:pt x="18" y="6"/>
                  </a:lnTo>
                  <a:lnTo>
                    <a:pt x="19" y="3"/>
                  </a:lnTo>
                  <a:lnTo>
                    <a:pt x="22" y="2"/>
                  </a:lnTo>
                  <a:lnTo>
                    <a:pt x="22" y="0"/>
                  </a:lnTo>
                  <a:lnTo>
                    <a:pt x="19" y="3"/>
                  </a:lnTo>
                  <a:lnTo>
                    <a:pt x="19" y="6"/>
                  </a:lnTo>
                  <a:lnTo>
                    <a:pt x="19" y="8"/>
                  </a:lnTo>
                  <a:lnTo>
                    <a:pt x="19" y="8"/>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6" name="Oval 1022">
              <a:extLst>
                <a:ext uri="{FF2B5EF4-FFF2-40B4-BE49-F238E27FC236}">
                  <a16:creationId xmlns:a16="http://schemas.microsoft.com/office/drawing/2014/main" id="{40C7BC9B-D241-407F-87DF-A04757780EBC}"/>
                </a:ext>
              </a:extLst>
            </p:cNvPr>
            <p:cNvSpPr>
              <a:spLocks noChangeArrowheads="1"/>
            </p:cNvSpPr>
            <p:nvPr/>
          </p:nvSpPr>
          <p:spPr bwMode="auto">
            <a:xfrm>
              <a:off x="3846513" y="3128963"/>
              <a:ext cx="893763" cy="893763"/>
            </a:xfrm>
            <a:prstGeom prst="ellipse">
              <a:avLst/>
            </a:pr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31" name="Europe">
            <a:extLst>
              <a:ext uri="{FF2B5EF4-FFF2-40B4-BE49-F238E27FC236}">
                <a16:creationId xmlns:a16="http://schemas.microsoft.com/office/drawing/2014/main" id="{31EEC61B-5695-4F52-9843-A124D275F4E5}"/>
              </a:ext>
            </a:extLst>
          </p:cNvPr>
          <p:cNvGrpSpPr/>
          <p:nvPr/>
        </p:nvGrpSpPr>
        <p:grpSpPr>
          <a:xfrm>
            <a:off x="6091238" y="2163418"/>
            <a:ext cx="1040606" cy="1036909"/>
            <a:chOff x="960438" y="4783138"/>
            <a:chExt cx="893763" cy="890588"/>
          </a:xfrm>
        </p:grpSpPr>
        <p:sp>
          <p:nvSpPr>
            <p:cNvPr id="1032" name="Freeform 1023">
              <a:extLst>
                <a:ext uri="{FF2B5EF4-FFF2-40B4-BE49-F238E27FC236}">
                  <a16:creationId xmlns:a16="http://schemas.microsoft.com/office/drawing/2014/main" id="{86159097-B448-48C2-BB80-505BDC617B37}"/>
                </a:ext>
              </a:extLst>
            </p:cNvPr>
            <p:cNvSpPr>
              <a:spLocks/>
            </p:cNvSpPr>
            <p:nvPr/>
          </p:nvSpPr>
          <p:spPr bwMode="auto">
            <a:xfrm>
              <a:off x="960438" y="4783138"/>
              <a:ext cx="893763" cy="890588"/>
            </a:xfrm>
            <a:custGeom>
              <a:avLst/>
              <a:gdLst>
                <a:gd name="T0" fmla="*/ 462 w 462"/>
                <a:gd name="T1" fmla="*/ 229 h 460"/>
                <a:gd name="T2" fmla="*/ 231 w 462"/>
                <a:gd name="T3" fmla="*/ 460 h 460"/>
                <a:gd name="T4" fmla="*/ 0 w 462"/>
                <a:gd name="T5" fmla="*/ 229 h 460"/>
                <a:gd name="T6" fmla="*/ 231 w 462"/>
                <a:gd name="T7" fmla="*/ 0 h 460"/>
                <a:gd name="T8" fmla="*/ 462 w 462"/>
                <a:gd name="T9" fmla="*/ 229 h 460"/>
              </a:gdLst>
              <a:ahLst/>
              <a:cxnLst>
                <a:cxn ang="0">
                  <a:pos x="T0" y="T1"/>
                </a:cxn>
                <a:cxn ang="0">
                  <a:pos x="T2" y="T3"/>
                </a:cxn>
                <a:cxn ang="0">
                  <a:pos x="T4" y="T5"/>
                </a:cxn>
                <a:cxn ang="0">
                  <a:pos x="T6" y="T7"/>
                </a:cxn>
                <a:cxn ang="0">
                  <a:pos x="T8" y="T9"/>
                </a:cxn>
              </a:cxnLst>
              <a:rect l="0" t="0" r="r" b="b"/>
              <a:pathLst>
                <a:path w="462" h="460">
                  <a:moveTo>
                    <a:pt x="462" y="229"/>
                  </a:moveTo>
                  <a:cubicBezTo>
                    <a:pt x="462" y="358"/>
                    <a:pt x="358" y="460"/>
                    <a:pt x="231" y="460"/>
                  </a:cubicBezTo>
                  <a:cubicBezTo>
                    <a:pt x="104" y="460"/>
                    <a:pt x="0" y="358"/>
                    <a:pt x="0" y="229"/>
                  </a:cubicBezTo>
                  <a:cubicBezTo>
                    <a:pt x="0" y="102"/>
                    <a:pt x="104" y="0"/>
                    <a:pt x="231" y="0"/>
                  </a:cubicBezTo>
                  <a:cubicBezTo>
                    <a:pt x="358" y="0"/>
                    <a:pt x="462" y="102"/>
                    <a:pt x="462" y="229"/>
                  </a:cubicBezTo>
                  <a:close/>
                </a:path>
              </a:pathLst>
            </a:custGeom>
            <a:solidFill>
              <a:srgbClr val="E6E7E8"/>
            </a:solidFill>
            <a:ln w="158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3" name="Freeform 1024">
              <a:extLst>
                <a:ext uri="{FF2B5EF4-FFF2-40B4-BE49-F238E27FC236}">
                  <a16:creationId xmlns:a16="http://schemas.microsoft.com/office/drawing/2014/main" id="{02DD5B5A-2CB8-476D-A395-F88CCB05D8AD}"/>
                </a:ext>
              </a:extLst>
            </p:cNvPr>
            <p:cNvSpPr>
              <a:spLocks noEditPoints="1"/>
            </p:cNvSpPr>
            <p:nvPr/>
          </p:nvSpPr>
          <p:spPr bwMode="auto">
            <a:xfrm>
              <a:off x="960438" y="4783138"/>
              <a:ext cx="893763" cy="881063"/>
            </a:xfrm>
            <a:custGeom>
              <a:avLst/>
              <a:gdLst>
                <a:gd name="T0" fmla="*/ 162 w 563"/>
                <a:gd name="T1" fmla="*/ 143 h 555"/>
                <a:gd name="T2" fmla="*/ 246 w 563"/>
                <a:gd name="T3" fmla="*/ 90 h 555"/>
                <a:gd name="T4" fmla="*/ 335 w 563"/>
                <a:gd name="T5" fmla="*/ 90 h 555"/>
                <a:gd name="T6" fmla="*/ 339 w 563"/>
                <a:gd name="T7" fmla="*/ 37 h 555"/>
                <a:gd name="T8" fmla="*/ 376 w 563"/>
                <a:gd name="T9" fmla="*/ 32 h 555"/>
                <a:gd name="T10" fmla="*/ 492 w 563"/>
                <a:gd name="T11" fmla="*/ 105 h 555"/>
                <a:gd name="T12" fmla="*/ 549 w 563"/>
                <a:gd name="T13" fmla="*/ 210 h 555"/>
                <a:gd name="T14" fmla="*/ 563 w 563"/>
                <a:gd name="T15" fmla="*/ 277 h 555"/>
                <a:gd name="T16" fmla="*/ 535 w 563"/>
                <a:gd name="T17" fmla="*/ 345 h 555"/>
                <a:gd name="T18" fmla="*/ 436 w 563"/>
                <a:gd name="T19" fmla="*/ 356 h 555"/>
                <a:gd name="T20" fmla="*/ 369 w 563"/>
                <a:gd name="T21" fmla="*/ 367 h 555"/>
                <a:gd name="T22" fmla="*/ 401 w 563"/>
                <a:gd name="T23" fmla="*/ 491 h 555"/>
                <a:gd name="T24" fmla="*/ 273 w 563"/>
                <a:gd name="T25" fmla="*/ 545 h 555"/>
                <a:gd name="T26" fmla="*/ 145 w 563"/>
                <a:gd name="T27" fmla="*/ 440 h 555"/>
                <a:gd name="T28" fmla="*/ 265 w 563"/>
                <a:gd name="T29" fmla="*/ 351 h 555"/>
                <a:gd name="T30" fmla="*/ 335 w 563"/>
                <a:gd name="T31" fmla="*/ 315 h 555"/>
                <a:gd name="T32" fmla="*/ 311 w 563"/>
                <a:gd name="T33" fmla="*/ 340 h 555"/>
                <a:gd name="T34" fmla="*/ 231 w 563"/>
                <a:gd name="T35" fmla="*/ 317 h 555"/>
                <a:gd name="T36" fmla="*/ 262 w 563"/>
                <a:gd name="T37" fmla="*/ 250 h 555"/>
                <a:gd name="T38" fmla="*/ 285 w 563"/>
                <a:gd name="T39" fmla="*/ 232 h 555"/>
                <a:gd name="T40" fmla="*/ 335 w 563"/>
                <a:gd name="T41" fmla="*/ 184 h 555"/>
                <a:gd name="T42" fmla="*/ 351 w 563"/>
                <a:gd name="T43" fmla="*/ 101 h 555"/>
                <a:gd name="T44" fmla="*/ 230 w 563"/>
                <a:gd name="T45" fmla="*/ 55 h 555"/>
                <a:gd name="T46" fmla="*/ 218 w 563"/>
                <a:gd name="T47" fmla="*/ 71 h 555"/>
                <a:gd name="T48" fmla="*/ 347 w 563"/>
                <a:gd name="T49" fmla="*/ 55 h 555"/>
                <a:gd name="T50" fmla="*/ 177 w 563"/>
                <a:gd name="T51" fmla="*/ 99 h 555"/>
                <a:gd name="T52" fmla="*/ 200 w 563"/>
                <a:gd name="T53" fmla="*/ 51 h 555"/>
                <a:gd name="T54" fmla="*/ 155 w 563"/>
                <a:gd name="T55" fmla="*/ 79 h 555"/>
                <a:gd name="T56" fmla="*/ 114 w 563"/>
                <a:gd name="T57" fmla="*/ 165 h 555"/>
                <a:gd name="T58" fmla="*/ 44 w 563"/>
                <a:gd name="T59" fmla="*/ 160 h 555"/>
                <a:gd name="T60" fmla="*/ 45 w 563"/>
                <a:gd name="T61" fmla="*/ 121 h 555"/>
                <a:gd name="T62" fmla="*/ 67 w 563"/>
                <a:gd name="T63" fmla="*/ 93 h 555"/>
                <a:gd name="T64" fmla="*/ 91 w 563"/>
                <a:gd name="T65" fmla="*/ 67 h 555"/>
                <a:gd name="T66" fmla="*/ 127 w 563"/>
                <a:gd name="T67" fmla="*/ 41 h 555"/>
                <a:gd name="T68" fmla="*/ 253 w 563"/>
                <a:gd name="T69" fmla="*/ 5 h 555"/>
                <a:gd name="T70" fmla="*/ 231 w 563"/>
                <a:gd name="T71" fmla="*/ 32 h 555"/>
                <a:gd name="T72" fmla="*/ 82 w 563"/>
                <a:gd name="T73" fmla="*/ 115 h 555"/>
                <a:gd name="T74" fmla="*/ 72 w 563"/>
                <a:gd name="T75" fmla="*/ 140 h 555"/>
                <a:gd name="T76" fmla="*/ 293 w 563"/>
                <a:gd name="T77" fmla="*/ 16 h 555"/>
                <a:gd name="T78" fmla="*/ 149 w 563"/>
                <a:gd name="T79" fmla="*/ 95 h 555"/>
                <a:gd name="T80" fmla="*/ 208 w 563"/>
                <a:gd name="T81" fmla="*/ 17 h 555"/>
                <a:gd name="T82" fmla="*/ 434 w 563"/>
                <a:gd name="T83" fmla="*/ 49 h 555"/>
                <a:gd name="T84" fmla="*/ 167 w 563"/>
                <a:gd name="T85" fmla="*/ 26 h 555"/>
                <a:gd name="T86" fmla="*/ 438 w 563"/>
                <a:gd name="T87" fmla="*/ 47 h 555"/>
                <a:gd name="T88" fmla="*/ 253 w 563"/>
                <a:gd name="T89" fmla="*/ 329 h 555"/>
                <a:gd name="T90" fmla="*/ 497 w 563"/>
                <a:gd name="T91" fmla="*/ 99 h 555"/>
                <a:gd name="T92" fmla="*/ 18 w 563"/>
                <a:gd name="T93" fmla="*/ 194 h 555"/>
                <a:gd name="T94" fmla="*/ 12 w 563"/>
                <a:gd name="T95" fmla="*/ 194 h 555"/>
                <a:gd name="T96" fmla="*/ 23 w 563"/>
                <a:gd name="T97" fmla="*/ 162 h 555"/>
                <a:gd name="T98" fmla="*/ 13 w 563"/>
                <a:gd name="T99" fmla="*/ 191 h 555"/>
                <a:gd name="T100" fmla="*/ 13 w 563"/>
                <a:gd name="T101" fmla="*/ 266 h 555"/>
                <a:gd name="T102" fmla="*/ 4 w 563"/>
                <a:gd name="T103" fmla="*/ 254 h 555"/>
                <a:gd name="T104" fmla="*/ 35 w 563"/>
                <a:gd name="T105" fmla="*/ 390 h 555"/>
                <a:gd name="T106" fmla="*/ 54 w 563"/>
                <a:gd name="T107" fmla="*/ 440 h 555"/>
                <a:gd name="T108" fmla="*/ 35 w 563"/>
                <a:gd name="T109" fmla="*/ 410 h 555"/>
                <a:gd name="T110" fmla="*/ 19 w 563"/>
                <a:gd name="T111" fmla="*/ 378 h 555"/>
                <a:gd name="T112" fmla="*/ 10 w 563"/>
                <a:gd name="T113" fmla="*/ 346 h 555"/>
                <a:gd name="T114" fmla="*/ 2 w 563"/>
                <a:gd name="T115" fmla="*/ 313 h 555"/>
                <a:gd name="T116" fmla="*/ 0 w 563"/>
                <a:gd name="T117" fmla="*/ 279 h 555"/>
                <a:gd name="T118" fmla="*/ 2 w 563"/>
                <a:gd name="T119" fmla="*/ 245 h 555"/>
                <a:gd name="T120" fmla="*/ 543 w 563"/>
                <a:gd name="T121" fmla="*/ 340 h 555"/>
                <a:gd name="T122" fmla="*/ 22 w 563"/>
                <a:gd name="T123" fmla="*/ 371 h 555"/>
                <a:gd name="T124" fmla="*/ 423 w 563"/>
                <a:gd name="T125" fmla="*/ 50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3" h="555">
                  <a:moveTo>
                    <a:pt x="259" y="106"/>
                  </a:moveTo>
                  <a:lnTo>
                    <a:pt x="257" y="108"/>
                  </a:lnTo>
                  <a:lnTo>
                    <a:pt x="257" y="111"/>
                  </a:lnTo>
                  <a:lnTo>
                    <a:pt x="256" y="111"/>
                  </a:lnTo>
                  <a:lnTo>
                    <a:pt x="256" y="112"/>
                  </a:lnTo>
                  <a:lnTo>
                    <a:pt x="257" y="115"/>
                  </a:lnTo>
                  <a:lnTo>
                    <a:pt x="259" y="115"/>
                  </a:lnTo>
                  <a:lnTo>
                    <a:pt x="262" y="117"/>
                  </a:lnTo>
                  <a:lnTo>
                    <a:pt x="257" y="118"/>
                  </a:lnTo>
                  <a:lnTo>
                    <a:pt x="256" y="118"/>
                  </a:lnTo>
                  <a:lnTo>
                    <a:pt x="256" y="121"/>
                  </a:lnTo>
                  <a:lnTo>
                    <a:pt x="247" y="124"/>
                  </a:lnTo>
                  <a:lnTo>
                    <a:pt x="244" y="127"/>
                  </a:lnTo>
                  <a:lnTo>
                    <a:pt x="244" y="130"/>
                  </a:lnTo>
                  <a:lnTo>
                    <a:pt x="246" y="130"/>
                  </a:lnTo>
                  <a:lnTo>
                    <a:pt x="244" y="133"/>
                  </a:lnTo>
                  <a:lnTo>
                    <a:pt x="241" y="133"/>
                  </a:lnTo>
                  <a:lnTo>
                    <a:pt x="240" y="133"/>
                  </a:lnTo>
                  <a:lnTo>
                    <a:pt x="240" y="134"/>
                  </a:lnTo>
                  <a:lnTo>
                    <a:pt x="237" y="138"/>
                  </a:lnTo>
                  <a:lnTo>
                    <a:pt x="236" y="138"/>
                  </a:lnTo>
                  <a:lnTo>
                    <a:pt x="236" y="143"/>
                  </a:lnTo>
                  <a:lnTo>
                    <a:pt x="234" y="140"/>
                  </a:lnTo>
                  <a:lnTo>
                    <a:pt x="231" y="143"/>
                  </a:lnTo>
                  <a:lnTo>
                    <a:pt x="231" y="143"/>
                  </a:lnTo>
                  <a:lnTo>
                    <a:pt x="231" y="144"/>
                  </a:lnTo>
                  <a:lnTo>
                    <a:pt x="230" y="144"/>
                  </a:lnTo>
                  <a:lnTo>
                    <a:pt x="228" y="143"/>
                  </a:lnTo>
                  <a:lnTo>
                    <a:pt x="225" y="143"/>
                  </a:lnTo>
                  <a:lnTo>
                    <a:pt x="224" y="146"/>
                  </a:lnTo>
                  <a:lnTo>
                    <a:pt x="224" y="150"/>
                  </a:lnTo>
                  <a:lnTo>
                    <a:pt x="224" y="152"/>
                  </a:lnTo>
                  <a:lnTo>
                    <a:pt x="222" y="156"/>
                  </a:lnTo>
                  <a:lnTo>
                    <a:pt x="220" y="156"/>
                  </a:lnTo>
                  <a:lnTo>
                    <a:pt x="220" y="154"/>
                  </a:lnTo>
                  <a:lnTo>
                    <a:pt x="220" y="150"/>
                  </a:lnTo>
                  <a:lnTo>
                    <a:pt x="216" y="150"/>
                  </a:lnTo>
                  <a:lnTo>
                    <a:pt x="216" y="150"/>
                  </a:lnTo>
                  <a:lnTo>
                    <a:pt x="212" y="152"/>
                  </a:lnTo>
                  <a:lnTo>
                    <a:pt x="214" y="154"/>
                  </a:lnTo>
                  <a:lnTo>
                    <a:pt x="216" y="154"/>
                  </a:lnTo>
                  <a:lnTo>
                    <a:pt x="218" y="158"/>
                  </a:lnTo>
                  <a:lnTo>
                    <a:pt x="209" y="160"/>
                  </a:lnTo>
                  <a:lnTo>
                    <a:pt x="202" y="158"/>
                  </a:lnTo>
                  <a:lnTo>
                    <a:pt x="202" y="156"/>
                  </a:lnTo>
                  <a:lnTo>
                    <a:pt x="198" y="156"/>
                  </a:lnTo>
                  <a:lnTo>
                    <a:pt x="196" y="158"/>
                  </a:lnTo>
                  <a:lnTo>
                    <a:pt x="190" y="160"/>
                  </a:lnTo>
                  <a:lnTo>
                    <a:pt x="189" y="160"/>
                  </a:lnTo>
                  <a:lnTo>
                    <a:pt x="184" y="158"/>
                  </a:lnTo>
                  <a:lnTo>
                    <a:pt x="184" y="156"/>
                  </a:lnTo>
                  <a:lnTo>
                    <a:pt x="183" y="158"/>
                  </a:lnTo>
                  <a:lnTo>
                    <a:pt x="177" y="156"/>
                  </a:lnTo>
                  <a:lnTo>
                    <a:pt x="177" y="158"/>
                  </a:lnTo>
                  <a:lnTo>
                    <a:pt x="172" y="162"/>
                  </a:lnTo>
                  <a:lnTo>
                    <a:pt x="168" y="162"/>
                  </a:lnTo>
                  <a:lnTo>
                    <a:pt x="167" y="162"/>
                  </a:lnTo>
                  <a:lnTo>
                    <a:pt x="164" y="166"/>
                  </a:lnTo>
                  <a:lnTo>
                    <a:pt x="161" y="166"/>
                  </a:lnTo>
                  <a:lnTo>
                    <a:pt x="158" y="168"/>
                  </a:lnTo>
                  <a:lnTo>
                    <a:pt x="156" y="169"/>
                  </a:lnTo>
                  <a:lnTo>
                    <a:pt x="152" y="166"/>
                  </a:lnTo>
                  <a:lnTo>
                    <a:pt x="155" y="162"/>
                  </a:lnTo>
                  <a:lnTo>
                    <a:pt x="155" y="160"/>
                  </a:lnTo>
                  <a:lnTo>
                    <a:pt x="155" y="158"/>
                  </a:lnTo>
                  <a:lnTo>
                    <a:pt x="156" y="150"/>
                  </a:lnTo>
                  <a:lnTo>
                    <a:pt x="161" y="149"/>
                  </a:lnTo>
                  <a:lnTo>
                    <a:pt x="161" y="144"/>
                  </a:lnTo>
                  <a:lnTo>
                    <a:pt x="164" y="144"/>
                  </a:lnTo>
                  <a:lnTo>
                    <a:pt x="162" y="143"/>
                  </a:lnTo>
                  <a:lnTo>
                    <a:pt x="167" y="140"/>
                  </a:lnTo>
                  <a:lnTo>
                    <a:pt x="168" y="137"/>
                  </a:lnTo>
                  <a:lnTo>
                    <a:pt x="174" y="133"/>
                  </a:lnTo>
                  <a:lnTo>
                    <a:pt x="180" y="130"/>
                  </a:lnTo>
                  <a:lnTo>
                    <a:pt x="183" y="130"/>
                  </a:lnTo>
                  <a:lnTo>
                    <a:pt x="183" y="133"/>
                  </a:lnTo>
                  <a:lnTo>
                    <a:pt x="189" y="130"/>
                  </a:lnTo>
                  <a:lnTo>
                    <a:pt x="190" y="122"/>
                  </a:lnTo>
                  <a:lnTo>
                    <a:pt x="190" y="122"/>
                  </a:lnTo>
                  <a:lnTo>
                    <a:pt x="190" y="127"/>
                  </a:lnTo>
                  <a:lnTo>
                    <a:pt x="196" y="122"/>
                  </a:lnTo>
                  <a:lnTo>
                    <a:pt x="194" y="121"/>
                  </a:lnTo>
                  <a:lnTo>
                    <a:pt x="192" y="121"/>
                  </a:lnTo>
                  <a:lnTo>
                    <a:pt x="194" y="118"/>
                  </a:lnTo>
                  <a:lnTo>
                    <a:pt x="196" y="118"/>
                  </a:lnTo>
                  <a:lnTo>
                    <a:pt x="200" y="117"/>
                  </a:lnTo>
                  <a:lnTo>
                    <a:pt x="200" y="117"/>
                  </a:lnTo>
                  <a:lnTo>
                    <a:pt x="202" y="115"/>
                  </a:lnTo>
                  <a:lnTo>
                    <a:pt x="206" y="112"/>
                  </a:lnTo>
                  <a:lnTo>
                    <a:pt x="208" y="111"/>
                  </a:lnTo>
                  <a:lnTo>
                    <a:pt x="208" y="108"/>
                  </a:lnTo>
                  <a:lnTo>
                    <a:pt x="209" y="108"/>
                  </a:lnTo>
                  <a:lnTo>
                    <a:pt x="212" y="105"/>
                  </a:lnTo>
                  <a:lnTo>
                    <a:pt x="212" y="102"/>
                  </a:lnTo>
                  <a:lnTo>
                    <a:pt x="212" y="99"/>
                  </a:lnTo>
                  <a:lnTo>
                    <a:pt x="209" y="99"/>
                  </a:lnTo>
                  <a:lnTo>
                    <a:pt x="209" y="99"/>
                  </a:lnTo>
                  <a:lnTo>
                    <a:pt x="214" y="95"/>
                  </a:lnTo>
                  <a:lnTo>
                    <a:pt x="216" y="95"/>
                  </a:lnTo>
                  <a:lnTo>
                    <a:pt x="218" y="95"/>
                  </a:lnTo>
                  <a:lnTo>
                    <a:pt x="220" y="93"/>
                  </a:lnTo>
                  <a:lnTo>
                    <a:pt x="222" y="93"/>
                  </a:lnTo>
                  <a:lnTo>
                    <a:pt x="225" y="95"/>
                  </a:lnTo>
                  <a:lnTo>
                    <a:pt x="228" y="96"/>
                  </a:lnTo>
                  <a:lnTo>
                    <a:pt x="230" y="95"/>
                  </a:lnTo>
                  <a:lnTo>
                    <a:pt x="231" y="93"/>
                  </a:lnTo>
                  <a:lnTo>
                    <a:pt x="237" y="95"/>
                  </a:lnTo>
                  <a:lnTo>
                    <a:pt x="237" y="96"/>
                  </a:lnTo>
                  <a:lnTo>
                    <a:pt x="240" y="95"/>
                  </a:lnTo>
                  <a:lnTo>
                    <a:pt x="244" y="99"/>
                  </a:lnTo>
                  <a:lnTo>
                    <a:pt x="241" y="99"/>
                  </a:lnTo>
                  <a:lnTo>
                    <a:pt x="246" y="101"/>
                  </a:lnTo>
                  <a:lnTo>
                    <a:pt x="246" y="102"/>
                  </a:lnTo>
                  <a:lnTo>
                    <a:pt x="247" y="102"/>
                  </a:lnTo>
                  <a:lnTo>
                    <a:pt x="250" y="101"/>
                  </a:lnTo>
                  <a:lnTo>
                    <a:pt x="252" y="101"/>
                  </a:lnTo>
                  <a:lnTo>
                    <a:pt x="252" y="102"/>
                  </a:lnTo>
                  <a:lnTo>
                    <a:pt x="253" y="102"/>
                  </a:lnTo>
                  <a:lnTo>
                    <a:pt x="257" y="105"/>
                  </a:lnTo>
                  <a:lnTo>
                    <a:pt x="259" y="106"/>
                  </a:lnTo>
                  <a:lnTo>
                    <a:pt x="259" y="106"/>
                  </a:lnTo>
                  <a:close/>
                  <a:moveTo>
                    <a:pt x="214" y="89"/>
                  </a:moveTo>
                  <a:lnTo>
                    <a:pt x="209" y="87"/>
                  </a:lnTo>
                  <a:lnTo>
                    <a:pt x="212" y="84"/>
                  </a:lnTo>
                  <a:lnTo>
                    <a:pt x="212" y="83"/>
                  </a:lnTo>
                  <a:lnTo>
                    <a:pt x="214" y="79"/>
                  </a:lnTo>
                  <a:lnTo>
                    <a:pt x="216" y="79"/>
                  </a:lnTo>
                  <a:lnTo>
                    <a:pt x="218" y="80"/>
                  </a:lnTo>
                  <a:lnTo>
                    <a:pt x="220" y="80"/>
                  </a:lnTo>
                  <a:lnTo>
                    <a:pt x="225" y="80"/>
                  </a:lnTo>
                  <a:lnTo>
                    <a:pt x="225" y="83"/>
                  </a:lnTo>
                  <a:lnTo>
                    <a:pt x="228" y="83"/>
                  </a:lnTo>
                  <a:lnTo>
                    <a:pt x="230" y="80"/>
                  </a:lnTo>
                  <a:lnTo>
                    <a:pt x="231" y="80"/>
                  </a:lnTo>
                  <a:lnTo>
                    <a:pt x="236" y="80"/>
                  </a:lnTo>
                  <a:lnTo>
                    <a:pt x="237" y="79"/>
                  </a:lnTo>
                  <a:lnTo>
                    <a:pt x="240" y="79"/>
                  </a:lnTo>
                  <a:lnTo>
                    <a:pt x="241" y="80"/>
                  </a:lnTo>
                  <a:lnTo>
                    <a:pt x="246" y="84"/>
                  </a:lnTo>
                  <a:lnTo>
                    <a:pt x="246" y="90"/>
                  </a:lnTo>
                  <a:lnTo>
                    <a:pt x="246" y="93"/>
                  </a:lnTo>
                  <a:lnTo>
                    <a:pt x="241" y="95"/>
                  </a:lnTo>
                  <a:lnTo>
                    <a:pt x="237" y="93"/>
                  </a:lnTo>
                  <a:lnTo>
                    <a:pt x="236" y="93"/>
                  </a:lnTo>
                  <a:lnTo>
                    <a:pt x="230" y="90"/>
                  </a:lnTo>
                  <a:lnTo>
                    <a:pt x="230" y="90"/>
                  </a:lnTo>
                  <a:lnTo>
                    <a:pt x="225" y="89"/>
                  </a:lnTo>
                  <a:lnTo>
                    <a:pt x="222" y="90"/>
                  </a:lnTo>
                  <a:lnTo>
                    <a:pt x="220" y="90"/>
                  </a:lnTo>
                  <a:lnTo>
                    <a:pt x="218" y="89"/>
                  </a:lnTo>
                  <a:lnTo>
                    <a:pt x="216" y="87"/>
                  </a:lnTo>
                  <a:lnTo>
                    <a:pt x="214" y="89"/>
                  </a:lnTo>
                  <a:lnTo>
                    <a:pt x="214" y="89"/>
                  </a:lnTo>
                  <a:close/>
                  <a:moveTo>
                    <a:pt x="224" y="80"/>
                  </a:moveTo>
                  <a:lnTo>
                    <a:pt x="222" y="79"/>
                  </a:lnTo>
                  <a:lnTo>
                    <a:pt x="224" y="77"/>
                  </a:lnTo>
                  <a:lnTo>
                    <a:pt x="230" y="74"/>
                  </a:lnTo>
                  <a:lnTo>
                    <a:pt x="234" y="74"/>
                  </a:lnTo>
                  <a:lnTo>
                    <a:pt x="237" y="77"/>
                  </a:lnTo>
                  <a:lnTo>
                    <a:pt x="237" y="79"/>
                  </a:lnTo>
                  <a:lnTo>
                    <a:pt x="234" y="79"/>
                  </a:lnTo>
                  <a:lnTo>
                    <a:pt x="234" y="80"/>
                  </a:lnTo>
                  <a:lnTo>
                    <a:pt x="230" y="80"/>
                  </a:lnTo>
                  <a:lnTo>
                    <a:pt x="228" y="83"/>
                  </a:lnTo>
                  <a:lnTo>
                    <a:pt x="225" y="80"/>
                  </a:lnTo>
                  <a:lnTo>
                    <a:pt x="224" y="80"/>
                  </a:lnTo>
                  <a:lnTo>
                    <a:pt x="224" y="80"/>
                  </a:lnTo>
                  <a:close/>
                  <a:moveTo>
                    <a:pt x="331" y="95"/>
                  </a:moveTo>
                  <a:lnTo>
                    <a:pt x="331" y="96"/>
                  </a:lnTo>
                  <a:lnTo>
                    <a:pt x="329" y="96"/>
                  </a:lnTo>
                  <a:lnTo>
                    <a:pt x="326" y="95"/>
                  </a:lnTo>
                  <a:lnTo>
                    <a:pt x="325" y="93"/>
                  </a:lnTo>
                  <a:lnTo>
                    <a:pt x="331" y="95"/>
                  </a:lnTo>
                  <a:lnTo>
                    <a:pt x="331" y="95"/>
                  </a:lnTo>
                  <a:lnTo>
                    <a:pt x="331" y="95"/>
                  </a:lnTo>
                  <a:close/>
                  <a:moveTo>
                    <a:pt x="285" y="124"/>
                  </a:moveTo>
                  <a:lnTo>
                    <a:pt x="287" y="127"/>
                  </a:lnTo>
                  <a:lnTo>
                    <a:pt x="290" y="124"/>
                  </a:lnTo>
                  <a:lnTo>
                    <a:pt x="291" y="127"/>
                  </a:lnTo>
                  <a:lnTo>
                    <a:pt x="291" y="128"/>
                  </a:lnTo>
                  <a:lnTo>
                    <a:pt x="290" y="130"/>
                  </a:lnTo>
                  <a:lnTo>
                    <a:pt x="287" y="130"/>
                  </a:lnTo>
                  <a:lnTo>
                    <a:pt x="285" y="128"/>
                  </a:lnTo>
                  <a:lnTo>
                    <a:pt x="284" y="127"/>
                  </a:lnTo>
                  <a:lnTo>
                    <a:pt x="285" y="124"/>
                  </a:lnTo>
                  <a:lnTo>
                    <a:pt x="285" y="124"/>
                  </a:lnTo>
                  <a:close/>
                  <a:moveTo>
                    <a:pt x="332" y="93"/>
                  </a:moveTo>
                  <a:lnTo>
                    <a:pt x="339" y="95"/>
                  </a:lnTo>
                  <a:lnTo>
                    <a:pt x="337" y="96"/>
                  </a:lnTo>
                  <a:lnTo>
                    <a:pt x="332" y="96"/>
                  </a:lnTo>
                  <a:lnTo>
                    <a:pt x="331" y="95"/>
                  </a:lnTo>
                  <a:lnTo>
                    <a:pt x="331" y="95"/>
                  </a:lnTo>
                  <a:lnTo>
                    <a:pt x="332" y="93"/>
                  </a:lnTo>
                  <a:lnTo>
                    <a:pt x="332" y="93"/>
                  </a:lnTo>
                  <a:close/>
                  <a:moveTo>
                    <a:pt x="285" y="134"/>
                  </a:moveTo>
                  <a:lnTo>
                    <a:pt x="284" y="143"/>
                  </a:lnTo>
                  <a:lnTo>
                    <a:pt x="279" y="140"/>
                  </a:lnTo>
                  <a:lnTo>
                    <a:pt x="279" y="137"/>
                  </a:lnTo>
                  <a:lnTo>
                    <a:pt x="278" y="133"/>
                  </a:lnTo>
                  <a:lnTo>
                    <a:pt x="278" y="128"/>
                  </a:lnTo>
                  <a:lnTo>
                    <a:pt x="284" y="128"/>
                  </a:lnTo>
                  <a:lnTo>
                    <a:pt x="285" y="128"/>
                  </a:lnTo>
                  <a:lnTo>
                    <a:pt x="285" y="130"/>
                  </a:lnTo>
                  <a:lnTo>
                    <a:pt x="287" y="133"/>
                  </a:lnTo>
                  <a:lnTo>
                    <a:pt x="285" y="134"/>
                  </a:lnTo>
                  <a:lnTo>
                    <a:pt x="285" y="134"/>
                  </a:lnTo>
                  <a:close/>
                  <a:moveTo>
                    <a:pt x="341" y="90"/>
                  </a:moveTo>
                  <a:lnTo>
                    <a:pt x="341" y="95"/>
                  </a:lnTo>
                  <a:lnTo>
                    <a:pt x="335" y="93"/>
                  </a:lnTo>
                  <a:lnTo>
                    <a:pt x="335" y="90"/>
                  </a:lnTo>
                  <a:lnTo>
                    <a:pt x="339" y="89"/>
                  </a:lnTo>
                  <a:lnTo>
                    <a:pt x="339" y="90"/>
                  </a:lnTo>
                  <a:lnTo>
                    <a:pt x="341" y="90"/>
                  </a:lnTo>
                  <a:lnTo>
                    <a:pt x="341" y="90"/>
                  </a:lnTo>
                  <a:close/>
                  <a:moveTo>
                    <a:pt x="228" y="71"/>
                  </a:moveTo>
                  <a:lnTo>
                    <a:pt x="228" y="71"/>
                  </a:lnTo>
                  <a:lnTo>
                    <a:pt x="230" y="68"/>
                  </a:lnTo>
                  <a:lnTo>
                    <a:pt x="231" y="68"/>
                  </a:lnTo>
                  <a:lnTo>
                    <a:pt x="234" y="71"/>
                  </a:lnTo>
                  <a:lnTo>
                    <a:pt x="230" y="71"/>
                  </a:lnTo>
                  <a:lnTo>
                    <a:pt x="228" y="71"/>
                  </a:lnTo>
                  <a:lnTo>
                    <a:pt x="228" y="71"/>
                  </a:lnTo>
                  <a:close/>
                  <a:moveTo>
                    <a:pt x="225" y="74"/>
                  </a:moveTo>
                  <a:lnTo>
                    <a:pt x="224" y="74"/>
                  </a:lnTo>
                  <a:lnTo>
                    <a:pt x="224" y="73"/>
                  </a:lnTo>
                  <a:lnTo>
                    <a:pt x="228" y="73"/>
                  </a:lnTo>
                  <a:lnTo>
                    <a:pt x="228" y="74"/>
                  </a:lnTo>
                  <a:lnTo>
                    <a:pt x="225" y="74"/>
                  </a:lnTo>
                  <a:lnTo>
                    <a:pt x="225" y="74"/>
                  </a:lnTo>
                  <a:close/>
                  <a:moveTo>
                    <a:pt x="291" y="138"/>
                  </a:moveTo>
                  <a:lnTo>
                    <a:pt x="287" y="138"/>
                  </a:lnTo>
                  <a:lnTo>
                    <a:pt x="287" y="137"/>
                  </a:lnTo>
                  <a:lnTo>
                    <a:pt x="290" y="134"/>
                  </a:lnTo>
                  <a:lnTo>
                    <a:pt x="291" y="137"/>
                  </a:lnTo>
                  <a:lnTo>
                    <a:pt x="291" y="138"/>
                  </a:lnTo>
                  <a:lnTo>
                    <a:pt x="291" y="138"/>
                  </a:lnTo>
                  <a:close/>
                  <a:moveTo>
                    <a:pt x="230" y="63"/>
                  </a:moveTo>
                  <a:lnTo>
                    <a:pt x="230" y="63"/>
                  </a:lnTo>
                  <a:lnTo>
                    <a:pt x="231" y="63"/>
                  </a:lnTo>
                  <a:lnTo>
                    <a:pt x="231" y="65"/>
                  </a:lnTo>
                  <a:lnTo>
                    <a:pt x="230" y="63"/>
                  </a:lnTo>
                  <a:lnTo>
                    <a:pt x="230" y="63"/>
                  </a:lnTo>
                  <a:close/>
                  <a:moveTo>
                    <a:pt x="351" y="84"/>
                  </a:moveTo>
                  <a:lnTo>
                    <a:pt x="353" y="84"/>
                  </a:lnTo>
                  <a:lnTo>
                    <a:pt x="354" y="84"/>
                  </a:lnTo>
                  <a:lnTo>
                    <a:pt x="358" y="87"/>
                  </a:lnTo>
                  <a:lnTo>
                    <a:pt x="360" y="89"/>
                  </a:lnTo>
                  <a:lnTo>
                    <a:pt x="363" y="90"/>
                  </a:lnTo>
                  <a:lnTo>
                    <a:pt x="367" y="90"/>
                  </a:lnTo>
                  <a:lnTo>
                    <a:pt x="364" y="89"/>
                  </a:lnTo>
                  <a:lnTo>
                    <a:pt x="360" y="89"/>
                  </a:lnTo>
                  <a:lnTo>
                    <a:pt x="363" y="87"/>
                  </a:lnTo>
                  <a:lnTo>
                    <a:pt x="363" y="84"/>
                  </a:lnTo>
                  <a:lnTo>
                    <a:pt x="363" y="83"/>
                  </a:lnTo>
                  <a:lnTo>
                    <a:pt x="360" y="79"/>
                  </a:lnTo>
                  <a:lnTo>
                    <a:pt x="363" y="79"/>
                  </a:lnTo>
                  <a:lnTo>
                    <a:pt x="364" y="79"/>
                  </a:lnTo>
                  <a:lnTo>
                    <a:pt x="363" y="73"/>
                  </a:lnTo>
                  <a:lnTo>
                    <a:pt x="364" y="71"/>
                  </a:lnTo>
                  <a:lnTo>
                    <a:pt x="363" y="68"/>
                  </a:lnTo>
                  <a:lnTo>
                    <a:pt x="367" y="67"/>
                  </a:lnTo>
                  <a:lnTo>
                    <a:pt x="367" y="65"/>
                  </a:lnTo>
                  <a:lnTo>
                    <a:pt x="360" y="65"/>
                  </a:lnTo>
                  <a:lnTo>
                    <a:pt x="363" y="63"/>
                  </a:lnTo>
                  <a:lnTo>
                    <a:pt x="360" y="61"/>
                  </a:lnTo>
                  <a:lnTo>
                    <a:pt x="360" y="58"/>
                  </a:lnTo>
                  <a:lnTo>
                    <a:pt x="354" y="57"/>
                  </a:lnTo>
                  <a:lnTo>
                    <a:pt x="351" y="57"/>
                  </a:lnTo>
                  <a:lnTo>
                    <a:pt x="347" y="52"/>
                  </a:lnTo>
                  <a:lnTo>
                    <a:pt x="348" y="52"/>
                  </a:lnTo>
                  <a:lnTo>
                    <a:pt x="345" y="51"/>
                  </a:lnTo>
                  <a:lnTo>
                    <a:pt x="345" y="49"/>
                  </a:lnTo>
                  <a:lnTo>
                    <a:pt x="347" y="47"/>
                  </a:lnTo>
                  <a:lnTo>
                    <a:pt x="345" y="45"/>
                  </a:lnTo>
                  <a:lnTo>
                    <a:pt x="345" y="45"/>
                  </a:lnTo>
                  <a:lnTo>
                    <a:pt x="341" y="43"/>
                  </a:lnTo>
                  <a:lnTo>
                    <a:pt x="339" y="41"/>
                  </a:lnTo>
                  <a:lnTo>
                    <a:pt x="337" y="39"/>
                  </a:lnTo>
                  <a:lnTo>
                    <a:pt x="337" y="37"/>
                  </a:lnTo>
                  <a:lnTo>
                    <a:pt x="339" y="37"/>
                  </a:lnTo>
                  <a:lnTo>
                    <a:pt x="337" y="35"/>
                  </a:lnTo>
                  <a:lnTo>
                    <a:pt x="335" y="35"/>
                  </a:lnTo>
                  <a:lnTo>
                    <a:pt x="332" y="35"/>
                  </a:lnTo>
                  <a:lnTo>
                    <a:pt x="329" y="32"/>
                  </a:lnTo>
                  <a:lnTo>
                    <a:pt x="325" y="29"/>
                  </a:lnTo>
                  <a:lnTo>
                    <a:pt x="323" y="29"/>
                  </a:lnTo>
                  <a:lnTo>
                    <a:pt x="321" y="32"/>
                  </a:lnTo>
                  <a:lnTo>
                    <a:pt x="319" y="29"/>
                  </a:lnTo>
                  <a:lnTo>
                    <a:pt x="313" y="27"/>
                  </a:lnTo>
                  <a:lnTo>
                    <a:pt x="307" y="26"/>
                  </a:lnTo>
                  <a:lnTo>
                    <a:pt x="311" y="19"/>
                  </a:lnTo>
                  <a:lnTo>
                    <a:pt x="313" y="17"/>
                  </a:lnTo>
                  <a:lnTo>
                    <a:pt x="317" y="17"/>
                  </a:lnTo>
                  <a:lnTo>
                    <a:pt x="317" y="16"/>
                  </a:lnTo>
                  <a:lnTo>
                    <a:pt x="315" y="13"/>
                  </a:lnTo>
                  <a:lnTo>
                    <a:pt x="317" y="13"/>
                  </a:lnTo>
                  <a:lnTo>
                    <a:pt x="321" y="13"/>
                  </a:lnTo>
                  <a:lnTo>
                    <a:pt x="332" y="16"/>
                  </a:lnTo>
                  <a:lnTo>
                    <a:pt x="335" y="16"/>
                  </a:lnTo>
                  <a:lnTo>
                    <a:pt x="341" y="16"/>
                  </a:lnTo>
                  <a:lnTo>
                    <a:pt x="341" y="16"/>
                  </a:lnTo>
                  <a:lnTo>
                    <a:pt x="345" y="17"/>
                  </a:lnTo>
                  <a:lnTo>
                    <a:pt x="347" y="17"/>
                  </a:lnTo>
                  <a:lnTo>
                    <a:pt x="348" y="19"/>
                  </a:lnTo>
                  <a:lnTo>
                    <a:pt x="353" y="19"/>
                  </a:lnTo>
                  <a:lnTo>
                    <a:pt x="357" y="21"/>
                  </a:lnTo>
                  <a:lnTo>
                    <a:pt x="358" y="21"/>
                  </a:lnTo>
                  <a:lnTo>
                    <a:pt x="363" y="21"/>
                  </a:lnTo>
                  <a:lnTo>
                    <a:pt x="364" y="21"/>
                  </a:lnTo>
                  <a:lnTo>
                    <a:pt x="360" y="19"/>
                  </a:lnTo>
                  <a:lnTo>
                    <a:pt x="364" y="19"/>
                  </a:lnTo>
                  <a:lnTo>
                    <a:pt x="364" y="19"/>
                  </a:lnTo>
                  <a:lnTo>
                    <a:pt x="364" y="19"/>
                  </a:lnTo>
                  <a:lnTo>
                    <a:pt x="364" y="17"/>
                  </a:lnTo>
                  <a:lnTo>
                    <a:pt x="367" y="19"/>
                  </a:lnTo>
                  <a:lnTo>
                    <a:pt x="369" y="19"/>
                  </a:lnTo>
                  <a:lnTo>
                    <a:pt x="370" y="19"/>
                  </a:lnTo>
                  <a:lnTo>
                    <a:pt x="370" y="19"/>
                  </a:lnTo>
                  <a:lnTo>
                    <a:pt x="373" y="19"/>
                  </a:lnTo>
                  <a:lnTo>
                    <a:pt x="374" y="19"/>
                  </a:lnTo>
                  <a:lnTo>
                    <a:pt x="376" y="21"/>
                  </a:lnTo>
                  <a:lnTo>
                    <a:pt x="380" y="21"/>
                  </a:lnTo>
                  <a:lnTo>
                    <a:pt x="385" y="21"/>
                  </a:lnTo>
                  <a:lnTo>
                    <a:pt x="386" y="23"/>
                  </a:lnTo>
                  <a:lnTo>
                    <a:pt x="392" y="26"/>
                  </a:lnTo>
                  <a:lnTo>
                    <a:pt x="392" y="26"/>
                  </a:lnTo>
                  <a:lnTo>
                    <a:pt x="391" y="26"/>
                  </a:lnTo>
                  <a:lnTo>
                    <a:pt x="391" y="26"/>
                  </a:lnTo>
                  <a:lnTo>
                    <a:pt x="385" y="27"/>
                  </a:lnTo>
                  <a:lnTo>
                    <a:pt x="380" y="27"/>
                  </a:lnTo>
                  <a:lnTo>
                    <a:pt x="379" y="26"/>
                  </a:lnTo>
                  <a:lnTo>
                    <a:pt x="373" y="26"/>
                  </a:lnTo>
                  <a:lnTo>
                    <a:pt x="373" y="26"/>
                  </a:lnTo>
                  <a:lnTo>
                    <a:pt x="367" y="23"/>
                  </a:lnTo>
                  <a:lnTo>
                    <a:pt x="364" y="23"/>
                  </a:lnTo>
                  <a:lnTo>
                    <a:pt x="358" y="23"/>
                  </a:lnTo>
                  <a:lnTo>
                    <a:pt x="358" y="23"/>
                  </a:lnTo>
                  <a:lnTo>
                    <a:pt x="354" y="21"/>
                  </a:lnTo>
                  <a:lnTo>
                    <a:pt x="351" y="23"/>
                  </a:lnTo>
                  <a:lnTo>
                    <a:pt x="348" y="23"/>
                  </a:lnTo>
                  <a:lnTo>
                    <a:pt x="351" y="23"/>
                  </a:lnTo>
                  <a:lnTo>
                    <a:pt x="353" y="23"/>
                  </a:lnTo>
                  <a:lnTo>
                    <a:pt x="360" y="26"/>
                  </a:lnTo>
                  <a:lnTo>
                    <a:pt x="360" y="26"/>
                  </a:lnTo>
                  <a:lnTo>
                    <a:pt x="360" y="27"/>
                  </a:lnTo>
                  <a:lnTo>
                    <a:pt x="364" y="29"/>
                  </a:lnTo>
                  <a:lnTo>
                    <a:pt x="367" y="29"/>
                  </a:lnTo>
                  <a:lnTo>
                    <a:pt x="370" y="29"/>
                  </a:lnTo>
                  <a:lnTo>
                    <a:pt x="374" y="32"/>
                  </a:lnTo>
                  <a:lnTo>
                    <a:pt x="376" y="32"/>
                  </a:lnTo>
                  <a:lnTo>
                    <a:pt x="379" y="32"/>
                  </a:lnTo>
                  <a:lnTo>
                    <a:pt x="382" y="33"/>
                  </a:lnTo>
                  <a:lnTo>
                    <a:pt x="382" y="35"/>
                  </a:lnTo>
                  <a:lnTo>
                    <a:pt x="385" y="37"/>
                  </a:lnTo>
                  <a:lnTo>
                    <a:pt x="388" y="39"/>
                  </a:lnTo>
                  <a:lnTo>
                    <a:pt x="392" y="43"/>
                  </a:lnTo>
                  <a:lnTo>
                    <a:pt x="396" y="45"/>
                  </a:lnTo>
                  <a:lnTo>
                    <a:pt x="398" y="47"/>
                  </a:lnTo>
                  <a:lnTo>
                    <a:pt x="401" y="47"/>
                  </a:lnTo>
                  <a:lnTo>
                    <a:pt x="404" y="49"/>
                  </a:lnTo>
                  <a:lnTo>
                    <a:pt x="407" y="49"/>
                  </a:lnTo>
                  <a:lnTo>
                    <a:pt x="414" y="52"/>
                  </a:lnTo>
                  <a:lnTo>
                    <a:pt x="418" y="55"/>
                  </a:lnTo>
                  <a:lnTo>
                    <a:pt x="424" y="58"/>
                  </a:lnTo>
                  <a:lnTo>
                    <a:pt x="424" y="58"/>
                  </a:lnTo>
                  <a:lnTo>
                    <a:pt x="423" y="57"/>
                  </a:lnTo>
                  <a:lnTo>
                    <a:pt x="426" y="57"/>
                  </a:lnTo>
                  <a:lnTo>
                    <a:pt x="424" y="52"/>
                  </a:lnTo>
                  <a:lnTo>
                    <a:pt x="423" y="52"/>
                  </a:lnTo>
                  <a:lnTo>
                    <a:pt x="420" y="51"/>
                  </a:lnTo>
                  <a:lnTo>
                    <a:pt x="420" y="49"/>
                  </a:lnTo>
                  <a:lnTo>
                    <a:pt x="420" y="49"/>
                  </a:lnTo>
                  <a:lnTo>
                    <a:pt x="423" y="49"/>
                  </a:lnTo>
                  <a:lnTo>
                    <a:pt x="423" y="49"/>
                  </a:lnTo>
                  <a:lnTo>
                    <a:pt x="426" y="51"/>
                  </a:lnTo>
                  <a:lnTo>
                    <a:pt x="430" y="51"/>
                  </a:lnTo>
                  <a:lnTo>
                    <a:pt x="432" y="51"/>
                  </a:lnTo>
                  <a:lnTo>
                    <a:pt x="436" y="52"/>
                  </a:lnTo>
                  <a:lnTo>
                    <a:pt x="440" y="55"/>
                  </a:lnTo>
                  <a:lnTo>
                    <a:pt x="443" y="57"/>
                  </a:lnTo>
                  <a:lnTo>
                    <a:pt x="446" y="58"/>
                  </a:lnTo>
                  <a:lnTo>
                    <a:pt x="449" y="61"/>
                  </a:lnTo>
                  <a:lnTo>
                    <a:pt x="452" y="63"/>
                  </a:lnTo>
                  <a:lnTo>
                    <a:pt x="455" y="65"/>
                  </a:lnTo>
                  <a:lnTo>
                    <a:pt x="455" y="67"/>
                  </a:lnTo>
                  <a:lnTo>
                    <a:pt x="459" y="68"/>
                  </a:lnTo>
                  <a:lnTo>
                    <a:pt x="464" y="73"/>
                  </a:lnTo>
                  <a:lnTo>
                    <a:pt x="465" y="74"/>
                  </a:lnTo>
                  <a:lnTo>
                    <a:pt x="468" y="77"/>
                  </a:lnTo>
                  <a:lnTo>
                    <a:pt x="465" y="74"/>
                  </a:lnTo>
                  <a:lnTo>
                    <a:pt x="470" y="80"/>
                  </a:lnTo>
                  <a:lnTo>
                    <a:pt x="471" y="80"/>
                  </a:lnTo>
                  <a:lnTo>
                    <a:pt x="471" y="80"/>
                  </a:lnTo>
                  <a:lnTo>
                    <a:pt x="475" y="84"/>
                  </a:lnTo>
                  <a:lnTo>
                    <a:pt x="477" y="84"/>
                  </a:lnTo>
                  <a:lnTo>
                    <a:pt x="481" y="90"/>
                  </a:lnTo>
                  <a:lnTo>
                    <a:pt x="483" y="93"/>
                  </a:lnTo>
                  <a:lnTo>
                    <a:pt x="486" y="95"/>
                  </a:lnTo>
                  <a:lnTo>
                    <a:pt x="486" y="93"/>
                  </a:lnTo>
                  <a:lnTo>
                    <a:pt x="487" y="93"/>
                  </a:lnTo>
                  <a:lnTo>
                    <a:pt x="487" y="93"/>
                  </a:lnTo>
                  <a:lnTo>
                    <a:pt x="490" y="93"/>
                  </a:lnTo>
                  <a:lnTo>
                    <a:pt x="492" y="95"/>
                  </a:lnTo>
                  <a:lnTo>
                    <a:pt x="493" y="96"/>
                  </a:lnTo>
                  <a:lnTo>
                    <a:pt x="496" y="99"/>
                  </a:lnTo>
                  <a:lnTo>
                    <a:pt x="496" y="101"/>
                  </a:lnTo>
                  <a:lnTo>
                    <a:pt x="499" y="105"/>
                  </a:lnTo>
                  <a:lnTo>
                    <a:pt x="499" y="106"/>
                  </a:lnTo>
                  <a:lnTo>
                    <a:pt x="496" y="102"/>
                  </a:lnTo>
                  <a:lnTo>
                    <a:pt x="493" y="101"/>
                  </a:lnTo>
                  <a:lnTo>
                    <a:pt x="492" y="99"/>
                  </a:lnTo>
                  <a:lnTo>
                    <a:pt x="492" y="99"/>
                  </a:lnTo>
                  <a:lnTo>
                    <a:pt x="492" y="101"/>
                  </a:lnTo>
                  <a:lnTo>
                    <a:pt x="493" y="102"/>
                  </a:lnTo>
                  <a:lnTo>
                    <a:pt x="490" y="101"/>
                  </a:lnTo>
                  <a:lnTo>
                    <a:pt x="487" y="99"/>
                  </a:lnTo>
                  <a:lnTo>
                    <a:pt x="487" y="101"/>
                  </a:lnTo>
                  <a:lnTo>
                    <a:pt x="487" y="101"/>
                  </a:lnTo>
                  <a:lnTo>
                    <a:pt x="490" y="102"/>
                  </a:lnTo>
                  <a:lnTo>
                    <a:pt x="492" y="105"/>
                  </a:lnTo>
                  <a:lnTo>
                    <a:pt x="493" y="111"/>
                  </a:lnTo>
                  <a:lnTo>
                    <a:pt x="493" y="111"/>
                  </a:lnTo>
                  <a:lnTo>
                    <a:pt x="490" y="106"/>
                  </a:lnTo>
                  <a:lnTo>
                    <a:pt x="490" y="106"/>
                  </a:lnTo>
                  <a:lnTo>
                    <a:pt x="490" y="108"/>
                  </a:lnTo>
                  <a:lnTo>
                    <a:pt x="492" y="111"/>
                  </a:lnTo>
                  <a:lnTo>
                    <a:pt x="493" y="115"/>
                  </a:lnTo>
                  <a:lnTo>
                    <a:pt x="497" y="117"/>
                  </a:lnTo>
                  <a:lnTo>
                    <a:pt x="497" y="121"/>
                  </a:lnTo>
                  <a:lnTo>
                    <a:pt x="499" y="122"/>
                  </a:lnTo>
                  <a:lnTo>
                    <a:pt x="502" y="122"/>
                  </a:lnTo>
                  <a:lnTo>
                    <a:pt x="499" y="121"/>
                  </a:lnTo>
                  <a:lnTo>
                    <a:pt x="499" y="121"/>
                  </a:lnTo>
                  <a:lnTo>
                    <a:pt x="502" y="121"/>
                  </a:lnTo>
                  <a:lnTo>
                    <a:pt x="502" y="121"/>
                  </a:lnTo>
                  <a:lnTo>
                    <a:pt x="499" y="115"/>
                  </a:lnTo>
                  <a:lnTo>
                    <a:pt x="499" y="112"/>
                  </a:lnTo>
                  <a:lnTo>
                    <a:pt x="497" y="111"/>
                  </a:lnTo>
                  <a:lnTo>
                    <a:pt x="499" y="112"/>
                  </a:lnTo>
                  <a:lnTo>
                    <a:pt x="499" y="112"/>
                  </a:lnTo>
                  <a:lnTo>
                    <a:pt x="502" y="117"/>
                  </a:lnTo>
                  <a:lnTo>
                    <a:pt x="503" y="118"/>
                  </a:lnTo>
                  <a:lnTo>
                    <a:pt x="505" y="121"/>
                  </a:lnTo>
                  <a:lnTo>
                    <a:pt x="505" y="122"/>
                  </a:lnTo>
                  <a:lnTo>
                    <a:pt x="509" y="127"/>
                  </a:lnTo>
                  <a:lnTo>
                    <a:pt x="509" y="124"/>
                  </a:lnTo>
                  <a:lnTo>
                    <a:pt x="511" y="124"/>
                  </a:lnTo>
                  <a:lnTo>
                    <a:pt x="511" y="127"/>
                  </a:lnTo>
                  <a:lnTo>
                    <a:pt x="511" y="124"/>
                  </a:lnTo>
                  <a:lnTo>
                    <a:pt x="511" y="124"/>
                  </a:lnTo>
                  <a:lnTo>
                    <a:pt x="513" y="128"/>
                  </a:lnTo>
                  <a:lnTo>
                    <a:pt x="513" y="127"/>
                  </a:lnTo>
                  <a:lnTo>
                    <a:pt x="515" y="127"/>
                  </a:lnTo>
                  <a:lnTo>
                    <a:pt x="518" y="130"/>
                  </a:lnTo>
                  <a:lnTo>
                    <a:pt x="518" y="130"/>
                  </a:lnTo>
                  <a:lnTo>
                    <a:pt x="518" y="130"/>
                  </a:lnTo>
                  <a:lnTo>
                    <a:pt x="519" y="130"/>
                  </a:lnTo>
                  <a:lnTo>
                    <a:pt x="521" y="133"/>
                  </a:lnTo>
                  <a:lnTo>
                    <a:pt x="521" y="134"/>
                  </a:lnTo>
                  <a:lnTo>
                    <a:pt x="524" y="138"/>
                  </a:lnTo>
                  <a:lnTo>
                    <a:pt x="524" y="140"/>
                  </a:lnTo>
                  <a:lnTo>
                    <a:pt x="525" y="143"/>
                  </a:lnTo>
                  <a:lnTo>
                    <a:pt x="527" y="144"/>
                  </a:lnTo>
                  <a:lnTo>
                    <a:pt x="527" y="144"/>
                  </a:lnTo>
                  <a:lnTo>
                    <a:pt x="531" y="150"/>
                  </a:lnTo>
                  <a:lnTo>
                    <a:pt x="533" y="154"/>
                  </a:lnTo>
                  <a:lnTo>
                    <a:pt x="533" y="154"/>
                  </a:lnTo>
                  <a:lnTo>
                    <a:pt x="535" y="160"/>
                  </a:lnTo>
                  <a:lnTo>
                    <a:pt x="537" y="165"/>
                  </a:lnTo>
                  <a:lnTo>
                    <a:pt x="539" y="168"/>
                  </a:lnTo>
                  <a:lnTo>
                    <a:pt x="539" y="168"/>
                  </a:lnTo>
                  <a:lnTo>
                    <a:pt x="539" y="172"/>
                  </a:lnTo>
                  <a:lnTo>
                    <a:pt x="541" y="174"/>
                  </a:lnTo>
                  <a:lnTo>
                    <a:pt x="541" y="174"/>
                  </a:lnTo>
                  <a:lnTo>
                    <a:pt x="539" y="174"/>
                  </a:lnTo>
                  <a:lnTo>
                    <a:pt x="541" y="176"/>
                  </a:lnTo>
                  <a:lnTo>
                    <a:pt x="543" y="184"/>
                  </a:lnTo>
                  <a:lnTo>
                    <a:pt x="543" y="185"/>
                  </a:lnTo>
                  <a:lnTo>
                    <a:pt x="544" y="191"/>
                  </a:lnTo>
                  <a:lnTo>
                    <a:pt x="544" y="191"/>
                  </a:lnTo>
                  <a:lnTo>
                    <a:pt x="547" y="194"/>
                  </a:lnTo>
                  <a:lnTo>
                    <a:pt x="544" y="194"/>
                  </a:lnTo>
                  <a:lnTo>
                    <a:pt x="544" y="190"/>
                  </a:lnTo>
                  <a:lnTo>
                    <a:pt x="544" y="194"/>
                  </a:lnTo>
                  <a:lnTo>
                    <a:pt x="544" y="194"/>
                  </a:lnTo>
                  <a:lnTo>
                    <a:pt x="544" y="197"/>
                  </a:lnTo>
                  <a:lnTo>
                    <a:pt x="547" y="200"/>
                  </a:lnTo>
                  <a:lnTo>
                    <a:pt x="547" y="204"/>
                  </a:lnTo>
                  <a:lnTo>
                    <a:pt x="547" y="206"/>
                  </a:lnTo>
                  <a:lnTo>
                    <a:pt x="549" y="210"/>
                  </a:lnTo>
                  <a:lnTo>
                    <a:pt x="550" y="213"/>
                  </a:lnTo>
                  <a:lnTo>
                    <a:pt x="550" y="213"/>
                  </a:lnTo>
                  <a:lnTo>
                    <a:pt x="550" y="213"/>
                  </a:lnTo>
                  <a:lnTo>
                    <a:pt x="550" y="213"/>
                  </a:lnTo>
                  <a:lnTo>
                    <a:pt x="553" y="213"/>
                  </a:lnTo>
                  <a:lnTo>
                    <a:pt x="553" y="213"/>
                  </a:lnTo>
                  <a:lnTo>
                    <a:pt x="553" y="212"/>
                  </a:lnTo>
                  <a:lnTo>
                    <a:pt x="553" y="213"/>
                  </a:lnTo>
                  <a:lnTo>
                    <a:pt x="553" y="212"/>
                  </a:lnTo>
                  <a:lnTo>
                    <a:pt x="555" y="216"/>
                  </a:lnTo>
                  <a:lnTo>
                    <a:pt x="555" y="218"/>
                  </a:lnTo>
                  <a:lnTo>
                    <a:pt x="555" y="218"/>
                  </a:lnTo>
                  <a:lnTo>
                    <a:pt x="555" y="219"/>
                  </a:lnTo>
                  <a:lnTo>
                    <a:pt x="557" y="222"/>
                  </a:lnTo>
                  <a:lnTo>
                    <a:pt x="557" y="223"/>
                  </a:lnTo>
                  <a:lnTo>
                    <a:pt x="559" y="234"/>
                  </a:lnTo>
                  <a:lnTo>
                    <a:pt x="559" y="235"/>
                  </a:lnTo>
                  <a:lnTo>
                    <a:pt x="559" y="235"/>
                  </a:lnTo>
                  <a:lnTo>
                    <a:pt x="559" y="238"/>
                  </a:lnTo>
                  <a:lnTo>
                    <a:pt x="559" y="241"/>
                  </a:lnTo>
                  <a:lnTo>
                    <a:pt x="559" y="244"/>
                  </a:lnTo>
                  <a:lnTo>
                    <a:pt x="560" y="245"/>
                  </a:lnTo>
                  <a:lnTo>
                    <a:pt x="560" y="247"/>
                  </a:lnTo>
                  <a:lnTo>
                    <a:pt x="559" y="245"/>
                  </a:lnTo>
                  <a:lnTo>
                    <a:pt x="559" y="244"/>
                  </a:lnTo>
                  <a:lnTo>
                    <a:pt x="559" y="244"/>
                  </a:lnTo>
                  <a:lnTo>
                    <a:pt x="559" y="245"/>
                  </a:lnTo>
                  <a:lnTo>
                    <a:pt x="559" y="245"/>
                  </a:lnTo>
                  <a:lnTo>
                    <a:pt x="559" y="245"/>
                  </a:lnTo>
                  <a:lnTo>
                    <a:pt x="557" y="245"/>
                  </a:lnTo>
                  <a:lnTo>
                    <a:pt x="557" y="247"/>
                  </a:lnTo>
                  <a:lnTo>
                    <a:pt x="557" y="250"/>
                  </a:lnTo>
                  <a:lnTo>
                    <a:pt x="557" y="247"/>
                  </a:lnTo>
                  <a:lnTo>
                    <a:pt x="557" y="251"/>
                  </a:lnTo>
                  <a:lnTo>
                    <a:pt x="557" y="255"/>
                  </a:lnTo>
                  <a:lnTo>
                    <a:pt x="559" y="257"/>
                  </a:lnTo>
                  <a:lnTo>
                    <a:pt x="559" y="261"/>
                  </a:lnTo>
                  <a:lnTo>
                    <a:pt x="559" y="263"/>
                  </a:lnTo>
                  <a:lnTo>
                    <a:pt x="559" y="266"/>
                  </a:lnTo>
                  <a:lnTo>
                    <a:pt x="559" y="266"/>
                  </a:lnTo>
                  <a:lnTo>
                    <a:pt x="559" y="266"/>
                  </a:lnTo>
                  <a:lnTo>
                    <a:pt x="560" y="266"/>
                  </a:lnTo>
                  <a:lnTo>
                    <a:pt x="560" y="266"/>
                  </a:lnTo>
                  <a:lnTo>
                    <a:pt x="560" y="267"/>
                  </a:lnTo>
                  <a:lnTo>
                    <a:pt x="560" y="269"/>
                  </a:lnTo>
                  <a:lnTo>
                    <a:pt x="560" y="269"/>
                  </a:lnTo>
                  <a:lnTo>
                    <a:pt x="560" y="267"/>
                  </a:lnTo>
                  <a:lnTo>
                    <a:pt x="560" y="266"/>
                  </a:lnTo>
                  <a:lnTo>
                    <a:pt x="560" y="266"/>
                  </a:lnTo>
                  <a:lnTo>
                    <a:pt x="560" y="266"/>
                  </a:lnTo>
                  <a:lnTo>
                    <a:pt x="560" y="266"/>
                  </a:lnTo>
                  <a:lnTo>
                    <a:pt x="560" y="267"/>
                  </a:lnTo>
                  <a:lnTo>
                    <a:pt x="563" y="269"/>
                  </a:lnTo>
                  <a:lnTo>
                    <a:pt x="563" y="271"/>
                  </a:lnTo>
                  <a:lnTo>
                    <a:pt x="563" y="271"/>
                  </a:lnTo>
                  <a:lnTo>
                    <a:pt x="563" y="271"/>
                  </a:lnTo>
                  <a:lnTo>
                    <a:pt x="563" y="271"/>
                  </a:lnTo>
                  <a:lnTo>
                    <a:pt x="563" y="273"/>
                  </a:lnTo>
                  <a:lnTo>
                    <a:pt x="563" y="273"/>
                  </a:lnTo>
                  <a:lnTo>
                    <a:pt x="563" y="273"/>
                  </a:lnTo>
                  <a:lnTo>
                    <a:pt x="563" y="273"/>
                  </a:lnTo>
                  <a:lnTo>
                    <a:pt x="563" y="276"/>
                  </a:lnTo>
                  <a:lnTo>
                    <a:pt x="563" y="276"/>
                  </a:lnTo>
                  <a:lnTo>
                    <a:pt x="563" y="276"/>
                  </a:lnTo>
                  <a:lnTo>
                    <a:pt x="563" y="276"/>
                  </a:lnTo>
                  <a:lnTo>
                    <a:pt x="563" y="277"/>
                  </a:lnTo>
                  <a:lnTo>
                    <a:pt x="563" y="277"/>
                  </a:lnTo>
                  <a:lnTo>
                    <a:pt x="563" y="277"/>
                  </a:lnTo>
                  <a:lnTo>
                    <a:pt x="563" y="277"/>
                  </a:lnTo>
                  <a:lnTo>
                    <a:pt x="563" y="277"/>
                  </a:lnTo>
                  <a:lnTo>
                    <a:pt x="560" y="279"/>
                  </a:lnTo>
                  <a:lnTo>
                    <a:pt x="560" y="277"/>
                  </a:lnTo>
                  <a:lnTo>
                    <a:pt x="560" y="279"/>
                  </a:lnTo>
                  <a:lnTo>
                    <a:pt x="560" y="276"/>
                  </a:lnTo>
                  <a:lnTo>
                    <a:pt x="560" y="273"/>
                  </a:lnTo>
                  <a:lnTo>
                    <a:pt x="560" y="273"/>
                  </a:lnTo>
                  <a:lnTo>
                    <a:pt x="560" y="273"/>
                  </a:lnTo>
                  <a:lnTo>
                    <a:pt x="560" y="271"/>
                  </a:lnTo>
                  <a:lnTo>
                    <a:pt x="560" y="273"/>
                  </a:lnTo>
                  <a:lnTo>
                    <a:pt x="559" y="271"/>
                  </a:lnTo>
                  <a:lnTo>
                    <a:pt x="559" y="273"/>
                  </a:lnTo>
                  <a:lnTo>
                    <a:pt x="559" y="271"/>
                  </a:lnTo>
                  <a:lnTo>
                    <a:pt x="559" y="266"/>
                  </a:lnTo>
                  <a:lnTo>
                    <a:pt x="559" y="266"/>
                  </a:lnTo>
                  <a:lnTo>
                    <a:pt x="559" y="263"/>
                  </a:lnTo>
                  <a:lnTo>
                    <a:pt x="557" y="261"/>
                  </a:lnTo>
                  <a:lnTo>
                    <a:pt x="557" y="260"/>
                  </a:lnTo>
                  <a:lnTo>
                    <a:pt x="557" y="257"/>
                  </a:lnTo>
                  <a:lnTo>
                    <a:pt x="555" y="255"/>
                  </a:lnTo>
                  <a:lnTo>
                    <a:pt x="555" y="254"/>
                  </a:lnTo>
                  <a:lnTo>
                    <a:pt x="553" y="254"/>
                  </a:lnTo>
                  <a:lnTo>
                    <a:pt x="550" y="250"/>
                  </a:lnTo>
                  <a:lnTo>
                    <a:pt x="550" y="251"/>
                  </a:lnTo>
                  <a:lnTo>
                    <a:pt x="550" y="257"/>
                  </a:lnTo>
                  <a:lnTo>
                    <a:pt x="553" y="260"/>
                  </a:lnTo>
                  <a:lnTo>
                    <a:pt x="550" y="261"/>
                  </a:lnTo>
                  <a:lnTo>
                    <a:pt x="550" y="263"/>
                  </a:lnTo>
                  <a:lnTo>
                    <a:pt x="549" y="257"/>
                  </a:lnTo>
                  <a:lnTo>
                    <a:pt x="547" y="254"/>
                  </a:lnTo>
                  <a:lnTo>
                    <a:pt x="544" y="254"/>
                  </a:lnTo>
                  <a:lnTo>
                    <a:pt x="544" y="254"/>
                  </a:lnTo>
                  <a:lnTo>
                    <a:pt x="544" y="254"/>
                  </a:lnTo>
                  <a:lnTo>
                    <a:pt x="543" y="255"/>
                  </a:lnTo>
                  <a:lnTo>
                    <a:pt x="543" y="254"/>
                  </a:lnTo>
                  <a:lnTo>
                    <a:pt x="543" y="254"/>
                  </a:lnTo>
                  <a:lnTo>
                    <a:pt x="539" y="251"/>
                  </a:lnTo>
                  <a:lnTo>
                    <a:pt x="539" y="251"/>
                  </a:lnTo>
                  <a:lnTo>
                    <a:pt x="539" y="254"/>
                  </a:lnTo>
                  <a:lnTo>
                    <a:pt x="539" y="260"/>
                  </a:lnTo>
                  <a:lnTo>
                    <a:pt x="539" y="261"/>
                  </a:lnTo>
                  <a:lnTo>
                    <a:pt x="537" y="261"/>
                  </a:lnTo>
                  <a:lnTo>
                    <a:pt x="539" y="263"/>
                  </a:lnTo>
                  <a:lnTo>
                    <a:pt x="539" y="266"/>
                  </a:lnTo>
                  <a:lnTo>
                    <a:pt x="537" y="266"/>
                  </a:lnTo>
                  <a:lnTo>
                    <a:pt x="537" y="271"/>
                  </a:lnTo>
                  <a:lnTo>
                    <a:pt x="537" y="271"/>
                  </a:lnTo>
                  <a:lnTo>
                    <a:pt x="537" y="273"/>
                  </a:lnTo>
                  <a:lnTo>
                    <a:pt x="537" y="277"/>
                  </a:lnTo>
                  <a:lnTo>
                    <a:pt x="537" y="282"/>
                  </a:lnTo>
                  <a:lnTo>
                    <a:pt x="537" y="285"/>
                  </a:lnTo>
                  <a:lnTo>
                    <a:pt x="537" y="291"/>
                  </a:lnTo>
                  <a:lnTo>
                    <a:pt x="537" y="293"/>
                  </a:lnTo>
                  <a:lnTo>
                    <a:pt x="537" y="297"/>
                  </a:lnTo>
                  <a:lnTo>
                    <a:pt x="535" y="301"/>
                  </a:lnTo>
                  <a:lnTo>
                    <a:pt x="535" y="304"/>
                  </a:lnTo>
                  <a:lnTo>
                    <a:pt x="535" y="307"/>
                  </a:lnTo>
                  <a:lnTo>
                    <a:pt x="535" y="308"/>
                  </a:lnTo>
                  <a:lnTo>
                    <a:pt x="535" y="311"/>
                  </a:lnTo>
                  <a:lnTo>
                    <a:pt x="533" y="311"/>
                  </a:lnTo>
                  <a:lnTo>
                    <a:pt x="533" y="313"/>
                  </a:lnTo>
                  <a:lnTo>
                    <a:pt x="533" y="317"/>
                  </a:lnTo>
                  <a:lnTo>
                    <a:pt x="535" y="319"/>
                  </a:lnTo>
                  <a:lnTo>
                    <a:pt x="535" y="321"/>
                  </a:lnTo>
                  <a:lnTo>
                    <a:pt x="535" y="324"/>
                  </a:lnTo>
                  <a:lnTo>
                    <a:pt x="535" y="327"/>
                  </a:lnTo>
                  <a:lnTo>
                    <a:pt x="537" y="335"/>
                  </a:lnTo>
                  <a:lnTo>
                    <a:pt x="535" y="335"/>
                  </a:lnTo>
                  <a:lnTo>
                    <a:pt x="535" y="339"/>
                  </a:lnTo>
                  <a:lnTo>
                    <a:pt x="535" y="340"/>
                  </a:lnTo>
                  <a:lnTo>
                    <a:pt x="535" y="345"/>
                  </a:lnTo>
                  <a:lnTo>
                    <a:pt x="535" y="346"/>
                  </a:lnTo>
                  <a:lnTo>
                    <a:pt x="533" y="349"/>
                  </a:lnTo>
                  <a:lnTo>
                    <a:pt x="533" y="351"/>
                  </a:lnTo>
                  <a:lnTo>
                    <a:pt x="531" y="351"/>
                  </a:lnTo>
                  <a:lnTo>
                    <a:pt x="529" y="349"/>
                  </a:lnTo>
                  <a:lnTo>
                    <a:pt x="529" y="346"/>
                  </a:lnTo>
                  <a:lnTo>
                    <a:pt x="529" y="346"/>
                  </a:lnTo>
                  <a:lnTo>
                    <a:pt x="527" y="345"/>
                  </a:lnTo>
                  <a:lnTo>
                    <a:pt x="525" y="343"/>
                  </a:lnTo>
                  <a:lnTo>
                    <a:pt x="525" y="343"/>
                  </a:lnTo>
                  <a:lnTo>
                    <a:pt x="524" y="339"/>
                  </a:lnTo>
                  <a:lnTo>
                    <a:pt x="521" y="337"/>
                  </a:lnTo>
                  <a:lnTo>
                    <a:pt x="518" y="335"/>
                  </a:lnTo>
                  <a:lnTo>
                    <a:pt x="518" y="330"/>
                  </a:lnTo>
                  <a:lnTo>
                    <a:pt x="515" y="329"/>
                  </a:lnTo>
                  <a:lnTo>
                    <a:pt x="511" y="323"/>
                  </a:lnTo>
                  <a:lnTo>
                    <a:pt x="511" y="319"/>
                  </a:lnTo>
                  <a:lnTo>
                    <a:pt x="509" y="319"/>
                  </a:lnTo>
                  <a:lnTo>
                    <a:pt x="509" y="317"/>
                  </a:lnTo>
                  <a:lnTo>
                    <a:pt x="508" y="315"/>
                  </a:lnTo>
                  <a:lnTo>
                    <a:pt x="508" y="317"/>
                  </a:lnTo>
                  <a:lnTo>
                    <a:pt x="509" y="317"/>
                  </a:lnTo>
                  <a:lnTo>
                    <a:pt x="509" y="321"/>
                  </a:lnTo>
                  <a:lnTo>
                    <a:pt x="508" y="324"/>
                  </a:lnTo>
                  <a:lnTo>
                    <a:pt x="505" y="327"/>
                  </a:lnTo>
                  <a:lnTo>
                    <a:pt x="503" y="327"/>
                  </a:lnTo>
                  <a:lnTo>
                    <a:pt x="499" y="327"/>
                  </a:lnTo>
                  <a:lnTo>
                    <a:pt x="499" y="324"/>
                  </a:lnTo>
                  <a:lnTo>
                    <a:pt x="502" y="321"/>
                  </a:lnTo>
                  <a:lnTo>
                    <a:pt x="499" y="323"/>
                  </a:lnTo>
                  <a:lnTo>
                    <a:pt x="497" y="323"/>
                  </a:lnTo>
                  <a:lnTo>
                    <a:pt x="496" y="323"/>
                  </a:lnTo>
                  <a:lnTo>
                    <a:pt x="493" y="323"/>
                  </a:lnTo>
                  <a:lnTo>
                    <a:pt x="492" y="321"/>
                  </a:lnTo>
                  <a:lnTo>
                    <a:pt x="490" y="323"/>
                  </a:lnTo>
                  <a:lnTo>
                    <a:pt x="490" y="321"/>
                  </a:lnTo>
                  <a:lnTo>
                    <a:pt x="487" y="321"/>
                  </a:lnTo>
                  <a:lnTo>
                    <a:pt x="483" y="327"/>
                  </a:lnTo>
                  <a:lnTo>
                    <a:pt x="480" y="329"/>
                  </a:lnTo>
                  <a:lnTo>
                    <a:pt x="480" y="329"/>
                  </a:lnTo>
                  <a:lnTo>
                    <a:pt x="475" y="333"/>
                  </a:lnTo>
                  <a:lnTo>
                    <a:pt x="475" y="335"/>
                  </a:lnTo>
                  <a:lnTo>
                    <a:pt x="474" y="335"/>
                  </a:lnTo>
                  <a:lnTo>
                    <a:pt x="474" y="335"/>
                  </a:lnTo>
                  <a:lnTo>
                    <a:pt x="468" y="339"/>
                  </a:lnTo>
                  <a:lnTo>
                    <a:pt x="462" y="340"/>
                  </a:lnTo>
                  <a:lnTo>
                    <a:pt x="459" y="343"/>
                  </a:lnTo>
                  <a:lnTo>
                    <a:pt x="455" y="339"/>
                  </a:lnTo>
                  <a:lnTo>
                    <a:pt x="454" y="339"/>
                  </a:lnTo>
                  <a:lnTo>
                    <a:pt x="452" y="340"/>
                  </a:lnTo>
                  <a:lnTo>
                    <a:pt x="449" y="346"/>
                  </a:lnTo>
                  <a:lnTo>
                    <a:pt x="446" y="346"/>
                  </a:lnTo>
                  <a:lnTo>
                    <a:pt x="440" y="346"/>
                  </a:lnTo>
                  <a:lnTo>
                    <a:pt x="440" y="346"/>
                  </a:lnTo>
                  <a:lnTo>
                    <a:pt x="436" y="346"/>
                  </a:lnTo>
                  <a:lnTo>
                    <a:pt x="432" y="343"/>
                  </a:lnTo>
                  <a:lnTo>
                    <a:pt x="427" y="340"/>
                  </a:lnTo>
                  <a:lnTo>
                    <a:pt x="423" y="343"/>
                  </a:lnTo>
                  <a:lnTo>
                    <a:pt x="420" y="345"/>
                  </a:lnTo>
                  <a:lnTo>
                    <a:pt x="423" y="346"/>
                  </a:lnTo>
                  <a:lnTo>
                    <a:pt x="424" y="351"/>
                  </a:lnTo>
                  <a:lnTo>
                    <a:pt x="426" y="352"/>
                  </a:lnTo>
                  <a:lnTo>
                    <a:pt x="430" y="355"/>
                  </a:lnTo>
                  <a:lnTo>
                    <a:pt x="432" y="355"/>
                  </a:lnTo>
                  <a:lnTo>
                    <a:pt x="434" y="356"/>
                  </a:lnTo>
                  <a:lnTo>
                    <a:pt x="432" y="358"/>
                  </a:lnTo>
                  <a:lnTo>
                    <a:pt x="436" y="361"/>
                  </a:lnTo>
                  <a:lnTo>
                    <a:pt x="438" y="362"/>
                  </a:lnTo>
                  <a:lnTo>
                    <a:pt x="436" y="358"/>
                  </a:lnTo>
                  <a:lnTo>
                    <a:pt x="436" y="356"/>
                  </a:lnTo>
                  <a:lnTo>
                    <a:pt x="438" y="355"/>
                  </a:lnTo>
                  <a:lnTo>
                    <a:pt x="440" y="358"/>
                  </a:lnTo>
                  <a:lnTo>
                    <a:pt x="440" y="361"/>
                  </a:lnTo>
                  <a:lnTo>
                    <a:pt x="440" y="362"/>
                  </a:lnTo>
                  <a:lnTo>
                    <a:pt x="443" y="362"/>
                  </a:lnTo>
                  <a:lnTo>
                    <a:pt x="446" y="361"/>
                  </a:lnTo>
                  <a:lnTo>
                    <a:pt x="449" y="358"/>
                  </a:lnTo>
                  <a:lnTo>
                    <a:pt x="452" y="356"/>
                  </a:lnTo>
                  <a:lnTo>
                    <a:pt x="452" y="352"/>
                  </a:lnTo>
                  <a:lnTo>
                    <a:pt x="452" y="351"/>
                  </a:lnTo>
                  <a:lnTo>
                    <a:pt x="454" y="345"/>
                  </a:lnTo>
                  <a:lnTo>
                    <a:pt x="455" y="346"/>
                  </a:lnTo>
                  <a:lnTo>
                    <a:pt x="458" y="349"/>
                  </a:lnTo>
                  <a:lnTo>
                    <a:pt x="458" y="351"/>
                  </a:lnTo>
                  <a:lnTo>
                    <a:pt x="462" y="351"/>
                  </a:lnTo>
                  <a:lnTo>
                    <a:pt x="465" y="349"/>
                  </a:lnTo>
                  <a:lnTo>
                    <a:pt x="465" y="349"/>
                  </a:lnTo>
                  <a:lnTo>
                    <a:pt x="471" y="351"/>
                  </a:lnTo>
                  <a:lnTo>
                    <a:pt x="471" y="355"/>
                  </a:lnTo>
                  <a:lnTo>
                    <a:pt x="470" y="358"/>
                  </a:lnTo>
                  <a:lnTo>
                    <a:pt x="470" y="362"/>
                  </a:lnTo>
                  <a:lnTo>
                    <a:pt x="468" y="362"/>
                  </a:lnTo>
                  <a:lnTo>
                    <a:pt x="468" y="367"/>
                  </a:lnTo>
                  <a:lnTo>
                    <a:pt x="470" y="368"/>
                  </a:lnTo>
                  <a:lnTo>
                    <a:pt x="465" y="372"/>
                  </a:lnTo>
                  <a:lnTo>
                    <a:pt x="465" y="374"/>
                  </a:lnTo>
                  <a:lnTo>
                    <a:pt x="465" y="377"/>
                  </a:lnTo>
                  <a:lnTo>
                    <a:pt x="462" y="378"/>
                  </a:lnTo>
                  <a:lnTo>
                    <a:pt x="462" y="380"/>
                  </a:lnTo>
                  <a:lnTo>
                    <a:pt x="462" y="384"/>
                  </a:lnTo>
                  <a:lnTo>
                    <a:pt x="458" y="387"/>
                  </a:lnTo>
                  <a:lnTo>
                    <a:pt x="454" y="390"/>
                  </a:lnTo>
                  <a:lnTo>
                    <a:pt x="452" y="393"/>
                  </a:lnTo>
                  <a:lnTo>
                    <a:pt x="452" y="394"/>
                  </a:lnTo>
                  <a:lnTo>
                    <a:pt x="452" y="396"/>
                  </a:lnTo>
                  <a:lnTo>
                    <a:pt x="448" y="400"/>
                  </a:lnTo>
                  <a:lnTo>
                    <a:pt x="446" y="402"/>
                  </a:lnTo>
                  <a:lnTo>
                    <a:pt x="440" y="408"/>
                  </a:lnTo>
                  <a:lnTo>
                    <a:pt x="438" y="410"/>
                  </a:lnTo>
                  <a:lnTo>
                    <a:pt x="436" y="412"/>
                  </a:lnTo>
                  <a:lnTo>
                    <a:pt x="434" y="415"/>
                  </a:lnTo>
                  <a:lnTo>
                    <a:pt x="430" y="416"/>
                  </a:lnTo>
                  <a:lnTo>
                    <a:pt x="426" y="421"/>
                  </a:lnTo>
                  <a:lnTo>
                    <a:pt x="423" y="422"/>
                  </a:lnTo>
                  <a:lnTo>
                    <a:pt x="423" y="424"/>
                  </a:lnTo>
                  <a:lnTo>
                    <a:pt x="420" y="426"/>
                  </a:lnTo>
                  <a:lnTo>
                    <a:pt x="418" y="426"/>
                  </a:lnTo>
                  <a:lnTo>
                    <a:pt x="416" y="424"/>
                  </a:lnTo>
                  <a:lnTo>
                    <a:pt x="416" y="422"/>
                  </a:lnTo>
                  <a:lnTo>
                    <a:pt x="412" y="416"/>
                  </a:lnTo>
                  <a:lnTo>
                    <a:pt x="412" y="412"/>
                  </a:lnTo>
                  <a:lnTo>
                    <a:pt x="410" y="410"/>
                  </a:lnTo>
                  <a:lnTo>
                    <a:pt x="407" y="408"/>
                  </a:lnTo>
                  <a:lnTo>
                    <a:pt x="404" y="406"/>
                  </a:lnTo>
                  <a:lnTo>
                    <a:pt x="404" y="404"/>
                  </a:lnTo>
                  <a:lnTo>
                    <a:pt x="401" y="402"/>
                  </a:lnTo>
                  <a:lnTo>
                    <a:pt x="396" y="400"/>
                  </a:lnTo>
                  <a:lnTo>
                    <a:pt x="395" y="399"/>
                  </a:lnTo>
                  <a:lnTo>
                    <a:pt x="392" y="396"/>
                  </a:lnTo>
                  <a:lnTo>
                    <a:pt x="392" y="393"/>
                  </a:lnTo>
                  <a:lnTo>
                    <a:pt x="388" y="388"/>
                  </a:lnTo>
                  <a:lnTo>
                    <a:pt x="385" y="388"/>
                  </a:lnTo>
                  <a:lnTo>
                    <a:pt x="382" y="387"/>
                  </a:lnTo>
                  <a:lnTo>
                    <a:pt x="382" y="384"/>
                  </a:lnTo>
                  <a:lnTo>
                    <a:pt x="379" y="383"/>
                  </a:lnTo>
                  <a:lnTo>
                    <a:pt x="376" y="378"/>
                  </a:lnTo>
                  <a:lnTo>
                    <a:pt x="373" y="374"/>
                  </a:lnTo>
                  <a:lnTo>
                    <a:pt x="369" y="372"/>
                  </a:lnTo>
                  <a:lnTo>
                    <a:pt x="369" y="368"/>
                  </a:lnTo>
                  <a:lnTo>
                    <a:pt x="369" y="367"/>
                  </a:lnTo>
                  <a:lnTo>
                    <a:pt x="369" y="367"/>
                  </a:lnTo>
                  <a:lnTo>
                    <a:pt x="367" y="377"/>
                  </a:lnTo>
                  <a:lnTo>
                    <a:pt x="363" y="374"/>
                  </a:lnTo>
                  <a:lnTo>
                    <a:pt x="363" y="371"/>
                  </a:lnTo>
                  <a:lnTo>
                    <a:pt x="358" y="372"/>
                  </a:lnTo>
                  <a:lnTo>
                    <a:pt x="363" y="374"/>
                  </a:lnTo>
                  <a:lnTo>
                    <a:pt x="364" y="377"/>
                  </a:lnTo>
                  <a:lnTo>
                    <a:pt x="367" y="383"/>
                  </a:lnTo>
                  <a:lnTo>
                    <a:pt x="370" y="384"/>
                  </a:lnTo>
                  <a:lnTo>
                    <a:pt x="373" y="388"/>
                  </a:lnTo>
                  <a:lnTo>
                    <a:pt x="374" y="390"/>
                  </a:lnTo>
                  <a:lnTo>
                    <a:pt x="376" y="394"/>
                  </a:lnTo>
                  <a:lnTo>
                    <a:pt x="379" y="396"/>
                  </a:lnTo>
                  <a:lnTo>
                    <a:pt x="380" y="396"/>
                  </a:lnTo>
                  <a:lnTo>
                    <a:pt x="382" y="399"/>
                  </a:lnTo>
                  <a:lnTo>
                    <a:pt x="385" y="402"/>
                  </a:lnTo>
                  <a:lnTo>
                    <a:pt x="386" y="406"/>
                  </a:lnTo>
                  <a:lnTo>
                    <a:pt x="386" y="410"/>
                  </a:lnTo>
                  <a:lnTo>
                    <a:pt x="391" y="412"/>
                  </a:lnTo>
                  <a:lnTo>
                    <a:pt x="392" y="412"/>
                  </a:lnTo>
                  <a:lnTo>
                    <a:pt x="395" y="416"/>
                  </a:lnTo>
                  <a:lnTo>
                    <a:pt x="396" y="421"/>
                  </a:lnTo>
                  <a:lnTo>
                    <a:pt x="398" y="422"/>
                  </a:lnTo>
                  <a:lnTo>
                    <a:pt x="401" y="422"/>
                  </a:lnTo>
                  <a:lnTo>
                    <a:pt x="402" y="422"/>
                  </a:lnTo>
                  <a:lnTo>
                    <a:pt x="402" y="422"/>
                  </a:lnTo>
                  <a:lnTo>
                    <a:pt x="407" y="422"/>
                  </a:lnTo>
                  <a:lnTo>
                    <a:pt x="408" y="424"/>
                  </a:lnTo>
                  <a:lnTo>
                    <a:pt x="412" y="424"/>
                  </a:lnTo>
                  <a:lnTo>
                    <a:pt x="412" y="426"/>
                  </a:lnTo>
                  <a:lnTo>
                    <a:pt x="416" y="426"/>
                  </a:lnTo>
                  <a:lnTo>
                    <a:pt x="418" y="428"/>
                  </a:lnTo>
                  <a:lnTo>
                    <a:pt x="414" y="430"/>
                  </a:lnTo>
                  <a:lnTo>
                    <a:pt x="416" y="430"/>
                  </a:lnTo>
                  <a:lnTo>
                    <a:pt x="420" y="432"/>
                  </a:lnTo>
                  <a:lnTo>
                    <a:pt x="423" y="432"/>
                  </a:lnTo>
                  <a:lnTo>
                    <a:pt x="424" y="432"/>
                  </a:lnTo>
                  <a:lnTo>
                    <a:pt x="427" y="428"/>
                  </a:lnTo>
                  <a:lnTo>
                    <a:pt x="432" y="428"/>
                  </a:lnTo>
                  <a:lnTo>
                    <a:pt x="434" y="424"/>
                  </a:lnTo>
                  <a:lnTo>
                    <a:pt x="438" y="422"/>
                  </a:lnTo>
                  <a:lnTo>
                    <a:pt x="440" y="421"/>
                  </a:lnTo>
                  <a:lnTo>
                    <a:pt x="442" y="421"/>
                  </a:lnTo>
                  <a:lnTo>
                    <a:pt x="446" y="416"/>
                  </a:lnTo>
                  <a:lnTo>
                    <a:pt x="448" y="415"/>
                  </a:lnTo>
                  <a:lnTo>
                    <a:pt x="449" y="412"/>
                  </a:lnTo>
                  <a:lnTo>
                    <a:pt x="449" y="416"/>
                  </a:lnTo>
                  <a:lnTo>
                    <a:pt x="449" y="418"/>
                  </a:lnTo>
                  <a:lnTo>
                    <a:pt x="449" y="421"/>
                  </a:lnTo>
                  <a:lnTo>
                    <a:pt x="449" y="422"/>
                  </a:lnTo>
                  <a:lnTo>
                    <a:pt x="448" y="428"/>
                  </a:lnTo>
                  <a:lnTo>
                    <a:pt x="446" y="430"/>
                  </a:lnTo>
                  <a:lnTo>
                    <a:pt x="446" y="434"/>
                  </a:lnTo>
                  <a:lnTo>
                    <a:pt x="443" y="437"/>
                  </a:lnTo>
                  <a:lnTo>
                    <a:pt x="443" y="438"/>
                  </a:lnTo>
                  <a:lnTo>
                    <a:pt x="438" y="446"/>
                  </a:lnTo>
                  <a:lnTo>
                    <a:pt x="434" y="454"/>
                  </a:lnTo>
                  <a:lnTo>
                    <a:pt x="430" y="457"/>
                  </a:lnTo>
                  <a:lnTo>
                    <a:pt x="424" y="463"/>
                  </a:lnTo>
                  <a:lnTo>
                    <a:pt x="420" y="468"/>
                  </a:lnTo>
                  <a:lnTo>
                    <a:pt x="416" y="473"/>
                  </a:lnTo>
                  <a:lnTo>
                    <a:pt x="412" y="476"/>
                  </a:lnTo>
                  <a:lnTo>
                    <a:pt x="410" y="479"/>
                  </a:lnTo>
                  <a:lnTo>
                    <a:pt x="410" y="479"/>
                  </a:lnTo>
                  <a:lnTo>
                    <a:pt x="408" y="482"/>
                  </a:lnTo>
                  <a:lnTo>
                    <a:pt x="407" y="482"/>
                  </a:lnTo>
                  <a:lnTo>
                    <a:pt x="404" y="484"/>
                  </a:lnTo>
                  <a:lnTo>
                    <a:pt x="404" y="485"/>
                  </a:lnTo>
                  <a:lnTo>
                    <a:pt x="401" y="491"/>
                  </a:lnTo>
                  <a:lnTo>
                    <a:pt x="401" y="491"/>
                  </a:lnTo>
                  <a:lnTo>
                    <a:pt x="396" y="495"/>
                  </a:lnTo>
                  <a:lnTo>
                    <a:pt x="398" y="498"/>
                  </a:lnTo>
                  <a:lnTo>
                    <a:pt x="401" y="498"/>
                  </a:lnTo>
                  <a:lnTo>
                    <a:pt x="398" y="500"/>
                  </a:lnTo>
                  <a:lnTo>
                    <a:pt x="401" y="500"/>
                  </a:lnTo>
                  <a:lnTo>
                    <a:pt x="398" y="501"/>
                  </a:lnTo>
                  <a:lnTo>
                    <a:pt x="401" y="501"/>
                  </a:lnTo>
                  <a:lnTo>
                    <a:pt x="401" y="504"/>
                  </a:lnTo>
                  <a:lnTo>
                    <a:pt x="402" y="504"/>
                  </a:lnTo>
                  <a:lnTo>
                    <a:pt x="402" y="504"/>
                  </a:lnTo>
                  <a:lnTo>
                    <a:pt x="402" y="505"/>
                  </a:lnTo>
                  <a:lnTo>
                    <a:pt x="402" y="507"/>
                  </a:lnTo>
                  <a:lnTo>
                    <a:pt x="402" y="510"/>
                  </a:lnTo>
                  <a:lnTo>
                    <a:pt x="401" y="511"/>
                  </a:lnTo>
                  <a:lnTo>
                    <a:pt x="401" y="511"/>
                  </a:lnTo>
                  <a:lnTo>
                    <a:pt x="402" y="511"/>
                  </a:lnTo>
                  <a:lnTo>
                    <a:pt x="401" y="516"/>
                  </a:lnTo>
                  <a:lnTo>
                    <a:pt x="396" y="517"/>
                  </a:lnTo>
                  <a:lnTo>
                    <a:pt x="392" y="519"/>
                  </a:lnTo>
                  <a:lnTo>
                    <a:pt x="386" y="522"/>
                  </a:lnTo>
                  <a:lnTo>
                    <a:pt x="385" y="523"/>
                  </a:lnTo>
                  <a:lnTo>
                    <a:pt x="379" y="527"/>
                  </a:lnTo>
                  <a:lnTo>
                    <a:pt x="376" y="527"/>
                  </a:lnTo>
                  <a:lnTo>
                    <a:pt x="373" y="532"/>
                  </a:lnTo>
                  <a:lnTo>
                    <a:pt x="370" y="532"/>
                  </a:lnTo>
                  <a:lnTo>
                    <a:pt x="373" y="532"/>
                  </a:lnTo>
                  <a:lnTo>
                    <a:pt x="373" y="533"/>
                  </a:lnTo>
                  <a:lnTo>
                    <a:pt x="373" y="533"/>
                  </a:lnTo>
                  <a:lnTo>
                    <a:pt x="373" y="533"/>
                  </a:lnTo>
                  <a:lnTo>
                    <a:pt x="370" y="535"/>
                  </a:lnTo>
                  <a:lnTo>
                    <a:pt x="373" y="535"/>
                  </a:lnTo>
                  <a:lnTo>
                    <a:pt x="370" y="538"/>
                  </a:lnTo>
                  <a:lnTo>
                    <a:pt x="364" y="539"/>
                  </a:lnTo>
                  <a:lnTo>
                    <a:pt x="360" y="539"/>
                  </a:lnTo>
                  <a:lnTo>
                    <a:pt x="358" y="541"/>
                  </a:lnTo>
                  <a:lnTo>
                    <a:pt x="358" y="541"/>
                  </a:lnTo>
                  <a:lnTo>
                    <a:pt x="357" y="543"/>
                  </a:lnTo>
                  <a:lnTo>
                    <a:pt x="354" y="543"/>
                  </a:lnTo>
                  <a:lnTo>
                    <a:pt x="351" y="545"/>
                  </a:lnTo>
                  <a:lnTo>
                    <a:pt x="345" y="548"/>
                  </a:lnTo>
                  <a:lnTo>
                    <a:pt x="342" y="548"/>
                  </a:lnTo>
                  <a:lnTo>
                    <a:pt x="341" y="549"/>
                  </a:lnTo>
                  <a:lnTo>
                    <a:pt x="339" y="549"/>
                  </a:lnTo>
                  <a:lnTo>
                    <a:pt x="332" y="549"/>
                  </a:lnTo>
                  <a:lnTo>
                    <a:pt x="331" y="551"/>
                  </a:lnTo>
                  <a:lnTo>
                    <a:pt x="326" y="551"/>
                  </a:lnTo>
                  <a:lnTo>
                    <a:pt x="325" y="551"/>
                  </a:lnTo>
                  <a:lnTo>
                    <a:pt x="321" y="554"/>
                  </a:lnTo>
                  <a:lnTo>
                    <a:pt x="317" y="554"/>
                  </a:lnTo>
                  <a:lnTo>
                    <a:pt x="315" y="554"/>
                  </a:lnTo>
                  <a:lnTo>
                    <a:pt x="311" y="554"/>
                  </a:lnTo>
                  <a:lnTo>
                    <a:pt x="309" y="554"/>
                  </a:lnTo>
                  <a:lnTo>
                    <a:pt x="306" y="554"/>
                  </a:lnTo>
                  <a:lnTo>
                    <a:pt x="300" y="555"/>
                  </a:lnTo>
                  <a:lnTo>
                    <a:pt x="295" y="555"/>
                  </a:lnTo>
                  <a:lnTo>
                    <a:pt x="293" y="555"/>
                  </a:lnTo>
                  <a:lnTo>
                    <a:pt x="295" y="555"/>
                  </a:lnTo>
                  <a:lnTo>
                    <a:pt x="295" y="555"/>
                  </a:lnTo>
                  <a:lnTo>
                    <a:pt x="295" y="554"/>
                  </a:lnTo>
                  <a:lnTo>
                    <a:pt x="291" y="554"/>
                  </a:lnTo>
                  <a:lnTo>
                    <a:pt x="290" y="554"/>
                  </a:lnTo>
                  <a:lnTo>
                    <a:pt x="287" y="554"/>
                  </a:lnTo>
                  <a:lnTo>
                    <a:pt x="284" y="551"/>
                  </a:lnTo>
                  <a:lnTo>
                    <a:pt x="281" y="551"/>
                  </a:lnTo>
                  <a:lnTo>
                    <a:pt x="279" y="551"/>
                  </a:lnTo>
                  <a:lnTo>
                    <a:pt x="279" y="549"/>
                  </a:lnTo>
                  <a:lnTo>
                    <a:pt x="279" y="549"/>
                  </a:lnTo>
                  <a:lnTo>
                    <a:pt x="278" y="548"/>
                  </a:lnTo>
                  <a:lnTo>
                    <a:pt x="279" y="548"/>
                  </a:lnTo>
                  <a:lnTo>
                    <a:pt x="273" y="545"/>
                  </a:lnTo>
                  <a:lnTo>
                    <a:pt x="269" y="541"/>
                  </a:lnTo>
                  <a:lnTo>
                    <a:pt x="268" y="541"/>
                  </a:lnTo>
                  <a:lnTo>
                    <a:pt x="265" y="539"/>
                  </a:lnTo>
                  <a:lnTo>
                    <a:pt x="265" y="539"/>
                  </a:lnTo>
                  <a:lnTo>
                    <a:pt x="265" y="538"/>
                  </a:lnTo>
                  <a:lnTo>
                    <a:pt x="265" y="538"/>
                  </a:lnTo>
                  <a:lnTo>
                    <a:pt x="265" y="535"/>
                  </a:lnTo>
                  <a:lnTo>
                    <a:pt x="268" y="535"/>
                  </a:lnTo>
                  <a:lnTo>
                    <a:pt x="269" y="532"/>
                  </a:lnTo>
                  <a:lnTo>
                    <a:pt x="273" y="532"/>
                  </a:lnTo>
                  <a:lnTo>
                    <a:pt x="275" y="529"/>
                  </a:lnTo>
                  <a:lnTo>
                    <a:pt x="275" y="527"/>
                  </a:lnTo>
                  <a:lnTo>
                    <a:pt x="273" y="526"/>
                  </a:lnTo>
                  <a:lnTo>
                    <a:pt x="272" y="523"/>
                  </a:lnTo>
                  <a:lnTo>
                    <a:pt x="273" y="522"/>
                  </a:lnTo>
                  <a:lnTo>
                    <a:pt x="273" y="522"/>
                  </a:lnTo>
                  <a:lnTo>
                    <a:pt x="268" y="516"/>
                  </a:lnTo>
                  <a:lnTo>
                    <a:pt x="272" y="516"/>
                  </a:lnTo>
                  <a:lnTo>
                    <a:pt x="268" y="516"/>
                  </a:lnTo>
                  <a:lnTo>
                    <a:pt x="268" y="513"/>
                  </a:lnTo>
                  <a:lnTo>
                    <a:pt x="265" y="511"/>
                  </a:lnTo>
                  <a:lnTo>
                    <a:pt x="265" y="511"/>
                  </a:lnTo>
                  <a:lnTo>
                    <a:pt x="262" y="510"/>
                  </a:lnTo>
                  <a:lnTo>
                    <a:pt x="259" y="507"/>
                  </a:lnTo>
                  <a:lnTo>
                    <a:pt x="256" y="505"/>
                  </a:lnTo>
                  <a:lnTo>
                    <a:pt x="252" y="501"/>
                  </a:lnTo>
                  <a:lnTo>
                    <a:pt x="252" y="501"/>
                  </a:lnTo>
                  <a:lnTo>
                    <a:pt x="250" y="500"/>
                  </a:lnTo>
                  <a:lnTo>
                    <a:pt x="252" y="498"/>
                  </a:lnTo>
                  <a:lnTo>
                    <a:pt x="252" y="495"/>
                  </a:lnTo>
                  <a:lnTo>
                    <a:pt x="253" y="494"/>
                  </a:lnTo>
                  <a:lnTo>
                    <a:pt x="252" y="494"/>
                  </a:lnTo>
                  <a:lnTo>
                    <a:pt x="253" y="491"/>
                  </a:lnTo>
                  <a:lnTo>
                    <a:pt x="253" y="489"/>
                  </a:lnTo>
                  <a:lnTo>
                    <a:pt x="256" y="488"/>
                  </a:lnTo>
                  <a:lnTo>
                    <a:pt x="253" y="485"/>
                  </a:lnTo>
                  <a:lnTo>
                    <a:pt x="250" y="484"/>
                  </a:lnTo>
                  <a:lnTo>
                    <a:pt x="247" y="482"/>
                  </a:lnTo>
                  <a:lnTo>
                    <a:pt x="247" y="482"/>
                  </a:lnTo>
                  <a:lnTo>
                    <a:pt x="241" y="482"/>
                  </a:lnTo>
                  <a:lnTo>
                    <a:pt x="240" y="482"/>
                  </a:lnTo>
                  <a:lnTo>
                    <a:pt x="236" y="482"/>
                  </a:lnTo>
                  <a:lnTo>
                    <a:pt x="231" y="479"/>
                  </a:lnTo>
                  <a:lnTo>
                    <a:pt x="231" y="478"/>
                  </a:lnTo>
                  <a:lnTo>
                    <a:pt x="230" y="473"/>
                  </a:lnTo>
                  <a:lnTo>
                    <a:pt x="228" y="473"/>
                  </a:lnTo>
                  <a:lnTo>
                    <a:pt x="224" y="472"/>
                  </a:lnTo>
                  <a:lnTo>
                    <a:pt x="220" y="472"/>
                  </a:lnTo>
                  <a:lnTo>
                    <a:pt x="214" y="472"/>
                  </a:lnTo>
                  <a:lnTo>
                    <a:pt x="212" y="472"/>
                  </a:lnTo>
                  <a:lnTo>
                    <a:pt x="209" y="472"/>
                  </a:lnTo>
                  <a:lnTo>
                    <a:pt x="208" y="472"/>
                  </a:lnTo>
                  <a:lnTo>
                    <a:pt x="202" y="472"/>
                  </a:lnTo>
                  <a:lnTo>
                    <a:pt x="198" y="472"/>
                  </a:lnTo>
                  <a:lnTo>
                    <a:pt x="196" y="472"/>
                  </a:lnTo>
                  <a:lnTo>
                    <a:pt x="190" y="469"/>
                  </a:lnTo>
                  <a:lnTo>
                    <a:pt x="192" y="469"/>
                  </a:lnTo>
                  <a:lnTo>
                    <a:pt x="184" y="468"/>
                  </a:lnTo>
                  <a:lnTo>
                    <a:pt x="183" y="468"/>
                  </a:lnTo>
                  <a:lnTo>
                    <a:pt x="178" y="466"/>
                  </a:lnTo>
                  <a:lnTo>
                    <a:pt x="170" y="466"/>
                  </a:lnTo>
                  <a:lnTo>
                    <a:pt x="168" y="466"/>
                  </a:lnTo>
                  <a:lnTo>
                    <a:pt x="162" y="462"/>
                  </a:lnTo>
                  <a:lnTo>
                    <a:pt x="156" y="456"/>
                  </a:lnTo>
                  <a:lnTo>
                    <a:pt x="152" y="452"/>
                  </a:lnTo>
                  <a:lnTo>
                    <a:pt x="152" y="452"/>
                  </a:lnTo>
                  <a:lnTo>
                    <a:pt x="146" y="448"/>
                  </a:lnTo>
                  <a:lnTo>
                    <a:pt x="145" y="444"/>
                  </a:lnTo>
                  <a:lnTo>
                    <a:pt x="145" y="441"/>
                  </a:lnTo>
                  <a:lnTo>
                    <a:pt x="145" y="440"/>
                  </a:lnTo>
                  <a:lnTo>
                    <a:pt x="142" y="437"/>
                  </a:lnTo>
                  <a:lnTo>
                    <a:pt x="140" y="434"/>
                  </a:lnTo>
                  <a:lnTo>
                    <a:pt x="136" y="430"/>
                  </a:lnTo>
                  <a:lnTo>
                    <a:pt x="135" y="428"/>
                  </a:lnTo>
                  <a:lnTo>
                    <a:pt x="136" y="426"/>
                  </a:lnTo>
                  <a:lnTo>
                    <a:pt x="133" y="424"/>
                  </a:lnTo>
                  <a:lnTo>
                    <a:pt x="130" y="421"/>
                  </a:lnTo>
                  <a:lnTo>
                    <a:pt x="130" y="418"/>
                  </a:lnTo>
                  <a:lnTo>
                    <a:pt x="133" y="416"/>
                  </a:lnTo>
                  <a:lnTo>
                    <a:pt x="130" y="410"/>
                  </a:lnTo>
                  <a:lnTo>
                    <a:pt x="133" y="408"/>
                  </a:lnTo>
                  <a:lnTo>
                    <a:pt x="133" y="406"/>
                  </a:lnTo>
                  <a:lnTo>
                    <a:pt x="135" y="404"/>
                  </a:lnTo>
                  <a:lnTo>
                    <a:pt x="136" y="400"/>
                  </a:lnTo>
                  <a:lnTo>
                    <a:pt x="136" y="399"/>
                  </a:lnTo>
                  <a:lnTo>
                    <a:pt x="136" y="394"/>
                  </a:lnTo>
                  <a:lnTo>
                    <a:pt x="139" y="390"/>
                  </a:lnTo>
                  <a:lnTo>
                    <a:pt x="136" y="388"/>
                  </a:lnTo>
                  <a:lnTo>
                    <a:pt x="135" y="387"/>
                  </a:lnTo>
                  <a:lnTo>
                    <a:pt x="136" y="383"/>
                  </a:lnTo>
                  <a:lnTo>
                    <a:pt x="139" y="380"/>
                  </a:lnTo>
                  <a:lnTo>
                    <a:pt x="142" y="377"/>
                  </a:lnTo>
                  <a:lnTo>
                    <a:pt x="146" y="374"/>
                  </a:lnTo>
                  <a:lnTo>
                    <a:pt x="149" y="371"/>
                  </a:lnTo>
                  <a:lnTo>
                    <a:pt x="151" y="368"/>
                  </a:lnTo>
                  <a:lnTo>
                    <a:pt x="155" y="367"/>
                  </a:lnTo>
                  <a:lnTo>
                    <a:pt x="156" y="365"/>
                  </a:lnTo>
                  <a:lnTo>
                    <a:pt x="158" y="362"/>
                  </a:lnTo>
                  <a:lnTo>
                    <a:pt x="162" y="365"/>
                  </a:lnTo>
                  <a:lnTo>
                    <a:pt x="164" y="365"/>
                  </a:lnTo>
                  <a:lnTo>
                    <a:pt x="167" y="362"/>
                  </a:lnTo>
                  <a:lnTo>
                    <a:pt x="168" y="362"/>
                  </a:lnTo>
                  <a:lnTo>
                    <a:pt x="172" y="361"/>
                  </a:lnTo>
                  <a:lnTo>
                    <a:pt x="174" y="358"/>
                  </a:lnTo>
                  <a:lnTo>
                    <a:pt x="174" y="355"/>
                  </a:lnTo>
                  <a:lnTo>
                    <a:pt x="174" y="352"/>
                  </a:lnTo>
                  <a:lnTo>
                    <a:pt x="178" y="349"/>
                  </a:lnTo>
                  <a:lnTo>
                    <a:pt x="178" y="346"/>
                  </a:lnTo>
                  <a:lnTo>
                    <a:pt x="183" y="345"/>
                  </a:lnTo>
                  <a:lnTo>
                    <a:pt x="186" y="345"/>
                  </a:lnTo>
                  <a:lnTo>
                    <a:pt x="190" y="343"/>
                  </a:lnTo>
                  <a:lnTo>
                    <a:pt x="192" y="340"/>
                  </a:lnTo>
                  <a:lnTo>
                    <a:pt x="194" y="337"/>
                  </a:lnTo>
                  <a:lnTo>
                    <a:pt x="196" y="337"/>
                  </a:lnTo>
                  <a:lnTo>
                    <a:pt x="196" y="337"/>
                  </a:lnTo>
                  <a:lnTo>
                    <a:pt x="198" y="339"/>
                  </a:lnTo>
                  <a:lnTo>
                    <a:pt x="200" y="340"/>
                  </a:lnTo>
                  <a:lnTo>
                    <a:pt x="206" y="340"/>
                  </a:lnTo>
                  <a:lnTo>
                    <a:pt x="206" y="340"/>
                  </a:lnTo>
                  <a:lnTo>
                    <a:pt x="208" y="343"/>
                  </a:lnTo>
                  <a:lnTo>
                    <a:pt x="209" y="343"/>
                  </a:lnTo>
                  <a:lnTo>
                    <a:pt x="214" y="340"/>
                  </a:lnTo>
                  <a:lnTo>
                    <a:pt x="218" y="343"/>
                  </a:lnTo>
                  <a:lnTo>
                    <a:pt x="220" y="340"/>
                  </a:lnTo>
                  <a:lnTo>
                    <a:pt x="224" y="339"/>
                  </a:lnTo>
                  <a:lnTo>
                    <a:pt x="230" y="340"/>
                  </a:lnTo>
                  <a:lnTo>
                    <a:pt x="231" y="339"/>
                  </a:lnTo>
                  <a:lnTo>
                    <a:pt x="237" y="340"/>
                  </a:lnTo>
                  <a:lnTo>
                    <a:pt x="241" y="340"/>
                  </a:lnTo>
                  <a:lnTo>
                    <a:pt x="246" y="340"/>
                  </a:lnTo>
                  <a:lnTo>
                    <a:pt x="247" y="340"/>
                  </a:lnTo>
                  <a:lnTo>
                    <a:pt x="250" y="340"/>
                  </a:lnTo>
                  <a:lnTo>
                    <a:pt x="253" y="340"/>
                  </a:lnTo>
                  <a:lnTo>
                    <a:pt x="259" y="340"/>
                  </a:lnTo>
                  <a:lnTo>
                    <a:pt x="262" y="340"/>
                  </a:lnTo>
                  <a:lnTo>
                    <a:pt x="263" y="345"/>
                  </a:lnTo>
                  <a:lnTo>
                    <a:pt x="262" y="345"/>
                  </a:lnTo>
                  <a:lnTo>
                    <a:pt x="262" y="346"/>
                  </a:lnTo>
                  <a:lnTo>
                    <a:pt x="263" y="349"/>
                  </a:lnTo>
                  <a:lnTo>
                    <a:pt x="265" y="351"/>
                  </a:lnTo>
                  <a:lnTo>
                    <a:pt x="262" y="355"/>
                  </a:lnTo>
                  <a:lnTo>
                    <a:pt x="259" y="356"/>
                  </a:lnTo>
                  <a:lnTo>
                    <a:pt x="259" y="356"/>
                  </a:lnTo>
                  <a:lnTo>
                    <a:pt x="263" y="361"/>
                  </a:lnTo>
                  <a:lnTo>
                    <a:pt x="265" y="361"/>
                  </a:lnTo>
                  <a:lnTo>
                    <a:pt x="269" y="362"/>
                  </a:lnTo>
                  <a:lnTo>
                    <a:pt x="273" y="362"/>
                  </a:lnTo>
                  <a:lnTo>
                    <a:pt x="281" y="365"/>
                  </a:lnTo>
                  <a:lnTo>
                    <a:pt x="284" y="371"/>
                  </a:lnTo>
                  <a:lnTo>
                    <a:pt x="285" y="371"/>
                  </a:lnTo>
                  <a:lnTo>
                    <a:pt x="291" y="371"/>
                  </a:lnTo>
                  <a:lnTo>
                    <a:pt x="295" y="372"/>
                  </a:lnTo>
                  <a:lnTo>
                    <a:pt x="300" y="374"/>
                  </a:lnTo>
                  <a:lnTo>
                    <a:pt x="301" y="374"/>
                  </a:lnTo>
                  <a:lnTo>
                    <a:pt x="303" y="372"/>
                  </a:lnTo>
                  <a:lnTo>
                    <a:pt x="303" y="371"/>
                  </a:lnTo>
                  <a:lnTo>
                    <a:pt x="303" y="367"/>
                  </a:lnTo>
                  <a:lnTo>
                    <a:pt x="306" y="365"/>
                  </a:lnTo>
                  <a:lnTo>
                    <a:pt x="309" y="361"/>
                  </a:lnTo>
                  <a:lnTo>
                    <a:pt x="313" y="361"/>
                  </a:lnTo>
                  <a:lnTo>
                    <a:pt x="317" y="362"/>
                  </a:lnTo>
                  <a:lnTo>
                    <a:pt x="317" y="365"/>
                  </a:lnTo>
                  <a:lnTo>
                    <a:pt x="321" y="365"/>
                  </a:lnTo>
                  <a:lnTo>
                    <a:pt x="325" y="365"/>
                  </a:lnTo>
                  <a:lnTo>
                    <a:pt x="325" y="367"/>
                  </a:lnTo>
                  <a:lnTo>
                    <a:pt x="335" y="367"/>
                  </a:lnTo>
                  <a:lnTo>
                    <a:pt x="337" y="367"/>
                  </a:lnTo>
                  <a:lnTo>
                    <a:pt x="341" y="367"/>
                  </a:lnTo>
                  <a:lnTo>
                    <a:pt x="342" y="367"/>
                  </a:lnTo>
                  <a:lnTo>
                    <a:pt x="345" y="367"/>
                  </a:lnTo>
                  <a:lnTo>
                    <a:pt x="348" y="362"/>
                  </a:lnTo>
                  <a:lnTo>
                    <a:pt x="353" y="362"/>
                  </a:lnTo>
                  <a:lnTo>
                    <a:pt x="354" y="362"/>
                  </a:lnTo>
                  <a:lnTo>
                    <a:pt x="358" y="362"/>
                  </a:lnTo>
                  <a:lnTo>
                    <a:pt x="360" y="361"/>
                  </a:lnTo>
                  <a:lnTo>
                    <a:pt x="363" y="361"/>
                  </a:lnTo>
                  <a:lnTo>
                    <a:pt x="364" y="358"/>
                  </a:lnTo>
                  <a:lnTo>
                    <a:pt x="364" y="358"/>
                  </a:lnTo>
                  <a:lnTo>
                    <a:pt x="367" y="356"/>
                  </a:lnTo>
                  <a:lnTo>
                    <a:pt x="367" y="351"/>
                  </a:lnTo>
                  <a:lnTo>
                    <a:pt x="369" y="340"/>
                  </a:lnTo>
                  <a:lnTo>
                    <a:pt x="367" y="335"/>
                  </a:lnTo>
                  <a:lnTo>
                    <a:pt x="367" y="335"/>
                  </a:lnTo>
                  <a:lnTo>
                    <a:pt x="367" y="330"/>
                  </a:lnTo>
                  <a:lnTo>
                    <a:pt x="367" y="330"/>
                  </a:lnTo>
                  <a:lnTo>
                    <a:pt x="364" y="333"/>
                  </a:lnTo>
                  <a:lnTo>
                    <a:pt x="360" y="333"/>
                  </a:lnTo>
                  <a:lnTo>
                    <a:pt x="358" y="335"/>
                  </a:lnTo>
                  <a:lnTo>
                    <a:pt x="354" y="339"/>
                  </a:lnTo>
                  <a:lnTo>
                    <a:pt x="351" y="337"/>
                  </a:lnTo>
                  <a:lnTo>
                    <a:pt x="347" y="335"/>
                  </a:lnTo>
                  <a:lnTo>
                    <a:pt x="345" y="337"/>
                  </a:lnTo>
                  <a:lnTo>
                    <a:pt x="345" y="339"/>
                  </a:lnTo>
                  <a:lnTo>
                    <a:pt x="341" y="340"/>
                  </a:lnTo>
                  <a:lnTo>
                    <a:pt x="339" y="340"/>
                  </a:lnTo>
                  <a:lnTo>
                    <a:pt x="339" y="339"/>
                  </a:lnTo>
                  <a:lnTo>
                    <a:pt x="337" y="339"/>
                  </a:lnTo>
                  <a:lnTo>
                    <a:pt x="332" y="339"/>
                  </a:lnTo>
                  <a:lnTo>
                    <a:pt x="331" y="337"/>
                  </a:lnTo>
                  <a:lnTo>
                    <a:pt x="331" y="333"/>
                  </a:lnTo>
                  <a:lnTo>
                    <a:pt x="326" y="333"/>
                  </a:lnTo>
                  <a:lnTo>
                    <a:pt x="329" y="327"/>
                  </a:lnTo>
                  <a:lnTo>
                    <a:pt x="326" y="324"/>
                  </a:lnTo>
                  <a:lnTo>
                    <a:pt x="325" y="327"/>
                  </a:lnTo>
                  <a:lnTo>
                    <a:pt x="325" y="324"/>
                  </a:lnTo>
                  <a:lnTo>
                    <a:pt x="326" y="321"/>
                  </a:lnTo>
                  <a:lnTo>
                    <a:pt x="331" y="321"/>
                  </a:lnTo>
                  <a:lnTo>
                    <a:pt x="335" y="321"/>
                  </a:lnTo>
                  <a:lnTo>
                    <a:pt x="335" y="319"/>
                  </a:lnTo>
                  <a:lnTo>
                    <a:pt x="335" y="315"/>
                  </a:lnTo>
                  <a:lnTo>
                    <a:pt x="342" y="315"/>
                  </a:lnTo>
                  <a:lnTo>
                    <a:pt x="347" y="311"/>
                  </a:lnTo>
                  <a:lnTo>
                    <a:pt x="351" y="307"/>
                  </a:lnTo>
                  <a:lnTo>
                    <a:pt x="357" y="307"/>
                  </a:lnTo>
                  <a:lnTo>
                    <a:pt x="358" y="307"/>
                  </a:lnTo>
                  <a:lnTo>
                    <a:pt x="360" y="307"/>
                  </a:lnTo>
                  <a:lnTo>
                    <a:pt x="363" y="308"/>
                  </a:lnTo>
                  <a:lnTo>
                    <a:pt x="364" y="307"/>
                  </a:lnTo>
                  <a:lnTo>
                    <a:pt x="367" y="308"/>
                  </a:lnTo>
                  <a:lnTo>
                    <a:pt x="370" y="308"/>
                  </a:lnTo>
                  <a:lnTo>
                    <a:pt x="374" y="305"/>
                  </a:lnTo>
                  <a:lnTo>
                    <a:pt x="376" y="305"/>
                  </a:lnTo>
                  <a:lnTo>
                    <a:pt x="380" y="301"/>
                  </a:lnTo>
                  <a:lnTo>
                    <a:pt x="380" y="301"/>
                  </a:lnTo>
                  <a:lnTo>
                    <a:pt x="380" y="299"/>
                  </a:lnTo>
                  <a:lnTo>
                    <a:pt x="379" y="295"/>
                  </a:lnTo>
                  <a:lnTo>
                    <a:pt x="373" y="293"/>
                  </a:lnTo>
                  <a:lnTo>
                    <a:pt x="369" y="291"/>
                  </a:lnTo>
                  <a:lnTo>
                    <a:pt x="364" y="291"/>
                  </a:lnTo>
                  <a:lnTo>
                    <a:pt x="360" y="289"/>
                  </a:lnTo>
                  <a:lnTo>
                    <a:pt x="360" y="283"/>
                  </a:lnTo>
                  <a:lnTo>
                    <a:pt x="360" y="282"/>
                  </a:lnTo>
                  <a:lnTo>
                    <a:pt x="363" y="279"/>
                  </a:lnTo>
                  <a:lnTo>
                    <a:pt x="360" y="277"/>
                  </a:lnTo>
                  <a:lnTo>
                    <a:pt x="358" y="279"/>
                  </a:lnTo>
                  <a:lnTo>
                    <a:pt x="357" y="282"/>
                  </a:lnTo>
                  <a:lnTo>
                    <a:pt x="354" y="283"/>
                  </a:lnTo>
                  <a:lnTo>
                    <a:pt x="351" y="285"/>
                  </a:lnTo>
                  <a:lnTo>
                    <a:pt x="351" y="287"/>
                  </a:lnTo>
                  <a:lnTo>
                    <a:pt x="354" y="289"/>
                  </a:lnTo>
                  <a:lnTo>
                    <a:pt x="357" y="289"/>
                  </a:lnTo>
                  <a:lnTo>
                    <a:pt x="357" y="291"/>
                  </a:lnTo>
                  <a:lnTo>
                    <a:pt x="354" y="291"/>
                  </a:lnTo>
                  <a:lnTo>
                    <a:pt x="351" y="293"/>
                  </a:lnTo>
                  <a:lnTo>
                    <a:pt x="351" y="295"/>
                  </a:lnTo>
                  <a:lnTo>
                    <a:pt x="348" y="295"/>
                  </a:lnTo>
                  <a:lnTo>
                    <a:pt x="348" y="293"/>
                  </a:lnTo>
                  <a:lnTo>
                    <a:pt x="345" y="291"/>
                  </a:lnTo>
                  <a:lnTo>
                    <a:pt x="347" y="289"/>
                  </a:lnTo>
                  <a:lnTo>
                    <a:pt x="347" y="287"/>
                  </a:lnTo>
                  <a:lnTo>
                    <a:pt x="342" y="289"/>
                  </a:lnTo>
                  <a:lnTo>
                    <a:pt x="341" y="285"/>
                  </a:lnTo>
                  <a:lnTo>
                    <a:pt x="337" y="287"/>
                  </a:lnTo>
                  <a:lnTo>
                    <a:pt x="335" y="291"/>
                  </a:lnTo>
                  <a:lnTo>
                    <a:pt x="332" y="293"/>
                  </a:lnTo>
                  <a:lnTo>
                    <a:pt x="335" y="295"/>
                  </a:lnTo>
                  <a:lnTo>
                    <a:pt x="335" y="297"/>
                  </a:lnTo>
                  <a:lnTo>
                    <a:pt x="331" y="299"/>
                  </a:lnTo>
                  <a:lnTo>
                    <a:pt x="331" y="304"/>
                  </a:lnTo>
                  <a:lnTo>
                    <a:pt x="331" y="305"/>
                  </a:lnTo>
                  <a:lnTo>
                    <a:pt x="329" y="311"/>
                  </a:lnTo>
                  <a:lnTo>
                    <a:pt x="331" y="313"/>
                  </a:lnTo>
                  <a:lnTo>
                    <a:pt x="332" y="317"/>
                  </a:lnTo>
                  <a:lnTo>
                    <a:pt x="329" y="317"/>
                  </a:lnTo>
                  <a:lnTo>
                    <a:pt x="329" y="319"/>
                  </a:lnTo>
                  <a:lnTo>
                    <a:pt x="326" y="321"/>
                  </a:lnTo>
                  <a:lnTo>
                    <a:pt x="325" y="323"/>
                  </a:lnTo>
                  <a:lnTo>
                    <a:pt x="325" y="321"/>
                  </a:lnTo>
                  <a:lnTo>
                    <a:pt x="321" y="319"/>
                  </a:lnTo>
                  <a:lnTo>
                    <a:pt x="317" y="321"/>
                  </a:lnTo>
                  <a:lnTo>
                    <a:pt x="315" y="324"/>
                  </a:lnTo>
                  <a:lnTo>
                    <a:pt x="311" y="323"/>
                  </a:lnTo>
                  <a:lnTo>
                    <a:pt x="313" y="327"/>
                  </a:lnTo>
                  <a:lnTo>
                    <a:pt x="313" y="330"/>
                  </a:lnTo>
                  <a:lnTo>
                    <a:pt x="317" y="333"/>
                  </a:lnTo>
                  <a:lnTo>
                    <a:pt x="315" y="335"/>
                  </a:lnTo>
                  <a:lnTo>
                    <a:pt x="313" y="339"/>
                  </a:lnTo>
                  <a:lnTo>
                    <a:pt x="315" y="340"/>
                  </a:lnTo>
                  <a:lnTo>
                    <a:pt x="311" y="343"/>
                  </a:lnTo>
                  <a:lnTo>
                    <a:pt x="311" y="340"/>
                  </a:lnTo>
                  <a:lnTo>
                    <a:pt x="309" y="343"/>
                  </a:lnTo>
                  <a:lnTo>
                    <a:pt x="309" y="339"/>
                  </a:lnTo>
                  <a:lnTo>
                    <a:pt x="307" y="337"/>
                  </a:lnTo>
                  <a:lnTo>
                    <a:pt x="307" y="335"/>
                  </a:lnTo>
                  <a:lnTo>
                    <a:pt x="306" y="333"/>
                  </a:lnTo>
                  <a:lnTo>
                    <a:pt x="303" y="330"/>
                  </a:lnTo>
                  <a:lnTo>
                    <a:pt x="301" y="329"/>
                  </a:lnTo>
                  <a:lnTo>
                    <a:pt x="300" y="324"/>
                  </a:lnTo>
                  <a:lnTo>
                    <a:pt x="297" y="323"/>
                  </a:lnTo>
                  <a:lnTo>
                    <a:pt x="300" y="317"/>
                  </a:lnTo>
                  <a:lnTo>
                    <a:pt x="297" y="317"/>
                  </a:lnTo>
                  <a:lnTo>
                    <a:pt x="295" y="315"/>
                  </a:lnTo>
                  <a:lnTo>
                    <a:pt x="291" y="311"/>
                  </a:lnTo>
                  <a:lnTo>
                    <a:pt x="291" y="311"/>
                  </a:lnTo>
                  <a:lnTo>
                    <a:pt x="287" y="308"/>
                  </a:lnTo>
                  <a:lnTo>
                    <a:pt x="285" y="308"/>
                  </a:lnTo>
                  <a:lnTo>
                    <a:pt x="281" y="305"/>
                  </a:lnTo>
                  <a:lnTo>
                    <a:pt x="279" y="301"/>
                  </a:lnTo>
                  <a:lnTo>
                    <a:pt x="279" y="299"/>
                  </a:lnTo>
                  <a:lnTo>
                    <a:pt x="278" y="301"/>
                  </a:lnTo>
                  <a:lnTo>
                    <a:pt x="275" y="299"/>
                  </a:lnTo>
                  <a:lnTo>
                    <a:pt x="275" y="299"/>
                  </a:lnTo>
                  <a:lnTo>
                    <a:pt x="273" y="297"/>
                  </a:lnTo>
                  <a:lnTo>
                    <a:pt x="272" y="299"/>
                  </a:lnTo>
                  <a:lnTo>
                    <a:pt x="272" y="301"/>
                  </a:lnTo>
                  <a:lnTo>
                    <a:pt x="272" y="304"/>
                  </a:lnTo>
                  <a:lnTo>
                    <a:pt x="272" y="305"/>
                  </a:lnTo>
                  <a:lnTo>
                    <a:pt x="275" y="308"/>
                  </a:lnTo>
                  <a:lnTo>
                    <a:pt x="278" y="313"/>
                  </a:lnTo>
                  <a:lnTo>
                    <a:pt x="279" y="317"/>
                  </a:lnTo>
                  <a:lnTo>
                    <a:pt x="281" y="317"/>
                  </a:lnTo>
                  <a:lnTo>
                    <a:pt x="285" y="317"/>
                  </a:lnTo>
                  <a:lnTo>
                    <a:pt x="285" y="319"/>
                  </a:lnTo>
                  <a:lnTo>
                    <a:pt x="293" y="323"/>
                  </a:lnTo>
                  <a:lnTo>
                    <a:pt x="295" y="327"/>
                  </a:lnTo>
                  <a:lnTo>
                    <a:pt x="290" y="324"/>
                  </a:lnTo>
                  <a:lnTo>
                    <a:pt x="287" y="329"/>
                  </a:lnTo>
                  <a:lnTo>
                    <a:pt x="290" y="330"/>
                  </a:lnTo>
                  <a:lnTo>
                    <a:pt x="290" y="333"/>
                  </a:lnTo>
                  <a:lnTo>
                    <a:pt x="287" y="333"/>
                  </a:lnTo>
                  <a:lnTo>
                    <a:pt x="287" y="335"/>
                  </a:lnTo>
                  <a:lnTo>
                    <a:pt x="285" y="337"/>
                  </a:lnTo>
                  <a:lnTo>
                    <a:pt x="284" y="337"/>
                  </a:lnTo>
                  <a:lnTo>
                    <a:pt x="285" y="333"/>
                  </a:lnTo>
                  <a:lnTo>
                    <a:pt x="285" y="333"/>
                  </a:lnTo>
                  <a:lnTo>
                    <a:pt x="284" y="327"/>
                  </a:lnTo>
                  <a:lnTo>
                    <a:pt x="281" y="324"/>
                  </a:lnTo>
                  <a:lnTo>
                    <a:pt x="279" y="323"/>
                  </a:lnTo>
                  <a:lnTo>
                    <a:pt x="278" y="323"/>
                  </a:lnTo>
                  <a:lnTo>
                    <a:pt x="275" y="321"/>
                  </a:lnTo>
                  <a:lnTo>
                    <a:pt x="273" y="321"/>
                  </a:lnTo>
                  <a:lnTo>
                    <a:pt x="269" y="317"/>
                  </a:lnTo>
                  <a:lnTo>
                    <a:pt x="268" y="315"/>
                  </a:lnTo>
                  <a:lnTo>
                    <a:pt x="263" y="311"/>
                  </a:lnTo>
                  <a:lnTo>
                    <a:pt x="263" y="307"/>
                  </a:lnTo>
                  <a:lnTo>
                    <a:pt x="259" y="304"/>
                  </a:lnTo>
                  <a:lnTo>
                    <a:pt x="257" y="304"/>
                  </a:lnTo>
                  <a:lnTo>
                    <a:pt x="256" y="305"/>
                  </a:lnTo>
                  <a:lnTo>
                    <a:pt x="253" y="307"/>
                  </a:lnTo>
                  <a:lnTo>
                    <a:pt x="253" y="307"/>
                  </a:lnTo>
                  <a:lnTo>
                    <a:pt x="252" y="307"/>
                  </a:lnTo>
                  <a:lnTo>
                    <a:pt x="250" y="308"/>
                  </a:lnTo>
                  <a:lnTo>
                    <a:pt x="247" y="308"/>
                  </a:lnTo>
                  <a:lnTo>
                    <a:pt x="241" y="307"/>
                  </a:lnTo>
                  <a:lnTo>
                    <a:pt x="240" y="305"/>
                  </a:lnTo>
                  <a:lnTo>
                    <a:pt x="236" y="307"/>
                  </a:lnTo>
                  <a:lnTo>
                    <a:pt x="236" y="308"/>
                  </a:lnTo>
                  <a:lnTo>
                    <a:pt x="236" y="311"/>
                  </a:lnTo>
                  <a:lnTo>
                    <a:pt x="236" y="313"/>
                  </a:lnTo>
                  <a:lnTo>
                    <a:pt x="231" y="317"/>
                  </a:lnTo>
                  <a:lnTo>
                    <a:pt x="225" y="317"/>
                  </a:lnTo>
                  <a:lnTo>
                    <a:pt x="222" y="321"/>
                  </a:lnTo>
                  <a:lnTo>
                    <a:pt x="220" y="323"/>
                  </a:lnTo>
                  <a:lnTo>
                    <a:pt x="222" y="327"/>
                  </a:lnTo>
                  <a:lnTo>
                    <a:pt x="218" y="329"/>
                  </a:lnTo>
                  <a:lnTo>
                    <a:pt x="216" y="333"/>
                  </a:lnTo>
                  <a:lnTo>
                    <a:pt x="214" y="333"/>
                  </a:lnTo>
                  <a:lnTo>
                    <a:pt x="209" y="335"/>
                  </a:lnTo>
                  <a:lnTo>
                    <a:pt x="202" y="333"/>
                  </a:lnTo>
                  <a:lnTo>
                    <a:pt x="198" y="335"/>
                  </a:lnTo>
                  <a:lnTo>
                    <a:pt x="198" y="335"/>
                  </a:lnTo>
                  <a:lnTo>
                    <a:pt x="198" y="335"/>
                  </a:lnTo>
                  <a:lnTo>
                    <a:pt x="198" y="335"/>
                  </a:lnTo>
                  <a:lnTo>
                    <a:pt x="198" y="335"/>
                  </a:lnTo>
                  <a:lnTo>
                    <a:pt x="194" y="335"/>
                  </a:lnTo>
                  <a:lnTo>
                    <a:pt x="194" y="330"/>
                  </a:lnTo>
                  <a:lnTo>
                    <a:pt x="190" y="327"/>
                  </a:lnTo>
                  <a:lnTo>
                    <a:pt x="190" y="327"/>
                  </a:lnTo>
                  <a:lnTo>
                    <a:pt x="186" y="327"/>
                  </a:lnTo>
                  <a:lnTo>
                    <a:pt x="186" y="324"/>
                  </a:lnTo>
                  <a:lnTo>
                    <a:pt x="186" y="321"/>
                  </a:lnTo>
                  <a:lnTo>
                    <a:pt x="184" y="317"/>
                  </a:lnTo>
                  <a:lnTo>
                    <a:pt x="186" y="315"/>
                  </a:lnTo>
                  <a:lnTo>
                    <a:pt x="189" y="313"/>
                  </a:lnTo>
                  <a:lnTo>
                    <a:pt x="190" y="307"/>
                  </a:lnTo>
                  <a:lnTo>
                    <a:pt x="190" y="304"/>
                  </a:lnTo>
                  <a:lnTo>
                    <a:pt x="192" y="304"/>
                  </a:lnTo>
                  <a:lnTo>
                    <a:pt x="192" y="295"/>
                  </a:lnTo>
                  <a:lnTo>
                    <a:pt x="196" y="295"/>
                  </a:lnTo>
                  <a:lnTo>
                    <a:pt x="198" y="295"/>
                  </a:lnTo>
                  <a:lnTo>
                    <a:pt x="200" y="297"/>
                  </a:lnTo>
                  <a:lnTo>
                    <a:pt x="205" y="299"/>
                  </a:lnTo>
                  <a:lnTo>
                    <a:pt x="209" y="301"/>
                  </a:lnTo>
                  <a:lnTo>
                    <a:pt x="212" y="301"/>
                  </a:lnTo>
                  <a:lnTo>
                    <a:pt x="218" y="304"/>
                  </a:lnTo>
                  <a:lnTo>
                    <a:pt x="218" y="304"/>
                  </a:lnTo>
                  <a:lnTo>
                    <a:pt x="220" y="301"/>
                  </a:lnTo>
                  <a:lnTo>
                    <a:pt x="222" y="297"/>
                  </a:lnTo>
                  <a:lnTo>
                    <a:pt x="224" y="289"/>
                  </a:lnTo>
                  <a:lnTo>
                    <a:pt x="222" y="287"/>
                  </a:lnTo>
                  <a:lnTo>
                    <a:pt x="222" y="283"/>
                  </a:lnTo>
                  <a:lnTo>
                    <a:pt x="220" y="282"/>
                  </a:lnTo>
                  <a:lnTo>
                    <a:pt x="216" y="277"/>
                  </a:lnTo>
                  <a:lnTo>
                    <a:pt x="216" y="273"/>
                  </a:lnTo>
                  <a:lnTo>
                    <a:pt x="220" y="273"/>
                  </a:lnTo>
                  <a:lnTo>
                    <a:pt x="220" y="276"/>
                  </a:lnTo>
                  <a:lnTo>
                    <a:pt x="224" y="277"/>
                  </a:lnTo>
                  <a:lnTo>
                    <a:pt x="225" y="273"/>
                  </a:lnTo>
                  <a:lnTo>
                    <a:pt x="228" y="273"/>
                  </a:lnTo>
                  <a:lnTo>
                    <a:pt x="230" y="273"/>
                  </a:lnTo>
                  <a:lnTo>
                    <a:pt x="231" y="271"/>
                  </a:lnTo>
                  <a:lnTo>
                    <a:pt x="234" y="271"/>
                  </a:lnTo>
                  <a:lnTo>
                    <a:pt x="236" y="271"/>
                  </a:lnTo>
                  <a:lnTo>
                    <a:pt x="237" y="267"/>
                  </a:lnTo>
                  <a:lnTo>
                    <a:pt x="240" y="266"/>
                  </a:lnTo>
                  <a:lnTo>
                    <a:pt x="244" y="266"/>
                  </a:lnTo>
                  <a:lnTo>
                    <a:pt x="246" y="266"/>
                  </a:lnTo>
                  <a:lnTo>
                    <a:pt x="246" y="266"/>
                  </a:lnTo>
                  <a:lnTo>
                    <a:pt x="246" y="266"/>
                  </a:lnTo>
                  <a:lnTo>
                    <a:pt x="247" y="260"/>
                  </a:lnTo>
                  <a:lnTo>
                    <a:pt x="252" y="261"/>
                  </a:lnTo>
                  <a:lnTo>
                    <a:pt x="252" y="261"/>
                  </a:lnTo>
                  <a:lnTo>
                    <a:pt x="252" y="260"/>
                  </a:lnTo>
                  <a:lnTo>
                    <a:pt x="253" y="255"/>
                  </a:lnTo>
                  <a:lnTo>
                    <a:pt x="256" y="255"/>
                  </a:lnTo>
                  <a:lnTo>
                    <a:pt x="257" y="257"/>
                  </a:lnTo>
                  <a:lnTo>
                    <a:pt x="256" y="255"/>
                  </a:lnTo>
                  <a:lnTo>
                    <a:pt x="259" y="255"/>
                  </a:lnTo>
                  <a:lnTo>
                    <a:pt x="263" y="254"/>
                  </a:lnTo>
                  <a:lnTo>
                    <a:pt x="262" y="250"/>
                  </a:lnTo>
                  <a:lnTo>
                    <a:pt x="262" y="245"/>
                  </a:lnTo>
                  <a:lnTo>
                    <a:pt x="262" y="244"/>
                  </a:lnTo>
                  <a:lnTo>
                    <a:pt x="262" y="241"/>
                  </a:lnTo>
                  <a:lnTo>
                    <a:pt x="265" y="238"/>
                  </a:lnTo>
                  <a:lnTo>
                    <a:pt x="268" y="239"/>
                  </a:lnTo>
                  <a:lnTo>
                    <a:pt x="268" y="241"/>
                  </a:lnTo>
                  <a:lnTo>
                    <a:pt x="269" y="241"/>
                  </a:lnTo>
                  <a:lnTo>
                    <a:pt x="265" y="247"/>
                  </a:lnTo>
                  <a:lnTo>
                    <a:pt x="263" y="250"/>
                  </a:lnTo>
                  <a:lnTo>
                    <a:pt x="265" y="251"/>
                  </a:lnTo>
                  <a:lnTo>
                    <a:pt x="269" y="251"/>
                  </a:lnTo>
                  <a:lnTo>
                    <a:pt x="269" y="254"/>
                  </a:lnTo>
                  <a:lnTo>
                    <a:pt x="275" y="251"/>
                  </a:lnTo>
                  <a:lnTo>
                    <a:pt x="279" y="255"/>
                  </a:lnTo>
                  <a:lnTo>
                    <a:pt x="279" y="255"/>
                  </a:lnTo>
                  <a:lnTo>
                    <a:pt x="279" y="255"/>
                  </a:lnTo>
                  <a:lnTo>
                    <a:pt x="285" y="254"/>
                  </a:lnTo>
                  <a:lnTo>
                    <a:pt x="285" y="251"/>
                  </a:lnTo>
                  <a:lnTo>
                    <a:pt x="291" y="250"/>
                  </a:lnTo>
                  <a:lnTo>
                    <a:pt x="293" y="254"/>
                  </a:lnTo>
                  <a:lnTo>
                    <a:pt x="295" y="251"/>
                  </a:lnTo>
                  <a:lnTo>
                    <a:pt x="295" y="251"/>
                  </a:lnTo>
                  <a:lnTo>
                    <a:pt x="295" y="250"/>
                  </a:lnTo>
                  <a:lnTo>
                    <a:pt x="300" y="247"/>
                  </a:lnTo>
                  <a:lnTo>
                    <a:pt x="300" y="247"/>
                  </a:lnTo>
                  <a:lnTo>
                    <a:pt x="300" y="247"/>
                  </a:lnTo>
                  <a:lnTo>
                    <a:pt x="300" y="244"/>
                  </a:lnTo>
                  <a:lnTo>
                    <a:pt x="300" y="239"/>
                  </a:lnTo>
                  <a:lnTo>
                    <a:pt x="300" y="235"/>
                  </a:lnTo>
                  <a:lnTo>
                    <a:pt x="301" y="234"/>
                  </a:lnTo>
                  <a:lnTo>
                    <a:pt x="306" y="238"/>
                  </a:lnTo>
                  <a:lnTo>
                    <a:pt x="307" y="235"/>
                  </a:lnTo>
                  <a:lnTo>
                    <a:pt x="307" y="234"/>
                  </a:lnTo>
                  <a:lnTo>
                    <a:pt x="307" y="232"/>
                  </a:lnTo>
                  <a:lnTo>
                    <a:pt x="303" y="229"/>
                  </a:lnTo>
                  <a:lnTo>
                    <a:pt x="303" y="226"/>
                  </a:lnTo>
                  <a:lnTo>
                    <a:pt x="306" y="223"/>
                  </a:lnTo>
                  <a:lnTo>
                    <a:pt x="309" y="223"/>
                  </a:lnTo>
                  <a:lnTo>
                    <a:pt x="313" y="223"/>
                  </a:lnTo>
                  <a:lnTo>
                    <a:pt x="315" y="223"/>
                  </a:lnTo>
                  <a:lnTo>
                    <a:pt x="317" y="219"/>
                  </a:lnTo>
                  <a:lnTo>
                    <a:pt x="315" y="218"/>
                  </a:lnTo>
                  <a:lnTo>
                    <a:pt x="313" y="218"/>
                  </a:lnTo>
                  <a:lnTo>
                    <a:pt x="309" y="219"/>
                  </a:lnTo>
                  <a:lnTo>
                    <a:pt x="303" y="223"/>
                  </a:lnTo>
                  <a:lnTo>
                    <a:pt x="301" y="222"/>
                  </a:lnTo>
                  <a:lnTo>
                    <a:pt x="297" y="219"/>
                  </a:lnTo>
                  <a:lnTo>
                    <a:pt x="297" y="216"/>
                  </a:lnTo>
                  <a:lnTo>
                    <a:pt x="295" y="210"/>
                  </a:lnTo>
                  <a:lnTo>
                    <a:pt x="300" y="204"/>
                  </a:lnTo>
                  <a:lnTo>
                    <a:pt x="300" y="202"/>
                  </a:lnTo>
                  <a:lnTo>
                    <a:pt x="301" y="197"/>
                  </a:lnTo>
                  <a:lnTo>
                    <a:pt x="303" y="196"/>
                  </a:lnTo>
                  <a:lnTo>
                    <a:pt x="303" y="194"/>
                  </a:lnTo>
                  <a:lnTo>
                    <a:pt x="301" y="194"/>
                  </a:lnTo>
                  <a:lnTo>
                    <a:pt x="300" y="194"/>
                  </a:lnTo>
                  <a:lnTo>
                    <a:pt x="297" y="194"/>
                  </a:lnTo>
                  <a:lnTo>
                    <a:pt x="295" y="200"/>
                  </a:lnTo>
                  <a:lnTo>
                    <a:pt x="295" y="200"/>
                  </a:lnTo>
                  <a:lnTo>
                    <a:pt x="293" y="204"/>
                  </a:lnTo>
                  <a:lnTo>
                    <a:pt x="291" y="206"/>
                  </a:lnTo>
                  <a:lnTo>
                    <a:pt x="290" y="207"/>
                  </a:lnTo>
                  <a:lnTo>
                    <a:pt x="287" y="212"/>
                  </a:lnTo>
                  <a:lnTo>
                    <a:pt x="287" y="216"/>
                  </a:lnTo>
                  <a:lnTo>
                    <a:pt x="287" y="219"/>
                  </a:lnTo>
                  <a:lnTo>
                    <a:pt x="290" y="219"/>
                  </a:lnTo>
                  <a:lnTo>
                    <a:pt x="291" y="223"/>
                  </a:lnTo>
                  <a:lnTo>
                    <a:pt x="290" y="228"/>
                  </a:lnTo>
                  <a:lnTo>
                    <a:pt x="287" y="229"/>
                  </a:lnTo>
                  <a:lnTo>
                    <a:pt x="285" y="232"/>
                  </a:lnTo>
                  <a:lnTo>
                    <a:pt x="285" y="238"/>
                  </a:lnTo>
                  <a:lnTo>
                    <a:pt x="284" y="244"/>
                  </a:lnTo>
                  <a:lnTo>
                    <a:pt x="279" y="244"/>
                  </a:lnTo>
                  <a:lnTo>
                    <a:pt x="279" y="245"/>
                  </a:lnTo>
                  <a:lnTo>
                    <a:pt x="279" y="247"/>
                  </a:lnTo>
                  <a:lnTo>
                    <a:pt x="275" y="247"/>
                  </a:lnTo>
                  <a:lnTo>
                    <a:pt x="275" y="241"/>
                  </a:lnTo>
                  <a:lnTo>
                    <a:pt x="272" y="235"/>
                  </a:lnTo>
                  <a:lnTo>
                    <a:pt x="272" y="234"/>
                  </a:lnTo>
                  <a:lnTo>
                    <a:pt x="272" y="232"/>
                  </a:lnTo>
                  <a:lnTo>
                    <a:pt x="272" y="228"/>
                  </a:lnTo>
                  <a:lnTo>
                    <a:pt x="269" y="228"/>
                  </a:lnTo>
                  <a:lnTo>
                    <a:pt x="262" y="232"/>
                  </a:lnTo>
                  <a:lnTo>
                    <a:pt x="257" y="232"/>
                  </a:lnTo>
                  <a:lnTo>
                    <a:pt x="256" y="229"/>
                  </a:lnTo>
                  <a:lnTo>
                    <a:pt x="256" y="223"/>
                  </a:lnTo>
                  <a:lnTo>
                    <a:pt x="257" y="222"/>
                  </a:lnTo>
                  <a:lnTo>
                    <a:pt x="256" y="219"/>
                  </a:lnTo>
                  <a:lnTo>
                    <a:pt x="256" y="216"/>
                  </a:lnTo>
                  <a:lnTo>
                    <a:pt x="257" y="212"/>
                  </a:lnTo>
                  <a:lnTo>
                    <a:pt x="262" y="207"/>
                  </a:lnTo>
                  <a:lnTo>
                    <a:pt x="263" y="207"/>
                  </a:lnTo>
                  <a:lnTo>
                    <a:pt x="265" y="206"/>
                  </a:lnTo>
                  <a:lnTo>
                    <a:pt x="269" y="204"/>
                  </a:lnTo>
                  <a:lnTo>
                    <a:pt x="272" y="200"/>
                  </a:lnTo>
                  <a:lnTo>
                    <a:pt x="273" y="200"/>
                  </a:lnTo>
                  <a:lnTo>
                    <a:pt x="273" y="197"/>
                  </a:lnTo>
                  <a:lnTo>
                    <a:pt x="275" y="197"/>
                  </a:lnTo>
                  <a:lnTo>
                    <a:pt x="275" y="194"/>
                  </a:lnTo>
                  <a:lnTo>
                    <a:pt x="278" y="190"/>
                  </a:lnTo>
                  <a:lnTo>
                    <a:pt x="279" y="188"/>
                  </a:lnTo>
                  <a:lnTo>
                    <a:pt x="281" y="184"/>
                  </a:lnTo>
                  <a:lnTo>
                    <a:pt x="284" y="182"/>
                  </a:lnTo>
                  <a:lnTo>
                    <a:pt x="287" y="176"/>
                  </a:lnTo>
                  <a:lnTo>
                    <a:pt x="290" y="174"/>
                  </a:lnTo>
                  <a:lnTo>
                    <a:pt x="291" y="174"/>
                  </a:lnTo>
                  <a:lnTo>
                    <a:pt x="291" y="172"/>
                  </a:lnTo>
                  <a:lnTo>
                    <a:pt x="295" y="172"/>
                  </a:lnTo>
                  <a:lnTo>
                    <a:pt x="297" y="168"/>
                  </a:lnTo>
                  <a:lnTo>
                    <a:pt x="300" y="168"/>
                  </a:lnTo>
                  <a:lnTo>
                    <a:pt x="303" y="166"/>
                  </a:lnTo>
                  <a:lnTo>
                    <a:pt x="309" y="168"/>
                  </a:lnTo>
                  <a:lnTo>
                    <a:pt x="307" y="172"/>
                  </a:lnTo>
                  <a:lnTo>
                    <a:pt x="309" y="172"/>
                  </a:lnTo>
                  <a:lnTo>
                    <a:pt x="311" y="169"/>
                  </a:lnTo>
                  <a:lnTo>
                    <a:pt x="315" y="172"/>
                  </a:lnTo>
                  <a:lnTo>
                    <a:pt x="319" y="172"/>
                  </a:lnTo>
                  <a:lnTo>
                    <a:pt x="326" y="176"/>
                  </a:lnTo>
                  <a:lnTo>
                    <a:pt x="331" y="176"/>
                  </a:lnTo>
                  <a:lnTo>
                    <a:pt x="332" y="180"/>
                  </a:lnTo>
                  <a:lnTo>
                    <a:pt x="332" y="182"/>
                  </a:lnTo>
                  <a:lnTo>
                    <a:pt x="329" y="185"/>
                  </a:lnTo>
                  <a:lnTo>
                    <a:pt x="323" y="185"/>
                  </a:lnTo>
                  <a:lnTo>
                    <a:pt x="321" y="184"/>
                  </a:lnTo>
                  <a:lnTo>
                    <a:pt x="319" y="185"/>
                  </a:lnTo>
                  <a:lnTo>
                    <a:pt x="323" y="188"/>
                  </a:lnTo>
                  <a:lnTo>
                    <a:pt x="323" y="191"/>
                  </a:lnTo>
                  <a:lnTo>
                    <a:pt x="325" y="194"/>
                  </a:lnTo>
                  <a:lnTo>
                    <a:pt x="326" y="194"/>
                  </a:lnTo>
                  <a:lnTo>
                    <a:pt x="329" y="196"/>
                  </a:lnTo>
                  <a:lnTo>
                    <a:pt x="331" y="196"/>
                  </a:lnTo>
                  <a:lnTo>
                    <a:pt x="332" y="196"/>
                  </a:lnTo>
                  <a:lnTo>
                    <a:pt x="326" y="191"/>
                  </a:lnTo>
                  <a:lnTo>
                    <a:pt x="326" y="190"/>
                  </a:lnTo>
                  <a:lnTo>
                    <a:pt x="331" y="191"/>
                  </a:lnTo>
                  <a:lnTo>
                    <a:pt x="335" y="191"/>
                  </a:lnTo>
                  <a:lnTo>
                    <a:pt x="335" y="190"/>
                  </a:lnTo>
                  <a:lnTo>
                    <a:pt x="332" y="188"/>
                  </a:lnTo>
                  <a:lnTo>
                    <a:pt x="332" y="184"/>
                  </a:lnTo>
                  <a:lnTo>
                    <a:pt x="335" y="184"/>
                  </a:lnTo>
                  <a:lnTo>
                    <a:pt x="335" y="180"/>
                  </a:lnTo>
                  <a:lnTo>
                    <a:pt x="337" y="180"/>
                  </a:lnTo>
                  <a:lnTo>
                    <a:pt x="339" y="182"/>
                  </a:lnTo>
                  <a:lnTo>
                    <a:pt x="339" y="178"/>
                  </a:lnTo>
                  <a:lnTo>
                    <a:pt x="337" y="176"/>
                  </a:lnTo>
                  <a:lnTo>
                    <a:pt x="335" y="169"/>
                  </a:lnTo>
                  <a:lnTo>
                    <a:pt x="337" y="169"/>
                  </a:lnTo>
                  <a:lnTo>
                    <a:pt x="341" y="172"/>
                  </a:lnTo>
                  <a:lnTo>
                    <a:pt x="339" y="172"/>
                  </a:lnTo>
                  <a:lnTo>
                    <a:pt x="339" y="174"/>
                  </a:lnTo>
                  <a:lnTo>
                    <a:pt x="341" y="176"/>
                  </a:lnTo>
                  <a:lnTo>
                    <a:pt x="342" y="174"/>
                  </a:lnTo>
                  <a:lnTo>
                    <a:pt x="342" y="172"/>
                  </a:lnTo>
                  <a:lnTo>
                    <a:pt x="342" y="169"/>
                  </a:lnTo>
                  <a:lnTo>
                    <a:pt x="345" y="166"/>
                  </a:lnTo>
                  <a:lnTo>
                    <a:pt x="347" y="160"/>
                  </a:lnTo>
                  <a:lnTo>
                    <a:pt x="348" y="162"/>
                  </a:lnTo>
                  <a:lnTo>
                    <a:pt x="354" y="160"/>
                  </a:lnTo>
                  <a:lnTo>
                    <a:pt x="354" y="156"/>
                  </a:lnTo>
                  <a:lnTo>
                    <a:pt x="357" y="156"/>
                  </a:lnTo>
                  <a:lnTo>
                    <a:pt x="358" y="154"/>
                  </a:lnTo>
                  <a:lnTo>
                    <a:pt x="354" y="152"/>
                  </a:lnTo>
                  <a:lnTo>
                    <a:pt x="354" y="150"/>
                  </a:lnTo>
                  <a:lnTo>
                    <a:pt x="358" y="149"/>
                  </a:lnTo>
                  <a:lnTo>
                    <a:pt x="363" y="149"/>
                  </a:lnTo>
                  <a:lnTo>
                    <a:pt x="364" y="149"/>
                  </a:lnTo>
                  <a:lnTo>
                    <a:pt x="369" y="149"/>
                  </a:lnTo>
                  <a:lnTo>
                    <a:pt x="369" y="146"/>
                  </a:lnTo>
                  <a:lnTo>
                    <a:pt x="364" y="144"/>
                  </a:lnTo>
                  <a:lnTo>
                    <a:pt x="360" y="146"/>
                  </a:lnTo>
                  <a:lnTo>
                    <a:pt x="358" y="143"/>
                  </a:lnTo>
                  <a:lnTo>
                    <a:pt x="357" y="140"/>
                  </a:lnTo>
                  <a:lnTo>
                    <a:pt x="354" y="137"/>
                  </a:lnTo>
                  <a:lnTo>
                    <a:pt x="353" y="133"/>
                  </a:lnTo>
                  <a:lnTo>
                    <a:pt x="353" y="133"/>
                  </a:lnTo>
                  <a:lnTo>
                    <a:pt x="353" y="130"/>
                  </a:lnTo>
                  <a:lnTo>
                    <a:pt x="354" y="130"/>
                  </a:lnTo>
                  <a:lnTo>
                    <a:pt x="357" y="130"/>
                  </a:lnTo>
                  <a:lnTo>
                    <a:pt x="358" y="134"/>
                  </a:lnTo>
                  <a:lnTo>
                    <a:pt x="364" y="137"/>
                  </a:lnTo>
                  <a:lnTo>
                    <a:pt x="370" y="140"/>
                  </a:lnTo>
                  <a:lnTo>
                    <a:pt x="374" y="143"/>
                  </a:lnTo>
                  <a:lnTo>
                    <a:pt x="376" y="144"/>
                  </a:lnTo>
                  <a:lnTo>
                    <a:pt x="379" y="150"/>
                  </a:lnTo>
                  <a:lnTo>
                    <a:pt x="380" y="149"/>
                  </a:lnTo>
                  <a:lnTo>
                    <a:pt x="380" y="146"/>
                  </a:lnTo>
                  <a:lnTo>
                    <a:pt x="379" y="143"/>
                  </a:lnTo>
                  <a:lnTo>
                    <a:pt x="373" y="140"/>
                  </a:lnTo>
                  <a:lnTo>
                    <a:pt x="374" y="137"/>
                  </a:lnTo>
                  <a:lnTo>
                    <a:pt x="373" y="137"/>
                  </a:lnTo>
                  <a:lnTo>
                    <a:pt x="370" y="140"/>
                  </a:lnTo>
                  <a:lnTo>
                    <a:pt x="369" y="138"/>
                  </a:lnTo>
                  <a:lnTo>
                    <a:pt x="367" y="134"/>
                  </a:lnTo>
                  <a:lnTo>
                    <a:pt x="363" y="133"/>
                  </a:lnTo>
                  <a:lnTo>
                    <a:pt x="358" y="133"/>
                  </a:lnTo>
                  <a:lnTo>
                    <a:pt x="360" y="128"/>
                  </a:lnTo>
                  <a:lnTo>
                    <a:pt x="360" y="124"/>
                  </a:lnTo>
                  <a:lnTo>
                    <a:pt x="363" y="124"/>
                  </a:lnTo>
                  <a:lnTo>
                    <a:pt x="367" y="122"/>
                  </a:lnTo>
                  <a:lnTo>
                    <a:pt x="370" y="124"/>
                  </a:lnTo>
                  <a:lnTo>
                    <a:pt x="369" y="121"/>
                  </a:lnTo>
                  <a:lnTo>
                    <a:pt x="364" y="121"/>
                  </a:lnTo>
                  <a:lnTo>
                    <a:pt x="363" y="122"/>
                  </a:lnTo>
                  <a:lnTo>
                    <a:pt x="357" y="121"/>
                  </a:lnTo>
                  <a:lnTo>
                    <a:pt x="358" y="117"/>
                  </a:lnTo>
                  <a:lnTo>
                    <a:pt x="358" y="112"/>
                  </a:lnTo>
                  <a:lnTo>
                    <a:pt x="354" y="111"/>
                  </a:lnTo>
                  <a:lnTo>
                    <a:pt x="353" y="106"/>
                  </a:lnTo>
                  <a:lnTo>
                    <a:pt x="351" y="102"/>
                  </a:lnTo>
                  <a:lnTo>
                    <a:pt x="351" y="101"/>
                  </a:lnTo>
                  <a:lnTo>
                    <a:pt x="353" y="99"/>
                  </a:lnTo>
                  <a:lnTo>
                    <a:pt x="348" y="95"/>
                  </a:lnTo>
                  <a:lnTo>
                    <a:pt x="347" y="95"/>
                  </a:lnTo>
                  <a:lnTo>
                    <a:pt x="345" y="93"/>
                  </a:lnTo>
                  <a:lnTo>
                    <a:pt x="345" y="90"/>
                  </a:lnTo>
                  <a:lnTo>
                    <a:pt x="347" y="90"/>
                  </a:lnTo>
                  <a:lnTo>
                    <a:pt x="348" y="89"/>
                  </a:lnTo>
                  <a:lnTo>
                    <a:pt x="348" y="84"/>
                  </a:lnTo>
                  <a:lnTo>
                    <a:pt x="351" y="84"/>
                  </a:lnTo>
                  <a:lnTo>
                    <a:pt x="351" y="84"/>
                  </a:lnTo>
                  <a:close/>
                  <a:moveTo>
                    <a:pt x="401" y="260"/>
                  </a:moveTo>
                  <a:lnTo>
                    <a:pt x="396" y="267"/>
                  </a:lnTo>
                  <a:lnTo>
                    <a:pt x="396" y="267"/>
                  </a:lnTo>
                  <a:lnTo>
                    <a:pt x="395" y="271"/>
                  </a:lnTo>
                  <a:lnTo>
                    <a:pt x="392" y="271"/>
                  </a:lnTo>
                  <a:lnTo>
                    <a:pt x="392" y="276"/>
                  </a:lnTo>
                  <a:lnTo>
                    <a:pt x="392" y="279"/>
                  </a:lnTo>
                  <a:lnTo>
                    <a:pt x="392" y="279"/>
                  </a:lnTo>
                  <a:lnTo>
                    <a:pt x="395" y="282"/>
                  </a:lnTo>
                  <a:lnTo>
                    <a:pt x="396" y="282"/>
                  </a:lnTo>
                  <a:lnTo>
                    <a:pt x="398" y="285"/>
                  </a:lnTo>
                  <a:lnTo>
                    <a:pt x="404" y="289"/>
                  </a:lnTo>
                  <a:lnTo>
                    <a:pt x="407" y="291"/>
                  </a:lnTo>
                  <a:lnTo>
                    <a:pt x="408" y="293"/>
                  </a:lnTo>
                  <a:lnTo>
                    <a:pt x="410" y="295"/>
                  </a:lnTo>
                  <a:lnTo>
                    <a:pt x="410" y="304"/>
                  </a:lnTo>
                  <a:lnTo>
                    <a:pt x="410" y="305"/>
                  </a:lnTo>
                  <a:lnTo>
                    <a:pt x="412" y="307"/>
                  </a:lnTo>
                  <a:lnTo>
                    <a:pt x="414" y="307"/>
                  </a:lnTo>
                  <a:lnTo>
                    <a:pt x="416" y="307"/>
                  </a:lnTo>
                  <a:lnTo>
                    <a:pt x="418" y="308"/>
                  </a:lnTo>
                  <a:lnTo>
                    <a:pt x="420" y="308"/>
                  </a:lnTo>
                  <a:lnTo>
                    <a:pt x="424" y="307"/>
                  </a:lnTo>
                  <a:lnTo>
                    <a:pt x="430" y="301"/>
                  </a:lnTo>
                  <a:lnTo>
                    <a:pt x="427" y="299"/>
                  </a:lnTo>
                  <a:lnTo>
                    <a:pt x="426" y="295"/>
                  </a:lnTo>
                  <a:lnTo>
                    <a:pt x="426" y="293"/>
                  </a:lnTo>
                  <a:lnTo>
                    <a:pt x="424" y="293"/>
                  </a:lnTo>
                  <a:lnTo>
                    <a:pt x="423" y="289"/>
                  </a:lnTo>
                  <a:lnTo>
                    <a:pt x="420" y="289"/>
                  </a:lnTo>
                  <a:lnTo>
                    <a:pt x="420" y="285"/>
                  </a:lnTo>
                  <a:lnTo>
                    <a:pt x="423" y="285"/>
                  </a:lnTo>
                  <a:lnTo>
                    <a:pt x="424" y="283"/>
                  </a:lnTo>
                  <a:lnTo>
                    <a:pt x="424" y="282"/>
                  </a:lnTo>
                  <a:lnTo>
                    <a:pt x="420" y="282"/>
                  </a:lnTo>
                  <a:lnTo>
                    <a:pt x="420" y="279"/>
                  </a:lnTo>
                  <a:lnTo>
                    <a:pt x="416" y="279"/>
                  </a:lnTo>
                  <a:lnTo>
                    <a:pt x="416" y="283"/>
                  </a:lnTo>
                  <a:lnTo>
                    <a:pt x="416" y="283"/>
                  </a:lnTo>
                  <a:lnTo>
                    <a:pt x="414" y="282"/>
                  </a:lnTo>
                  <a:lnTo>
                    <a:pt x="414" y="277"/>
                  </a:lnTo>
                  <a:lnTo>
                    <a:pt x="412" y="279"/>
                  </a:lnTo>
                  <a:lnTo>
                    <a:pt x="408" y="277"/>
                  </a:lnTo>
                  <a:lnTo>
                    <a:pt x="407" y="276"/>
                  </a:lnTo>
                  <a:lnTo>
                    <a:pt x="404" y="276"/>
                  </a:lnTo>
                  <a:lnTo>
                    <a:pt x="402" y="273"/>
                  </a:lnTo>
                  <a:lnTo>
                    <a:pt x="407" y="271"/>
                  </a:lnTo>
                  <a:lnTo>
                    <a:pt x="404" y="271"/>
                  </a:lnTo>
                  <a:lnTo>
                    <a:pt x="404" y="267"/>
                  </a:lnTo>
                  <a:lnTo>
                    <a:pt x="408" y="266"/>
                  </a:lnTo>
                  <a:lnTo>
                    <a:pt x="408" y="261"/>
                  </a:lnTo>
                  <a:lnTo>
                    <a:pt x="407" y="260"/>
                  </a:lnTo>
                  <a:lnTo>
                    <a:pt x="404" y="260"/>
                  </a:lnTo>
                  <a:lnTo>
                    <a:pt x="404" y="260"/>
                  </a:lnTo>
                  <a:lnTo>
                    <a:pt x="401" y="260"/>
                  </a:lnTo>
                  <a:lnTo>
                    <a:pt x="401" y="260"/>
                  </a:lnTo>
                  <a:close/>
                  <a:moveTo>
                    <a:pt x="230" y="58"/>
                  </a:moveTo>
                  <a:lnTo>
                    <a:pt x="230" y="57"/>
                  </a:lnTo>
                  <a:lnTo>
                    <a:pt x="231" y="57"/>
                  </a:lnTo>
                  <a:lnTo>
                    <a:pt x="230" y="55"/>
                  </a:lnTo>
                  <a:lnTo>
                    <a:pt x="234" y="52"/>
                  </a:lnTo>
                  <a:lnTo>
                    <a:pt x="234" y="57"/>
                  </a:lnTo>
                  <a:lnTo>
                    <a:pt x="234" y="58"/>
                  </a:lnTo>
                  <a:lnTo>
                    <a:pt x="234" y="58"/>
                  </a:lnTo>
                  <a:lnTo>
                    <a:pt x="230" y="58"/>
                  </a:lnTo>
                  <a:lnTo>
                    <a:pt x="230" y="58"/>
                  </a:lnTo>
                  <a:close/>
                  <a:moveTo>
                    <a:pt x="218" y="74"/>
                  </a:moveTo>
                  <a:lnTo>
                    <a:pt x="216" y="74"/>
                  </a:lnTo>
                  <a:lnTo>
                    <a:pt x="216" y="77"/>
                  </a:lnTo>
                  <a:lnTo>
                    <a:pt x="212" y="79"/>
                  </a:lnTo>
                  <a:lnTo>
                    <a:pt x="209" y="79"/>
                  </a:lnTo>
                  <a:lnTo>
                    <a:pt x="208" y="80"/>
                  </a:lnTo>
                  <a:lnTo>
                    <a:pt x="209" y="84"/>
                  </a:lnTo>
                  <a:lnTo>
                    <a:pt x="209" y="84"/>
                  </a:lnTo>
                  <a:lnTo>
                    <a:pt x="208" y="89"/>
                  </a:lnTo>
                  <a:lnTo>
                    <a:pt x="205" y="89"/>
                  </a:lnTo>
                  <a:lnTo>
                    <a:pt x="202" y="89"/>
                  </a:lnTo>
                  <a:lnTo>
                    <a:pt x="202" y="87"/>
                  </a:lnTo>
                  <a:lnTo>
                    <a:pt x="205" y="80"/>
                  </a:lnTo>
                  <a:lnTo>
                    <a:pt x="206" y="77"/>
                  </a:lnTo>
                  <a:lnTo>
                    <a:pt x="209" y="77"/>
                  </a:lnTo>
                  <a:lnTo>
                    <a:pt x="212" y="77"/>
                  </a:lnTo>
                  <a:lnTo>
                    <a:pt x="214" y="74"/>
                  </a:lnTo>
                  <a:lnTo>
                    <a:pt x="216" y="73"/>
                  </a:lnTo>
                  <a:lnTo>
                    <a:pt x="220" y="73"/>
                  </a:lnTo>
                  <a:lnTo>
                    <a:pt x="220" y="73"/>
                  </a:lnTo>
                  <a:lnTo>
                    <a:pt x="218" y="74"/>
                  </a:lnTo>
                  <a:lnTo>
                    <a:pt x="218" y="74"/>
                  </a:lnTo>
                  <a:close/>
                  <a:moveTo>
                    <a:pt x="335" y="121"/>
                  </a:moveTo>
                  <a:lnTo>
                    <a:pt x="337" y="122"/>
                  </a:lnTo>
                  <a:lnTo>
                    <a:pt x="335" y="130"/>
                  </a:lnTo>
                  <a:lnTo>
                    <a:pt x="335" y="134"/>
                  </a:lnTo>
                  <a:lnTo>
                    <a:pt x="337" y="138"/>
                  </a:lnTo>
                  <a:lnTo>
                    <a:pt x="339" y="143"/>
                  </a:lnTo>
                  <a:lnTo>
                    <a:pt x="337" y="143"/>
                  </a:lnTo>
                  <a:lnTo>
                    <a:pt x="332" y="143"/>
                  </a:lnTo>
                  <a:lnTo>
                    <a:pt x="332" y="138"/>
                  </a:lnTo>
                  <a:lnTo>
                    <a:pt x="331" y="137"/>
                  </a:lnTo>
                  <a:lnTo>
                    <a:pt x="331" y="134"/>
                  </a:lnTo>
                  <a:lnTo>
                    <a:pt x="331" y="130"/>
                  </a:lnTo>
                  <a:lnTo>
                    <a:pt x="332" y="127"/>
                  </a:lnTo>
                  <a:lnTo>
                    <a:pt x="335" y="127"/>
                  </a:lnTo>
                  <a:lnTo>
                    <a:pt x="332" y="122"/>
                  </a:lnTo>
                  <a:lnTo>
                    <a:pt x="335" y="121"/>
                  </a:lnTo>
                  <a:lnTo>
                    <a:pt x="335" y="121"/>
                  </a:lnTo>
                  <a:close/>
                  <a:moveTo>
                    <a:pt x="222" y="63"/>
                  </a:moveTo>
                  <a:lnTo>
                    <a:pt x="218" y="65"/>
                  </a:lnTo>
                  <a:lnTo>
                    <a:pt x="216" y="65"/>
                  </a:lnTo>
                  <a:lnTo>
                    <a:pt x="216" y="63"/>
                  </a:lnTo>
                  <a:lnTo>
                    <a:pt x="218" y="61"/>
                  </a:lnTo>
                  <a:lnTo>
                    <a:pt x="218" y="58"/>
                  </a:lnTo>
                  <a:lnTo>
                    <a:pt x="218" y="57"/>
                  </a:lnTo>
                  <a:lnTo>
                    <a:pt x="224" y="57"/>
                  </a:lnTo>
                  <a:lnTo>
                    <a:pt x="225" y="55"/>
                  </a:lnTo>
                  <a:lnTo>
                    <a:pt x="228" y="57"/>
                  </a:lnTo>
                  <a:lnTo>
                    <a:pt x="228" y="58"/>
                  </a:lnTo>
                  <a:lnTo>
                    <a:pt x="225" y="61"/>
                  </a:lnTo>
                  <a:lnTo>
                    <a:pt x="224" y="61"/>
                  </a:lnTo>
                  <a:lnTo>
                    <a:pt x="222" y="61"/>
                  </a:lnTo>
                  <a:lnTo>
                    <a:pt x="224" y="61"/>
                  </a:lnTo>
                  <a:lnTo>
                    <a:pt x="225" y="63"/>
                  </a:lnTo>
                  <a:lnTo>
                    <a:pt x="222" y="63"/>
                  </a:lnTo>
                  <a:lnTo>
                    <a:pt x="222" y="63"/>
                  </a:lnTo>
                  <a:close/>
                  <a:moveTo>
                    <a:pt x="214" y="71"/>
                  </a:moveTo>
                  <a:lnTo>
                    <a:pt x="212" y="71"/>
                  </a:lnTo>
                  <a:lnTo>
                    <a:pt x="212" y="68"/>
                  </a:lnTo>
                  <a:lnTo>
                    <a:pt x="214" y="68"/>
                  </a:lnTo>
                  <a:lnTo>
                    <a:pt x="216" y="67"/>
                  </a:lnTo>
                  <a:lnTo>
                    <a:pt x="220" y="68"/>
                  </a:lnTo>
                  <a:lnTo>
                    <a:pt x="218" y="71"/>
                  </a:lnTo>
                  <a:lnTo>
                    <a:pt x="218" y="73"/>
                  </a:lnTo>
                  <a:lnTo>
                    <a:pt x="214" y="71"/>
                  </a:lnTo>
                  <a:lnTo>
                    <a:pt x="214" y="71"/>
                  </a:lnTo>
                  <a:close/>
                  <a:moveTo>
                    <a:pt x="337" y="61"/>
                  </a:moveTo>
                  <a:lnTo>
                    <a:pt x="337" y="57"/>
                  </a:lnTo>
                  <a:lnTo>
                    <a:pt x="341" y="57"/>
                  </a:lnTo>
                  <a:lnTo>
                    <a:pt x="345" y="61"/>
                  </a:lnTo>
                  <a:lnTo>
                    <a:pt x="345" y="63"/>
                  </a:lnTo>
                  <a:lnTo>
                    <a:pt x="341" y="63"/>
                  </a:lnTo>
                  <a:lnTo>
                    <a:pt x="339" y="63"/>
                  </a:lnTo>
                  <a:lnTo>
                    <a:pt x="339" y="61"/>
                  </a:lnTo>
                  <a:lnTo>
                    <a:pt x="337" y="61"/>
                  </a:lnTo>
                  <a:lnTo>
                    <a:pt x="337" y="61"/>
                  </a:lnTo>
                  <a:close/>
                  <a:moveTo>
                    <a:pt x="208" y="74"/>
                  </a:moveTo>
                  <a:lnTo>
                    <a:pt x="208" y="73"/>
                  </a:lnTo>
                  <a:lnTo>
                    <a:pt x="209" y="73"/>
                  </a:lnTo>
                  <a:lnTo>
                    <a:pt x="212" y="73"/>
                  </a:lnTo>
                  <a:lnTo>
                    <a:pt x="212" y="74"/>
                  </a:lnTo>
                  <a:lnTo>
                    <a:pt x="209" y="74"/>
                  </a:lnTo>
                  <a:lnTo>
                    <a:pt x="208" y="74"/>
                  </a:lnTo>
                  <a:lnTo>
                    <a:pt x="208" y="74"/>
                  </a:lnTo>
                  <a:close/>
                  <a:moveTo>
                    <a:pt x="335" y="52"/>
                  </a:moveTo>
                  <a:lnTo>
                    <a:pt x="337" y="55"/>
                  </a:lnTo>
                  <a:lnTo>
                    <a:pt x="335" y="55"/>
                  </a:lnTo>
                  <a:lnTo>
                    <a:pt x="335" y="55"/>
                  </a:lnTo>
                  <a:lnTo>
                    <a:pt x="332" y="52"/>
                  </a:lnTo>
                  <a:lnTo>
                    <a:pt x="335" y="52"/>
                  </a:lnTo>
                  <a:lnTo>
                    <a:pt x="335" y="52"/>
                  </a:lnTo>
                  <a:close/>
                  <a:moveTo>
                    <a:pt x="216" y="47"/>
                  </a:moveTo>
                  <a:lnTo>
                    <a:pt x="218" y="45"/>
                  </a:lnTo>
                  <a:lnTo>
                    <a:pt x="222" y="45"/>
                  </a:lnTo>
                  <a:lnTo>
                    <a:pt x="224" y="45"/>
                  </a:lnTo>
                  <a:lnTo>
                    <a:pt x="224" y="45"/>
                  </a:lnTo>
                  <a:lnTo>
                    <a:pt x="225" y="47"/>
                  </a:lnTo>
                  <a:lnTo>
                    <a:pt x="230" y="49"/>
                  </a:lnTo>
                  <a:lnTo>
                    <a:pt x="228" y="51"/>
                  </a:lnTo>
                  <a:lnTo>
                    <a:pt x="225" y="51"/>
                  </a:lnTo>
                  <a:lnTo>
                    <a:pt x="222" y="52"/>
                  </a:lnTo>
                  <a:lnTo>
                    <a:pt x="218" y="55"/>
                  </a:lnTo>
                  <a:lnTo>
                    <a:pt x="218" y="49"/>
                  </a:lnTo>
                  <a:lnTo>
                    <a:pt x="218" y="49"/>
                  </a:lnTo>
                  <a:lnTo>
                    <a:pt x="216" y="47"/>
                  </a:lnTo>
                  <a:lnTo>
                    <a:pt x="216" y="47"/>
                  </a:lnTo>
                  <a:close/>
                  <a:moveTo>
                    <a:pt x="202" y="79"/>
                  </a:moveTo>
                  <a:lnTo>
                    <a:pt x="198" y="77"/>
                  </a:lnTo>
                  <a:lnTo>
                    <a:pt x="198" y="74"/>
                  </a:lnTo>
                  <a:lnTo>
                    <a:pt x="196" y="73"/>
                  </a:lnTo>
                  <a:lnTo>
                    <a:pt x="196" y="73"/>
                  </a:lnTo>
                  <a:lnTo>
                    <a:pt x="200" y="73"/>
                  </a:lnTo>
                  <a:lnTo>
                    <a:pt x="205" y="73"/>
                  </a:lnTo>
                  <a:lnTo>
                    <a:pt x="206" y="73"/>
                  </a:lnTo>
                  <a:lnTo>
                    <a:pt x="205" y="74"/>
                  </a:lnTo>
                  <a:lnTo>
                    <a:pt x="202" y="79"/>
                  </a:lnTo>
                  <a:lnTo>
                    <a:pt x="202" y="79"/>
                  </a:lnTo>
                  <a:close/>
                  <a:moveTo>
                    <a:pt x="208" y="68"/>
                  </a:moveTo>
                  <a:lnTo>
                    <a:pt x="206" y="68"/>
                  </a:lnTo>
                  <a:lnTo>
                    <a:pt x="206" y="71"/>
                  </a:lnTo>
                  <a:lnTo>
                    <a:pt x="202" y="71"/>
                  </a:lnTo>
                  <a:lnTo>
                    <a:pt x="198" y="71"/>
                  </a:lnTo>
                  <a:lnTo>
                    <a:pt x="196" y="71"/>
                  </a:lnTo>
                  <a:lnTo>
                    <a:pt x="196" y="67"/>
                  </a:lnTo>
                  <a:lnTo>
                    <a:pt x="200" y="67"/>
                  </a:lnTo>
                  <a:lnTo>
                    <a:pt x="202" y="65"/>
                  </a:lnTo>
                  <a:lnTo>
                    <a:pt x="205" y="65"/>
                  </a:lnTo>
                  <a:lnTo>
                    <a:pt x="202" y="67"/>
                  </a:lnTo>
                  <a:lnTo>
                    <a:pt x="205" y="67"/>
                  </a:lnTo>
                  <a:lnTo>
                    <a:pt x="206" y="67"/>
                  </a:lnTo>
                  <a:lnTo>
                    <a:pt x="208" y="68"/>
                  </a:lnTo>
                  <a:lnTo>
                    <a:pt x="208" y="68"/>
                  </a:lnTo>
                  <a:close/>
                  <a:moveTo>
                    <a:pt x="347" y="55"/>
                  </a:moveTo>
                  <a:lnTo>
                    <a:pt x="347" y="55"/>
                  </a:lnTo>
                  <a:lnTo>
                    <a:pt x="348" y="58"/>
                  </a:lnTo>
                  <a:lnTo>
                    <a:pt x="347" y="58"/>
                  </a:lnTo>
                  <a:lnTo>
                    <a:pt x="345" y="57"/>
                  </a:lnTo>
                  <a:lnTo>
                    <a:pt x="347" y="55"/>
                  </a:lnTo>
                  <a:lnTo>
                    <a:pt x="347" y="55"/>
                  </a:lnTo>
                  <a:close/>
                  <a:moveTo>
                    <a:pt x="200" y="83"/>
                  </a:moveTo>
                  <a:lnTo>
                    <a:pt x="196" y="83"/>
                  </a:lnTo>
                  <a:lnTo>
                    <a:pt x="196" y="83"/>
                  </a:lnTo>
                  <a:lnTo>
                    <a:pt x="198" y="83"/>
                  </a:lnTo>
                  <a:lnTo>
                    <a:pt x="200" y="84"/>
                  </a:lnTo>
                  <a:lnTo>
                    <a:pt x="200" y="87"/>
                  </a:lnTo>
                  <a:lnTo>
                    <a:pt x="192" y="89"/>
                  </a:lnTo>
                  <a:lnTo>
                    <a:pt x="192" y="90"/>
                  </a:lnTo>
                  <a:lnTo>
                    <a:pt x="194" y="93"/>
                  </a:lnTo>
                  <a:lnTo>
                    <a:pt x="192" y="95"/>
                  </a:lnTo>
                  <a:lnTo>
                    <a:pt x="190" y="95"/>
                  </a:lnTo>
                  <a:lnTo>
                    <a:pt x="189" y="96"/>
                  </a:lnTo>
                  <a:lnTo>
                    <a:pt x="189" y="101"/>
                  </a:lnTo>
                  <a:lnTo>
                    <a:pt x="184" y="101"/>
                  </a:lnTo>
                  <a:lnTo>
                    <a:pt x="184" y="102"/>
                  </a:lnTo>
                  <a:lnTo>
                    <a:pt x="184" y="106"/>
                  </a:lnTo>
                  <a:lnTo>
                    <a:pt x="180" y="108"/>
                  </a:lnTo>
                  <a:lnTo>
                    <a:pt x="178" y="111"/>
                  </a:lnTo>
                  <a:lnTo>
                    <a:pt x="177" y="108"/>
                  </a:lnTo>
                  <a:lnTo>
                    <a:pt x="174" y="111"/>
                  </a:lnTo>
                  <a:lnTo>
                    <a:pt x="172" y="112"/>
                  </a:lnTo>
                  <a:lnTo>
                    <a:pt x="172" y="112"/>
                  </a:lnTo>
                  <a:lnTo>
                    <a:pt x="172" y="115"/>
                  </a:lnTo>
                  <a:lnTo>
                    <a:pt x="170" y="118"/>
                  </a:lnTo>
                  <a:lnTo>
                    <a:pt x="168" y="118"/>
                  </a:lnTo>
                  <a:lnTo>
                    <a:pt x="168" y="121"/>
                  </a:lnTo>
                  <a:lnTo>
                    <a:pt x="167" y="122"/>
                  </a:lnTo>
                  <a:lnTo>
                    <a:pt x="164" y="122"/>
                  </a:lnTo>
                  <a:lnTo>
                    <a:pt x="162" y="122"/>
                  </a:lnTo>
                  <a:lnTo>
                    <a:pt x="162" y="122"/>
                  </a:lnTo>
                  <a:lnTo>
                    <a:pt x="158" y="122"/>
                  </a:lnTo>
                  <a:lnTo>
                    <a:pt x="158" y="121"/>
                  </a:lnTo>
                  <a:lnTo>
                    <a:pt x="164" y="117"/>
                  </a:lnTo>
                  <a:lnTo>
                    <a:pt x="161" y="115"/>
                  </a:lnTo>
                  <a:lnTo>
                    <a:pt x="158" y="117"/>
                  </a:lnTo>
                  <a:lnTo>
                    <a:pt x="156" y="121"/>
                  </a:lnTo>
                  <a:lnTo>
                    <a:pt x="152" y="122"/>
                  </a:lnTo>
                  <a:lnTo>
                    <a:pt x="152" y="124"/>
                  </a:lnTo>
                  <a:lnTo>
                    <a:pt x="149" y="127"/>
                  </a:lnTo>
                  <a:lnTo>
                    <a:pt x="149" y="124"/>
                  </a:lnTo>
                  <a:lnTo>
                    <a:pt x="149" y="121"/>
                  </a:lnTo>
                  <a:lnTo>
                    <a:pt x="146" y="124"/>
                  </a:lnTo>
                  <a:lnTo>
                    <a:pt x="145" y="124"/>
                  </a:lnTo>
                  <a:lnTo>
                    <a:pt x="145" y="121"/>
                  </a:lnTo>
                  <a:lnTo>
                    <a:pt x="146" y="117"/>
                  </a:lnTo>
                  <a:lnTo>
                    <a:pt x="146" y="117"/>
                  </a:lnTo>
                  <a:lnTo>
                    <a:pt x="149" y="112"/>
                  </a:lnTo>
                  <a:lnTo>
                    <a:pt x="151" y="112"/>
                  </a:lnTo>
                  <a:lnTo>
                    <a:pt x="152" y="111"/>
                  </a:lnTo>
                  <a:lnTo>
                    <a:pt x="155" y="106"/>
                  </a:lnTo>
                  <a:lnTo>
                    <a:pt x="155" y="106"/>
                  </a:lnTo>
                  <a:lnTo>
                    <a:pt x="155" y="105"/>
                  </a:lnTo>
                  <a:lnTo>
                    <a:pt x="155" y="102"/>
                  </a:lnTo>
                  <a:lnTo>
                    <a:pt x="155" y="101"/>
                  </a:lnTo>
                  <a:lnTo>
                    <a:pt x="158" y="101"/>
                  </a:lnTo>
                  <a:lnTo>
                    <a:pt x="158" y="102"/>
                  </a:lnTo>
                  <a:lnTo>
                    <a:pt x="158" y="105"/>
                  </a:lnTo>
                  <a:lnTo>
                    <a:pt x="161" y="105"/>
                  </a:lnTo>
                  <a:lnTo>
                    <a:pt x="162" y="105"/>
                  </a:lnTo>
                  <a:lnTo>
                    <a:pt x="164" y="105"/>
                  </a:lnTo>
                  <a:lnTo>
                    <a:pt x="167" y="105"/>
                  </a:lnTo>
                  <a:lnTo>
                    <a:pt x="172" y="102"/>
                  </a:lnTo>
                  <a:lnTo>
                    <a:pt x="174" y="101"/>
                  </a:lnTo>
                  <a:lnTo>
                    <a:pt x="177" y="99"/>
                  </a:lnTo>
                  <a:lnTo>
                    <a:pt x="180" y="95"/>
                  </a:lnTo>
                  <a:lnTo>
                    <a:pt x="183" y="90"/>
                  </a:lnTo>
                  <a:lnTo>
                    <a:pt x="180" y="89"/>
                  </a:lnTo>
                  <a:lnTo>
                    <a:pt x="183" y="84"/>
                  </a:lnTo>
                  <a:lnTo>
                    <a:pt x="184" y="83"/>
                  </a:lnTo>
                  <a:lnTo>
                    <a:pt x="184" y="80"/>
                  </a:lnTo>
                  <a:lnTo>
                    <a:pt x="189" y="79"/>
                  </a:lnTo>
                  <a:lnTo>
                    <a:pt x="194" y="79"/>
                  </a:lnTo>
                  <a:lnTo>
                    <a:pt x="200" y="79"/>
                  </a:lnTo>
                  <a:lnTo>
                    <a:pt x="200" y="80"/>
                  </a:lnTo>
                  <a:lnTo>
                    <a:pt x="200" y="83"/>
                  </a:lnTo>
                  <a:lnTo>
                    <a:pt x="200" y="83"/>
                  </a:lnTo>
                  <a:lnTo>
                    <a:pt x="200" y="83"/>
                  </a:lnTo>
                  <a:close/>
                  <a:moveTo>
                    <a:pt x="208" y="63"/>
                  </a:moveTo>
                  <a:lnTo>
                    <a:pt x="206" y="63"/>
                  </a:lnTo>
                  <a:lnTo>
                    <a:pt x="209" y="61"/>
                  </a:lnTo>
                  <a:lnTo>
                    <a:pt x="209" y="63"/>
                  </a:lnTo>
                  <a:lnTo>
                    <a:pt x="208" y="63"/>
                  </a:lnTo>
                  <a:lnTo>
                    <a:pt x="208" y="63"/>
                  </a:lnTo>
                  <a:close/>
                  <a:moveTo>
                    <a:pt x="360" y="71"/>
                  </a:moveTo>
                  <a:lnTo>
                    <a:pt x="364" y="71"/>
                  </a:lnTo>
                  <a:lnTo>
                    <a:pt x="363" y="73"/>
                  </a:lnTo>
                  <a:lnTo>
                    <a:pt x="363" y="74"/>
                  </a:lnTo>
                  <a:lnTo>
                    <a:pt x="360" y="74"/>
                  </a:lnTo>
                  <a:lnTo>
                    <a:pt x="358" y="73"/>
                  </a:lnTo>
                  <a:lnTo>
                    <a:pt x="358" y="71"/>
                  </a:lnTo>
                  <a:lnTo>
                    <a:pt x="360" y="71"/>
                  </a:lnTo>
                  <a:lnTo>
                    <a:pt x="360" y="71"/>
                  </a:lnTo>
                  <a:lnTo>
                    <a:pt x="360" y="71"/>
                  </a:lnTo>
                  <a:lnTo>
                    <a:pt x="360" y="71"/>
                  </a:lnTo>
                  <a:close/>
                  <a:moveTo>
                    <a:pt x="196" y="93"/>
                  </a:moveTo>
                  <a:lnTo>
                    <a:pt x="194" y="93"/>
                  </a:lnTo>
                  <a:lnTo>
                    <a:pt x="194" y="89"/>
                  </a:lnTo>
                  <a:lnTo>
                    <a:pt x="198" y="89"/>
                  </a:lnTo>
                  <a:lnTo>
                    <a:pt x="198" y="90"/>
                  </a:lnTo>
                  <a:lnTo>
                    <a:pt x="196" y="93"/>
                  </a:lnTo>
                  <a:lnTo>
                    <a:pt x="196" y="93"/>
                  </a:lnTo>
                  <a:close/>
                  <a:moveTo>
                    <a:pt x="360" y="68"/>
                  </a:moveTo>
                  <a:lnTo>
                    <a:pt x="363" y="71"/>
                  </a:lnTo>
                  <a:lnTo>
                    <a:pt x="360" y="71"/>
                  </a:lnTo>
                  <a:lnTo>
                    <a:pt x="360" y="71"/>
                  </a:lnTo>
                  <a:lnTo>
                    <a:pt x="360" y="71"/>
                  </a:lnTo>
                  <a:lnTo>
                    <a:pt x="358" y="71"/>
                  </a:lnTo>
                  <a:lnTo>
                    <a:pt x="358" y="71"/>
                  </a:lnTo>
                  <a:lnTo>
                    <a:pt x="358" y="68"/>
                  </a:lnTo>
                  <a:lnTo>
                    <a:pt x="360" y="68"/>
                  </a:lnTo>
                  <a:lnTo>
                    <a:pt x="360" y="68"/>
                  </a:lnTo>
                  <a:close/>
                  <a:moveTo>
                    <a:pt x="216" y="55"/>
                  </a:moveTo>
                  <a:lnTo>
                    <a:pt x="214" y="55"/>
                  </a:lnTo>
                  <a:lnTo>
                    <a:pt x="214" y="55"/>
                  </a:lnTo>
                  <a:lnTo>
                    <a:pt x="209" y="57"/>
                  </a:lnTo>
                  <a:lnTo>
                    <a:pt x="208" y="57"/>
                  </a:lnTo>
                  <a:lnTo>
                    <a:pt x="206" y="58"/>
                  </a:lnTo>
                  <a:lnTo>
                    <a:pt x="209" y="61"/>
                  </a:lnTo>
                  <a:lnTo>
                    <a:pt x="209" y="61"/>
                  </a:lnTo>
                  <a:lnTo>
                    <a:pt x="208" y="63"/>
                  </a:lnTo>
                  <a:lnTo>
                    <a:pt x="205" y="63"/>
                  </a:lnTo>
                  <a:lnTo>
                    <a:pt x="200" y="63"/>
                  </a:lnTo>
                  <a:lnTo>
                    <a:pt x="198" y="61"/>
                  </a:lnTo>
                  <a:lnTo>
                    <a:pt x="196" y="63"/>
                  </a:lnTo>
                  <a:lnTo>
                    <a:pt x="192" y="65"/>
                  </a:lnTo>
                  <a:lnTo>
                    <a:pt x="190" y="65"/>
                  </a:lnTo>
                  <a:lnTo>
                    <a:pt x="189" y="65"/>
                  </a:lnTo>
                  <a:lnTo>
                    <a:pt x="189" y="61"/>
                  </a:lnTo>
                  <a:lnTo>
                    <a:pt x="190" y="61"/>
                  </a:lnTo>
                  <a:lnTo>
                    <a:pt x="192" y="58"/>
                  </a:lnTo>
                  <a:lnTo>
                    <a:pt x="194" y="57"/>
                  </a:lnTo>
                  <a:lnTo>
                    <a:pt x="194" y="55"/>
                  </a:lnTo>
                  <a:lnTo>
                    <a:pt x="196" y="51"/>
                  </a:lnTo>
                  <a:lnTo>
                    <a:pt x="200" y="51"/>
                  </a:lnTo>
                  <a:lnTo>
                    <a:pt x="205" y="49"/>
                  </a:lnTo>
                  <a:lnTo>
                    <a:pt x="206" y="47"/>
                  </a:lnTo>
                  <a:lnTo>
                    <a:pt x="208" y="49"/>
                  </a:lnTo>
                  <a:lnTo>
                    <a:pt x="206" y="51"/>
                  </a:lnTo>
                  <a:lnTo>
                    <a:pt x="202" y="52"/>
                  </a:lnTo>
                  <a:lnTo>
                    <a:pt x="205" y="52"/>
                  </a:lnTo>
                  <a:lnTo>
                    <a:pt x="206" y="52"/>
                  </a:lnTo>
                  <a:lnTo>
                    <a:pt x="208" y="51"/>
                  </a:lnTo>
                  <a:lnTo>
                    <a:pt x="209" y="49"/>
                  </a:lnTo>
                  <a:lnTo>
                    <a:pt x="214" y="49"/>
                  </a:lnTo>
                  <a:lnTo>
                    <a:pt x="216" y="49"/>
                  </a:lnTo>
                  <a:lnTo>
                    <a:pt x="218" y="51"/>
                  </a:lnTo>
                  <a:lnTo>
                    <a:pt x="218" y="51"/>
                  </a:lnTo>
                  <a:lnTo>
                    <a:pt x="216" y="55"/>
                  </a:lnTo>
                  <a:lnTo>
                    <a:pt x="216" y="55"/>
                  </a:lnTo>
                  <a:close/>
                  <a:moveTo>
                    <a:pt x="341" y="149"/>
                  </a:moveTo>
                  <a:lnTo>
                    <a:pt x="342" y="150"/>
                  </a:lnTo>
                  <a:lnTo>
                    <a:pt x="347" y="150"/>
                  </a:lnTo>
                  <a:lnTo>
                    <a:pt x="347" y="152"/>
                  </a:lnTo>
                  <a:lnTo>
                    <a:pt x="342" y="154"/>
                  </a:lnTo>
                  <a:lnTo>
                    <a:pt x="339" y="150"/>
                  </a:lnTo>
                  <a:lnTo>
                    <a:pt x="337" y="152"/>
                  </a:lnTo>
                  <a:lnTo>
                    <a:pt x="335" y="150"/>
                  </a:lnTo>
                  <a:lnTo>
                    <a:pt x="337" y="149"/>
                  </a:lnTo>
                  <a:lnTo>
                    <a:pt x="335" y="146"/>
                  </a:lnTo>
                  <a:lnTo>
                    <a:pt x="335" y="144"/>
                  </a:lnTo>
                  <a:lnTo>
                    <a:pt x="337" y="143"/>
                  </a:lnTo>
                  <a:lnTo>
                    <a:pt x="337" y="143"/>
                  </a:lnTo>
                  <a:lnTo>
                    <a:pt x="339" y="146"/>
                  </a:lnTo>
                  <a:lnTo>
                    <a:pt x="341" y="149"/>
                  </a:lnTo>
                  <a:lnTo>
                    <a:pt x="341" y="149"/>
                  </a:lnTo>
                  <a:close/>
                  <a:moveTo>
                    <a:pt x="228" y="149"/>
                  </a:moveTo>
                  <a:lnTo>
                    <a:pt x="225" y="149"/>
                  </a:lnTo>
                  <a:lnTo>
                    <a:pt x="224" y="146"/>
                  </a:lnTo>
                  <a:lnTo>
                    <a:pt x="225" y="146"/>
                  </a:lnTo>
                  <a:lnTo>
                    <a:pt x="228" y="149"/>
                  </a:lnTo>
                  <a:lnTo>
                    <a:pt x="228" y="149"/>
                  </a:lnTo>
                  <a:close/>
                  <a:moveTo>
                    <a:pt x="183" y="79"/>
                  </a:moveTo>
                  <a:lnTo>
                    <a:pt x="178" y="79"/>
                  </a:lnTo>
                  <a:lnTo>
                    <a:pt x="180" y="79"/>
                  </a:lnTo>
                  <a:lnTo>
                    <a:pt x="178" y="80"/>
                  </a:lnTo>
                  <a:lnTo>
                    <a:pt x="177" y="83"/>
                  </a:lnTo>
                  <a:lnTo>
                    <a:pt x="174" y="80"/>
                  </a:lnTo>
                  <a:lnTo>
                    <a:pt x="172" y="83"/>
                  </a:lnTo>
                  <a:lnTo>
                    <a:pt x="170" y="83"/>
                  </a:lnTo>
                  <a:lnTo>
                    <a:pt x="174" y="84"/>
                  </a:lnTo>
                  <a:lnTo>
                    <a:pt x="177" y="84"/>
                  </a:lnTo>
                  <a:lnTo>
                    <a:pt x="178" y="84"/>
                  </a:lnTo>
                  <a:lnTo>
                    <a:pt x="178" y="84"/>
                  </a:lnTo>
                  <a:lnTo>
                    <a:pt x="183" y="84"/>
                  </a:lnTo>
                  <a:lnTo>
                    <a:pt x="183" y="87"/>
                  </a:lnTo>
                  <a:lnTo>
                    <a:pt x="180" y="89"/>
                  </a:lnTo>
                  <a:lnTo>
                    <a:pt x="177" y="90"/>
                  </a:lnTo>
                  <a:lnTo>
                    <a:pt x="174" y="90"/>
                  </a:lnTo>
                  <a:lnTo>
                    <a:pt x="174" y="90"/>
                  </a:lnTo>
                  <a:lnTo>
                    <a:pt x="172" y="90"/>
                  </a:lnTo>
                  <a:lnTo>
                    <a:pt x="168" y="93"/>
                  </a:lnTo>
                  <a:lnTo>
                    <a:pt x="167" y="93"/>
                  </a:lnTo>
                  <a:lnTo>
                    <a:pt x="164" y="89"/>
                  </a:lnTo>
                  <a:lnTo>
                    <a:pt x="167" y="87"/>
                  </a:lnTo>
                  <a:lnTo>
                    <a:pt x="162" y="84"/>
                  </a:lnTo>
                  <a:lnTo>
                    <a:pt x="162" y="84"/>
                  </a:lnTo>
                  <a:lnTo>
                    <a:pt x="161" y="84"/>
                  </a:lnTo>
                  <a:lnTo>
                    <a:pt x="156" y="84"/>
                  </a:lnTo>
                  <a:lnTo>
                    <a:pt x="156" y="83"/>
                  </a:lnTo>
                  <a:lnTo>
                    <a:pt x="156" y="80"/>
                  </a:lnTo>
                  <a:lnTo>
                    <a:pt x="156" y="80"/>
                  </a:lnTo>
                  <a:lnTo>
                    <a:pt x="155" y="80"/>
                  </a:lnTo>
                  <a:lnTo>
                    <a:pt x="152" y="80"/>
                  </a:lnTo>
                  <a:lnTo>
                    <a:pt x="155" y="79"/>
                  </a:lnTo>
                  <a:lnTo>
                    <a:pt x="151" y="77"/>
                  </a:lnTo>
                  <a:lnTo>
                    <a:pt x="146" y="77"/>
                  </a:lnTo>
                  <a:lnTo>
                    <a:pt x="145" y="74"/>
                  </a:lnTo>
                  <a:lnTo>
                    <a:pt x="140" y="77"/>
                  </a:lnTo>
                  <a:lnTo>
                    <a:pt x="139" y="77"/>
                  </a:lnTo>
                  <a:lnTo>
                    <a:pt x="136" y="79"/>
                  </a:lnTo>
                  <a:lnTo>
                    <a:pt x="130" y="83"/>
                  </a:lnTo>
                  <a:lnTo>
                    <a:pt x="130" y="83"/>
                  </a:lnTo>
                  <a:lnTo>
                    <a:pt x="130" y="84"/>
                  </a:lnTo>
                  <a:lnTo>
                    <a:pt x="127" y="90"/>
                  </a:lnTo>
                  <a:lnTo>
                    <a:pt x="123" y="93"/>
                  </a:lnTo>
                  <a:lnTo>
                    <a:pt x="119" y="96"/>
                  </a:lnTo>
                  <a:lnTo>
                    <a:pt x="117" y="101"/>
                  </a:lnTo>
                  <a:lnTo>
                    <a:pt x="117" y="102"/>
                  </a:lnTo>
                  <a:lnTo>
                    <a:pt x="114" y="106"/>
                  </a:lnTo>
                  <a:lnTo>
                    <a:pt x="113" y="106"/>
                  </a:lnTo>
                  <a:lnTo>
                    <a:pt x="111" y="108"/>
                  </a:lnTo>
                  <a:lnTo>
                    <a:pt x="107" y="108"/>
                  </a:lnTo>
                  <a:lnTo>
                    <a:pt x="103" y="112"/>
                  </a:lnTo>
                  <a:lnTo>
                    <a:pt x="101" y="115"/>
                  </a:lnTo>
                  <a:lnTo>
                    <a:pt x="101" y="117"/>
                  </a:lnTo>
                  <a:lnTo>
                    <a:pt x="99" y="118"/>
                  </a:lnTo>
                  <a:lnTo>
                    <a:pt x="101" y="118"/>
                  </a:lnTo>
                  <a:lnTo>
                    <a:pt x="101" y="118"/>
                  </a:lnTo>
                  <a:lnTo>
                    <a:pt x="103" y="118"/>
                  </a:lnTo>
                  <a:lnTo>
                    <a:pt x="105" y="117"/>
                  </a:lnTo>
                  <a:lnTo>
                    <a:pt x="111" y="115"/>
                  </a:lnTo>
                  <a:lnTo>
                    <a:pt x="113" y="112"/>
                  </a:lnTo>
                  <a:lnTo>
                    <a:pt x="114" y="115"/>
                  </a:lnTo>
                  <a:lnTo>
                    <a:pt x="117" y="117"/>
                  </a:lnTo>
                  <a:lnTo>
                    <a:pt x="119" y="117"/>
                  </a:lnTo>
                  <a:lnTo>
                    <a:pt x="123" y="115"/>
                  </a:lnTo>
                  <a:lnTo>
                    <a:pt x="127" y="112"/>
                  </a:lnTo>
                  <a:lnTo>
                    <a:pt x="129" y="108"/>
                  </a:lnTo>
                  <a:lnTo>
                    <a:pt x="135" y="108"/>
                  </a:lnTo>
                  <a:lnTo>
                    <a:pt x="136" y="106"/>
                  </a:lnTo>
                  <a:lnTo>
                    <a:pt x="139" y="105"/>
                  </a:lnTo>
                  <a:lnTo>
                    <a:pt x="140" y="105"/>
                  </a:lnTo>
                  <a:lnTo>
                    <a:pt x="142" y="105"/>
                  </a:lnTo>
                  <a:lnTo>
                    <a:pt x="145" y="102"/>
                  </a:lnTo>
                  <a:lnTo>
                    <a:pt x="146" y="105"/>
                  </a:lnTo>
                  <a:lnTo>
                    <a:pt x="145" y="108"/>
                  </a:lnTo>
                  <a:lnTo>
                    <a:pt x="145" y="111"/>
                  </a:lnTo>
                  <a:lnTo>
                    <a:pt x="142" y="115"/>
                  </a:lnTo>
                  <a:lnTo>
                    <a:pt x="140" y="117"/>
                  </a:lnTo>
                  <a:lnTo>
                    <a:pt x="139" y="121"/>
                  </a:lnTo>
                  <a:lnTo>
                    <a:pt x="139" y="121"/>
                  </a:lnTo>
                  <a:lnTo>
                    <a:pt x="133" y="122"/>
                  </a:lnTo>
                  <a:lnTo>
                    <a:pt x="130" y="124"/>
                  </a:lnTo>
                  <a:lnTo>
                    <a:pt x="130" y="128"/>
                  </a:lnTo>
                  <a:lnTo>
                    <a:pt x="127" y="130"/>
                  </a:lnTo>
                  <a:lnTo>
                    <a:pt x="130" y="133"/>
                  </a:lnTo>
                  <a:lnTo>
                    <a:pt x="133" y="133"/>
                  </a:lnTo>
                  <a:lnTo>
                    <a:pt x="135" y="130"/>
                  </a:lnTo>
                  <a:lnTo>
                    <a:pt x="139" y="130"/>
                  </a:lnTo>
                  <a:lnTo>
                    <a:pt x="136" y="133"/>
                  </a:lnTo>
                  <a:lnTo>
                    <a:pt x="135" y="134"/>
                  </a:lnTo>
                  <a:lnTo>
                    <a:pt x="130" y="140"/>
                  </a:lnTo>
                  <a:lnTo>
                    <a:pt x="127" y="143"/>
                  </a:lnTo>
                  <a:lnTo>
                    <a:pt x="123" y="146"/>
                  </a:lnTo>
                  <a:lnTo>
                    <a:pt x="121" y="149"/>
                  </a:lnTo>
                  <a:lnTo>
                    <a:pt x="121" y="150"/>
                  </a:lnTo>
                  <a:lnTo>
                    <a:pt x="119" y="152"/>
                  </a:lnTo>
                  <a:lnTo>
                    <a:pt x="119" y="154"/>
                  </a:lnTo>
                  <a:lnTo>
                    <a:pt x="119" y="156"/>
                  </a:lnTo>
                  <a:lnTo>
                    <a:pt x="119" y="156"/>
                  </a:lnTo>
                  <a:lnTo>
                    <a:pt x="119" y="160"/>
                  </a:lnTo>
                  <a:lnTo>
                    <a:pt x="117" y="160"/>
                  </a:lnTo>
                  <a:lnTo>
                    <a:pt x="117" y="162"/>
                  </a:lnTo>
                  <a:lnTo>
                    <a:pt x="114" y="165"/>
                  </a:lnTo>
                  <a:lnTo>
                    <a:pt x="114" y="168"/>
                  </a:lnTo>
                  <a:lnTo>
                    <a:pt x="111" y="169"/>
                  </a:lnTo>
                  <a:lnTo>
                    <a:pt x="111" y="172"/>
                  </a:lnTo>
                  <a:lnTo>
                    <a:pt x="107" y="172"/>
                  </a:lnTo>
                  <a:lnTo>
                    <a:pt x="107" y="169"/>
                  </a:lnTo>
                  <a:lnTo>
                    <a:pt x="105" y="168"/>
                  </a:lnTo>
                  <a:lnTo>
                    <a:pt x="103" y="168"/>
                  </a:lnTo>
                  <a:lnTo>
                    <a:pt x="99" y="168"/>
                  </a:lnTo>
                  <a:lnTo>
                    <a:pt x="99" y="165"/>
                  </a:lnTo>
                  <a:lnTo>
                    <a:pt x="97" y="158"/>
                  </a:lnTo>
                  <a:lnTo>
                    <a:pt x="97" y="152"/>
                  </a:lnTo>
                  <a:lnTo>
                    <a:pt x="95" y="152"/>
                  </a:lnTo>
                  <a:lnTo>
                    <a:pt x="93" y="152"/>
                  </a:lnTo>
                  <a:lnTo>
                    <a:pt x="91" y="150"/>
                  </a:lnTo>
                  <a:lnTo>
                    <a:pt x="89" y="150"/>
                  </a:lnTo>
                  <a:lnTo>
                    <a:pt x="85" y="150"/>
                  </a:lnTo>
                  <a:lnTo>
                    <a:pt x="89" y="152"/>
                  </a:lnTo>
                  <a:lnTo>
                    <a:pt x="91" y="154"/>
                  </a:lnTo>
                  <a:lnTo>
                    <a:pt x="93" y="156"/>
                  </a:lnTo>
                  <a:lnTo>
                    <a:pt x="93" y="160"/>
                  </a:lnTo>
                  <a:lnTo>
                    <a:pt x="91" y="162"/>
                  </a:lnTo>
                  <a:lnTo>
                    <a:pt x="89" y="162"/>
                  </a:lnTo>
                  <a:lnTo>
                    <a:pt x="88" y="160"/>
                  </a:lnTo>
                  <a:lnTo>
                    <a:pt x="88" y="160"/>
                  </a:lnTo>
                  <a:lnTo>
                    <a:pt x="88" y="162"/>
                  </a:lnTo>
                  <a:lnTo>
                    <a:pt x="85" y="166"/>
                  </a:lnTo>
                  <a:lnTo>
                    <a:pt x="83" y="168"/>
                  </a:lnTo>
                  <a:lnTo>
                    <a:pt x="82" y="172"/>
                  </a:lnTo>
                  <a:lnTo>
                    <a:pt x="82" y="174"/>
                  </a:lnTo>
                  <a:lnTo>
                    <a:pt x="83" y="178"/>
                  </a:lnTo>
                  <a:lnTo>
                    <a:pt x="82" y="180"/>
                  </a:lnTo>
                  <a:lnTo>
                    <a:pt x="79" y="176"/>
                  </a:lnTo>
                  <a:lnTo>
                    <a:pt x="77" y="176"/>
                  </a:lnTo>
                  <a:lnTo>
                    <a:pt x="75" y="174"/>
                  </a:lnTo>
                  <a:lnTo>
                    <a:pt x="73" y="174"/>
                  </a:lnTo>
                  <a:lnTo>
                    <a:pt x="73" y="172"/>
                  </a:lnTo>
                  <a:lnTo>
                    <a:pt x="73" y="169"/>
                  </a:lnTo>
                  <a:lnTo>
                    <a:pt x="75" y="168"/>
                  </a:lnTo>
                  <a:lnTo>
                    <a:pt x="77" y="168"/>
                  </a:lnTo>
                  <a:lnTo>
                    <a:pt x="79" y="169"/>
                  </a:lnTo>
                  <a:lnTo>
                    <a:pt x="79" y="169"/>
                  </a:lnTo>
                  <a:lnTo>
                    <a:pt x="77" y="166"/>
                  </a:lnTo>
                  <a:lnTo>
                    <a:pt x="77" y="165"/>
                  </a:lnTo>
                  <a:lnTo>
                    <a:pt x="75" y="166"/>
                  </a:lnTo>
                  <a:lnTo>
                    <a:pt x="73" y="162"/>
                  </a:lnTo>
                  <a:lnTo>
                    <a:pt x="73" y="160"/>
                  </a:lnTo>
                  <a:lnTo>
                    <a:pt x="72" y="160"/>
                  </a:lnTo>
                  <a:lnTo>
                    <a:pt x="69" y="160"/>
                  </a:lnTo>
                  <a:lnTo>
                    <a:pt x="67" y="160"/>
                  </a:lnTo>
                  <a:lnTo>
                    <a:pt x="66" y="165"/>
                  </a:lnTo>
                  <a:lnTo>
                    <a:pt x="66" y="165"/>
                  </a:lnTo>
                  <a:lnTo>
                    <a:pt x="63" y="162"/>
                  </a:lnTo>
                  <a:lnTo>
                    <a:pt x="63" y="158"/>
                  </a:lnTo>
                  <a:lnTo>
                    <a:pt x="63" y="156"/>
                  </a:lnTo>
                  <a:lnTo>
                    <a:pt x="61" y="156"/>
                  </a:lnTo>
                  <a:lnTo>
                    <a:pt x="60" y="158"/>
                  </a:lnTo>
                  <a:lnTo>
                    <a:pt x="57" y="158"/>
                  </a:lnTo>
                  <a:lnTo>
                    <a:pt x="55" y="158"/>
                  </a:lnTo>
                  <a:lnTo>
                    <a:pt x="55" y="160"/>
                  </a:lnTo>
                  <a:lnTo>
                    <a:pt x="54" y="160"/>
                  </a:lnTo>
                  <a:lnTo>
                    <a:pt x="54" y="158"/>
                  </a:lnTo>
                  <a:lnTo>
                    <a:pt x="51" y="158"/>
                  </a:lnTo>
                  <a:lnTo>
                    <a:pt x="50" y="160"/>
                  </a:lnTo>
                  <a:lnTo>
                    <a:pt x="50" y="162"/>
                  </a:lnTo>
                  <a:lnTo>
                    <a:pt x="47" y="165"/>
                  </a:lnTo>
                  <a:lnTo>
                    <a:pt x="45" y="165"/>
                  </a:lnTo>
                  <a:lnTo>
                    <a:pt x="44" y="162"/>
                  </a:lnTo>
                  <a:lnTo>
                    <a:pt x="44" y="162"/>
                  </a:lnTo>
                  <a:lnTo>
                    <a:pt x="44" y="162"/>
                  </a:lnTo>
                  <a:lnTo>
                    <a:pt x="44" y="160"/>
                  </a:lnTo>
                  <a:lnTo>
                    <a:pt x="41" y="160"/>
                  </a:lnTo>
                  <a:lnTo>
                    <a:pt x="39" y="158"/>
                  </a:lnTo>
                  <a:lnTo>
                    <a:pt x="38" y="160"/>
                  </a:lnTo>
                  <a:lnTo>
                    <a:pt x="34" y="162"/>
                  </a:lnTo>
                  <a:lnTo>
                    <a:pt x="32" y="168"/>
                  </a:lnTo>
                  <a:lnTo>
                    <a:pt x="32" y="168"/>
                  </a:lnTo>
                  <a:lnTo>
                    <a:pt x="28" y="174"/>
                  </a:lnTo>
                  <a:lnTo>
                    <a:pt x="26" y="178"/>
                  </a:lnTo>
                  <a:lnTo>
                    <a:pt x="23" y="178"/>
                  </a:lnTo>
                  <a:lnTo>
                    <a:pt x="23" y="176"/>
                  </a:lnTo>
                  <a:lnTo>
                    <a:pt x="26" y="174"/>
                  </a:lnTo>
                  <a:lnTo>
                    <a:pt x="26" y="172"/>
                  </a:lnTo>
                  <a:lnTo>
                    <a:pt x="28" y="168"/>
                  </a:lnTo>
                  <a:lnTo>
                    <a:pt x="29" y="166"/>
                  </a:lnTo>
                  <a:lnTo>
                    <a:pt x="32" y="162"/>
                  </a:lnTo>
                  <a:lnTo>
                    <a:pt x="34" y="160"/>
                  </a:lnTo>
                  <a:lnTo>
                    <a:pt x="34" y="158"/>
                  </a:lnTo>
                  <a:lnTo>
                    <a:pt x="35" y="154"/>
                  </a:lnTo>
                  <a:lnTo>
                    <a:pt x="38" y="152"/>
                  </a:lnTo>
                  <a:lnTo>
                    <a:pt x="38" y="152"/>
                  </a:lnTo>
                  <a:lnTo>
                    <a:pt x="38" y="150"/>
                  </a:lnTo>
                  <a:lnTo>
                    <a:pt x="39" y="149"/>
                  </a:lnTo>
                  <a:lnTo>
                    <a:pt x="39" y="144"/>
                  </a:lnTo>
                  <a:lnTo>
                    <a:pt x="41" y="143"/>
                  </a:lnTo>
                  <a:lnTo>
                    <a:pt x="39" y="143"/>
                  </a:lnTo>
                  <a:lnTo>
                    <a:pt x="41" y="137"/>
                  </a:lnTo>
                  <a:lnTo>
                    <a:pt x="44" y="137"/>
                  </a:lnTo>
                  <a:lnTo>
                    <a:pt x="44" y="133"/>
                  </a:lnTo>
                  <a:lnTo>
                    <a:pt x="44" y="133"/>
                  </a:lnTo>
                  <a:lnTo>
                    <a:pt x="41" y="137"/>
                  </a:lnTo>
                  <a:lnTo>
                    <a:pt x="41" y="137"/>
                  </a:lnTo>
                  <a:lnTo>
                    <a:pt x="41" y="134"/>
                  </a:lnTo>
                  <a:lnTo>
                    <a:pt x="44" y="133"/>
                  </a:lnTo>
                  <a:lnTo>
                    <a:pt x="44" y="130"/>
                  </a:lnTo>
                  <a:lnTo>
                    <a:pt x="45" y="128"/>
                  </a:lnTo>
                  <a:lnTo>
                    <a:pt x="47" y="124"/>
                  </a:lnTo>
                  <a:lnTo>
                    <a:pt x="47" y="124"/>
                  </a:lnTo>
                  <a:lnTo>
                    <a:pt x="47" y="122"/>
                  </a:lnTo>
                  <a:lnTo>
                    <a:pt x="47" y="121"/>
                  </a:lnTo>
                  <a:lnTo>
                    <a:pt x="50" y="118"/>
                  </a:lnTo>
                  <a:lnTo>
                    <a:pt x="50" y="118"/>
                  </a:lnTo>
                  <a:lnTo>
                    <a:pt x="47" y="118"/>
                  </a:lnTo>
                  <a:lnTo>
                    <a:pt x="47" y="121"/>
                  </a:lnTo>
                  <a:lnTo>
                    <a:pt x="45" y="122"/>
                  </a:lnTo>
                  <a:lnTo>
                    <a:pt x="45" y="122"/>
                  </a:lnTo>
                  <a:lnTo>
                    <a:pt x="44" y="124"/>
                  </a:lnTo>
                  <a:lnTo>
                    <a:pt x="41" y="127"/>
                  </a:lnTo>
                  <a:lnTo>
                    <a:pt x="41" y="128"/>
                  </a:lnTo>
                  <a:lnTo>
                    <a:pt x="41" y="128"/>
                  </a:lnTo>
                  <a:lnTo>
                    <a:pt x="41" y="128"/>
                  </a:lnTo>
                  <a:lnTo>
                    <a:pt x="41" y="128"/>
                  </a:lnTo>
                  <a:lnTo>
                    <a:pt x="41" y="128"/>
                  </a:lnTo>
                  <a:lnTo>
                    <a:pt x="41" y="127"/>
                  </a:lnTo>
                  <a:lnTo>
                    <a:pt x="41" y="127"/>
                  </a:lnTo>
                  <a:lnTo>
                    <a:pt x="41" y="127"/>
                  </a:lnTo>
                  <a:lnTo>
                    <a:pt x="44" y="127"/>
                  </a:lnTo>
                  <a:lnTo>
                    <a:pt x="44" y="124"/>
                  </a:lnTo>
                  <a:lnTo>
                    <a:pt x="44" y="124"/>
                  </a:lnTo>
                  <a:lnTo>
                    <a:pt x="44" y="124"/>
                  </a:lnTo>
                  <a:lnTo>
                    <a:pt x="44" y="124"/>
                  </a:lnTo>
                  <a:lnTo>
                    <a:pt x="44" y="124"/>
                  </a:lnTo>
                  <a:lnTo>
                    <a:pt x="44" y="122"/>
                  </a:lnTo>
                  <a:lnTo>
                    <a:pt x="44" y="122"/>
                  </a:lnTo>
                  <a:lnTo>
                    <a:pt x="45" y="122"/>
                  </a:lnTo>
                  <a:lnTo>
                    <a:pt x="45" y="122"/>
                  </a:lnTo>
                  <a:lnTo>
                    <a:pt x="45" y="122"/>
                  </a:lnTo>
                  <a:lnTo>
                    <a:pt x="45" y="121"/>
                  </a:lnTo>
                  <a:lnTo>
                    <a:pt x="45" y="121"/>
                  </a:lnTo>
                  <a:lnTo>
                    <a:pt x="45" y="121"/>
                  </a:lnTo>
                  <a:lnTo>
                    <a:pt x="45" y="121"/>
                  </a:lnTo>
                  <a:lnTo>
                    <a:pt x="47" y="121"/>
                  </a:lnTo>
                  <a:lnTo>
                    <a:pt x="47" y="118"/>
                  </a:lnTo>
                  <a:lnTo>
                    <a:pt x="47" y="118"/>
                  </a:lnTo>
                  <a:lnTo>
                    <a:pt x="47" y="118"/>
                  </a:lnTo>
                  <a:lnTo>
                    <a:pt x="47" y="118"/>
                  </a:lnTo>
                  <a:lnTo>
                    <a:pt x="47" y="118"/>
                  </a:lnTo>
                  <a:lnTo>
                    <a:pt x="47" y="117"/>
                  </a:lnTo>
                  <a:lnTo>
                    <a:pt x="50" y="117"/>
                  </a:lnTo>
                  <a:lnTo>
                    <a:pt x="50" y="117"/>
                  </a:lnTo>
                  <a:lnTo>
                    <a:pt x="50" y="117"/>
                  </a:lnTo>
                  <a:lnTo>
                    <a:pt x="50" y="117"/>
                  </a:lnTo>
                  <a:lnTo>
                    <a:pt x="50" y="115"/>
                  </a:lnTo>
                  <a:lnTo>
                    <a:pt x="50" y="115"/>
                  </a:lnTo>
                  <a:lnTo>
                    <a:pt x="50" y="115"/>
                  </a:lnTo>
                  <a:lnTo>
                    <a:pt x="50" y="115"/>
                  </a:lnTo>
                  <a:lnTo>
                    <a:pt x="51" y="112"/>
                  </a:lnTo>
                  <a:lnTo>
                    <a:pt x="51" y="112"/>
                  </a:lnTo>
                  <a:lnTo>
                    <a:pt x="51" y="112"/>
                  </a:lnTo>
                  <a:lnTo>
                    <a:pt x="51" y="112"/>
                  </a:lnTo>
                  <a:lnTo>
                    <a:pt x="51" y="112"/>
                  </a:lnTo>
                  <a:lnTo>
                    <a:pt x="51" y="112"/>
                  </a:lnTo>
                  <a:lnTo>
                    <a:pt x="54" y="111"/>
                  </a:lnTo>
                  <a:lnTo>
                    <a:pt x="54" y="111"/>
                  </a:lnTo>
                  <a:lnTo>
                    <a:pt x="54" y="111"/>
                  </a:lnTo>
                  <a:lnTo>
                    <a:pt x="54" y="111"/>
                  </a:lnTo>
                  <a:lnTo>
                    <a:pt x="54" y="108"/>
                  </a:lnTo>
                  <a:lnTo>
                    <a:pt x="54" y="108"/>
                  </a:lnTo>
                  <a:lnTo>
                    <a:pt x="54" y="108"/>
                  </a:lnTo>
                  <a:lnTo>
                    <a:pt x="55" y="108"/>
                  </a:lnTo>
                  <a:lnTo>
                    <a:pt x="55" y="108"/>
                  </a:lnTo>
                  <a:lnTo>
                    <a:pt x="55" y="106"/>
                  </a:lnTo>
                  <a:lnTo>
                    <a:pt x="55" y="106"/>
                  </a:lnTo>
                  <a:lnTo>
                    <a:pt x="55" y="106"/>
                  </a:lnTo>
                  <a:lnTo>
                    <a:pt x="55" y="106"/>
                  </a:lnTo>
                  <a:lnTo>
                    <a:pt x="55" y="106"/>
                  </a:lnTo>
                  <a:lnTo>
                    <a:pt x="57" y="106"/>
                  </a:lnTo>
                  <a:lnTo>
                    <a:pt x="57" y="105"/>
                  </a:lnTo>
                  <a:lnTo>
                    <a:pt x="57" y="105"/>
                  </a:lnTo>
                  <a:lnTo>
                    <a:pt x="57" y="105"/>
                  </a:lnTo>
                  <a:lnTo>
                    <a:pt x="57" y="105"/>
                  </a:lnTo>
                  <a:lnTo>
                    <a:pt x="57" y="105"/>
                  </a:lnTo>
                  <a:lnTo>
                    <a:pt x="57" y="102"/>
                  </a:lnTo>
                  <a:lnTo>
                    <a:pt x="60" y="102"/>
                  </a:lnTo>
                  <a:lnTo>
                    <a:pt x="60" y="102"/>
                  </a:lnTo>
                  <a:lnTo>
                    <a:pt x="60" y="102"/>
                  </a:lnTo>
                  <a:lnTo>
                    <a:pt x="60" y="102"/>
                  </a:lnTo>
                  <a:lnTo>
                    <a:pt x="60" y="101"/>
                  </a:lnTo>
                  <a:lnTo>
                    <a:pt x="60" y="101"/>
                  </a:lnTo>
                  <a:lnTo>
                    <a:pt x="61" y="101"/>
                  </a:lnTo>
                  <a:lnTo>
                    <a:pt x="61" y="101"/>
                  </a:lnTo>
                  <a:lnTo>
                    <a:pt x="61" y="101"/>
                  </a:lnTo>
                  <a:lnTo>
                    <a:pt x="61" y="99"/>
                  </a:lnTo>
                  <a:lnTo>
                    <a:pt x="61" y="99"/>
                  </a:lnTo>
                  <a:lnTo>
                    <a:pt x="61" y="99"/>
                  </a:lnTo>
                  <a:lnTo>
                    <a:pt x="61" y="99"/>
                  </a:lnTo>
                  <a:lnTo>
                    <a:pt x="63" y="99"/>
                  </a:lnTo>
                  <a:lnTo>
                    <a:pt x="63" y="96"/>
                  </a:lnTo>
                  <a:lnTo>
                    <a:pt x="63" y="96"/>
                  </a:lnTo>
                  <a:lnTo>
                    <a:pt x="63" y="96"/>
                  </a:lnTo>
                  <a:lnTo>
                    <a:pt x="63" y="96"/>
                  </a:lnTo>
                  <a:lnTo>
                    <a:pt x="63" y="96"/>
                  </a:lnTo>
                  <a:lnTo>
                    <a:pt x="66" y="95"/>
                  </a:lnTo>
                  <a:lnTo>
                    <a:pt x="66" y="95"/>
                  </a:lnTo>
                  <a:lnTo>
                    <a:pt x="66" y="95"/>
                  </a:lnTo>
                  <a:lnTo>
                    <a:pt x="66" y="95"/>
                  </a:lnTo>
                  <a:lnTo>
                    <a:pt x="66" y="95"/>
                  </a:lnTo>
                  <a:lnTo>
                    <a:pt x="66" y="95"/>
                  </a:lnTo>
                  <a:lnTo>
                    <a:pt x="67" y="93"/>
                  </a:lnTo>
                  <a:lnTo>
                    <a:pt x="67" y="93"/>
                  </a:lnTo>
                  <a:lnTo>
                    <a:pt x="67" y="93"/>
                  </a:lnTo>
                  <a:lnTo>
                    <a:pt x="67" y="93"/>
                  </a:lnTo>
                  <a:lnTo>
                    <a:pt x="67" y="93"/>
                  </a:lnTo>
                  <a:lnTo>
                    <a:pt x="67" y="90"/>
                  </a:lnTo>
                  <a:lnTo>
                    <a:pt x="67" y="90"/>
                  </a:lnTo>
                  <a:lnTo>
                    <a:pt x="69" y="90"/>
                  </a:lnTo>
                  <a:lnTo>
                    <a:pt x="69" y="90"/>
                  </a:lnTo>
                  <a:lnTo>
                    <a:pt x="69" y="90"/>
                  </a:lnTo>
                  <a:lnTo>
                    <a:pt x="69" y="90"/>
                  </a:lnTo>
                  <a:lnTo>
                    <a:pt x="69" y="89"/>
                  </a:lnTo>
                  <a:lnTo>
                    <a:pt x="69" y="89"/>
                  </a:lnTo>
                  <a:lnTo>
                    <a:pt x="72" y="89"/>
                  </a:lnTo>
                  <a:lnTo>
                    <a:pt x="72" y="89"/>
                  </a:lnTo>
                  <a:lnTo>
                    <a:pt x="72" y="89"/>
                  </a:lnTo>
                  <a:lnTo>
                    <a:pt x="72" y="87"/>
                  </a:lnTo>
                  <a:lnTo>
                    <a:pt x="72" y="87"/>
                  </a:lnTo>
                  <a:lnTo>
                    <a:pt x="72" y="87"/>
                  </a:lnTo>
                  <a:lnTo>
                    <a:pt x="73" y="87"/>
                  </a:lnTo>
                  <a:lnTo>
                    <a:pt x="73" y="87"/>
                  </a:lnTo>
                  <a:lnTo>
                    <a:pt x="73" y="84"/>
                  </a:lnTo>
                  <a:lnTo>
                    <a:pt x="73" y="84"/>
                  </a:lnTo>
                  <a:lnTo>
                    <a:pt x="73" y="84"/>
                  </a:lnTo>
                  <a:lnTo>
                    <a:pt x="73" y="84"/>
                  </a:lnTo>
                  <a:lnTo>
                    <a:pt x="75" y="84"/>
                  </a:lnTo>
                  <a:lnTo>
                    <a:pt x="75" y="84"/>
                  </a:lnTo>
                  <a:lnTo>
                    <a:pt x="75" y="83"/>
                  </a:lnTo>
                  <a:lnTo>
                    <a:pt x="75" y="83"/>
                  </a:lnTo>
                  <a:lnTo>
                    <a:pt x="75" y="83"/>
                  </a:lnTo>
                  <a:lnTo>
                    <a:pt x="75" y="83"/>
                  </a:lnTo>
                  <a:lnTo>
                    <a:pt x="77" y="83"/>
                  </a:lnTo>
                  <a:lnTo>
                    <a:pt x="77" y="80"/>
                  </a:lnTo>
                  <a:lnTo>
                    <a:pt x="77" y="80"/>
                  </a:lnTo>
                  <a:lnTo>
                    <a:pt x="77" y="80"/>
                  </a:lnTo>
                  <a:lnTo>
                    <a:pt x="77" y="80"/>
                  </a:lnTo>
                  <a:lnTo>
                    <a:pt x="77" y="80"/>
                  </a:lnTo>
                  <a:lnTo>
                    <a:pt x="79" y="80"/>
                  </a:lnTo>
                  <a:lnTo>
                    <a:pt x="79" y="79"/>
                  </a:lnTo>
                  <a:lnTo>
                    <a:pt x="79" y="79"/>
                  </a:lnTo>
                  <a:lnTo>
                    <a:pt x="79" y="79"/>
                  </a:lnTo>
                  <a:lnTo>
                    <a:pt x="79" y="79"/>
                  </a:lnTo>
                  <a:lnTo>
                    <a:pt x="79" y="79"/>
                  </a:lnTo>
                  <a:lnTo>
                    <a:pt x="82" y="79"/>
                  </a:lnTo>
                  <a:lnTo>
                    <a:pt x="82" y="77"/>
                  </a:lnTo>
                  <a:lnTo>
                    <a:pt x="82" y="77"/>
                  </a:lnTo>
                  <a:lnTo>
                    <a:pt x="82" y="77"/>
                  </a:lnTo>
                  <a:lnTo>
                    <a:pt x="82" y="77"/>
                  </a:lnTo>
                  <a:lnTo>
                    <a:pt x="83" y="77"/>
                  </a:lnTo>
                  <a:lnTo>
                    <a:pt x="83" y="74"/>
                  </a:lnTo>
                  <a:lnTo>
                    <a:pt x="83" y="74"/>
                  </a:lnTo>
                  <a:lnTo>
                    <a:pt x="83" y="74"/>
                  </a:lnTo>
                  <a:lnTo>
                    <a:pt x="83" y="74"/>
                  </a:lnTo>
                  <a:lnTo>
                    <a:pt x="83" y="74"/>
                  </a:lnTo>
                  <a:lnTo>
                    <a:pt x="85" y="74"/>
                  </a:lnTo>
                  <a:lnTo>
                    <a:pt x="85" y="73"/>
                  </a:lnTo>
                  <a:lnTo>
                    <a:pt x="85" y="73"/>
                  </a:lnTo>
                  <a:lnTo>
                    <a:pt x="85" y="73"/>
                  </a:lnTo>
                  <a:lnTo>
                    <a:pt x="85" y="73"/>
                  </a:lnTo>
                  <a:lnTo>
                    <a:pt x="85" y="73"/>
                  </a:lnTo>
                  <a:lnTo>
                    <a:pt x="88" y="73"/>
                  </a:lnTo>
                  <a:lnTo>
                    <a:pt x="88" y="71"/>
                  </a:lnTo>
                  <a:lnTo>
                    <a:pt x="88" y="71"/>
                  </a:lnTo>
                  <a:lnTo>
                    <a:pt x="88" y="71"/>
                  </a:lnTo>
                  <a:lnTo>
                    <a:pt x="88" y="71"/>
                  </a:lnTo>
                  <a:lnTo>
                    <a:pt x="89" y="71"/>
                  </a:lnTo>
                  <a:lnTo>
                    <a:pt x="89" y="71"/>
                  </a:lnTo>
                  <a:lnTo>
                    <a:pt x="89" y="68"/>
                  </a:lnTo>
                  <a:lnTo>
                    <a:pt x="89" y="68"/>
                  </a:lnTo>
                  <a:lnTo>
                    <a:pt x="89" y="68"/>
                  </a:lnTo>
                  <a:lnTo>
                    <a:pt x="89" y="68"/>
                  </a:lnTo>
                  <a:lnTo>
                    <a:pt x="91" y="68"/>
                  </a:lnTo>
                  <a:lnTo>
                    <a:pt x="91" y="67"/>
                  </a:lnTo>
                  <a:lnTo>
                    <a:pt x="91" y="67"/>
                  </a:lnTo>
                  <a:lnTo>
                    <a:pt x="91" y="67"/>
                  </a:lnTo>
                  <a:lnTo>
                    <a:pt x="91" y="67"/>
                  </a:lnTo>
                  <a:lnTo>
                    <a:pt x="93" y="67"/>
                  </a:lnTo>
                  <a:lnTo>
                    <a:pt x="93" y="67"/>
                  </a:lnTo>
                  <a:lnTo>
                    <a:pt x="93" y="67"/>
                  </a:lnTo>
                  <a:lnTo>
                    <a:pt x="93" y="65"/>
                  </a:lnTo>
                  <a:lnTo>
                    <a:pt x="93" y="65"/>
                  </a:lnTo>
                  <a:lnTo>
                    <a:pt x="93" y="65"/>
                  </a:lnTo>
                  <a:lnTo>
                    <a:pt x="95" y="65"/>
                  </a:lnTo>
                  <a:lnTo>
                    <a:pt x="95" y="65"/>
                  </a:lnTo>
                  <a:lnTo>
                    <a:pt x="95" y="65"/>
                  </a:lnTo>
                  <a:lnTo>
                    <a:pt x="95" y="63"/>
                  </a:lnTo>
                  <a:lnTo>
                    <a:pt x="95" y="63"/>
                  </a:lnTo>
                  <a:lnTo>
                    <a:pt x="97" y="63"/>
                  </a:lnTo>
                  <a:lnTo>
                    <a:pt x="97" y="63"/>
                  </a:lnTo>
                  <a:lnTo>
                    <a:pt x="97" y="63"/>
                  </a:lnTo>
                  <a:lnTo>
                    <a:pt x="97" y="63"/>
                  </a:lnTo>
                  <a:lnTo>
                    <a:pt x="97" y="61"/>
                  </a:lnTo>
                  <a:lnTo>
                    <a:pt x="97" y="61"/>
                  </a:lnTo>
                  <a:lnTo>
                    <a:pt x="99" y="61"/>
                  </a:lnTo>
                  <a:lnTo>
                    <a:pt x="99" y="61"/>
                  </a:lnTo>
                  <a:lnTo>
                    <a:pt x="99" y="61"/>
                  </a:lnTo>
                  <a:lnTo>
                    <a:pt x="99" y="61"/>
                  </a:lnTo>
                  <a:lnTo>
                    <a:pt x="99" y="58"/>
                  </a:lnTo>
                  <a:lnTo>
                    <a:pt x="101" y="58"/>
                  </a:lnTo>
                  <a:lnTo>
                    <a:pt x="101" y="58"/>
                  </a:lnTo>
                  <a:lnTo>
                    <a:pt x="101" y="58"/>
                  </a:lnTo>
                  <a:lnTo>
                    <a:pt x="101" y="58"/>
                  </a:lnTo>
                  <a:lnTo>
                    <a:pt x="101" y="58"/>
                  </a:lnTo>
                  <a:lnTo>
                    <a:pt x="103" y="57"/>
                  </a:lnTo>
                  <a:lnTo>
                    <a:pt x="103" y="57"/>
                  </a:lnTo>
                  <a:lnTo>
                    <a:pt x="103" y="57"/>
                  </a:lnTo>
                  <a:lnTo>
                    <a:pt x="103" y="57"/>
                  </a:lnTo>
                  <a:lnTo>
                    <a:pt x="103" y="57"/>
                  </a:lnTo>
                  <a:lnTo>
                    <a:pt x="105" y="57"/>
                  </a:lnTo>
                  <a:lnTo>
                    <a:pt x="105" y="57"/>
                  </a:lnTo>
                  <a:lnTo>
                    <a:pt x="105" y="55"/>
                  </a:lnTo>
                  <a:lnTo>
                    <a:pt x="105" y="55"/>
                  </a:lnTo>
                  <a:lnTo>
                    <a:pt x="105" y="55"/>
                  </a:lnTo>
                  <a:lnTo>
                    <a:pt x="107" y="55"/>
                  </a:lnTo>
                  <a:lnTo>
                    <a:pt x="107" y="55"/>
                  </a:lnTo>
                  <a:lnTo>
                    <a:pt x="107" y="55"/>
                  </a:lnTo>
                  <a:lnTo>
                    <a:pt x="107" y="55"/>
                  </a:lnTo>
                  <a:lnTo>
                    <a:pt x="107" y="52"/>
                  </a:lnTo>
                  <a:lnTo>
                    <a:pt x="108" y="52"/>
                  </a:lnTo>
                  <a:lnTo>
                    <a:pt x="108" y="52"/>
                  </a:lnTo>
                  <a:lnTo>
                    <a:pt x="108" y="52"/>
                  </a:lnTo>
                  <a:lnTo>
                    <a:pt x="108" y="52"/>
                  </a:lnTo>
                  <a:lnTo>
                    <a:pt x="108" y="52"/>
                  </a:lnTo>
                  <a:lnTo>
                    <a:pt x="108" y="52"/>
                  </a:lnTo>
                  <a:lnTo>
                    <a:pt x="111" y="51"/>
                  </a:lnTo>
                  <a:lnTo>
                    <a:pt x="113" y="49"/>
                  </a:lnTo>
                  <a:lnTo>
                    <a:pt x="113" y="49"/>
                  </a:lnTo>
                  <a:lnTo>
                    <a:pt x="113" y="49"/>
                  </a:lnTo>
                  <a:lnTo>
                    <a:pt x="114" y="49"/>
                  </a:lnTo>
                  <a:lnTo>
                    <a:pt x="114" y="49"/>
                  </a:lnTo>
                  <a:lnTo>
                    <a:pt x="114" y="47"/>
                  </a:lnTo>
                  <a:lnTo>
                    <a:pt x="114" y="47"/>
                  </a:lnTo>
                  <a:lnTo>
                    <a:pt x="117" y="47"/>
                  </a:lnTo>
                  <a:lnTo>
                    <a:pt x="117" y="47"/>
                  </a:lnTo>
                  <a:lnTo>
                    <a:pt x="117" y="47"/>
                  </a:lnTo>
                  <a:lnTo>
                    <a:pt x="117" y="47"/>
                  </a:lnTo>
                  <a:lnTo>
                    <a:pt x="117" y="45"/>
                  </a:lnTo>
                  <a:lnTo>
                    <a:pt x="119" y="45"/>
                  </a:lnTo>
                  <a:lnTo>
                    <a:pt x="119" y="45"/>
                  </a:lnTo>
                  <a:lnTo>
                    <a:pt x="119" y="45"/>
                  </a:lnTo>
                  <a:lnTo>
                    <a:pt x="119" y="45"/>
                  </a:lnTo>
                  <a:lnTo>
                    <a:pt x="124" y="41"/>
                  </a:lnTo>
                  <a:lnTo>
                    <a:pt x="127" y="41"/>
                  </a:lnTo>
                  <a:lnTo>
                    <a:pt x="129" y="39"/>
                  </a:lnTo>
                  <a:lnTo>
                    <a:pt x="130" y="37"/>
                  </a:lnTo>
                  <a:lnTo>
                    <a:pt x="133" y="35"/>
                  </a:lnTo>
                  <a:lnTo>
                    <a:pt x="136" y="35"/>
                  </a:lnTo>
                  <a:lnTo>
                    <a:pt x="139" y="33"/>
                  </a:lnTo>
                  <a:lnTo>
                    <a:pt x="140" y="32"/>
                  </a:lnTo>
                  <a:lnTo>
                    <a:pt x="142" y="32"/>
                  </a:lnTo>
                  <a:lnTo>
                    <a:pt x="146" y="29"/>
                  </a:lnTo>
                  <a:lnTo>
                    <a:pt x="146" y="29"/>
                  </a:lnTo>
                  <a:lnTo>
                    <a:pt x="149" y="29"/>
                  </a:lnTo>
                  <a:lnTo>
                    <a:pt x="152" y="29"/>
                  </a:lnTo>
                  <a:lnTo>
                    <a:pt x="152" y="29"/>
                  </a:lnTo>
                  <a:lnTo>
                    <a:pt x="158" y="27"/>
                  </a:lnTo>
                  <a:lnTo>
                    <a:pt x="156" y="29"/>
                  </a:lnTo>
                  <a:lnTo>
                    <a:pt x="151" y="32"/>
                  </a:lnTo>
                  <a:lnTo>
                    <a:pt x="155" y="32"/>
                  </a:lnTo>
                  <a:lnTo>
                    <a:pt x="155" y="32"/>
                  </a:lnTo>
                  <a:lnTo>
                    <a:pt x="156" y="29"/>
                  </a:lnTo>
                  <a:lnTo>
                    <a:pt x="156" y="29"/>
                  </a:lnTo>
                  <a:lnTo>
                    <a:pt x="158" y="29"/>
                  </a:lnTo>
                  <a:lnTo>
                    <a:pt x="162" y="27"/>
                  </a:lnTo>
                  <a:lnTo>
                    <a:pt x="162" y="27"/>
                  </a:lnTo>
                  <a:lnTo>
                    <a:pt x="164" y="26"/>
                  </a:lnTo>
                  <a:lnTo>
                    <a:pt x="167" y="26"/>
                  </a:lnTo>
                  <a:lnTo>
                    <a:pt x="168" y="26"/>
                  </a:lnTo>
                  <a:lnTo>
                    <a:pt x="170" y="23"/>
                  </a:lnTo>
                  <a:lnTo>
                    <a:pt x="172" y="23"/>
                  </a:lnTo>
                  <a:lnTo>
                    <a:pt x="174" y="23"/>
                  </a:lnTo>
                  <a:lnTo>
                    <a:pt x="178" y="21"/>
                  </a:lnTo>
                  <a:lnTo>
                    <a:pt x="178" y="21"/>
                  </a:lnTo>
                  <a:lnTo>
                    <a:pt x="183" y="21"/>
                  </a:lnTo>
                  <a:lnTo>
                    <a:pt x="184" y="21"/>
                  </a:lnTo>
                  <a:lnTo>
                    <a:pt x="186" y="21"/>
                  </a:lnTo>
                  <a:lnTo>
                    <a:pt x="189" y="21"/>
                  </a:lnTo>
                  <a:lnTo>
                    <a:pt x="189" y="21"/>
                  </a:lnTo>
                  <a:lnTo>
                    <a:pt x="189" y="21"/>
                  </a:lnTo>
                  <a:lnTo>
                    <a:pt x="189" y="21"/>
                  </a:lnTo>
                  <a:lnTo>
                    <a:pt x="189" y="19"/>
                  </a:lnTo>
                  <a:lnTo>
                    <a:pt x="190" y="21"/>
                  </a:lnTo>
                  <a:lnTo>
                    <a:pt x="194" y="19"/>
                  </a:lnTo>
                  <a:lnTo>
                    <a:pt x="200" y="19"/>
                  </a:lnTo>
                  <a:lnTo>
                    <a:pt x="202" y="19"/>
                  </a:lnTo>
                  <a:lnTo>
                    <a:pt x="202" y="19"/>
                  </a:lnTo>
                  <a:lnTo>
                    <a:pt x="205" y="19"/>
                  </a:lnTo>
                  <a:lnTo>
                    <a:pt x="205" y="19"/>
                  </a:lnTo>
                  <a:lnTo>
                    <a:pt x="206" y="19"/>
                  </a:lnTo>
                  <a:lnTo>
                    <a:pt x="206" y="17"/>
                  </a:lnTo>
                  <a:lnTo>
                    <a:pt x="208" y="17"/>
                  </a:lnTo>
                  <a:lnTo>
                    <a:pt x="209" y="17"/>
                  </a:lnTo>
                  <a:lnTo>
                    <a:pt x="214" y="16"/>
                  </a:lnTo>
                  <a:lnTo>
                    <a:pt x="220" y="16"/>
                  </a:lnTo>
                  <a:lnTo>
                    <a:pt x="222" y="16"/>
                  </a:lnTo>
                  <a:lnTo>
                    <a:pt x="225" y="13"/>
                  </a:lnTo>
                  <a:lnTo>
                    <a:pt x="230" y="13"/>
                  </a:lnTo>
                  <a:lnTo>
                    <a:pt x="236" y="11"/>
                  </a:lnTo>
                  <a:lnTo>
                    <a:pt x="237" y="11"/>
                  </a:lnTo>
                  <a:lnTo>
                    <a:pt x="240" y="11"/>
                  </a:lnTo>
                  <a:lnTo>
                    <a:pt x="240" y="10"/>
                  </a:lnTo>
                  <a:lnTo>
                    <a:pt x="241" y="10"/>
                  </a:lnTo>
                  <a:lnTo>
                    <a:pt x="244" y="10"/>
                  </a:lnTo>
                  <a:lnTo>
                    <a:pt x="247" y="7"/>
                  </a:lnTo>
                  <a:lnTo>
                    <a:pt x="247" y="7"/>
                  </a:lnTo>
                  <a:lnTo>
                    <a:pt x="247" y="10"/>
                  </a:lnTo>
                  <a:lnTo>
                    <a:pt x="247" y="10"/>
                  </a:lnTo>
                  <a:lnTo>
                    <a:pt x="250" y="10"/>
                  </a:lnTo>
                  <a:lnTo>
                    <a:pt x="250" y="7"/>
                  </a:lnTo>
                  <a:lnTo>
                    <a:pt x="253" y="7"/>
                  </a:lnTo>
                  <a:lnTo>
                    <a:pt x="252" y="5"/>
                  </a:lnTo>
                  <a:lnTo>
                    <a:pt x="253" y="5"/>
                  </a:lnTo>
                  <a:lnTo>
                    <a:pt x="253" y="5"/>
                  </a:lnTo>
                  <a:lnTo>
                    <a:pt x="257" y="4"/>
                  </a:lnTo>
                  <a:lnTo>
                    <a:pt x="257" y="4"/>
                  </a:lnTo>
                  <a:lnTo>
                    <a:pt x="259" y="1"/>
                  </a:lnTo>
                  <a:lnTo>
                    <a:pt x="262" y="1"/>
                  </a:lnTo>
                  <a:lnTo>
                    <a:pt x="263" y="1"/>
                  </a:lnTo>
                  <a:lnTo>
                    <a:pt x="268" y="1"/>
                  </a:lnTo>
                  <a:lnTo>
                    <a:pt x="269" y="0"/>
                  </a:lnTo>
                  <a:lnTo>
                    <a:pt x="272" y="0"/>
                  </a:lnTo>
                  <a:lnTo>
                    <a:pt x="273" y="0"/>
                  </a:lnTo>
                  <a:lnTo>
                    <a:pt x="275" y="0"/>
                  </a:lnTo>
                  <a:lnTo>
                    <a:pt x="272" y="1"/>
                  </a:lnTo>
                  <a:lnTo>
                    <a:pt x="269" y="1"/>
                  </a:lnTo>
                  <a:lnTo>
                    <a:pt x="268" y="1"/>
                  </a:lnTo>
                  <a:lnTo>
                    <a:pt x="265" y="1"/>
                  </a:lnTo>
                  <a:lnTo>
                    <a:pt x="262" y="4"/>
                  </a:lnTo>
                  <a:lnTo>
                    <a:pt x="262" y="4"/>
                  </a:lnTo>
                  <a:lnTo>
                    <a:pt x="263" y="5"/>
                  </a:lnTo>
                  <a:lnTo>
                    <a:pt x="268" y="4"/>
                  </a:lnTo>
                  <a:lnTo>
                    <a:pt x="269" y="5"/>
                  </a:lnTo>
                  <a:lnTo>
                    <a:pt x="273" y="4"/>
                  </a:lnTo>
                  <a:lnTo>
                    <a:pt x="273" y="5"/>
                  </a:lnTo>
                  <a:lnTo>
                    <a:pt x="273" y="5"/>
                  </a:lnTo>
                  <a:lnTo>
                    <a:pt x="278" y="5"/>
                  </a:lnTo>
                  <a:lnTo>
                    <a:pt x="281" y="5"/>
                  </a:lnTo>
                  <a:lnTo>
                    <a:pt x="279" y="7"/>
                  </a:lnTo>
                  <a:lnTo>
                    <a:pt x="284" y="7"/>
                  </a:lnTo>
                  <a:lnTo>
                    <a:pt x="284" y="7"/>
                  </a:lnTo>
                  <a:lnTo>
                    <a:pt x="281" y="10"/>
                  </a:lnTo>
                  <a:lnTo>
                    <a:pt x="279" y="11"/>
                  </a:lnTo>
                  <a:lnTo>
                    <a:pt x="278" y="11"/>
                  </a:lnTo>
                  <a:lnTo>
                    <a:pt x="272" y="11"/>
                  </a:lnTo>
                  <a:lnTo>
                    <a:pt x="272" y="13"/>
                  </a:lnTo>
                  <a:lnTo>
                    <a:pt x="275" y="13"/>
                  </a:lnTo>
                  <a:lnTo>
                    <a:pt x="275" y="13"/>
                  </a:lnTo>
                  <a:lnTo>
                    <a:pt x="278" y="13"/>
                  </a:lnTo>
                  <a:lnTo>
                    <a:pt x="284" y="13"/>
                  </a:lnTo>
                  <a:lnTo>
                    <a:pt x="285" y="13"/>
                  </a:lnTo>
                  <a:lnTo>
                    <a:pt x="284" y="16"/>
                  </a:lnTo>
                  <a:lnTo>
                    <a:pt x="287" y="16"/>
                  </a:lnTo>
                  <a:lnTo>
                    <a:pt x="281" y="17"/>
                  </a:lnTo>
                  <a:lnTo>
                    <a:pt x="279" y="17"/>
                  </a:lnTo>
                  <a:lnTo>
                    <a:pt x="279" y="16"/>
                  </a:lnTo>
                  <a:lnTo>
                    <a:pt x="275" y="16"/>
                  </a:lnTo>
                  <a:lnTo>
                    <a:pt x="273" y="17"/>
                  </a:lnTo>
                  <a:lnTo>
                    <a:pt x="275" y="17"/>
                  </a:lnTo>
                  <a:lnTo>
                    <a:pt x="279" y="17"/>
                  </a:lnTo>
                  <a:lnTo>
                    <a:pt x="279" y="19"/>
                  </a:lnTo>
                  <a:lnTo>
                    <a:pt x="284" y="21"/>
                  </a:lnTo>
                  <a:lnTo>
                    <a:pt x="284" y="21"/>
                  </a:lnTo>
                  <a:lnTo>
                    <a:pt x="279" y="21"/>
                  </a:lnTo>
                  <a:lnTo>
                    <a:pt x="278" y="23"/>
                  </a:lnTo>
                  <a:lnTo>
                    <a:pt x="278" y="23"/>
                  </a:lnTo>
                  <a:lnTo>
                    <a:pt x="275" y="26"/>
                  </a:lnTo>
                  <a:lnTo>
                    <a:pt x="273" y="26"/>
                  </a:lnTo>
                  <a:lnTo>
                    <a:pt x="272" y="27"/>
                  </a:lnTo>
                  <a:lnTo>
                    <a:pt x="269" y="27"/>
                  </a:lnTo>
                  <a:lnTo>
                    <a:pt x="268" y="27"/>
                  </a:lnTo>
                  <a:lnTo>
                    <a:pt x="265" y="27"/>
                  </a:lnTo>
                  <a:lnTo>
                    <a:pt x="263" y="27"/>
                  </a:lnTo>
                  <a:lnTo>
                    <a:pt x="259" y="27"/>
                  </a:lnTo>
                  <a:lnTo>
                    <a:pt x="259" y="27"/>
                  </a:lnTo>
                  <a:lnTo>
                    <a:pt x="253" y="27"/>
                  </a:lnTo>
                  <a:lnTo>
                    <a:pt x="252" y="27"/>
                  </a:lnTo>
                  <a:lnTo>
                    <a:pt x="247" y="29"/>
                  </a:lnTo>
                  <a:lnTo>
                    <a:pt x="246" y="29"/>
                  </a:lnTo>
                  <a:lnTo>
                    <a:pt x="244" y="29"/>
                  </a:lnTo>
                  <a:lnTo>
                    <a:pt x="240" y="29"/>
                  </a:lnTo>
                  <a:lnTo>
                    <a:pt x="236" y="32"/>
                  </a:lnTo>
                  <a:lnTo>
                    <a:pt x="236" y="32"/>
                  </a:lnTo>
                  <a:lnTo>
                    <a:pt x="231" y="32"/>
                  </a:lnTo>
                  <a:lnTo>
                    <a:pt x="228" y="32"/>
                  </a:lnTo>
                  <a:lnTo>
                    <a:pt x="228" y="33"/>
                  </a:lnTo>
                  <a:lnTo>
                    <a:pt x="224" y="37"/>
                  </a:lnTo>
                  <a:lnTo>
                    <a:pt x="222" y="39"/>
                  </a:lnTo>
                  <a:lnTo>
                    <a:pt x="220" y="39"/>
                  </a:lnTo>
                  <a:lnTo>
                    <a:pt x="218" y="39"/>
                  </a:lnTo>
                  <a:lnTo>
                    <a:pt x="216" y="41"/>
                  </a:lnTo>
                  <a:lnTo>
                    <a:pt x="212" y="43"/>
                  </a:lnTo>
                  <a:lnTo>
                    <a:pt x="208" y="45"/>
                  </a:lnTo>
                  <a:lnTo>
                    <a:pt x="205" y="47"/>
                  </a:lnTo>
                  <a:lnTo>
                    <a:pt x="200" y="49"/>
                  </a:lnTo>
                  <a:lnTo>
                    <a:pt x="198" y="49"/>
                  </a:lnTo>
                  <a:lnTo>
                    <a:pt x="198" y="49"/>
                  </a:lnTo>
                  <a:lnTo>
                    <a:pt x="196" y="49"/>
                  </a:lnTo>
                  <a:lnTo>
                    <a:pt x="194" y="51"/>
                  </a:lnTo>
                  <a:lnTo>
                    <a:pt x="192" y="52"/>
                  </a:lnTo>
                  <a:lnTo>
                    <a:pt x="189" y="57"/>
                  </a:lnTo>
                  <a:lnTo>
                    <a:pt x="190" y="57"/>
                  </a:lnTo>
                  <a:lnTo>
                    <a:pt x="192" y="57"/>
                  </a:lnTo>
                  <a:lnTo>
                    <a:pt x="192" y="58"/>
                  </a:lnTo>
                  <a:lnTo>
                    <a:pt x="186" y="61"/>
                  </a:lnTo>
                  <a:lnTo>
                    <a:pt x="184" y="61"/>
                  </a:lnTo>
                  <a:lnTo>
                    <a:pt x="183" y="63"/>
                  </a:lnTo>
                  <a:lnTo>
                    <a:pt x="183" y="65"/>
                  </a:lnTo>
                  <a:lnTo>
                    <a:pt x="180" y="68"/>
                  </a:lnTo>
                  <a:lnTo>
                    <a:pt x="183" y="67"/>
                  </a:lnTo>
                  <a:lnTo>
                    <a:pt x="183" y="68"/>
                  </a:lnTo>
                  <a:lnTo>
                    <a:pt x="178" y="71"/>
                  </a:lnTo>
                  <a:lnTo>
                    <a:pt x="178" y="73"/>
                  </a:lnTo>
                  <a:lnTo>
                    <a:pt x="180" y="74"/>
                  </a:lnTo>
                  <a:lnTo>
                    <a:pt x="184" y="73"/>
                  </a:lnTo>
                  <a:lnTo>
                    <a:pt x="189" y="71"/>
                  </a:lnTo>
                  <a:lnTo>
                    <a:pt x="190" y="71"/>
                  </a:lnTo>
                  <a:lnTo>
                    <a:pt x="194" y="71"/>
                  </a:lnTo>
                  <a:lnTo>
                    <a:pt x="194" y="73"/>
                  </a:lnTo>
                  <a:lnTo>
                    <a:pt x="192" y="74"/>
                  </a:lnTo>
                  <a:lnTo>
                    <a:pt x="190" y="74"/>
                  </a:lnTo>
                  <a:lnTo>
                    <a:pt x="186" y="77"/>
                  </a:lnTo>
                  <a:lnTo>
                    <a:pt x="184" y="74"/>
                  </a:lnTo>
                  <a:lnTo>
                    <a:pt x="183" y="79"/>
                  </a:lnTo>
                  <a:lnTo>
                    <a:pt x="183" y="79"/>
                  </a:lnTo>
                  <a:close/>
                  <a:moveTo>
                    <a:pt x="85" y="115"/>
                  </a:moveTo>
                  <a:lnTo>
                    <a:pt x="83" y="117"/>
                  </a:lnTo>
                  <a:lnTo>
                    <a:pt x="83" y="115"/>
                  </a:lnTo>
                  <a:lnTo>
                    <a:pt x="83" y="117"/>
                  </a:lnTo>
                  <a:lnTo>
                    <a:pt x="83" y="115"/>
                  </a:lnTo>
                  <a:lnTo>
                    <a:pt x="83" y="112"/>
                  </a:lnTo>
                  <a:lnTo>
                    <a:pt x="83" y="112"/>
                  </a:lnTo>
                  <a:lnTo>
                    <a:pt x="83" y="112"/>
                  </a:lnTo>
                  <a:lnTo>
                    <a:pt x="83" y="112"/>
                  </a:lnTo>
                  <a:lnTo>
                    <a:pt x="85" y="111"/>
                  </a:lnTo>
                  <a:lnTo>
                    <a:pt x="83" y="111"/>
                  </a:lnTo>
                  <a:lnTo>
                    <a:pt x="82" y="111"/>
                  </a:lnTo>
                  <a:lnTo>
                    <a:pt x="82" y="111"/>
                  </a:lnTo>
                  <a:lnTo>
                    <a:pt x="79" y="112"/>
                  </a:lnTo>
                  <a:lnTo>
                    <a:pt x="77" y="112"/>
                  </a:lnTo>
                  <a:lnTo>
                    <a:pt x="75" y="112"/>
                  </a:lnTo>
                  <a:lnTo>
                    <a:pt x="73" y="115"/>
                  </a:lnTo>
                  <a:lnTo>
                    <a:pt x="72" y="117"/>
                  </a:lnTo>
                  <a:lnTo>
                    <a:pt x="72" y="117"/>
                  </a:lnTo>
                  <a:lnTo>
                    <a:pt x="72" y="118"/>
                  </a:lnTo>
                  <a:lnTo>
                    <a:pt x="72" y="118"/>
                  </a:lnTo>
                  <a:lnTo>
                    <a:pt x="73" y="117"/>
                  </a:lnTo>
                  <a:lnTo>
                    <a:pt x="77" y="115"/>
                  </a:lnTo>
                  <a:lnTo>
                    <a:pt x="77" y="115"/>
                  </a:lnTo>
                  <a:lnTo>
                    <a:pt x="79" y="115"/>
                  </a:lnTo>
                  <a:lnTo>
                    <a:pt x="79" y="115"/>
                  </a:lnTo>
                  <a:lnTo>
                    <a:pt x="82" y="115"/>
                  </a:lnTo>
                  <a:lnTo>
                    <a:pt x="82" y="117"/>
                  </a:lnTo>
                  <a:lnTo>
                    <a:pt x="82" y="115"/>
                  </a:lnTo>
                  <a:lnTo>
                    <a:pt x="83" y="117"/>
                  </a:lnTo>
                  <a:lnTo>
                    <a:pt x="82" y="118"/>
                  </a:lnTo>
                  <a:lnTo>
                    <a:pt x="79" y="121"/>
                  </a:lnTo>
                  <a:lnTo>
                    <a:pt x="77" y="122"/>
                  </a:lnTo>
                  <a:lnTo>
                    <a:pt x="77" y="122"/>
                  </a:lnTo>
                  <a:lnTo>
                    <a:pt x="75" y="122"/>
                  </a:lnTo>
                  <a:lnTo>
                    <a:pt x="73" y="122"/>
                  </a:lnTo>
                  <a:lnTo>
                    <a:pt x="75" y="122"/>
                  </a:lnTo>
                  <a:lnTo>
                    <a:pt x="75" y="124"/>
                  </a:lnTo>
                  <a:lnTo>
                    <a:pt x="73" y="124"/>
                  </a:lnTo>
                  <a:lnTo>
                    <a:pt x="72" y="127"/>
                  </a:lnTo>
                  <a:lnTo>
                    <a:pt x="72" y="128"/>
                  </a:lnTo>
                  <a:lnTo>
                    <a:pt x="72" y="128"/>
                  </a:lnTo>
                  <a:lnTo>
                    <a:pt x="73" y="128"/>
                  </a:lnTo>
                  <a:lnTo>
                    <a:pt x="75" y="127"/>
                  </a:lnTo>
                  <a:lnTo>
                    <a:pt x="77" y="127"/>
                  </a:lnTo>
                  <a:lnTo>
                    <a:pt x="77" y="128"/>
                  </a:lnTo>
                  <a:lnTo>
                    <a:pt x="75" y="130"/>
                  </a:lnTo>
                  <a:lnTo>
                    <a:pt x="75" y="130"/>
                  </a:lnTo>
                  <a:lnTo>
                    <a:pt x="79" y="128"/>
                  </a:lnTo>
                  <a:lnTo>
                    <a:pt x="79" y="128"/>
                  </a:lnTo>
                  <a:lnTo>
                    <a:pt x="82" y="127"/>
                  </a:lnTo>
                  <a:lnTo>
                    <a:pt x="82" y="124"/>
                  </a:lnTo>
                  <a:lnTo>
                    <a:pt x="83" y="121"/>
                  </a:lnTo>
                  <a:lnTo>
                    <a:pt x="83" y="121"/>
                  </a:lnTo>
                  <a:lnTo>
                    <a:pt x="83" y="117"/>
                  </a:lnTo>
                  <a:lnTo>
                    <a:pt x="85" y="117"/>
                  </a:lnTo>
                  <a:lnTo>
                    <a:pt x="85" y="115"/>
                  </a:lnTo>
                  <a:lnTo>
                    <a:pt x="85" y="115"/>
                  </a:lnTo>
                  <a:lnTo>
                    <a:pt x="88" y="112"/>
                  </a:lnTo>
                  <a:lnTo>
                    <a:pt x="89" y="112"/>
                  </a:lnTo>
                  <a:lnTo>
                    <a:pt x="91" y="112"/>
                  </a:lnTo>
                  <a:lnTo>
                    <a:pt x="91" y="111"/>
                  </a:lnTo>
                  <a:lnTo>
                    <a:pt x="91" y="108"/>
                  </a:lnTo>
                  <a:lnTo>
                    <a:pt x="93" y="106"/>
                  </a:lnTo>
                  <a:lnTo>
                    <a:pt x="95" y="105"/>
                  </a:lnTo>
                  <a:lnTo>
                    <a:pt x="97" y="102"/>
                  </a:lnTo>
                  <a:lnTo>
                    <a:pt x="97" y="101"/>
                  </a:lnTo>
                  <a:lnTo>
                    <a:pt x="95" y="101"/>
                  </a:lnTo>
                  <a:lnTo>
                    <a:pt x="95" y="101"/>
                  </a:lnTo>
                  <a:lnTo>
                    <a:pt x="95" y="101"/>
                  </a:lnTo>
                  <a:lnTo>
                    <a:pt x="93" y="101"/>
                  </a:lnTo>
                  <a:lnTo>
                    <a:pt x="93" y="99"/>
                  </a:lnTo>
                  <a:lnTo>
                    <a:pt x="93" y="99"/>
                  </a:lnTo>
                  <a:lnTo>
                    <a:pt x="93" y="95"/>
                  </a:lnTo>
                  <a:lnTo>
                    <a:pt x="91" y="96"/>
                  </a:lnTo>
                  <a:lnTo>
                    <a:pt x="91" y="99"/>
                  </a:lnTo>
                  <a:lnTo>
                    <a:pt x="89" y="101"/>
                  </a:lnTo>
                  <a:lnTo>
                    <a:pt x="91" y="101"/>
                  </a:lnTo>
                  <a:lnTo>
                    <a:pt x="89" y="102"/>
                  </a:lnTo>
                  <a:lnTo>
                    <a:pt x="91" y="102"/>
                  </a:lnTo>
                  <a:lnTo>
                    <a:pt x="89" y="105"/>
                  </a:lnTo>
                  <a:lnTo>
                    <a:pt x="88" y="106"/>
                  </a:lnTo>
                  <a:lnTo>
                    <a:pt x="88" y="108"/>
                  </a:lnTo>
                  <a:lnTo>
                    <a:pt x="85" y="111"/>
                  </a:lnTo>
                  <a:lnTo>
                    <a:pt x="88" y="111"/>
                  </a:lnTo>
                  <a:lnTo>
                    <a:pt x="85" y="112"/>
                  </a:lnTo>
                  <a:lnTo>
                    <a:pt x="85" y="115"/>
                  </a:lnTo>
                  <a:lnTo>
                    <a:pt x="85" y="115"/>
                  </a:lnTo>
                  <a:close/>
                  <a:moveTo>
                    <a:pt x="73" y="140"/>
                  </a:moveTo>
                  <a:lnTo>
                    <a:pt x="73" y="140"/>
                  </a:lnTo>
                  <a:lnTo>
                    <a:pt x="73" y="138"/>
                  </a:lnTo>
                  <a:lnTo>
                    <a:pt x="73" y="134"/>
                  </a:lnTo>
                  <a:lnTo>
                    <a:pt x="73" y="134"/>
                  </a:lnTo>
                  <a:lnTo>
                    <a:pt x="72" y="134"/>
                  </a:lnTo>
                  <a:lnTo>
                    <a:pt x="72" y="137"/>
                  </a:lnTo>
                  <a:lnTo>
                    <a:pt x="72" y="137"/>
                  </a:lnTo>
                  <a:lnTo>
                    <a:pt x="72" y="137"/>
                  </a:lnTo>
                  <a:lnTo>
                    <a:pt x="72" y="138"/>
                  </a:lnTo>
                  <a:lnTo>
                    <a:pt x="72" y="140"/>
                  </a:lnTo>
                  <a:lnTo>
                    <a:pt x="72" y="143"/>
                  </a:lnTo>
                  <a:lnTo>
                    <a:pt x="72" y="143"/>
                  </a:lnTo>
                  <a:lnTo>
                    <a:pt x="73" y="143"/>
                  </a:lnTo>
                  <a:lnTo>
                    <a:pt x="73" y="143"/>
                  </a:lnTo>
                  <a:lnTo>
                    <a:pt x="73" y="140"/>
                  </a:lnTo>
                  <a:lnTo>
                    <a:pt x="73" y="140"/>
                  </a:lnTo>
                  <a:close/>
                  <a:moveTo>
                    <a:pt x="69" y="134"/>
                  </a:moveTo>
                  <a:lnTo>
                    <a:pt x="69" y="134"/>
                  </a:lnTo>
                  <a:lnTo>
                    <a:pt x="69" y="130"/>
                  </a:lnTo>
                  <a:lnTo>
                    <a:pt x="69" y="130"/>
                  </a:lnTo>
                  <a:lnTo>
                    <a:pt x="69" y="130"/>
                  </a:lnTo>
                  <a:lnTo>
                    <a:pt x="69" y="128"/>
                  </a:lnTo>
                  <a:lnTo>
                    <a:pt x="69" y="127"/>
                  </a:lnTo>
                  <a:lnTo>
                    <a:pt x="67" y="127"/>
                  </a:lnTo>
                  <a:lnTo>
                    <a:pt x="67" y="130"/>
                  </a:lnTo>
                  <a:lnTo>
                    <a:pt x="67" y="133"/>
                  </a:lnTo>
                  <a:lnTo>
                    <a:pt x="67" y="133"/>
                  </a:lnTo>
                  <a:lnTo>
                    <a:pt x="67" y="137"/>
                  </a:lnTo>
                  <a:lnTo>
                    <a:pt x="67" y="137"/>
                  </a:lnTo>
                  <a:lnTo>
                    <a:pt x="69" y="138"/>
                  </a:lnTo>
                  <a:lnTo>
                    <a:pt x="69" y="137"/>
                  </a:lnTo>
                  <a:lnTo>
                    <a:pt x="69" y="134"/>
                  </a:lnTo>
                  <a:lnTo>
                    <a:pt x="69" y="134"/>
                  </a:lnTo>
                  <a:close/>
                  <a:moveTo>
                    <a:pt x="301" y="29"/>
                  </a:moveTo>
                  <a:lnTo>
                    <a:pt x="306" y="29"/>
                  </a:lnTo>
                  <a:lnTo>
                    <a:pt x="306" y="32"/>
                  </a:lnTo>
                  <a:lnTo>
                    <a:pt x="303" y="29"/>
                  </a:lnTo>
                  <a:lnTo>
                    <a:pt x="301" y="29"/>
                  </a:lnTo>
                  <a:lnTo>
                    <a:pt x="301" y="29"/>
                  </a:lnTo>
                  <a:close/>
                  <a:moveTo>
                    <a:pt x="218" y="152"/>
                  </a:moveTo>
                  <a:lnTo>
                    <a:pt x="214" y="152"/>
                  </a:lnTo>
                  <a:lnTo>
                    <a:pt x="216" y="150"/>
                  </a:lnTo>
                  <a:lnTo>
                    <a:pt x="218" y="152"/>
                  </a:lnTo>
                  <a:lnTo>
                    <a:pt x="218" y="152"/>
                  </a:lnTo>
                  <a:lnTo>
                    <a:pt x="218" y="152"/>
                  </a:lnTo>
                  <a:close/>
                  <a:moveTo>
                    <a:pt x="186" y="128"/>
                  </a:moveTo>
                  <a:lnTo>
                    <a:pt x="184" y="127"/>
                  </a:lnTo>
                  <a:lnTo>
                    <a:pt x="184" y="124"/>
                  </a:lnTo>
                  <a:lnTo>
                    <a:pt x="189" y="124"/>
                  </a:lnTo>
                  <a:lnTo>
                    <a:pt x="186" y="127"/>
                  </a:lnTo>
                  <a:lnTo>
                    <a:pt x="186" y="128"/>
                  </a:lnTo>
                  <a:lnTo>
                    <a:pt x="186" y="128"/>
                  </a:lnTo>
                  <a:close/>
                  <a:moveTo>
                    <a:pt x="183" y="73"/>
                  </a:moveTo>
                  <a:lnTo>
                    <a:pt x="180" y="71"/>
                  </a:lnTo>
                  <a:lnTo>
                    <a:pt x="183" y="68"/>
                  </a:lnTo>
                  <a:lnTo>
                    <a:pt x="184" y="67"/>
                  </a:lnTo>
                  <a:lnTo>
                    <a:pt x="189" y="68"/>
                  </a:lnTo>
                  <a:lnTo>
                    <a:pt x="186" y="68"/>
                  </a:lnTo>
                  <a:lnTo>
                    <a:pt x="184" y="71"/>
                  </a:lnTo>
                  <a:lnTo>
                    <a:pt x="183" y="73"/>
                  </a:lnTo>
                  <a:lnTo>
                    <a:pt x="183" y="73"/>
                  </a:lnTo>
                  <a:close/>
                  <a:moveTo>
                    <a:pt x="228" y="33"/>
                  </a:moveTo>
                  <a:lnTo>
                    <a:pt x="230" y="32"/>
                  </a:lnTo>
                  <a:lnTo>
                    <a:pt x="231" y="33"/>
                  </a:lnTo>
                  <a:lnTo>
                    <a:pt x="230" y="33"/>
                  </a:lnTo>
                  <a:lnTo>
                    <a:pt x="228" y="33"/>
                  </a:lnTo>
                  <a:lnTo>
                    <a:pt x="228" y="33"/>
                  </a:lnTo>
                  <a:close/>
                  <a:moveTo>
                    <a:pt x="342" y="162"/>
                  </a:moveTo>
                  <a:lnTo>
                    <a:pt x="341" y="166"/>
                  </a:lnTo>
                  <a:lnTo>
                    <a:pt x="339" y="166"/>
                  </a:lnTo>
                  <a:lnTo>
                    <a:pt x="339" y="165"/>
                  </a:lnTo>
                  <a:lnTo>
                    <a:pt x="339" y="162"/>
                  </a:lnTo>
                  <a:lnTo>
                    <a:pt x="342" y="162"/>
                  </a:lnTo>
                  <a:lnTo>
                    <a:pt x="342" y="162"/>
                  </a:lnTo>
                  <a:close/>
                  <a:moveTo>
                    <a:pt x="300" y="19"/>
                  </a:moveTo>
                  <a:lnTo>
                    <a:pt x="297" y="19"/>
                  </a:lnTo>
                  <a:lnTo>
                    <a:pt x="295" y="19"/>
                  </a:lnTo>
                  <a:lnTo>
                    <a:pt x="291" y="17"/>
                  </a:lnTo>
                  <a:lnTo>
                    <a:pt x="293" y="16"/>
                  </a:lnTo>
                  <a:lnTo>
                    <a:pt x="293" y="16"/>
                  </a:lnTo>
                  <a:lnTo>
                    <a:pt x="297" y="16"/>
                  </a:lnTo>
                  <a:lnTo>
                    <a:pt x="295" y="16"/>
                  </a:lnTo>
                  <a:lnTo>
                    <a:pt x="297" y="13"/>
                  </a:lnTo>
                  <a:lnTo>
                    <a:pt x="300" y="13"/>
                  </a:lnTo>
                  <a:lnTo>
                    <a:pt x="303" y="16"/>
                  </a:lnTo>
                  <a:lnTo>
                    <a:pt x="303" y="17"/>
                  </a:lnTo>
                  <a:lnTo>
                    <a:pt x="306" y="17"/>
                  </a:lnTo>
                  <a:lnTo>
                    <a:pt x="309" y="17"/>
                  </a:lnTo>
                  <a:lnTo>
                    <a:pt x="309" y="19"/>
                  </a:lnTo>
                  <a:lnTo>
                    <a:pt x="311" y="19"/>
                  </a:lnTo>
                  <a:lnTo>
                    <a:pt x="311" y="17"/>
                  </a:lnTo>
                  <a:lnTo>
                    <a:pt x="313" y="17"/>
                  </a:lnTo>
                  <a:lnTo>
                    <a:pt x="311" y="21"/>
                  </a:lnTo>
                  <a:lnTo>
                    <a:pt x="307" y="26"/>
                  </a:lnTo>
                  <a:lnTo>
                    <a:pt x="307" y="26"/>
                  </a:lnTo>
                  <a:lnTo>
                    <a:pt x="306" y="23"/>
                  </a:lnTo>
                  <a:lnTo>
                    <a:pt x="301" y="21"/>
                  </a:lnTo>
                  <a:lnTo>
                    <a:pt x="300" y="19"/>
                  </a:lnTo>
                  <a:lnTo>
                    <a:pt x="300" y="19"/>
                  </a:lnTo>
                  <a:close/>
                  <a:moveTo>
                    <a:pt x="168" y="101"/>
                  </a:moveTo>
                  <a:lnTo>
                    <a:pt x="168" y="101"/>
                  </a:lnTo>
                  <a:lnTo>
                    <a:pt x="168" y="99"/>
                  </a:lnTo>
                  <a:lnTo>
                    <a:pt x="170" y="96"/>
                  </a:lnTo>
                  <a:lnTo>
                    <a:pt x="172" y="96"/>
                  </a:lnTo>
                  <a:lnTo>
                    <a:pt x="172" y="99"/>
                  </a:lnTo>
                  <a:lnTo>
                    <a:pt x="168" y="101"/>
                  </a:lnTo>
                  <a:lnTo>
                    <a:pt x="168" y="101"/>
                  </a:lnTo>
                  <a:close/>
                  <a:moveTo>
                    <a:pt x="222" y="180"/>
                  </a:moveTo>
                  <a:lnTo>
                    <a:pt x="220" y="182"/>
                  </a:lnTo>
                  <a:lnTo>
                    <a:pt x="222" y="184"/>
                  </a:lnTo>
                  <a:lnTo>
                    <a:pt x="222" y="185"/>
                  </a:lnTo>
                  <a:lnTo>
                    <a:pt x="216" y="190"/>
                  </a:lnTo>
                  <a:lnTo>
                    <a:pt x="209" y="188"/>
                  </a:lnTo>
                  <a:lnTo>
                    <a:pt x="208" y="190"/>
                  </a:lnTo>
                  <a:lnTo>
                    <a:pt x="205" y="188"/>
                  </a:lnTo>
                  <a:lnTo>
                    <a:pt x="202" y="184"/>
                  </a:lnTo>
                  <a:lnTo>
                    <a:pt x="205" y="180"/>
                  </a:lnTo>
                  <a:lnTo>
                    <a:pt x="206" y="178"/>
                  </a:lnTo>
                  <a:lnTo>
                    <a:pt x="202" y="174"/>
                  </a:lnTo>
                  <a:lnTo>
                    <a:pt x="208" y="172"/>
                  </a:lnTo>
                  <a:lnTo>
                    <a:pt x="208" y="174"/>
                  </a:lnTo>
                  <a:lnTo>
                    <a:pt x="209" y="178"/>
                  </a:lnTo>
                  <a:lnTo>
                    <a:pt x="212" y="178"/>
                  </a:lnTo>
                  <a:lnTo>
                    <a:pt x="214" y="176"/>
                  </a:lnTo>
                  <a:lnTo>
                    <a:pt x="218" y="178"/>
                  </a:lnTo>
                  <a:lnTo>
                    <a:pt x="220" y="178"/>
                  </a:lnTo>
                  <a:lnTo>
                    <a:pt x="222" y="180"/>
                  </a:lnTo>
                  <a:lnTo>
                    <a:pt x="222" y="180"/>
                  </a:lnTo>
                  <a:close/>
                  <a:moveTo>
                    <a:pt x="155" y="95"/>
                  </a:moveTo>
                  <a:lnTo>
                    <a:pt x="152" y="96"/>
                  </a:lnTo>
                  <a:lnTo>
                    <a:pt x="151" y="96"/>
                  </a:lnTo>
                  <a:lnTo>
                    <a:pt x="152" y="95"/>
                  </a:lnTo>
                  <a:lnTo>
                    <a:pt x="152" y="93"/>
                  </a:lnTo>
                  <a:lnTo>
                    <a:pt x="151" y="90"/>
                  </a:lnTo>
                  <a:lnTo>
                    <a:pt x="152" y="89"/>
                  </a:lnTo>
                  <a:lnTo>
                    <a:pt x="155" y="89"/>
                  </a:lnTo>
                  <a:lnTo>
                    <a:pt x="155" y="87"/>
                  </a:lnTo>
                  <a:lnTo>
                    <a:pt x="156" y="87"/>
                  </a:lnTo>
                  <a:lnTo>
                    <a:pt x="158" y="87"/>
                  </a:lnTo>
                  <a:lnTo>
                    <a:pt x="162" y="87"/>
                  </a:lnTo>
                  <a:lnTo>
                    <a:pt x="162" y="87"/>
                  </a:lnTo>
                  <a:lnTo>
                    <a:pt x="161" y="90"/>
                  </a:lnTo>
                  <a:lnTo>
                    <a:pt x="156" y="93"/>
                  </a:lnTo>
                  <a:lnTo>
                    <a:pt x="155" y="95"/>
                  </a:lnTo>
                  <a:lnTo>
                    <a:pt x="155" y="95"/>
                  </a:lnTo>
                  <a:close/>
                  <a:moveTo>
                    <a:pt x="146" y="95"/>
                  </a:moveTo>
                  <a:lnTo>
                    <a:pt x="146" y="93"/>
                  </a:lnTo>
                  <a:lnTo>
                    <a:pt x="146" y="93"/>
                  </a:lnTo>
                  <a:lnTo>
                    <a:pt x="149" y="93"/>
                  </a:lnTo>
                  <a:lnTo>
                    <a:pt x="149" y="95"/>
                  </a:lnTo>
                  <a:lnTo>
                    <a:pt x="146" y="95"/>
                  </a:lnTo>
                  <a:lnTo>
                    <a:pt x="146" y="95"/>
                  </a:lnTo>
                  <a:close/>
                  <a:moveTo>
                    <a:pt x="145" y="101"/>
                  </a:moveTo>
                  <a:lnTo>
                    <a:pt x="142" y="101"/>
                  </a:lnTo>
                  <a:lnTo>
                    <a:pt x="142" y="101"/>
                  </a:lnTo>
                  <a:lnTo>
                    <a:pt x="146" y="101"/>
                  </a:lnTo>
                  <a:lnTo>
                    <a:pt x="146" y="101"/>
                  </a:lnTo>
                  <a:lnTo>
                    <a:pt x="145" y="101"/>
                  </a:lnTo>
                  <a:lnTo>
                    <a:pt x="145" y="101"/>
                  </a:lnTo>
                  <a:close/>
                  <a:moveTo>
                    <a:pt x="230" y="204"/>
                  </a:moveTo>
                  <a:lnTo>
                    <a:pt x="230" y="206"/>
                  </a:lnTo>
                  <a:lnTo>
                    <a:pt x="228" y="204"/>
                  </a:lnTo>
                  <a:lnTo>
                    <a:pt x="230" y="204"/>
                  </a:lnTo>
                  <a:lnTo>
                    <a:pt x="230" y="204"/>
                  </a:lnTo>
                  <a:close/>
                  <a:moveTo>
                    <a:pt x="284" y="5"/>
                  </a:moveTo>
                  <a:lnTo>
                    <a:pt x="285" y="5"/>
                  </a:lnTo>
                  <a:lnTo>
                    <a:pt x="287" y="5"/>
                  </a:lnTo>
                  <a:lnTo>
                    <a:pt x="284" y="5"/>
                  </a:lnTo>
                  <a:lnTo>
                    <a:pt x="284" y="5"/>
                  </a:lnTo>
                  <a:lnTo>
                    <a:pt x="284" y="5"/>
                  </a:lnTo>
                  <a:close/>
                  <a:moveTo>
                    <a:pt x="236" y="266"/>
                  </a:moveTo>
                  <a:lnTo>
                    <a:pt x="231" y="267"/>
                  </a:lnTo>
                  <a:lnTo>
                    <a:pt x="230" y="266"/>
                  </a:lnTo>
                  <a:lnTo>
                    <a:pt x="225" y="266"/>
                  </a:lnTo>
                  <a:lnTo>
                    <a:pt x="224" y="266"/>
                  </a:lnTo>
                  <a:lnTo>
                    <a:pt x="218" y="266"/>
                  </a:lnTo>
                  <a:lnTo>
                    <a:pt x="214" y="266"/>
                  </a:lnTo>
                  <a:lnTo>
                    <a:pt x="218" y="263"/>
                  </a:lnTo>
                  <a:lnTo>
                    <a:pt x="218" y="261"/>
                  </a:lnTo>
                  <a:lnTo>
                    <a:pt x="222" y="261"/>
                  </a:lnTo>
                  <a:lnTo>
                    <a:pt x="222" y="260"/>
                  </a:lnTo>
                  <a:lnTo>
                    <a:pt x="218" y="257"/>
                  </a:lnTo>
                  <a:lnTo>
                    <a:pt x="218" y="257"/>
                  </a:lnTo>
                  <a:lnTo>
                    <a:pt x="220" y="255"/>
                  </a:lnTo>
                  <a:lnTo>
                    <a:pt x="222" y="255"/>
                  </a:lnTo>
                  <a:lnTo>
                    <a:pt x="222" y="251"/>
                  </a:lnTo>
                  <a:lnTo>
                    <a:pt x="225" y="251"/>
                  </a:lnTo>
                  <a:lnTo>
                    <a:pt x="225" y="247"/>
                  </a:lnTo>
                  <a:lnTo>
                    <a:pt x="225" y="245"/>
                  </a:lnTo>
                  <a:lnTo>
                    <a:pt x="222" y="241"/>
                  </a:lnTo>
                  <a:lnTo>
                    <a:pt x="224" y="239"/>
                  </a:lnTo>
                  <a:lnTo>
                    <a:pt x="222" y="238"/>
                  </a:lnTo>
                  <a:lnTo>
                    <a:pt x="222" y="234"/>
                  </a:lnTo>
                  <a:lnTo>
                    <a:pt x="224" y="229"/>
                  </a:lnTo>
                  <a:lnTo>
                    <a:pt x="224" y="228"/>
                  </a:lnTo>
                  <a:lnTo>
                    <a:pt x="225" y="228"/>
                  </a:lnTo>
                  <a:lnTo>
                    <a:pt x="228" y="223"/>
                  </a:lnTo>
                  <a:lnTo>
                    <a:pt x="234" y="226"/>
                  </a:lnTo>
                  <a:lnTo>
                    <a:pt x="230" y="228"/>
                  </a:lnTo>
                  <a:lnTo>
                    <a:pt x="234" y="229"/>
                  </a:lnTo>
                  <a:lnTo>
                    <a:pt x="234" y="232"/>
                  </a:lnTo>
                  <a:lnTo>
                    <a:pt x="231" y="234"/>
                  </a:lnTo>
                  <a:lnTo>
                    <a:pt x="230" y="235"/>
                  </a:lnTo>
                  <a:lnTo>
                    <a:pt x="230" y="238"/>
                  </a:lnTo>
                  <a:lnTo>
                    <a:pt x="231" y="241"/>
                  </a:lnTo>
                  <a:lnTo>
                    <a:pt x="234" y="245"/>
                  </a:lnTo>
                  <a:lnTo>
                    <a:pt x="234" y="247"/>
                  </a:lnTo>
                  <a:lnTo>
                    <a:pt x="236" y="251"/>
                  </a:lnTo>
                  <a:lnTo>
                    <a:pt x="236" y="255"/>
                  </a:lnTo>
                  <a:lnTo>
                    <a:pt x="237" y="255"/>
                  </a:lnTo>
                  <a:lnTo>
                    <a:pt x="240" y="260"/>
                  </a:lnTo>
                  <a:lnTo>
                    <a:pt x="237" y="261"/>
                  </a:lnTo>
                  <a:lnTo>
                    <a:pt x="236" y="263"/>
                  </a:lnTo>
                  <a:lnTo>
                    <a:pt x="236" y="266"/>
                  </a:lnTo>
                  <a:lnTo>
                    <a:pt x="236" y="266"/>
                  </a:lnTo>
                  <a:close/>
                  <a:moveTo>
                    <a:pt x="205" y="17"/>
                  </a:moveTo>
                  <a:lnTo>
                    <a:pt x="205" y="17"/>
                  </a:lnTo>
                  <a:lnTo>
                    <a:pt x="206" y="17"/>
                  </a:lnTo>
                  <a:lnTo>
                    <a:pt x="208" y="17"/>
                  </a:lnTo>
                  <a:lnTo>
                    <a:pt x="208" y="17"/>
                  </a:lnTo>
                  <a:lnTo>
                    <a:pt x="205" y="17"/>
                  </a:lnTo>
                  <a:lnTo>
                    <a:pt x="205" y="17"/>
                  </a:lnTo>
                  <a:close/>
                  <a:moveTo>
                    <a:pt x="202" y="19"/>
                  </a:moveTo>
                  <a:lnTo>
                    <a:pt x="200" y="19"/>
                  </a:lnTo>
                  <a:lnTo>
                    <a:pt x="205" y="17"/>
                  </a:lnTo>
                  <a:lnTo>
                    <a:pt x="205" y="17"/>
                  </a:lnTo>
                  <a:lnTo>
                    <a:pt x="205" y="19"/>
                  </a:lnTo>
                  <a:lnTo>
                    <a:pt x="202" y="19"/>
                  </a:lnTo>
                  <a:lnTo>
                    <a:pt x="202" y="19"/>
                  </a:lnTo>
                  <a:lnTo>
                    <a:pt x="202" y="19"/>
                  </a:lnTo>
                  <a:close/>
                  <a:moveTo>
                    <a:pt x="247" y="5"/>
                  </a:moveTo>
                  <a:lnTo>
                    <a:pt x="252" y="4"/>
                  </a:lnTo>
                  <a:lnTo>
                    <a:pt x="253" y="4"/>
                  </a:lnTo>
                  <a:lnTo>
                    <a:pt x="252" y="5"/>
                  </a:lnTo>
                  <a:lnTo>
                    <a:pt x="250" y="5"/>
                  </a:lnTo>
                  <a:lnTo>
                    <a:pt x="247" y="5"/>
                  </a:lnTo>
                  <a:lnTo>
                    <a:pt x="247" y="5"/>
                  </a:lnTo>
                  <a:lnTo>
                    <a:pt x="247" y="5"/>
                  </a:lnTo>
                  <a:close/>
                  <a:moveTo>
                    <a:pt x="205" y="17"/>
                  </a:moveTo>
                  <a:lnTo>
                    <a:pt x="202" y="17"/>
                  </a:lnTo>
                  <a:lnTo>
                    <a:pt x="205" y="17"/>
                  </a:lnTo>
                  <a:lnTo>
                    <a:pt x="205" y="17"/>
                  </a:lnTo>
                  <a:lnTo>
                    <a:pt x="205" y="17"/>
                  </a:lnTo>
                  <a:lnTo>
                    <a:pt x="205" y="17"/>
                  </a:lnTo>
                  <a:close/>
                  <a:moveTo>
                    <a:pt x="194" y="19"/>
                  </a:moveTo>
                  <a:lnTo>
                    <a:pt x="192" y="19"/>
                  </a:lnTo>
                  <a:lnTo>
                    <a:pt x="194" y="17"/>
                  </a:lnTo>
                  <a:lnTo>
                    <a:pt x="196" y="17"/>
                  </a:lnTo>
                  <a:lnTo>
                    <a:pt x="198" y="17"/>
                  </a:lnTo>
                  <a:lnTo>
                    <a:pt x="194" y="19"/>
                  </a:lnTo>
                  <a:lnTo>
                    <a:pt x="194" y="19"/>
                  </a:lnTo>
                  <a:close/>
                  <a:moveTo>
                    <a:pt x="273" y="245"/>
                  </a:moveTo>
                  <a:lnTo>
                    <a:pt x="272" y="247"/>
                  </a:lnTo>
                  <a:lnTo>
                    <a:pt x="269" y="247"/>
                  </a:lnTo>
                  <a:lnTo>
                    <a:pt x="269" y="245"/>
                  </a:lnTo>
                  <a:lnTo>
                    <a:pt x="273" y="244"/>
                  </a:lnTo>
                  <a:lnTo>
                    <a:pt x="273" y="244"/>
                  </a:lnTo>
                  <a:lnTo>
                    <a:pt x="273" y="245"/>
                  </a:lnTo>
                  <a:lnTo>
                    <a:pt x="273" y="245"/>
                  </a:lnTo>
                  <a:close/>
                  <a:moveTo>
                    <a:pt x="190" y="19"/>
                  </a:moveTo>
                  <a:lnTo>
                    <a:pt x="190" y="19"/>
                  </a:lnTo>
                  <a:lnTo>
                    <a:pt x="192" y="19"/>
                  </a:lnTo>
                  <a:lnTo>
                    <a:pt x="190" y="19"/>
                  </a:lnTo>
                  <a:lnTo>
                    <a:pt x="190" y="19"/>
                  </a:lnTo>
                  <a:close/>
                  <a:moveTo>
                    <a:pt x="220" y="239"/>
                  </a:moveTo>
                  <a:lnTo>
                    <a:pt x="220" y="244"/>
                  </a:lnTo>
                  <a:lnTo>
                    <a:pt x="220" y="245"/>
                  </a:lnTo>
                  <a:lnTo>
                    <a:pt x="218" y="245"/>
                  </a:lnTo>
                  <a:lnTo>
                    <a:pt x="216" y="251"/>
                  </a:lnTo>
                  <a:lnTo>
                    <a:pt x="214" y="254"/>
                  </a:lnTo>
                  <a:lnTo>
                    <a:pt x="206" y="255"/>
                  </a:lnTo>
                  <a:lnTo>
                    <a:pt x="205" y="255"/>
                  </a:lnTo>
                  <a:lnTo>
                    <a:pt x="202" y="251"/>
                  </a:lnTo>
                  <a:lnTo>
                    <a:pt x="206" y="250"/>
                  </a:lnTo>
                  <a:lnTo>
                    <a:pt x="208" y="247"/>
                  </a:lnTo>
                  <a:lnTo>
                    <a:pt x="206" y="244"/>
                  </a:lnTo>
                  <a:lnTo>
                    <a:pt x="208" y="241"/>
                  </a:lnTo>
                  <a:lnTo>
                    <a:pt x="212" y="241"/>
                  </a:lnTo>
                  <a:lnTo>
                    <a:pt x="212" y="239"/>
                  </a:lnTo>
                  <a:lnTo>
                    <a:pt x="214" y="238"/>
                  </a:lnTo>
                  <a:lnTo>
                    <a:pt x="216" y="239"/>
                  </a:lnTo>
                  <a:lnTo>
                    <a:pt x="220" y="239"/>
                  </a:lnTo>
                  <a:lnTo>
                    <a:pt x="220" y="239"/>
                  </a:lnTo>
                  <a:close/>
                  <a:moveTo>
                    <a:pt x="224" y="245"/>
                  </a:moveTo>
                  <a:lnTo>
                    <a:pt x="222" y="245"/>
                  </a:lnTo>
                  <a:lnTo>
                    <a:pt x="222" y="245"/>
                  </a:lnTo>
                  <a:lnTo>
                    <a:pt x="222" y="245"/>
                  </a:lnTo>
                  <a:lnTo>
                    <a:pt x="224" y="245"/>
                  </a:lnTo>
                  <a:lnTo>
                    <a:pt x="224" y="245"/>
                  </a:lnTo>
                  <a:close/>
                  <a:moveTo>
                    <a:pt x="434" y="49"/>
                  </a:moveTo>
                  <a:lnTo>
                    <a:pt x="438" y="51"/>
                  </a:lnTo>
                  <a:lnTo>
                    <a:pt x="436" y="51"/>
                  </a:lnTo>
                  <a:lnTo>
                    <a:pt x="436" y="51"/>
                  </a:lnTo>
                  <a:lnTo>
                    <a:pt x="434" y="49"/>
                  </a:lnTo>
                  <a:lnTo>
                    <a:pt x="432" y="49"/>
                  </a:lnTo>
                  <a:lnTo>
                    <a:pt x="430" y="49"/>
                  </a:lnTo>
                  <a:lnTo>
                    <a:pt x="426" y="49"/>
                  </a:lnTo>
                  <a:lnTo>
                    <a:pt x="424" y="49"/>
                  </a:lnTo>
                  <a:lnTo>
                    <a:pt x="423" y="49"/>
                  </a:lnTo>
                  <a:lnTo>
                    <a:pt x="420" y="47"/>
                  </a:lnTo>
                  <a:lnTo>
                    <a:pt x="418" y="49"/>
                  </a:lnTo>
                  <a:lnTo>
                    <a:pt x="416" y="47"/>
                  </a:lnTo>
                  <a:lnTo>
                    <a:pt x="414" y="47"/>
                  </a:lnTo>
                  <a:lnTo>
                    <a:pt x="414" y="47"/>
                  </a:lnTo>
                  <a:lnTo>
                    <a:pt x="416" y="45"/>
                  </a:lnTo>
                  <a:lnTo>
                    <a:pt x="420" y="47"/>
                  </a:lnTo>
                  <a:lnTo>
                    <a:pt x="420" y="45"/>
                  </a:lnTo>
                  <a:lnTo>
                    <a:pt x="424" y="45"/>
                  </a:lnTo>
                  <a:lnTo>
                    <a:pt x="426" y="45"/>
                  </a:lnTo>
                  <a:lnTo>
                    <a:pt x="427" y="47"/>
                  </a:lnTo>
                  <a:lnTo>
                    <a:pt x="430" y="47"/>
                  </a:lnTo>
                  <a:lnTo>
                    <a:pt x="432" y="49"/>
                  </a:lnTo>
                  <a:lnTo>
                    <a:pt x="434" y="49"/>
                  </a:lnTo>
                  <a:lnTo>
                    <a:pt x="434" y="49"/>
                  </a:lnTo>
                  <a:lnTo>
                    <a:pt x="434" y="49"/>
                  </a:lnTo>
                  <a:lnTo>
                    <a:pt x="434" y="49"/>
                  </a:lnTo>
                  <a:close/>
                  <a:moveTo>
                    <a:pt x="189" y="17"/>
                  </a:moveTo>
                  <a:lnTo>
                    <a:pt x="189" y="17"/>
                  </a:lnTo>
                  <a:lnTo>
                    <a:pt x="190" y="17"/>
                  </a:lnTo>
                  <a:lnTo>
                    <a:pt x="192" y="17"/>
                  </a:lnTo>
                  <a:lnTo>
                    <a:pt x="189" y="19"/>
                  </a:lnTo>
                  <a:lnTo>
                    <a:pt x="189" y="17"/>
                  </a:lnTo>
                  <a:lnTo>
                    <a:pt x="189" y="17"/>
                  </a:lnTo>
                  <a:close/>
                  <a:moveTo>
                    <a:pt x="107" y="174"/>
                  </a:moveTo>
                  <a:lnTo>
                    <a:pt x="103" y="176"/>
                  </a:lnTo>
                  <a:lnTo>
                    <a:pt x="103" y="178"/>
                  </a:lnTo>
                  <a:lnTo>
                    <a:pt x="101" y="180"/>
                  </a:lnTo>
                  <a:lnTo>
                    <a:pt x="101" y="182"/>
                  </a:lnTo>
                  <a:lnTo>
                    <a:pt x="103" y="182"/>
                  </a:lnTo>
                  <a:lnTo>
                    <a:pt x="103" y="185"/>
                  </a:lnTo>
                  <a:lnTo>
                    <a:pt x="101" y="185"/>
                  </a:lnTo>
                  <a:lnTo>
                    <a:pt x="99" y="190"/>
                  </a:lnTo>
                  <a:lnTo>
                    <a:pt x="97" y="190"/>
                  </a:lnTo>
                  <a:lnTo>
                    <a:pt x="97" y="191"/>
                  </a:lnTo>
                  <a:lnTo>
                    <a:pt x="97" y="194"/>
                  </a:lnTo>
                  <a:lnTo>
                    <a:pt x="93" y="196"/>
                  </a:lnTo>
                  <a:lnTo>
                    <a:pt x="93" y="191"/>
                  </a:lnTo>
                  <a:lnTo>
                    <a:pt x="95" y="191"/>
                  </a:lnTo>
                  <a:lnTo>
                    <a:pt x="95" y="188"/>
                  </a:lnTo>
                  <a:lnTo>
                    <a:pt x="93" y="190"/>
                  </a:lnTo>
                  <a:lnTo>
                    <a:pt x="95" y="185"/>
                  </a:lnTo>
                  <a:lnTo>
                    <a:pt x="93" y="184"/>
                  </a:lnTo>
                  <a:lnTo>
                    <a:pt x="93" y="180"/>
                  </a:lnTo>
                  <a:lnTo>
                    <a:pt x="91" y="178"/>
                  </a:lnTo>
                  <a:lnTo>
                    <a:pt x="91" y="176"/>
                  </a:lnTo>
                  <a:lnTo>
                    <a:pt x="95" y="176"/>
                  </a:lnTo>
                  <a:lnTo>
                    <a:pt x="103" y="172"/>
                  </a:lnTo>
                  <a:lnTo>
                    <a:pt x="107" y="172"/>
                  </a:lnTo>
                  <a:lnTo>
                    <a:pt x="108" y="174"/>
                  </a:lnTo>
                  <a:lnTo>
                    <a:pt x="107" y="174"/>
                  </a:lnTo>
                  <a:lnTo>
                    <a:pt x="107" y="174"/>
                  </a:lnTo>
                  <a:close/>
                  <a:moveTo>
                    <a:pt x="164" y="26"/>
                  </a:moveTo>
                  <a:lnTo>
                    <a:pt x="161" y="27"/>
                  </a:lnTo>
                  <a:lnTo>
                    <a:pt x="158" y="29"/>
                  </a:lnTo>
                  <a:lnTo>
                    <a:pt x="155" y="29"/>
                  </a:lnTo>
                  <a:lnTo>
                    <a:pt x="155" y="29"/>
                  </a:lnTo>
                  <a:lnTo>
                    <a:pt x="158" y="27"/>
                  </a:lnTo>
                  <a:lnTo>
                    <a:pt x="162" y="26"/>
                  </a:lnTo>
                  <a:lnTo>
                    <a:pt x="164" y="26"/>
                  </a:lnTo>
                  <a:lnTo>
                    <a:pt x="167" y="26"/>
                  </a:lnTo>
                  <a:lnTo>
                    <a:pt x="167" y="26"/>
                  </a:lnTo>
                  <a:lnTo>
                    <a:pt x="168" y="23"/>
                  </a:lnTo>
                  <a:lnTo>
                    <a:pt x="172" y="21"/>
                  </a:lnTo>
                  <a:lnTo>
                    <a:pt x="172" y="23"/>
                  </a:lnTo>
                  <a:lnTo>
                    <a:pt x="170" y="23"/>
                  </a:lnTo>
                  <a:lnTo>
                    <a:pt x="164" y="26"/>
                  </a:lnTo>
                  <a:lnTo>
                    <a:pt x="164" y="26"/>
                  </a:lnTo>
                  <a:close/>
                  <a:moveTo>
                    <a:pt x="95" y="165"/>
                  </a:moveTo>
                  <a:lnTo>
                    <a:pt x="93" y="166"/>
                  </a:lnTo>
                  <a:lnTo>
                    <a:pt x="95" y="162"/>
                  </a:lnTo>
                  <a:lnTo>
                    <a:pt x="97" y="158"/>
                  </a:lnTo>
                  <a:lnTo>
                    <a:pt x="97" y="162"/>
                  </a:lnTo>
                  <a:lnTo>
                    <a:pt x="95" y="165"/>
                  </a:lnTo>
                  <a:lnTo>
                    <a:pt x="95" y="165"/>
                  </a:lnTo>
                  <a:close/>
                  <a:moveTo>
                    <a:pt x="222" y="271"/>
                  </a:moveTo>
                  <a:lnTo>
                    <a:pt x="222" y="271"/>
                  </a:lnTo>
                  <a:lnTo>
                    <a:pt x="222" y="271"/>
                  </a:lnTo>
                  <a:lnTo>
                    <a:pt x="222" y="271"/>
                  </a:lnTo>
                  <a:lnTo>
                    <a:pt x="222" y="271"/>
                  </a:lnTo>
                  <a:lnTo>
                    <a:pt x="222" y="271"/>
                  </a:lnTo>
                  <a:close/>
                  <a:moveTo>
                    <a:pt x="224" y="273"/>
                  </a:moveTo>
                  <a:lnTo>
                    <a:pt x="224" y="273"/>
                  </a:lnTo>
                  <a:lnTo>
                    <a:pt x="224" y="273"/>
                  </a:lnTo>
                  <a:lnTo>
                    <a:pt x="224" y="273"/>
                  </a:lnTo>
                  <a:lnTo>
                    <a:pt x="224" y="273"/>
                  </a:lnTo>
                  <a:lnTo>
                    <a:pt x="224" y="273"/>
                  </a:lnTo>
                  <a:close/>
                  <a:moveTo>
                    <a:pt x="83" y="180"/>
                  </a:moveTo>
                  <a:lnTo>
                    <a:pt x="83" y="178"/>
                  </a:lnTo>
                  <a:lnTo>
                    <a:pt x="83" y="176"/>
                  </a:lnTo>
                  <a:lnTo>
                    <a:pt x="88" y="176"/>
                  </a:lnTo>
                  <a:lnTo>
                    <a:pt x="88" y="176"/>
                  </a:lnTo>
                  <a:lnTo>
                    <a:pt x="85" y="178"/>
                  </a:lnTo>
                  <a:lnTo>
                    <a:pt x="85" y="180"/>
                  </a:lnTo>
                  <a:lnTo>
                    <a:pt x="83" y="180"/>
                  </a:lnTo>
                  <a:lnTo>
                    <a:pt x="83" y="180"/>
                  </a:lnTo>
                  <a:close/>
                  <a:moveTo>
                    <a:pt x="85" y="168"/>
                  </a:moveTo>
                  <a:lnTo>
                    <a:pt x="83" y="169"/>
                  </a:lnTo>
                  <a:lnTo>
                    <a:pt x="85" y="174"/>
                  </a:lnTo>
                  <a:lnTo>
                    <a:pt x="83" y="172"/>
                  </a:lnTo>
                  <a:lnTo>
                    <a:pt x="83" y="168"/>
                  </a:lnTo>
                  <a:lnTo>
                    <a:pt x="85" y="168"/>
                  </a:lnTo>
                  <a:lnTo>
                    <a:pt x="85" y="168"/>
                  </a:lnTo>
                  <a:close/>
                  <a:moveTo>
                    <a:pt x="82" y="121"/>
                  </a:moveTo>
                  <a:lnTo>
                    <a:pt x="82" y="121"/>
                  </a:lnTo>
                  <a:lnTo>
                    <a:pt x="82" y="122"/>
                  </a:lnTo>
                  <a:lnTo>
                    <a:pt x="82" y="124"/>
                  </a:lnTo>
                  <a:lnTo>
                    <a:pt x="79" y="122"/>
                  </a:lnTo>
                  <a:lnTo>
                    <a:pt x="82" y="121"/>
                  </a:lnTo>
                  <a:lnTo>
                    <a:pt x="82" y="121"/>
                  </a:lnTo>
                  <a:lnTo>
                    <a:pt x="82" y="121"/>
                  </a:lnTo>
                  <a:close/>
                  <a:moveTo>
                    <a:pt x="443" y="51"/>
                  </a:moveTo>
                  <a:lnTo>
                    <a:pt x="446" y="51"/>
                  </a:lnTo>
                  <a:lnTo>
                    <a:pt x="448" y="52"/>
                  </a:lnTo>
                  <a:lnTo>
                    <a:pt x="448" y="55"/>
                  </a:lnTo>
                  <a:lnTo>
                    <a:pt x="449" y="55"/>
                  </a:lnTo>
                  <a:lnTo>
                    <a:pt x="452" y="57"/>
                  </a:lnTo>
                  <a:lnTo>
                    <a:pt x="452" y="57"/>
                  </a:lnTo>
                  <a:lnTo>
                    <a:pt x="454" y="58"/>
                  </a:lnTo>
                  <a:lnTo>
                    <a:pt x="454" y="58"/>
                  </a:lnTo>
                  <a:lnTo>
                    <a:pt x="454" y="58"/>
                  </a:lnTo>
                  <a:lnTo>
                    <a:pt x="449" y="57"/>
                  </a:lnTo>
                  <a:lnTo>
                    <a:pt x="448" y="55"/>
                  </a:lnTo>
                  <a:lnTo>
                    <a:pt x="448" y="55"/>
                  </a:lnTo>
                  <a:lnTo>
                    <a:pt x="446" y="52"/>
                  </a:lnTo>
                  <a:lnTo>
                    <a:pt x="443" y="52"/>
                  </a:lnTo>
                  <a:lnTo>
                    <a:pt x="442" y="52"/>
                  </a:lnTo>
                  <a:lnTo>
                    <a:pt x="440" y="51"/>
                  </a:lnTo>
                  <a:lnTo>
                    <a:pt x="442" y="51"/>
                  </a:lnTo>
                  <a:lnTo>
                    <a:pt x="440" y="49"/>
                  </a:lnTo>
                  <a:lnTo>
                    <a:pt x="438" y="47"/>
                  </a:lnTo>
                  <a:lnTo>
                    <a:pt x="440" y="47"/>
                  </a:lnTo>
                  <a:lnTo>
                    <a:pt x="440" y="47"/>
                  </a:lnTo>
                  <a:lnTo>
                    <a:pt x="443" y="51"/>
                  </a:lnTo>
                  <a:lnTo>
                    <a:pt x="443" y="51"/>
                  </a:lnTo>
                  <a:close/>
                  <a:moveTo>
                    <a:pt x="430" y="41"/>
                  </a:moveTo>
                  <a:lnTo>
                    <a:pt x="430" y="41"/>
                  </a:lnTo>
                  <a:lnTo>
                    <a:pt x="430" y="43"/>
                  </a:lnTo>
                  <a:lnTo>
                    <a:pt x="427" y="41"/>
                  </a:lnTo>
                  <a:lnTo>
                    <a:pt x="426" y="39"/>
                  </a:lnTo>
                  <a:lnTo>
                    <a:pt x="426" y="39"/>
                  </a:lnTo>
                  <a:lnTo>
                    <a:pt x="426" y="39"/>
                  </a:lnTo>
                  <a:lnTo>
                    <a:pt x="426" y="39"/>
                  </a:lnTo>
                  <a:lnTo>
                    <a:pt x="430" y="41"/>
                  </a:lnTo>
                  <a:lnTo>
                    <a:pt x="430" y="41"/>
                  </a:lnTo>
                  <a:close/>
                  <a:moveTo>
                    <a:pt x="259" y="315"/>
                  </a:moveTo>
                  <a:lnTo>
                    <a:pt x="257" y="319"/>
                  </a:lnTo>
                  <a:lnTo>
                    <a:pt x="257" y="319"/>
                  </a:lnTo>
                  <a:lnTo>
                    <a:pt x="256" y="313"/>
                  </a:lnTo>
                  <a:lnTo>
                    <a:pt x="257" y="313"/>
                  </a:lnTo>
                  <a:lnTo>
                    <a:pt x="259" y="313"/>
                  </a:lnTo>
                  <a:lnTo>
                    <a:pt x="259" y="315"/>
                  </a:lnTo>
                  <a:lnTo>
                    <a:pt x="259" y="315"/>
                  </a:lnTo>
                  <a:close/>
                  <a:moveTo>
                    <a:pt x="454" y="57"/>
                  </a:moveTo>
                  <a:lnTo>
                    <a:pt x="454" y="57"/>
                  </a:lnTo>
                  <a:lnTo>
                    <a:pt x="454" y="57"/>
                  </a:lnTo>
                  <a:lnTo>
                    <a:pt x="455" y="57"/>
                  </a:lnTo>
                  <a:lnTo>
                    <a:pt x="458" y="58"/>
                  </a:lnTo>
                  <a:lnTo>
                    <a:pt x="459" y="61"/>
                  </a:lnTo>
                  <a:lnTo>
                    <a:pt x="462" y="61"/>
                  </a:lnTo>
                  <a:lnTo>
                    <a:pt x="464" y="63"/>
                  </a:lnTo>
                  <a:lnTo>
                    <a:pt x="465" y="65"/>
                  </a:lnTo>
                  <a:lnTo>
                    <a:pt x="468" y="65"/>
                  </a:lnTo>
                  <a:lnTo>
                    <a:pt x="468" y="65"/>
                  </a:lnTo>
                  <a:lnTo>
                    <a:pt x="470" y="67"/>
                  </a:lnTo>
                  <a:lnTo>
                    <a:pt x="471" y="68"/>
                  </a:lnTo>
                  <a:lnTo>
                    <a:pt x="474" y="71"/>
                  </a:lnTo>
                  <a:lnTo>
                    <a:pt x="474" y="73"/>
                  </a:lnTo>
                  <a:lnTo>
                    <a:pt x="475" y="73"/>
                  </a:lnTo>
                  <a:lnTo>
                    <a:pt x="477" y="77"/>
                  </a:lnTo>
                  <a:lnTo>
                    <a:pt x="481" y="79"/>
                  </a:lnTo>
                  <a:lnTo>
                    <a:pt x="483" y="83"/>
                  </a:lnTo>
                  <a:lnTo>
                    <a:pt x="486" y="83"/>
                  </a:lnTo>
                  <a:lnTo>
                    <a:pt x="483" y="83"/>
                  </a:lnTo>
                  <a:lnTo>
                    <a:pt x="481" y="80"/>
                  </a:lnTo>
                  <a:lnTo>
                    <a:pt x="483" y="83"/>
                  </a:lnTo>
                  <a:lnTo>
                    <a:pt x="486" y="84"/>
                  </a:lnTo>
                  <a:lnTo>
                    <a:pt x="487" y="87"/>
                  </a:lnTo>
                  <a:lnTo>
                    <a:pt x="490" y="90"/>
                  </a:lnTo>
                  <a:lnTo>
                    <a:pt x="492" y="93"/>
                  </a:lnTo>
                  <a:lnTo>
                    <a:pt x="492" y="93"/>
                  </a:lnTo>
                  <a:lnTo>
                    <a:pt x="490" y="90"/>
                  </a:lnTo>
                  <a:lnTo>
                    <a:pt x="486" y="87"/>
                  </a:lnTo>
                  <a:lnTo>
                    <a:pt x="483" y="84"/>
                  </a:lnTo>
                  <a:lnTo>
                    <a:pt x="481" y="80"/>
                  </a:lnTo>
                  <a:lnTo>
                    <a:pt x="480" y="79"/>
                  </a:lnTo>
                  <a:lnTo>
                    <a:pt x="475" y="74"/>
                  </a:lnTo>
                  <a:lnTo>
                    <a:pt x="470" y="68"/>
                  </a:lnTo>
                  <a:lnTo>
                    <a:pt x="468" y="67"/>
                  </a:lnTo>
                  <a:lnTo>
                    <a:pt x="465" y="65"/>
                  </a:lnTo>
                  <a:lnTo>
                    <a:pt x="459" y="63"/>
                  </a:lnTo>
                  <a:lnTo>
                    <a:pt x="458" y="61"/>
                  </a:lnTo>
                  <a:lnTo>
                    <a:pt x="455" y="58"/>
                  </a:lnTo>
                  <a:lnTo>
                    <a:pt x="454" y="58"/>
                  </a:lnTo>
                  <a:lnTo>
                    <a:pt x="454" y="57"/>
                  </a:lnTo>
                  <a:lnTo>
                    <a:pt x="454" y="57"/>
                  </a:lnTo>
                  <a:close/>
                  <a:moveTo>
                    <a:pt x="259" y="323"/>
                  </a:moveTo>
                  <a:lnTo>
                    <a:pt x="259" y="330"/>
                  </a:lnTo>
                  <a:lnTo>
                    <a:pt x="257" y="330"/>
                  </a:lnTo>
                  <a:lnTo>
                    <a:pt x="256" y="330"/>
                  </a:lnTo>
                  <a:lnTo>
                    <a:pt x="253" y="329"/>
                  </a:lnTo>
                  <a:lnTo>
                    <a:pt x="256" y="324"/>
                  </a:lnTo>
                  <a:lnTo>
                    <a:pt x="253" y="323"/>
                  </a:lnTo>
                  <a:lnTo>
                    <a:pt x="256" y="321"/>
                  </a:lnTo>
                  <a:lnTo>
                    <a:pt x="257" y="319"/>
                  </a:lnTo>
                  <a:lnTo>
                    <a:pt x="259" y="321"/>
                  </a:lnTo>
                  <a:lnTo>
                    <a:pt x="259" y="323"/>
                  </a:lnTo>
                  <a:lnTo>
                    <a:pt x="259" y="323"/>
                  </a:lnTo>
                  <a:close/>
                  <a:moveTo>
                    <a:pt x="61" y="160"/>
                  </a:moveTo>
                  <a:lnTo>
                    <a:pt x="61" y="158"/>
                  </a:lnTo>
                  <a:lnTo>
                    <a:pt x="61" y="158"/>
                  </a:lnTo>
                  <a:lnTo>
                    <a:pt x="63" y="160"/>
                  </a:lnTo>
                  <a:lnTo>
                    <a:pt x="61" y="160"/>
                  </a:lnTo>
                  <a:lnTo>
                    <a:pt x="61" y="160"/>
                  </a:lnTo>
                  <a:close/>
                  <a:moveTo>
                    <a:pt x="273" y="337"/>
                  </a:moveTo>
                  <a:lnTo>
                    <a:pt x="275" y="337"/>
                  </a:lnTo>
                  <a:lnTo>
                    <a:pt x="281" y="337"/>
                  </a:lnTo>
                  <a:lnTo>
                    <a:pt x="284" y="337"/>
                  </a:lnTo>
                  <a:lnTo>
                    <a:pt x="281" y="340"/>
                  </a:lnTo>
                  <a:lnTo>
                    <a:pt x="284" y="343"/>
                  </a:lnTo>
                  <a:lnTo>
                    <a:pt x="281" y="345"/>
                  </a:lnTo>
                  <a:lnTo>
                    <a:pt x="279" y="343"/>
                  </a:lnTo>
                  <a:lnTo>
                    <a:pt x="272" y="339"/>
                  </a:lnTo>
                  <a:lnTo>
                    <a:pt x="273" y="337"/>
                  </a:lnTo>
                  <a:lnTo>
                    <a:pt x="273" y="337"/>
                  </a:lnTo>
                  <a:close/>
                  <a:moveTo>
                    <a:pt x="130" y="295"/>
                  </a:moveTo>
                  <a:lnTo>
                    <a:pt x="129" y="295"/>
                  </a:lnTo>
                  <a:lnTo>
                    <a:pt x="129" y="295"/>
                  </a:lnTo>
                  <a:lnTo>
                    <a:pt x="130" y="295"/>
                  </a:lnTo>
                  <a:lnTo>
                    <a:pt x="130" y="295"/>
                  </a:lnTo>
                  <a:lnTo>
                    <a:pt x="130" y="295"/>
                  </a:lnTo>
                  <a:close/>
                  <a:moveTo>
                    <a:pt x="279" y="349"/>
                  </a:moveTo>
                  <a:lnTo>
                    <a:pt x="279" y="349"/>
                  </a:lnTo>
                  <a:lnTo>
                    <a:pt x="278" y="349"/>
                  </a:lnTo>
                  <a:lnTo>
                    <a:pt x="278" y="346"/>
                  </a:lnTo>
                  <a:lnTo>
                    <a:pt x="279" y="346"/>
                  </a:lnTo>
                  <a:lnTo>
                    <a:pt x="279" y="349"/>
                  </a:lnTo>
                  <a:lnTo>
                    <a:pt x="279" y="349"/>
                  </a:lnTo>
                  <a:close/>
                  <a:moveTo>
                    <a:pt x="326" y="349"/>
                  </a:moveTo>
                  <a:lnTo>
                    <a:pt x="323" y="351"/>
                  </a:lnTo>
                  <a:lnTo>
                    <a:pt x="319" y="346"/>
                  </a:lnTo>
                  <a:lnTo>
                    <a:pt x="321" y="349"/>
                  </a:lnTo>
                  <a:lnTo>
                    <a:pt x="325" y="346"/>
                  </a:lnTo>
                  <a:lnTo>
                    <a:pt x="326" y="349"/>
                  </a:lnTo>
                  <a:lnTo>
                    <a:pt x="326" y="349"/>
                  </a:lnTo>
                  <a:close/>
                  <a:moveTo>
                    <a:pt x="358" y="343"/>
                  </a:moveTo>
                  <a:lnTo>
                    <a:pt x="357" y="345"/>
                  </a:lnTo>
                  <a:lnTo>
                    <a:pt x="354" y="345"/>
                  </a:lnTo>
                  <a:lnTo>
                    <a:pt x="353" y="343"/>
                  </a:lnTo>
                  <a:lnTo>
                    <a:pt x="357" y="340"/>
                  </a:lnTo>
                  <a:lnTo>
                    <a:pt x="360" y="340"/>
                  </a:lnTo>
                  <a:lnTo>
                    <a:pt x="358" y="343"/>
                  </a:lnTo>
                  <a:lnTo>
                    <a:pt x="358" y="343"/>
                  </a:lnTo>
                  <a:close/>
                  <a:moveTo>
                    <a:pt x="486" y="84"/>
                  </a:moveTo>
                  <a:lnTo>
                    <a:pt x="486" y="84"/>
                  </a:lnTo>
                  <a:lnTo>
                    <a:pt x="487" y="84"/>
                  </a:lnTo>
                  <a:lnTo>
                    <a:pt x="490" y="89"/>
                  </a:lnTo>
                  <a:lnTo>
                    <a:pt x="492" y="90"/>
                  </a:lnTo>
                  <a:lnTo>
                    <a:pt x="492" y="90"/>
                  </a:lnTo>
                  <a:lnTo>
                    <a:pt x="490" y="89"/>
                  </a:lnTo>
                  <a:lnTo>
                    <a:pt x="487" y="87"/>
                  </a:lnTo>
                  <a:lnTo>
                    <a:pt x="486" y="84"/>
                  </a:lnTo>
                  <a:lnTo>
                    <a:pt x="486" y="84"/>
                  </a:lnTo>
                  <a:lnTo>
                    <a:pt x="486" y="84"/>
                  </a:lnTo>
                  <a:close/>
                  <a:moveTo>
                    <a:pt x="493" y="93"/>
                  </a:moveTo>
                  <a:lnTo>
                    <a:pt x="493" y="95"/>
                  </a:lnTo>
                  <a:lnTo>
                    <a:pt x="497" y="99"/>
                  </a:lnTo>
                  <a:lnTo>
                    <a:pt x="499" y="99"/>
                  </a:lnTo>
                  <a:lnTo>
                    <a:pt x="499" y="99"/>
                  </a:lnTo>
                  <a:lnTo>
                    <a:pt x="499" y="101"/>
                  </a:lnTo>
                  <a:lnTo>
                    <a:pt x="497" y="99"/>
                  </a:lnTo>
                  <a:lnTo>
                    <a:pt x="496" y="96"/>
                  </a:lnTo>
                  <a:lnTo>
                    <a:pt x="497" y="99"/>
                  </a:lnTo>
                  <a:lnTo>
                    <a:pt x="496" y="99"/>
                  </a:lnTo>
                  <a:lnTo>
                    <a:pt x="493" y="95"/>
                  </a:lnTo>
                  <a:lnTo>
                    <a:pt x="493" y="95"/>
                  </a:lnTo>
                  <a:lnTo>
                    <a:pt x="492" y="93"/>
                  </a:lnTo>
                  <a:lnTo>
                    <a:pt x="493" y="93"/>
                  </a:lnTo>
                  <a:lnTo>
                    <a:pt x="493" y="93"/>
                  </a:lnTo>
                  <a:close/>
                  <a:moveTo>
                    <a:pt x="151" y="335"/>
                  </a:moveTo>
                  <a:lnTo>
                    <a:pt x="149" y="335"/>
                  </a:lnTo>
                  <a:lnTo>
                    <a:pt x="149" y="333"/>
                  </a:lnTo>
                  <a:lnTo>
                    <a:pt x="149" y="335"/>
                  </a:lnTo>
                  <a:lnTo>
                    <a:pt x="151" y="335"/>
                  </a:lnTo>
                  <a:lnTo>
                    <a:pt x="151" y="335"/>
                  </a:lnTo>
                  <a:close/>
                  <a:moveTo>
                    <a:pt x="39" y="210"/>
                  </a:moveTo>
                  <a:lnTo>
                    <a:pt x="39" y="210"/>
                  </a:lnTo>
                  <a:lnTo>
                    <a:pt x="39" y="210"/>
                  </a:lnTo>
                  <a:lnTo>
                    <a:pt x="39" y="210"/>
                  </a:lnTo>
                  <a:close/>
                  <a:moveTo>
                    <a:pt x="26" y="185"/>
                  </a:moveTo>
                  <a:lnTo>
                    <a:pt x="23" y="188"/>
                  </a:lnTo>
                  <a:lnTo>
                    <a:pt x="23" y="185"/>
                  </a:lnTo>
                  <a:lnTo>
                    <a:pt x="23" y="185"/>
                  </a:lnTo>
                  <a:lnTo>
                    <a:pt x="26" y="185"/>
                  </a:lnTo>
                  <a:lnTo>
                    <a:pt x="26" y="184"/>
                  </a:lnTo>
                  <a:lnTo>
                    <a:pt x="26" y="182"/>
                  </a:lnTo>
                  <a:lnTo>
                    <a:pt x="26" y="184"/>
                  </a:lnTo>
                  <a:lnTo>
                    <a:pt x="26" y="184"/>
                  </a:lnTo>
                  <a:lnTo>
                    <a:pt x="26" y="185"/>
                  </a:lnTo>
                  <a:lnTo>
                    <a:pt x="26" y="185"/>
                  </a:lnTo>
                  <a:lnTo>
                    <a:pt x="26" y="185"/>
                  </a:lnTo>
                  <a:close/>
                  <a:moveTo>
                    <a:pt x="434" y="356"/>
                  </a:moveTo>
                  <a:lnTo>
                    <a:pt x="436" y="358"/>
                  </a:lnTo>
                  <a:lnTo>
                    <a:pt x="434" y="356"/>
                  </a:lnTo>
                  <a:lnTo>
                    <a:pt x="434" y="356"/>
                  </a:lnTo>
                  <a:lnTo>
                    <a:pt x="434" y="356"/>
                  </a:lnTo>
                  <a:lnTo>
                    <a:pt x="434" y="356"/>
                  </a:lnTo>
                  <a:lnTo>
                    <a:pt x="434" y="356"/>
                  </a:lnTo>
                  <a:close/>
                  <a:moveTo>
                    <a:pt x="529" y="146"/>
                  </a:moveTo>
                  <a:lnTo>
                    <a:pt x="533" y="150"/>
                  </a:lnTo>
                  <a:lnTo>
                    <a:pt x="533" y="152"/>
                  </a:lnTo>
                  <a:lnTo>
                    <a:pt x="533" y="152"/>
                  </a:lnTo>
                  <a:lnTo>
                    <a:pt x="531" y="150"/>
                  </a:lnTo>
                  <a:lnTo>
                    <a:pt x="527" y="144"/>
                  </a:lnTo>
                  <a:lnTo>
                    <a:pt x="527" y="140"/>
                  </a:lnTo>
                  <a:lnTo>
                    <a:pt x="527" y="140"/>
                  </a:lnTo>
                  <a:lnTo>
                    <a:pt x="527" y="143"/>
                  </a:lnTo>
                  <a:lnTo>
                    <a:pt x="529" y="144"/>
                  </a:lnTo>
                  <a:lnTo>
                    <a:pt x="529" y="146"/>
                  </a:lnTo>
                  <a:lnTo>
                    <a:pt x="529" y="146"/>
                  </a:lnTo>
                  <a:close/>
                  <a:moveTo>
                    <a:pt x="19" y="185"/>
                  </a:moveTo>
                  <a:lnTo>
                    <a:pt x="18" y="190"/>
                  </a:lnTo>
                  <a:lnTo>
                    <a:pt x="18" y="191"/>
                  </a:lnTo>
                  <a:lnTo>
                    <a:pt x="16" y="197"/>
                  </a:lnTo>
                  <a:lnTo>
                    <a:pt x="16" y="200"/>
                  </a:lnTo>
                  <a:lnTo>
                    <a:pt x="16" y="206"/>
                  </a:lnTo>
                  <a:lnTo>
                    <a:pt x="16" y="206"/>
                  </a:lnTo>
                  <a:lnTo>
                    <a:pt x="13" y="207"/>
                  </a:lnTo>
                  <a:lnTo>
                    <a:pt x="13" y="210"/>
                  </a:lnTo>
                  <a:lnTo>
                    <a:pt x="13" y="213"/>
                  </a:lnTo>
                  <a:lnTo>
                    <a:pt x="13" y="212"/>
                  </a:lnTo>
                  <a:lnTo>
                    <a:pt x="13" y="212"/>
                  </a:lnTo>
                  <a:lnTo>
                    <a:pt x="13" y="212"/>
                  </a:lnTo>
                  <a:lnTo>
                    <a:pt x="13" y="207"/>
                  </a:lnTo>
                  <a:lnTo>
                    <a:pt x="13" y="206"/>
                  </a:lnTo>
                  <a:lnTo>
                    <a:pt x="13" y="202"/>
                  </a:lnTo>
                  <a:lnTo>
                    <a:pt x="13" y="204"/>
                  </a:lnTo>
                  <a:lnTo>
                    <a:pt x="16" y="202"/>
                  </a:lnTo>
                  <a:lnTo>
                    <a:pt x="16" y="200"/>
                  </a:lnTo>
                  <a:lnTo>
                    <a:pt x="16" y="196"/>
                  </a:lnTo>
                  <a:lnTo>
                    <a:pt x="18" y="194"/>
                  </a:lnTo>
                  <a:lnTo>
                    <a:pt x="18" y="191"/>
                  </a:lnTo>
                  <a:lnTo>
                    <a:pt x="18" y="190"/>
                  </a:lnTo>
                  <a:lnTo>
                    <a:pt x="18" y="185"/>
                  </a:lnTo>
                  <a:lnTo>
                    <a:pt x="19" y="182"/>
                  </a:lnTo>
                  <a:lnTo>
                    <a:pt x="19" y="180"/>
                  </a:lnTo>
                  <a:lnTo>
                    <a:pt x="22" y="178"/>
                  </a:lnTo>
                  <a:lnTo>
                    <a:pt x="22" y="176"/>
                  </a:lnTo>
                  <a:lnTo>
                    <a:pt x="22" y="174"/>
                  </a:lnTo>
                  <a:lnTo>
                    <a:pt x="22" y="172"/>
                  </a:lnTo>
                  <a:lnTo>
                    <a:pt x="22" y="172"/>
                  </a:lnTo>
                  <a:lnTo>
                    <a:pt x="22" y="174"/>
                  </a:lnTo>
                  <a:lnTo>
                    <a:pt x="22" y="178"/>
                  </a:lnTo>
                  <a:lnTo>
                    <a:pt x="19" y="184"/>
                  </a:lnTo>
                  <a:lnTo>
                    <a:pt x="19" y="185"/>
                  </a:lnTo>
                  <a:lnTo>
                    <a:pt x="19" y="185"/>
                  </a:lnTo>
                  <a:close/>
                  <a:moveTo>
                    <a:pt x="16" y="218"/>
                  </a:moveTo>
                  <a:lnTo>
                    <a:pt x="16" y="218"/>
                  </a:lnTo>
                  <a:lnTo>
                    <a:pt x="16" y="218"/>
                  </a:lnTo>
                  <a:lnTo>
                    <a:pt x="16" y="218"/>
                  </a:lnTo>
                  <a:lnTo>
                    <a:pt x="16" y="218"/>
                  </a:lnTo>
                  <a:close/>
                  <a:moveTo>
                    <a:pt x="22" y="169"/>
                  </a:moveTo>
                  <a:lnTo>
                    <a:pt x="19" y="172"/>
                  </a:lnTo>
                  <a:lnTo>
                    <a:pt x="19" y="169"/>
                  </a:lnTo>
                  <a:lnTo>
                    <a:pt x="19" y="172"/>
                  </a:lnTo>
                  <a:lnTo>
                    <a:pt x="19" y="172"/>
                  </a:lnTo>
                  <a:lnTo>
                    <a:pt x="18" y="176"/>
                  </a:lnTo>
                  <a:lnTo>
                    <a:pt x="18" y="176"/>
                  </a:lnTo>
                  <a:lnTo>
                    <a:pt x="18" y="178"/>
                  </a:lnTo>
                  <a:lnTo>
                    <a:pt x="16" y="180"/>
                  </a:lnTo>
                  <a:lnTo>
                    <a:pt x="16" y="184"/>
                  </a:lnTo>
                  <a:lnTo>
                    <a:pt x="13" y="185"/>
                  </a:lnTo>
                  <a:lnTo>
                    <a:pt x="13" y="188"/>
                  </a:lnTo>
                  <a:lnTo>
                    <a:pt x="13" y="191"/>
                  </a:lnTo>
                  <a:lnTo>
                    <a:pt x="12" y="194"/>
                  </a:lnTo>
                  <a:lnTo>
                    <a:pt x="12" y="196"/>
                  </a:lnTo>
                  <a:lnTo>
                    <a:pt x="12" y="197"/>
                  </a:lnTo>
                  <a:lnTo>
                    <a:pt x="12" y="197"/>
                  </a:lnTo>
                  <a:lnTo>
                    <a:pt x="10" y="200"/>
                  </a:lnTo>
                  <a:lnTo>
                    <a:pt x="10" y="202"/>
                  </a:lnTo>
                  <a:lnTo>
                    <a:pt x="7" y="204"/>
                  </a:lnTo>
                  <a:lnTo>
                    <a:pt x="10" y="204"/>
                  </a:lnTo>
                  <a:lnTo>
                    <a:pt x="7" y="206"/>
                  </a:lnTo>
                  <a:lnTo>
                    <a:pt x="7" y="206"/>
                  </a:lnTo>
                  <a:lnTo>
                    <a:pt x="7" y="206"/>
                  </a:lnTo>
                  <a:lnTo>
                    <a:pt x="7" y="206"/>
                  </a:lnTo>
                  <a:lnTo>
                    <a:pt x="7" y="204"/>
                  </a:lnTo>
                  <a:lnTo>
                    <a:pt x="10" y="204"/>
                  </a:lnTo>
                  <a:lnTo>
                    <a:pt x="10" y="204"/>
                  </a:lnTo>
                  <a:lnTo>
                    <a:pt x="10" y="204"/>
                  </a:lnTo>
                  <a:lnTo>
                    <a:pt x="10" y="202"/>
                  </a:lnTo>
                  <a:lnTo>
                    <a:pt x="10" y="202"/>
                  </a:lnTo>
                  <a:lnTo>
                    <a:pt x="10" y="202"/>
                  </a:lnTo>
                  <a:lnTo>
                    <a:pt x="10" y="202"/>
                  </a:lnTo>
                  <a:lnTo>
                    <a:pt x="10" y="200"/>
                  </a:lnTo>
                  <a:lnTo>
                    <a:pt x="10" y="200"/>
                  </a:lnTo>
                  <a:lnTo>
                    <a:pt x="10" y="200"/>
                  </a:lnTo>
                  <a:lnTo>
                    <a:pt x="10" y="200"/>
                  </a:lnTo>
                  <a:lnTo>
                    <a:pt x="10" y="200"/>
                  </a:lnTo>
                  <a:lnTo>
                    <a:pt x="10" y="197"/>
                  </a:lnTo>
                  <a:lnTo>
                    <a:pt x="10" y="197"/>
                  </a:lnTo>
                  <a:lnTo>
                    <a:pt x="10" y="197"/>
                  </a:lnTo>
                  <a:lnTo>
                    <a:pt x="12" y="197"/>
                  </a:lnTo>
                  <a:lnTo>
                    <a:pt x="12" y="196"/>
                  </a:lnTo>
                  <a:lnTo>
                    <a:pt x="12" y="196"/>
                  </a:lnTo>
                  <a:lnTo>
                    <a:pt x="12" y="196"/>
                  </a:lnTo>
                  <a:lnTo>
                    <a:pt x="12" y="196"/>
                  </a:lnTo>
                  <a:lnTo>
                    <a:pt x="12" y="194"/>
                  </a:lnTo>
                  <a:lnTo>
                    <a:pt x="12" y="194"/>
                  </a:lnTo>
                  <a:lnTo>
                    <a:pt x="12" y="194"/>
                  </a:lnTo>
                  <a:lnTo>
                    <a:pt x="12" y="194"/>
                  </a:lnTo>
                  <a:lnTo>
                    <a:pt x="12" y="194"/>
                  </a:lnTo>
                  <a:lnTo>
                    <a:pt x="12" y="191"/>
                  </a:lnTo>
                  <a:lnTo>
                    <a:pt x="12" y="191"/>
                  </a:lnTo>
                  <a:lnTo>
                    <a:pt x="12" y="191"/>
                  </a:lnTo>
                  <a:lnTo>
                    <a:pt x="13" y="191"/>
                  </a:lnTo>
                  <a:lnTo>
                    <a:pt x="13" y="190"/>
                  </a:lnTo>
                  <a:lnTo>
                    <a:pt x="13" y="190"/>
                  </a:lnTo>
                  <a:lnTo>
                    <a:pt x="13" y="190"/>
                  </a:lnTo>
                  <a:lnTo>
                    <a:pt x="13" y="190"/>
                  </a:lnTo>
                  <a:lnTo>
                    <a:pt x="13" y="188"/>
                  </a:lnTo>
                  <a:lnTo>
                    <a:pt x="13" y="188"/>
                  </a:lnTo>
                  <a:lnTo>
                    <a:pt x="13" y="188"/>
                  </a:lnTo>
                  <a:lnTo>
                    <a:pt x="13" y="188"/>
                  </a:lnTo>
                  <a:lnTo>
                    <a:pt x="13" y="185"/>
                  </a:lnTo>
                  <a:lnTo>
                    <a:pt x="13" y="185"/>
                  </a:lnTo>
                  <a:lnTo>
                    <a:pt x="13" y="185"/>
                  </a:lnTo>
                  <a:lnTo>
                    <a:pt x="13" y="185"/>
                  </a:lnTo>
                  <a:lnTo>
                    <a:pt x="13" y="185"/>
                  </a:lnTo>
                  <a:lnTo>
                    <a:pt x="13" y="184"/>
                  </a:lnTo>
                  <a:lnTo>
                    <a:pt x="16" y="184"/>
                  </a:lnTo>
                  <a:lnTo>
                    <a:pt x="16" y="184"/>
                  </a:lnTo>
                  <a:lnTo>
                    <a:pt x="16" y="184"/>
                  </a:lnTo>
                  <a:lnTo>
                    <a:pt x="16" y="182"/>
                  </a:lnTo>
                  <a:lnTo>
                    <a:pt x="16" y="182"/>
                  </a:lnTo>
                  <a:lnTo>
                    <a:pt x="16" y="182"/>
                  </a:lnTo>
                  <a:lnTo>
                    <a:pt x="16" y="182"/>
                  </a:lnTo>
                  <a:lnTo>
                    <a:pt x="16" y="180"/>
                  </a:lnTo>
                  <a:lnTo>
                    <a:pt x="16" y="180"/>
                  </a:lnTo>
                  <a:lnTo>
                    <a:pt x="16" y="180"/>
                  </a:lnTo>
                  <a:lnTo>
                    <a:pt x="16" y="180"/>
                  </a:lnTo>
                  <a:lnTo>
                    <a:pt x="18" y="178"/>
                  </a:lnTo>
                  <a:lnTo>
                    <a:pt x="18" y="178"/>
                  </a:lnTo>
                  <a:lnTo>
                    <a:pt x="18" y="178"/>
                  </a:lnTo>
                  <a:lnTo>
                    <a:pt x="18" y="178"/>
                  </a:lnTo>
                  <a:lnTo>
                    <a:pt x="18" y="178"/>
                  </a:lnTo>
                  <a:lnTo>
                    <a:pt x="18" y="176"/>
                  </a:lnTo>
                  <a:lnTo>
                    <a:pt x="18" y="176"/>
                  </a:lnTo>
                  <a:lnTo>
                    <a:pt x="18" y="176"/>
                  </a:lnTo>
                  <a:lnTo>
                    <a:pt x="18" y="176"/>
                  </a:lnTo>
                  <a:lnTo>
                    <a:pt x="18" y="174"/>
                  </a:lnTo>
                  <a:lnTo>
                    <a:pt x="18" y="174"/>
                  </a:lnTo>
                  <a:lnTo>
                    <a:pt x="18" y="174"/>
                  </a:lnTo>
                  <a:lnTo>
                    <a:pt x="19" y="174"/>
                  </a:lnTo>
                  <a:lnTo>
                    <a:pt x="19" y="172"/>
                  </a:lnTo>
                  <a:lnTo>
                    <a:pt x="19" y="172"/>
                  </a:lnTo>
                  <a:lnTo>
                    <a:pt x="19" y="172"/>
                  </a:lnTo>
                  <a:lnTo>
                    <a:pt x="19" y="172"/>
                  </a:lnTo>
                  <a:lnTo>
                    <a:pt x="19" y="172"/>
                  </a:lnTo>
                  <a:lnTo>
                    <a:pt x="19" y="169"/>
                  </a:lnTo>
                  <a:lnTo>
                    <a:pt x="19" y="169"/>
                  </a:lnTo>
                  <a:lnTo>
                    <a:pt x="19" y="169"/>
                  </a:lnTo>
                  <a:lnTo>
                    <a:pt x="19" y="169"/>
                  </a:lnTo>
                  <a:lnTo>
                    <a:pt x="19" y="168"/>
                  </a:lnTo>
                  <a:lnTo>
                    <a:pt x="22" y="168"/>
                  </a:lnTo>
                  <a:lnTo>
                    <a:pt x="22" y="168"/>
                  </a:lnTo>
                  <a:lnTo>
                    <a:pt x="22" y="168"/>
                  </a:lnTo>
                  <a:lnTo>
                    <a:pt x="22" y="166"/>
                  </a:lnTo>
                  <a:lnTo>
                    <a:pt x="22" y="166"/>
                  </a:lnTo>
                  <a:lnTo>
                    <a:pt x="22" y="166"/>
                  </a:lnTo>
                  <a:lnTo>
                    <a:pt x="22" y="166"/>
                  </a:lnTo>
                  <a:lnTo>
                    <a:pt x="22" y="166"/>
                  </a:lnTo>
                  <a:lnTo>
                    <a:pt x="22" y="165"/>
                  </a:lnTo>
                  <a:lnTo>
                    <a:pt x="22" y="165"/>
                  </a:lnTo>
                  <a:lnTo>
                    <a:pt x="23" y="165"/>
                  </a:lnTo>
                  <a:lnTo>
                    <a:pt x="23" y="165"/>
                  </a:lnTo>
                  <a:lnTo>
                    <a:pt x="23" y="162"/>
                  </a:lnTo>
                  <a:lnTo>
                    <a:pt x="23" y="162"/>
                  </a:lnTo>
                  <a:lnTo>
                    <a:pt x="23" y="162"/>
                  </a:lnTo>
                  <a:lnTo>
                    <a:pt x="23" y="162"/>
                  </a:lnTo>
                  <a:lnTo>
                    <a:pt x="23" y="162"/>
                  </a:lnTo>
                  <a:lnTo>
                    <a:pt x="23" y="160"/>
                  </a:lnTo>
                  <a:lnTo>
                    <a:pt x="23" y="160"/>
                  </a:lnTo>
                  <a:lnTo>
                    <a:pt x="23" y="160"/>
                  </a:lnTo>
                  <a:lnTo>
                    <a:pt x="26" y="160"/>
                  </a:lnTo>
                  <a:lnTo>
                    <a:pt x="26" y="158"/>
                  </a:lnTo>
                  <a:lnTo>
                    <a:pt x="26" y="158"/>
                  </a:lnTo>
                  <a:lnTo>
                    <a:pt x="26" y="158"/>
                  </a:lnTo>
                  <a:lnTo>
                    <a:pt x="26" y="158"/>
                  </a:lnTo>
                  <a:lnTo>
                    <a:pt x="26" y="158"/>
                  </a:lnTo>
                  <a:lnTo>
                    <a:pt x="26" y="156"/>
                  </a:lnTo>
                  <a:lnTo>
                    <a:pt x="26" y="156"/>
                  </a:lnTo>
                  <a:lnTo>
                    <a:pt x="26" y="156"/>
                  </a:lnTo>
                  <a:lnTo>
                    <a:pt x="26" y="156"/>
                  </a:lnTo>
                  <a:lnTo>
                    <a:pt x="26" y="156"/>
                  </a:lnTo>
                  <a:lnTo>
                    <a:pt x="26" y="158"/>
                  </a:lnTo>
                  <a:lnTo>
                    <a:pt x="23" y="160"/>
                  </a:lnTo>
                  <a:lnTo>
                    <a:pt x="26" y="158"/>
                  </a:lnTo>
                  <a:lnTo>
                    <a:pt x="26" y="160"/>
                  </a:lnTo>
                  <a:lnTo>
                    <a:pt x="26" y="158"/>
                  </a:lnTo>
                  <a:lnTo>
                    <a:pt x="26" y="156"/>
                  </a:lnTo>
                  <a:lnTo>
                    <a:pt x="26" y="158"/>
                  </a:lnTo>
                  <a:lnTo>
                    <a:pt x="23" y="162"/>
                  </a:lnTo>
                  <a:lnTo>
                    <a:pt x="23" y="166"/>
                  </a:lnTo>
                  <a:lnTo>
                    <a:pt x="22" y="168"/>
                  </a:lnTo>
                  <a:lnTo>
                    <a:pt x="22" y="168"/>
                  </a:lnTo>
                  <a:lnTo>
                    <a:pt x="22" y="168"/>
                  </a:lnTo>
                  <a:lnTo>
                    <a:pt x="22" y="169"/>
                  </a:lnTo>
                  <a:lnTo>
                    <a:pt x="22" y="169"/>
                  </a:lnTo>
                  <a:close/>
                  <a:moveTo>
                    <a:pt x="549" y="196"/>
                  </a:moveTo>
                  <a:lnTo>
                    <a:pt x="549" y="202"/>
                  </a:lnTo>
                  <a:lnTo>
                    <a:pt x="549" y="204"/>
                  </a:lnTo>
                  <a:lnTo>
                    <a:pt x="549" y="202"/>
                  </a:lnTo>
                  <a:lnTo>
                    <a:pt x="547" y="197"/>
                  </a:lnTo>
                  <a:lnTo>
                    <a:pt x="547" y="191"/>
                  </a:lnTo>
                  <a:lnTo>
                    <a:pt x="547" y="191"/>
                  </a:lnTo>
                  <a:lnTo>
                    <a:pt x="547" y="194"/>
                  </a:lnTo>
                  <a:lnTo>
                    <a:pt x="549" y="196"/>
                  </a:lnTo>
                  <a:lnTo>
                    <a:pt x="549" y="196"/>
                  </a:lnTo>
                  <a:close/>
                  <a:moveTo>
                    <a:pt x="13" y="219"/>
                  </a:moveTo>
                  <a:lnTo>
                    <a:pt x="12" y="223"/>
                  </a:lnTo>
                  <a:lnTo>
                    <a:pt x="13" y="226"/>
                  </a:lnTo>
                  <a:lnTo>
                    <a:pt x="13" y="229"/>
                  </a:lnTo>
                  <a:lnTo>
                    <a:pt x="13" y="232"/>
                  </a:lnTo>
                  <a:lnTo>
                    <a:pt x="12" y="234"/>
                  </a:lnTo>
                  <a:lnTo>
                    <a:pt x="12" y="235"/>
                  </a:lnTo>
                  <a:lnTo>
                    <a:pt x="12" y="239"/>
                  </a:lnTo>
                  <a:lnTo>
                    <a:pt x="12" y="241"/>
                  </a:lnTo>
                  <a:lnTo>
                    <a:pt x="12" y="235"/>
                  </a:lnTo>
                  <a:lnTo>
                    <a:pt x="10" y="234"/>
                  </a:lnTo>
                  <a:lnTo>
                    <a:pt x="10" y="232"/>
                  </a:lnTo>
                  <a:lnTo>
                    <a:pt x="10" y="232"/>
                  </a:lnTo>
                  <a:lnTo>
                    <a:pt x="10" y="229"/>
                  </a:lnTo>
                  <a:lnTo>
                    <a:pt x="10" y="228"/>
                  </a:lnTo>
                  <a:lnTo>
                    <a:pt x="10" y="226"/>
                  </a:lnTo>
                  <a:lnTo>
                    <a:pt x="10" y="223"/>
                  </a:lnTo>
                  <a:lnTo>
                    <a:pt x="10" y="222"/>
                  </a:lnTo>
                  <a:lnTo>
                    <a:pt x="10" y="219"/>
                  </a:lnTo>
                  <a:lnTo>
                    <a:pt x="12" y="219"/>
                  </a:lnTo>
                  <a:lnTo>
                    <a:pt x="12" y="222"/>
                  </a:lnTo>
                  <a:lnTo>
                    <a:pt x="10" y="226"/>
                  </a:lnTo>
                  <a:lnTo>
                    <a:pt x="12" y="223"/>
                  </a:lnTo>
                  <a:lnTo>
                    <a:pt x="12" y="223"/>
                  </a:lnTo>
                  <a:lnTo>
                    <a:pt x="12" y="222"/>
                  </a:lnTo>
                  <a:lnTo>
                    <a:pt x="12" y="219"/>
                  </a:lnTo>
                  <a:lnTo>
                    <a:pt x="13" y="219"/>
                  </a:lnTo>
                  <a:lnTo>
                    <a:pt x="13" y="219"/>
                  </a:lnTo>
                  <a:close/>
                  <a:moveTo>
                    <a:pt x="13" y="191"/>
                  </a:moveTo>
                  <a:lnTo>
                    <a:pt x="13" y="191"/>
                  </a:lnTo>
                  <a:lnTo>
                    <a:pt x="16" y="191"/>
                  </a:lnTo>
                  <a:lnTo>
                    <a:pt x="13" y="191"/>
                  </a:lnTo>
                  <a:lnTo>
                    <a:pt x="13" y="191"/>
                  </a:lnTo>
                  <a:close/>
                  <a:moveTo>
                    <a:pt x="541" y="166"/>
                  </a:moveTo>
                  <a:lnTo>
                    <a:pt x="541" y="166"/>
                  </a:lnTo>
                  <a:lnTo>
                    <a:pt x="539" y="165"/>
                  </a:lnTo>
                  <a:lnTo>
                    <a:pt x="539" y="162"/>
                  </a:lnTo>
                  <a:lnTo>
                    <a:pt x="537" y="160"/>
                  </a:lnTo>
                  <a:lnTo>
                    <a:pt x="537" y="158"/>
                  </a:lnTo>
                  <a:lnTo>
                    <a:pt x="537" y="158"/>
                  </a:lnTo>
                  <a:lnTo>
                    <a:pt x="537" y="158"/>
                  </a:lnTo>
                  <a:lnTo>
                    <a:pt x="537" y="158"/>
                  </a:lnTo>
                  <a:lnTo>
                    <a:pt x="537" y="160"/>
                  </a:lnTo>
                  <a:lnTo>
                    <a:pt x="537" y="160"/>
                  </a:lnTo>
                  <a:lnTo>
                    <a:pt x="537" y="160"/>
                  </a:lnTo>
                  <a:lnTo>
                    <a:pt x="537" y="160"/>
                  </a:lnTo>
                  <a:lnTo>
                    <a:pt x="539" y="162"/>
                  </a:lnTo>
                  <a:lnTo>
                    <a:pt x="539" y="162"/>
                  </a:lnTo>
                  <a:lnTo>
                    <a:pt x="539" y="162"/>
                  </a:lnTo>
                  <a:lnTo>
                    <a:pt x="539" y="162"/>
                  </a:lnTo>
                  <a:lnTo>
                    <a:pt x="539" y="162"/>
                  </a:lnTo>
                  <a:lnTo>
                    <a:pt x="539" y="165"/>
                  </a:lnTo>
                  <a:lnTo>
                    <a:pt x="539" y="165"/>
                  </a:lnTo>
                  <a:lnTo>
                    <a:pt x="539" y="165"/>
                  </a:lnTo>
                  <a:lnTo>
                    <a:pt x="539" y="165"/>
                  </a:lnTo>
                  <a:lnTo>
                    <a:pt x="539" y="166"/>
                  </a:lnTo>
                  <a:lnTo>
                    <a:pt x="539" y="166"/>
                  </a:lnTo>
                  <a:lnTo>
                    <a:pt x="539" y="166"/>
                  </a:lnTo>
                  <a:lnTo>
                    <a:pt x="541" y="166"/>
                  </a:lnTo>
                  <a:lnTo>
                    <a:pt x="541" y="166"/>
                  </a:lnTo>
                  <a:close/>
                  <a:moveTo>
                    <a:pt x="12" y="251"/>
                  </a:moveTo>
                  <a:lnTo>
                    <a:pt x="12" y="245"/>
                  </a:lnTo>
                  <a:lnTo>
                    <a:pt x="12" y="245"/>
                  </a:lnTo>
                  <a:lnTo>
                    <a:pt x="13" y="250"/>
                  </a:lnTo>
                  <a:lnTo>
                    <a:pt x="12" y="251"/>
                  </a:lnTo>
                  <a:lnTo>
                    <a:pt x="12" y="251"/>
                  </a:lnTo>
                  <a:close/>
                  <a:moveTo>
                    <a:pt x="10" y="212"/>
                  </a:moveTo>
                  <a:lnTo>
                    <a:pt x="10" y="212"/>
                  </a:lnTo>
                  <a:lnTo>
                    <a:pt x="12" y="210"/>
                  </a:lnTo>
                  <a:lnTo>
                    <a:pt x="12" y="206"/>
                  </a:lnTo>
                  <a:lnTo>
                    <a:pt x="12" y="207"/>
                  </a:lnTo>
                  <a:lnTo>
                    <a:pt x="12" y="210"/>
                  </a:lnTo>
                  <a:lnTo>
                    <a:pt x="10" y="212"/>
                  </a:lnTo>
                  <a:lnTo>
                    <a:pt x="10" y="212"/>
                  </a:lnTo>
                  <a:close/>
                  <a:moveTo>
                    <a:pt x="13" y="254"/>
                  </a:moveTo>
                  <a:lnTo>
                    <a:pt x="13" y="254"/>
                  </a:lnTo>
                  <a:lnTo>
                    <a:pt x="13" y="254"/>
                  </a:lnTo>
                  <a:lnTo>
                    <a:pt x="13" y="254"/>
                  </a:lnTo>
                  <a:lnTo>
                    <a:pt x="13" y="254"/>
                  </a:lnTo>
                  <a:lnTo>
                    <a:pt x="13" y="254"/>
                  </a:lnTo>
                  <a:close/>
                  <a:moveTo>
                    <a:pt x="13" y="261"/>
                  </a:moveTo>
                  <a:lnTo>
                    <a:pt x="13" y="260"/>
                  </a:lnTo>
                  <a:lnTo>
                    <a:pt x="13" y="260"/>
                  </a:lnTo>
                  <a:lnTo>
                    <a:pt x="13" y="261"/>
                  </a:lnTo>
                  <a:lnTo>
                    <a:pt x="13" y="261"/>
                  </a:lnTo>
                  <a:close/>
                  <a:moveTo>
                    <a:pt x="13" y="261"/>
                  </a:moveTo>
                  <a:lnTo>
                    <a:pt x="13" y="261"/>
                  </a:lnTo>
                  <a:lnTo>
                    <a:pt x="13" y="261"/>
                  </a:lnTo>
                  <a:lnTo>
                    <a:pt x="13" y="261"/>
                  </a:lnTo>
                  <a:lnTo>
                    <a:pt x="13" y="261"/>
                  </a:lnTo>
                  <a:close/>
                  <a:moveTo>
                    <a:pt x="13" y="261"/>
                  </a:moveTo>
                  <a:lnTo>
                    <a:pt x="13" y="261"/>
                  </a:lnTo>
                  <a:lnTo>
                    <a:pt x="13" y="261"/>
                  </a:lnTo>
                  <a:lnTo>
                    <a:pt x="13" y="261"/>
                  </a:lnTo>
                  <a:close/>
                  <a:moveTo>
                    <a:pt x="12" y="255"/>
                  </a:moveTo>
                  <a:lnTo>
                    <a:pt x="12" y="255"/>
                  </a:lnTo>
                  <a:lnTo>
                    <a:pt x="12" y="255"/>
                  </a:lnTo>
                  <a:lnTo>
                    <a:pt x="12" y="255"/>
                  </a:lnTo>
                  <a:lnTo>
                    <a:pt x="12" y="255"/>
                  </a:lnTo>
                  <a:lnTo>
                    <a:pt x="12" y="255"/>
                  </a:lnTo>
                  <a:close/>
                  <a:moveTo>
                    <a:pt x="13" y="266"/>
                  </a:moveTo>
                  <a:lnTo>
                    <a:pt x="13" y="266"/>
                  </a:lnTo>
                  <a:lnTo>
                    <a:pt x="13" y="263"/>
                  </a:lnTo>
                  <a:lnTo>
                    <a:pt x="13" y="266"/>
                  </a:lnTo>
                  <a:lnTo>
                    <a:pt x="13" y="266"/>
                  </a:lnTo>
                  <a:close/>
                  <a:moveTo>
                    <a:pt x="13" y="269"/>
                  </a:moveTo>
                  <a:lnTo>
                    <a:pt x="13" y="269"/>
                  </a:lnTo>
                  <a:lnTo>
                    <a:pt x="13" y="269"/>
                  </a:lnTo>
                  <a:lnTo>
                    <a:pt x="13" y="269"/>
                  </a:lnTo>
                  <a:lnTo>
                    <a:pt x="13" y="269"/>
                  </a:lnTo>
                  <a:close/>
                  <a:moveTo>
                    <a:pt x="13" y="269"/>
                  </a:moveTo>
                  <a:lnTo>
                    <a:pt x="13" y="267"/>
                  </a:lnTo>
                  <a:lnTo>
                    <a:pt x="13" y="269"/>
                  </a:lnTo>
                  <a:lnTo>
                    <a:pt x="13" y="269"/>
                  </a:lnTo>
                  <a:close/>
                  <a:moveTo>
                    <a:pt x="13" y="273"/>
                  </a:moveTo>
                  <a:lnTo>
                    <a:pt x="13" y="273"/>
                  </a:lnTo>
                  <a:lnTo>
                    <a:pt x="13" y="271"/>
                  </a:lnTo>
                  <a:lnTo>
                    <a:pt x="13" y="271"/>
                  </a:lnTo>
                  <a:lnTo>
                    <a:pt x="13" y="273"/>
                  </a:lnTo>
                  <a:lnTo>
                    <a:pt x="13" y="271"/>
                  </a:lnTo>
                  <a:lnTo>
                    <a:pt x="13" y="273"/>
                  </a:lnTo>
                  <a:lnTo>
                    <a:pt x="13" y="273"/>
                  </a:lnTo>
                  <a:close/>
                  <a:moveTo>
                    <a:pt x="13" y="276"/>
                  </a:moveTo>
                  <a:lnTo>
                    <a:pt x="12" y="277"/>
                  </a:lnTo>
                  <a:lnTo>
                    <a:pt x="12" y="276"/>
                  </a:lnTo>
                  <a:lnTo>
                    <a:pt x="13" y="276"/>
                  </a:lnTo>
                  <a:lnTo>
                    <a:pt x="13" y="276"/>
                  </a:lnTo>
                  <a:close/>
                  <a:moveTo>
                    <a:pt x="105" y="396"/>
                  </a:moveTo>
                  <a:lnTo>
                    <a:pt x="105" y="394"/>
                  </a:lnTo>
                  <a:lnTo>
                    <a:pt x="105" y="394"/>
                  </a:lnTo>
                  <a:lnTo>
                    <a:pt x="105" y="394"/>
                  </a:lnTo>
                  <a:lnTo>
                    <a:pt x="105" y="396"/>
                  </a:lnTo>
                  <a:lnTo>
                    <a:pt x="105" y="396"/>
                  </a:lnTo>
                  <a:close/>
                  <a:moveTo>
                    <a:pt x="12" y="282"/>
                  </a:moveTo>
                  <a:lnTo>
                    <a:pt x="12" y="279"/>
                  </a:lnTo>
                  <a:lnTo>
                    <a:pt x="12" y="277"/>
                  </a:lnTo>
                  <a:lnTo>
                    <a:pt x="12" y="279"/>
                  </a:lnTo>
                  <a:lnTo>
                    <a:pt x="12" y="282"/>
                  </a:lnTo>
                  <a:lnTo>
                    <a:pt x="12" y="282"/>
                  </a:lnTo>
                  <a:close/>
                  <a:moveTo>
                    <a:pt x="12" y="283"/>
                  </a:moveTo>
                  <a:lnTo>
                    <a:pt x="12" y="283"/>
                  </a:lnTo>
                  <a:lnTo>
                    <a:pt x="12" y="282"/>
                  </a:lnTo>
                  <a:lnTo>
                    <a:pt x="12" y="282"/>
                  </a:lnTo>
                  <a:lnTo>
                    <a:pt x="12" y="283"/>
                  </a:lnTo>
                  <a:lnTo>
                    <a:pt x="12" y="283"/>
                  </a:lnTo>
                  <a:close/>
                  <a:moveTo>
                    <a:pt x="10" y="283"/>
                  </a:moveTo>
                  <a:lnTo>
                    <a:pt x="10" y="283"/>
                  </a:lnTo>
                  <a:lnTo>
                    <a:pt x="10" y="283"/>
                  </a:lnTo>
                  <a:lnTo>
                    <a:pt x="10" y="283"/>
                  </a:lnTo>
                  <a:lnTo>
                    <a:pt x="10" y="283"/>
                  </a:lnTo>
                  <a:lnTo>
                    <a:pt x="10" y="283"/>
                  </a:lnTo>
                  <a:close/>
                  <a:moveTo>
                    <a:pt x="12" y="289"/>
                  </a:moveTo>
                  <a:lnTo>
                    <a:pt x="12" y="291"/>
                  </a:lnTo>
                  <a:lnTo>
                    <a:pt x="12" y="289"/>
                  </a:lnTo>
                  <a:lnTo>
                    <a:pt x="12" y="289"/>
                  </a:lnTo>
                  <a:lnTo>
                    <a:pt x="12" y="289"/>
                  </a:lnTo>
                  <a:lnTo>
                    <a:pt x="12" y="289"/>
                  </a:lnTo>
                  <a:close/>
                  <a:moveTo>
                    <a:pt x="4" y="254"/>
                  </a:moveTo>
                  <a:lnTo>
                    <a:pt x="4" y="254"/>
                  </a:lnTo>
                  <a:lnTo>
                    <a:pt x="4" y="254"/>
                  </a:lnTo>
                  <a:lnTo>
                    <a:pt x="4" y="254"/>
                  </a:lnTo>
                  <a:lnTo>
                    <a:pt x="4" y="254"/>
                  </a:lnTo>
                  <a:lnTo>
                    <a:pt x="4" y="254"/>
                  </a:lnTo>
                  <a:lnTo>
                    <a:pt x="4" y="254"/>
                  </a:lnTo>
                  <a:close/>
                  <a:moveTo>
                    <a:pt x="4" y="250"/>
                  </a:moveTo>
                  <a:lnTo>
                    <a:pt x="4" y="254"/>
                  </a:lnTo>
                  <a:lnTo>
                    <a:pt x="2" y="254"/>
                  </a:lnTo>
                  <a:lnTo>
                    <a:pt x="2" y="260"/>
                  </a:lnTo>
                  <a:lnTo>
                    <a:pt x="2" y="260"/>
                  </a:lnTo>
                  <a:lnTo>
                    <a:pt x="2" y="257"/>
                  </a:lnTo>
                  <a:lnTo>
                    <a:pt x="4" y="254"/>
                  </a:lnTo>
                  <a:lnTo>
                    <a:pt x="4" y="254"/>
                  </a:lnTo>
                  <a:lnTo>
                    <a:pt x="4" y="257"/>
                  </a:lnTo>
                  <a:lnTo>
                    <a:pt x="4" y="255"/>
                  </a:lnTo>
                  <a:lnTo>
                    <a:pt x="4" y="255"/>
                  </a:lnTo>
                  <a:lnTo>
                    <a:pt x="4" y="257"/>
                  </a:lnTo>
                  <a:lnTo>
                    <a:pt x="4" y="261"/>
                  </a:lnTo>
                  <a:lnTo>
                    <a:pt x="4" y="263"/>
                  </a:lnTo>
                  <a:lnTo>
                    <a:pt x="4" y="267"/>
                  </a:lnTo>
                  <a:lnTo>
                    <a:pt x="4" y="273"/>
                  </a:lnTo>
                  <a:lnTo>
                    <a:pt x="4" y="276"/>
                  </a:lnTo>
                  <a:lnTo>
                    <a:pt x="6" y="282"/>
                  </a:lnTo>
                  <a:lnTo>
                    <a:pt x="6" y="282"/>
                  </a:lnTo>
                  <a:lnTo>
                    <a:pt x="7" y="287"/>
                  </a:lnTo>
                  <a:lnTo>
                    <a:pt x="7" y="287"/>
                  </a:lnTo>
                  <a:lnTo>
                    <a:pt x="7" y="289"/>
                  </a:lnTo>
                  <a:lnTo>
                    <a:pt x="7" y="293"/>
                  </a:lnTo>
                  <a:lnTo>
                    <a:pt x="7" y="297"/>
                  </a:lnTo>
                  <a:lnTo>
                    <a:pt x="7" y="299"/>
                  </a:lnTo>
                  <a:lnTo>
                    <a:pt x="7" y="304"/>
                  </a:lnTo>
                  <a:lnTo>
                    <a:pt x="7" y="304"/>
                  </a:lnTo>
                  <a:lnTo>
                    <a:pt x="10" y="307"/>
                  </a:lnTo>
                  <a:lnTo>
                    <a:pt x="10" y="313"/>
                  </a:lnTo>
                  <a:lnTo>
                    <a:pt x="10" y="313"/>
                  </a:lnTo>
                  <a:lnTo>
                    <a:pt x="10" y="317"/>
                  </a:lnTo>
                  <a:lnTo>
                    <a:pt x="12" y="323"/>
                  </a:lnTo>
                  <a:lnTo>
                    <a:pt x="10" y="323"/>
                  </a:lnTo>
                  <a:lnTo>
                    <a:pt x="12" y="323"/>
                  </a:lnTo>
                  <a:lnTo>
                    <a:pt x="13" y="329"/>
                  </a:lnTo>
                  <a:lnTo>
                    <a:pt x="13" y="329"/>
                  </a:lnTo>
                  <a:lnTo>
                    <a:pt x="16" y="335"/>
                  </a:lnTo>
                  <a:lnTo>
                    <a:pt x="16" y="335"/>
                  </a:lnTo>
                  <a:lnTo>
                    <a:pt x="16" y="335"/>
                  </a:lnTo>
                  <a:lnTo>
                    <a:pt x="18" y="339"/>
                  </a:lnTo>
                  <a:lnTo>
                    <a:pt x="19" y="345"/>
                  </a:lnTo>
                  <a:lnTo>
                    <a:pt x="19" y="349"/>
                  </a:lnTo>
                  <a:lnTo>
                    <a:pt x="19" y="349"/>
                  </a:lnTo>
                  <a:lnTo>
                    <a:pt x="19" y="351"/>
                  </a:lnTo>
                  <a:lnTo>
                    <a:pt x="19" y="352"/>
                  </a:lnTo>
                  <a:lnTo>
                    <a:pt x="22" y="358"/>
                  </a:lnTo>
                  <a:lnTo>
                    <a:pt x="22" y="358"/>
                  </a:lnTo>
                  <a:lnTo>
                    <a:pt x="22" y="362"/>
                  </a:lnTo>
                  <a:lnTo>
                    <a:pt x="22" y="365"/>
                  </a:lnTo>
                  <a:lnTo>
                    <a:pt x="22" y="362"/>
                  </a:lnTo>
                  <a:lnTo>
                    <a:pt x="22" y="365"/>
                  </a:lnTo>
                  <a:lnTo>
                    <a:pt x="19" y="362"/>
                  </a:lnTo>
                  <a:lnTo>
                    <a:pt x="19" y="362"/>
                  </a:lnTo>
                  <a:lnTo>
                    <a:pt x="19" y="365"/>
                  </a:lnTo>
                  <a:lnTo>
                    <a:pt x="19" y="362"/>
                  </a:lnTo>
                  <a:lnTo>
                    <a:pt x="19" y="365"/>
                  </a:lnTo>
                  <a:lnTo>
                    <a:pt x="22" y="367"/>
                  </a:lnTo>
                  <a:lnTo>
                    <a:pt x="22" y="368"/>
                  </a:lnTo>
                  <a:lnTo>
                    <a:pt x="22" y="368"/>
                  </a:lnTo>
                  <a:lnTo>
                    <a:pt x="22" y="368"/>
                  </a:lnTo>
                  <a:lnTo>
                    <a:pt x="22" y="371"/>
                  </a:lnTo>
                  <a:lnTo>
                    <a:pt x="22" y="371"/>
                  </a:lnTo>
                  <a:lnTo>
                    <a:pt x="22" y="371"/>
                  </a:lnTo>
                  <a:lnTo>
                    <a:pt x="19" y="368"/>
                  </a:lnTo>
                  <a:lnTo>
                    <a:pt x="22" y="371"/>
                  </a:lnTo>
                  <a:lnTo>
                    <a:pt x="22" y="371"/>
                  </a:lnTo>
                  <a:lnTo>
                    <a:pt x="22" y="371"/>
                  </a:lnTo>
                  <a:lnTo>
                    <a:pt x="22" y="372"/>
                  </a:lnTo>
                  <a:lnTo>
                    <a:pt x="23" y="372"/>
                  </a:lnTo>
                  <a:lnTo>
                    <a:pt x="26" y="377"/>
                  </a:lnTo>
                  <a:lnTo>
                    <a:pt x="26" y="377"/>
                  </a:lnTo>
                  <a:lnTo>
                    <a:pt x="26" y="377"/>
                  </a:lnTo>
                  <a:lnTo>
                    <a:pt x="26" y="377"/>
                  </a:lnTo>
                  <a:lnTo>
                    <a:pt x="28" y="378"/>
                  </a:lnTo>
                  <a:lnTo>
                    <a:pt x="29" y="383"/>
                  </a:lnTo>
                  <a:lnTo>
                    <a:pt x="32" y="384"/>
                  </a:lnTo>
                  <a:lnTo>
                    <a:pt x="34" y="390"/>
                  </a:lnTo>
                  <a:lnTo>
                    <a:pt x="35" y="390"/>
                  </a:lnTo>
                  <a:lnTo>
                    <a:pt x="35" y="393"/>
                  </a:lnTo>
                  <a:lnTo>
                    <a:pt x="38" y="396"/>
                  </a:lnTo>
                  <a:lnTo>
                    <a:pt x="38" y="396"/>
                  </a:lnTo>
                  <a:lnTo>
                    <a:pt x="39" y="400"/>
                  </a:lnTo>
                  <a:lnTo>
                    <a:pt x="44" y="404"/>
                  </a:lnTo>
                  <a:lnTo>
                    <a:pt x="45" y="408"/>
                  </a:lnTo>
                  <a:lnTo>
                    <a:pt x="47" y="410"/>
                  </a:lnTo>
                  <a:lnTo>
                    <a:pt x="51" y="416"/>
                  </a:lnTo>
                  <a:lnTo>
                    <a:pt x="54" y="421"/>
                  </a:lnTo>
                  <a:lnTo>
                    <a:pt x="55" y="424"/>
                  </a:lnTo>
                  <a:lnTo>
                    <a:pt x="57" y="426"/>
                  </a:lnTo>
                  <a:lnTo>
                    <a:pt x="60" y="428"/>
                  </a:lnTo>
                  <a:lnTo>
                    <a:pt x="61" y="430"/>
                  </a:lnTo>
                  <a:lnTo>
                    <a:pt x="61" y="432"/>
                  </a:lnTo>
                  <a:lnTo>
                    <a:pt x="66" y="438"/>
                  </a:lnTo>
                  <a:lnTo>
                    <a:pt x="66" y="440"/>
                  </a:lnTo>
                  <a:lnTo>
                    <a:pt x="66" y="441"/>
                  </a:lnTo>
                  <a:lnTo>
                    <a:pt x="61" y="441"/>
                  </a:lnTo>
                  <a:lnTo>
                    <a:pt x="61" y="440"/>
                  </a:lnTo>
                  <a:lnTo>
                    <a:pt x="60" y="441"/>
                  </a:lnTo>
                  <a:lnTo>
                    <a:pt x="60" y="441"/>
                  </a:lnTo>
                  <a:lnTo>
                    <a:pt x="57" y="440"/>
                  </a:lnTo>
                  <a:lnTo>
                    <a:pt x="57" y="440"/>
                  </a:lnTo>
                  <a:lnTo>
                    <a:pt x="60" y="441"/>
                  </a:lnTo>
                  <a:lnTo>
                    <a:pt x="60" y="444"/>
                  </a:lnTo>
                  <a:lnTo>
                    <a:pt x="61" y="448"/>
                  </a:lnTo>
                  <a:lnTo>
                    <a:pt x="61" y="450"/>
                  </a:lnTo>
                  <a:lnTo>
                    <a:pt x="63" y="450"/>
                  </a:lnTo>
                  <a:lnTo>
                    <a:pt x="61" y="450"/>
                  </a:lnTo>
                  <a:lnTo>
                    <a:pt x="63" y="450"/>
                  </a:lnTo>
                  <a:lnTo>
                    <a:pt x="63" y="452"/>
                  </a:lnTo>
                  <a:lnTo>
                    <a:pt x="63" y="452"/>
                  </a:lnTo>
                  <a:lnTo>
                    <a:pt x="63" y="452"/>
                  </a:lnTo>
                  <a:lnTo>
                    <a:pt x="63" y="452"/>
                  </a:lnTo>
                  <a:lnTo>
                    <a:pt x="63" y="452"/>
                  </a:lnTo>
                  <a:lnTo>
                    <a:pt x="63" y="452"/>
                  </a:lnTo>
                  <a:lnTo>
                    <a:pt x="63" y="452"/>
                  </a:lnTo>
                  <a:lnTo>
                    <a:pt x="63" y="452"/>
                  </a:lnTo>
                  <a:lnTo>
                    <a:pt x="63" y="452"/>
                  </a:lnTo>
                  <a:lnTo>
                    <a:pt x="61" y="450"/>
                  </a:lnTo>
                  <a:lnTo>
                    <a:pt x="61" y="450"/>
                  </a:lnTo>
                  <a:lnTo>
                    <a:pt x="61" y="450"/>
                  </a:lnTo>
                  <a:lnTo>
                    <a:pt x="61" y="450"/>
                  </a:lnTo>
                  <a:lnTo>
                    <a:pt x="61" y="450"/>
                  </a:lnTo>
                  <a:lnTo>
                    <a:pt x="61" y="448"/>
                  </a:lnTo>
                  <a:lnTo>
                    <a:pt x="61" y="448"/>
                  </a:lnTo>
                  <a:lnTo>
                    <a:pt x="60" y="448"/>
                  </a:lnTo>
                  <a:lnTo>
                    <a:pt x="60" y="448"/>
                  </a:lnTo>
                  <a:lnTo>
                    <a:pt x="60" y="448"/>
                  </a:lnTo>
                  <a:lnTo>
                    <a:pt x="60" y="446"/>
                  </a:lnTo>
                  <a:lnTo>
                    <a:pt x="60" y="446"/>
                  </a:lnTo>
                  <a:lnTo>
                    <a:pt x="60" y="446"/>
                  </a:lnTo>
                  <a:lnTo>
                    <a:pt x="57" y="446"/>
                  </a:lnTo>
                  <a:lnTo>
                    <a:pt x="57" y="446"/>
                  </a:lnTo>
                  <a:lnTo>
                    <a:pt x="57" y="446"/>
                  </a:lnTo>
                  <a:lnTo>
                    <a:pt x="57" y="444"/>
                  </a:lnTo>
                  <a:lnTo>
                    <a:pt x="57" y="444"/>
                  </a:lnTo>
                  <a:lnTo>
                    <a:pt x="57" y="444"/>
                  </a:lnTo>
                  <a:lnTo>
                    <a:pt x="57" y="444"/>
                  </a:lnTo>
                  <a:lnTo>
                    <a:pt x="55" y="441"/>
                  </a:lnTo>
                  <a:lnTo>
                    <a:pt x="55" y="441"/>
                  </a:lnTo>
                  <a:lnTo>
                    <a:pt x="55" y="441"/>
                  </a:lnTo>
                  <a:lnTo>
                    <a:pt x="55" y="441"/>
                  </a:lnTo>
                  <a:lnTo>
                    <a:pt x="55" y="441"/>
                  </a:lnTo>
                  <a:lnTo>
                    <a:pt x="55" y="440"/>
                  </a:lnTo>
                  <a:lnTo>
                    <a:pt x="55" y="440"/>
                  </a:lnTo>
                  <a:lnTo>
                    <a:pt x="54" y="440"/>
                  </a:lnTo>
                  <a:lnTo>
                    <a:pt x="54" y="440"/>
                  </a:lnTo>
                  <a:lnTo>
                    <a:pt x="54" y="440"/>
                  </a:lnTo>
                  <a:lnTo>
                    <a:pt x="54" y="440"/>
                  </a:lnTo>
                  <a:lnTo>
                    <a:pt x="54" y="438"/>
                  </a:lnTo>
                  <a:lnTo>
                    <a:pt x="54" y="438"/>
                  </a:lnTo>
                  <a:lnTo>
                    <a:pt x="54" y="438"/>
                  </a:lnTo>
                  <a:lnTo>
                    <a:pt x="51" y="438"/>
                  </a:lnTo>
                  <a:lnTo>
                    <a:pt x="51" y="438"/>
                  </a:lnTo>
                  <a:lnTo>
                    <a:pt x="51" y="437"/>
                  </a:lnTo>
                  <a:lnTo>
                    <a:pt x="51" y="437"/>
                  </a:lnTo>
                  <a:lnTo>
                    <a:pt x="51" y="437"/>
                  </a:lnTo>
                  <a:lnTo>
                    <a:pt x="51" y="437"/>
                  </a:lnTo>
                  <a:lnTo>
                    <a:pt x="50" y="434"/>
                  </a:lnTo>
                  <a:lnTo>
                    <a:pt x="50" y="434"/>
                  </a:lnTo>
                  <a:lnTo>
                    <a:pt x="50" y="434"/>
                  </a:lnTo>
                  <a:lnTo>
                    <a:pt x="50" y="434"/>
                  </a:lnTo>
                  <a:lnTo>
                    <a:pt x="50" y="434"/>
                  </a:lnTo>
                  <a:lnTo>
                    <a:pt x="50" y="434"/>
                  </a:lnTo>
                  <a:lnTo>
                    <a:pt x="50" y="432"/>
                  </a:lnTo>
                  <a:lnTo>
                    <a:pt x="50" y="432"/>
                  </a:lnTo>
                  <a:lnTo>
                    <a:pt x="47" y="432"/>
                  </a:lnTo>
                  <a:lnTo>
                    <a:pt x="47" y="432"/>
                  </a:lnTo>
                  <a:lnTo>
                    <a:pt x="47" y="430"/>
                  </a:lnTo>
                  <a:lnTo>
                    <a:pt x="47" y="430"/>
                  </a:lnTo>
                  <a:lnTo>
                    <a:pt x="47" y="430"/>
                  </a:lnTo>
                  <a:lnTo>
                    <a:pt x="47" y="430"/>
                  </a:lnTo>
                  <a:lnTo>
                    <a:pt x="47" y="430"/>
                  </a:lnTo>
                  <a:lnTo>
                    <a:pt x="45" y="428"/>
                  </a:lnTo>
                  <a:lnTo>
                    <a:pt x="45" y="428"/>
                  </a:lnTo>
                  <a:lnTo>
                    <a:pt x="45" y="428"/>
                  </a:lnTo>
                  <a:lnTo>
                    <a:pt x="45" y="428"/>
                  </a:lnTo>
                  <a:lnTo>
                    <a:pt x="45" y="428"/>
                  </a:lnTo>
                  <a:lnTo>
                    <a:pt x="45" y="426"/>
                  </a:lnTo>
                  <a:lnTo>
                    <a:pt x="45" y="426"/>
                  </a:lnTo>
                  <a:lnTo>
                    <a:pt x="44" y="426"/>
                  </a:lnTo>
                  <a:lnTo>
                    <a:pt x="44" y="426"/>
                  </a:lnTo>
                  <a:lnTo>
                    <a:pt x="44" y="426"/>
                  </a:lnTo>
                  <a:lnTo>
                    <a:pt x="44" y="424"/>
                  </a:lnTo>
                  <a:lnTo>
                    <a:pt x="44" y="424"/>
                  </a:lnTo>
                  <a:lnTo>
                    <a:pt x="44" y="424"/>
                  </a:lnTo>
                  <a:lnTo>
                    <a:pt x="44" y="424"/>
                  </a:lnTo>
                  <a:lnTo>
                    <a:pt x="44" y="422"/>
                  </a:lnTo>
                  <a:lnTo>
                    <a:pt x="41" y="422"/>
                  </a:lnTo>
                  <a:lnTo>
                    <a:pt x="41" y="422"/>
                  </a:lnTo>
                  <a:lnTo>
                    <a:pt x="41" y="422"/>
                  </a:lnTo>
                  <a:lnTo>
                    <a:pt x="41" y="422"/>
                  </a:lnTo>
                  <a:lnTo>
                    <a:pt x="41" y="422"/>
                  </a:lnTo>
                  <a:lnTo>
                    <a:pt x="41" y="421"/>
                  </a:lnTo>
                  <a:lnTo>
                    <a:pt x="41" y="421"/>
                  </a:lnTo>
                  <a:lnTo>
                    <a:pt x="41" y="421"/>
                  </a:lnTo>
                  <a:lnTo>
                    <a:pt x="39" y="421"/>
                  </a:lnTo>
                  <a:lnTo>
                    <a:pt x="39" y="418"/>
                  </a:lnTo>
                  <a:lnTo>
                    <a:pt x="39" y="418"/>
                  </a:lnTo>
                  <a:lnTo>
                    <a:pt x="39" y="418"/>
                  </a:lnTo>
                  <a:lnTo>
                    <a:pt x="39" y="418"/>
                  </a:lnTo>
                  <a:lnTo>
                    <a:pt x="39" y="418"/>
                  </a:lnTo>
                  <a:lnTo>
                    <a:pt x="39" y="416"/>
                  </a:lnTo>
                  <a:lnTo>
                    <a:pt x="38" y="416"/>
                  </a:lnTo>
                  <a:lnTo>
                    <a:pt x="38" y="416"/>
                  </a:lnTo>
                  <a:lnTo>
                    <a:pt x="38" y="416"/>
                  </a:lnTo>
                  <a:lnTo>
                    <a:pt x="38" y="416"/>
                  </a:lnTo>
                  <a:lnTo>
                    <a:pt x="38" y="415"/>
                  </a:lnTo>
                  <a:lnTo>
                    <a:pt x="38" y="415"/>
                  </a:lnTo>
                  <a:lnTo>
                    <a:pt x="38" y="415"/>
                  </a:lnTo>
                  <a:lnTo>
                    <a:pt x="38" y="415"/>
                  </a:lnTo>
                  <a:lnTo>
                    <a:pt x="38" y="412"/>
                  </a:lnTo>
                  <a:lnTo>
                    <a:pt x="35" y="412"/>
                  </a:lnTo>
                  <a:lnTo>
                    <a:pt x="35" y="412"/>
                  </a:lnTo>
                  <a:lnTo>
                    <a:pt x="35" y="412"/>
                  </a:lnTo>
                  <a:lnTo>
                    <a:pt x="35" y="412"/>
                  </a:lnTo>
                  <a:lnTo>
                    <a:pt x="35" y="410"/>
                  </a:lnTo>
                  <a:lnTo>
                    <a:pt x="35" y="410"/>
                  </a:lnTo>
                  <a:lnTo>
                    <a:pt x="35" y="410"/>
                  </a:lnTo>
                  <a:lnTo>
                    <a:pt x="35" y="410"/>
                  </a:lnTo>
                  <a:lnTo>
                    <a:pt x="34" y="410"/>
                  </a:lnTo>
                  <a:lnTo>
                    <a:pt x="34" y="408"/>
                  </a:lnTo>
                  <a:lnTo>
                    <a:pt x="34" y="408"/>
                  </a:lnTo>
                  <a:lnTo>
                    <a:pt x="34" y="408"/>
                  </a:lnTo>
                  <a:lnTo>
                    <a:pt x="34" y="408"/>
                  </a:lnTo>
                  <a:lnTo>
                    <a:pt x="34" y="406"/>
                  </a:lnTo>
                  <a:lnTo>
                    <a:pt x="34" y="406"/>
                  </a:lnTo>
                  <a:lnTo>
                    <a:pt x="34" y="406"/>
                  </a:lnTo>
                  <a:lnTo>
                    <a:pt x="32" y="406"/>
                  </a:lnTo>
                  <a:lnTo>
                    <a:pt x="32" y="404"/>
                  </a:lnTo>
                  <a:lnTo>
                    <a:pt x="32" y="404"/>
                  </a:lnTo>
                  <a:lnTo>
                    <a:pt x="32" y="404"/>
                  </a:lnTo>
                  <a:lnTo>
                    <a:pt x="32" y="404"/>
                  </a:lnTo>
                  <a:lnTo>
                    <a:pt x="32" y="404"/>
                  </a:lnTo>
                  <a:lnTo>
                    <a:pt x="32" y="402"/>
                  </a:lnTo>
                  <a:lnTo>
                    <a:pt x="32" y="402"/>
                  </a:lnTo>
                  <a:lnTo>
                    <a:pt x="32" y="402"/>
                  </a:lnTo>
                  <a:lnTo>
                    <a:pt x="32" y="402"/>
                  </a:lnTo>
                  <a:lnTo>
                    <a:pt x="29" y="402"/>
                  </a:lnTo>
                  <a:lnTo>
                    <a:pt x="29" y="400"/>
                  </a:lnTo>
                  <a:lnTo>
                    <a:pt x="29" y="400"/>
                  </a:lnTo>
                  <a:lnTo>
                    <a:pt x="29" y="400"/>
                  </a:lnTo>
                  <a:lnTo>
                    <a:pt x="29" y="400"/>
                  </a:lnTo>
                  <a:lnTo>
                    <a:pt x="29" y="399"/>
                  </a:lnTo>
                  <a:lnTo>
                    <a:pt x="29" y="399"/>
                  </a:lnTo>
                  <a:lnTo>
                    <a:pt x="29" y="399"/>
                  </a:lnTo>
                  <a:lnTo>
                    <a:pt x="28" y="399"/>
                  </a:lnTo>
                  <a:lnTo>
                    <a:pt x="28" y="399"/>
                  </a:lnTo>
                  <a:lnTo>
                    <a:pt x="28" y="396"/>
                  </a:lnTo>
                  <a:lnTo>
                    <a:pt x="28" y="396"/>
                  </a:lnTo>
                  <a:lnTo>
                    <a:pt x="28" y="396"/>
                  </a:lnTo>
                  <a:lnTo>
                    <a:pt x="28" y="396"/>
                  </a:lnTo>
                  <a:lnTo>
                    <a:pt x="28" y="394"/>
                  </a:lnTo>
                  <a:lnTo>
                    <a:pt x="28" y="394"/>
                  </a:lnTo>
                  <a:lnTo>
                    <a:pt x="28" y="394"/>
                  </a:lnTo>
                  <a:lnTo>
                    <a:pt x="26" y="394"/>
                  </a:lnTo>
                  <a:lnTo>
                    <a:pt x="26" y="394"/>
                  </a:lnTo>
                  <a:lnTo>
                    <a:pt x="26" y="393"/>
                  </a:lnTo>
                  <a:lnTo>
                    <a:pt x="26" y="393"/>
                  </a:lnTo>
                  <a:lnTo>
                    <a:pt x="26" y="393"/>
                  </a:lnTo>
                  <a:lnTo>
                    <a:pt x="26" y="393"/>
                  </a:lnTo>
                  <a:lnTo>
                    <a:pt x="26" y="390"/>
                  </a:lnTo>
                  <a:lnTo>
                    <a:pt x="26" y="390"/>
                  </a:lnTo>
                  <a:lnTo>
                    <a:pt x="26" y="390"/>
                  </a:lnTo>
                  <a:lnTo>
                    <a:pt x="26" y="390"/>
                  </a:lnTo>
                  <a:lnTo>
                    <a:pt x="26" y="390"/>
                  </a:lnTo>
                  <a:lnTo>
                    <a:pt x="23" y="388"/>
                  </a:lnTo>
                  <a:lnTo>
                    <a:pt x="23" y="388"/>
                  </a:lnTo>
                  <a:lnTo>
                    <a:pt x="23" y="388"/>
                  </a:lnTo>
                  <a:lnTo>
                    <a:pt x="23" y="388"/>
                  </a:lnTo>
                  <a:lnTo>
                    <a:pt x="23" y="387"/>
                  </a:lnTo>
                  <a:lnTo>
                    <a:pt x="23" y="387"/>
                  </a:lnTo>
                  <a:lnTo>
                    <a:pt x="23" y="387"/>
                  </a:lnTo>
                  <a:lnTo>
                    <a:pt x="23" y="387"/>
                  </a:lnTo>
                  <a:lnTo>
                    <a:pt x="23" y="387"/>
                  </a:lnTo>
                  <a:lnTo>
                    <a:pt x="23" y="384"/>
                  </a:lnTo>
                  <a:lnTo>
                    <a:pt x="22" y="384"/>
                  </a:lnTo>
                  <a:lnTo>
                    <a:pt x="22" y="384"/>
                  </a:lnTo>
                  <a:lnTo>
                    <a:pt x="22" y="384"/>
                  </a:lnTo>
                  <a:lnTo>
                    <a:pt x="22" y="383"/>
                  </a:lnTo>
                  <a:lnTo>
                    <a:pt x="22" y="383"/>
                  </a:lnTo>
                  <a:lnTo>
                    <a:pt x="22" y="383"/>
                  </a:lnTo>
                  <a:lnTo>
                    <a:pt x="22" y="383"/>
                  </a:lnTo>
                  <a:lnTo>
                    <a:pt x="22" y="383"/>
                  </a:lnTo>
                  <a:lnTo>
                    <a:pt x="22" y="380"/>
                  </a:lnTo>
                  <a:lnTo>
                    <a:pt x="22" y="380"/>
                  </a:lnTo>
                  <a:lnTo>
                    <a:pt x="19" y="380"/>
                  </a:lnTo>
                  <a:lnTo>
                    <a:pt x="19" y="380"/>
                  </a:lnTo>
                  <a:lnTo>
                    <a:pt x="19" y="378"/>
                  </a:lnTo>
                  <a:lnTo>
                    <a:pt x="19" y="378"/>
                  </a:lnTo>
                  <a:lnTo>
                    <a:pt x="19" y="378"/>
                  </a:lnTo>
                  <a:lnTo>
                    <a:pt x="19" y="378"/>
                  </a:lnTo>
                  <a:lnTo>
                    <a:pt x="19" y="377"/>
                  </a:lnTo>
                  <a:lnTo>
                    <a:pt x="19" y="377"/>
                  </a:lnTo>
                  <a:lnTo>
                    <a:pt x="19" y="377"/>
                  </a:lnTo>
                  <a:lnTo>
                    <a:pt x="19" y="377"/>
                  </a:lnTo>
                  <a:lnTo>
                    <a:pt x="19" y="377"/>
                  </a:lnTo>
                  <a:lnTo>
                    <a:pt x="18" y="374"/>
                  </a:lnTo>
                  <a:lnTo>
                    <a:pt x="18" y="374"/>
                  </a:lnTo>
                  <a:lnTo>
                    <a:pt x="18" y="374"/>
                  </a:lnTo>
                  <a:lnTo>
                    <a:pt x="18" y="374"/>
                  </a:lnTo>
                  <a:lnTo>
                    <a:pt x="18" y="372"/>
                  </a:lnTo>
                  <a:lnTo>
                    <a:pt x="18" y="372"/>
                  </a:lnTo>
                  <a:lnTo>
                    <a:pt x="18" y="372"/>
                  </a:lnTo>
                  <a:lnTo>
                    <a:pt x="18" y="372"/>
                  </a:lnTo>
                  <a:lnTo>
                    <a:pt x="18" y="371"/>
                  </a:lnTo>
                  <a:lnTo>
                    <a:pt x="18" y="371"/>
                  </a:lnTo>
                  <a:lnTo>
                    <a:pt x="18" y="371"/>
                  </a:lnTo>
                  <a:lnTo>
                    <a:pt x="18" y="371"/>
                  </a:lnTo>
                  <a:lnTo>
                    <a:pt x="16" y="371"/>
                  </a:lnTo>
                  <a:lnTo>
                    <a:pt x="16" y="368"/>
                  </a:lnTo>
                  <a:lnTo>
                    <a:pt x="16" y="368"/>
                  </a:lnTo>
                  <a:lnTo>
                    <a:pt x="16" y="368"/>
                  </a:lnTo>
                  <a:lnTo>
                    <a:pt x="16" y="368"/>
                  </a:lnTo>
                  <a:lnTo>
                    <a:pt x="16" y="367"/>
                  </a:lnTo>
                  <a:lnTo>
                    <a:pt x="16" y="367"/>
                  </a:lnTo>
                  <a:lnTo>
                    <a:pt x="16" y="367"/>
                  </a:lnTo>
                  <a:lnTo>
                    <a:pt x="16" y="367"/>
                  </a:lnTo>
                  <a:lnTo>
                    <a:pt x="16" y="365"/>
                  </a:lnTo>
                  <a:lnTo>
                    <a:pt x="16" y="365"/>
                  </a:lnTo>
                  <a:lnTo>
                    <a:pt x="13" y="365"/>
                  </a:lnTo>
                  <a:lnTo>
                    <a:pt x="13" y="365"/>
                  </a:lnTo>
                  <a:lnTo>
                    <a:pt x="13" y="365"/>
                  </a:lnTo>
                  <a:lnTo>
                    <a:pt x="13" y="362"/>
                  </a:lnTo>
                  <a:lnTo>
                    <a:pt x="13" y="362"/>
                  </a:lnTo>
                  <a:lnTo>
                    <a:pt x="13" y="362"/>
                  </a:lnTo>
                  <a:lnTo>
                    <a:pt x="13" y="362"/>
                  </a:lnTo>
                  <a:lnTo>
                    <a:pt x="13" y="361"/>
                  </a:lnTo>
                  <a:lnTo>
                    <a:pt x="13" y="361"/>
                  </a:lnTo>
                  <a:lnTo>
                    <a:pt x="13" y="361"/>
                  </a:lnTo>
                  <a:lnTo>
                    <a:pt x="13" y="361"/>
                  </a:lnTo>
                  <a:lnTo>
                    <a:pt x="13" y="358"/>
                  </a:lnTo>
                  <a:lnTo>
                    <a:pt x="13" y="358"/>
                  </a:lnTo>
                  <a:lnTo>
                    <a:pt x="13" y="358"/>
                  </a:lnTo>
                  <a:lnTo>
                    <a:pt x="13" y="358"/>
                  </a:lnTo>
                  <a:lnTo>
                    <a:pt x="12" y="356"/>
                  </a:lnTo>
                  <a:lnTo>
                    <a:pt x="12" y="356"/>
                  </a:lnTo>
                  <a:lnTo>
                    <a:pt x="12" y="356"/>
                  </a:lnTo>
                  <a:lnTo>
                    <a:pt x="12" y="356"/>
                  </a:lnTo>
                  <a:lnTo>
                    <a:pt x="12" y="355"/>
                  </a:lnTo>
                  <a:lnTo>
                    <a:pt x="12" y="355"/>
                  </a:lnTo>
                  <a:lnTo>
                    <a:pt x="12" y="355"/>
                  </a:lnTo>
                  <a:lnTo>
                    <a:pt x="12" y="355"/>
                  </a:lnTo>
                  <a:lnTo>
                    <a:pt x="12" y="352"/>
                  </a:lnTo>
                  <a:lnTo>
                    <a:pt x="12" y="352"/>
                  </a:lnTo>
                  <a:lnTo>
                    <a:pt x="12" y="352"/>
                  </a:lnTo>
                  <a:lnTo>
                    <a:pt x="12" y="352"/>
                  </a:lnTo>
                  <a:lnTo>
                    <a:pt x="12" y="352"/>
                  </a:lnTo>
                  <a:lnTo>
                    <a:pt x="10" y="351"/>
                  </a:lnTo>
                  <a:lnTo>
                    <a:pt x="10" y="351"/>
                  </a:lnTo>
                  <a:lnTo>
                    <a:pt x="10" y="351"/>
                  </a:lnTo>
                  <a:lnTo>
                    <a:pt x="10" y="351"/>
                  </a:lnTo>
                  <a:lnTo>
                    <a:pt x="10" y="349"/>
                  </a:lnTo>
                  <a:lnTo>
                    <a:pt x="10" y="349"/>
                  </a:lnTo>
                  <a:lnTo>
                    <a:pt x="10" y="349"/>
                  </a:lnTo>
                  <a:lnTo>
                    <a:pt x="10" y="349"/>
                  </a:lnTo>
                  <a:lnTo>
                    <a:pt x="10" y="346"/>
                  </a:lnTo>
                  <a:lnTo>
                    <a:pt x="10" y="346"/>
                  </a:lnTo>
                  <a:lnTo>
                    <a:pt x="10" y="346"/>
                  </a:lnTo>
                  <a:lnTo>
                    <a:pt x="10" y="346"/>
                  </a:lnTo>
                  <a:lnTo>
                    <a:pt x="10" y="346"/>
                  </a:lnTo>
                  <a:lnTo>
                    <a:pt x="10" y="345"/>
                  </a:lnTo>
                  <a:lnTo>
                    <a:pt x="10" y="345"/>
                  </a:lnTo>
                  <a:lnTo>
                    <a:pt x="7" y="345"/>
                  </a:lnTo>
                  <a:lnTo>
                    <a:pt x="7" y="345"/>
                  </a:lnTo>
                  <a:lnTo>
                    <a:pt x="7" y="343"/>
                  </a:lnTo>
                  <a:lnTo>
                    <a:pt x="7" y="343"/>
                  </a:lnTo>
                  <a:lnTo>
                    <a:pt x="7" y="343"/>
                  </a:lnTo>
                  <a:lnTo>
                    <a:pt x="7" y="343"/>
                  </a:lnTo>
                  <a:lnTo>
                    <a:pt x="7" y="340"/>
                  </a:lnTo>
                  <a:lnTo>
                    <a:pt x="7" y="340"/>
                  </a:lnTo>
                  <a:lnTo>
                    <a:pt x="7" y="340"/>
                  </a:lnTo>
                  <a:lnTo>
                    <a:pt x="7" y="340"/>
                  </a:lnTo>
                  <a:lnTo>
                    <a:pt x="7" y="339"/>
                  </a:lnTo>
                  <a:lnTo>
                    <a:pt x="7" y="339"/>
                  </a:lnTo>
                  <a:lnTo>
                    <a:pt x="7" y="339"/>
                  </a:lnTo>
                  <a:lnTo>
                    <a:pt x="7" y="339"/>
                  </a:lnTo>
                  <a:lnTo>
                    <a:pt x="7" y="337"/>
                  </a:lnTo>
                  <a:lnTo>
                    <a:pt x="7" y="337"/>
                  </a:lnTo>
                  <a:lnTo>
                    <a:pt x="7" y="337"/>
                  </a:lnTo>
                  <a:lnTo>
                    <a:pt x="7" y="337"/>
                  </a:lnTo>
                  <a:lnTo>
                    <a:pt x="7" y="335"/>
                  </a:lnTo>
                  <a:lnTo>
                    <a:pt x="6" y="335"/>
                  </a:lnTo>
                  <a:lnTo>
                    <a:pt x="6" y="335"/>
                  </a:lnTo>
                  <a:lnTo>
                    <a:pt x="6" y="335"/>
                  </a:lnTo>
                  <a:lnTo>
                    <a:pt x="6" y="335"/>
                  </a:lnTo>
                  <a:lnTo>
                    <a:pt x="6" y="333"/>
                  </a:lnTo>
                  <a:lnTo>
                    <a:pt x="6" y="333"/>
                  </a:lnTo>
                  <a:lnTo>
                    <a:pt x="6" y="333"/>
                  </a:lnTo>
                  <a:lnTo>
                    <a:pt x="6" y="333"/>
                  </a:lnTo>
                  <a:lnTo>
                    <a:pt x="6" y="330"/>
                  </a:lnTo>
                  <a:lnTo>
                    <a:pt x="6" y="330"/>
                  </a:lnTo>
                  <a:lnTo>
                    <a:pt x="6" y="330"/>
                  </a:lnTo>
                  <a:lnTo>
                    <a:pt x="6" y="329"/>
                  </a:lnTo>
                  <a:lnTo>
                    <a:pt x="6" y="329"/>
                  </a:lnTo>
                  <a:lnTo>
                    <a:pt x="6" y="329"/>
                  </a:lnTo>
                  <a:lnTo>
                    <a:pt x="6" y="329"/>
                  </a:lnTo>
                  <a:lnTo>
                    <a:pt x="6" y="329"/>
                  </a:lnTo>
                  <a:lnTo>
                    <a:pt x="6" y="327"/>
                  </a:lnTo>
                  <a:lnTo>
                    <a:pt x="6" y="327"/>
                  </a:lnTo>
                  <a:lnTo>
                    <a:pt x="6" y="327"/>
                  </a:lnTo>
                  <a:lnTo>
                    <a:pt x="4" y="327"/>
                  </a:lnTo>
                  <a:lnTo>
                    <a:pt x="4" y="324"/>
                  </a:lnTo>
                  <a:lnTo>
                    <a:pt x="4" y="324"/>
                  </a:lnTo>
                  <a:lnTo>
                    <a:pt x="4" y="324"/>
                  </a:lnTo>
                  <a:lnTo>
                    <a:pt x="4" y="324"/>
                  </a:lnTo>
                  <a:lnTo>
                    <a:pt x="4" y="323"/>
                  </a:lnTo>
                  <a:lnTo>
                    <a:pt x="4" y="323"/>
                  </a:lnTo>
                  <a:lnTo>
                    <a:pt x="4" y="323"/>
                  </a:lnTo>
                  <a:lnTo>
                    <a:pt x="4" y="323"/>
                  </a:lnTo>
                  <a:lnTo>
                    <a:pt x="4" y="321"/>
                  </a:lnTo>
                  <a:lnTo>
                    <a:pt x="4" y="321"/>
                  </a:lnTo>
                  <a:lnTo>
                    <a:pt x="4" y="321"/>
                  </a:lnTo>
                  <a:lnTo>
                    <a:pt x="4" y="321"/>
                  </a:lnTo>
                  <a:lnTo>
                    <a:pt x="4" y="319"/>
                  </a:lnTo>
                  <a:lnTo>
                    <a:pt x="4" y="319"/>
                  </a:lnTo>
                  <a:lnTo>
                    <a:pt x="4" y="319"/>
                  </a:lnTo>
                  <a:lnTo>
                    <a:pt x="4" y="319"/>
                  </a:lnTo>
                  <a:lnTo>
                    <a:pt x="4" y="317"/>
                  </a:lnTo>
                  <a:lnTo>
                    <a:pt x="4" y="317"/>
                  </a:lnTo>
                  <a:lnTo>
                    <a:pt x="4" y="317"/>
                  </a:lnTo>
                  <a:lnTo>
                    <a:pt x="4" y="317"/>
                  </a:lnTo>
                  <a:lnTo>
                    <a:pt x="4" y="317"/>
                  </a:lnTo>
                  <a:lnTo>
                    <a:pt x="4" y="315"/>
                  </a:lnTo>
                  <a:lnTo>
                    <a:pt x="4" y="315"/>
                  </a:lnTo>
                  <a:lnTo>
                    <a:pt x="4" y="315"/>
                  </a:lnTo>
                  <a:lnTo>
                    <a:pt x="4" y="315"/>
                  </a:lnTo>
                  <a:lnTo>
                    <a:pt x="4" y="313"/>
                  </a:lnTo>
                  <a:lnTo>
                    <a:pt x="2" y="313"/>
                  </a:lnTo>
                  <a:lnTo>
                    <a:pt x="2" y="313"/>
                  </a:lnTo>
                  <a:lnTo>
                    <a:pt x="2" y="311"/>
                  </a:lnTo>
                  <a:lnTo>
                    <a:pt x="2" y="311"/>
                  </a:lnTo>
                  <a:lnTo>
                    <a:pt x="2" y="311"/>
                  </a:lnTo>
                  <a:lnTo>
                    <a:pt x="2" y="311"/>
                  </a:lnTo>
                  <a:lnTo>
                    <a:pt x="2" y="311"/>
                  </a:lnTo>
                  <a:lnTo>
                    <a:pt x="2" y="308"/>
                  </a:lnTo>
                  <a:lnTo>
                    <a:pt x="2" y="308"/>
                  </a:lnTo>
                  <a:lnTo>
                    <a:pt x="2" y="308"/>
                  </a:lnTo>
                  <a:lnTo>
                    <a:pt x="2" y="308"/>
                  </a:lnTo>
                  <a:lnTo>
                    <a:pt x="2" y="307"/>
                  </a:lnTo>
                  <a:lnTo>
                    <a:pt x="2" y="307"/>
                  </a:lnTo>
                  <a:lnTo>
                    <a:pt x="2" y="307"/>
                  </a:lnTo>
                  <a:lnTo>
                    <a:pt x="2" y="307"/>
                  </a:lnTo>
                  <a:lnTo>
                    <a:pt x="2" y="305"/>
                  </a:lnTo>
                  <a:lnTo>
                    <a:pt x="2" y="305"/>
                  </a:lnTo>
                  <a:lnTo>
                    <a:pt x="2" y="305"/>
                  </a:lnTo>
                  <a:lnTo>
                    <a:pt x="2" y="305"/>
                  </a:lnTo>
                  <a:lnTo>
                    <a:pt x="2" y="304"/>
                  </a:lnTo>
                  <a:lnTo>
                    <a:pt x="2" y="304"/>
                  </a:lnTo>
                  <a:lnTo>
                    <a:pt x="2" y="304"/>
                  </a:lnTo>
                  <a:lnTo>
                    <a:pt x="2" y="304"/>
                  </a:lnTo>
                  <a:lnTo>
                    <a:pt x="2" y="301"/>
                  </a:lnTo>
                  <a:lnTo>
                    <a:pt x="2" y="301"/>
                  </a:lnTo>
                  <a:lnTo>
                    <a:pt x="2" y="301"/>
                  </a:lnTo>
                  <a:lnTo>
                    <a:pt x="2" y="301"/>
                  </a:lnTo>
                  <a:lnTo>
                    <a:pt x="2" y="299"/>
                  </a:lnTo>
                  <a:lnTo>
                    <a:pt x="2" y="299"/>
                  </a:lnTo>
                  <a:lnTo>
                    <a:pt x="2" y="299"/>
                  </a:lnTo>
                  <a:lnTo>
                    <a:pt x="2" y="299"/>
                  </a:lnTo>
                  <a:lnTo>
                    <a:pt x="2" y="297"/>
                  </a:lnTo>
                  <a:lnTo>
                    <a:pt x="2" y="297"/>
                  </a:lnTo>
                  <a:lnTo>
                    <a:pt x="2" y="297"/>
                  </a:lnTo>
                  <a:lnTo>
                    <a:pt x="2" y="297"/>
                  </a:lnTo>
                  <a:lnTo>
                    <a:pt x="2" y="295"/>
                  </a:lnTo>
                  <a:lnTo>
                    <a:pt x="0" y="295"/>
                  </a:lnTo>
                  <a:lnTo>
                    <a:pt x="0" y="295"/>
                  </a:lnTo>
                  <a:lnTo>
                    <a:pt x="0" y="295"/>
                  </a:lnTo>
                  <a:lnTo>
                    <a:pt x="0" y="293"/>
                  </a:lnTo>
                  <a:lnTo>
                    <a:pt x="0" y="293"/>
                  </a:lnTo>
                  <a:lnTo>
                    <a:pt x="0" y="293"/>
                  </a:lnTo>
                  <a:lnTo>
                    <a:pt x="0" y="293"/>
                  </a:lnTo>
                  <a:lnTo>
                    <a:pt x="0" y="293"/>
                  </a:lnTo>
                  <a:lnTo>
                    <a:pt x="0" y="291"/>
                  </a:lnTo>
                  <a:lnTo>
                    <a:pt x="0" y="291"/>
                  </a:lnTo>
                  <a:lnTo>
                    <a:pt x="0" y="291"/>
                  </a:lnTo>
                  <a:lnTo>
                    <a:pt x="0" y="289"/>
                  </a:lnTo>
                  <a:lnTo>
                    <a:pt x="0" y="289"/>
                  </a:lnTo>
                  <a:lnTo>
                    <a:pt x="0" y="289"/>
                  </a:lnTo>
                  <a:lnTo>
                    <a:pt x="0" y="289"/>
                  </a:lnTo>
                  <a:lnTo>
                    <a:pt x="0" y="289"/>
                  </a:lnTo>
                  <a:lnTo>
                    <a:pt x="0" y="287"/>
                  </a:lnTo>
                  <a:lnTo>
                    <a:pt x="0" y="287"/>
                  </a:lnTo>
                  <a:lnTo>
                    <a:pt x="0" y="287"/>
                  </a:lnTo>
                  <a:lnTo>
                    <a:pt x="0" y="287"/>
                  </a:lnTo>
                  <a:lnTo>
                    <a:pt x="0" y="285"/>
                  </a:lnTo>
                  <a:lnTo>
                    <a:pt x="0" y="285"/>
                  </a:lnTo>
                  <a:lnTo>
                    <a:pt x="0" y="285"/>
                  </a:lnTo>
                  <a:lnTo>
                    <a:pt x="0" y="285"/>
                  </a:lnTo>
                  <a:lnTo>
                    <a:pt x="0" y="283"/>
                  </a:lnTo>
                  <a:lnTo>
                    <a:pt x="0" y="283"/>
                  </a:lnTo>
                  <a:lnTo>
                    <a:pt x="0" y="283"/>
                  </a:lnTo>
                  <a:lnTo>
                    <a:pt x="0" y="283"/>
                  </a:lnTo>
                  <a:lnTo>
                    <a:pt x="0" y="282"/>
                  </a:lnTo>
                  <a:lnTo>
                    <a:pt x="0" y="282"/>
                  </a:lnTo>
                  <a:lnTo>
                    <a:pt x="0" y="282"/>
                  </a:lnTo>
                  <a:lnTo>
                    <a:pt x="0" y="282"/>
                  </a:lnTo>
                  <a:lnTo>
                    <a:pt x="0" y="279"/>
                  </a:lnTo>
                  <a:lnTo>
                    <a:pt x="0" y="279"/>
                  </a:lnTo>
                  <a:lnTo>
                    <a:pt x="0" y="279"/>
                  </a:lnTo>
                  <a:lnTo>
                    <a:pt x="0" y="279"/>
                  </a:lnTo>
                  <a:lnTo>
                    <a:pt x="0" y="277"/>
                  </a:lnTo>
                  <a:lnTo>
                    <a:pt x="0" y="277"/>
                  </a:lnTo>
                  <a:lnTo>
                    <a:pt x="0" y="277"/>
                  </a:lnTo>
                  <a:lnTo>
                    <a:pt x="0" y="277"/>
                  </a:lnTo>
                  <a:lnTo>
                    <a:pt x="0" y="276"/>
                  </a:lnTo>
                  <a:lnTo>
                    <a:pt x="0" y="276"/>
                  </a:lnTo>
                  <a:lnTo>
                    <a:pt x="0" y="276"/>
                  </a:lnTo>
                  <a:lnTo>
                    <a:pt x="0" y="276"/>
                  </a:lnTo>
                  <a:lnTo>
                    <a:pt x="0" y="273"/>
                  </a:lnTo>
                  <a:lnTo>
                    <a:pt x="0" y="273"/>
                  </a:lnTo>
                  <a:lnTo>
                    <a:pt x="0" y="273"/>
                  </a:lnTo>
                  <a:lnTo>
                    <a:pt x="0" y="273"/>
                  </a:lnTo>
                  <a:lnTo>
                    <a:pt x="0" y="271"/>
                  </a:lnTo>
                  <a:lnTo>
                    <a:pt x="0" y="271"/>
                  </a:lnTo>
                  <a:lnTo>
                    <a:pt x="0" y="271"/>
                  </a:lnTo>
                  <a:lnTo>
                    <a:pt x="0" y="271"/>
                  </a:lnTo>
                  <a:lnTo>
                    <a:pt x="0" y="269"/>
                  </a:lnTo>
                  <a:lnTo>
                    <a:pt x="0" y="269"/>
                  </a:lnTo>
                  <a:lnTo>
                    <a:pt x="0" y="269"/>
                  </a:lnTo>
                  <a:lnTo>
                    <a:pt x="0" y="269"/>
                  </a:lnTo>
                  <a:lnTo>
                    <a:pt x="0" y="267"/>
                  </a:lnTo>
                  <a:lnTo>
                    <a:pt x="0" y="267"/>
                  </a:lnTo>
                  <a:lnTo>
                    <a:pt x="0" y="267"/>
                  </a:lnTo>
                  <a:lnTo>
                    <a:pt x="0" y="267"/>
                  </a:lnTo>
                  <a:lnTo>
                    <a:pt x="0" y="266"/>
                  </a:lnTo>
                  <a:lnTo>
                    <a:pt x="0" y="266"/>
                  </a:lnTo>
                  <a:lnTo>
                    <a:pt x="0" y="266"/>
                  </a:lnTo>
                  <a:lnTo>
                    <a:pt x="0" y="266"/>
                  </a:lnTo>
                  <a:lnTo>
                    <a:pt x="0" y="263"/>
                  </a:lnTo>
                  <a:lnTo>
                    <a:pt x="0" y="263"/>
                  </a:lnTo>
                  <a:lnTo>
                    <a:pt x="0" y="263"/>
                  </a:lnTo>
                  <a:lnTo>
                    <a:pt x="0" y="263"/>
                  </a:lnTo>
                  <a:lnTo>
                    <a:pt x="0" y="261"/>
                  </a:lnTo>
                  <a:lnTo>
                    <a:pt x="0" y="261"/>
                  </a:lnTo>
                  <a:lnTo>
                    <a:pt x="0" y="261"/>
                  </a:lnTo>
                  <a:lnTo>
                    <a:pt x="0" y="261"/>
                  </a:lnTo>
                  <a:lnTo>
                    <a:pt x="0" y="260"/>
                  </a:lnTo>
                  <a:lnTo>
                    <a:pt x="0" y="260"/>
                  </a:lnTo>
                  <a:lnTo>
                    <a:pt x="0" y="260"/>
                  </a:lnTo>
                  <a:lnTo>
                    <a:pt x="0" y="260"/>
                  </a:lnTo>
                  <a:lnTo>
                    <a:pt x="0" y="260"/>
                  </a:lnTo>
                  <a:lnTo>
                    <a:pt x="0" y="257"/>
                  </a:lnTo>
                  <a:lnTo>
                    <a:pt x="0" y="257"/>
                  </a:lnTo>
                  <a:lnTo>
                    <a:pt x="0" y="257"/>
                  </a:lnTo>
                  <a:lnTo>
                    <a:pt x="0" y="255"/>
                  </a:lnTo>
                  <a:lnTo>
                    <a:pt x="0" y="255"/>
                  </a:lnTo>
                  <a:lnTo>
                    <a:pt x="0" y="255"/>
                  </a:lnTo>
                  <a:lnTo>
                    <a:pt x="0" y="255"/>
                  </a:lnTo>
                  <a:lnTo>
                    <a:pt x="0" y="254"/>
                  </a:lnTo>
                  <a:lnTo>
                    <a:pt x="0" y="254"/>
                  </a:lnTo>
                  <a:lnTo>
                    <a:pt x="0" y="254"/>
                  </a:lnTo>
                  <a:lnTo>
                    <a:pt x="2" y="254"/>
                  </a:lnTo>
                  <a:lnTo>
                    <a:pt x="2" y="254"/>
                  </a:lnTo>
                  <a:lnTo>
                    <a:pt x="2" y="251"/>
                  </a:lnTo>
                  <a:lnTo>
                    <a:pt x="2" y="251"/>
                  </a:lnTo>
                  <a:lnTo>
                    <a:pt x="2" y="251"/>
                  </a:lnTo>
                  <a:lnTo>
                    <a:pt x="2" y="251"/>
                  </a:lnTo>
                  <a:lnTo>
                    <a:pt x="2" y="250"/>
                  </a:lnTo>
                  <a:lnTo>
                    <a:pt x="2" y="250"/>
                  </a:lnTo>
                  <a:lnTo>
                    <a:pt x="2" y="250"/>
                  </a:lnTo>
                  <a:lnTo>
                    <a:pt x="2" y="250"/>
                  </a:lnTo>
                  <a:lnTo>
                    <a:pt x="2" y="247"/>
                  </a:lnTo>
                  <a:lnTo>
                    <a:pt x="2" y="247"/>
                  </a:lnTo>
                  <a:lnTo>
                    <a:pt x="2" y="247"/>
                  </a:lnTo>
                  <a:lnTo>
                    <a:pt x="2" y="247"/>
                  </a:lnTo>
                  <a:lnTo>
                    <a:pt x="2" y="245"/>
                  </a:lnTo>
                  <a:lnTo>
                    <a:pt x="2" y="245"/>
                  </a:lnTo>
                  <a:lnTo>
                    <a:pt x="2" y="245"/>
                  </a:lnTo>
                  <a:lnTo>
                    <a:pt x="2" y="245"/>
                  </a:lnTo>
                  <a:lnTo>
                    <a:pt x="2" y="241"/>
                  </a:lnTo>
                  <a:lnTo>
                    <a:pt x="2" y="235"/>
                  </a:lnTo>
                  <a:lnTo>
                    <a:pt x="2" y="235"/>
                  </a:lnTo>
                  <a:lnTo>
                    <a:pt x="4" y="232"/>
                  </a:lnTo>
                  <a:lnTo>
                    <a:pt x="4" y="229"/>
                  </a:lnTo>
                  <a:lnTo>
                    <a:pt x="4" y="229"/>
                  </a:lnTo>
                  <a:lnTo>
                    <a:pt x="4" y="229"/>
                  </a:lnTo>
                  <a:lnTo>
                    <a:pt x="4" y="228"/>
                  </a:lnTo>
                  <a:lnTo>
                    <a:pt x="4" y="228"/>
                  </a:lnTo>
                  <a:lnTo>
                    <a:pt x="4" y="228"/>
                  </a:lnTo>
                  <a:lnTo>
                    <a:pt x="4" y="228"/>
                  </a:lnTo>
                  <a:lnTo>
                    <a:pt x="4" y="226"/>
                  </a:lnTo>
                  <a:lnTo>
                    <a:pt x="4" y="226"/>
                  </a:lnTo>
                  <a:lnTo>
                    <a:pt x="4" y="228"/>
                  </a:lnTo>
                  <a:lnTo>
                    <a:pt x="4" y="228"/>
                  </a:lnTo>
                  <a:lnTo>
                    <a:pt x="4" y="232"/>
                  </a:lnTo>
                  <a:lnTo>
                    <a:pt x="4" y="234"/>
                  </a:lnTo>
                  <a:lnTo>
                    <a:pt x="2" y="238"/>
                  </a:lnTo>
                  <a:lnTo>
                    <a:pt x="2" y="244"/>
                  </a:lnTo>
                  <a:lnTo>
                    <a:pt x="2" y="241"/>
                  </a:lnTo>
                  <a:lnTo>
                    <a:pt x="2" y="241"/>
                  </a:lnTo>
                  <a:lnTo>
                    <a:pt x="2" y="241"/>
                  </a:lnTo>
                  <a:lnTo>
                    <a:pt x="4" y="239"/>
                  </a:lnTo>
                  <a:lnTo>
                    <a:pt x="4" y="239"/>
                  </a:lnTo>
                  <a:lnTo>
                    <a:pt x="4" y="241"/>
                  </a:lnTo>
                  <a:lnTo>
                    <a:pt x="4" y="241"/>
                  </a:lnTo>
                  <a:lnTo>
                    <a:pt x="4" y="245"/>
                  </a:lnTo>
                  <a:lnTo>
                    <a:pt x="4" y="245"/>
                  </a:lnTo>
                  <a:lnTo>
                    <a:pt x="4" y="247"/>
                  </a:lnTo>
                  <a:lnTo>
                    <a:pt x="4" y="247"/>
                  </a:lnTo>
                  <a:lnTo>
                    <a:pt x="4" y="251"/>
                  </a:lnTo>
                  <a:lnTo>
                    <a:pt x="4" y="251"/>
                  </a:lnTo>
                  <a:lnTo>
                    <a:pt x="4" y="250"/>
                  </a:lnTo>
                  <a:lnTo>
                    <a:pt x="4" y="250"/>
                  </a:lnTo>
                  <a:close/>
                  <a:moveTo>
                    <a:pt x="4" y="260"/>
                  </a:moveTo>
                  <a:lnTo>
                    <a:pt x="4" y="260"/>
                  </a:lnTo>
                  <a:lnTo>
                    <a:pt x="4" y="257"/>
                  </a:lnTo>
                  <a:lnTo>
                    <a:pt x="4" y="257"/>
                  </a:lnTo>
                  <a:lnTo>
                    <a:pt x="4" y="257"/>
                  </a:lnTo>
                  <a:lnTo>
                    <a:pt x="4" y="260"/>
                  </a:lnTo>
                  <a:lnTo>
                    <a:pt x="4" y="260"/>
                  </a:lnTo>
                  <a:lnTo>
                    <a:pt x="4" y="260"/>
                  </a:lnTo>
                  <a:close/>
                  <a:moveTo>
                    <a:pt x="6" y="261"/>
                  </a:moveTo>
                  <a:lnTo>
                    <a:pt x="4" y="261"/>
                  </a:lnTo>
                  <a:lnTo>
                    <a:pt x="6" y="260"/>
                  </a:lnTo>
                  <a:lnTo>
                    <a:pt x="6" y="261"/>
                  </a:lnTo>
                  <a:lnTo>
                    <a:pt x="6" y="261"/>
                  </a:lnTo>
                  <a:close/>
                  <a:moveTo>
                    <a:pt x="10" y="285"/>
                  </a:moveTo>
                  <a:lnTo>
                    <a:pt x="10" y="285"/>
                  </a:lnTo>
                  <a:lnTo>
                    <a:pt x="10" y="285"/>
                  </a:lnTo>
                  <a:lnTo>
                    <a:pt x="10" y="285"/>
                  </a:lnTo>
                  <a:lnTo>
                    <a:pt x="10" y="285"/>
                  </a:lnTo>
                  <a:close/>
                  <a:moveTo>
                    <a:pt x="10" y="293"/>
                  </a:moveTo>
                  <a:lnTo>
                    <a:pt x="7" y="295"/>
                  </a:lnTo>
                  <a:lnTo>
                    <a:pt x="7" y="293"/>
                  </a:lnTo>
                  <a:lnTo>
                    <a:pt x="7" y="291"/>
                  </a:lnTo>
                  <a:lnTo>
                    <a:pt x="10" y="293"/>
                  </a:lnTo>
                  <a:lnTo>
                    <a:pt x="10" y="293"/>
                  </a:lnTo>
                  <a:close/>
                  <a:moveTo>
                    <a:pt x="543" y="340"/>
                  </a:moveTo>
                  <a:lnTo>
                    <a:pt x="541" y="346"/>
                  </a:lnTo>
                  <a:lnTo>
                    <a:pt x="539" y="346"/>
                  </a:lnTo>
                  <a:lnTo>
                    <a:pt x="539" y="345"/>
                  </a:lnTo>
                  <a:lnTo>
                    <a:pt x="537" y="340"/>
                  </a:lnTo>
                  <a:lnTo>
                    <a:pt x="537" y="337"/>
                  </a:lnTo>
                  <a:lnTo>
                    <a:pt x="539" y="335"/>
                  </a:lnTo>
                  <a:lnTo>
                    <a:pt x="539" y="335"/>
                  </a:lnTo>
                  <a:lnTo>
                    <a:pt x="541" y="335"/>
                  </a:lnTo>
                  <a:lnTo>
                    <a:pt x="543" y="337"/>
                  </a:lnTo>
                  <a:lnTo>
                    <a:pt x="543" y="337"/>
                  </a:lnTo>
                  <a:lnTo>
                    <a:pt x="543" y="340"/>
                  </a:lnTo>
                  <a:lnTo>
                    <a:pt x="543" y="340"/>
                  </a:lnTo>
                  <a:close/>
                  <a:moveTo>
                    <a:pt x="524" y="368"/>
                  </a:moveTo>
                  <a:lnTo>
                    <a:pt x="524" y="368"/>
                  </a:lnTo>
                  <a:lnTo>
                    <a:pt x="524" y="368"/>
                  </a:lnTo>
                  <a:lnTo>
                    <a:pt x="524" y="368"/>
                  </a:lnTo>
                  <a:close/>
                  <a:moveTo>
                    <a:pt x="559" y="291"/>
                  </a:moveTo>
                  <a:lnTo>
                    <a:pt x="560" y="289"/>
                  </a:lnTo>
                  <a:lnTo>
                    <a:pt x="560" y="285"/>
                  </a:lnTo>
                  <a:lnTo>
                    <a:pt x="560" y="285"/>
                  </a:lnTo>
                  <a:lnTo>
                    <a:pt x="560" y="287"/>
                  </a:lnTo>
                  <a:lnTo>
                    <a:pt x="560" y="285"/>
                  </a:lnTo>
                  <a:lnTo>
                    <a:pt x="560" y="283"/>
                  </a:lnTo>
                  <a:lnTo>
                    <a:pt x="560" y="285"/>
                  </a:lnTo>
                  <a:lnTo>
                    <a:pt x="560" y="283"/>
                  </a:lnTo>
                  <a:lnTo>
                    <a:pt x="560" y="283"/>
                  </a:lnTo>
                  <a:lnTo>
                    <a:pt x="560" y="282"/>
                  </a:lnTo>
                  <a:lnTo>
                    <a:pt x="560" y="283"/>
                  </a:lnTo>
                  <a:lnTo>
                    <a:pt x="560" y="283"/>
                  </a:lnTo>
                  <a:lnTo>
                    <a:pt x="560" y="283"/>
                  </a:lnTo>
                  <a:lnTo>
                    <a:pt x="560" y="283"/>
                  </a:lnTo>
                  <a:lnTo>
                    <a:pt x="560" y="285"/>
                  </a:lnTo>
                  <a:lnTo>
                    <a:pt x="560" y="285"/>
                  </a:lnTo>
                  <a:lnTo>
                    <a:pt x="560" y="285"/>
                  </a:lnTo>
                  <a:lnTo>
                    <a:pt x="560" y="285"/>
                  </a:lnTo>
                  <a:lnTo>
                    <a:pt x="560" y="287"/>
                  </a:lnTo>
                  <a:lnTo>
                    <a:pt x="560" y="287"/>
                  </a:lnTo>
                  <a:lnTo>
                    <a:pt x="560" y="287"/>
                  </a:lnTo>
                  <a:lnTo>
                    <a:pt x="560" y="287"/>
                  </a:lnTo>
                  <a:lnTo>
                    <a:pt x="560" y="289"/>
                  </a:lnTo>
                  <a:lnTo>
                    <a:pt x="560" y="289"/>
                  </a:lnTo>
                  <a:lnTo>
                    <a:pt x="560" y="289"/>
                  </a:lnTo>
                  <a:lnTo>
                    <a:pt x="560" y="289"/>
                  </a:lnTo>
                  <a:lnTo>
                    <a:pt x="560" y="289"/>
                  </a:lnTo>
                  <a:lnTo>
                    <a:pt x="560" y="291"/>
                  </a:lnTo>
                  <a:lnTo>
                    <a:pt x="560" y="291"/>
                  </a:lnTo>
                  <a:lnTo>
                    <a:pt x="560" y="291"/>
                  </a:lnTo>
                  <a:lnTo>
                    <a:pt x="560" y="293"/>
                  </a:lnTo>
                  <a:lnTo>
                    <a:pt x="560" y="293"/>
                  </a:lnTo>
                  <a:lnTo>
                    <a:pt x="560" y="293"/>
                  </a:lnTo>
                  <a:lnTo>
                    <a:pt x="560" y="293"/>
                  </a:lnTo>
                  <a:lnTo>
                    <a:pt x="560" y="293"/>
                  </a:lnTo>
                  <a:lnTo>
                    <a:pt x="560" y="295"/>
                  </a:lnTo>
                  <a:lnTo>
                    <a:pt x="560" y="295"/>
                  </a:lnTo>
                  <a:lnTo>
                    <a:pt x="560" y="293"/>
                  </a:lnTo>
                  <a:lnTo>
                    <a:pt x="560" y="293"/>
                  </a:lnTo>
                  <a:lnTo>
                    <a:pt x="560" y="295"/>
                  </a:lnTo>
                  <a:lnTo>
                    <a:pt x="560" y="293"/>
                  </a:lnTo>
                  <a:lnTo>
                    <a:pt x="560" y="293"/>
                  </a:lnTo>
                  <a:lnTo>
                    <a:pt x="560" y="295"/>
                  </a:lnTo>
                  <a:lnTo>
                    <a:pt x="559" y="295"/>
                  </a:lnTo>
                  <a:lnTo>
                    <a:pt x="559" y="293"/>
                  </a:lnTo>
                  <a:lnTo>
                    <a:pt x="559" y="291"/>
                  </a:lnTo>
                  <a:lnTo>
                    <a:pt x="559" y="291"/>
                  </a:lnTo>
                  <a:lnTo>
                    <a:pt x="559" y="291"/>
                  </a:lnTo>
                  <a:close/>
                  <a:moveTo>
                    <a:pt x="240" y="495"/>
                  </a:moveTo>
                  <a:lnTo>
                    <a:pt x="237" y="495"/>
                  </a:lnTo>
                  <a:lnTo>
                    <a:pt x="237" y="495"/>
                  </a:lnTo>
                  <a:lnTo>
                    <a:pt x="237" y="494"/>
                  </a:lnTo>
                  <a:lnTo>
                    <a:pt x="240" y="495"/>
                  </a:lnTo>
                  <a:lnTo>
                    <a:pt x="240" y="495"/>
                  </a:lnTo>
                  <a:close/>
                  <a:moveTo>
                    <a:pt x="22" y="367"/>
                  </a:moveTo>
                  <a:lnTo>
                    <a:pt x="23" y="368"/>
                  </a:lnTo>
                  <a:lnTo>
                    <a:pt x="23" y="371"/>
                  </a:lnTo>
                  <a:lnTo>
                    <a:pt x="26" y="372"/>
                  </a:lnTo>
                  <a:lnTo>
                    <a:pt x="26" y="374"/>
                  </a:lnTo>
                  <a:lnTo>
                    <a:pt x="26" y="374"/>
                  </a:lnTo>
                  <a:lnTo>
                    <a:pt x="23" y="374"/>
                  </a:lnTo>
                  <a:lnTo>
                    <a:pt x="23" y="372"/>
                  </a:lnTo>
                  <a:lnTo>
                    <a:pt x="23" y="372"/>
                  </a:lnTo>
                  <a:lnTo>
                    <a:pt x="22" y="371"/>
                  </a:lnTo>
                  <a:lnTo>
                    <a:pt x="22" y="371"/>
                  </a:lnTo>
                  <a:lnTo>
                    <a:pt x="22" y="371"/>
                  </a:lnTo>
                  <a:lnTo>
                    <a:pt x="22" y="368"/>
                  </a:lnTo>
                  <a:lnTo>
                    <a:pt x="22" y="368"/>
                  </a:lnTo>
                  <a:lnTo>
                    <a:pt x="22" y="368"/>
                  </a:lnTo>
                  <a:lnTo>
                    <a:pt x="22" y="367"/>
                  </a:lnTo>
                  <a:lnTo>
                    <a:pt x="22" y="367"/>
                  </a:lnTo>
                  <a:lnTo>
                    <a:pt x="22" y="367"/>
                  </a:lnTo>
                  <a:close/>
                  <a:moveTo>
                    <a:pt x="468" y="456"/>
                  </a:moveTo>
                  <a:lnTo>
                    <a:pt x="468" y="457"/>
                  </a:lnTo>
                  <a:lnTo>
                    <a:pt x="468" y="457"/>
                  </a:lnTo>
                  <a:lnTo>
                    <a:pt x="468" y="456"/>
                  </a:lnTo>
                  <a:lnTo>
                    <a:pt x="468" y="456"/>
                  </a:lnTo>
                  <a:close/>
                  <a:moveTo>
                    <a:pt x="519" y="415"/>
                  </a:moveTo>
                  <a:lnTo>
                    <a:pt x="519" y="415"/>
                  </a:lnTo>
                  <a:lnTo>
                    <a:pt x="519" y="415"/>
                  </a:lnTo>
                  <a:lnTo>
                    <a:pt x="519" y="415"/>
                  </a:lnTo>
                  <a:lnTo>
                    <a:pt x="519" y="415"/>
                  </a:lnTo>
                  <a:lnTo>
                    <a:pt x="519" y="415"/>
                  </a:lnTo>
                  <a:lnTo>
                    <a:pt x="519" y="415"/>
                  </a:lnTo>
                  <a:close/>
                  <a:moveTo>
                    <a:pt x="414" y="501"/>
                  </a:moveTo>
                  <a:lnTo>
                    <a:pt x="414" y="501"/>
                  </a:lnTo>
                  <a:lnTo>
                    <a:pt x="414" y="501"/>
                  </a:lnTo>
                  <a:lnTo>
                    <a:pt x="414" y="501"/>
                  </a:lnTo>
                  <a:lnTo>
                    <a:pt x="414" y="501"/>
                  </a:lnTo>
                  <a:close/>
                  <a:moveTo>
                    <a:pt x="440" y="494"/>
                  </a:moveTo>
                  <a:lnTo>
                    <a:pt x="440" y="498"/>
                  </a:lnTo>
                  <a:lnTo>
                    <a:pt x="438" y="498"/>
                  </a:lnTo>
                  <a:lnTo>
                    <a:pt x="438" y="498"/>
                  </a:lnTo>
                  <a:lnTo>
                    <a:pt x="434" y="501"/>
                  </a:lnTo>
                  <a:lnTo>
                    <a:pt x="434" y="501"/>
                  </a:lnTo>
                  <a:lnTo>
                    <a:pt x="434" y="504"/>
                  </a:lnTo>
                  <a:lnTo>
                    <a:pt x="427" y="507"/>
                  </a:lnTo>
                  <a:lnTo>
                    <a:pt x="426" y="511"/>
                  </a:lnTo>
                  <a:lnTo>
                    <a:pt x="424" y="513"/>
                  </a:lnTo>
                  <a:lnTo>
                    <a:pt x="420" y="516"/>
                  </a:lnTo>
                  <a:lnTo>
                    <a:pt x="418" y="517"/>
                  </a:lnTo>
                  <a:lnTo>
                    <a:pt x="414" y="519"/>
                  </a:lnTo>
                  <a:lnTo>
                    <a:pt x="410" y="522"/>
                  </a:lnTo>
                  <a:lnTo>
                    <a:pt x="410" y="522"/>
                  </a:lnTo>
                  <a:lnTo>
                    <a:pt x="407" y="523"/>
                  </a:lnTo>
                  <a:lnTo>
                    <a:pt x="404" y="523"/>
                  </a:lnTo>
                  <a:lnTo>
                    <a:pt x="407" y="522"/>
                  </a:lnTo>
                  <a:lnTo>
                    <a:pt x="407" y="522"/>
                  </a:lnTo>
                  <a:lnTo>
                    <a:pt x="407" y="522"/>
                  </a:lnTo>
                  <a:lnTo>
                    <a:pt x="408" y="519"/>
                  </a:lnTo>
                  <a:lnTo>
                    <a:pt x="412" y="516"/>
                  </a:lnTo>
                  <a:lnTo>
                    <a:pt x="414" y="516"/>
                  </a:lnTo>
                  <a:lnTo>
                    <a:pt x="412" y="513"/>
                  </a:lnTo>
                  <a:lnTo>
                    <a:pt x="412" y="511"/>
                  </a:lnTo>
                  <a:lnTo>
                    <a:pt x="414" y="510"/>
                  </a:lnTo>
                  <a:lnTo>
                    <a:pt x="416" y="510"/>
                  </a:lnTo>
                  <a:lnTo>
                    <a:pt x="418" y="507"/>
                  </a:lnTo>
                  <a:lnTo>
                    <a:pt x="420" y="507"/>
                  </a:lnTo>
                  <a:lnTo>
                    <a:pt x="424" y="504"/>
                  </a:lnTo>
                  <a:lnTo>
                    <a:pt x="427" y="501"/>
                  </a:lnTo>
                  <a:lnTo>
                    <a:pt x="430" y="501"/>
                  </a:lnTo>
                  <a:lnTo>
                    <a:pt x="430" y="500"/>
                  </a:lnTo>
                  <a:lnTo>
                    <a:pt x="432" y="498"/>
                  </a:lnTo>
                  <a:lnTo>
                    <a:pt x="432" y="498"/>
                  </a:lnTo>
                  <a:lnTo>
                    <a:pt x="436" y="494"/>
                  </a:lnTo>
                  <a:lnTo>
                    <a:pt x="436" y="494"/>
                  </a:lnTo>
                  <a:lnTo>
                    <a:pt x="436" y="491"/>
                  </a:lnTo>
                  <a:lnTo>
                    <a:pt x="440" y="489"/>
                  </a:lnTo>
                  <a:lnTo>
                    <a:pt x="440" y="491"/>
                  </a:lnTo>
                  <a:lnTo>
                    <a:pt x="440" y="491"/>
                  </a:lnTo>
                  <a:lnTo>
                    <a:pt x="440" y="494"/>
                  </a:lnTo>
                  <a:lnTo>
                    <a:pt x="440" y="494"/>
                  </a:lnTo>
                  <a:lnTo>
                    <a:pt x="440" y="494"/>
                  </a:lnTo>
                  <a:close/>
                  <a:moveTo>
                    <a:pt x="423" y="500"/>
                  </a:moveTo>
                  <a:lnTo>
                    <a:pt x="423" y="501"/>
                  </a:lnTo>
                  <a:lnTo>
                    <a:pt x="423" y="501"/>
                  </a:lnTo>
                  <a:lnTo>
                    <a:pt x="423" y="500"/>
                  </a:lnTo>
                  <a:lnTo>
                    <a:pt x="423" y="500"/>
                  </a:lnTo>
                  <a:lnTo>
                    <a:pt x="423" y="500"/>
                  </a:lnTo>
                  <a:close/>
                  <a:moveTo>
                    <a:pt x="462" y="488"/>
                  </a:moveTo>
                  <a:lnTo>
                    <a:pt x="459" y="488"/>
                  </a:lnTo>
                  <a:lnTo>
                    <a:pt x="459" y="488"/>
                  </a:lnTo>
                  <a:lnTo>
                    <a:pt x="462" y="488"/>
                  </a:lnTo>
                  <a:lnTo>
                    <a:pt x="462" y="488"/>
                  </a:lnTo>
                  <a:lnTo>
                    <a:pt x="462" y="488"/>
                  </a:lnTo>
                  <a:close/>
                  <a:moveTo>
                    <a:pt x="454" y="494"/>
                  </a:moveTo>
                  <a:lnTo>
                    <a:pt x="454" y="494"/>
                  </a:lnTo>
                  <a:lnTo>
                    <a:pt x="452" y="495"/>
                  </a:lnTo>
                  <a:lnTo>
                    <a:pt x="454" y="494"/>
                  </a:lnTo>
                  <a:lnTo>
                    <a:pt x="454" y="494"/>
                  </a:lnTo>
                  <a:lnTo>
                    <a:pt x="454" y="494"/>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 name="Freeform 1025">
              <a:extLst>
                <a:ext uri="{FF2B5EF4-FFF2-40B4-BE49-F238E27FC236}">
                  <a16:creationId xmlns:a16="http://schemas.microsoft.com/office/drawing/2014/main" id="{88389E96-5218-42B5-9A33-3372809A2300}"/>
                </a:ext>
              </a:extLst>
            </p:cNvPr>
            <p:cNvSpPr>
              <a:spLocks/>
            </p:cNvSpPr>
            <p:nvPr/>
          </p:nvSpPr>
          <p:spPr bwMode="auto">
            <a:xfrm>
              <a:off x="1557338" y="5526088"/>
              <a:ext cx="14288" cy="1588"/>
            </a:xfrm>
            <a:custGeom>
              <a:avLst/>
              <a:gdLst>
                <a:gd name="T0" fmla="*/ 9 w 9"/>
                <a:gd name="T1" fmla="*/ 0 h 1"/>
                <a:gd name="T2" fmla="*/ 9 w 9"/>
                <a:gd name="T3" fmla="*/ 0 h 1"/>
                <a:gd name="T4" fmla="*/ 0 w 9"/>
                <a:gd name="T5" fmla="*/ 1 h 1"/>
                <a:gd name="T6" fmla="*/ 4 w 9"/>
                <a:gd name="T7" fmla="*/ 0 h 1"/>
                <a:gd name="T8" fmla="*/ 6 w 9"/>
                <a:gd name="T9" fmla="*/ 0 h 1"/>
                <a:gd name="T10" fmla="*/ 9 w 9"/>
                <a:gd name="T11" fmla="*/ 0 h 1"/>
                <a:gd name="T12" fmla="*/ 9 w 9"/>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9" h="1">
                  <a:moveTo>
                    <a:pt x="9" y="0"/>
                  </a:moveTo>
                  <a:lnTo>
                    <a:pt x="9" y="0"/>
                  </a:lnTo>
                  <a:lnTo>
                    <a:pt x="0" y="1"/>
                  </a:lnTo>
                  <a:lnTo>
                    <a:pt x="4" y="0"/>
                  </a:lnTo>
                  <a:lnTo>
                    <a:pt x="6" y="0"/>
                  </a:lnTo>
                  <a:lnTo>
                    <a:pt x="9" y="0"/>
                  </a:lnTo>
                  <a:lnTo>
                    <a:pt x="9"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 name="Freeform 1026">
              <a:extLst>
                <a:ext uri="{FF2B5EF4-FFF2-40B4-BE49-F238E27FC236}">
                  <a16:creationId xmlns:a16="http://schemas.microsoft.com/office/drawing/2014/main" id="{479C1BA5-3C13-4184-B782-1E8C97B7CEFA}"/>
                </a:ext>
              </a:extLst>
            </p:cNvPr>
            <p:cNvSpPr>
              <a:spLocks/>
            </p:cNvSpPr>
            <p:nvPr/>
          </p:nvSpPr>
          <p:spPr bwMode="auto">
            <a:xfrm>
              <a:off x="1547813" y="5408613"/>
              <a:ext cx="19050" cy="12700"/>
            </a:xfrm>
            <a:custGeom>
              <a:avLst/>
              <a:gdLst>
                <a:gd name="T0" fmla="*/ 12 w 12"/>
                <a:gd name="T1" fmla="*/ 5 h 8"/>
                <a:gd name="T2" fmla="*/ 0 w 12"/>
                <a:gd name="T3" fmla="*/ 8 h 8"/>
                <a:gd name="T4" fmla="*/ 3 w 12"/>
                <a:gd name="T5" fmla="*/ 6 h 8"/>
                <a:gd name="T6" fmla="*/ 4 w 12"/>
                <a:gd name="T7" fmla="*/ 5 h 8"/>
                <a:gd name="T8" fmla="*/ 4 w 12"/>
                <a:gd name="T9" fmla="*/ 5 h 8"/>
                <a:gd name="T10" fmla="*/ 6 w 12"/>
                <a:gd name="T11" fmla="*/ 0 h 8"/>
                <a:gd name="T12" fmla="*/ 9 w 12"/>
                <a:gd name="T13" fmla="*/ 2 h 8"/>
                <a:gd name="T14" fmla="*/ 10 w 12"/>
                <a:gd name="T15" fmla="*/ 2 h 8"/>
                <a:gd name="T16" fmla="*/ 12 w 12"/>
                <a:gd name="T17" fmla="*/ 5 h 8"/>
                <a:gd name="T18" fmla="*/ 12 w 12"/>
                <a:gd name="T19"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8">
                  <a:moveTo>
                    <a:pt x="12" y="5"/>
                  </a:moveTo>
                  <a:lnTo>
                    <a:pt x="0" y="8"/>
                  </a:lnTo>
                  <a:lnTo>
                    <a:pt x="3" y="6"/>
                  </a:lnTo>
                  <a:lnTo>
                    <a:pt x="4" y="5"/>
                  </a:lnTo>
                  <a:lnTo>
                    <a:pt x="4" y="5"/>
                  </a:lnTo>
                  <a:lnTo>
                    <a:pt x="6" y="0"/>
                  </a:lnTo>
                  <a:lnTo>
                    <a:pt x="9" y="2"/>
                  </a:lnTo>
                  <a:lnTo>
                    <a:pt x="10" y="2"/>
                  </a:lnTo>
                  <a:lnTo>
                    <a:pt x="12" y="5"/>
                  </a:lnTo>
                  <a:lnTo>
                    <a:pt x="12" y="5"/>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6" name="Freeform 1027">
              <a:extLst>
                <a:ext uri="{FF2B5EF4-FFF2-40B4-BE49-F238E27FC236}">
                  <a16:creationId xmlns:a16="http://schemas.microsoft.com/office/drawing/2014/main" id="{8C1174B3-61F3-4108-AFE9-104717838E95}"/>
                </a:ext>
              </a:extLst>
            </p:cNvPr>
            <p:cNvSpPr>
              <a:spLocks/>
            </p:cNvSpPr>
            <p:nvPr/>
          </p:nvSpPr>
          <p:spPr bwMode="auto">
            <a:xfrm>
              <a:off x="1646238" y="55673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 name="Freeform 1028">
              <a:extLst>
                <a:ext uri="{FF2B5EF4-FFF2-40B4-BE49-F238E27FC236}">
                  <a16:creationId xmlns:a16="http://schemas.microsoft.com/office/drawing/2014/main" id="{55754A31-8E8B-47AB-B5CD-0A9A2B396CA3}"/>
                </a:ext>
              </a:extLst>
            </p:cNvPr>
            <p:cNvSpPr>
              <a:spLocks/>
            </p:cNvSpPr>
            <p:nvPr/>
          </p:nvSpPr>
          <p:spPr bwMode="auto">
            <a:xfrm>
              <a:off x="1543051" y="5341938"/>
              <a:ext cx="4763" cy="6350"/>
            </a:xfrm>
            <a:custGeom>
              <a:avLst/>
              <a:gdLst>
                <a:gd name="T0" fmla="*/ 2 w 3"/>
                <a:gd name="T1" fmla="*/ 0 h 4"/>
                <a:gd name="T2" fmla="*/ 3 w 3"/>
                <a:gd name="T3" fmla="*/ 4 h 4"/>
                <a:gd name="T4" fmla="*/ 0 w 3"/>
                <a:gd name="T5" fmla="*/ 4 h 4"/>
                <a:gd name="T6" fmla="*/ 0 w 3"/>
                <a:gd name="T7" fmla="*/ 3 h 4"/>
                <a:gd name="T8" fmla="*/ 2 w 3"/>
                <a:gd name="T9" fmla="*/ 0 h 4"/>
                <a:gd name="T10" fmla="*/ 2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2" y="0"/>
                  </a:moveTo>
                  <a:lnTo>
                    <a:pt x="3" y="4"/>
                  </a:lnTo>
                  <a:lnTo>
                    <a:pt x="0" y="4"/>
                  </a:lnTo>
                  <a:lnTo>
                    <a:pt x="0" y="3"/>
                  </a:lnTo>
                  <a:lnTo>
                    <a:pt x="2" y="0"/>
                  </a:lnTo>
                  <a:lnTo>
                    <a:pt x="2"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8" name="Rectangle 1029">
              <a:extLst>
                <a:ext uri="{FF2B5EF4-FFF2-40B4-BE49-F238E27FC236}">
                  <a16:creationId xmlns:a16="http://schemas.microsoft.com/office/drawing/2014/main" id="{575F25D1-1A0B-4F55-A2D0-222947CD76DB}"/>
                </a:ext>
              </a:extLst>
            </p:cNvPr>
            <p:cNvSpPr>
              <a:spLocks noChangeArrowheads="1"/>
            </p:cNvSpPr>
            <p:nvPr/>
          </p:nvSpPr>
          <p:spPr bwMode="auto">
            <a:xfrm>
              <a:off x="1538288" y="5351463"/>
              <a:ext cx="1588" cy="4763"/>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 name="Freeform 1030">
              <a:extLst>
                <a:ext uri="{FF2B5EF4-FFF2-40B4-BE49-F238E27FC236}">
                  <a16:creationId xmlns:a16="http://schemas.microsoft.com/office/drawing/2014/main" id="{FFC8310D-9353-4C66-86F4-7A01A5429869}"/>
                </a:ext>
              </a:extLst>
            </p:cNvPr>
            <p:cNvSpPr>
              <a:spLocks/>
            </p:cNvSpPr>
            <p:nvPr/>
          </p:nvSpPr>
          <p:spPr bwMode="auto">
            <a:xfrm>
              <a:off x="1196976" y="5311776"/>
              <a:ext cx="3175" cy="3175"/>
            </a:xfrm>
            <a:custGeom>
              <a:avLst/>
              <a:gdLst>
                <a:gd name="T0" fmla="*/ 0 w 2"/>
                <a:gd name="T1" fmla="*/ 0 h 2"/>
                <a:gd name="T2" fmla="*/ 0 w 2"/>
                <a:gd name="T3" fmla="*/ 2 h 2"/>
                <a:gd name="T4" fmla="*/ 2 w 2"/>
                <a:gd name="T5" fmla="*/ 2 h 2"/>
                <a:gd name="T6" fmla="*/ 0 w 2"/>
                <a:gd name="T7" fmla="*/ 2 h 2"/>
                <a:gd name="T8" fmla="*/ 0 w 2"/>
                <a:gd name="T9" fmla="*/ 0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2"/>
                  </a:lnTo>
                  <a:lnTo>
                    <a:pt x="2" y="2"/>
                  </a:lnTo>
                  <a:lnTo>
                    <a:pt x="0" y="2"/>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0" name="Freeform 1031">
              <a:extLst>
                <a:ext uri="{FF2B5EF4-FFF2-40B4-BE49-F238E27FC236}">
                  <a16:creationId xmlns:a16="http://schemas.microsoft.com/office/drawing/2014/main" id="{578EDD99-339B-45FB-B378-B5B0375F0778}"/>
                </a:ext>
              </a:extLst>
            </p:cNvPr>
            <p:cNvSpPr>
              <a:spLocks/>
            </p:cNvSpPr>
            <p:nvPr/>
          </p:nvSpPr>
          <p:spPr bwMode="auto">
            <a:xfrm>
              <a:off x="1800226" y="5121276"/>
              <a:ext cx="6350" cy="34925"/>
            </a:xfrm>
            <a:custGeom>
              <a:avLst/>
              <a:gdLst>
                <a:gd name="T0" fmla="*/ 4 w 4"/>
                <a:gd name="T1" fmla="*/ 0 h 22"/>
                <a:gd name="T2" fmla="*/ 4 w 4"/>
                <a:gd name="T3" fmla="*/ 3 h 22"/>
                <a:gd name="T4" fmla="*/ 2 w 4"/>
                <a:gd name="T5" fmla="*/ 5 h 22"/>
                <a:gd name="T6" fmla="*/ 2 w 4"/>
                <a:gd name="T7" fmla="*/ 5 h 22"/>
                <a:gd name="T8" fmla="*/ 4 w 4"/>
                <a:gd name="T9" fmla="*/ 10 h 22"/>
                <a:gd name="T10" fmla="*/ 4 w 4"/>
                <a:gd name="T11" fmla="*/ 13 h 22"/>
                <a:gd name="T12" fmla="*/ 4 w 4"/>
                <a:gd name="T13" fmla="*/ 16 h 22"/>
                <a:gd name="T14" fmla="*/ 4 w 4"/>
                <a:gd name="T15" fmla="*/ 19 h 22"/>
                <a:gd name="T16" fmla="*/ 2 w 4"/>
                <a:gd name="T17" fmla="*/ 22 h 22"/>
                <a:gd name="T18" fmla="*/ 2 w 4"/>
                <a:gd name="T19" fmla="*/ 21 h 22"/>
                <a:gd name="T20" fmla="*/ 0 w 4"/>
                <a:gd name="T21" fmla="*/ 21 h 22"/>
                <a:gd name="T22" fmla="*/ 2 w 4"/>
                <a:gd name="T23" fmla="*/ 19 h 22"/>
                <a:gd name="T24" fmla="*/ 0 w 4"/>
                <a:gd name="T25" fmla="*/ 13 h 22"/>
                <a:gd name="T26" fmla="*/ 0 w 4"/>
                <a:gd name="T27" fmla="*/ 10 h 22"/>
                <a:gd name="T28" fmla="*/ 0 w 4"/>
                <a:gd name="T29" fmla="*/ 9 h 22"/>
                <a:gd name="T30" fmla="*/ 0 w 4"/>
                <a:gd name="T31" fmla="*/ 5 h 22"/>
                <a:gd name="T32" fmla="*/ 0 w 4"/>
                <a:gd name="T33" fmla="*/ 5 h 22"/>
                <a:gd name="T34" fmla="*/ 0 w 4"/>
                <a:gd name="T35" fmla="*/ 0 h 22"/>
                <a:gd name="T36" fmla="*/ 0 w 4"/>
                <a:gd name="T37" fmla="*/ 0 h 22"/>
                <a:gd name="T38" fmla="*/ 2 w 4"/>
                <a:gd name="T39" fmla="*/ 0 h 22"/>
                <a:gd name="T40" fmla="*/ 2 w 4"/>
                <a:gd name="T41" fmla="*/ 3 h 22"/>
                <a:gd name="T42" fmla="*/ 4 w 4"/>
                <a:gd name="T43" fmla="*/ 0 h 22"/>
                <a:gd name="T44" fmla="*/ 4 w 4"/>
                <a:gd name="T4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 h="22">
                  <a:moveTo>
                    <a:pt x="4" y="0"/>
                  </a:moveTo>
                  <a:lnTo>
                    <a:pt x="4" y="3"/>
                  </a:lnTo>
                  <a:lnTo>
                    <a:pt x="2" y="5"/>
                  </a:lnTo>
                  <a:lnTo>
                    <a:pt x="2" y="5"/>
                  </a:lnTo>
                  <a:lnTo>
                    <a:pt x="4" y="10"/>
                  </a:lnTo>
                  <a:lnTo>
                    <a:pt x="4" y="13"/>
                  </a:lnTo>
                  <a:lnTo>
                    <a:pt x="4" y="16"/>
                  </a:lnTo>
                  <a:lnTo>
                    <a:pt x="4" y="19"/>
                  </a:lnTo>
                  <a:lnTo>
                    <a:pt x="2" y="22"/>
                  </a:lnTo>
                  <a:lnTo>
                    <a:pt x="2" y="21"/>
                  </a:lnTo>
                  <a:lnTo>
                    <a:pt x="0" y="21"/>
                  </a:lnTo>
                  <a:lnTo>
                    <a:pt x="2" y="19"/>
                  </a:lnTo>
                  <a:lnTo>
                    <a:pt x="0" y="13"/>
                  </a:lnTo>
                  <a:lnTo>
                    <a:pt x="0" y="10"/>
                  </a:lnTo>
                  <a:lnTo>
                    <a:pt x="0" y="9"/>
                  </a:lnTo>
                  <a:lnTo>
                    <a:pt x="0" y="5"/>
                  </a:lnTo>
                  <a:lnTo>
                    <a:pt x="0" y="5"/>
                  </a:lnTo>
                  <a:lnTo>
                    <a:pt x="0" y="0"/>
                  </a:lnTo>
                  <a:lnTo>
                    <a:pt x="0" y="0"/>
                  </a:lnTo>
                  <a:lnTo>
                    <a:pt x="2" y="0"/>
                  </a:lnTo>
                  <a:lnTo>
                    <a:pt x="2" y="3"/>
                  </a:lnTo>
                  <a:lnTo>
                    <a:pt x="4" y="0"/>
                  </a:lnTo>
                  <a:lnTo>
                    <a:pt x="4"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1" name="Freeform 1032">
              <a:extLst>
                <a:ext uri="{FF2B5EF4-FFF2-40B4-BE49-F238E27FC236}">
                  <a16:creationId xmlns:a16="http://schemas.microsoft.com/office/drawing/2014/main" id="{1F722C64-E03A-44F6-B338-66486592EECA}"/>
                </a:ext>
              </a:extLst>
            </p:cNvPr>
            <p:cNvSpPr>
              <a:spLocks/>
            </p:cNvSpPr>
            <p:nvPr/>
          </p:nvSpPr>
          <p:spPr bwMode="auto">
            <a:xfrm>
              <a:off x="1636713" y="4845051"/>
              <a:ext cx="6350" cy="6350"/>
            </a:xfrm>
            <a:custGeom>
              <a:avLst/>
              <a:gdLst>
                <a:gd name="T0" fmla="*/ 0 w 4"/>
                <a:gd name="T1" fmla="*/ 0 h 4"/>
                <a:gd name="T2" fmla="*/ 0 w 4"/>
                <a:gd name="T3" fmla="*/ 0 h 4"/>
                <a:gd name="T4" fmla="*/ 4 w 4"/>
                <a:gd name="T5" fmla="*/ 2 h 4"/>
                <a:gd name="T6" fmla="*/ 4 w 4"/>
                <a:gd name="T7" fmla="*/ 2 h 4"/>
                <a:gd name="T8" fmla="*/ 4 w 4"/>
                <a:gd name="T9" fmla="*/ 4 h 4"/>
                <a:gd name="T10" fmla="*/ 1 w 4"/>
                <a:gd name="T11" fmla="*/ 2 h 4"/>
                <a:gd name="T12" fmla="*/ 0 w 4"/>
                <a:gd name="T13" fmla="*/ 0 h 4"/>
                <a:gd name="T14" fmla="*/ 0 w 4"/>
                <a:gd name="T15" fmla="*/ 0 h 4"/>
                <a:gd name="T16" fmla="*/ 0 w 4"/>
                <a:gd name="T17" fmla="*/ 0 h 4"/>
                <a:gd name="T18" fmla="*/ 0 w 4"/>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0" y="0"/>
                  </a:moveTo>
                  <a:lnTo>
                    <a:pt x="0" y="0"/>
                  </a:lnTo>
                  <a:lnTo>
                    <a:pt x="4" y="2"/>
                  </a:lnTo>
                  <a:lnTo>
                    <a:pt x="4" y="2"/>
                  </a:lnTo>
                  <a:lnTo>
                    <a:pt x="4" y="4"/>
                  </a:lnTo>
                  <a:lnTo>
                    <a:pt x="1" y="2"/>
                  </a:lnTo>
                  <a:lnTo>
                    <a:pt x="0" y="0"/>
                  </a:lnTo>
                  <a:lnTo>
                    <a:pt x="0"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2" name="Freeform 1033">
              <a:extLst>
                <a:ext uri="{FF2B5EF4-FFF2-40B4-BE49-F238E27FC236}">
                  <a16:creationId xmlns:a16="http://schemas.microsoft.com/office/drawing/2014/main" id="{3A3B072C-1E05-4E0A-B90A-4C9FBCDA331A}"/>
                </a:ext>
              </a:extLst>
            </p:cNvPr>
            <p:cNvSpPr>
              <a:spLocks/>
            </p:cNvSpPr>
            <p:nvPr/>
          </p:nvSpPr>
          <p:spPr bwMode="auto">
            <a:xfrm>
              <a:off x="1831976" y="509111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3" name="Freeform 1034">
              <a:extLst>
                <a:ext uri="{FF2B5EF4-FFF2-40B4-BE49-F238E27FC236}">
                  <a16:creationId xmlns:a16="http://schemas.microsoft.com/office/drawing/2014/main" id="{7CD453E0-2C6A-4152-9FE7-BE179CE320E4}"/>
                </a:ext>
              </a:extLst>
            </p:cNvPr>
            <p:cNvSpPr>
              <a:spLocks/>
            </p:cNvSpPr>
            <p:nvPr/>
          </p:nvSpPr>
          <p:spPr bwMode="auto">
            <a:xfrm>
              <a:off x="1724026" y="5180013"/>
              <a:ext cx="34925" cy="30163"/>
            </a:xfrm>
            <a:custGeom>
              <a:avLst/>
              <a:gdLst>
                <a:gd name="T0" fmla="*/ 12 w 22"/>
                <a:gd name="T1" fmla="*/ 0 h 19"/>
                <a:gd name="T2" fmla="*/ 15 w 22"/>
                <a:gd name="T3" fmla="*/ 1 h 19"/>
                <a:gd name="T4" fmla="*/ 16 w 22"/>
                <a:gd name="T5" fmla="*/ 0 h 19"/>
                <a:gd name="T6" fmla="*/ 16 w 22"/>
                <a:gd name="T7" fmla="*/ 1 h 19"/>
                <a:gd name="T8" fmla="*/ 18 w 22"/>
                <a:gd name="T9" fmla="*/ 4 h 19"/>
                <a:gd name="T10" fmla="*/ 22 w 22"/>
                <a:gd name="T11" fmla="*/ 5 h 19"/>
                <a:gd name="T12" fmla="*/ 22 w 22"/>
                <a:gd name="T13" fmla="*/ 7 h 19"/>
                <a:gd name="T14" fmla="*/ 21 w 22"/>
                <a:gd name="T15" fmla="*/ 10 h 19"/>
                <a:gd name="T16" fmla="*/ 15 w 22"/>
                <a:gd name="T17" fmla="*/ 11 h 19"/>
                <a:gd name="T18" fmla="*/ 15 w 22"/>
                <a:gd name="T19" fmla="*/ 16 h 19"/>
                <a:gd name="T20" fmla="*/ 15 w 22"/>
                <a:gd name="T21" fmla="*/ 16 h 19"/>
                <a:gd name="T22" fmla="*/ 15 w 22"/>
                <a:gd name="T23" fmla="*/ 17 h 19"/>
                <a:gd name="T24" fmla="*/ 12 w 22"/>
                <a:gd name="T25" fmla="*/ 19 h 19"/>
                <a:gd name="T26" fmla="*/ 12 w 22"/>
                <a:gd name="T27" fmla="*/ 19 h 19"/>
                <a:gd name="T28" fmla="*/ 9 w 22"/>
                <a:gd name="T29" fmla="*/ 19 h 19"/>
                <a:gd name="T30" fmla="*/ 6 w 22"/>
                <a:gd name="T31" fmla="*/ 17 h 19"/>
                <a:gd name="T32" fmla="*/ 6 w 22"/>
                <a:gd name="T33" fmla="*/ 16 h 19"/>
                <a:gd name="T34" fmla="*/ 6 w 22"/>
                <a:gd name="T35" fmla="*/ 11 h 19"/>
                <a:gd name="T36" fmla="*/ 5 w 22"/>
                <a:gd name="T37" fmla="*/ 10 h 19"/>
                <a:gd name="T38" fmla="*/ 2 w 22"/>
                <a:gd name="T39" fmla="*/ 11 h 19"/>
                <a:gd name="T40" fmla="*/ 0 w 22"/>
                <a:gd name="T41" fmla="*/ 11 h 19"/>
                <a:gd name="T42" fmla="*/ 0 w 22"/>
                <a:gd name="T43" fmla="*/ 11 h 19"/>
                <a:gd name="T44" fmla="*/ 0 w 22"/>
                <a:gd name="T45" fmla="*/ 7 h 19"/>
                <a:gd name="T46" fmla="*/ 0 w 22"/>
                <a:gd name="T47" fmla="*/ 5 h 19"/>
                <a:gd name="T48" fmla="*/ 2 w 22"/>
                <a:gd name="T49" fmla="*/ 4 h 19"/>
                <a:gd name="T50" fmla="*/ 5 w 22"/>
                <a:gd name="T51" fmla="*/ 1 h 19"/>
                <a:gd name="T52" fmla="*/ 6 w 22"/>
                <a:gd name="T53" fmla="*/ 0 h 19"/>
                <a:gd name="T54" fmla="*/ 9 w 22"/>
                <a:gd name="T55" fmla="*/ 4 h 19"/>
                <a:gd name="T56" fmla="*/ 12 w 22"/>
                <a:gd name="T57" fmla="*/ 0 h 19"/>
                <a:gd name="T58" fmla="*/ 12 w 22"/>
                <a:gd name="T5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19">
                  <a:moveTo>
                    <a:pt x="12" y="0"/>
                  </a:moveTo>
                  <a:lnTo>
                    <a:pt x="15" y="1"/>
                  </a:lnTo>
                  <a:lnTo>
                    <a:pt x="16" y="0"/>
                  </a:lnTo>
                  <a:lnTo>
                    <a:pt x="16" y="1"/>
                  </a:lnTo>
                  <a:lnTo>
                    <a:pt x="18" y="4"/>
                  </a:lnTo>
                  <a:lnTo>
                    <a:pt x="22" y="5"/>
                  </a:lnTo>
                  <a:lnTo>
                    <a:pt x="22" y="7"/>
                  </a:lnTo>
                  <a:lnTo>
                    <a:pt x="21" y="10"/>
                  </a:lnTo>
                  <a:lnTo>
                    <a:pt x="15" y="11"/>
                  </a:lnTo>
                  <a:lnTo>
                    <a:pt x="15" y="16"/>
                  </a:lnTo>
                  <a:lnTo>
                    <a:pt x="15" y="16"/>
                  </a:lnTo>
                  <a:lnTo>
                    <a:pt x="15" y="17"/>
                  </a:lnTo>
                  <a:lnTo>
                    <a:pt x="12" y="19"/>
                  </a:lnTo>
                  <a:lnTo>
                    <a:pt x="12" y="19"/>
                  </a:lnTo>
                  <a:lnTo>
                    <a:pt x="9" y="19"/>
                  </a:lnTo>
                  <a:lnTo>
                    <a:pt x="6" y="17"/>
                  </a:lnTo>
                  <a:lnTo>
                    <a:pt x="6" y="16"/>
                  </a:lnTo>
                  <a:lnTo>
                    <a:pt x="6" y="11"/>
                  </a:lnTo>
                  <a:lnTo>
                    <a:pt x="5" y="10"/>
                  </a:lnTo>
                  <a:lnTo>
                    <a:pt x="2" y="11"/>
                  </a:lnTo>
                  <a:lnTo>
                    <a:pt x="0" y="11"/>
                  </a:lnTo>
                  <a:lnTo>
                    <a:pt x="0" y="11"/>
                  </a:lnTo>
                  <a:lnTo>
                    <a:pt x="0" y="7"/>
                  </a:lnTo>
                  <a:lnTo>
                    <a:pt x="0" y="5"/>
                  </a:lnTo>
                  <a:lnTo>
                    <a:pt x="2" y="4"/>
                  </a:lnTo>
                  <a:lnTo>
                    <a:pt x="5" y="1"/>
                  </a:lnTo>
                  <a:lnTo>
                    <a:pt x="6" y="0"/>
                  </a:lnTo>
                  <a:lnTo>
                    <a:pt x="9" y="4"/>
                  </a:lnTo>
                  <a:lnTo>
                    <a:pt x="12" y="0"/>
                  </a:lnTo>
                  <a:lnTo>
                    <a:pt x="12"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4" name="Freeform 1035">
              <a:extLst>
                <a:ext uri="{FF2B5EF4-FFF2-40B4-BE49-F238E27FC236}">
                  <a16:creationId xmlns:a16="http://schemas.microsoft.com/office/drawing/2014/main" id="{F9A52D74-84C4-4CC8-92A3-EA5BEC2F42B1}"/>
                </a:ext>
              </a:extLst>
            </p:cNvPr>
            <p:cNvSpPr>
              <a:spLocks/>
            </p:cNvSpPr>
            <p:nvPr/>
          </p:nvSpPr>
          <p:spPr bwMode="auto">
            <a:xfrm>
              <a:off x="1743076" y="5165726"/>
              <a:ext cx="9525" cy="20638"/>
            </a:xfrm>
            <a:custGeom>
              <a:avLst/>
              <a:gdLst>
                <a:gd name="T0" fmla="*/ 6 w 6"/>
                <a:gd name="T1" fmla="*/ 13 h 13"/>
                <a:gd name="T2" fmla="*/ 4 w 6"/>
                <a:gd name="T3" fmla="*/ 10 h 13"/>
                <a:gd name="T4" fmla="*/ 4 w 6"/>
                <a:gd name="T5" fmla="*/ 9 h 13"/>
                <a:gd name="T6" fmla="*/ 3 w 6"/>
                <a:gd name="T7" fmla="*/ 10 h 13"/>
                <a:gd name="T8" fmla="*/ 0 w 6"/>
                <a:gd name="T9" fmla="*/ 9 h 13"/>
                <a:gd name="T10" fmla="*/ 0 w 6"/>
                <a:gd name="T11" fmla="*/ 4 h 13"/>
                <a:gd name="T12" fmla="*/ 0 w 6"/>
                <a:gd name="T13" fmla="*/ 3 h 13"/>
                <a:gd name="T14" fmla="*/ 4 w 6"/>
                <a:gd name="T15" fmla="*/ 3 h 13"/>
                <a:gd name="T16" fmla="*/ 4 w 6"/>
                <a:gd name="T17" fmla="*/ 0 h 13"/>
                <a:gd name="T18" fmla="*/ 6 w 6"/>
                <a:gd name="T19" fmla="*/ 4 h 13"/>
                <a:gd name="T20" fmla="*/ 6 w 6"/>
                <a:gd name="T21" fmla="*/ 6 h 13"/>
                <a:gd name="T22" fmla="*/ 6 w 6"/>
                <a:gd name="T23" fmla="*/ 9 h 13"/>
                <a:gd name="T24" fmla="*/ 6 w 6"/>
                <a:gd name="T25" fmla="*/ 10 h 13"/>
                <a:gd name="T26" fmla="*/ 6 w 6"/>
                <a:gd name="T27" fmla="*/ 13 h 13"/>
                <a:gd name="T28" fmla="*/ 6 w 6"/>
                <a:gd name="T2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13">
                  <a:moveTo>
                    <a:pt x="6" y="13"/>
                  </a:moveTo>
                  <a:lnTo>
                    <a:pt x="4" y="10"/>
                  </a:lnTo>
                  <a:lnTo>
                    <a:pt x="4" y="9"/>
                  </a:lnTo>
                  <a:lnTo>
                    <a:pt x="3" y="10"/>
                  </a:lnTo>
                  <a:lnTo>
                    <a:pt x="0" y="9"/>
                  </a:lnTo>
                  <a:lnTo>
                    <a:pt x="0" y="4"/>
                  </a:lnTo>
                  <a:lnTo>
                    <a:pt x="0" y="3"/>
                  </a:lnTo>
                  <a:lnTo>
                    <a:pt x="4" y="3"/>
                  </a:lnTo>
                  <a:lnTo>
                    <a:pt x="4" y="0"/>
                  </a:lnTo>
                  <a:lnTo>
                    <a:pt x="6" y="4"/>
                  </a:lnTo>
                  <a:lnTo>
                    <a:pt x="6" y="6"/>
                  </a:lnTo>
                  <a:lnTo>
                    <a:pt x="6" y="9"/>
                  </a:lnTo>
                  <a:lnTo>
                    <a:pt x="6" y="10"/>
                  </a:lnTo>
                  <a:lnTo>
                    <a:pt x="6" y="13"/>
                  </a:lnTo>
                  <a:lnTo>
                    <a:pt x="6" y="1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5" name="Freeform 1036">
              <a:extLst>
                <a:ext uri="{FF2B5EF4-FFF2-40B4-BE49-F238E27FC236}">
                  <a16:creationId xmlns:a16="http://schemas.microsoft.com/office/drawing/2014/main" id="{2C258A2F-3DE5-47CB-B464-A811ED6CF72B}"/>
                </a:ext>
              </a:extLst>
            </p:cNvPr>
            <p:cNvSpPr>
              <a:spLocks/>
            </p:cNvSpPr>
            <p:nvPr/>
          </p:nvSpPr>
          <p:spPr bwMode="auto">
            <a:xfrm>
              <a:off x="1312863" y="5213351"/>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6" name="Freeform 1037">
              <a:extLst>
                <a:ext uri="{FF2B5EF4-FFF2-40B4-BE49-F238E27FC236}">
                  <a16:creationId xmlns:a16="http://schemas.microsoft.com/office/drawing/2014/main" id="{327C260C-1370-4BA3-8125-86F4991C1032}"/>
                </a:ext>
              </a:extLst>
            </p:cNvPr>
            <p:cNvSpPr>
              <a:spLocks/>
            </p:cNvSpPr>
            <p:nvPr/>
          </p:nvSpPr>
          <p:spPr bwMode="auto">
            <a:xfrm>
              <a:off x="1316038" y="521652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7" name="Rectangle 1038">
              <a:extLst>
                <a:ext uri="{FF2B5EF4-FFF2-40B4-BE49-F238E27FC236}">
                  <a16:creationId xmlns:a16="http://schemas.microsoft.com/office/drawing/2014/main" id="{B8889101-265C-4AB7-9F04-5F591EA18AD0}"/>
                </a:ext>
              </a:extLst>
            </p:cNvPr>
            <p:cNvSpPr>
              <a:spLocks noChangeArrowheads="1"/>
            </p:cNvSpPr>
            <p:nvPr/>
          </p:nvSpPr>
          <p:spPr bwMode="auto">
            <a:xfrm>
              <a:off x="981076" y="5119688"/>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8" name="Freeform 1039">
              <a:extLst>
                <a:ext uri="{FF2B5EF4-FFF2-40B4-BE49-F238E27FC236}">
                  <a16:creationId xmlns:a16="http://schemas.microsoft.com/office/drawing/2014/main" id="{F36218DB-51EC-44D7-99F3-1A8C67C1D9C4}"/>
                </a:ext>
              </a:extLst>
            </p:cNvPr>
            <p:cNvSpPr>
              <a:spLocks/>
            </p:cNvSpPr>
            <p:nvPr/>
          </p:nvSpPr>
          <p:spPr bwMode="auto">
            <a:xfrm>
              <a:off x="966788" y="5186363"/>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9" name="Freeform 1040">
              <a:extLst>
                <a:ext uri="{FF2B5EF4-FFF2-40B4-BE49-F238E27FC236}">
                  <a16:creationId xmlns:a16="http://schemas.microsoft.com/office/drawing/2014/main" id="{2249B6AD-66A0-4D6D-BC4A-78ECD6326E12}"/>
                </a:ext>
              </a:extLst>
            </p:cNvPr>
            <p:cNvSpPr>
              <a:spLocks/>
            </p:cNvSpPr>
            <p:nvPr/>
          </p:nvSpPr>
          <p:spPr bwMode="auto">
            <a:xfrm>
              <a:off x="1681163" y="5181601"/>
              <a:ext cx="46038" cy="104775"/>
            </a:xfrm>
            <a:custGeom>
              <a:avLst/>
              <a:gdLst>
                <a:gd name="T0" fmla="*/ 29 w 29"/>
                <a:gd name="T1" fmla="*/ 0 h 66"/>
                <a:gd name="T2" fmla="*/ 29 w 29"/>
                <a:gd name="T3" fmla="*/ 3 h 66"/>
                <a:gd name="T4" fmla="*/ 27 w 29"/>
                <a:gd name="T5" fmla="*/ 4 h 66"/>
                <a:gd name="T6" fmla="*/ 26 w 29"/>
                <a:gd name="T7" fmla="*/ 9 h 66"/>
                <a:gd name="T8" fmla="*/ 23 w 29"/>
                <a:gd name="T9" fmla="*/ 15 h 66"/>
                <a:gd name="T10" fmla="*/ 27 w 29"/>
                <a:gd name="T11" fmla="*/ 16 h 66"/>
                <a:gd name="T12" fmla="*/ 27 w 29"/>
                <a:gd name="T13" fmla="*/ 18 h 66"/>
                <a:gd name="T14" fmla="*/ 27 w 29"/>
                <a:gd name="T15" fmla="*/ 20 h 66"/>
                <a:gd name="T16" fmla="*/ 29 w 29"/>
                <a:gd name="T17" fmla="*/ 22 h 66"/>
                <a:gd name="T18" fmla="*/ 27 w 29"/>
                <a:gd name="T19" fmla="*/ 25 h 66"/>
                <a:gd name="T20" fmla="*/ 26 w 29"/>
                <a:gd name="T21" fmla="*/ 26 h 66"/>
                <a:gd name="T22" fmla="*/ 27 w 29"/>
                <a:gd name="T23" fmla="*/ 28 h 66"/>
                <a:gd name="T24" fmla="*/ 27 w 29"/>
                <a:gd name="T25" fmla="*/ 31 h 66"/>
                <a:gd name="T26" fmla="*/ 27 w 29"/>
                <a:gd name="T27" fmla="*/ 34 h 66"/>
                <a:gd name="T28" fmla="*/ 29 w 29"/>
                <a:gd name="T29" fmla="*/ 36 h 66"/>
                <a:gd name="T30" fmla="*/ 29 w 29"/>
                <a:gd name="T31" fmla="*/ 38 h 66"/>
                <a:gd name="T32" fmla="*/ 27 w 29"/>
                <a:gd name="T33" fmla="*/ 38 h 66"/>
                <a:gd name="T34" fmla="*/ 26 w 29"/>
                <a:gd name="T35" fmla="*/ 44 h 66"/>
                <a:gd name="T36" fmla="*/ 23 w 29"/>
                <a:gd name="T37" fmla="*/ 44 h 66"/>
                <a:gd name="T38" fmla="*/ 23 w 29"/>
                <a:gd name="T39" fmla="*/ 48 h 66"/>
                <a:gd name="T40" fmla="*/ 26 w 29"/>
                <a:gd name="T41" fmla="*/ 53 h 66"/>
                <a:gd name="T42" fmla="*/ 23 w 29"/>
                <a:gd name="T43" fmla="*/ 56 h 66"/>
                <a:gd name="T44" fmla="*/ 21 w 29"/>
                <a:gd name="T45" fmla="*/ 57 h 66"/>
                <a:gd name="T46" fmla="*/ 16 w 29"/>
                <a:gd name="T47" fmla="*/ 64 h 66"/>
                <a:gd name="T48" fmla="*/ 10 w 29"/>
                <a:gd name="T49" fmla="*/ 66 h 66"/>
                <a:gd name="T50" fmla="*/ 11 w 29"/>
                <a:gd name="T51" fmla="*/ 60 h 66"/>
                <a:gd name="T52" fmla="*/ 10 w 29"/>
                <a:gd name="T53" fmla="*/ 57 h 66"/>
                <a:gd name="T54" fmla="*/ 8 w 29"/>
                <a:gd name="T55" fmla="*/ 60 h 66"/>
                <a:gd name="T56" fmla="*/ 5 w 29"/>
                <a:gd name="T57" fmla="*/ 56 h 66"/>
                <a:gd name="T58" fmla="*/ 4 w 29"/>
                <a:gd name="T59" fmla="*/ 53 h 66"/>
                <a:gd name="T60" fmla="*/ 1 w 29"/>
                <a:gd name="T61" fmla="*/ 48 h 66"/>
                <a:gd name="T62" fmla="*/ 1 w 29"/>
                <a:gd name="T63" fmla="*/ 46 h 66"/>
                <a:gd name="T64" fmla="*/ 0 w 29"/>
                <a:gd name="T65" fmla="*/ 40 h 66"/>
                <a:gd name="T66" fmla="*/ 4 w 29"/>
                <a:gd name="T67" fmla="*/ 38 h 66"/>
                <a:gd name="T68" fmla="*/ 5 w 29"/>
                <a:gd name="T69" fmla="*/ 38 h 66"/>
                <a:gd name="T70" fmla="*/ 4 w 29"/>
                <a:gd name="T71" fmla="*/ 36 h 66"/>
                <a:gd name="T72" fmla="*/ 5 w 29"/>
                <a:gd name="T73" fmla="*/ 32 h 66"/>
                <a:gd name="T74" fmla="*/ 8 w 29"/>
                <a:gd name="T75" fmla="*/ 31 h 66"/>
                <a:gd name="T76" fmla="*/ 5 w 29"/>
                <a:gd name="T77" fmla="*/ 26 h 66"/>
                <a:gd name="T78" fmla="*/ 8 w 29"/>
                <a:gd name="T79" fmla="*/ 25 h 66"/>
                <a:gd name="T80" fmla="*/ 8 w 29"/>
                <a:gd name="T81" fmla="*/ 22 h 66"/>
                <a:gd name="T82" fmla="*/ 10 w 29"/>
                <a:gd name="T83" fmla="*/ 20 h 66"/>
                <a:gd name="T84" fmla="*/ 14 w 29"/>
                <a:gd name="T85" fmla="*/ 18 h 66"/>
                <a:gd name="T86" fmla="*/ 16 w 29"/>
                <a:gd name="T87" fmla="*/ 18 h 66"/>
                <a:gd name="T88" fmla="*/ 17 w 29"/>
                <a:gd name="T89" fmla="*/ 12 h 66"/>
                <a:gd name="T90" fmla="*/ 17 w 29"/>
                <a:gd name="T91" fmla="*/ 10 h 66"/>
                <a:gd name="T92" fmla="*/ 17 w 29"/>
                <a:gd name="T93" fmla="*/ 9 h 66"/>
                <a:gd name="T94" fmla="*/ 17 w 29"/>
                <a:gd name="T95" fmla="*/ 6 h 66"/>
                <a:gd name="T96" fmla="*/ 20 w 29"/>
                <a:gd name="T97" fmla="*/ 4 h 66"/>
                <a:gd name="T98" fmla="*/ 21 w 29"/>
                <a:gd name="T99" fmla="*/ 6 h 66"/>
                <a:gd name="T100" fmla="*/ 21 w 29"/>
                <a:gd name="T101" fmla="*/ 10 h 66"/>
                <a:gd name="T102" fmla="*/ 23 w 29"/>
                <a:gd name="T103" fmla="*/ 10 h 66"/>
                <a:gd name="T104" fmla="*/ 26 w 29"/>
                <a:gd name="T105" fmla="*/ 3 h 66"/>
                <a:gd name="T106" fmla="*/ 27 w 29"/>
                <a:gd name="T107" fmla="*/ 0 h 66"/>
                <a:gd name="T108" fmla="*/ 29 w 29"/>
                <a:gd name="T109" fmla="*/ 0 h 66"/>
                <a:gd name="T110" fmla="*/ 29 w 29"/>
                <a:gd name="T11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 h="66">
                  <a:moveTo>
                    <a:pt x="29" y="0"/>
                  </a:moveTo>
                  <a:lnTo>
                    <a:pt x="29" y="3"/>
                  </a:lnTo>
                  <a:lnTo>
                    <a:pt x="27" y="4"/>
                  </a:lnTo>
                  <a:lnTo>
                    <a:pt x="26" y="9"/>
                  </a:lnTo>
                  <a:lnTo>
                    <a:pt x="23" y="15"/>
                  </a:lnTo>
                  <a:lnTo>
                    <a:pt x="27" y="16"/>
                  </a:lnTo>
                  <a:lnTo>
                    <a:pt x="27" y="18"/>
                  </a:lnTo>
                  <a:lnTo>
                    <a:pt x="27" y="20"/>
                  </a:lnTo>
                  <a:lnTo>
                    <a:pt x="29" y="22"/>
                  </a:lnTo>
                  <a:lnTo>
                    <a:pt x="27" y="25"/>
                  </a:lnTo>
                  <a:lnTo>
                    <a:pt x="26" y="26"/>
                  </a:lnTo>
                  <a:lnTo>
                    <a:pt x="27" y="28"/>
                  </a:lnTo>
                  <a:lnTo>
                    <a:pt x="27" y="31"/>
                  </a:lnTo>
                  <a:lnTo>
                    <a:pt x="27" y="34"/>
                  </a:lnTo>
                  <a:lnTo>
                    <a:pt x="29" y="36"/>
                  </a:lnTo>
                  <a:lnTo>
                    <a:pt x="29" y="38"/>
                  </a:lnTo>
                  <a:lnTo>
                    <a:pt x="27" y="38"/>
                  </a:lnTo>
                  <a:lnTo>
                    <a:pt x="26" y="44"/>
                  </a:lnTo>
                  <a:lnTo>
                    <a:pt x="23" y="44"/>
                  </a:lnTo>
                  <a:lnTo>
                    <a:pt x="23" y="48"/>
                  </a:lnTo>
                  <a:lnTo>
                    <a:pt x="26" y="53"/>
                  </a:lnTo>
                  <a:lnTo>
                    <a:pt x="23" y="56"/>
                  </a:lnTo>
                  <a:lnTo>
                    <a:pt x="21" y="57"/>
                  </a:lnTo>
                  <a:lnTo>
                    <a:pt x="16" y="64"/>
                  </a:lnTo>
                  <a:lnTo>
                    <a:pt x="10" y="66"/>
                  </a:lnTo>
                  <a:lnTo>
                    <a:pt x="11" y="60"/>
                  </a:lnTo>
                  <a:lnTo>
                    <a:pt x="10" y="57"/>
                  </a:lnTo>
                  <a:lnTo>
                    <a:pt x="8" y="60"/>
                  </a:lnTo>
                  <a:lnTo>
                    <a:pt x="5" y="56"/>
                  </a:lnTo>
                  <a:lnTo>
                    <a:pt x="4" y="53"/>
                  </a:lnTo>
                  <a:lnTo>
                    <a:pt x="1" y="48"/>
                  </a:lnTo>
                  <a:lnTo>
                    <a:pt x="1" y="46"/>
                  </a:lnTo>
                  <a:lnTo>
                    <a:pt x="0" y="40"/>
                  </a:lnTo>
                  <a:lnTo>
                    <a:pt x="4" y="38"/>
                  </a:lnTo>
                  <a:lnTo>
                    <a:pt x="5" y="38"/>
                  </a:lnTo>
                  <a:lnTo>
                    <a:pt x="4" y="36"/>
                  </a:lnTo>
                  <a:lnTo>
                    <a:pt x="5" y="32"/>
                  </a:lnTo>
                  <a:lnTo>
                    <a:pt x="8" y="31"/>
                  </a:lnTo>
                  <a:lnTo>
                    <a:pt x="5" y="26"/>
                  </a:lnTo>
                  <a:lnTo>
                    <a:pt x="8" y="25"/>
                  </a:lnTo>
                  <a:lnTo>
                    <a:pt x="8" y="22"/>
                  </a:lnTo>
                  <a:lnTo>
                    <a:pt x="10" y="20"/>
                  </a:lnTo>
                  <a:lnTo>
                    <a:pt x="14" y="18"/>
                  </a:lnTo>
                  <a:lnTo>
                    <a:pt x="16" y="18"/>
                  </a:lnTo>
                  <a:lnTo>
                    <a:pt x="17" y="12"/>
                  </a:lnTo>
                  <a:lnTo>
                    <a:pt x="17" y="10"/>
                  </a:lnTo>
                  <a:lnTo>
                    <a:pt x="17" y="9"/>
                  </a:lnTo>
                  <a:lnTo>
                    <a:pt x="17" y="6"/>
                  </a:lnTo>
                  <a:lnTo>
                    <a:pt x="20" y="4"/>
                  </a:lnTo>
                  <a:lnTo>
                    <a:pt x="21" y="6"/>
                  </a:lnTo>
                  <a:lnTo>
                    <a:pt x="21" y="10"/>
                  </a:lnTo>
                  <a:lnTo>
                    <a:pt x="23" y="10"/>
                  </a:lnTo>
                  <a:lnTo>
                    <a:pt x="26" y="3"/>
                  </a:lnTo>
                  <a:lnTo>
                    <a:pt x="27" y="0"/>
                  </a:lnTo>
                  <a:lnTo>
                    <a:pt x="29" y="0"/>
                  </a:lnTo>
                  <a:lnTo>
                    <a:pt x="29"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0" name="Freeform 1041">
              <a:extLst>
                <a:ext uri="{FF2B5EF4-FFF2-40B4-BE49-F238E27FC236}">
                  <a16:creationId xmlns:a16="http://schemas.microsoft.com/office/drawing/2014/main" id="{4F8C46B4-EBAA-4F13-BCC5-6F2EF31CC65D}"/>
                </a:ext>
              </a:extLst>
            </p:cNvPr>
            <p:cNvSpPr>
              <a:spLocks noEditPoints="1"/>
            </p:cNvSpPr>
            <p:nvPr/>
          </p:nvSpPr>
          <p:spPr bwMode="auto">
            <a:xfrm>
              <a:off x="1381126" y="5594351"/>
              <a:ext cx="95250" cy="44450"/>
            </a:xfrm>
            <a:custGeom>
              <a:avLst/>
              <a:gdLst>
                <a:gd name="T0" fmla="*/ 60 w 60"/>
                <a:gd name="T1" fmla="*/ 12 h 28"/>
                <a:gd name="T2" fmla="*/ 60 w 60"/>
                <a:gd name="T3" fmla="*/ 18 h 28"/>
                <a:gd name="T4" fmla="*/ 50 w 60"/>
                <a:gd name="T5" fmla="*/ 18 h 28"/>
                <a:gd name="T6" fmla="*/ 50 w 60"/>
                <a:gd name="T7" fmla="*/ 24 h 28"/>
                <a:gd name="T8" fmla="*/ 50 w 60"/>
                <a:gd name="T9" fmla="*/ 24 h 28"/>
                <a:gd name="T10" fmla="*/ 54 w 60"/>
                <a:gd name="T11" fmla="*/ 27 h 28"/>
                <a:gd name="T12" fmla="*/ 56 w 60"/>
                <a:gd name="T13" fmla="*/ 27 h 28"/>
                <a:gd name="T14" fmla="*/ 46 w 60"/>
                <a:gd name="T15" fmla="*/ 28 h 28"/>
                <a:gd name="T16" fmla="*/ 42 w 60"/>
                <a:gd name="T17" fmla="*/ 28 h 28"/>
                <a:gd name="T18" fmla="*/ 36 w 60"/>
                <a:gd name="T19" fmla="*/ 28 h 28"/>
                <a:gd name="T20" fmla="*/ 35 w 60"/>
                <a:gd name="T21" fmla="*/ 28 h 28"/>
                <a:gd name="T22" fmla="*/ 32 w 60"/>
                <a:gd name="T23" fmla="*/ 28 h 28"/>
                <a:gd name="T24" fmla="*/ 20 w 60"/>
                <a:gd name="T25" fmla="*/ 28 h 28"/>
                <a:gd name="T26" fmla="*/ 10 w 60"/>
                <a:gd name="T27" fmla="*/ 28 h 28"/>
                <a:gd name="T28" fmla="*/ 8 w 60"/>
                <a:gd name="T29" fmla="*/ 28 h 28"/>
                <a:gd name="T30" fmla="*/ 7 w 60"/>
                <a:gd name="T31" fmla="*/ 28 h 28"/>
                <a:gd name="T32" fmla="*/ 4 w 60"/>
                <a:gd name="T33" fmla="*/ 28 h 28"/>
                <a:gd name="T34" fmla="*/ 0 w 60"/>
                <a:gd name="T35" fmla="*/ 28 h 28"/>
                <a:gd name="T36" fmla="*/ 0 w 60"/>
                <a:gd name="T37" fmla="*/ 27 h 28"/>
                <a:gd name="T38" fmla="*/ 0 w 60"/>
                <a:gd name="T39" fmla="*/ 27 h 28"/>
                <a:gd name="T40" fmla="*/ 0 w 60"/>
                <a:gd name="T41" fmla="*/ 24 h 28"/>
                <a:gd name="T42" fmla="*/ 3 w 60"/>
                <a:gd name="T43" fmla="*/ 24 h 28"/>
                <a:gd name="T44" fmla="*/ 4 w 60"/>
                <a:gd name="T45" fmla="*/ 21 h 28"/>
                <a:gd name="T46" fmla="*/ 8 w 60"/>
                <a:gd name="T47" fmla="*/ 21 h 28"/>
                <a:gd name="T48" fmla="*/ 10 w 60"/>
                <a:gd name="T49" fmla="*/ 18 h 28"/>
                <a:gd name="T50" fmla="*/ 10 w 60"/>
                <a:gd name="T51" fmla="*/ 16 h 28"/>
                <a:gd name="T52" fmla="*/ 8 w 60"/>
                <a:gd name="T53" fmla="*/ 15 h 28"/>
                <a:gd name="T54" fmla="*/ 7 w 60"/>
                <a:gd name="T55" fmla="*/ 12 h 28"/>
                <a:gd name="T56" fmla="*/ 8 w 60"/>
                <a:gd name="T57" fmla="*/ 11 h 28"/>
                <a:gd name="T58" fmla="*/ 8 w 60"/>
                <a:gd name="T59" fmla="*/ 11 h 28"/>
                <a:gd name="T60" fmla="*/ 3 w 60"/>
                <a:gd name="T61" fmla="*/ 5 h 28"/>
                <a:gd name="T62" fmla="*/ 7 w 60"/>
                <a:gd name="T63" fmla="*/ 5 h 28"/>
                <a:gd name="T64" fmla="*/ 14 w 60"/>
                <a:gd name="T65" fmla="*/ 5 h 28"/>
                <a:gd name="T66" fmla="*/ 22 w 60"/>
                <a:gd name="T67" fmla="*/ 5 h 28"/>
                <a:gd name="T68" fmla="*/ 25 w 60"/>
                <a:gd name="T69" fmla="*/ 5 h 28"/>
                <a:gd name="T70" fmla="*/ 26 w 60"/>
                <a:gd name="T71" fmla="*/ 6 h 28"/>
                <a:gd name="T72" fmla="*/ 28 w 60"/>
                <a:gd name="T73" fmla="*/ 8 h 28"/>
                <a:gd name="T74" fmla="*/ 35 w 60"/>
                <a:gd name="T75" fmla="*/ 8 h 28"/>
                <a:gd name="T76" fmla="*/ 38 w 60"/>
                <a:gd name="T77" fmla="*/ 8 h 28"/>
                <a:gd name="T78" fmla="*/ 38 w 60"/>
                <a:gd name="T79" fmla="*/ 6 h 28"/>
                <a:gd name="T80" fmla="*/ 42 w 60"/>
                <a:gd name="T81" fmla="*/ 6 h 28"/>
                <a:gd name="T82" fmla="*/ 44 w 60"/>
                <a:gd name="T83" fmla="*/ 6 h 28"/>
                <a:gd name="T84" fmla="*/ 50 w 60"/>
                <a:gd name="T85" fmla="*/ 6 h 28"/>
                <a:gd name="T86" fmla="*/ 50 w 60"/>
                <a:gd name="T87" fmla="*/ 8 h 28"/>
                <a:gd name="T88" fmla="*/ 50 w 60"/>
                <a:gd name="T89" fmla="*/ 11 h 28"/>
                <a:gd name="T90" fmla="*/ 52 w 60"/>
                <a:gd name="T91" fmla="*/ 12 h 28"/>
                <a:gd name="T92" fmla="*/ 52 w 60"/>
                <a:gd name="T93" fmla="*/ 15 h 28"/>
                <a:gd name="T94" fmla="*/ 54 w 60"/>
                <a:gd name="T95" fmla="*/ 15 h 28"/>
                <a:gd name="T96" fmla="*/ 56 w 60"/>
                <a:gd name="T97" fmla="*/ 15 h 28"/>
                <a:gd name="T98" fmla="*/ 60 w 60"/>
                <a:gd name="T99" fmla="*/ 12 h 28"/>
                <a:gd name="T100" fmla="*/ 60 w 60"/>
                <a:gd name="T101" fmla="*/ 12 h 28"/>
                <a:gd name="T102" fmla="*/ 3 w 60"/>
                <a:gd name="T103" fmla="*/ 2 h 28"/>
                <a:gd name="T104" fmla="*/ 0 w 60"/>
                <a:gd name="T105" fmla="*/ 0 h 28"/>
                <a:gd name="T106" fmla="*/ 4 w 60"/>
                <a:gd name="T107" fmla="*/ 0 h 28"/>
                <a:gd name="T108" fmla="*/ 7 w 60"/>
                <a:gd name="T109" fmla="*/ 0 h 28"/>
                <a:gd name="T110" fmla="*/ 4 w 60"/>
                <a:gd name="T111" fmla="*/ 2 h 28"/>
                <a:gd name="T112" fmla="*/ 4 w 60"/>
                <a:gd name="T113" fmla="*/ 2 h 28"/>
                <a:gd name="T114" fmla="*/ 3 w 60"/>
                <a:gd name="T115" fmla="*/ 2 h 28"/>
                <a:gd name="T116" fmla="*/ 3 w 60"/>
                <a:gd name="T117"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 h="28">
                  <a:moveTo>
                    <a:pt x="60" y="12"/>
                  </a:moveTo>
                  <a:lnTo>
                    <a:pt x="60" y="18"/>
                  </a:lnTo>
                  <a:lnTo>
                    <a:pt x="50" y="18"/>
                  </a:lnTo>
                  <a:lnTo>
                    <a:pt x="50" y="24"/>
                  </a:lnTo>
                  <a:lnTo>
                    <a:pt x="50" y="24"/>
                  </a:lnTo>
                  <a:lnTo>
                    <a:pt x="54" y="27"/>
                  </a:lnTo>
                  <a:lnTo>
                    <a:pt x="56" y="27"/>
                  </a:lnTo>
                  <a:lnTo>
                    <a:pt x="46" y="28"/>
                  </a:lnTo>
                  <a:lnTo>
                    <a:pt x="42" y="28"/>
                  </a:lnTo>
                  <a:lnTo>
                    <a:pt x="36" y="28"/>
                  </a:lnTo>
                  <a:lnTo>
                    <a:pt x="35" y="28"/>
                  </a:lnTo>
                  <a:lnTo>
                    <a:pt x="32" y="28"/>
                  </a:lnTo>
                  <a:lnTo>
                    <a:pt x="20" y="28"/>
                  </a:lnTo>
                  <a:lnTo>
                    <a:pt x="10" y="28"/>
                  </a:lnTo>
                  <a:lnTo>
                    <a:pt x="8" y="28"/>
                  </a:lnTo>
                  <a:lnTo>
                    <a:pt x="7" y="28"/>
                  </a:lnTo>
                  <a:lnTo>
                    <a:pt x="4" y="28"/>
                  </a:lnTo>
                  <a:lnTo>
                    <a:pt x="0" y="28"/>
                  </a:lnTo>
                  <a:lnTo>
                    <a:pt x="0" y="27"/>
                  </a:lnTo>
                  <a:lnTo>
                    <a:pt x="0" y="27"/>
                  </a:lnTo>
                  <a:lnTo>
                    <a:pt x="0" y="24"/>
                  </a:lnTo>
                  <a:lnTo>
                    <a:pt x="3" y="24"/>
                  </a:lnTo>
                  <a:lnTo>
                    <a:pt x="4" y="21"/>
                  </a:lnTo>
                  <a:lnTo>
                    <a:pt x="8" y="21"/>
                  </a:lnTo>
                  <a:lnTo>
                    <a:pt x="10" y="18"/>
                  </a:lnTo>
                  <a:lnTo>
                    <a:pt x="10" y="16"/>
                  </a:lnTo>
                  <a:lnTo>
                    <a:pt x="8" y="15"/>
                  </a:lnTo>
                  <a:lnTo>
                    <a:pt x="7" y="12"/>
                  </a:lnTo>
                  <a:lnTo>
                    <a:pt x="8" y="11"/>
                  </a:lnTo>
                  <a:lnTo>
                    <a:pt x="8" y="11"/>
                  </a:lnTo>
                  <a:lnTo>
                    <a:pt x="3" y="5"/>
                  </a:lnTo>
                  <a:lnTo>
                    <a:pt x="7" y="5"/>
                  </a:lnTo>
                  <a:lnTo>
                    <a:pt x="14" y="5"/>
                  </a:lnTo>
                  <a:lnTo>
                    <a:pt x="22" y="5"/>
                  </a:lnTo>
                  <a:lnTo>
                    <a:pt x="25" y="5"/>
                  </a:lnTo>
                  <a:lnTo>
                    <a:pt x="26" y="6"/>
                  </a:lnTo>
                  <a:lnTo>
                    <a:pt x="28" y="8"/>
                  </a:lnTo>
                  <a:lnTo>
                    <a:pt x="35" y="8"/>
                  </a:lnTo>
                  <a:lnTo>
                    <a:pt x="38" y="8"/>
                  </a:lnTo>
                  <a:lnTo>
                    <a:pt x="38" y="6"/>
                  </a:lnTo>
                  <a:lnTo>
                    <a:pt x="42" y="6"/>
                  </a:lnTo>
                  <a:lnTo>
                    <a:pt x="44" y="6"/>
                  </a:lnTo>
                  <a:lnTo>
                    <a:pt x="50" y="6"/>
                  </a:lnTo>
                  <a:lnTo>
                    <a:pt x="50" y="8"/>
                  </a:lnTo>
                  <a:lnTo>
                    <a:pt x="50" y="11"/>
                  </a:lnTo>
                  <a:lnTo>
                    <a:pt x="52" y="12"/>
                  </a:lnTo>
                  <a:lnTo>
                    <a:pt x="52" y="15"/>
                  </a:lnTo>
                  <a:lnTo>
                    <a:pt x="54" y="15"/>
                  </a:lnTo>
                  <a:lnTo>
                    <a:pt x="56" y="15"/>
                  </a:lnTo>
                  <a:lnTo>
                    <a:pt x="60" y="12"/>
                  </a:lnTo>
                  <a:lnTo>
                    <a:pt x="60" y="12"/>
                  </a:lnTo>
                  <a:close/>
                  <a:moveTo>
                    <a:pt x="3" y="2"/>
                  </a:moveTo>
                  <a:lnTo>
                    <a:pt x="0" y="0"/>
                  </a:lnTo>
                  <a:lnTo>
                    <a:pt x="4" y="0"/>
                  </a:lnTo>
                  <a:lnTo>
                    <a:pt x="7" y="0"/>
                  </a:lnTo>
                  <a:lnTo>
                    <a:pt x="4" y="2"/>
                  </a:lnTo>
                  <a:lnTo>
                    <a:pt x="4" y="2"/>
                  </a:lnTo>
                  <a:lnTo>
                    <a:pt x="3" y="2"/>
                  </a:lnTo>
                  <a:lnTo>
                    <a:pt x="3"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1" name="Freeform 1042">
              <a:extLst>
                <a:ext uri="{FF2B5EF4-FFF2-40B4-BE49-F238E27FC236}">
                  <a16:creationId xmlns:a16="http://schemas.microsoft.com/office/drawing/2014/main" id="{DDE9C090-8FF3-4F2D-9AD8-7E4F944F5EF2}"/>
                </a:ext>
              </a:extLst>
            </p:cNvPr>
            <p:cNvSpPr>
              <a:spLocks/>
            </p:cNvSpPr>
            <p:nvPr/>
          </p:nvSpPr>
          <p:spPr bwMode="auto">
            <a:xfrm>
              <a:off x="981076" y="5195888"/>
              <a:ext cx="0" cy="1588"/>
            </a:xfrm>
            <a:custGeom>
              <a:avLst/>
              <a:gdLst>
                <a:gd name="T0" fmla="*/ 0 h 1"/>
                <a:gd name="T1" fmla="*/ 0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lnTo>
                    <a:pt x="0" y="0"/>
                  </a:lnTo>
                  <a:lnTo>
                    <a:pt x="0" y="1"/>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2" name="Freeform 1043">
              <a:extLst>
                <a:ext uri="{FF2B5EF4-FFF2-40B4-BE49-F238E27FC236}">
                  <a16:creationId xmlns:a16="http://schemas.microsoft.com/office/drawing/2014/main" id="{2E2C6355-916A-4C61-A31D-B79A0F97BE8C}"/>
                </a:ext>
              </a:extLst>
            </p:cNvPr>
            <p:cNvSpPr>
              <a:spLocks/>
            </p:cNvSpPr>
            <p:nvPr/>
          </p:nvSpPr>
          <p:spPr bwMode="auto">
            <a:xfrm>
              <a:off x="1431926" y="5280026"/>
              <a:ext cx="14288" cy="25400"/>
            </a:xfrm>
            <a:custGeom>
              <a:avLst/>
              <a:gdLst>
                <a:gd name="T0" fmla="*/ 4 w 9"/>
                <a:gd name="T1" fmla="*/ 0 h 16"/>
                <a:gd name="T2" fmla="*/ 6 w 9"/>
                <a:gd name="T3" fmla="*/ 2 h 16"/>
                <a:gd name="T4" fmla="*/ 6 w 9"/>
                <a:gd name="T5" fmla="*/ 4 h 16"/>
                <a:gd name="T6" fmla="*/ 6 w 9"/>
                <a:gd name="T7" fmla="*/ 6 h 16"/>
                <a:gd name="T8" fmla="*/ 9 w 9"/>
                <a:gd name="T9" fmla="*/ 8 h 16"/>
                <a:gd name="T10" fmla="*/ 6 w 9"/>
                <a:gd name="T11" fmla="*/ 11 h 16"/>
                <a:gd name="T12" fmla="*/ 4 w 9"/>
                <a:gd name="T13" fmla="*/ 16 h 16"/>
                <a:gd name="T14" fmla="*/ 3 w 9"/>
                <a:gd name="T15" fmla="*/ 11 h 16"/>
                <a:gd name="T16" fmla="*/ 0 w 9"/>
                <a:gd name="T17" fmla="*/ 10 h 16"/>
                <a:gd name="T18" fmla="*/ 3 w 9"/>
                <a:gd name="T19" fmla="*/ 4 h 16"/>
                <a:gd name="T20" fmla="*/ 0 w 9"/>
                <a:gd name="T21" fmla="*/ 4 h 16"/>
                <a:gd name="T22" fmla="*/ 0 w 9"/>
                <a:gd name="T23" fmla="*/ 2 h 16"/>
                <a:gd name="T24" fmla="*/ 3 w 9"/>
                <a:gd name="T25" fmla="*/ 0 h 16"/>
                <a:gd name="T26" fmla="*/ 4 w 9"/>
                <a:gd name="T27" fmla="*/ 0 h 16"/>
                <a:gd name="T28" fmla="*/ 4 w 9"/>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6">
                  <a:moveTo>
                    <a:pt x="4" y="0"/>
                  </a:moveTo>
                  <a:lnTo>
                    <a:pt x="6" y="2"/>
                  </a:lnTo>
                  <a:lnTo>
                    <a:pt x="6" y="4"/>
                  </a:lnTo>
                  <a:lnTo>
                    <a:pt x="6" y="6"/>
                  </a:lnTo>
                  <a:lnTo>
                    <a:pt x="9" y="8"/>
                  </a:lnTo>
                  <a:lnTo>
                    <a:pt x="6" y="11"/>
                  </a:lnTo>
                  <a:lnTo>
                    <a:pt x="4" y="16"/>
                  </a:lnTo>
                  <a:lnTo>
                    <a:pt x="3" y="11"/>
                  </a:lnTo>
                  <a:lnTo>
                    <a:pt x="0" y="10"/>
                  </a:lnTo>
                  <a:lnTo>
                    <a:pt x="3" y="4"/>
                  </a:lnTo>
                  <a:lnTo>
                    <a:pt x="0" y="4"/>
                  </a:lnTo>
                  <a:lnTo>
                    <a:pt x="0" y="2"/>
                  </a:lnTo>
                  <a:lnTo>
                    <a:pt x="3" y="0"/>
                  </a:lnTo>
                  <a:lnTo>
                    <a:pt x="4" y="0"/>
                  </a:lnTo>
                  <a:lnTo>
                    <a:pt x="4"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3" name="Rectangle 1044">
              <a:extLst>
                <a:ext uri="{FF2B5EF4-FFF2-40B4-BE49-F238E27FC236}">
                  <a16:creationId xmlns:a16="http://schemas.microsoft.com/office/drawing/2014/main" id="{22BAF19D-FCBF-4E75-BF63-D22392594073}"/>
                </a:ext>
              </a:extLst>
            </p:cNvPr>
            <p:cNvSpPr>
              <a:spLocks noChangeArrowheads="1"/>
            </p:cNvSpPr>
            <p:nvPr/>
          </p:nvSpPr>
          <p:spPr bwMode="auto">
            <a:xfrm>
              <a:off x="1325563" y="5272088"/>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4" name="Freeform 1045">
              <a:extLst>
                <a:ext uri="{FF2B5EF4-FFF2-40B4-BE49-F238E27FC236}">
                  <a16:creationId xmlns:a16="http://schemas.microsoft.com/office/drawing/2014/main" id="{BF679891-17BE-412F-8319-A3B1DA502F18}"/>
                </a:ext>
              </a:extLst>
            </p:cNvPr>
            <p:cNvSpPr>
              <a:spLocks/>
            </p:cNvSpPr>
            <p:nvPr/>
          </p:nvSpPr>
          <p:spPr bwMode="auto">
            <a:xfrm>
              <a:off x="1658938" y="5330826"/>
              <a:ext cx="28575" cy="34925"/>
            </a:xfrm>
            <a:custGeom>
              <a:avLst/>
              <a:gdLst>
                <a:gd name="T0" fmla="*/ 15 w 18"/>
                <a:gd name="T1" fmla="*/ 1 h 22"/>
                <a:gd name="T2" fmla="*/ 18 w 18"/>
                <a:gd name="T3" fmla="*/ 4 h 22"/>
                <a:gd name="T4" fmla="*/ 15 w 18"/>
                <a:gd name="T5" fmla="*/ 6 h 22"/>
                <a:gd name="T6" fmla="*/ 15 w 18"/>
                <a:gd name="T7" fmla="*/ 7 h 22"/>
                <a:gd name="T8" fmla="*/ 15 w 18"/>
                <a:gd name="T9" fmla="*/ 10 h 22"/>
                <a:gd name="T10" fmla="*/ 15 w 18"/>
                <a:gd name="T11" fmla="*/ 16 h 22"/>
                <a:gd name="T12" fmla="*/ 15 w 18"/>
                <a:gd name="T13" fmla="*/ 16 h 22"/>
                <a:gd name="T14" fmla="*/ 6 w 18"/>
                <a:gd name="T15" fmla="*/ 22 h 22"/>
                <a:gd name="T16" fmla="*/ 2 w 18"/>
                <a:gd name="T17" fmla="*/ 17 h 22"/>
                <a:gd name="T18" fmla="*/ 0 w 18"/>
                <a:gd name="T19" fmla="*/ 17 h 22"/>
                <a:gd name="T20" fmla="*/ 3 w 18"/>
                <a:gd name="T21" fmla="*/ 17 h 22"/>
                <a:gd name="T22" fmla="*/ 6 w 18"/>
                <a:gd name="T23" fmla="*/ 16 h 22"/>
                <a:gd name="T24" fmla="*/ 9 w 18"/>
                <a:gd name="T25" fmla="*/ 13 h 22"/>
                <a:gd name="T26" fmla="*/ 12 w 18"/>
                <a:gd name="T27" fmla="*/ 11 h 22"/>
                <a:gd name="T28" fmla="*/ 12 w 18"/>
                <a:gd name="T29" fmla="*/ 7 h 22"/>
                <a:gd name="T30" fmla="*/ 12 w 18"/>
                <a:gd name="T31" fmla="*/ 6 h 22"/>
                <a:gd name="T32" fmla="*/ 14 w 18"/>
                <a:gd name="T33" fmla="*/ 0 h 22"/>
                <a:gd name="T34" fmla="*/ 15 w 18"/>
                <a:gd name="T35" fmla="*/ 1 h 22"/>
                <a:gd name="T36" fmla="*/ 15 w 18"/>
                <a:gd name="T37"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2">
                  <a:moveTo>
                    <a:pt x="15" y="1"/>
                  </a:moveTo>
                  <a:lnTo>
                    <a:pt x="18" y="4"/>
                  </a:lnTo>
                  <a:lnTo>
                    <a:pt x="15" y="6"/>
                  </a:lnTo>
                  <a:lnTo>
                    <a:pt x="15" y="7"/>
                  </a:lnTo>
                  <a:lnTo>
                    <a:pt x="15" y="10"/>
                  </a:lnTo>
                  <a:lnTo>
                    <a:pt x="15" y="16"/>
                  </a:lnTo>
                  <a:lnTo>
                    <a:pt x="15" y="16"/>
                  </a:lnTo>
                  <a:lnTo>
                    <a:pt x="6" y="22"/>
                  </a:lnTo>
                  <a:lnTo>
                    <a:pt x="2" y="17"/>
                  </a:lnTo>
                  <a:lnTo>
                    <a:pt x="0" y="17"/>
                  </a:lnTo>
                  <a:lnTo>
                    <a:pt x="3" y="17"/>
                  </a:lnTo>
                  <a:lnTo>
                    <a:pt x="6" y="16"/>
                  </a:lnTo>
                  <a:lnTo>
                    <a:pt x="9" y="13"/>
                  </a:lnTo>
                  <a:lnTo>
                    <a:pt x="12" y="11"/>
                  </a:lnTo>
                  <a:lnTo>
                    <a:pt x="12" y="7"/>
                  </a:lnTo>
                  <a:lnTo>
                    <a:pt x="12" y="6"/>
                  </a:lnTo>
                  <a:lnTo>
                    <a:pt x="14" y="0"/>
                  </a:lnTo>
                  <a:lnTo>
                    <a:pt x="15" y="1"/>
                  </a:lnTo>
                  <a:lnTo>
                    <a:pt x="15" y="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5" name="Freeform 1046">
              <a:extLst>
                <a:ext uri="{FF2B5EF4-FFF2-40B4-BE49-F238E27FC236}">
                  <a16:creationId xmlns:a16="http://schemas.microsoft.com/office/drawing/2014/main" id="{F8A9B0C8-9B4D-4748-888E-E288D433F916}"/>
                </a:ext>
              </a:extLst>
            </p:cNvPr>
            <p:cNvSpPr>
              <a:spLocks/>
            </p:cNvSpPr>
            <p:nvPr/>
          </p:nvSpPr>
          <p:spPr bwMode="auto">
            <a:xfrm>
              <a:off x="1576388" y="5254626"/>
              <a:ext cx="22225" cy="15875"/>
            </a:xfrm>
            <a:custGeom>
              <a:avLst/>
              <a:gdLst>
                <a:gd name="T0" fmla="*/ 14 w 14"/>
                <a:gd name="T1" fmla="*/ 10 h 10"/>
                <a:gd name="T2" fmla="*/ 13 w 14"/>
                <a:gd name="T3" fmla="*/ 10 h 10"/>
                <a:gd name="T4" fmla="*/ 10 w 14"/>
                <a:gd name="T5" fmla="*/ 8 h 10"/>
                <a:gd name="T6" fmla="*/ 7 w 14"/>
                <a:gd name="T7" fmla="*/ 8 h 10"/>
                <a:gd name="T8" fmla="*/ 4 w 14"/>
                <a:gd name="T9" fmla="*/ 8 h 10"/>
                <a:gd name="T10" fmla="*/ 3 w 14"/>
                <a:gd name="T11" fmla="*/ 8 h 10"/>
                <a:gd name="T12" fmla="*/ 0 w 14"/>
                <a:gd name="T13" fmla="*/ 7 h 10"/>
                <a:gd name="T14" fmla="*/ 0 w 14"/>
                <a:gd name="T15" fmla="*/ 4 h 10"/>
                <a:gd name="T16" fmla="*/ 4 w 14"/>
                <a:gd name="T17" fmla="*/ 0 h 10"/>
                <a:gd name="T18" fmla="*/ 8 w 14"/>
                <a:gd name="T19" fmla="*/ 2 h 10"/>
                <a:gd name="T20" fmla="*/ 8 w 14"/>
                <a:gd name="T21" fmla="*/ 4 h 10"/>
                <a:gd name="T22" fmla="*/ 10 w 14"/>
                <a:gd name="T23" fmla="*/ 4 h 10"/>
                <a:gd name="T24" fmla="*/ 10 w 14"/>
                <a:gd name="T25" fmla="*/ 7 h 10"/>
                <a:gd name="T26" fmla="*/ 13 w 14"/>
                <a:gd name="T27" fmla="*/ 8 h 10"/>
                <a:gd name="T28" fmla="*/ 14 w 14"/>
                <a:gd name="T29" fmla="*/ 10 h 10"/>
                <a:gd name="T30" fmla="*/ 14 w 14"/>
                <a:gd name="T3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0">
                  <a:moveTo>
                    <a:pt x="14" y="10"/>
                  </a:moveTo>
                  <a:lnTo>
                    <a:pt x="13" y="10"/>
                  </a:lnTo>
                  <a:lnTo>
                    <a:pt x="10" y="8"/>
                  </a:lnTo>
                  <a:lnTo>
                    <a:pt x="7" y="8"/>
                  </a:lnTo>
                  <a:lnTo>
                    <a:pt x="4" y="8"/>
                  </a:lnTo>
                  <a:lnTo>
                    <a:pt x="3" y="8"/>
                  </a:lnTo>
                  <a:lnTo>
                    <a:pt x="0" y="7"/>
                  </a:lnTo>
                  <a:lnTo>
                    <a:pt x="0" y="4"/>
                  </a:lnTo>
                  <a:lnTo>
                    <a:pt x="4" y="0"/>
                  </a:lnTo>
                  <a:lnTo>
                    <a:pt x="8" y="2"/>
                  </a:lnTo>
                  <a:lnTo>
                    <a:pt x="8" y="4"/>
                  </a:lnTo>
                  <a:lnTo>
                    <a:pt x="10" y="4"/>
                  </a:lnTo>
                  <a:lnTo>
                    <a:pt x="10" y="7"/>
                  </a:lnTo>
                  <a:lnTo>
                    <a:pt x="13" y="8"/>
                  </a:lnTo>
                  <a:lnTo>
                    <a:pt x="14" y="10"/>
                  </a:lnTo>
                  <a:lnTo>
                    <a:pt x="14" y="1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6" name="Rectangle 1047">
              <a:extLst>
                <a:ext uri="{FF2B5EF4-FFF2-40B4-BE49-F238E27FC236}">
                  <a16:creationId xmlns:a16="http://schemas.microsoft.com/office/drawing/2014/main" id="{C7BD32F7-C055-400D-AB7E-803FB89C6262}"/>
                </a:ext>
              </a:extLst>
            </p:cNvPr>
            <p:cNvSpPr>
              <a:spLocks noChangeArrowheads="1"/>
            </p:cNvSpPr>
            <p:nvPr/>
          </p:nvSpPr>
          <p:spPr bwMode="auto">
            <a:xfrm>
              <a:off x="981076" y="5210176"/>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7" name="Freeform 1048">
              <a:extLst>
                <a:ext uri="{FF2B5EF4-FFF2-40B4-BE49-F238E27FC236}">
                  <a16:creationId xmlns:a16="http://schemas.microsoft.com/office/drawing/2014/main" id="{8F8CC660-C79F-4918-BF8C-0E36A0BCE41D}"/>
                </a:ext>
              </a:extLst>
            </p:cNvPr>
            <p:cNvSpPr>
              <a:spLocks/>
            </p:cNvSpPr>
            <p:nvPr/>
          </p:nvSpPr>
          <p:spPr bwMode="auto">
            <a:xfrm>
              <a:off x="1477963" y="5487988"/>
              <a:ext cx="93663" cy="53975"/>
            </a:xfrm>
            <a:custGeom>
              <a:avLst/>
              <a:gdLst>
                <a:gd name="T0" fmla="*/ 50 w 59"/>
                <a:gd name="T1" fmla="*/ 10 h 34"/>
                <a:gd name="T2" fmla="*/ 50 w 59"/>
                <a:gd name="T3" fmla="*/ 12 h 34"/>
                <a:gd name="T4" fmla="*/ 48 w 59"/>
                <a:gd name="T5" fmla="*/ 13 h 34"/>
                <a:gd name="T6" fmla="*/ 47 w 59"/>
                <a:gd name="T7" fmla="*/ 13 h 34"/>
                <a:gd name="T8" fmla="*/ 44 w 59"/>
                <a:gd name="T9" fmla="*/ 16 h 34"/>
                <a:gd name="T10" fmla="*/ 48 w 59"/>
                <a:gd name="T11" fmla="*/ 16 h 34"/>
                <a:gd name="T12" fmla="*/ 50 w 59"/>
                <a:gd name="T13" fmla="*/ 18 h 34"/>
                <a:gd name="T14" fmla="*/ 53 w 59"/>
                <a:gd name="T15" fmla="*/ 18 h 34"/>
                <a:gd name="T16" fmla="*/ 54 w 59"/>
                <a:gd name="T17" fmla="*/ 22 h 34"/>
                <a:gd name="T18" fmla="*/ 59 w 59"/>
                <a:gd name="T19" fmla="*/ 22 h 34"/>
                <a:gd name="T20" fmla="*/ 59 w 59"/>
                <a:gd name="T21" fmla="*/ 24 h 34"/>
                <a:gd name="T22" fmla="*/ 56 w 59"/>
                <a:gd name="T23" fmla="*/ 24 h 34"/>
                <a:gd name="T24" fmla="*/ 54 w 59"/>
                <a:gd name="T25" fmla="*/ 24 h 34"/>
                <a:gd name="T26" fmla="*/ 50 w 59"/>
                <a:gd name="T27" fmla="*/ 25 h 34"/>
                <a:gd name="T28" fmla="*/ 50 w 59"/>
                <a:gd name="T29" fmla="*/ 28 h 34"/>
                <a:gd name="T30" fmla="*/ 47 w 59"/>
                <a:gd name="T31" fmla="*/ 29 h 34"/>
                <a:gd name="T32" fmla="*/ 44 w 59"/>
                <a:gd name="T33" fmla="*/ 29 h 34"/>
                <a:gd name="T34" fmla="*/ 41 w 59"/>
                <a:gd name="T35" fmla="*/ 32 h 34"/>
                <a:gd name="T36" fmla="*/ 37 w 59"/>
                <a:gd name="T37" fmla="*/ 32 h 34"/>
                <a:gd name="T38" fmla="*/ 34 w 59"/>
                <a:gd name="T39" fmla="*/ 34 h 34"/>
                <a:gd name="T40" fmla="*/ 32 w 59"/>
                <a:gd name="T41" fmla="*/ 34 h 34"/>
                <a:gd name="T42" fmla="*/ 31 w 59"/>
                <a:gd name="T43" fmla="*/ 34 h 34"/>
                <a:gd name="T44" fmla="*/ 28 w 59"/>
                <a:gd name="T45" fmla="*/ 32 h 34"/>
                <a:gd name="T46" fmla="*/ 27 w 59"/>
                <a:gd name="T47" fmla="*/ 32 h 34"/>
                <a:gd name="T48" fmla="*/ 25 w 59"/>
                <a:gd name="T49" fmla="*/ 34 h 34"/>
                <a:gd name="T50" fmla="*/ 22 w 59"/>
                <a:gd name="T51" fmla="*/ 34 h 34"/>
                <a:gd name="T52" fmla="*/ 19 w 59"/>
                <a:gd name="T53" fmla="*/ 34 h 34"/>
                <a:gd name="T54" fmla="*/ 16 w 59"/>
                <a:gd name="T55" fmla="*/ 32 h 34"/>
                <a:gd name="T56" fmla="*/ 16 w 59"/>
                <a:gd name="T57" fmla="*/ 29 h 34"/>
                <a:gd name="T58" fmla="*/ 13 w 59"/>
                <a:gd name="T59" fmla="*/ 28 h 34"/>
                <a:gd name="T60" fmla="*/ 13 w 59"/>
                <a:gd name="T61" fmla="*/ 28 h 34"/>
                <a:gd name="T62" fmla="*/ 6 w 59"/>
                <a:gd name="T63" fmla="*/ 25 h 34"/>
                <a:gd name="T64" fmla="*/ 6 w 59"/>
                <a:gd name="T65" fmla="*/ 24 h 34"/>
                <a:gd name="T66" fmla="*/ 5 w 59"/>
                <a:gd name="T67" fmla="*/ 24 h 34"/>
                <a:gd name="T68" fmla="*/ 0 w 59"/>
                <a:gd name="T69" fmla="*/ 24 h 34"/>
                <a:gd name="T70" fmla="*/ 0 w 59"/>
                <a:gd name="T71" fmla="*/ 22 h 34"/>
                <a:gd name="T72" fmla="*/ 0 w 59"/>
                <a:gd name="T73" fmla="*/ 22 h 34"/>
                <a:gd name="T74" fmla="*/ 3 w 59"/>
                <a:gd name="T75" fmla="*/ 19 h 34"/>
                <a:gd name="T76" fmla="*/ 3 w 59"/>
                <a:gd name="T77" fmla="*/ 18 h 34"/>
                <a:gd name="T78" fmla="*/ 5 w 59"/>
                <a:gd name="T79" fmla="*/ 16 h 34"/>
                <a:gd name="T80" fmla="*/ 9 w 59"/>
                <a:gd name="T81" fmla="*/ 13 h 34"/>
                <a:gd name="T82" fmla="*/ 13 w 59"/>
                <a:gd name="T83" fmla="*/ 18 h 34"/>
                <a:gd name="T84" fmla="*/ 19 w 59"/>
                <a:gd name="T85" fmla="*/ 16 h 34"/>
                <a:gd name="T86" fmla="*/ 21 w 59"/>
                <a:gd name="T87" fmla="*/ 16 h 34"/>
                <a:gd name="T88" fmla="*/ 25 w 59"/>
                <a:gd name="T89" fmla="*/ 16 h 34"/>
                <a:gd name="T90" fmla="*/ 25 w 59"/>
                <a:gd name="T91" fmla="*/ 13 h 34"/>
                <a:gd name="T92" fmla="*/ 25 w 59"/>
                <a:gd name="T93" fmla="*/ 13 h 34"/>
                <a:gd name="T94" fmla="*/ 27 w 59"/>
                <a:gd name="T95" fmla="*/ 13 h 34"/>
                <a:gd name="T96" fmla="*/ 27 w 59"/>
                <a:gd name="T97" fmla="*/ 12 h 34"/>
                <a:gd name="T98" fmla="*/ 28 w 59"/>
                <a:gd name="T99" fmla="*/ 10 h 34"/>
                <a:gd name="T100" fmla="*/ 34 w 59"/>
                <a:gd name="T101" fmla="*/ 12 h 34"/>
                <a:gd name="T102" fmla="*/ 37 w 59"/>
                <a:gd name="T103" fmla="*/ 12 h 34"/>
                <a:gd name="T104" fmla="*/ 38 w 59"/>
                <a:gd name="T105" fmla="*/ 8 h 34"/>
                <a:gd name="T106" fmla="*/ 41 w 59"/>
                <a:gd name="T107" fmla="*/ 6 h 34"/>
                <a:gd name="T108" fmla="*/ 41 w 59"/>
                <a:gd name="T109" fmla="*/ 2 h 34"/>
                <a:gd name="T110" fmla="*/ 44 w 59"/>
                <a:gd name="T111" fmla="*/ 0 h 34"/>
                <a:gd name="T112" fmla="*/ 44 w 59"/>
                <a:gd name="T113" fmla="*/ 2 h 34"/>
                <a:gd name="T114" fmla="*/ 44 w 59"/>
                <a:gd name="T115" fmla="*/ 6 h 34"/>
                <a:gd name="T116" fmla="*/ 48 w 59"/>
                <a:gd name="T117" fmla="*/ 6 h 34"/>
                <a:gd name="T118" fmla="*/ 48 w 59"/>
                <a:gd name="T119" fmla="*/ 8 h 34"/>
                <a:gd name="T120" fmla="*/ 50 w 59"/>
                <a:gd name="T121" fmla="*/ 10 h 34"/>
                <a:gd name="T122" fmla="*/ 50 w 59"/>
                <a:gd name="T123"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 h="34">
                  <a:moveTo>
                    <a:pt x="50" y="10"/>
                  </a:moveTo>
                  <a:lnTo>
                    <a:pt x="50" y="12"/>
                  </a:lnTo>
                  <a:lnTo>
                    <a:pt x="48" y="13"/>
                  </a:lnTo>
                  <a:lnTo>
                    <a:pt x="47" y="13"/>
                  </a:lnTo>
                  <a:lnTo>
                    <a:pt x="44" y="16"/>
                  </a:lnTo>
                  <a:lnTo>
                    <a:pt x="48" y="16"/>
                  </a:lnTo>
                  <a:lnTo>
                    <a:pt x="50" y="18"/>
                  </a:lnTo>
                  <a:lnTo>
                    <a:pt x="53" y="18"/>
                  </a:lnTo>
                  <a:lnTo>
                    <a:pt x="54" y="22"/>
                  </a:lnTo>
                  <a:lnTo>
                    <a:pt x="59" y="22"/>
                  </a:lnTo>
                  <a:lnTo>
                    <a:pt x="59" y="24"/>
                  </a:lnTo>
                  <a:lnTo>
                    <a:pt x="56" y="24"/>
                  </a:lnTo>
                  <a:lnTo>
                    <a:pt x="54" y="24"/>
                  </a:lnTo>
                  <a:lnTo>
                    <a:pt x="50" y="25"/>
                  </a:lnTo>
                  <a:lnTo>
                    <a:pt x="50" y="28"/>
                  </a:lnTo>
                  <a:lnTo>
                    <a:pt x="47" y="29"/>
                  </a:lnTo>
                  <a:lnTo>
                    <a:pt x="44" y="29"/>
                  </a:lnTo>
                  <a:lnTo>
                    <a:pt x="41" y="32"/>
                  </a:lnTo>
                  <a:lnTo>
                    <a:pt x="37" y="32"/>
                  </a:lnTo>
                  <a:lnTo>
                    <a:pt x="34" y="34"/>
                  </a:lnTo>
                  <a:lnTo>
                    <a:pt x="32" y="34"/>
                  </a:lnTo>
                  <a:lnTo>
                    <a:pt x="31" y="34"/>
                  </a:lnTo>
                  <a:lnTo>
                    <a:pt x="28" y="32"/>
                  </a:lnTo>
                  <a:lnTo>
                    <a:pt x="27" y="32"/>
                  </a:lnTo>
                  <a:lnTo>
                    <a:pt x="25" y="34"/>
                  </a:lnTo>
                  <a:lnTo>
                    <a:pt x="22" y="34"/>
                  </a:lnTo>
                  <a:lnTo>
                    <a:pt x="19" y="34"/>
                  </a:lnTo>
                  <a:lnTo>
                    <a:pt x="16" y="32"/>
                  </a:lnTo>
                  <a:lnTo>
                    <a:pt x="16" y="29"/>
                  </a:lnTo>
                  <a:lnTo>
                    <a:pt x="13" y="28"/>
                  </a:lnTo>
                  <a:lnTo>
                    <a:pt x="13" y="28"/>
                  </a:lnTo>
                  <a:lnTo>
                    <a:pt x="6" y="25"/>
                  </a:lnTo>
                  <a:lnTo>
                    <a:pt x="6" y="24"/>
                  </a:lnTo>
                  <a:lnTo>
                    <a:pt x="5" y="24"/>
                  </a:lnTo>
                  <a:lnTo>
                    <a:pt x="0" y="24"/>
                  </a:lnTo>
                  <a:lnTo>
                    <a:pt x="0" y="22"/>
                  </a:lnTo>
                  <a:lnTo>
                    <a:pt x="0" y="22"/>
                  </a:lnTo>
                  <a:lnTo>
                    <a:pt x="3" y="19"/>
                  </a:lnTo>
                  <a:lnTo>
                    <a:pt x="3" y="18"/>
                  </a:lnTo>
                  <a:lnTo>
                    <a:pt x="5" y="16"/>
                  </a:lnTo>
                  <a:lnTo>
                    <a:pt x="9" y="13"/>
                  </a:lnTo>
                  <a:lnTo>
                    <a:pt x="13" y="18"/>
                  </a:lnTo>
                  <a:lnTo>
                    <a:pt x="19" y="16"/>
                  </a:lnTo>
                  <a:lnTo>
                    <a:pt x="21" y="16"/>
                  </a:lnTo>
                  <a:lnTo>
                    <a:pt x="25" y="16"/>
                  </a:lnTo>
                  <a:lnTo>
                    <a:pt x="25" y="13"/>
                  </a:lnTo>
                  <a:lnTo>
                    <a:pt x="25" y="13"/>
                  </a:lnTo>
                  <a:lnTo>
                    <a:pt x="27" y="13"/>
                  </a:lnTo>
                  <a:lnTo>
                    <a:pt x="27" y="12"/>
                  </a:lnTo>
                  <a:lnTo>
                    <a:pt x="28" y="10"/>
                  </a:lnTo>
                  <a:lnTo>
                    <a:pt x="34" y="12"/>
                  </a:lnTo>
                  <a:lnTo>
                    <a:pt x="37" y="12"/>
                  </a:lnTo>
                  <a:lnTo>
                    <a:pt x="38" y="8"/>
                  </a:lnTo>
                  <a:lnTo>
                    <a:pt x="41" y="6"/>
                  </a:lnTo>
                  <a:lnTo>
                    <a:pt x="41" y="2"/>
                  </a:lnTo>
                  <a:lnTo>
                    <a:pt x="44" y="0"/>
                  </a:lnTo>
                  <a:lnTo>
                    <a:pt x="44" y="2"/>
                  </a:lnTo>
                  <a:lnTo>
                    <a:pt x="44" y="6"/>
                  </a:lnTo>
                  <a:lnTo>
                    <a:pt x="48" y="6"/>
                  </a:lnTo>
                  <a:lnTo>
                    <a:pt x="48" y="8"/>
                  </a:lnTo>
                  <a:lnTo>
                    <a:pt x="50" y="10"/>
                  </a:lnTo>
                  <a:lnTo>
                    <a:pt x="50" y="1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8" name="Freeform 1049">
              <a:extLst>
                <a:ext uri="{FF2B5EF4-FFF2-40B4-BE49-F238E27FC236}">
                  <a16:creationId xmlns:a16="http://schemas.microsoft.com/office/drawing/2014/main" id="{77C4490F-43B0-43C8-AD1A-C2D3BF1D2882}"/>
                </a:ext>
              </a:extLst>
            </p:cNvPr>
            <p:cNvSpPr>
              <a:spLocks/>
            </p:cNvSpPr>
            <p:nvPr/>
          </p:nvSpPr>
          <p:spPr bwMode="auto">
            <a:xfrm>
              <a:off x="1460501" y="5416551"/>
              <a:ext cx="122238" cy="106363"/>
            </a:xfrm>
            <a:custGeom>
              <a:avLst/>
              <a:gdLst>
                <a:gd name="T0" fmla="*/ 59 w 77"/>
                <a:gd name="T1" fmla="*/ 53 h 67"/>
                <a:gd name="T2" fmla="*/ 55 w 77"/>
                <a:gd name="T3" fmla="*/ 51 h 67"/>
                <a:gd name="T4" fmla="*/ 55 w 77"/>
                <a:gd name="T5" fmla="*/ 45 h 67"/>
                <a:gd name="T6" fmla="*/ 52 w 77"/>
                <a:gd name="T7" fmla="*/ 51 h 67"/>
                <a:gd name="T8" fmla="*/ 48 w 77"/>
                <a:gd name="T9" fmla="*/ 57 h 67"/>
                <a:gd name="T10" fmla="*/ 39 w 77"/>
                <a:gd name="T11" fmla="*/ 55 h 67"/>
                <a:gd name="T12" fmla="*/ 38 w 77"/>
                <a:gd name="T13" fmla="*/ 58 h 67"/>
                <a:gd name="T14" fmla="*/ 36 w 77"/>
                <a:gd name="T15" fmla="*/ 57 h 67"/>
                <a:gd name="T16" fmla="*/ 30 w 77"/>
                <a:gd name="T17" fmla="*/ 61 h 67"/>
                <a:gd name="T18" fmla="*/ 20 w 77"/>
                <a:gd name="T19" fmla="*/ 58 h 67"/>
                <a:gd name="T20" fmla="*/ 14 w 77"/>
                <a:gd name="T21" fmla="*/ 63 h 67"/>
                <a:gd name="T22" fmla="*/ 11 w 77"/>
                <a:gd name="T23" fmla="*/ 67 h 67"/>
                <a:gd name="T24" fmla="*/ 8 w 77"/>
                <a:gd name="T25" fmla="*/ 67 h 67"/>
                <a:gd name="T26" fmla="*/ 8 w 77"/>
                <a:gd name="T27" fmla="*/ 61 h 67"/>
                <a:gd name="T28" fmla="*/ 6 w 77"/>
                <a:gd name="T29" fmla="*/ 57 h 67"/>
                <a:gd name="T30" fmla="*/ 4 w 77"/>
                <a:gd name="T31" fmla="*/ 55 h 67"/>
                <a:gd name="T32" fmla="*/ 0 w 77"/>
                <a:gd name="T33" fmla="*/ 51 h 67"/>
                <a:gd name="T34" fmla="*/ 2 w 77"/>
                <a:gd name="T35" fmla="*/ 49 h 67"/>
                <a:gd name="T36" fmla="*/ 2 w 77"/>
                <a:gd name="T37" fmla="*/ 45 h 67"/>
                <a:gd name="T38" fmla="*/ 6 w 77"/>
                <a:gd name="T39" fmla="*/ 41 h 67"/>
                <a:gd name="T40" fmla="*/ 10 w 77"/>
                <a:gd name="T41" fmla="*/ 29 h 67"/>
                <a:gd name="T42" fmla="*/ 10 w 77"/>
                <a:gd name="T43" fmla="*/ 22 h 67"/>
                <a:gd name="T44" fmla="*/ 14 w 77"/>
                <a:gd name="T45" fmla="*/ 11 h 67"/>
                <a:gd name="T46" fmla="*/ 52 w 77"/>
                <a:gd name="T47" fmla="*/ 5 h 67"/>
                <a:gd name="T48" fmla="*/ 55 w 77"/>
                <a:gd name="T49" fmla="*/ 3 h 67"/>
                <a:gd name="T50" fmla="*/ 70 w 77"/>
                <a:gd name="T51" fmla="*/ 3 h 67"/>
                <a:gd name="T52" fmla="*/ 71 w 77"/>
                <a:gd name="T53" fmla="*/ 11 h 67"/>
                <a:gd name="T54" fmla="*/ 77 w 77"/>
                <a:gd name="T55" fmla="*/ 13 h 67"/>
                <a:gd name="T56" fmla="*/ 73 w 77"/>
                <a:gd name="T57" fmla="*/ 19 h 67"/>
                <a:gd name="T58" fmla="*/ 71 w 77"/>
                <a:gd name="T59" fmla="*/ 23 h 67"/>
                <a:gd name="T60" fmla="*/ 71 w 77"/>
                <a:gd name="T61" fmla="*/ 33 h 67"/>
                <a:gd name="T62" fmla="*/ 70 w 77"/>
                <a:gd name="T63" fmla="*/ 39 h 67"/>
                <a:gd name="T64" fmla="*/ 65 w 77"/>
                <a:gd name="T65" fmla="*/ 45 h 67"/>
                <a:gd name="T66" fmla="*/ 64 w 77"/>
                <a:gd name="T67" fmla="*/ 49 h 67"/>
                <a:gd name="T68" fmla="*/ 61 w 77"/>
                <a:gd name="T69" fmla="*/ 51 h 67"/>
                <a:gd name="T70" fmla="*/ 61 w 77"/>
                <a:gd name="T71" fmla="*/ 5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 h="67">
                  <a:moveTo>
                    <a:pt x="61" y="55"/>
                  </a:moveTo>
                  <a:lnTo>
                    <a:pt x="59" y="53"/>
                  </a:lnTo>
                  <a:lnTo>
                    <a:pt x="59" y="51"/>
                  </a:lnTo>
                  <a:lnTo>
                    <a:pt x="55" y="51"/>
                  </a:lnTo>
                  <a:lnTo>
                    <a:pt x="55" y="47"/>
                  </a:lnTo>
                  <a:lnTo>
                    <a:pt x="55" y="45"/>
                  </a:lnTo>
                  <a:lnTo>
                    <a:pt x="52" y="47"/>
                  </a:lnTo>
                  <a:lnTo>
                    <a:pt x="52" y="51"/>
                  </a:lnTo>
                  <a:lnTo>
                    <a:pt x="49" y="53"/>
                  </a:lnTo>
                  <a:lnTo>
                    <a:pt x="48" y="57"/>
                  </a:lnTo>
                  <a:lnTo>
                    <a:pt x="45" y="57"/>
                  </a:lnTo>
                  <a:lnTo>
                    <a:pt x="39" y="55"/>
                  </a:lnTo>
                  <a:lnTo>
                    <a:pt x="38" y="57"/>
                  </a:lnTo>
                  <a:lnTo>
                    <a:pt x="38" y="58"/>
                  </a:lnTo>
                  <a:lnTo>
                    <a:pt x="36" y="58"/>
                  </a:lnTo>
                  <a:lnTo>
                    <a:pt x="36" y="57"/>
                  </a:lnTo>
                  <a:lnTo>
                    <a:pt x="30" y="58"/>
                  </a:lnTo>
                  <a:lnTo>
                    <a:pt x="30" y="61"/>
                  </a:lnTo>
                  <a:lnTo>
                    <a:pt x="24" y="63"/>
                  </a:lnTo>
                  <a:lnTo>
                    <a:pt x="20" y="58"/>
                  </a:lnTo>
                  <a:lnTo>
                    <a:pt x="16" y="61"/>
                  </a:lnTo>
                  <a:lnTo>
                    <a:pt x="14" y="63"/>
                  </a:lnTo>
                  <a:lnTo>
                    <a:pt x="14" y="64"/>
                  </a:lnTo>
                  <a:lnTo>
                    <a:pt x="11" y="67"/>
                  </a:lnTo>
                  <a:lnTo>
                    <a:pt x="11" y="67"/>
                  </a:lnTo>
                  <a:lnTo>
                    <a:pt x="8" y="67"/>
                  </a:lnTo>
                  <a:lnTo>
                    <a:pt x="10" y="63"/>
                  </a:lnTo>
                  <a:lnTo>
                    <a:pt x="8" y="61"/>
                  </a:lnTo>
                  <a:lnTo>
                    <a:pt x="6" y="58"/>
                  </a:lnTo>
                  <a:lnTo>
                    <a:pt x="6" y="57"/>
                  </a:lnTo>
                  <a:lnTo>
                    <a:pt x="4" y="57"/>
                  </a:lnTo>
                  <a:lnTo>
                    <a:pt x="4" y="55"/>
                  </a:lnTo>
                  <a:lnTo>
                    <a:pt x="2" y="53"/>
                  </a:lnTo>
                  <a:lnTo>
                    <a:pt x="0" y="51"/>
                  </a:lnTo>
                  <a:lnTo>
                    <a:pt x="2" y="49"/>
                  </a:lnTo>
                  <a:lnTo>
                    <a:pt x="2" y="49"/>
                  </a:lnTo>
                  <a:lnTo>
                    <a:pt x="4" y="47"/>
                  </a:lnTo>
                  <a:lnTo>
                    <a:pt x="2" y="45"/>
                  </a:lnTo>
                  <a:lnTo>
                    <a:pt x="6" y="41"/>
                  </a:lnTo>
                  <a:lnTo>
                    <a:pt x="6" y="41"/>
                  </a:lnTo>
                  <a:lnTo>
                    <a:pt x="10" y="39"/>
                  </a:lnTo>
                  <a:lnTo>
                    <a:pt x="10" y="29"/>
                  </a:lnTo>
                  <a:lnTo>
                    <a:pt x="10" y="23"/>
                  </a:lnTo>
                  <a:lnTo>
                    <a:pt x="10" y="22"/>
                  </a:lnTo>
                  <a:lnTo>
                    <a:pt x="14" y="22"/>
                  </a:lnTo>
                  <a:lnTo>
                    <a:pt x="14" y="11"/>
                  </a:lnTo>
                  <a:lnTo>
                    <a:pt x="43" y="7"/>
                  </a:lnTo>
                  <a:lnTo>
                    <a:pt x="52" y="5"/>
                  </a:lnTo>
                  <a:lnTo>
                    <a:pt x="54" y="5"/>
                  </a:lnTo>
                  <a:lnTo>
                    <a:pt x="55" y="3"/>
                  </a:lnTo>
                  <a:lnTo>
                    <a:pt x="67" y="0"/>
                  </a:lnTo>
                  <a:lnTo>
                    <a:pt x="70" y="3"/>
                  </a:lnTo>
                  <a:lnTo>
                    <a:pt x="71" y="7"/>
                  </a:lnTo>
                  <a:lnTo>
                    <a:pt x="71" y="11"/>
                  </a:lnTo>
                  <a:lnTo>
                    <a:pt x="76" y="13"/>
                  </a:lnTo>
                  <a:lnTo>
                    <a:pt x="77" y="13"/>
                  </a:lnTo>
                  <a:lnTo>
                    <a:pt x="77" y="17"/>
                  </a:lnTo>
                  <a:lnTo>
                    <a:pt x="73" y="19"/>
                  </a:lnTo>
                  <a:lnTo>
                    <a:pt x="71" y="22"/>
                  </a:lnTo>
                  <a:lnTo>
                    <a:pt x="71" y="23"/>
                  </a:lnTo>
                  <a:lnTo>
                    <a:pt x="70" y="29"/>
                  </a:lnTo>
                  <a:lnTo>
                    <a:pt x="71" y="33"/>
                  </a:lnTo>
                  <a:lnTo>
                    <a:pt x="70" y="38"/>
                  </a:lnTo>
                  <a:lnTo>
                    <a:pt x="70" y="39"/>
                  </a:lnTo>
                  <a:lnTo>
                    <a:pt x="67" y="39"/>
                  </a:lnTo>
                  <a:lnTo>
                    <a:pt x="65" y="45"/>
                  </a:lnTo>
                  <a:lnTo>
                    <a:pt x="64" y="47"/>
                  </a:lnTo>
                  <a:lnTo>
                    <a:pt x="64" y="49"/>
                  </a:lnTo>
                  <a:lnTo>
                    <a:pt x="61" y="49"/>
                  </a:lnTo>
                  <a:lnTo>
                    <a:pt x="61" y="51"/>
                  </a:lnTo>
                  <a:lnTo>
                    <a:pt x="61" y="53"/>
                  </a:lnTo>
                  <a:lnTo>
                    <a:pt x="61" y="55"/>
                  </a:lnTo>
                  <a:lnTo>
                    <a:pt x="61" y="55"/>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9" name="Freeform 1050">
              <a:extLst>
                <a:ext uri="{FF2B5EF4-FFF2-40B4-BE49-F238E27FC236}">
                  <a16:creationId xmlns:a16="http://schemas.microsoft.com/office/drawing/2014/main" id="{54414814-2B00-44F1-81D3-D1B44B196A2E}"/>
                </a:ext>
              </a:extLst>
            </p:cNvPr>
            <p:cNvSpPr>
              <a:spLocks/>
            </p:cNvSpPr>
            <p:nvPr/>
          </p:nvSpPr>
          <p:spPr bwMode="auto">
            <a:xfrm>
              <a:off x="1376363" y="5230813"/>
              <a:ext cx="44450" cy="17463"/>
            </a:xfrm>
            <a:custGeom>
              <a:avLst/>
              <a:gdLst>
                <a:gd name="T0" fmla="*/ 25 w 28"/>
                <a:gd name="T1" fmla="*/ 1 h 11"/>
                <a:gd name="T2" fmla="*/ 28 w 28"/>
                <a:gd name="T3" fmla="*/ 3 h 11"/>
                <a:gd name="T4" fmla="*/ 23 w 28"/>
                <a:gd name="T5" fmla="*/ 9 h 11"/>
                <a:gd name="T6" fmla="*/ 19 w 28"/>
                <a:gd name="T7" fmla="*/ 11 h 11"/>
                <a:gd name="T8" fmla="*/ 17 w 28"/>
                <a:gd name="T9" fmla="*/ 11 h 11"/>
                <a:gd name="T10" fmla="*/ 16 w 28"/>
                <a:gd name="T11" fmla="*/ 11 h 11"/>
                <a:gd name="T12" fmla="*/ 10 w 28"/>
                <a:gd name="T13" fmla="*/ 11 h 11"/>
                <a:gd name="T14" fmla="*/ 10 w 28"/>
                <a:gd name="T15" fmla="*/ 9 h 11"/>
                <a:gd name="T16" fmla="*/ 3 w 28"/>
                <a:gd name="T17" fmla="*/ 9 h 11"/>
                <a:gd name="T18" fmla="*/ 0 w 28"/>
                <a:gd name="T19" fmla="*/ 7 h 11"/>
                <a:gd name="T20" fmla="*/ 0 w 28"/>
                <a:gd name="T21" fmla="*/ 7 h 11"/>
                <a:gd name="T22" fmla="*/ 0 w 28"/>
                <a:gd name="T23" fmla="*/ 5 h 11"/>
                <a:gd name="T24" fmla="*/ 3 w 28"/>
                <a:gd name="T25" fmla="*/ 7 h 11"/>
                <a:gd name="T26" fmla="*/ 7 w 28"/>
                <a:gd name="T27" fmla="*/ 5 h 11"/>
                <a:gd name="T28" fmla="*/ 11 w 28"/>
                <a:gd name="T29" fmla="*/ 5 h 11"/>
                <a:gd name="T30" fmla="*/ 11 w 28"/>
                <a:gd name="T31" fmla="*/ 3 h 11"/>
                <a:gd name="T32" fmla="*/ 16 w 28"/>
                <a:gd name="T33" fmla="*/ 1 h 11"/>
                <a:gd name="T34" fmla="*/ 16 w 28"/>
                <a:gd name="T35" fmla="*/ 0 h 11"/>
                <a:gd name="T36" fmla="*/ 17 w 28"/>
                <a:gd name="T37" fmla="*/ 1 h 11"/>
                <a:gd name="T38" fmla="*/ 19 w 28"/>
                <a:gd name="T39" fmla="*/ 0 h 11"/>
                <a:gd name="T40" fmla="*/ 25 w 28"/>
                <a:gd name="T41" fmla="*/ 1 h 11"/>
                <a:gd name="T42" fmla="*/ 25 w 28"/>
                <a:gd name="T4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11">
                  <a:moveTo>
                    <a:pt x="25" y="1"/>
                  </a:moveTo>
                  <a:lnTo>
                    <a:pt x="28" y="3"/>
                  </a:lnTo>
                  <a:lnTo>
                    <a:pt x="23" y="9"/>
                  </a:lnTo>
                  <a:lnTo>
                    <a:pt x="19" y="11"/>
                  </a:lnTo>
                  <a:lnTo>
                    <a:pt x="17" y="11"/>
                  </a:lnTo>
                  <a:lnTo>
                    <a:pt x="16" y="11"/>
                  </a:lnTo>
                  <a:lnTo>
                    <a:pt x="10" y="11"/>
                  </a:lnTo>
                  <a:lnTo>
                    <a:pt x="10" y="9"/>
                  </a:lnTo>
                  <a:lnTo>
                    <a:pt x="3" y="9"/>
                  </a:lnTo>
                  <a:lnTo>
                    <a:pt x="0" y="7"/>
                  </a:lnTo>
                  <a:lnTo>
                    <a:pt x="0" y="7"/>
                  </a:lnTo>
                  <a:lnTo>
                    <a:pt x="0" y="5"/>
                  </a:lnTo>
                  <a:lnTo>
                    <a:pt x="3" y="7"/>
                  </a:lnTo>
                  <a:lnTo>
                    <a:pt x="7" y="5"/>
                  </a:lnTo>
                  <a:lnTo>
                    <a:pt x="11" y="5"/>
                  </a:lnTo>
                  <a:lnTo>
                    <a:pt x="11" y="3"/>
                  </a:lnTo>
                  <a:lnTo>
                    <a:pt x="16" y="1"/>
                  </a:lnTo>
                  <a:lnTo>
                    <a:pt x="16" y="0"/>
                  </a:lnTo>
                  <a:lnTo>
                    <a:pt x="17" y="1"/>
                  </a:lnTo>
                  <a:lnTo>
                    <a:pt x="19" y="0"/>
                  </a:lnTo>
                  <a:lnTo>
                    <a:pt x="25" y="1"/>
                  </a:lnTo>
                  <a:lnTo>
                    <a:pt x="25" y="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0" name="Freeform 1051">
              <a:extLst>
                <a:ext uri="{FF2B5EF4-FFF2-40B4-BE49-F238E27FC236}">
                  <a16:creationId xmlns:a16="http://schemas.microsoft.com/office/drawing/2014/main" id="{0885142A-AB2D-4160-9D84-390ECD82EE69}"/>
                </a:ext>
              </a:extLst>
            </p:cNvPr>
            <p:cNvSpPr>
              <a:spLocks noEditPoints="1"/>
            </p:cNvSpPr>
            <p:nvPr/>
          </p:nvSpPr>
          <p:spPr bwMode="auto">
            <a:xfrm>
              <a:off x="1582738" y="5241926"/>
              <a:ext cx="28575" cy="28575"/>
            </a:xfrm>
            <a:custGeom>
              <a:avLst/>
              <a:gdLst>
                <a:gd name="T0" fmla="*/ 12 w 18"/>
                <a:gd name="T1" fmla="*/ 0 h 18"/>
                <a:gd name="T2" fmla="*/ 15 w 18"/>
                <a:gd name="T3" fmla="*/ 2 h 18"/>
                <a:gd name="T4" fmla="*/ 16 w 18"/>
                <a:gd name="T5" fmla="*/ 4 h 18"/>
                <a:gd name="T6" fmla="*/ 18 w 18"/>
                <a:gd name="T7" fmla="*/ 6 h 18"/>
                <a:gd name="T8" fmla="*/ 18 w 18"/>
                <a:gd name="T9" fmla="*/ 15 h 18"/>
                <a:gd name="T10" fmla="*/ 18 w 18"/>
                <a:gd name="T11" fmla="*/ 16 h 18"/>
                <a:gd name="T12" fmla="*/ 16 w 18"/>
                <a:gd name="T13" fmla="*/ 15 h 18"/>
                <a:gd name="T14" fmla="*/ 12 w 18"/>
                <a:gd name="T15" fmla="*/ 12 h 18"/>
                <a:gd name="T16" fmla="*/ 10 w 18"/>
                <a:gd name="T17" fmla="*/ 18 h 18"/>
                <a:gd name="T18" fmla="*/ 9 w 18"/>
                <a:gd name="T19" fmla="*/ 16 h 18"/>
                <a:gd name="T20" fmla="*/ 6 w 18"/>
                <a:gd name="T21" fmla="*/ 15 h 18"/>
                <a:gd name="T22" fmla="*/ 6 w 18"/>
                <a:gd name="T23" fmla="*/ 12 h 18"/>
                <a:gd name="T24" fmla="*/ 4 w 18"/>
                <a:gd name="T25" fmla="*/ 12 h 18"/>
                <a:gd name="T26" fmla="*/ 4 w 18"/>
                <a:gd name="T27" fmla="*/ 10 h 18"/>
                <a:gd name="T28" fmla="*/ 0 w 18"/>
                <a:gd name="T29" fmla="*/ 8 h 18"/>
                <a:gd name="T30" fmla="*/ 3 w 18"/>
                <a:gd name="T31" fmla="*/ 6 h 18"/>
                <a:gd name="T32" fmla="*/ 4 w 18"/>
                <a:gd name="T33" fmla="*/ 8 h 18"/>
                <a:gd name="T34" fmla="*/ 6 w 18"/>
                <a:gd name="T35" fmla="*/ 6 h 18"/>
                <a:gd name="T36" fmla="*/ 4 w 18"/>
                <a:gd name="T37" fmla="*/ 4 h 18"/>
                <a:gd name="T38" fmla="*/ 4 w 18"/>
                <a:gd name="T39" fmla="*/ 4 h 18"/>
                <a:gd name="T40" fmla="*/ 9 w 18"/>
                <a:gd name="T41" fmla="*/ 4 h 18"/>
                <a:gd name="T42" fmla="*/ 10 w 18"/>
                <a:gd name="T43" fmla="*/ 4 h 18"/>
                <a:gd name="T44" fmla="*/ 12 w 18"/>
                <a:gd name="T45" fmla="*/ 0 h 18"/>
                <a:gd name="T46" fmla="*/ 12 w 18"/>
                <a:gd name="T47" fmla="*/ 0 h 18"/>
                <a:gd name="T48" fmla="*/ 9 w 18"/>
                <a:gd name="T49" fmla="*/ 18 h 18"/>
                <a:gd name="T50" fmla="*/ 6 w 18"/>
                <a:gd name="T51" fmla="*/ 18 h 18"/>
                <a:gd name="T52" fmla="*/ 3 w 18"/>
                <a:gd name="T53" fmla="*/ 16 h 18"/>
                <a:gd name="T54" fmla="*/ 3 w 18"/>
                <a:gd name="T55" fmla="*/ 16 h 18"/>
                <a:gd name="T56" fmla="*/ 6 w 18"/>
                <a:gd name="T57" fmla="*/ 16 h 18"/>
                <a:gd name="T58" fmla="*/ 9 w 18"/>
                <a:gd name="T59" fmla="*/ 18 h 18"/>
                <a:gd name="T60" fmla="*/ 9 w 18"/>
                <a:gd name="T6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 h="18">
                  <a:moveTo>
                    <a:pt x="12" y="0"/>
                  </a:moveTo>
                  <a:lnTo>
                    <a:pt x="15" y="2"/>
                  </a:lnTo>
                  <a:lnTo>
                    <a:pt x="16" y="4"/>
                  </a:lnTo>
                  <a:lnTo>
                    <a:pt x="18" y="6"/>
                  </a:lnTo>
                  <a:lnTo>
                    <a:pt x="18" y="15"/>
                  </a:lnTo>
                  <a:lnTo>
                    <a:pt x="18" y="16"/>
                  </a:lnTo>
                  <a:lnTo>
                    <a:pt x="16" y="15"/>
                  </a:lnTo>
                  <a:lnTo>
                    <a:pt x="12" y="12"/>
                  </a:lnTo>
                  <a:lnTo>
                    <a:pt x="10" y="18"/>
                  </a:lnTo>
                  <a:lnTo>
                    <a:pt x="9" y="16"/>
                  </a:lnTo>
                  <a:lnTo>
                    <a:pt x="6" y="15"/>
                  </a:lnTo>
                  <a:lnTo>
                    <a:pt x="6" y="12"/>
                  </a:lnTo>
                  <a:lnTo>
                    <a:pt x="4" y="12"/>
                  </a:lnTo>
                  <a:lnTo>
                    <a:pt x="4" y="10"/>
                  </a:lnTo>
                  <a:lnTo>
                    <a:pt x="0" y="8"/>
                  </a:lnTo>
                  <a:lnTo>
                    <a:pt x="3" y="6"/>
                  </a:lnTo>
                  <a:lnTo>
                    <a:pt x="4" y="8"/>
                  </a:lnTo>
                  <a:lnTo>
                    <a:pt x="6" y="6"/>
                  </a:lnTo>
                  <a:lnTo>
                    <a:pt x="4" y="4"/>
                  </a:lnTo>
                  <a:lnTo>
                    <a:pt x="4" y="4"/>
                  </a:lnTo>
                  <a:lnTo>
                    <a:pt x="9" y="4"/>
                  </a:lnTo>
                  <a:lnTo>
                    <a:pt x="10" y="4"/>
                  </a:lnTo>
                  <a:lnTo>
                    <a:pt x="12" y="0"/>
                  </a:lnTo>
                  <a:lnTo>
                    <a:pt x="12" y="0"/>
                  </a:lnTo>
                  <a:close/>
                  <a:moveTo>
                    <a:pt x="9" y="18"/>
                  </a:moveTo>
                  <a:lnTo>
                    <a:pt x="6" y="18"/>
                  </a:lnTo>
                  <a:lnTo>
                    <a:pt x="3" y="16"/>
                  </a:lnTo>
                  <a:lnTo>
                    <a:pt x="3" y="16"/>
                  </a:lnTo>
                  <a:lnTo>
                    <a:pt x="6" y="16"/>
                  </a:lnTo>
                  <a:lnTo>
                    <a:pt x="9" y="18"/>
                  </a:lnTo>
                  <a:lnTo>
                    <a:pt x="9" y="18"/>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1" name="Freeform 1052">
              <a:extLst>
                <a:ext uri="{FF2B5EF4-FFF2-40B4-BE49-F238E27FC236}">
                  <a16:creationId xmlns:a16="http://schemas.microsoft.com/office/drawing/2014/main" id="{DD1C8D50-A353-4248-A4E4-B16F672FE5CE}"/>
                </a:ext>
              </a:extLst>
            </p:cNvPr>
            <p:cNvSpPr>
              <a:spLocks/>
            </p:cNvSpPr>
            <p:nvPr/>
          </p:nvSpPr>
          <p:spPr bwMode="auto">
            <a:xfrm>
              <a:off x="1517651" y="5573713"/>
              <a:ext cx="14288" cy="9525"/>
            </a:xfrm>
            <a:custGeom>
              <a:avLst/>
              <a:gdLst>
                <a:gd name="T0" fmla="*/ 7 w 9"/>
                <a:gd name="T1" fmla="*/ 0 h 6"/>
                <a:gd name="T2" fmla="*/ 7 w 9"/>
                <a:gd name="T3" fmla="*/ 0 h 6"/>
                <a:gd name="T4" fmla="*/ 9 w 9"/>
                <a:gd name="T5" fmla="*/ 0 h 6"/>
                <a:gd name="T6" fmla="*/ 6 w 9"/>
                <a:gd name="T7" fmla="*/ 6 h 6"/>
                <a:gd name="T8" fmla="*/ 2 w 9"/>
                <a:gd name="T9" fmla="*/ 6 h 6"/>
                <a:gd name="T10" fmla="*/ 2 w 9"/>
                <a:gd name="T11" fmla="*/ 3 h 6"/>
                <a:gd name="T12" fmla="*/ 2 w 9"/>
                <a:gd name="T13" fmla="*/ 2 h 6"/>
                <a:gd name="T14" fmla="*/ 0 w 9"/>
                <a:gd name="T15" fmla="*/ 2 h 6"/>
                <a:gd name="T16" fmla="*/ 3 w 9"/>
                <a:gd name="T17" fmla="*/ 0 h 6"/>
                <a:gd name="T18" fmla="*/ 6 w 9"/>
                <a:gd name="T19" fmla="*/ 0 h 6"/>
                <a:gd name="T20" fmla="*/ 7 w 9"/>
                <a:gd name="T21" fmla="*/ 0 h 6"/>
                <a:gd name="T22" fmla="*/ 7 w 9"/>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6">
                  <a:moveTo>
                    <a:pt x="7" y="0"/>
                  </a:moveTo>
                  <a:lnTo>
                    <a:pt x="7" y="0"/>
                  </a:lnTo>
                  <a:lnTo>
                    <a:pt x="9" y="0"/>
                  </a:lnTo>
                  <a:lnTo>
                    <a:pt x="6" y="6"/>
                  </a:lnTo>
                  <a:lnTo>
                    <a:pt x="2" y="6"/>
                  </a:lnTo>
                  <a:lnTo>
                    <a:pt x="2" y="3"/>
                  </a:lnTo>
                  <a:lnTo>
                    <a:pt x="2" y="2"/>
                  </a:lnTo>
                  <a:lnTo>
                    <a:pt x="0" y="2"/>
                  </a:lnTo>
                  <a:lnTo>
                    <a:pt x="3" y="0"/>
                  </a:lnTo>
                  <a:lnTo>
                    <a:pt x="6" y="0"/>
                  </a:lnTo>
                  <a:lnTo>
                    <a:pt x="7" y="0"/>
                  </a:lnTo>
                  <a:lnTo>
                    <a:pt x="7"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2" name="Freeform 1053">
              <a:extLst>
                <a:ext uri="{FF2B5EF4-FFF2-40B4-BE49-F238E27FC236}">
                  <a16:creationId xmlns:a16="http://schemas.microsoft.com/office/drawing/2014/main" id="{90200897-415A-4C16-94B7-665DDA78064C}"/>
                </a:ext>
              </a:extLst>
            </p:cNvPr>
            <p:cNvSpPr>
              <a:spLocks/>
            </p:cNvSpPr>
            <p:nvPr/>
          </p:nvSpPr>
          <p:spPr bwMode="auto">
            <a:xfrm>
              <a:off x="1341438" y="5205413"/>
              <a:ext cx="19050" cy="15875"/>
            </a:xfrm>
            <a:custGeom>
              <a:avLst/>
              <a:gdLst>
                <a:gd name="T0" fmla="*/ 12 w 12"/>
                <a:gd name="T1" fmla="*/ 3 h 10"/>
                <a:gd name="T2" fmla="*/ 12 w 12"/>
                <a:gd name="T3" fmla="*/ 5 h 10"/>
                <a:gd name="T4" fmla="*/ 12 w 12"/>
                <a:gd name="T5" fmla="*/ 7 h 10"/>
                <a:gd name="T6" fmla="*/ 10 w 12"/>
                <a:gd name="T7" fmla="*/ 10 h 10"/>
                <a:gd name="T8" fmla="*/ 0 w 12"/>
                <a:gd name="T9" fmla="*/ 1 h 10"/>
                <a:gd name="T10" fmla="*/ 0 w 12"/>
                <a:gd name="T11" fmla="*/ 0 h 10"/>
                <a:gd name="T12" fmla="*/ 4 w 12"/>
                <a:gd name="T13" fmla="*/ 0 h 10"/>
                <a:gd name="T14" fmla="*/ 6 w 12"/>
                <a:gd name="T15" fmla="*/ 0 h 10"/>
                <a:gd name="T16" fmla="*/ 6 w 12"/>
                <a:gd name="T17" fmla="*/ 0 h 10"/>
                <a:gd name="T18" fmla="*/ 7 w 12"/>
                <a:gd name="T19" fmla="*/ 0 h 10"/>
                <a:gd name="T20" fmla="*/ 12 w 12"/>
                <a:gd name="T21" fmla="*/ 1 h 10"/>
                <a:gd name="T22" fmla="*/ 12 w 12"/>
                <a:gd name="T23" fmla="*/ 3 h 10"/>
                <a:gd name="T24" fmla="*/ 12 w 12"/>
                <a:gd name="T2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0">
                  <a:moveTo>
                    <a:pt x="12" y="3"/>
                  </a:moveTo>
                  <a:lnTo>
                    <a:pt x="12" y="5"/>
                  </a:lnTo>
                  <a:lnTo>
                    <a:pt x="12" y="7"/>
                  </a:lnTo>
                  <a:lnTo>
                    <a:pt x="10" y="10"/>
                  </a:lnTo>
                  <a:lnTo>
                    <a:pt x="0" y="1"/>
                  </a:lnTo>
                  <a:lnTo>
                    <a:pt x="0" y="0"/>
                  </a:lnTo>
                  <a:lnTo>
                    <a:pt x="4" y="0"/>
                  </a:lnTo>
                  <a:lnTo>
                    <a:pt x="6" y="0"/>
                  </a:lnTo>
                  <a:lnTo>
                    <a:pt x="6" y="0"/>
                  </a:lnTo>
                  <a:lnTo>
                    <a:pt x="7" y="0"/>
                  </a:lnTo>
                  <a:lnTo>
                    <a:pt x="12" y="1"/>
                  </a:lnTo>
                  <a:lnTo>
                    <a:pt x="12" y="3"/>
                  </a:lnTo>
                  <a:lnTo>
                    <a:pt x="12"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3" name="Freeform 1054">
              <a:extLst>
                <a:ext uri="{FF2B5EF4-FFF2-40B4-BE49-F238E27FC236}">
                  <a16:creationId xmlns:a16="http://schemas.microsoft.com/office/drawing/2014/main" id="{056BEA61-C156-4FCE-969A-4BBC383837AD}"/>
                </a:ext>
              </a:extLst>
            </p:cNvPr>
            <p:cNvSpPr>
              <a:spLocks/>
            </p:cNvSpPr>
            <p:nvPr/>
          </p:nvSpPr>
          <p:spPr bwMode="auto">
            <a:xfrm>
              <a:off x="1292226" y="5497513"/>
              <a:ext cx="25400" cy="34925"/>
            </a:xfrm>
            <a:custGeom>
              <a:avLst/>
              <a:gdLst>
                <a:gd name="T0" fmla="*/ 15 w 16"/>
                <a:gd name="T1" fmla="*/ 2 h 22"/>
                <a:gd name="T2" fmla="*/ 15 w 16"/>
                <a:gd name="T3" fmla="*/ 4 h 22"/>
                <a:gd name="T4" fmla="*/ 16 w 16"/>
                <a:gd name="T5" fmla="*/ 7 h 22"/>
                <a:gd name="T6" fmla="*/ 15 w 16"/>
                <a:gd name="T7" fmla="*/ 10 h 22"/>
                <a:gd name="T8" fmla="*/ 11 w 16"/>
                <a:gd name="T9" fmla="*/ 12 h 22"/>
                <a:gd name="T10" fmla="*/ 11 w 16"/>
                <a:gd name="T11" fmla="*/ 16 h 22"/>
                <a:gd name="T12" fmla="*/ 11 w 16"/>
                <a:gd name="T13" fmla="*/ 19 h 22"/>
                <a:gd name="T14" fmla="*/ 11 w 16"/>
                <a:gd name="T15" fmla="*/ 22 h 22"/>
                <a:gd name="T16" fmla="*/ 5 w 16"/>
                <a:gd name="T17" fmla="*/ 22 h 22"/>
                <a:gd name="T18" fmla="*/ 5 w 16"/>
                <a:gd name="T19" fmla="*/ 12 h 22"/>
                <a:gd name="T20" fmla="*/ 5 w 16"/>
                <a:gd name="T21" fmla="*/ 10 h 22"/>
                <a:gd name="T22" fmla="*/ 3 w 16"/>
                <a:gd name="T23" fmla="*/ 7 h 22"/>
                <a:gd name="T24" fmla="*/ 0 w 16"/>
                <a:gd name="T25" fmla="*/ 6 h 22"/>
                <a:gd name="T26" fmla="*/ 0 w 16"/>
                <a:gd name="T27" fmla="*/ 4 h 22"/>
                <a:gd name="T28" fmla="*/ 5 w 16"/>
                <a:gd name="T29" fmla="*/ 2 h 22"/>
                <a:gd name="T30" fmla="*/ 7 w 16"/>
                <a:gd name="T31" fmla="*/ 2 h 22"/>
                <a:gd name="T32" fmla="*/ 9 w 16"/>
                <a:gd name="T33" fmla="*/ 2 h 22"/>
                <a:gd name="T34" fmla="*/ 9 w 16"/>
                <a:gd name="T35" fmla="*/ 0 h 22"/>
                <a:gd name="T36" fmla="*/ 11 w 16"/>
                <a:gd name="T37" fmla="*/ 0 h 22"/>
                <a:gd name="T38" fmla="*/ 15 w 16"/>
                <a:gd name="T39" fmla="*/ 2 h 22"/>
                <a:gd name="T40" fmla="*/ 15 w 16"/>
                <a:gd name="T41"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2">
                  <a:moveTo>
                    <a:pt x="15" y="2"/>
                  </a:moveTo>
                  <a:lnTo>
                    <a:pt x="15" y="4"/>
                  </a:lnTo>
                  <a:lnTo>
                    <a:pt x="16" y="7"/>
                  </a:lnTo>
                  <a:lnTo>
                    <a:pt x="15" y="10"/>
                  </a:lnTo>
                  <a:lnTo>
                    <a:pt x="11" y="12"/>
                  </a:lnTo>
                  <a:lnTo>
                    <a:pt x="11" y="16"/>
                  </a:lnTo>
                  <a:lnTo>
                    <a:pt x="11" y="19"/>
                  </a:lnTo>
                  <a:lnTo>
                    <a:pt x="11" y="22"/>
                  </a:lnTo>
                  <a:lnTo>
                    <a:pt x="5" y="22"/>
                  </a:lnTo>
                  <a:lnTo>
                    <a:pt x="5" y="12"/>
                  </a:lnTo>
                  <a:lnTo>
                    <a:pt x="5" y="10"/>
                  </a:lnTo>
                  <a:lnTo>
                    <a:pt x="3" y="7"/>
                  </a:lnTo>
                  <a:lnTo>
                    <a:pt x="0" y="6"/>
                  </a:lnTo>
                  <a:lnTo>
                    <a:pt x="0" y="4"/>
                  </a:lnTo>
                  <a:lnTo>
                    <a:pt x="5" y="2"/>
                  </a:lnTo>
                  <a:lnTo>
                    <a:pt x="7" y="2"/>
                  </a:lnTo>
                  <a:lnTo>
                    <a:pt x="9" y="2"/>
                  </a:lnTo>
                  <a:lnTo>
                    <a:pt x="9" y="0"/>
                  </a:lnTo>
                  <a:lnTo>
                    <a:pt x="11" y="0"/>
                  </a:lnTo>
                  <a:lnTo>
                    <a:pt x="15" y="2"/>
                  </a:lnTo>
                  <a:lnTo>
                    <a:pt x="15"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4" name="Freeform 1055">
              <a:extLst>
                <a:ext uri="{FF2B5EF4-FFF2-40B4-BE49-F238E27FC236}">
                  <a16:creationId xmlns:a16="http://schemas.microsoft.com/office/drawing/2014/main" id="{B16876B4-1AD2-4D2B-9E8E-5CC6060525BE}"/>
                </a:ext>
              </a:extLst>
            </p:cNvPr>
            <p:cNvSpPr>
              <a:spLocks/>
            </p:cNvSpPr>
            <p:nvPr/>
          </p:nvSpPr>
          <p:spPr bwMode="auto">
            <a:xfrm>
              <a:off x="1246188" y="5476876"/>
              <a:ext cx="60325" cy="26988"/>
            </a:xfrm>
            <a:custGeom>
              <a:avLst/>
              <a:gdLst>
                <a:gd name="T0" fmla="*/ 28 w 38"/>
                <a:gd name="T1" fmla="*/ 0 h 17"/>
                <a:gd name="T2" fmla="*/ 28 w 38"/>
                <a:gd name="T3" fmla="*/ 1 h 17"/>
                <a:gd name="T4" fmla="*/ 29 w 38"/>
                <a:gd name="T5" fmla="*/ 4 h 17"/>
                <a:gd name="T6" fmla="*/ 32 w 38"/>
                <a:gd name="T7" fmla="*/ 7 h 17"/>
                <a:gd name="T8" fmla="*/ 32 w 38"/>
                <a:gd name="T9" fmla="*/ 9 h 17"/>
                <a:gd name="T10" fmla="*/ 36 w 38"/>
                <a:gd name="T11" fmla="*/ 11 h 17"/>
                <a:gd name="T12" fmla="*/ 38 w 38"/>
                <a:gd name="T13" fmla="*/ 15 h 17"/>
                <a:gd name="T14" fmla="*/ 36 w 38"/>
                <a:gd name="T15" fmla="*/ 15 h 17"/>
                <a:gd name="T16" fmla="*/ 34 w 38"/>
                <a:gd name="T17" fmla="*/ 15 h 17"/>
                <a:gd name="T18" fmla="*/ 29 w 38"/>
                <a:gd name="T19" fmla="*/ 17 h 17"/>
                <a:gd name="T20" fmla="*/ 26 w 38"/>
                <a:gd name="T21" fmla="*/ 15 h 17"/>
                <a:gd name="T22" fmla="*/ 22 w 38"/>
                <a:gd name="T23" fmla="*/ 15 h 17"/>
                <a:gd name="T24" fmla="*/ 12 w 38"/>
                <a:gd name="T25" fmla="*/ 13 h 17"/>
                <a:gd name="T26" fmla="*/ 12 w 38"/>
                <a:gd name="T27" fmla="*/ 13 h 17"/>
                <a:gd name="T28" fmla="*/ 12 w 38"/>
                <a:gd name="T29" fmla="*/ 17 h 17"/>
                <a:gd name="T30" fmla="*/ 10 w 38"/>
                <a:gd name="T31" fmla="*/ 15 h 17"/>
                <a:gd name="T32" fmla="*/ 9 w 38"/>
                <a:gd name="T33" fmla="*/ 15 h 17"/>
                <a:gd name="T34" fmla="*/ 6 w 38"/>
                <a:gd name="T35" fmla="*/ 15 h 17"/>
                <a:gd name="T36" fmla="*/ 3 w 38"/>
                <a:gd name="T37" fmla="*/ 13 h 17"/>
                <a:gd name="T38" fmla="*/ 3 w 38"/>
                <a:gd name="T39" fmla="*/ 11 h 17"/>
                <a:gd name="T40" fmla="*/ 0 w 38"/>
                <a:gd name="T41" fmla="*/ 11 h 17"/>
                <a:gd name="T42" fmla="*/ 3 w 38"/>
                <a:gd name="T43" fmla="*/ 4 h 17"/>
                <a:gd name="T44" fmla="*/ 4 w 38"/>
                <a:gd name="T45" fmla="*/ 4 h 17"/>
                <a:gd name="T46" fmla="*/ 6 w 38"/>
                <a:gd name="T47" fmla="*/ 3 h 17"/>
                <a:gd name="T48" fmla="*/ 6 w 38"/>
                <a:gd name="T49" fmla="*/ 1 h 17"/>
                <a:gd name="T50" fmla="*/ 9 w 38"/>
                <a:gd name="T51" fmla="*/ 1 h 17"/>
                <a:gd name="T52" fmla="*/ 10 w 38"/>
                <a:gd name="T53" fmla="*/ 3 h 17"/>
                <a:gd name="T54" fmla="*/ 12 w 38"/>
                <a:gd name="T55" fmla="*/ 3 h 17"/>
                <a:gd name="T56" fmla="*/ 14 w 38"/>
                <a:gd name="T57" fmla="*/ 1 h 17"/>
                <a:gd name="T58" fmla="*/ 16 w 38"/>
                <a:gd name="T59" fmla="*/ 0 h 17"/>
                <a:gd name="T60" fmla="*/ 22 w 38"/>
                <a:gd name="T61" fmla="*/ 0 h 17"/>
                <a:gd name="T62" fmla="*/ 25 w 38"/>
                <a:gd name="T63" fmla="*/ 0 h 17"/>
                <a:gd name="T64" fmla="*/ 28 w 38"/>
                <a:gd name="T65" fmla="*/ 0 h 17"/>
                <a:gd name="T66" fmla="*/ 28 w 38"/>
                <a:gd name="T6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 h="17">
                  <a:moveTo>
                    <a:pt x="28" y="0"/>
                  </a:moveTo>
                  <a:lnTo>
                    <a:pt x="28" y="1"/>
                  </a:lnTo>
                  <a:lnTo>
                    <a:pt x="29" y="4"/>
                  </a:lnTo>
                  <a:lnTo>
                    <a:pt x="32" y="7"/>
                  </a:lnTo>
                  <a:lnTo>
                    <a:pt x="32" y="9"/>
                  </a:lnTo>
                  <a:lnTo>
                    <a:pt x="36" y="11"/>
                  </a:lnTo>
                  <a:lnTo>
                    <a:pt x="38" y="15"/>
                  </a:lnTo>
                  <a:lnTo>
                    <a:pt x="36" y="15"/>
                  </a:lnTo>
                  <a:lnTo>
                    <a:pt x="34" y="15"/>
                  </a:lnTo>
                  <a:lnTo>
                    <a:pt x="29" y="17"/>
                  </a:lnTo>
                  <a:lnTo>
                    <a:pt x="26" y="15"/>
                  </a:lnTo>
                  <a:lnTo>
                    <a:pt x="22" y="15"/>
                  </a:lnTo>
                  <a:lnTo>
                    <a:pt x="12" y="13"/>
                  </a:lnTo>
                  <a:lnTo>
                    <a:pt x="12" y="13"/>
                  </a:lnTo>
                  <a:lnTo>
                    <a:pt x="12" y="17"/>
                  </a:lnTo>
                  <a:lnTo>
                    <a:pt x="10" y="15"/>
                  </a:lnTo>
                  <a:lnTo>
                    <a:pt x="9" y="15"/>
                  </a:lnTo>
                  <a:lnTo>
                    <a:pt x="6" y="15"/>
                  </a:lnTo>
                  <a:lnTo>
                    <a:pt x="3" y="13"/>
                  </a:lnTo>
                  <a:lnTo>
                    <a:pt x="3" y="11"/>
                  </a:lnTo>
                  <a:lnTo>
                    <a:pt x="0" y="11"/>
                  </a:lnTo>
                  <a:lnTo>
                    <a:pt x="3" y="4"/>
                  </a:lnTo>
                  <a:lnTo>
                    <a:pt x="4" y="4"/>
                  </a:lnTo>
                  <a:lnTo>
                    <a:pt x="6" y="3"/>
                  </a:lnTo>
                  <a:lnTo>
                    <a:pt x="6" y="1"/>
                  </a:lnTo>
                  <a:lnTo>
                    <a:pt x="9" y="1"/>
                  </a:lnTo>
                  <a:lnTo>
                    <a:pt x="10" y="3"/>
                  </a:lnTo>
                  <a:lnTo>
                    <a:pt x="12" y="3"/>
                  </a:lnTo>
                  <a:lnTo>
                    <a:pt x="14" y="1"/>
                  </a:lnTo>
                  <a:lnTo>
                    <a:pt x="16" y="0"/>
                  </a:lnTo>
                  <a:lnTo>
                    <a:pt x="22" y="0"/>
                  </a:lnTo>
                  <a:lnTo>
                    <a:pt x="25" y="0"/>
                  </a:lnTo>
                  <a:lnTo>
                    <a:pt x="28" y="0"/>
                  </a:lnTo>
                  <a:lnTo>
                    <a:pt x="28"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5" name="Freeform 1056">
              <a:extLst>
                <a:ext uri="{FF2B5EF4-FFF2-40B4-BE49-F238E27FC236}">
                  <a16:creationId xmlns:a16="http://schemas.microsoft.com/office/drawing/2014/main" id="{FC6D552E-D950-405A-B36F-DA6F6E7EB0B5}"/>
                </a:ext>
              </a:extLst>
            </p:cNvPr>
            <p:cNvSpPr>
              <a:spLocks/>
            </p:cNvSpPr>
            <p:nvPr/>
          </p:nvSpPr>
          <p:spPr bwMode="auto">
            <a:xfrm>
              <a:off x="1800226" y="5162551"/>
              <a:ext cx="22225" cy="34925"/>
            </a:xfrm>
            <a:custGeom>
              <a:avLst/>
              <a:gdLst>
                <a:gd name="T0" fmla="*/ 12 w 14"/>
                <a:gd name="T1" fmla="*/ 11 h 22"/>
                <a:gd name="T2" fmla="*/ 14 w 14"/>
                <a:gd name="T3" fmla="*/ 12 h 22"/>
                <a:gd name="T4" fmla="*/ 14 w 14"/>
                <a:gd name="T5" fmla="*/ 15 h 22"/>
                <a:gd name="T6" fmla="*/ 14 w 14"/>
                <a:gd name="T7" fmla="*/ 15 h 22"/>
                <a:gd name="T8" fmla="*/ 10 w 14"/>
                <a:gd name="T9" fmla="*/ 12 h 22"/>
                <a:gd name="T10" fmla="*/ 10 w 14"/>
                <a:gd name="T11" fmla="*/ 12 h 22"/>
                <a:gd name="T12" fmla="*/ 10 w 14"/>
                <a:gd name="T13" fmla="*/ 15 h 22"/>
                <a:gd name="T14" fmla="*/ 10 w 14"/>
                <a:gd name="T15" fmla="*/ 21 h 22"/>
                <a:gd name="T16" fmla="*/ 10 w 14"/>
                <a:gd name="T17" fmla="*/ 22 h 22"/>
                <a:gd name="T18" fmla="*/ 8 w 14"/>
                <a:gd name="T19" fmla="*/ 22 h 22"/>
                <a:gd name="T20" fmla="*/ 6 w 14"/>
                <a:gd name="T21" fmla="*/ 18 h 22"/>
                <a:gd name="T22" fmla="*/ 4 w 14"/>
                <a:gd name="T23" fmla="*/ 16 h 22"/>
                <a:gd name="T24" fmla="*/ 4 w 14"/>
                <a:gd name="T25" fmla="*/ 16 h 22"/>
                <a:gd name="T26" fmla="*/ 2 w 14"/>
                <a:gd name="T27" fmla="*/ 15 h 22"/>
                <a:gd name="T28" fmla="*/ 2 w 14"/>
                <a:gd name="T29" fmla="*/ 12 h 22"/>
                <a:gd name="T30" fmla="*/ 0 w 14"/>
                <a:gd name="T31" fmla="*/ 12 h 22"/>
                <a:gd name="T32" fmla="*/ 0 w 14"/>
                <a:gd name="T33" fmla="*/ 8 h 22"/>
                <a:gd name="T34" fmla="*/ 2 w 14"/>
                <a:gd name="T35" fmla="*/ 8 h 22"/>
                <a:gd name="T36" fmla="*/ 2 w 14"/>
                <a:gd name="T37" fmla="*/ 6 h 22"/>
                <a:gd name="T38" fmla="*/ 4 w 14"/>
                <a:gd name="T39" fmla="*/ 8 h 22"/>
                <a:gd name="T40" fmla="*/ 4 w 14"/>
                <a:gd name="T41" fmla="*/ 8 h 22"/>
                <a:gd name="T42" fmla="*/ 6 w 14"/>
                <a:gd name="T43" fmla="*/ 2 h 22"/>
                <a:gd name="T44" fmla="*/ 6 w 14"/>
                <a:gd name="T45" fmla="*/ 0 h 22"/>
                <a:gd name="T46" fmla="*/ 8 w 14"/>
                <a:gd name="T47" fmla="*/ 5 h 22"/>
                <a:gd name="T48" fmla="*/ 8 w 14"/>
                <a:gd name="T49" fmla="*/ 6 h 22"/>
                <a:gd name="T50" fmla="*/ 8 w 14"/>
                <a:gd name="T51" fmla="*/ 8 h 22"/>
                <a:gd name="T52" fmla="*/ 8 w 14"/>
                <a:gd name="T53" fmla="*/ 11 h 22"/>
                <a:gd name="T54" fmla="*/ 10 w 14"/>
                <a:gd name="T55" fmla="*/ 11 h 22"/>
                <a:gd name="T56" fmla="*/ 10 w 14"/>
                <a:gd name="T57" fmla="*/ 8 h 22"/>
                <a:gd name="T58" fmla="*/ 10 w 14"/>
                <a:gd name="T59" fmla="*/ 6 h 22"/>
                <a:gd name="T60" fmla="*/ 12 w 14"/>
                <a:gd name="T61" fmla="*/ 11 h 22"/>
                <a:gd name="T62" fmla="*/ 12 w 14"/>
                <a:gd name="T63"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 h="22">
                  <a:moveTo>
                    <a:pt x="12" y="11"/>
                  </a:moveTo>
                  <a:lnTo>
                    <a:pt x="14" y="12"/>
                  </a:lnTo>
                  <a:lnTo>
                    <a:pt x="14" y="15"/>
                  </a:lnTo>
                  <a:lnTo>
                    <a:pt x="14" y="15"/>
                  </a:lnTo>
                  <a:lnTo>
                    <a:pt x="10" y="12"/>
                  </a:lnTo>
                  <a:lnTo>
                    <a:pt x="10" y="12"/>
                  </a:lnTo>
                  <a:lnTo>
                    <a:pt x="10" y="15"/>
                  </a:lnTo>
                  <a:lnTo>
                    <a:pt x="10" y="21"/>
                  </a:lnTo>
                  <a:lnTo>
                    <a:pt x="10" y="22"/>
                  </a:lnTo>
                  <a:lnTo>
                    <a:pt x="8" y="22"/>
                  </a:lnTo>
                  <a:lnTo>
                    <a:pt x="6" y="18"/>
                  </a:lnTo>
                  <a:lnTo>
                    <a:pt x="4" y="16"/>
                  </a:lnTo>
                  <a:lnTo>
                    <a:pt x="4" y="16"/>
                  </a:lnTo>
                  <a:lnTo>
                    <a:pt x="2" y="15"/>
                  </a:lnTo>
                  <a:lnTo>
                    <a:pt x="2" y="12"/>
                  </a:lnTo>
                  <a:lnTo>
                    <a:pt x="0" y="12"/>
                  </a:lnTo>
                  <a:lnTo>
                    <a:pt x="0" y="8"/>
                  </a:lnTo>
                  <a:lnTo>
                    <a:pt x="2" y="8"/>
                  </a:lnTo>
                  <a:lnTo>
                    <a:pt x="2" y="6"/>
                  </a:lnTo>
                  <a:lnTo>
                    <a:pt x="4" y="8"/>
                  </a:lnTo>
                  <a:lnTo>
                    <a:pt x="4" y="8"/>
                  </a:lnTo>
                  <a:lnTo>
                    <a:pt x="6" y="2"/>
                  </a:lnTo>
                  <a:lnTo>
                    <a:pt x="6" y="0"/>
                  </a:lnTo>
                  <a:lnTo>
                    <a:pt x="8" y="5"/>
                  </a:lnTo>
                  <a:lnTo>
                    <a:pt x="8" y="6"/>
                  </a:lnTo>
                  <a:lnTo>
                    <a:pt x="8" y="8"/>
                  </a:lnTo>
                  <a:lnTo>
                    <a:pt x="8" y="11"/>
                  </a:lnTo>
                  <a:lnTo>
                    <a:pt x="10" y="11"/>
                  </a:lnTo>
                  <a:lnTo>
                    <a:pt x="10" y="8"/>
                  </a:lnTo>
                  <a:lnTo>
                    <a:pt x="10" y="6"/>
                  </a:lnTo>
                  <a:lnTo>
                    <a:pt x="12" y="11"/>
                  </a:lnTo>
                  <a:lnTo>
                    <a:pt x="12" y="1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6" name="Freeform 1057">
              <a:extLst>
                <a:ext uri="{FF2B5EF4-FFF2-40B4-BE49-F238E27FC236}">
                  <a16:creationId xmlns:a16="http://schemas.microsoft.com/office/drawing/2014/main" id="{7262F0C8-D859-43B3-91BE-4C5FE1362701}"/>
                </a:ext>
              </a:extLst>
            </p:cNvPr>
            <p:cNvSpPr>
              <a:spLocks/>
            </p:cNvSpPr>
            <p:nvPr/>
          </p:nvSpPr>
          <p:spPr bwMode="auto">
            <a:xfrm>
              <a:off x="1450976" y="5265738"/>
              <a:ext cx="34925" cy="23813"/>
            </a:xfrm>
            <a:custGeom>
              <a:avLst/>
              <a:gdLst>
                <a:gd name="T0" fmla="*/ 22 w 22"/>
                <a:gd name="T1" fmla="*/ 0 h 15"/>
                <a:gd name="T2" fmla="*/ 22 w 22"/>
                <a:gd name="T3" fmla="*/ 1 h 15"/>
                <a:gd name="T4" fmla="*/ 20 w 22"/>
                <a:gd name="T5" fmla="*/ 7 h 15"/>
                <a:gd name="T6" fmla="*/ 22 w 22"/>
                <a:gd name="T7" fmla="*/ 9 h 15"/>
                <a:gd name="T8" fmla="*/ 17 w 22"/>
                <a:gd name="T9" fmla="*/ 9 h 15"/>
                <a:gd name="T10" fmla="*/ 16 w 22"/>
                <a:gd name="T11" fmla="*/ 9 h 15"/>
                <a:gd name="T12" fmla="*/ 16 w 22"/>
                <a:gd name="T13" fmla="*/ 11 h 15"/>
                <a:gd name="T14" fmla="*/ 16 w 22"/>
                <a:gd name="T15" fmla="*/ 13 h 15"/>
                <a:gd name="T16" fmla="*/ 12 w 22"/>
                <a:gd name="T17" fmla="*/ 13 h 15"/>
                <a:gd name="T18" fmla="*/ 8 w 22"/>
                <a:gd name="T19" fmla="*/ 13 h 15"/>
                <a:gd name="T20" fmla="*/ 2 w 22"/>
                <a:gd name="T21" fmla="*/ 15 h 15"/>
                <a:gd name="T22" fmla="*/ 2 w 22"/>
                <a:gd name="T23" fmla="*/ 11 h 15"/>
                <a:gd name="T24" fmla="*/ 0 w 22"/>
                <a:gd name="T25" fmla="*/ 9 h 15"/>
                <a:gd name="T26" fmla="*/ 0 w 22"/>
                <a:gd name="T27" fmla="*/ 7 h 15"/>
                <a:gd name="T28" fmla="*/ 2 w 22"/>
                <a:gd name="T29" fmla="*/ 4 h 15"/>
                <a:gd name="T30" fmla="*/ 0 w 22"/>
                <a:gd name="T31" fmla="*/ 1 h 15"/>
                <a:gd name="T32" fmla="*/ 0 w 22"/>
                <a:gd name="T33" fmla="*/ 0 h 15"/>
                <a:gd name="T34" fmla="*/ 2 w 22"/>
                <a:gd name="T35" fmla="*/ 1 h 15"/>
                <a:gd name="T36" fmla="*/ 6 w 22"/>
                <a:gd name="T37" fmla="*/ 1 h 15"/>
                <a:gd name="T38" fmla="*/ 10 w 22"/>
                <a:gd name="T39" fmla="*/ 1 h 15"/>
                <a:gd name="T40" fmla="*/ 14 w 22"/>
                <a:gd name="T41" fmla="*/ 0 h 15"/>
                <a:gd name="T42" fmla="*/ 16 w 22"/>
                <a:gd name="T43" fmla="*/ 0 h 15"/>
                <a:gd name="T44" fmla="*/ 22 w 22"/>
                <a:gd name="T45" fmla="*/ 0 h 15"/>
                <a:gd name="T46" fmla="*/ 22 w 22"/>
                <a:gd name="T4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15">
                  <a:moveTo>
                    <a:pt x="22" y="0"/>
                  </a:moveTo>
                  <a:lnTo>
                    <a:pt x="22" y="1"/>
                  </a:lnTo>
                  <a:lnTo>
                    <a:pt x="20" y="7"/>
                  </a:lnTo>
                  <a:lnTo>
                    <a:pt x="22" y="9"/>
                  </a:lnTo>
                  <a:lnTo>
                    <a:pt x="17" y="9"/>
                  </a:lnTo>
                  <a:lnTo>
                    <a:pt x="16" y="9"/>
                  </a:lnTo>
                  <a:lnTo>
                    <a:pt x="16" y="11"/>
                  </a:lnTo>
                  <a:lnTo>
                    <a:pt x="16" y="13"/>
                  </a:lnTo>
                  <a:lnTo>
                    <a:pt x="12" y="13"/>
                  </a:lnTo>
                  <a:lnTo>
                    <a:pt x="8" y="13"/>
                  </a:lnTo>
                  <a:lnTo>
                    <a:pt x="2" y="15"/>
                  </a:lnTo>
                  <a:lnTo>
                    <a:pt x="2" y="11"/>
                  </a:lnTo>
                  <a:lnTo>
                    <a:pt x="0" y="9"/>
                  </a:lnTo>
                  <a:lnTo>
                    <a:pt x="0" y="7"/>
                  </a:lnTo>
                  <a:lnTo>
                    <a:pt x="2" y="4"/>
                  </a:lnTo>
                  <a:lnTo>
                    <a:pt x="0" y="1"/>
                  </a:lnTo>
                  <a:lnTo>
                    <a:pt x="0" y="0"/>
                  </a:lnTo>
                  <a:lnTo>
                    <a:pt x="2" y="1"/>
                  </a:lnTo>
                  <a:lnTo>
                    <a:pt x="6" y="1"/>
                  </a:lnTo>
                  <a:lnTo>
                    <a:pt x="10" y="1"/>
                  </a:lnTo>
                  <a:lnTo>
                    <a:pt x="14" y="0"/>
                  </a:lnTo>
                  <a:lnTo>
                    <a:pt x="16" y="0"/>
                  </a:lnTo>
                  <a:lnTo>
                    <a:pt x="22" y="0"/>
                  </a:lnTo>
                  <a:lnTo>
                    <a:pt x="22"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7" name="Freeform 1058">
              <a:extLst>
                <a:ext uri="{FF2B5EF4-FFF2-40B4-BE49-F238E27FC236}">
                  <a16:creationId xmlns:a16="http://schemas.microsoft.com/office/drawing/2014/main" id="{E4BB2E6A-EC9F-4115-9818-0258D9934F9E}"/>
                </a:ext>
              </a:extLst>
            </p:cNvPr>
            <p:cNvSpPr>
              <a:spLocks/>
            </p:cNvSpPr>
            <p:nvPr/>
          </p:nvSpPr>
          <p:spPr bwMode="auto">
            <a:xfrm>
              <a:off x="1649413" y="5348288"/>
              <a:ext cx="3175" cy="3175"/>
            </a:xfrm>
            <a:custGeom>
              <a:avLst/>
              <a:gdLst>
                <a:gd name="T0" fmla="*/ 0 w 2"/>
                <a:gd name="T1" fmla="*/ 0 h 2"/>
                <a:gd name="T2" fmla="*/ 0 w 2"/>
                <a:gd name="T3" fmla="*/ 0 h 2"/>
                <a:gd name="T4" fmla="*/ 2 w 2"/>
                <a:gd name="T5" fmla="*/ 2 h 2"/>
                <a:gd name="T6" fmla="*/ 0 w 2"/>
                <a:gd name="T7" fmla="*/ 0 h 2"/>
                <a:gd name="T8" fmla="*/ 0 w 2"/>
                <a:gd name="T9" fmla="*/ 0 h 2"/>
                <a:gd name="T10" fmla="*/ 0 w 2"/>
                <a:gd name="T11" fmla="*/ 0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lnTo>
                    <a:pt x="0" y="0"/>
                  </a:lnTo>
                  <a:lnTo>
                    <a:pt x="2" y="2"/>
                  </a:lnTo>
                  <a:lnTo>
                    <a:pt x="0" y="0"/>
                  </a:lnTo>
                  <a:lnTo>
                    <a:pt x="0"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8" name="Freeform 1059">
              <a:extLst>
                <a:ext uri="{FF2B5EF4-FFF2-40B4-BE49-F238E27FC236}">
                  <a16:creationId xmlns:a16="http://schemas.microsoft.com/office/drawing/2014/main" id="{4095CDC7-42B1-451F-968B-BDDBF66FD39D}"/>
                </a:ext>
              </a:extLst>
            </p:cNvPr>
            <p:cNvSpPr>
              <a:spLocks/>
            </p:cNvSpPr>
            <p:nvPr/>
          </p:nvSpPr>
          <p:spPr bwMode="auto">
            <a:xfrm>
              <a:off x="996951" y="5072063"/>
              <a:ext cx="4763" cy="9525"/>
            </a:xfrm>
            <a:custGeom>
              <a:avLst/>
              <a:gdLst>
                <a:gd name="T0" fmla="*/ 3 w 3"/>
                <a:gd name="T1" fmla="*/ 0 h 6"/>
                <a:gd name="T2" fmla="*/ 3 w 3"/>
                <a:gd name="T3" fmla="*/ 2 h 6"/>
                <a:gd name="T4" fmla="*/ 3 w 3"/>
                <a:gd name="T5" fmla="*/ 2 h 6"/>
                <a:gd name="T6" fmla="*/ 3 w 3"/>
                <a:gd name="T7" fmla="*/ 3 h 6"/>
                <a:gd name="T8" fmla="*/ 3 w 3"/>
                <a:gd name="T9" fmla="*/ 3 h 6"/>
                <a:gd name="T10" fmla="*/ 0 w 3"/>
                <a:gd name="T11" fmla="*/ 6 h 6"/>
                <a:gd name="T12" fmla="*/ 0 w 3"/>
                <a:gd name="T13" fmla="*/ 3 h 6"/>
                <a:gd name="T14" fmla="*/ 0 w 3"/>
                <a:gd name="T15" fmla="*/ 3 h 6"/>
                <a:gd name="T16" fmla="*/ 3 w 3"/>
                <a:gd name="T17" fmla="*/ 3 h 6"/>
                <a:gd name="T18" fmla="*/ 3 w 3"/>
                <a:gd name="T19" fmla="*/ 2 h 6"/>
                <a:gd name="T20" fmla="*/ 3 w 3"/>
                <a:gd name="T21" fmla="*/ 0 h 6"/>
                <a:gd name="T22" fmla="*/ 3 w 3"/>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6">
                  <a:moveTo>
                    <a:pt x="3" y="0"/>
                  </a:moveTo>
                  <a:lnTo>
                    <a:pt x="3" y="2"/>
                  </a:lnTo>
                  <a:lnTo>
                    <a:pt x="3" y="2"/>
                  </a:lnTo>
                  <a:lnTo>
                    <a:pt x="3" y="3"/>
                  </a:lnTo>
                  <a:lnTo>
                    <a:pt x="3" y="3"/>
                  </a:lnTo>
                  <a:lnTo>
                    <a:pt x="0" y="6"/>
                  </a:lnTo>
                  <a:lnTo>
                    <a:pt x="0" y="3"/>
                  </a:lnTo>
                  <a:lnTo>
                    <a:pt x="0" y="3"/>
                  </a:lnTo>
                  <a:lnTo>
                    <a:pt x="3" y="3"/>
                  </a:lnTo>
                  <a:lnTo>
                    <a:pt x="3" y="2"/>
                  </a:lnTo>
                  <a:lnTo>
                    <a:pt x="3" y="0"/>
                  </a:lnTo>
                  <a:lnTo>
                    <a:pt x="3"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9" name="Freeform 1060">
              <a:extLst>
                <a:ext uri="{FF2B5EF4-FFF2-40B4-BE49-F238E27FC236}">
                  <a16:creationId xmlns:a16="http://schemas.microsoft.com/office/drawing/2014/main" id="{FDD6BA06-98FA-4BCD-9E07-C91B162502A5}"/>
                </a:ext>
              </a:extLst>
            </p:cNvPr>
            <p:cNvSpPr>
              <a:spLocks/>
            </p:cNvSpPr>
            <p:nvPr/>
          </p:nvSpPr>
          <p:spPr bwMode="auto">
            <a:xfrm>
              <a:off x="1411288" y="5260976"/>
              <a:ext cx="25400" cy="19050"/>
            </a:xfrm>
            <a:custGeom>
              <a:avLst/>
              <a:gdLst>
                <a:gd name="T0" fmla="*/ 11 w 16"/>
                <a:gd name="T1" fmla="*/ 0 h 12"/>
                <a:gd name="T2" fmla="*/ 11 w 16"/>
                <a:gd name="T3" fmla="*/ 4 h 12"/>
                <a:gd name="T4" fmla="*/ 16 w 16"/>
                <a:gd name="T5" fmla="*/ 4 h 12"/>
                <a:gd name="T6" fmla="*/ 13 w 16"/>
                <a:gd name="T7" fmla="*/ 7 h 12"/>
                <a:gd name="T8" fmla="*/ 11 w 16"/>
                <a:gd name="T9" fmla="*/ 10 h 12"/>
                <a:gd name="T10" fmla="*/ 11 w 16"/>
                <a:gd name="T11" fmla="*/ 12 h 12"/>
                <a:gd name="T12" fmla="*/ 7 w 16"/>
                <a:gd name="T13" fmla="*/ 10 h 12"/>
                <a:gd name="T14" fmla="*/ 7 w 16"/>
                <a:gd name="T15" fmla="*/ 10 h 12"/>
                <a:gd name="T16" fmla="*/ 6 w 16"/>
                <a:gd name="T17" fmla="*/ 7 h 12"/>
                <a:gd name="T18" fmla="*/ 1 w 16"/>
                <a:gd name="T19" fmla="*/ 4 h 12"/>
                <a:gd name="T20" fmla="*/ 0 w 16"/>
                <a:gd name="T21" fmla="*/ 3 h 12"/>
                <a:gd name="T22" fmla="*/ 0 w 16"/>
                <a:gd name="T23" fmla="*/ 0 h 12"/>
                <a:gd name="T24" fmla="*/ 3 w 16"/>
                <a:gd name="T25" fmla="*/ 0 h 12"/>
                <a:gd name="T26" fmla="*/ 11 w 16"/>
                <a:gd name="T27" fmla="*/ 0 h 12"/>
                <a:gd name="T28" fmla="*/ 11 w 16"/>
                <a:gd name="T29" fmla="*/ 0 h 12"/>
                <a:gd name="T30" fmla="*/ 11 w 16"/>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2">
                  <a:moveTo>
                    <a:pt x="11" y="0"/>
                  </a:moveTo>
                  <a:lnTo>
                    <a:pt x="11" y="4"/>
                  </a:lnTo>
                  <a:lnTo>
                    <a:pt x="16" y="4"/>
                  </a:lnTo>
                  <a:lnTo>
                    <a:pt x="13" y="7"/>
                  </a:lnTo>
                  <a:lnTo>
                    <a:pt x="11" y="10"/>
                  </a:lnTo>
                  <a:lnTo>
                    <a:pt x="11" y="12"/>
                  </a:lnTo>
                  <a:lnTo>
                    <a:pt x="7" y="10"/>
                  </a:lnTo>
                  <a:lnTo>
                    <a:pt x="7" y="10"/>
                  </a:lnTo>
                  <a:lnTo>
                    <a:pt x="6" y="7"/>
                  </a:lnTo>
                  <a:lnTo>
                    <a:pt x="1" y="4"/>
                  </a:lnTo>
                  <a:lnTo>
                    <a:pt x="0" y="3"/>
                  </a:lnTo>
                  <a:lnTo>
                    <a:pt x="0" y="0"/>
                  </a:lnTo>
                  <a:lnTo>
                    <a:pt x="3" y="0"/>
                  </a:lnTo>
                  <a:lnTo>
                    <a:pt x="11" y="0"/>
                  </a:lnTo>
                  <a:lnTo>
                    <a:pt x="11" y="0"/>
                  </a:lnTo>
                  <a:lnTo>
                    <a:pt x="11"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0" name="Freeform 1061">
              <a:extLst>
                <a:ext uri="{FF2B5EF4-FFF2-40B4-BE49-F238E27FC236}">
                  <a16:creationId xmlns:a16="http://schemas.microsoft.com/office/drawing/2014/main" id="{2ED0135D-E4E7-48D5-90F3-129D36EA60C1}"/>
                </a:ext>
              </a:extLst>
            </p:cNvPr>
            <p:cNvSpPr>
              <a:spLocks/>
            </p:cNvSpPr>
            <p:nvPr/>
          </p:nvSpPr>
          <p:spPr bwMode="auto">
            <a:xfrm>
              <a:off x="1447801" y="5162551"/>
              <a:ext cx="44450" cy="42863"/>
            </a:xfrm>
            <a:custGeom>
              <a:avLst/>
              <a:gdLst>
                <a:gd name="T0" fmla="*/ 28 w 28"/>
                <a:gd name="T1" fmla="*/ 21 h 27"/>
                <a:gd name="T2" fmla="*/ 24 w 28"/>
                <a:gd name="T3" fmla="*/ 21 h 27"/>
                <a:gd name="T4" fmla="*/ 24 w 28"/>
                <a:gd name="T5" fmla="*/ 22 h 27"/>
                <a:gd name="T6" fmla="*/ 19 w 28"/>
                <a:gd name="T7" fmla="*/ 24 h 27"/>
                <a:gd name="T8" fmla="*/ 19 w 28"/>
                <a:gd name="T9" fmla="*/ 24 h 27"/>
                <a:gd name="T10" fmla="*/ 14 w 28"/>
                <a:gd name="T11" fmla="*/ 24 h 27"/>
                <a:gd name="T12" fmla="*/ 8 w 28"/>
                <a:gd name="T13" fmla="*/ 24 h 27"/>
                <a:gd name="T14" fmla="*/ 4 w 28"/>
                <a:gd name="T15" fmla="*/ 24 h 27"/>
                <a:gd name="T16" fmla="*/ 2 w 28"/>
                <a:gd name="T17" fmla="*/ 27 h 27"/>
                <a:gd name="T18" fmla="*/ 2 w 28"/>
                <a:gd name="T19" fmla="*/ 24 h 27"/>
                <a:gd name="T20" fmla="*/ 0 w 28"/>
                <a:gd name="T21" fmla="*/ 22 h 27"/>
                <a:gd name="T22" fmla="*/ 2 w 28"/>
                <a:gd name="T23" fmla="*/ 21 h 27"/>
                <a:gd name="T24" fmla="*/ 0 w 28"/>
                <a:gd name="T25" fmla="*/ 15 h 27"/>
                <a:gd name="T26" fmla="*/ 2 w 28"/>
                <a:gd name="T27" fmla="*/ 15 h 27"/>
                <a:gd name="T28" fmla="*/ 6 w 28"/>
                <a:gd name="T29" fmla="*/ 12 h 27"/>
                <a:gd name="T30" fmla="*/ 6 w 28"/>
                <a:gd name="T31" fmla="*/ 8 h 27"/>
                <a:gd name="T32" fmla="*/ 8 w 28"/>
                <a:gd name="T33" fmla="*/ 8 h 27"/>
                <a:gd name="T34" fmla="*/ 8 w 28"/>
                <a:gd name="T35" fmla="*/ 5 h 27"/>
                <a:gd name="T36" fmla="*/ 10 w 28"/>
                <a:gd name="T37" fmla="*/ 2 h 27"/>
                <a:gd name="T38" fmla="*/ 12 w 28"/>
                <a:gd name="T39" fmla="*/ 0 h 27"/>
                <a:gd name="T40" fmla="*/ 18 w 28"/>
                <a:gd name="T41" fmla="*/ 2 h 27"/>
                <a:gd name="T42" fmla="*/ 19 w 28"/>
                <a:gd name="T43" fmla="*/ 2 h 27"/>
                <a:gd name="T44" fmla="*/ 22 w 28"/>
                <a:gd name="T45" fmla="*/ 6 h 27"/>
                <a:gd name="T46" fmla="*/ 22 w 28"/>
                <a:gd name="T47" fmla="*/ 8 h 27"/>
                <a:gd name="T48" fmla="*/ 28 w 28"/>
                <a:gd name="T49" fmla="*/ 11 h 27"/>
                <a:gd name="T50" fmla="*/ 28 w 28"/>
                <a:gd name="T51" fmla="*/ 12 h 27"/>
                <a:gd name="T52" fmla="*/ 25 w 28"/>
                <a:gd name="T53" fmla="*/ 15 h 27"/>
                <a:gd name="T54" fmla="*/ 24 w 28"/>
                <a:gd name="T55" fmla="*/ 15 h 27"/>
                <a:gd name="T56" fmla="*/ 28 w 28"/>
                <a:gd name="T57" fmla="*/ 21 h 27"/>
                <a:gd name="T58" fmla="*/ 28 w 28"/>
                <a:gd name="T59"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27">
                  <a:moveTo>
                    <a:pt x="28" y="21"/>
                  </a:moveTo>
                  <a:lnTo>
                    <a:pt x="24" y="21"/>
                  </a:lnTo>
                  <a:lnTo>
                    <a:pt x="24" y="22"/>
                  </a:lnTo>
                  <a:lnTo>
                    <a:pt x="19" y="24"/>
                  </a:lnTo>
                  <a:lnTo>
                    <a:pt x="19" y="24"/>
                  </a:lnTo>
                  <a:lnTo>
                    <a:pt x="14" y="24"/>
                  </a:lnTo>
                  <a:lnTo>
                    <a:pt x="8" y="24"/>
                  </a:lnTo>
                  <a:lnTo>
                    <a:pt x="4" y="24"/>
                  </a:lnTo>
                  <a:lnTo>
                    <a:pt x="2" y="27"/>
                  </a:lnTo>
                  <a:lnTo>
                    <a:pt x="2" y="24"/>
                  </a:lnTo>
                  <a:lnTo>
                    <a:pt x="0" y="22"/>
                  </a:lnTo>
                  <a:lnTo>
                    <a:pt x="2" y="21"/>
                  </a:lnTo>
                  <a:lnTo>
                    <a:pt x="0" y="15"/>
                  </a:lnTo>
                  <a:lnTo>
                    <a:pt x="2" y="15"/>
                  </a:lnTo>
                  <a:lnTo>
                    <a:pt x="6" y="12"/>
                  </a:lnTo>
                  <a:lnTo>
                    <a:pt x="6" y="8"/>
                  </a:lnTo>
                  <a:lnTo>
                    <a:pt x="8" y="8"/>
                  </a:lnTo>
                  <a:lnTo>
                    <a:pt x="8" y="5"/>
                  </a:lnTo>
                  <a:lnTo>
                    <a:pt x="10" y="2"/>
                  </a:lnTo>
                  <a:lnTo>
                    <a:pt x="12" y="0"/>
                  </a:lnTo>
                  <a:lnTo>
                    <a:pt x="18" y="2"/>
                  </a:lnTo>
                  <a:lnTo>
                    <a:pt x="19" y="2"/>
                  </a:lnTo>
                  <a:lnTo>
                    <a:pt x="22" y="6"/>
                  </a:lnTo>
                  <a:lnTo>
                    <a:pt x="22" y="8"/>
                  </a:lnTo>
                  <a:lnTo>
                    <a:pt x="28" y="11"/>
                  </a:lnTo>
                  <a:lnTo>
                    <a:pt x="28" y="12"/>
                  </a:lnTo>
                  <a:lnTo>
                    <a:pt x="25" y="15"/>
                  </a:lnTo>
                  <a:lnTo>
                    <a:pt x="24" y="15"/>
                  </a:lnTo>
                  <a:lnTo>
                    <a:pt x="28" y="21"/>
                  </a:lnTo>
                  <a:lnTo>
                    <a:pt x="28" y="2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1" name="Freeform 1062">
              <a:extLst>
                <a:ext uri="{FF2B5EF4-FFF2-40B4-BE49-F238E27FC236}">
                  <a16:creationId xmlns:a16="http://schemas.microsoft.com/office/drawing/2014/main" id="{4DB55BA3-955E-4F57-AB54-CB7AFF6AD1CB}"/>
                </a:ext>
              </a:extLst>
            </p:cNvPr>
            <p:cNvSpPr>
              <a:spLocks/>
            </p:cNvSpPr>
            <p:nvPr/>
          </p:nvSpPr>
          <p:spPr bwMode="auto">
            <a:xfrm>
              <a:off x="989013" y="5049838"/>
              <a:ext cx="1588" cy="12700"/>
            </a:xfrm>
            <a:custGeom>
              <a:avLst/>
              <a:gdLst>
                <a:gd name="T0" fmla="*/ 0 w 1"/>
                <a:gd name="T1" fmla="*/ 8 h 8"/>
                <a:gd name="T2" fmla="*/ 0 w 1"/>
                <a:gd name="T3" fmla="*/ 8 h 8"/>
                <a:gd name="T4" fmla="*/ 0 w 1"/>
                <a:gd name="T5" fmla="*/ 6 h 8"/>
                <a:gd name="T6" fmla="*/ 0 w 1"/>
                <a:gd name="T7" fmla="*/ 6 h 8"/>
                <a:gd name="T8" fmla="*/ 0 w 1"/>
                <a:gd name="T9" fmla="*/ 6 h 8"/>
                <a:gd name="T10" fmla="*/ 1 w 1"/>
                <a:gd name="T11" fmla="*/ 6 h 8"/>
                <a:gd name="T12" fmla="*/ 1 w 1"/>
                <a:gd name="T13" fmla="*/ 0 h 8"/>
                <a:gd name="T14" fmla="*/ 1 w 1"/>
                <a:gd name="T15" fmla="*/ 1 h 8"/>
                <a:gd name="T16" fmla="*/ 1 w 1"/>
                <a:gd name="T17" fmla="*/ 4 h 8"/>
                <a:gd name="T18" fmla="*/ 1 w 1"/>
                <a:gd name="T19" fmla="*/ 4 h 8"/>
                <a:gd name="T20" fmla="*/ 0 w 1"/>
                <a:gd name="T21" fmla="*/ 8 h 8"/>
                <a:gd name="T22" fmla="*/ 0 w 1"/>
                <a:gd name="T2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 h="8">
                  <a:moveTo>
                    <a:pt x="0" y="8"/>
                  </a:moveTo>
                  <a:lnTo>
                    <a:pt x="0" y="8"/>
                  </a:lnTo>
                  <a:lnTo>
                    <a:pt x="0" y="6"/>
                  </a:lnTo>
                  <a:lnTo>
                    <a:pt x="0" y="6"/>
                  </a:lnTo>
                  <a:lnTo>
                    <a:pt x="0" y="6"/>
                  </a:lnTo>
                  <a:lnTo>
                    <a:pt x="1" y="6"/>
                  </a:lnTo>
                  <a:lnTo>
                    <a:pt x="1" y="0"/>
                  </a:lnTo>
                  <a:lnTo>
                    <a:pt x="1" y="1"/>
                  </a:lnTo>
                  <a:lnTo>
                    <a:pt x="1" y="4"/>
                  </a:lnTo>
                  <a:lnTo>
                    <a:pt x="1" y="4"/>
                  </a:lnTo>
                  <a:lnTo>
                    <a:pt x="0" y="8"/>
                  </a:lnTo>
                  <a:lnTo>
                    <a:pt x="0" y="8"/>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2" name="Rectangle 1063">
              <a:extLst>
                <a:ext uri="{FF2B5EF4-FFF2-40B4-BE49-F238E27FC236}">
                  <a16:creationId xmlns:a16="http://schemas.microsoft.com/office/drawing/2014/main" id="{9A430338-5A46-41F6-B926-BE36AD333171}"/>
                </a:ext>
              </a:extLst>
            </p:cNvPr>
            <p:cNvSpPr>
              <a:spLocks noChangeArrowheads="1"/>
            </p:cNvSpPr>
            <p:nvPr/>
          </p:nvSpPr>
          <p:spPr bwMode="auto">
            <a:xfrm>
              <a:off x="1022351" y="5116513"/>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3" name="Freeform 1064">
              <a:extLst>
                <a:ext uri="{FF2B5EF4-FFF2-40B4-BE49-F238E27FC236}">
                  <a16:creationId xmlns:a16="http://schemas.microsoft.com/office/drawing/2014/main" id="{8EDE10B6-FE73-4EE1-9BB0-F61D174CDCAA}"/>
                </a:ext>
              </a:extLst>
            </p:cNvPr>
            <p:cNvSpPr>
              <a:spLocks noEditPoints="1"/>
            </p:cNvSpPr>
            <p:nvPr/>
          </p:nvSpPr>
          <p:spPr bwMode="auto">
            <a:xfrm>
              <a:off x="960438" y="5241926"/>
              <a:ext cx="104775" cy="258763"/>
            </a:xfrm>
            <a:custGeom>
              <a:avLst/>
              <a:gdLst>
                <a:gd name="T0" fmla="*/ 10 w 66"/>
                <a:gd name="T1" fmla="*/ 46 h 163"/>
                <a:gd name="T2" fmla="*/ 18 w 66"/>
                <a:gd name="T3" fmla="*/ 62 h 163"/>
                <a:gd name="T4" fmla="*/ 22 w 66"/>
                <a:gd name="T5" fmla="*/ 73 h 163"/>
                <a:gd name="T6" fmla="*/ 19 w 66"/>
                <a:gd name="T7" fmla="*/ 76 h 163"/>
                <a:gd name="T8" fmla="*/ 19 w 66"/>
                <a:gd name="T9" fmla="*/ 79 h 163"/>
                <a:gd name="T10" fmla="*/ 26 w 66"/>
                <a:gd name="T11" fmla="*/ 88 h 163"/>
                <a:gd name="T12" fmla="*/ 38 w 66"/>
                <a:gd name="T13" fmla="*/ 107 h 163"/>
                <a:gd name="T14" fmla="*/ 55 w 66"/>
                <a:gd name="T15" fmla="*/ 135 h 163"/>
                <a:gd name="T16" fmla="*/ 61 w 66"/>
                <a:gd name="T17" fmla="*/ 152 h 163"/>
                <a:gd name="T18" fmla="*/ 61 w 66"/>
                <a:gd name="T19" fmla="*/ 159 h 163"/>
                <a:gd name="T20" fmla="*/ 63 w 66"/>
                <a:gd name="T21" fmla="*/ 163 h 163"/>
                <a:gd name="T22" fmla="*/ 61 w 66"/>
                <a:gd name="T23" fmla="*/ 161 h 163"/>
                <a:gd name="T24" fmla="*/ 60 w 66"/>
                <a:gd name="T25" fmla="*/ 157 h 163"/>
                <a:gd name="T26" fmla="*/ 57 w 66"/>
                <a:gd name="T27" fmla="*/ 155 h 163"/>
                <a:gd name="T28" fmla="*/ 55 w 66"/>
                <a:gd name="T29" fmla="*/ 151 h 163"/>
                <a:gd name="T30" fmla="*/ 51 w 66"/>
                <a:gd name="T31" fmla="*/ 149 h 163"/>
                <a:gd name="T32" fmla="*/ 50 w 66"/>
                <a:gd name="T33" fmla="*/ 145 h 163"/>
                <a:gd name="T34" fmla="*/ 47 w 66"/>
                <a:gd name="T35" fmla="*/ 141 h 163"/>
                <a:gd name="T36" fmla="*/ 45 w 66"/>
                <a:gd name="T37" fmla="*/ 139 h 163"/>
                <a:gd name="T38" fmla="*/ 44 w 66"/>
                <a:gd name="T39" fmla="*/ 135 h 163"/>
                <a:gd name="T40" fmla="*/ 41 w 66"/>
                <a:gd name="T41" fmla="*/ 133 h 163"/>
                <a:gd name="T42" fmla="*/ 39 w 66"/>
                <a:gd name="T43" fmla="*/ 129 h 163"/>
                <a:gd name="T44" fmla="*/ 38 w 66"/>
                <a:gd name="T45" fmla="*/ 126 h 163"/>
                <a:gd name="T46" fmla="*/ 35 w 66"/>
                <a:gd name="T47" fmla="*/ 121 h 163"/>
                <a:gd name="T48" fmla="*/ 34 w 66"/>
                <a:gd name="T49" fmla="*/ 119 h 163"/>
                <a:gd name="T50" fmla="*/ 32 w 66"/>
                <a:gd name="T51" fmla="*/ 115 h 163"/>
                <a:gd name="T52" fmla="*/ 29 w 66"/>
                <a:gd name="T53" fmla="*/ 111 h 163"/>
                <a:gd name="T54" fmla="*/ 28 w 66"/>
                <a:gd name="T55" fmla="*/ 107 h 163"/>
                <a:gd name="T56" fmla="*/ 26 w 66"/>
                <a:gd name="T57" fmla="*/ 105 h 163"/>
                <a:gd name="T58" fmla="*/ 26 w 66"/>
                <a:gd name="T59" fmla="*/ 101 h 163"/>
                <a:gd name="T60" fmla="*/ 23 w 66"/>
                <a:gd name="T61" fmla="*/ 98 h 163"/>
                <a:gd name="T62" fmla="*/ 22 w 66"/>
                <a:gd name="T63" fmla="*/ 94 h 163"/>
                <a:gd name="T64" fmla="*/ 19 w 66"/>
                <a:gd name="T65" fmla="*/ 89 h 163"/>
                <a:gd name="T66" fmla="*/ 19 w 66"/>
                <a:gd name="T67" fmla="*/ 88 h 163"/>
                <a:gd name="T68" fmla="*/ 18 w 66"/>
                <a:gd name="T69" fmla="*/ 83 h 163"/>
                <a:gd name="T70" fmla="*/ 16 w 66"/>
                <a:gd name="T71" fmla="*/ 79 h 163"/>
                <a:gd name="T72" fmla="*/ 13 w 66"/>
                <a:gd name="T73" fmla="*/ 76 h 163"/>
                <a:gd name="T74" fmla="*/ 13 w 66"/>
                <a:gd name="T75" fmla="*/ 72 h 163"/>
                <a:gd name="T76" fmla="*/ 12 w 66"/>
                <a:gd name="T77" fmla="*/ 67 h 163"/>
                <a:gd name="T78" fmla="*/ 12 w 66"/>
                <a:gd name="T79" fmla="*/ 63 h 163"/>
                <a:gd name="T80" fmla="*/ 10 w 66"/>
                <a:gd name="T81" fmla="*/ 60 h 163"/>
                <a:gd name="T82" fmla="*/ 10 w 66"/>
                <a:gd name="T83" fmla="*/ 57 h 163"/>
                <a:gd name="T84" fmla="*/ 7 w 66"/>
                <a:gd name="T85" fmla="*/ 54 h 163"/>
                <a:gd name="T86" fmla="*/ 7 w 66"/>
                <a:gd name="T87" fmla="*/ 50 h 163"/>
                <a:gd name="T88" fmla="*/ 6 w 66"/>
                <a:gd name="T89" fmla="*/ 46 h 163"/>
                <a:gd name="T90" fmla="*/ 6 w 66"/>
                <a:gd name="T91" fmla="*/ 41 h 163"/>
                <a:gd name="T92" fmla="*/ 6 w 66"/>
                <a:gd name="T93" fmla="*/ 38 h 163"/>
                <a:gd name="T94" fmla="*/ 4 w 66"/>
                <a:gd name="T95" fmla="*/ 34 h 163"/>
                <a:gd name="T96" fmla="*/ 4 w 66"/>
                <a:gd name="T97" fmla="*/ 30 h 163"/>
                <a:gd name="T98" fmla="*/ 4 w 66"/>
                <a:gd name="T99" fmla="*/ 26 h 163"/>
                <a:gd name="T100" fmla="*/ 2 w 66"/>
                <a:gd name="T101" fmla="*/ 22 h 163"/>
                <a:gd name="T102" fmla="*/ 2 w 66"/>
                <a:gd name="T103" fmla="*/ 18 h 163"/>
                <a:gd name="T104" fmla="*/ 2 w 66"/>
                <a:gd name="T105" fmla="*/ 15 h 163"/>
                <a:gd name="T106" fmla="*/ 2 w 66"/>
                <a:gd name="T107" fmla="*/ 10 h 163"/>
                <a:gd name="T108" fmla="*/ 0 w 66"/>
                <a:gd name="T109" fmla="*/ 6 h 163"/>
                <a:gd name="T110" fmla="*/ 0 w 66"/>
                <a:gd name="T111" fmla="*/ 2 h 163"/>
                <a:gd name="T112" fmla="*/ 2 w 66"/>
                <a:gd name="T113" fmla="*/ 12 h 163"/>
                <a:gd name="T114" fmla="*/ 4 w 66"/>
                <a:gd name="T115" fmla="*/ 16 h 163"/>
                <a:gd name="T116" fmla="*/ 6 w 66"/>
                <a:gd name="T117" fmla="*/ 22 h 163"/>
                <a:gd name="T118" fmla="*/ 23 w 66"/>
                <a:gd name="T119" fmla="*/ 82 h 163"/>
                <a:gd name="T120" fmla="*/ 22 w 66"/>
                <a:gd name="T121" fmla="*/ 8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 h="163">
                  <a:moveTo>
                    <a:pt x="7" y="30"/>
                  </a:moveTo>
                  <a:lnTo>
                    <a:pt x="7" y="32"/>
                  </a:lnTo>
                  <a:lnTo>
                    <a:pt x="7" y="34"/>
                  </a:lnTo>
                  <a:lnTo>
                    <a:pt x="7" y="35"/>
                  </a:lnTo>
                  <a:lnTo>
                    <a:pt x="7" y="35"/>
                  </a:lnTo>
                  <a:lnTo>
                    <a:pt x="7" y="40"/>
                  </a:lnTo>
                  <a:lnTo>
                    <a:pt x="7" y="44"/>
                  </a:lnTo>
                  <a:lnTo>
                    <a:pt x="10" y="46"/>
                  </a:lnTo>
                  <a:lnTo>
                    <a:pt x="12" y="48"/>
                  </a:lnTo>
                  <a:lnTo>
                    <a:pt x="12" y="50"/>
                  </a:lnTo>
                  <a:lnTo>
                    <a:pt x="13" y="51"/>
                  </a:lnTo>
                  <a:lnTo>
                    <a:pt x="13" y="54"/>
                  </a:lnTo>
                  <a:lnTo>
                    <a:pt x="16" y="56"/>
                  </a:lnTo>
                  <a:lnTo>
                    <a:pt x="16" y="57"/>
                  </a:lnTo>
                  <a:lnTo>
                    <a:pt x="18" y="60"/>
                  </a:lnTo>
                  <a:lnTo>
                    <a:pt x="18" y="62"/>
                  </a:lnTo>
                  <a:lnTo>
                    <a:pt x="19" y="60"/>
                  </a:lnTo>
                  <a:lnTo>
                    <a:pt x="19" y="60"/>
                  </a:lnTo>
                  <a:lnTo>
                    <a:pt x="19" y="60"/>
                  </a:lnTo>
                  <a:lnTo>
                    <a:pt x="19" y="62"/>
                  </a:lnTo>
                  <a:lnTo>
                    <a:pt x="19" y="63"/>
                  </a:lnTo>
                  <a:lnTo>
                    <a:pt x="22" y="69"/>
                  </a:lnTo>
                  <a:lnTo>
                    <a:pt x="22" y="69"/>
                  </a:lnTo>
                  <a:lnTo>
                    <a:pt x="22" y="73"/>
                  </a:lnTo>
                  <a:lnTo>
                    <a:pt x="22" y="76"/>
                  </a:lnTo>
                  <a:lnTo>
                    <a:pt x="22" y="73"/>
                  </a:lnTo>
                  <a:lnTo>
                    <a:pt x="22" y="76"/>
                  </a:lnTo>
                  <a:lnTo>
                    <a:pt x="19" y="73"/>
                  </a:lnTo>
                  <a:lnTo>
                    <a:pt x="19" y="73"/>
                  </a:lnTo>
                  <a:lnTo>
                    <a:pt x="19" y="76"/>
                  </a:lnTo>
                  <a:lnTo>
                    <a:pt x="19" y="73"/>
                  </a:lnTo>
                  <a:lnTo>
                    <a:pt x="19" y="76"/>
                  </a:lnTo>
                  <a:lnTo>
                    <a:pt x="22" y="78"/>
                  </a:lnTo>
                  <a:lnTo>
                    <a:pt x="22" y="79"/>
                  </a:lnTo>
                  <a:lnTo>
                    <a:pt x="22" y="79"/>
                  </a:lnTo>
                  <a:lnTo>
                    <a:pt x="22" y="79"/>
                  </a:lnTo>
                  <a:lnTo>
                    <a:pt x="22" y="82"/>
                  </a:lnTo>
                  <a:lnTo>
                    <a:pt x="22" y="82"/>
                  </a:lnTo>
                  <a:lnTo>
                    <a:pt x="22" y="82"/>
                  </a:lnTo>
                  <a:lnTo>
                    <a:pt x="19" y="79"/>
                  </a:lnTo>
                  <a:lnTo>
                    <a:pt x="22" y="82"/>
                  </a:lnTo>
                  <a:lnTo>
                    <a:pt x="22" y="82"/>
                  </a:lnTo>
                  <a:lnTo>
                    <a:pt x="22" y="82"/>
                  </a:lnTo>
                  <a:lnTo>
                    <a:pt x="22" y="83"/>
                  </a:lnTo>
                  <a:lnTo>
                    <a:pt x="23" y="83"/>
                  </a:lnTo>
                  <a:lnTo>
                    <a:pt x="26" y="88"/>
                  </a:lnTo>
                  <a:lnTo>
                    <a:pt x="26" y="88"/>
                  </a:lnTo>
                  <a:lnTo>
                    <a:pt x="26" y="88"/>
                  </a:lnTo>
                  <a:lnTo>
                    <a:pt x="26" y="88"/>
                  </a:lnTo>
                  <a:lnTo>
                    <a:pt x="28" y="89"/>
                  </a:lnTo>
                  <a:lnTo>
                    <a:pt x="29" y="94"/>
                  </a:lnTo>
                  <a:lnTo>
                    <a:pt x="32" y="95"/>
                  </a:lnTo>
                  <a:lnTo>
                    <a:pt x="34" y="101"/>
                  </a:lnTo>
                  <a:lnTo>
                    <a:pt x="35" y="101"/>
                  </a:lnTo>
                  <a:lnTo>
                    <a:pt x="35" y="104"/>
                  </a:lnTo>
                  <a:lnTo>
                    <a:pt x="38" y="107"/>
                  </a:lnTo>
                  <a:lnTo>
                    <a:pt x="38" y="107"/>
                  </a:lnTo>
                  <a:lnTo>
                    <a:pt x="39" y="111"/>
                  </a:lnTo>
                  <a:lnTo>
                    <a:pt x="44" y="115"/>
                  </a:lnTo>
                  <a:lnTo>
                    <a:pt x="45" y="119"/>
                  </a:lnTo>
                  <a:lnTo>
                    <a:pt x="47" y="121"/>
                  </a:lnTo>
                  <a:lnTo>
                    <a:pt x="51" y="127"/>
                  </a:lnTo>
                  <a:lnTo>
                    <a:pt x="54" y="132"/>
                  </a:lnTo>
                  <a:lnTo>
                    <a:pt x="55" y="135"/>
                  </a:lnTo>
                  <a:lnTo>
                    <a:pt x="57" y="137"/>
                  </a:lnTo>
                  <a:lnTo>
                    <a:pt x="60" y="139"/>
                  </a:lnTo>
                  <a:lnTo>
                    <a:pt x="61" y="141"/>
                  </a:lnTo>
                  <a:lnTo>
                    <a:pt x="61" y="143"/>
                  </a:lnTo>
                  <a:lnTo>
                    <a:pt x="66" y="149"/>
                  </a:lnTo>
                  <a:lnTo>
                    <a:pt x="66" y="151"/>
                  </a:lnTo>
                  <a:lnTo>
                    <a:pt x="66" y="152"/>
                  </a:lnTo>
                  <a:lnTo>
                    <a:pt x="61" y="152"/>
                  </a:lnTo>
                  <a:lnTo>
                    <a:pt x="61" y="151"/>
                  </a:lnTo>
                  <a:lnTo>
                    <a:pt x="60" y="152"/>
                  </a:lnTo>
                  <a:lnTo>
                    <a:pt x="60" y="152"/>
                  </a:lnTo>
                  <a:lnTo>
                    <a:pt x="57" y="151"/>
                  </a:lnTo>
                  <a:lnTo>
                    <a:pt x="57" y="151"/>
                  </a:lnTo>
                  <a:lnTo>
                    <a:pt x="60" y="152"/>
                  </a:lnTo>
                  <a:lnTo>
                    <a:pt x="60" y="155"/>
                  </a:lnTo>
                  <a:lnTo>
                    <a:pt x="61" y="159"/>
                  </a:lnTo>
                  <a:lnTo>
                    <a:pt x="61" y="161"/>
                  </a:lnTo>
                  <a:lnTo>
                    <a:pt x="63" y="161"/>
                  </a:lnTo>
                  <a:lnTo>
                    <a:pt x="61" y="161"/>
                  </a:lnTo>
                  <a:lnTo>
                    <a:pt x="63" y="161"/>
                  </a:lnTo>
                  <a:lnTo>
                    <a:pt x="63" y="163"/>
                  </a:lnTo>
                  <a:lnTo>
                    <a:pt x="63" y="163"/>
                  </a:lnTo>
                  <a:lnTo>
                    <a:pt x="63" y="163"/>
                  </a:lnTo>
                  <a:lnTo>
                    <a:pt x="63" y="163"/>
                  </a:lnTo>
                  <a:lnTo>
                    <a:pt x="63" y="163"/>
                  </a:lnTo>
                  <a:lnTo>
                    <a:pt x="63" y="163"/>
                  </a:lnTo>
                  <a:lnTo>
                    <a:pt x="63" y="163"/>
                  </a:lnTo>
                  <a:lnTo>
                    <a:pt x="63" y="163"/>
                  </a:lnTo>
                  <a:lnTo>
                    <a:pt x="63" y="163"/>
                  </a:lnTo>
                  <a:lnTo>
                    <a:pt x="61" y="161"/>
                  </a:lnTo>
                  <a:lnTo>
                    <a:pt x="61" y="161"/>
                  </a:lnTo>
                  <a:lnTo>
                    <a:pt x="61" y="161"/>
                  </a:lnTo>
                  <a:lnTo>
                    <a:pt x="61" y="161"/>
                  </a:lnTo>
                  <a:lnTo>
                    <a:pt x="61" y="161"/>
                  </a:lnTo>
                  <a:lnTo>
                    <a:pt x="61" y="159"/>
                  </a:lnTo>
                  <a:lnTo>
                    <a:pt x="61" y="159"/>
                  </a:lnTo>
                  <a:lnTo>
                    <a:pt x="60" y="159"/>
                  </a:lnTo>
                  <a:lnTo>
                    <a:pt x="60" y="159"/>
                  </a:lnTo>
                  <a:lnTo>
                    <a:pt x="60" y="159"/>
                  </a:lnTo>
                  <a:lnTo>
                    <a:pt x="60" y="157"/>
                  </a:lnTo>
                  <a:lnTo>
                    <a:pt x="60" y="157"/>
                  </a:lnTo>
                  <a:lnTo>
                    <a:pt x="60" y="157"/>
                  </a:lnTo>
                  <a:lnTo>
                    <a:pt x="57" y="157"/>
                  </a:lnTo>
                  <a:lnTo>
                    <a:pt x="57" y="157"/>
                  </a:lnTo>
                  <a:lnTo>
                    <a:pt x="57" y="157"/>
                  </a:lnTo>
                  <a:lnTo>
                    <a:pt x="57" y="155"/>
                  </a:lnTo>
                  <a:lnTo>
                    <a:pt x="57" y="155"/>
                  </a:lnTo>
                  <a:lnTo>
                    <a:pt x="57" y="155"/>
                  </a:lnTo>
                  <a:lnTo>
                    <a:pt x="57" y="155"/>
                  </a:lnTo>
                  <a:lnTo>
                    <a:pt x="55" y="152"/>
                  </a:lnTo>
                  <a:lnTo>
                    <a:pt x="55" y="152"/>
                  </a:lnTo>
                  <a:lnTo>
                    <a:pt x="55" y="152"/>
                  </a:lnTo>
                  <a:lnTo>
                    <a:pt x="55" y="152"/>
                  </a:lnTo>
                  <a:lnTo>
                    <a:pt x="55" y="152"/>
                  </a:lnTo>
                  <a:lnTo>
                    <a:pt x="55" y="151"/>
                  </a:lnTo>
                  <a:lnTo>
                    <a:pt x="55" y="151"/>
                  </a:lnTo>
                  <a:lnTo>
                    <a:pt x="54" y="151"/>
                  </a:lnTo>
                  <a:lnTo>
                    <a:pt x="54" y="151"/>
                  </a:lnTo>
                  <a:lnTo>
                    <a:pt x="54" y="151"/>
                  </a:lnTo>
                  <a:lnTo>
                    <a:pt x="54" y="151"/>
                  </a:lnTo>
                  <a:lnTo>
                    <a:pt x="54" y="149"/>
                  </a:lnTo>
                  <a:lnTo>
                    <a:pt x="54" y="149"/>
                  </a:lnTo>
                  <a:lnTo>
                    <a:pt x="54" y="149"/>
                  </a:lnTo>
                  <a:lnTo>
                    <a:pt x="51" y="149"/>
                  </a:lnTo>
                  <a:lnTo>
                    <a:pt x="51" y="149"/>
                  </a:lnTo>
                  <a:lnTo>
                    <a:pt x="51" y="148"/>
                  </a:lnTo>
                  <a:lnTo>
                    <a:pt x="51" y="148"/>
                  </a:lnTo>
                  <a:lnTo>
                    <a:pt x="51" y="148"/>
                  </a:lnTo>
                  <a:lnTo>
                    <a:pt x="51" y="148"/>
                  </a:lnTo>
                  <a:lnTo>
                    <a:pt x="50" y="145"/>
                  </a:lnTo>
                  <a:lnTo>
                    <a:pt x="50" y="145"/>
                  </a:lnTo>
                  <a:lnTo>
                    <a:pt x="50" y="145"/>
                  </a:lnTo>
                  <a:lnTo>
                    <a:pt x="50" y="145"/>
                  </a:lnTo>
                  <a:lnTo>
                    <a:pt x="50" y="145"/>
                  </a:lnTo>
                  <a:lnTo>
                    <a:pt x="50" y="145"/>
                  </a:lnTo>
                  <a:lnTo>
                    <a:pt x="50" y="143"/>
                  </a:lnTo>
                  <a:lnTo>
                    <a:pt x="50" y="143"/>
                  </a:lnTo>
                  <a:lnTo>
                    <a:pt x="47" y="143"/>
                  </a:lnTo>
                  <a:lnTo>
                    <a:pt x="47" y="143"/>
                  </a:lnTo>
                  <a:lnTo>
                    <a:pt x="47" y="141"/>
                  </a:lnTo>
                  <a:lnTo>
                    <a:pt x="47" y="141"/>
                  </a:lnTo>
                  <a:lnTo>
                    <a:pt x="47" y="141"/>
                  </a:lnTo>
                  <a:lnTo>
                    <a:pt x="47" y="141"/>
                  </a:lnTo>
                  <a:lnTo>
                    <a:pt x="47" y="141"/>
                  </a:lnTo>
                  <a:lnTo>
                    <a:pt x="45" y="139"/>
                  </a:lnTo>
                  <a:lnTo>
                    <a:pt x="45" y="139"/>
                  </a:lnTo>
                  <a:lnTo>
                    <a:pt x="45" y="139"/>
                  </a:lnTo>
                  <a:lnTo>
                    <a:pt x="45" y="139"/>
                  </a:lnTo>
                  <a:lnTo>
                    <a:pt x="45" y="139"/>
                  </a:lnTo>
                  <a:lnTo>
                    <a:pt x="45" y="137"/>
                  </a:lnTo>
                  <a:lnTo>
                    <a:pt x="45" y="137"/>
                  </a:lnTo>
                  <a:lnTo>
                    <a:pt x="44" y="137"/>
                  </a:lnTo>
                  <a:lnTo>
                    <a:pt x="44" y="137"/>
                  </a:lnTo>
                  <a:lnTo>
                    <a:pt x="44" y="137"/>
                  </a:lnTo>
                  <a:lnTo>
                    <a:pt x="44" y="135"/>
                  </a:lnTo>
                  <a:lnTo>
                    <a:pt x="44" y="135"/>
                  </a:lnTo>
                  <a:lnTo>
                    <a:pt x="44" y="135"/>
                  </a:lnTo>
                  <a:lnTo>
                    <a:pt x="44" y="135"/>
                  </a:lnTo>
                  <a:lnTo>
                    <a:pt x="44" y="133"/>
                  </a:lnTo>
                  <a:lnTo>
                    <a:pt x="41" y="133"/>
                  </a:lnTo>
                  <a:lnTo>
                    <a:pt x="41" y="133"/>
                  </a:lnTo>
                  <a:lnTo>
                    <a:pt x="41" y="133"/>
                  </a:lnTo>
                  <a:lnTo>
                    <a:pt x="41" y="133"/>
                  </a:lnTo>
                  <a:lnTo>
                    <a:pt x="41" y="133"/>
                  </a:lnTo>
                  <a:lnTo>
                    <a:pt x="41" y="132"/>
                  </a:lnTo>
                  <a:lnTo>
                    <a:pt x="41" y="132"/>
                  </a:lnTo>
                  <a:lnTo>
                    <a:pt x="41" y="132"/>
                  </a:lnTo>
                  <a:lnTo>
                    <a:pt x="39" y="132"/>
                  </a:lnTo>
                  <a:lnTo>
                    <a:pt x="39" y="129"/>
                  </a:lnTo>
                  <a:lnTo>
                    <a:pt x="39" y="129"/>
                  </a:lnTo>
                  <a:lnTo>
                    <a:pt x="39" y="129"/>
                  </a:lnTo>
                  <a:lnTo>
                    <a:pt x="39" y="129"/>
                  </a:lnTo>
                  <a:lnTo>
                    <a:pt x="39" y="129"/>
                  </a:lnTo>
                  <a:lnTo>
                    <a:pt x="39" y="127"/>
                  </a:lnTo>
                  <a:lnTo>
                    <a:pt x="38" y="127"/>
                  </a:lnTo>
                  <a:lnTo>
                    <a:pt x="38" y="127"/>
                  </a:lnTo>
                  <a:lnTo>
                    <a:pt x="38" y="127"/>
                  </a:lnTo>
                  <a:lnTo>
                    <a:pt x="38" y="127"/>
                  </a:lnTo>
                  <a:lnTo>
                    <a:pt x="38" y="126"/>
                  </a:lnTo>
                  <a:lnTo>
                    <a:pt x="38" y="126"/>
                  </a:lnTo>
                  <a:lnTo>
                    <a:pt x="38" y="126"/>
                  </a:lnTo>
                  <a:lnTo>
                    <a:pt x="38" y="126"/>
                  </a:lnTo>
                  <a:lnTo>
                    <a:pt x="38" y="123"/>
                  </a:lnTo>
                  <a:lnTo>
                    <a:pt x="35" y="123"/>
                  </a:lnTo>
                  <a:lnTo>
                    <a:pt x="35" y="123"/>
                  </a:lnTo>
                  <a:lnTo>
                    <a:pt x="35" y="123"/>
                  </a:lnTo>
                  <a:lnTo>
                    <a:pt x="35" y="123"/>
                  </a:lnTo>
                  <a:lnTo>
                    <a:pt x="35" y="121"/>
                  </a:lnTo>
                  <a:lnTo>
                    <a:pt x="35" y="121"/>
                  </a:lnTo>
                  <a:lnTo>
                    <a:pt x="35" y="121"/>
                  </a:lnTo>
                  <a:lnTo>
                    <a:pt x="35" y="121"/>
                  </a:lnTo>
                  <a:lnTo>
                    <a:pt x="34" y="121"/>
                  </a:lnTo>
                  <a:lnTo>
                    <a:pt x="34" y="119"/>
                  </a:lnTo>
                  <a:lnTo>
                    <a:pt x="34" y="119"/>
                  </a:lnTo>
                  <a:lnTo>
                    <a:pt x="34" y="119"/>
                  </a:lnTo>
                  <a:lnTo>
                    <a:pt x="34" y="119"/>
                  </a:lnTo>
                  <a:lnTo>
                    <a:pt x="34" y="117"/>
                  </a:lnTo>
                  <a:lnTo>
                    <a:pt x="34" y="117"/>
                  </a:lnTo>
                  <a:lnTo>
                    <a:pt x="34" y="117"/>
                  </a:lnTo>
                  <a:lnTo>
                    <a:pt x="32" y="117"/>
                  </a:lnTo>
                  <a:lnTo>
                    <a:pt x="32" y="115"/>
                  </a:lnTo>
                  <a:lnTo>
                    <a:pt x="32" y="115"/>
                  </a:lnTo>
                  <a:lnTo>
                    <a:pt x="32" y="115"/>
                  </a:lnTo>
                  <a:lnTo>
                    <a:pt x="32" y="115"/>
                  </a:lnTo>
                  <a:lnTo>
                    <a:pt x="32" y="115"/>
                  </a:lnTo>
                  <a:lnTo>
                    <a:pt x="32" y="113"/>
                  </a:lnTo>
                  <a:lnTo>
                    <a:pt x="32" y="113"/>
                  </a:lnTo>
                  <a:lnTo>
                    <a:pt x="32" y="113"/>
                  </a:lnTo>
                  <a:lnTo>
                    <a:pt x="32" y="113"/>
                  </a:lnTo>
                  <a:lnTo>
                    <a:pt x="29" y="113"/>
                  </a:lnTo>
                  <a:lnTo>
                    <a:pt x="29" y="111"/>
                  </a:lnTo>
                  <a:lnTo>
                    <a:pt x="29" y="111"/>
                  </a:lnTo>
                  <a:lnTo>
                    <a:pt x="29" y="111"/>
                  </a:lnTo>
                  <a:lnTo>
                    <a:pt x="29" y="111"/>
                  </a:lnTo>
                  <a:lnTo>
                    <a:pt x="29" y="110"/>
                  </a:lnTo>
                  <a:lnTo>
                    <a:pt x="29" y="110"/>
                  </a:lnTo>
                  <a:lnTo>
                    <a:pt x="29" y="110"/>
                  </a:lnTo>
                  <a:lnTo>
                    <a:pt x="28" y="110"/>
                  </a:lnTo>
                  <a:lnTo>
                    <a:pt x="28" y="110"/>
                  </a:lnTo>
                  <a:lnTo>
                    <a:pt x="28" y="107"/>
                  </a:lnTo>
                  <a:lnTo>
                    <a:pt x="28" y="107"/>
                  </a:lnTo>
                  <a:lnTo>
                    <a:pt x="28" y="107"/>
                  </a:lnTo>
                  <a:lnTo>
                    <a:pt x="28" y="107"/>
                  </a:lnTo>
                  <a:lnTo>
                    <a:pt x="28" y="105"/>
                  </a:lnTo>
                  <a:lnTo>
                    <a:pt x="28" y="105"/>
                  </a:lnTo>
                  <a:lnTo>
                    <a:pt x="28" y="105"/>
                  </a:lnTo>
                  <a:lnTo>
                    <a:pt x="26" y="105"/>
                  </a:lnTo>
                  <a:lnTo>
                    <a:pt x="26" y="105"/>
                  </a:lnTo>
                  <a:lnTo>
                    <a:pt x="26" y="104"/>
                  </a:lnTo>
                  <a:lnTo>
                    <a:pt x="26" y="104"/>
                  </a:lnTo>
                  <a:lnTo>
                    <a:pt x="26" y="104"/>
                  </a:lnTo>
                  <a:lnTo>
                    <a:pt x="26" y="104"/>
                  </a:lnTo>
                  <a:lnTo>
                    <a:pt x="26" y="101"/>
                  </a:lnTo>
                  <a:lnTo>
                    <a:pt x="26" y="101"/>
                  </a:lnTo>
                  <a:lnTo>
                    <a:pt x="26" y="101"/>
                  </a:lnTo>
                  <a:lnTo>
                    <a:pt x="26" y="101"/>
                  </a:lnTo>
                  <a:lnTo>
                    <a:pt x="26" y="101"/>
                  </a:lnTo>
                  <a:lnTo>
                    <a:pt x="23" y="99"/>
                  </a:lnTo>
                  <a:lnTo>
                    <a:pt x="23" y="99"/>
                  </a:lnTo>
                  <a:lnTo>
                    <a:pt x="23" y="99"/>
                  </a:lnTo>
                  <a:lnTo>
                    <a:pt x="23" y="99"/>
                  </a:lnTo>
                  <a:lnTo>
                    <a:pt x="23" y="98"/>
                  </a:lnTo>
                  <a:lnTo>
                    <a:pt x="23" y="98"/>
                  </a:lnTo>
                  <a:lnTo>
                    <a:pt x="23" y="98"/>
                  </a:lnTo>
                  <a:lnTo>
                    <a:pt x="23" y="98"/>
                  </a:lnTo>
                  <a:lnTo>
                    <a:pt x="23" y="98"/>
                  </a:lnTo>
                  <a:lnTo>
                    <a:pt x="23" y="95"/>
                  </a:lnTo>
                  <a:lnTo>
                    <a:pt x="22" y="95"/>
                  </a:lnTo>
                  <a:lnTo>
                    <a:pt x="22" y="95"/>
                  </a:lnTo>
                  <a:lnTo>
                    <a:pt x="22" y="95"/>
                  </a:lnTo>
                  <a:lnTo>
                    <a:pt x="22" y="94"/>
                  </a:lnTo>
                  <a:lnTo>
                    <a:pt x="22" y="94"/>
                  </a:lnTo>
                  <a:lnTo>
                    <a:pt x="22" y="94"/>
                  </a:lnTo>
                  <a:lnTo>
                    <a:pt x="22" y="94"/>
                  </a:lnTo>
                  <a:lnTo>
                    <a:pt x="22" y="94"/>
                  </a:lnTo>
                  <a:lnTo>
                    <a:pt x="22" y="91"/>
                  </a:lnTo>
                  <a:lnTo>
                    <a:pt x="22" y="91"/>
                  </a:lnTo>
                  <a:lnTo>
                    <a:pt x="19" y="91"/>
                  </a:lnTo>
                  <a:lnTo>
                    <a:pt x="19" y="91"/>
                  </a:lnTo>
                  <a:lnTo>
                    <a:pt x="19" y="89"/>
                  </a:lnTo>
                  <a:lnTo>
                    <a:pt x="19" y="89"/>
                  </a:lnTo>
                  <a:lnTo>
                    <a:pt x="19" y="89"/>
                  </a:lnTo>
                  <a:lnTo>
                    <a:pt x="19" y="89"/>
                  </a:lnTo>
                  <a:lnTo>
                    <a:pt x="19" y="88"/>
                  </a:lnTo>
                  <a:lnTo>
                    <a:pt x="19" y="88"/>
                  </a:lnTo>
                  <a:lnTo>
                    <a:pt x="19" y="88"/>
                  </a:lnTo>
                  <a:lnTo>
                    <a:pt x="19" y="88"/>
                  </a:lnTo>
                  <a:lnTo>
                    <a:pt x="19" y="88"/>
                  </a:lnTo>
                  <a:lnTo>
                    <a:pt x="18" y="85"/>
                  </a:lnTo>
                  <a:lnTo>
                    <a:pt x="18" y="85"/>
                  </a:lnTo>
                  <a:lnTo>
                    <a:pt x="18" y="85"/>
                  </a:lnTo>
                  <a:lnTo>
                    <a:pt x="18" y="85"/>
                  </a:lnTo>
                  <a:lnTo>
                    <a:pt x="18" y="83"/>
                  </a:lnTo>
                  <a:lnTo>
                    <a:pt x="18" y="83"/>
                  </a:lnTo>
                  <a:lnTo>
                    <a:pt x="18" y="83"/>
                  </a:lnTo>
                  <a:lnTo>
                    <a:pt x="18" y="83"/>
                  </a:lnTo>
                  <a:lnTo>
                    <a:pt x="18" y="82"/>
                  </a:lnTo>
                  <a:lnTo>
                    <a:pt x="18" y="82"/>
                  </a:lnTo>
                  <a:lnTo>
                    <a:pt x="18" y="82"/>
                  </a:lnTo>
                  <a:lnTo>
                    <a:pt x="18" y="82"/>
                  </a:lnTo>
                  <a:lnTo>
                    <a:pt x="16" y="82"/>
                  </a:lnTo>
                  <a:lnTo>
                    <a:pt x="16" y="79"/>
                  </a:lnTo>
                  <a:lnTo>
                    <a:pt x="16" y="79"/>
                  </a:lnTo>
                  <a:lnTo>
                    <a:pt x="16" y="79"/>
                  </a:lnTo>
                  <a:lnTo>
                    <a:pt x="16" y="79"/>
                  </a:lnTo>
                  <a:lnTo>
                    <a:pt x="16" y="78"/>
                  </a:lnTo>
                  <a:lnTo>
                    <a:pt x="16" y="78"/>
                  </a:lnTo>
                  <a:lnTo>
                    <a:pt x="16" y="78"/>
                  </a:lnTo>
                  <a:lnTo>
                    <a:pt x="16" y="78"/>
                  </a:lnTo>
                  <a:lnTo>
                    <a:pt x="16" y="76"/>
                  </a:lnTo>
                  <a:lnTo>
                    <a:pt x="16" y="76"/>
                  </a:lnTo>
                  <a:lnTo>
                    <a:pt x="13" y="76"/>
                  </a:lnTo>
                  <a:lnTo>
                    <a:pt x="13" y="76"/>
                  </a:lnTo>
                  <a:lnTo>
                    <a:pt x="13" y="76"/>
                  </a:lnTo>
                  <a:lnTo>
                    <a:pt x="13" y="73"/>
                  </a:lnTo>
                  <a:lnTo>
                    <a:pt x="13" y="73"/>
                  </a:lnTo>
                  <a:lnTo>
                    <a:pt x="13" y="73"/>
                  </a:lnTo>
                  <a:lnTo>
                    <a:pt x="13" y="73"/>
                  </a:lnTo>
                  <a:lnTo>
                    <a:pt x="13" y="72"/>
                  </a:lnTo>
                  <a:lnTo>
                    <a:pt x="13" y="72"/>
                  </a:lnTo>
                  <a:lnTo>
                    <a:pt x="13" y="72"/>
                  </a:lnTo>
                  <a:lnTo>
                    <a:pt x="13" y="72"/>
                  </a:lnTo>
                  <a:lnTo>
                    <a:pt x="13" y="69"/>
                  </a:lnTo>
                  <a:lnTo>
                    <a:pt x="13" y="69"/>
                  </a:lnTo>
                  <a:lnTo>
                    <a:pt x="13" y="69"/>
                  </a:lnTo>
                  <a:lnTo>
                    <a:pt x="13" y="69"/>
                  </a:lnTo>
                  <a:lnTo>
                    <a:pt x="12" y="67"/>
                  </a:lnTo>
                  <a:lnTo>
                    <a:pt x="12" y="67"/>
                  </a:lnTo>
                  <a:lnTo>
                    <a:pt x="12" y="67"/>
                  </a:lnTo>
                  <a:lnTo>
                    <a:pt x="12" y="67"/>
                  </a:lnTo>
                  <a:lnTo>
                    <a:pt x="12" y="66"/>
                  </a:lnTo>
                  <a:lnTo>
                    <a:pt x="12" y="66"/>
                  </a:lnTo>
                  <a:lnTo>
                    <a:pt x="12" y="66"/>
                  </a:lnTo>
                  <a:lnTo>
                    <a:pt x="12" y="66"/>
                  </a:lnTo>
                  <a:lnTo>
                    <a:pt x="12" y="63"/>
                  </a:lnTo>
                  <a:lnTo>
                    <a:pt x="12" y="63"/>
                  </a:lnTo>
                  <a:lnTo>
                    <a:pt x="12" y="63"/>
                  </a:lnTo>
                  <a:lnTo>
                    <a:pt x="12" y="63"/>
                  </a:lnTo>
                  <a:lnTo>
                    <a:pt x="12" y="63"/>
                  </a:lnTo>
                  <a:lnTo>
                    <a:pt x="10" y="62"/>
                  </a:lnTo>
                  <a:lnTo>
                    <a:pt x="10" y="62"/>
                  </a:lnTo>
                  <a:lnTo>
                    <a:pt x="10" y="62"/>
                  </a:lnTo>
                  <a:lnTo>
                    <a:pt x="10" y="62"/>
                  </a:lnTo>
                  <a:lnTo>
                    <a:pt x="10" y="60"/>
                  </a:lnTo>
                  <a:lnTo>
                    <a:pt x="10" y="60"/>
                  </a:lnTo>
                  <a:lnTo>
                    <a:pt x="10" y="60"/>
                  </a:lnTo>
                  <a:lnTo>
                    <a:pt x="10" y="60"/>
                  </a:lnTo>
                  <a:lnTo>
                    <a:pt x="10" y="57"/>
                  </a:lnTo>
                  <a:lnTo>
                    <a:pt x="10" y="57"/>
                  </a:lnTo>
                  <a:lnTo>
                    <a:pt x="10" y="57"/>
                  </a:lnTo>
                  <a:lnTo>
                    <a:pt x="10" y="57"/>
                  </a:lnTo>
                  <a:lnTo>
                    <a:pt x="10" y="57"/>
                  </a:lnTo>
                  <a:lnTo>
                    <a:pt x="10" y="56"/>
                  </a:lnTo>
                  <a:lnTo>
                    <a:pt x="10" y="56"/>
                  </a:lnTo>
                  <a:lnTo>
                    <a:pt x="7" y="56"/>
                  </a:lnTo>
                  <a:lnTo>
                    <a:pt x="7" y="56"/>
                  </a:lnTo>
                  <a:lnTo>
                    <a:pt x="7" y="54"/>
                  </a:lnTo>
                  <a:lnTo>
                    <a:pt x="7" y="54"/>
                  </a:lnTo>
                  <a:lnTo>
                    <a:pt x="7" y="54"/>
                  </a:lnTo>
                  <a:lnTo>
                    <a:pt x="7" y="54"/>
                  </a:lnTo>
                  <a:lnTo>
                    <a:pt x="7" y="51"/>
                  </a:lnTo>
                  <a:lnTo>
                    <a:pt x="7" y="51"/>
                  </a:lnTo>
                  <a:lnTo>
                    <a:pt x="7" y="51"/>
                  </a:lnTo>
                  <a:lnTo>
                    <a:pt x="7" y="51"/>
                  </a:lnTo>
                  <a:lnTo>
                    <a:pt x="7" y="50"/>
                  </a:lnTo>
                  <a:lnTo>
                    <a:pt x="7" y="50"/>
                  </a:lnTo>
                  <a:lnTo>
                    <a:pt x="7" y="50"/>
                  </a:lnTo>
                  <a:lnTo>
                    <a:pt x="7" y="50"/>
                  </a:lnTo>
                  <a:lnTo>
                    <a:pt x="7" y="48"/>
                  </a:lnTo>
                  <a:lnTo>
                    <a:pt x="7" y="48"/>
                  </a:lnTo>
                  <a:lnTo>
                    <a:pt x="7" y="48"/>
                  </a:lnTo>
                  <a:lnTo>
                    <a:pt x="7" y="48"/>
                  </a:lnTo>
                  <a:lnTo>
                    <a:pt x="7" y="46"/>
                  </a:lnTo>
                  <a:lnTo>
                    <a:pt x="6" y="46"/>
                  </a:lnTo>
                  <a:lnTo>
                    <a:pt x="6" y="46"/>
                  </a:lnTo>
                  <a:lnTo>
                    <a:pt x="6" y="46"/>
                  </a:lnTo>
                  <a:lnTo>
                    <a:pt x="6" y="46"/>
                  </a:lnTo>
                  <a:lnTo>
                    <a:pt x="6" y="44"/>
                  </a:lnTo>
                  <a:lnTo>
                    <a:pt x="6" y="44"/>
                  </a:lnTo>
                  <a:lnTo>
                    <a:pt x="6" y="44"/>
                  </a:lnTo>
                  <a:lnTo>
                    <a:pt x="6" y="44"/>
                  </a:lnTo>
                  <a:lnTo>
                    <a:pt x="6" y="41"/>
                  </a:lnTo>
                  <a:lnTo>
                    <a:pt x="6" y="41"/>
                  </a:lnTo>
                  <a:lnTo>
                    <a:pt x="6" y="41"/>
                  </a:lnTo>
                  <a:lnTo>
                    <a:pt x="6" y="40"/>
                  </a:lnTo>
                  <a:lnTo>
                    <a:pt x="6" y="40"/>
                  </a:lnTo>
                  <a:lnTo>
                    <a:pt x="6" y="40"/>
                  </a:lnTo>
                  <a:lnTo>
                    <a:pt x="6" y="40"/>
                  </a:lnTo>
                  <a:lnTo>
                    <a:pt x="6" y="40"/>
                  </a:lnTo>
                  <a:lnTo>
                    <a:pt x="6" y="38"/>
                  </a:lnTo>
                  <a:lnTo>
                    <a:pt x="6" y="38"/>
                  </a:lnTo>
                  <a:lnTo>
                    <a:pt x="6" y="38"/>
                  </a:lnTo>
                  <a:lnTo>
                    <a:pt x="4" y="38"/>
                  </a:lnTo>
                  <a:lnTo>
                    <a:pt x="4" y="35"/>
                  </a:lnTo>
                  <a:lnTo>
                    <a:pt x="4" y="35"/>
                  </a:lnTo>
                  <a:lnTo>
                    <a:pt x="4" y="35"/>
                  </a:lnTo>
                  <a:lnTo>
                    <a:pt x="4" y="35"/>
                  </a:lnTo>
                  <a:lnTo>
                    <a:pt x="4" y="34"/>
                  </a:lnTo>
                  <a:lnTo>
                    <a:pt x="4" y="34"/>
                  </a:lnTo>
                  <a:lnTo>
                    <a:pt x="4" y="34"/>
                  </a:lnTo>
                  <a:lnTo>
                    <a:pt x="4" y="34"/>
                  </a:lnTo>
                  <a:lnTo>
                    <a:pt x="4" y="32"/>
                  </a:lnTo>
                  <a:lnTo>
                    <a:pt x="4" y="32"/>
                  </a:lnTo>
                  <a:lnTo>
                    <a:pt x="4" y="32"/>
                  </a:lnTo>
                  <a:lnTo>
                    <a:pt x="4" y="32"/>
                  </a:lnTo>
                  <a:lnTo>
                    <a:pt x="4" y="30"/>
                  </a:lnTo>
                  <a:lnTo>
                    <a:pt x="4" y="30"/>
                  </a:lnTo>
                  <a:lnTo>
                    <a:pt x="4" y="30"/>
                  </a:lnTo>
                  <a:lnTo>
                    <a:pt x="4" y="30"/>
                  </a:lnTo>
                  <a:lnTo>
                    <a:pt x="4" y="28"/>
                  </a:lnTo>
                  <a:lnTo>
                    <a:pt x="4" y="28"/>
                  </a:lnTo>
                  <a:lnTo>
                    <a:pt x="4" y="28"/>
                  </a:lnTo>
                  <a:lnTo>
                    <a:pt x="4" y="28"/>
                  </a:lnTo>
                  <a:lnTo>
                    <a:pt x="4" y="28"/>
                  </a:lnTo>
                  <a:lnTo>
                    <a:pt x="4" y="26"/>
                  </a:lnTo>
                  <a:lnTo>
                    <a:pt x="4" y="26"/>
                  </a:lnTo>
                  <a:lnTo>
                    <a:pt x="4" y="26"/>
                  </a:lnTo>
                  <a:lnTo>
                    <a:pt x="4" y="26"/>
                  </a:lnTo>
                  <a:lnTo>
                    <a:pt x="4" y="24"/>
                  </a:lnTo>
                  <a:lnTo>
                    <a:pt x="2" y="24"/>
                  </a:lnTo>
                  <a:lnTo>
                    <a:pt x="2" y="24"/>
                  </a:lnTo>
                  <a:lnTo>
                    <a:pt x="2" y="22"/>
                  </a:lnTo>
                  <a:lnTo>
                    <a:pt x="2" y="22"/>
                  </a:lnTo>
                  <a:lnTo>
                    <a:pt x="2" y="22"/>
                  </a:lnTo>
                  <a:lnTo>
                    <a:pt x="2" y="22"/>
                  </a:lnTo>
                  <a:lnTo>
                    <a:pt x="2" y="22"/>
                  </a:lnTo>
                  <a:lnTo>
                    <a:pt x="2" y="19"/>
                  </a:lnTo>
                  <a:lnTo>
                    <a:pt x="2" y="19"/>
                  </a:lnTo>
                  <a:lnTo>
                    <a:pt x="2" y="19"/>
                  </a:lnTo>
                  <a:lnTo>
                    <a:pt x="2" y="19"/>
                  </a:lnTo>
                  <a:lnTo>
                    <a:pt x="2" y="18"/>
                  </a:lnTo>
                  <a:lnTo>
                    <a:pt x="2" y="18"/>
                  </a:lnTo>
                  <a:lnTo>
                    <a:pt x="2" y="18"/>
                  </a:lnTo>
                  <a:lnTo>
                    <a:pt x="2" y="18"/>
                  </a:lnTo>
                  <a:lnTo>
                    <a:pt x="2" y="16"/>
                  </a:lnTo>
                  <a:lnTo>
                    <a:pt x="2" y="16"/>
                  </a:lnTo>
                  <a:lnTo>
                    <a:pt x="2" y="16"/>
                  </a:lnTo>
                  <a:lnTo>
                    <a:pt x="2" y="16"/>
                  </a:lnTo>
                  <a:lnTo>
                    <a:pt x="2" y="15"/>
                  </a:lnTo>
                  <a:lnTo>
                    <a:pt x="2" y="15"/>
                  </a:lnTo>
                  <a:lnTo>
                    <a:pt x="2" y="15"/>
                  </a:lnTo>
                  <a:lnTo>
                    <a:pt x="2" y="15"/>
                  </a:lnTo>
                  <a:lnTo>
                    <a:pt x="2" y="12"/>
                  </a:lnTo>
                  <a:lnTo>
                    <a:pt x="2" y="12"/>
                  </a:lnTo>
                  <a:lnTo>
                    <a:pt x="2" y="12"/>
                  </a:lnTo>
                  <a:lnTo>
                    <a:pt x="2" y="12"/>
                  </a:lnTo>
                  <a:lnTo>
                    <a:pt x="2" y="10"/>
                  </a:lnTo>
                  <a:lnTo>
                    <a:pt x="2" y="10"/>
                  </a:lnTo>
                  <a:lnTo>
                    <a:pt x="2" y="10"/>
                  </a:lnTo>
                  <a:lnTo>
                    <a:pt x="2" y="10"/>
                  </a:lnTo>
                  <a:lnTo>
                    <a:pt x="2" y="8"/>
                  </a:lnTo>
                  <a:lnTo>
                    <a:pt x="2" y="8"/>
                  </a:lnTo>
                  <a:lnTo>
                    <a:pt x="2" y="8"/>
                  </a:lnTo>
                  <a:lnTo>
                    <a:pt x="2" y="8"/>
                  </a:lnTo>
                  <a:lnTo>
                    <a:pt x="2" y="6"/>
                  </a:lnTo>
                  <a:lnTo>
                    <a:pt x="0" y="6"/>
                  </a:lnTo>
                  <a:lnTo>
                    <a:pt x="0" y="6"/>
                  </a:lnTo>
                  <a:lnTo>
                    <a:pt x="0" y="6"/>
                  </a:lnTo>
                  <a:lnTo>
                    <a:pt x="0" y="4"/>
                  </a:lnTo>
                  <a:lnTo>
                    <a:pt x="0" y="4"/>
                  </a:lnTo>
                  <a:lnTo>
                    <a:pt x="0" y="4"/>
                  </a:lnTo>
                  <a:lnTo>
                    <a:pt x="0" y="4"/>
                  </a:lnTo>
                  <a:lnTo>
                    <a:pt x="0" y="4"/>
                  </a:lnTo>
                  <a:lnTo>
                    <a:pt x="0" y="2"/>
                  </a:lnTo>
                  <a:lnTo>
                    <a:pt x="0" y="2"/>
                  </a:lnTo>
                  <a:lnTo>
                    <a:pt x="0" y="4"/>
                  </a:lnTo>
                  <a:lnTo>
                    <a:pt x="0" y="4"/>
                  </a:lnTo>
                  <a:lnTo>
                    <a:pt x="0" y="2"/>
                  </a:lnTo>
                  <a:lnTo>
                    <a:pt x="0" y="0"/>
                  </a:lnTo>
                  <a:lnTo>
                    <a:pt x="2" y="6"/>
                  </a:lnTo>
                  <a:lnTo>
                    <a:pt x="2" y="8"/>
                  </a:lnTo>
                  <a:lnTo>
                    <a:pt x="2" y="12"/>
                  </a:lnTo>
                  <a:lnTo>
                    <a:pt x="2" y="16"/>
                  </a:lnTo>
                  <a:lnTo>
                    <a:pt x="2" y="18"/>
                  </a:lnTo>
                  <a:lnTo>
                    <a:pt x="4" y="22"/>
                  </a:lnTo>
                  <a:lnTo>
                    <a:pt x="4" y="19"/>
                  </a:lnTo>
                  <a:lnTo>
                    <a:pt x="4" y="22"/>
                  </a:lnTo>
                  <a:lnTo>
                    <a:pt x="4" y="22"/>
                  </a:lnTo>
                  <a:lnTo>
                    <a:pt x="4" y="18"/>
                  </a:lnTo>
                  <a:lnTo>
                    <a:pt x="4" y="16"/>
                  </a:lnTo>
                  <a:lnTo>
                    <a:pt x="4" y="15"/>
                  </a:lnTo>
                  <a:lnTo>
                    <a:pt x="4" y="16"/>
                  </a:lnTo>
                  <a:lnTo>
                    <a:pt x="4" y="19"/>
                  </a:lnTo>
                  <a:lnTo>
                    <a:pt x="4" y="18"/>
                  </a:lnTo>
                  <a:lnTo>
                    <a:pt x="6" y="22"/>
                  </a:lnTo>
                  <a:lnTo>
                    <a:pt x="6" y="24"/>
                  </a:lnTo>
                  <a:lnTo>
                    <a:pt x="6" y="24"/>
                  </a:lnTo>
                  <a:lnTo>
                    <a:pt x="6" y="22"/>
                  </a:lnTo>
                  <a:lnTo>
                    <a:pt x="7" y="24"/>
                  </a:lnTo>
                  <a:lnTo>
                    <a:pt x="7" y="28"/>
                  </a:lnTo>
                  <a:lnTo>
                    <a:pt x="7" y="28"/>
                  </a:lnTo>
                  <a:lnTo>
                    <a:pt x="7" y="30"/>
                  </a:lnTo>
                  <a:lnTo>
                    <a:pt x="7" y="30"/>
                  </a:lnTo>
                  <a:close/>
                  <a:moveTo>
                    <a:pt x="22" y="78"/>
                  </a:moveTo>
                  <a:lnTo>
                    <a:pt x="23" y="79"/>
                  </a:lnTo>
                  <a:lnTo>
                    <a:pt x="23" y="82"/>
                  </a:lnTo>
                  <a:lnTo>
                    <a:pt x="26" y="83"/>
                  </a:lnTo>
                  <a:lnTo>
                    <a:pt x="26" y="85"/>
                  </a:lnTo>
                  <a:lnTo>
                    <a:pt x="26" y="85"/>
                  </a:lnTo>
                  <a:lnTo>
                    <a:pt x="23" y="85"/>
                  </a:lnTo>
                  <a:lnTo>
                    <a:pt x="23" y="83"/>
                  </a:lnTo>
                  <a:lnTo>
                    <a:pt x="23" y="83"/>
                  </a:lnTo>
                  <a:lnTo>
                    <a:pt x="22" y="82"/>
                  </a:lnTo>
                  <a:lnTo>
                    <a:pt x="22" y="82"/>
                  </a:lnTo>
                  <a:lnTo>
                    <a:pt x="22" y="82"/>
                  </a:lnTo>
                  <a:lnTo>
                    <a:pt x="22" y="79"/>
                  </a:lnTo>
                  <a:lnTo>
                    <a:pt x="22" y="79"/>
                  </a:lnTo>
                  <a:lnTo>
                    <a:pt x="22" y="79"/>
                  </a:lnTo>
                  <a:lnTo>
                    <a:pt x="22" y="78"/>
                  </a:lnTo>
                  <a:lnTo>
                    <a:pt x="22" y="78"/>
                  </a:lnTo>
                  <a:lnTo>
                    <a:pt x="22" y="78"/>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4" name="Freeform 1065">
              <a:extLst>
                <a:ext uri="{FF2B5EF4-FFF2-40B4-BE49-F238E27FC236}">
                  <a16:creationId xmlns:a16="http://schemas.microsoft.com/office/drawing/2014/main" id="{EFD92731-F479-4C0E-957E-1650A35E34F8}"/>
                </a:ext>
              </a:extLst>
            </p:cNvPr>
            <p:cNvSpPr>
              <a:spLocks/>
            </p:cNvSpPr>
            <p:nvPr/>
          </p:nvSpPr>
          <p:spPr bwMode="auto">
            <a:xfrm>
              <a:off x="979488" y="5241926"/>
              <a:ext cx="0" cy="3175"/>
            </a:xfrm>
            <a:custGeom>
              <a:avLst/>
              <a:gdLst>
                <a:gd name="T0" fmla="*/ 2 h 2"/>
                <a:gd name="T1" fmla="*/ 0 h 2"/>
                <a:gd name="T2" fmla="*/ 0 h 2"/>
                <a:gd name="T3" fmla="*/ 0 h 2"/>
                <a:gd name="T4" fmla="*/ 2 h 2"/>
                <a:gd name="T5" fmla="*/ 2 h 2"/>
              </a:gdLst>
              <a:ahLst/>
              <a:cxnLst>
                <a:cxn ang="0">
                  <a:pos x="0" y="T0"/>
                </a:cxn>
                <a:cxn ang="0">
                  <a:pos x="0" y="T1"/>
                </a:cxn>
                <a:cxn ang="0">
                  <a:pos x="0" y="T2"/>
                </a:cxn>
                <a:cxn ang="0">
                  <a:pos x="0" y="T3"/>
                </a:cxn>
                <a:cxn ang="0">
                  <a:pos x="0" y="T4"/>
                </a:cxn>
                <a:cxn ang="0">
                  <a:pos x="0" y="T5"/>
                </a:cxn>
              </a:cxnLst>
              <a:rect l="0" t="0" r="r" b="b"/>
              <a:pathLst>
                <a:path h="2">
                  <a:moveTo>
                    <a:pt x="0" y="2"/>
                  </a:moveTo>
                  <a:lnTo>
                    <a:pt x="0" y="0"/>
                  </a:lnTo>
                  <a:lnTo>
                    <a:pt x="0" y="0"/>
                  </a:lnTo>
                  <a:lnTo>
                    <a:pt x="0" y="0"/>
                  </a:lnTo>
                  <a:lnTo>
                    <a:pt x="0" y="2"/>
                  </a:lnTo>
                  <a:lnTo>
                    <a:pt x="0"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5" name="Freeform 1066">
              <a:extLst>
                <a:ext uri="{FF2B5EF4-FFF2-40B4-BE49-F238E27FC236}">
                  <a16:creationId xmlns:a16="http://schemas.microsoft.com/office/drawing/2014/main" id="{63DDAA50-EBF3-43F9-8994-7CF7766B790B}"/>
                </a:ext>
              </a:extLst>
            </p:cNvPr>
            <p:cNvSpPr>
              <a:spLocks/>
            </p:cNvSpPr>
            <p:nvPr/>
          </p:nvSpPr>
          <p:spPr bwMode="auto">
            <a:xfrm>
              <a:off x="1797051" y="5154613"/>
              <a:ext cx="6350" cy="17463"/>
            </a:xfrm>
            <a:custGeom>
              <a:avLst/>
              <a:gdLst>
                <a:gd name="T0" fmla="*/ 2 w 4"/>
                <a:gd name="T1" fmla="*/ 0 h 11"/>
                <a:gd name="T2" fmla="*/ 4 w 4"/>
                <a:gd name="T3" fmla="*/ 0 h 11"/>
                <a:gd name="T4" fmla="*/ 4 w 4"/>
                <a:gd name="T5" fmla="*/ 1 h 11"/>
                <a:gd name="T6" fmla="*/ 4 w 4"/>
                <a:gd name="T7" fmla="*/ 5 h 11"/>
                <a:gd name="T8" fmla="*/ 4 w 4"/>
                <a:gd name="T9" fmla="*/ 7 h 11"/>
                <a:gd name="T10" fmla="*/ 4 w 4"/>
                <a:gd name="T11" fmla="*/ 10 h 11"/>
                <a:gd name="T12" fmla="*/ 2 w 4"/>
                <a:gd name="T13" fmla="*/ 11 h 11"/>
                <a:gd name="T14" fmla="*/ 0 w 4"/>
                <a:gd name="T15" fmla="*/ 10 h 11"/>
                <a:gd name="T16" fmla="*/ 0 w 4"/>
                <a:gd name="T17" fmla="*/ 5 h 11"/>
                <a:gd name="T18" fmla="*/ 0 w 4"/>
                <a:gd name="T19" fmla="*/ 4 h 11"/>
                <a:gd name="T20" fmla="*/ 0 w 4"/>
                <a:gd name="T21" fmla="*/ 4 h 11"/>
                <a:gd name="T22" fmla="*/ 2 w 4"/>
                <a:gd name="T23" fmla="*/ 1 h 11"/>
                <a:gd name="T24" fmla="*/ 2 w 4"/>
                <a:gd name="T25" fmla="*/ 0 h 11"/>
                <a:gd name="T26" fmla="*/ 2 w 4"/>
                <a:gd name="T2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11">
                  <a:moveTo>
                    <a:pt x="2" y="0"/>
                  </a:moveTo>
                  <a:lnTo>
                    <a:pt x="4" y="0"/>
                  </a:lnTo>
                  <a:lnTo>
                    <a:pt x="4" y="1"/>
                  </a:lnTo>
                  <a:lnTo>
                    <a:pt x="4" y="5"/>
                  </a:lnTo>
                  <a:lnTo>
                    <a:pt x="4" y="7"/>
                  </a:lnTo>
                  <a:lnTo>
                    <a:pt x="4" y="10"/>
                  </a:lnTo>
                  <a:lnTo>
                    <a:pt x="2" y="11"/>
                  </a:lnTo>
                  <a:lnTo>
                    <a:pt x="0" y="10"/>
                  </a:lnTo>
                  <a:lnTo>
                    <a:pt x="0" y="5"/>
                  </a:lnTo>
                  <a:lnTo>
                    <a:pt x="0" y="4"/>
                  </a:lnTo>
                  <a:lnTo>
                    <a:pt x="0" y="4"/>
                  </a:lnTo>
                  <a:lnTo>
                    <a:pt x="2" y="1"/>
                  </a:lnTo>
                  <a:lnTo>
                    <a:pt x="2" y="0"/>
                  </a:lnTo>
                  <a:lnTo>
                    <a:pt x="2"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6" name="Freeform 1067">
              <a:extLst>
                <a:ext uri="{FF2B5EF4-FFF2-40B4-BE49-F238E27FC236}">
                  <a16:creationId xmlns:a16="http://schemas.microsoft.com/office/drawing/2014/main" id="{E9074F9D-A357-41D5-9AEF-C307C782EB1C}"/>
                </a:ext>
              </a:extLst>
            </p:cNvPr>
            <p:cNvSpPr>
              <a:spLocks/>
            </p:cNvSpPr>
            <p:nvPr/>
          </p:nvSpPr>
          <p:spPr bwMode="auto">
            <a:xfrm>
              <a:off x="1441451" y="5637213"/>
              <a:ext cx="69850" cy="20638"/>
            </a:xfrm>
            <a:custGeom>
              <a:avLst/>
              <a:gdLst>
                <a:gd name="T0" fmla="*/ 26 w 44"/>
                <a:gd name="T1" fmla="*/ 0 h 13"/>
                <a:gd name="T2" fmla="*/ 28 w 44"/>
                <a:gd name="T3" fmla="*/ 0 h 13"/>
                <a:gd name="T4" fmla="*/ 29 w 44"/>
                <a:gd name="T5" fmla="*/ 0 h 13"/>
                <a:gd name="T6" fmla="*/ 29 w 44"/>
                <a:gd name="T7" fmla="*/ 1 h 13"/>
                <a:gd name="T8" fmla="*/ 32 w 44"/>
                <a:gd name="T9" fmla="*/ 1 h 13"/>
                <a:gd name="T10" fmla="*/ 34 w 44"/>
                <a:gd name="T11" fmla="*/ 1 h 13"/>
                <a:gd name="T12" fmla="*/ 36 w 44"/>
                <a:gd name="T13" fmla="*/ 1 h 13"/>
                <a:gd name="T14" fmla="*/ 38 w 44"/>
                <a:gd name="T15" fmla="*/ 1 h 13"/>
                <a:gd name="T16" fmla="*/ 36 w 44"/>
                <a:gd name="T17" fmla="*/ 1 h 13"/>
                <a:gd name="T18" fmla="*/ 38 w 44"/>
                <a:gd name="T19" fmla="*/ 1 h 13"/>
                <a:gd name="T20" fmla="*/ 42 w 44"/>
                <a:gd name="T21" fmla="*/ 1 h 13"/>
                <a:gd name="T22" fmla="*/ 44 w 44"/>
                <a:gd name="T23" fmla="*/ 1 h 13"/>
                <a:gd name="T24" fmla="*/ 38 w 44"/>
                <a:gd name="T25" fmla="*/ 3 h 13"/>
                <a:gd name="T26" fmla="*/ 34 w 44"/>
                <a:gd name="T27" fmla="*/ 5 h 13"/>
                <a:gd name="T28" fmla="*/ 32 w 44"/>
                <a:gd name="T29" fmla="*/ 5 h 13"/>
                <a:gd name="T30" fmla="*/ 32 w 44"/>
                <a:gd name="T31" fmla="*/ 7 h 13"/>
                <a:gd name="T32" fmla="*/ 29 w 44"/>
                <a:gd name="T33" fmla="*/ 7 h 13"/>
                <a:gd name="T34" fmla="*/ 26 w 44"/>
                <a:gd name="T35" fmla="*/ 7 h 13"/>
                <a:gd name="T36" fmla="*/ 26 w 44"/>
                <a:gd name="T37" fmla="*/ 10 h 13"/>
                <a:gd name="T38" fmla="*/ 22 w 44"/>
                <a:gd name="T39" fmla="*/ 10 h 13"/>
                <a:gd name="T40" fmla="*/ 18 w 44"/>
                <a:gd name="T41" fmla="*/ 10 h 13"/>
                <a:gd name="T42" fmla="*/ 16 w 44"/>
                <a:gd name="T43" fmla="*/ 10 h 13"/>
                <a:gd name="T44" fmla="*/ 14 w 44"/>
                <a:gd name="T45" fmla="*/ 10 h 13"/>
                <a:gd name="T46" fmla="*/ 12 w 44"/>
                <a:gd name="T47" fmla="*/ 11 h 13"/>
                <a:gd name="T48" fmla="*/ 8 w 44"/>
                <a:gd name="T49" fmla="*/ 11 h 13"/>
                <a:gd name="T50" fmla="*/ 3 w 44"/>
                <a:gd name="T51" fmla="*/ 13 h 13"/>
                <a:gd name="T52" fmla="*/ 4 w 44"/>
                <a:gd name="T53" fmla="*/ 11 h 13"/>
                <a:gd name="T54" fmla="*/ 3 w 44"/>
                <a:gd name="T55" fmla="*/ 11 h 13"/>
                <a:gd name="T56" fmla="*/ 0 w 44"/>
                <a:gd name="T57" fmla="*/ 11 h 13"/>
                <a:gd name="T58" fmla="*/ 0 w 44"/>
                <a:gd name="T59" fmla="*/ 7 h 13"/>
                <a:gd name="T60" fmla="*/ 6 w 44"/>
                <a:gd name="T61" fmla="*/ 7 h 13"/>
                <a:gd name="T62" fmla="*/ 6 w 44"/>
                <a:gd name="T63" fmla="*/ 5 h 13"/>
                <a:gd name="T64" fmla="*/ 6 w 44"/>
                <a:gd name="T65" fmla="*/ 1 h 13"/>
                <a:gd name="T66" fmla="*/ 8 w 44"/>
                <a:gd name="T67" fmla="*/ 1 h 13"/>
                <a:gd name="T68" fmla="*/ 18 w 44"/>
                <a:gd name="T69" fmla="*/ 0 h 13"/>
                <a:gd name="T70" fmla="*/ 20 w 44"/>
                <a:gd name="T71" fmla="*/ 1 h 13"/>
                <a:gd name="T72" fmla="*/ 22 w 44"/>
                <a:gd name="T73" fmla="*/ 0 h 13"/>
                <a:gd name="T74" fmla="*/ 26 w 44"/>
                <a:gd name="T75" fmla="*/ 0 h 13"/>
                <a:gd name="T76" fmla="*/ 26 w 44"/>
                <a:gd name="T7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13">
                  <a:moveTo>
                    <a:pt x="26" y="0"/>
                  </a:moveTo>
                  <a:lnTo>
                    <a:pt x="28" y="0"/>
                  </a:lnTo>
                  <a:lnTo>
                    <a:pt x="29" y="0"/>
                  </a:lnTo>
                  <a:lnTo>
                    <a:pt x="29" y="1"/>
                  </a:lnTo>
                  <a:lnTo>
                    <a:pt x="32" y="1"/>
                  </a:lnTo>
                  <a:lnTo>
                    <a:pt x="34" y="1"/>
                  </a:lnTo>
                  <a:lnTo>
                    <a:pt x="36" y="1"/>
                  </a:lnTo>
                  <a:lnTo>
                    <a:pt x="38" y="1"/>
                  </a:lnTo>
                  <a:lnTo>
                    <a:pt x="36" y="1"/>
                  </a:lnTo>
                  <a:lnTo>
                    <a:pt x="38" y="1"/>
                  </a:lnTo>
                  <a:lnTo>
                    <a:pt x="42" y="1"/>
                  </a:lnTo>
                  <a:lnTo>
                    <a:pt x="44" y="1"/>
                  </a:lnTo>
                  <a:lnTo>
                    <a:pt x="38" y="3"/>
                  </a:lnTo>
                  <a:lnTo>
                    <a:pt x="34" y="5"/>
                  </a:lnTo>
                  <a:lnTo>
                    <a:pt x="32" y="5"/>
                  </a:lnTo>
                  <a:lnTo>
                    <a:pt x="32" y="7"/>
                  </a:lnTo>
                  <a:lnTo>
                    <a:pt x="29" y="7"/>
                  </a:lnTo>
                  <a:lnTo>
                    <a:pt x="26" y="7"/>
                  </a:lnTo>
                  <a:lnTo>
                    <a:pt x="26" y="10"/>
                  </a:lnTo>
                  <a:lnTo>
                    <a:pt x="22" y="10"/>
                  </a:lnTo>
                  <a:lnTo>
                    <a:pt x="18" y="10"/>
                  </a:lnTo>
                  <a:lnTo>
                    <a:pt x="16" y="10"/>
                  </a:lnTo>
                  <a:lnTo>
                    <a:pt x="14" y="10"/>
                  </a:lnTo>
                  <a:lnTo>
                    <a:pt x="12" y="11"/>
                  </a:lnTo>
                  <a:lnTo>
                    <a:pt x="8" y="11"/>
                  </a:lnTo>
                  <a:lnTo>
                    <a:pt x="3" y="13"/>
                  </a:lnTo>
                  <a:lnTo>
                    <a:pt x="4" y="11"/>
                  </a:lnTo>
                  <a:lnTo>
                    <a:pt x="3" y="11"/>
                  </a:lnTo>
                  <a:lnTo>
                    <a:pt x="0" y="11"/>
                  </a:lnTo>
                  <a:lnTo>
                    <a:pt x="0" y="7"/>
                  </a:lnTo>
                  <a:lnTo>
                    <a:pt x="6" y="7"/>
                  </a:lnTo>
                  <a:lnTo>
                    <a:pt x="6" y="5"/>
                  </a:lnTo>
                  <a:lnTo>
                    <a:pt x="6" y="1"/>
                  </a:lnTo>
                  <a:lnTo>
                    <a:pt x="8" y="1"/>
                  </a:lnTo>
                  <a:lnTo>
                    <a:pt x="18" y="0"/>
                  </a:lnTo>
                  <a:lnTo>
                    <a:pt x="20" y="1"/>
                  </a:lnTo>
                  <a:lnTo>
                    <a:pt x="22" y="0"/>
                  </a:lnTo>
                  <a:lnTo>
                    <a:pt x="26" y="0"/>
                  </a:lnTo>
                  <a:lnTo>
                    <a:pt x="26"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7" name="Freeform 1068">
              <a:extLst>
                <a:ext uri="{FF2B5EF4-FFF2-40B4-BE49-F238E27FC236}">
                  <a16:creationId xmlns:a16="http://schemas.microsoft.com/office/drawing/2014/main" id="{DE26F741-6E40-44B7-9C35-6849D1F5FA5F}"/>
                </a:ext>
              </a:extLst>
            </p:cNvPr>
            <p:cNvSpPr>
              <a:spLocks/>
            </p:cNvSpPr>
            <p:nvPr/>
          </p:nvSpPr>
          <p:spPr bwMode="auto">
            <a:xfrm>
              <a:off x="1403351" y="5508626"/>
              <a:ext cx="100013" cy="53975"/>
            </a:xfrm>
            <a:custGeom>
              <a:avLst/>
              <a:gdLst>
                <a:gd name="T0" fmla="*/ 47 w 63"/>
                <a:gd name="T1" fmla="*/ 9 h 34"/>
                <a:gd name="T2" fmla="*/ 47 w 63"/>
                <a:gd name="T3" fmla="*/ 9 h 34"/>
                <a:gd name="T4" fmla="*/ 47 w 63"/>
                <a:gd name="T5" fmla="*/ 11 h 34"/>
                <a:gd name="T6" fmla="*/ 52 w 63"/>
                <a:gd name="T7" fmla="*/ 11 h 34"/>
                <a:gd name="T8" fmla="*/ 53 w 63"/>
                <a:gd name="T9" fmla="*/ 11 h 34"/>
                <a:gd name="T10" fmla="*/ 53 w 63"/>
                <a:gd name="T11" fmla="*/ 12 h 34"/>
                <a:gd name="T12" fmla="*/ 60 w 63"/>
                <a:gd name="T13" fmla="*/ 15 h 34"/>
                <a:gd name="T14" fmla="*/ 60 w 63"/>
                <a:gd name="T15" fmla="*/ 15 h 34"/>
                <a:gd name="T16" fmla="*/ 63 w 63"/>
                <a:gd name="T17" fmla="*/ 16 h 34"/>
                <a:gd name="T18" fmla="*/ 63 w 63"/>
                <a:gd name="T19" fmla="*/ 19 h 34"/>
                <a:gd name="T20" fmla="*/ 63 w 63"/>
                <a:gd name="T21" fmla="*/ 19 h 34"/>
                <a:gd name="T22" fmla="*/ 60 w 63"/>
                <a:gd name="T23" fmla="*/ 21 h 34"/>
                <a:gd name="T24" fmla="*/ 56 w 63"/>
                <a:gd name="T25" fmla="*/ 19 h 34"/>
                <a:gd name="T26" fmla="*/ 53 w 63"/>
                <a:gd name="T27" fmla="*/ 21 h 34"/>
                <a:gd name="T28" fmla="*/ 52 w 63"/>
                <a:gd name="T29" fmla="*/ 22 h 34"/>
                <a:gd name="T30" fmla="*/ 50 w 63"/>
                <a:gd name="T31" fmla="*/ 22 h 34"/>
                <a:gd name="T32" fmla="*/ 44 w 63"/>
                <a:gd name="T33" fmla="*/ 25 h 34"/>
                <a:gd name="T34" fmla="*/ 42 w 63"/>
                <a:gd name="T35" fmla="*/ 22 h 34"/>
                <a:gd name="T36" fmla="*/ 40 w 63"/>
                <a:gd name="T37" fmla="*/ 25 h 34"/>
                <a:gd name="T38" fmla="*/ 40 w 63"/>
                <a:gd name="T39" fmla="*/ 27 h 34"/>
                <a:gd name="T40" fmla="*/ 36 w 63"/>
                <a:gd name="T41" fmla="*/ 25 h 34"/>
                <a:gd name="T42" fmla="*/ 30 w 63"/>
                <a:gd name="T43" fmla="*/ 27 h 34"/>
                <a:gd name="T44" fmla="*/ 28 w 63"/>
                <a:gd name="T45" fmla="*/ 25 h 34"/>
                <a:gd name="T46" fmla="*/ 27 w 63"/>
                <a:gd name="T47" fmla="*/ 25 h 34"/>
                <a:gd name="T48" fmla="*/ 24 w 63"/>
                <a:gd name="T49" fmla="*/ 25 h 34"/>
                <a:gd name="T50" fmla="*/ 22 w 63"/>
                <a:gd name="T51" fmla="*/ 25 h 34"/>
                <a:gd name="T52" fmla="*/ 21 w 63"/>
                <a:gd name="T53" fmla="*/ 27 h 34"/>
                <a:gd name="T54" fmla="*/ 21 w 63"/>
                <a:gd name="T55" fmla="*/ 28 h 34"/>
                <a:gd name="T56" fmla="*/ 14 w 63"/>
                <a:gd name="T57" fmla="*/ 28 h 34"/>
                <a:gd name="T58" fmla="*/ 11 w 63"/>
                <a:gd name="T59" fmla="*/ 28 h 34"/>
                <a:gd name="T60" fmla="*/ 8 w 63"/>
                <a:gd name="T61" fmla="*/ 34 h 34"/>
                <a:gd name="T62" fmla="*/ 8 w 63"/>
                <a:gd name="T63" fmla="*/ 32 h 34"/>
                <a:gd name="T64" fmla="*/ 6 w 63"/>
                <a:gd name="T65" fmla="*/ 31 h 34"/>
                <a:gd name="T66" fmla="*/ 2 w 63"/>
                <a:gd name="T67" fmla="*/ 28 h 34"/>
                <a:gd name="T68" fmla="*/ 2 w 63"/>
                <a:gd name="T69" fmla="*/ 27 h 34"/>
                <a:gd name="T70" fmla="*/ 0 w 63"/>
                <a:gd name="T71" fmla="*/ 27 h 34"/>
                <a:gd name="T72" fmla="*/ 0 w 63"/>
                <a:gd name="T73" fmla="*/ 25 h 34"/>
                <a:gd name="T74" fmla="*/ 0 w 63"/>
                <a:gd name="T75" fmla="*/ 21 h 34"/>
                <a:gd name="T76" fmla="*/ 2 w 63"/>
                <a:gd name="T77" fmla="*/ 16 h 34"/>
                <a:gd name="T78" fmla="*/ 5 w 63"/>
                <a:gd name="T79" fmla="*/ 16 h 34"/>
                <a:gd name="T80" fmla="*/ 6 w 63"/>
                <a:gd name="T81" fmla="*/ 16 h 34"/>
                <a:gd name="T82" fmla="*/ 11 w 63"/>
                <a:gd name="T83" fmla="*/ 15 h 34"/>
                <a:gd name="T84" fmla="*/ 11 w 63"/>
                <a:gd name="T85" fmla="*/ 15 h 34"/>
                <a:gd name="T86" fmla="*/ 16 w 63"/>
                <a:gd name="T87" fmla="*/ 15 h 34"/>
                <a:gd name="T88" fmla="*/ 21 w 63"/>
                <a:gd name="T89" fmla="*/ 12 h 34"/>
                <a:gd name="T90" fmla="*/ 22 w 63"/>
                <a:gd name="T91" fmla="*/ 11 h 34"/>
                <a:gd name="T92" fmla="*/ 22 w 63"/>
                <a:gd name="T93" fmla="*/ 11 h 34"/>
                <a:gd name="T94" fmla="*/ 28 w 63"/>
                <a:gd name="T95" fmla="*/ 9 h 34"/>
                <a:gd name="T96" fmla="*/ 32 w 63"/>
                <a:gd name="T97" fmla="*/ 6 h 34"/>
                <a:gd name="T98" fmla="*/ 34 w 63"/>
                <a:gd name="T99" fmla="*/ 5 h 34"/>
                <a:gd name="T100" fmla="*/ 36 w 63"/>
                <a:gd name="T101" fmla="*/ 5 h 34"/>
                <a:gd name="T102" fmla="*/ 36 w 63"/>
                <a:gd name="T103" fmla="*/ 3 h 34"/>
                <a:gd name="T104" fmla="*/ 40 w 63"/>
                <a:gd name="T105" fmla="*/ 0 h 34"/>
                <a:gd name="T106" fmla="*/ 42 w 63"/>
                <a:gd name="T107" fmla="*/ 0 h 34"/>
                <a:gd name="T108" fmla="*/ 44 w 63"/>
                <a:gd name="T109" fmla="*/ 3 h 34"/>
                <a:gd name="T110" fmla="*/ 46 w 63"/>
                <a:gd name="T111" fmla="*/ 5 h 34"/>
                <a:gd name="T112" fmla="*/ 44 w 63"/>
                <a:gd name="T113" fmla="*/ 9 h 34"/>
                <a:gd name="T114" fmla="*/ 47 w 63"/>
                <a:gd name="T115" fmla="*/ 9 h 34"/>
                <a:gd name="T116" fmla="*/ 47 w 63"/>
                <a:gd name="T117"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 h="34">
                  <a:moveTo>
                    <a:pt x="47" y="9"/>
                  </a:moveTo>
                  <a:lnTo>
                    <a:pt x="47" y="9"/>
                  </a:lnTo>
                  <a:lnTo>
                    <a:pt x="47" y="11"/>
                  </a:lnTo>
                  <a:lnTo>
                    <a:pt x="52" y="11"/>
                  </a:lnTo>
                  <a:lnTo>
                    <a:pt x="53" y="11"/>
                  </a:lnTo>
                  <a:lnTo>
                    <a:pt x="53" y="12"/>
                  </a:lnTo>
                  <a:lnTo>
                    <a:pt x="60" y="15"/>
                  </a:lnTo>
                  <a:lnTo>
                    <a:pt x="60" y="15"/>
                  </a:lnTo>
                  <a:lnTo>
                    <a:pt x="63" y="16"/>
                  </a:lnTo>
                  <a:lnTo>
                    <a:pt x="63" y="19"/>
                  </a:lnTo>
                  <a:lnTo>
                    <a:pt x="63" y="19"/>
                  </a:lnTo>
                  <a:lnTo>
                    <a:pt x="60" y="21"/>
                  </a:lnTo>
                  <a:lnTo>
                    <a:pt x="56" y="19"/>
                  </a:lnTo>
                  <a:lnTo>
                    <a:pt x="53" y="21"/>
                  </a:lnTo>
                  <a:lnTo>
                    <a:pt x="52" y="22"/>
                  </a:lnTo>
                  <a:lnTo>
                    <a:pt x="50" y="22"/>
                  </a:lnTo>
                  <a:lnTo>
                    <a:pt x="44" y="25"/>
                  </a:lnTo>
                  <a:lnTo>
                    <a:pt x="42" y="22"/>
                  </a:lnTo>
                  <a:lnTo>
                    <a:pt x="40" y="25"/>
                  </a:lnTo>
                  <a:lnTo>
                    <a:pt x="40" y="27"/>
                  </a:lnTo>
                  <a:lnTo>
                    <a:pt x="36" y="25"/>
                  </a:lnTo>
                  <a:lnTo>
                    <a:pt x="30" y="27"/>
                  </a:lnTo>
                  <a:lnTo>
                    <a:pt x="28" y="25"/>
                  </a:lnTo>
                  <a:lnTo>
                    <a:pt x="27" y="25"/>
                  </a:lnTo>
                  <a:lnTo>
                    <a:pt x="24" y="25"/>
                  </a:lnTo>
                  <a:lnTo>
                    <a:pt x="22" y="25"/>
                  </a:lnTo>
                  <a:lnTo>
                    <a:pt x="21" y="27"/>
                  </a:lnTo>
                  <a:lnTo>
                    <a:pt x="21" y="28"/>
                  </a:lnTo>
                  <a:lnTo>
                    <a:pt x="14" y="28"/>
                  </a:lnTo>
                  <a:lnTo>
                    <a:pt x="11" y="28"/>
                  </a:lnTo>
                  <a:lnTo>
                    <a:pt x="8" y="34"/>
                  </a:lnTo>
                  <a:lnTo>
                    <a:pt x="8" y="32"/>
                  </a:lnTo>
                  <a:lnTo>
                    <a:pt x="6" y="31"/>
                  </a:lnTo>
                  <a:lnTo>
                    <a:pt x="2" y="28"/>
                  </a:lnTo>
                  <a:lnTo>
                    <a:pt x="2" y="27"/>
                  </a:lnTo>
                  <a:lnTo>
                    <a:pt x="0" y="27"/>
                  </a:lnTo>
                  <a:lnTo>
                    <a:pt x="0" y="25"/>
                  </a:lnTo>
                  <a:lnTo>
                    <a:pt x="0" y="21"/>
                  </a:lnTo>
                  <a:lnTo>
                    <a:pt x="2" y="16"/>
                  </a:lnTo>
                  <a:lnTo>
                    <a:pt x="5" y="16"/>
                  </a:lnTo>
                  <a:lnTo>
                    <a:pt x="6" y="16"/>
                  </a:lnTo>
                  <a:lnTo>
                    <a:pt x="11" y="15"/>
                  </a:lnTo>
                  <a:lnTo>
                    <a:pt x="11" y="15"/>
                  </a:lnTo>
                  <a:lnTo>
                    <a:pt x="16" y="15"/>
                  </a:lnTo>
                  <a:lnTo>
                    <a:pt x="21" y="12"/>
                  </a:lnTo>
                  <a:lnTo>
                    <a:pt x="22" y="11"/>
                  </a:lnTo>
                  <a:lnTo>
                    <a:pt x="22" y="11"/>
                  </a:lnTo>
                  <a:lnTo>
                    <a:pt x="28" y="9"/>
                  </a:lnTo>
                  <a:lnTo>
                    <a:pt x="32" y="6"/>
                  </a:lnTo>
                  <a:lnTo>
                    <a:pt x="34" y="5"/>
                  </a:lnTo>
                  <a:lnTo>
                    <a:pt x="36" y="5"/>
                  </a:lnTo>
                  <a:lnTo>
                    <a:pt x="36" y="3"/>
                  </a:lnTo>
                  <a:lnTo>
                    <a:pt x="40" y="0"/>
                  </a:lnTo>
                  <a:lnTo>
                    <a:pt x="42" y="0"/>
                  </a:lnTo>
                  <a:lnTo>
                    <a:pt x="44" y="3"/>
                  </a:lnTo>
                  <a:lnTo>
                    <a:pt x="46" y="5"/>
                  </a:lnTo>
                  <a:lnTo>
                    <a:pt x="44" y="9"/>
                  </a:lnTo>
                  <a:lnTo>
                    <a:pt x="47" y="9"/>
                  </a:lnTo>
                  <a:lnTo>
                    <a:pt x="47" y="9"/>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8" name="Freeform 1069">
              <a:extLst>
                <a:ext uri="{FF2B5EF4-FFF2-40B4-BE49-F238E27FC236}">
                  <a16:creationId xmlns:a16="http://schemas.microsoft.com/office/drawing/2014/main" id="{B6F33C34-1238-4B18-8DC4-8063ECE7EBC3}"/>
                </a:ext>
              </a:extLst>
            </p:cNvPr>
            <p:cNvSpPr>
              <a:spLocks noEditPoints="1"/>
            </p:cNvSpPr>
            <p:nvPr/>
          </p:nvSpPr>
          <p:spPr bwMode="auto">
            <a:xfrm>
              <a:off x="1069976" y="4808538"/>
              <a:ext cx="280988" cy="285750"/>
            </a:xfrm>
            <a:custGeom>
              <a:avLst/>
              <a:gdLst>
                <a:gd name="T0" fmla="*/ 14 w 177"/>
                <a:gd name="T1" fmla="*/ 156 h 180"/>
                <a:gd name="T2" fmla="*/ 14 w 177"/>
                <a:gd name="T3" fmla="*/ 164 h 180"/>
                <a:gd name="T4" fmla="*/ 86 w 177"/>
                <a:gd name="T5" fmla="*/ 13 h 180"/>
                <a:gd name="T6" fmla="*/ 38 w 177"/>
                <a:gd name="T7" fmla="*/ 158 h 180"/>
                <a:gd name="T8" fmla="*/ 24 w 177"/>
                <a:gd name="T9" fmla="*/ 180 h 180"/>
                <a:gd name="T10" fmla="*/ 38 w 177"/>
                <a:gd name="T11" fmla="*/ 156 h 180"/>
                <a:gd name="T12" fmla="*/ 73 w 177"/>
                <a:gd name="T13" fmla="*/ 85 h 180"/>
                <a:gd name="T14" fmla="*/ 77 w 177"/>
                <a:gd name="T15" fmla="*/ 79 h 180"/>
                <a:gd name="T16" fmla="*/ 93 w 177"/>
                <a:gd name="T17" fmla="*/ 71 h 180"/>
                <a:gd name="T18" fmla="*/ 99 w 177"/>
                <a:gd name="T19" fmla="*/ 85 h 180"/>
                <a:gd name="T20" fmla="*/ 120 w 177"/>
                <a:gd name="T21" fmla="*/ 52 h 180"/>
                <a:gd name="T22" fmla="*/ 101 w 177"/>
                <a:gd name="T23" fmla="*/ 67 h 180"/>
                <a:gd name="T24" fmla="*/ 99 w 177"/>
                <a:gd name="T25" fmla="*/ 77 h 180"/>
                <a:gd name="T26" fmla="*/ 83 w 177"/>
                <a:gd name="T27" fmla="*/ 64 h 180"/>
                <a:gd name="T28" fmla="*/ 54 w 177"/>
                <a:gd name="T29" fmla="*/ 77 h 180"/>
                <a:gd name="T30" fmla="*/ 32 w 177"/>
                <a:gd name="T31" fmla="*/ 102 h 180"/>
                <a:gd name="T32" fmla="*/ 66 w 177"/>
                <a:gd name="T33" fmla="*/ 92 h 180"/>
                <a:gd name="T34" fmla="*/ 70 w 177"/>
                <a:gd name="T35" fmla="*/ 105 h 180"/>
                <a:gd name="T36" fmla="*/ 58 w 177"/>
                <a:gd name="T37" fmla="*/ 127 h 180"/>
                <a:gd name="T38" fmla="*/ 45 w 177"/>
                <a:gd name="T39" fmla="*/ 152 h 180"/>
                <a:gd name="T40" fmla="*/ 24 w 177"/>
                <a:gd name="T41" fmla="*/ 136 h 180"/>
                <a:gd name="T42" fmla="*/ 19 w 177"/>
                <a:gd name="T43" fmla="*/ 146 h 180"/>
                <a:gd name="T44" fmla="*/ 4 w 177"/>
                <a:gd name="T45" fmla="*/ 153 h 180"/>
                <a:gd name="T46" fmla="*/ 13 w 177"/>
                <a:gd name="T47" fmla="*/ 136 h 180"/>
                <a:gd name="T48" fmla="*/ 3 w 177"/>
                <a:gd name="T49" fmla="*/ 118 h 180"/>
                <a:gd name="T50" fmla="*/ 3 w 177"/>
                <a:gd name="T51" fmla="*/ 112 h 180"/>
                <a:gd name="T52" fmla="*/ 14 w 177"/>
                <a:gd name="T53" fmla="*/ 105 h 180"/>
                <a:gd name="T54" fmla="*/ 26 w 177"/>
                <a:gd name="T55" fmla="*/ 89 h 180"/>
                <a:gd name="T56" fmla="*/ 38 w 177"/>
                <a:gd name="T57" fmla="*/ 64 h 180"/>
                <a:gd name="T58" fmla="*/ 93 w 177"/>
                <a:gd name="T59" fmla="*/ 11 h 180"/>
                <a:gd name="T60" fmla="*/ 117 w 177"/>
                <a:gd name="T61" fmla="*/ 5 h 180"/>
                <a:gd name="T62" fmla="*/ 151 w 177"/>
                <a:gd name="T63" fmla="*/ 0 h 180"/>
                <a:gd name="T64" fmla="*/ 153 w 177"/>
                <a:gd name="T65" fmla="*/ 23 h 180"/>
                <a:gd name="T66" fmla="*/ 123 w 177"/>
                <a:gd name="T67" fmla="*/ 36 h 180"/>
                <a:gd name="T68" fmla="*/ 109 w 177"/>
                <a:gd name="T69" fmla="*/ 55 h 180"/>
                <a:gd name="T70" fmla="*/ 114 w 177"/>
                <a:gd name="T71" fmla="*/ 63 h 180"/>
                <a:gd name="T72" fmla="*/ 131 w 177"/>
                <a:gd name="T73" fmla="*/ 47 h 180"/>
                <a:gd name="T74" fmla="*/ 131 w 177"/>
                <a:gd name="T75" fmla="*/ 35 h 180"/>
                <a:gd name="T76" fmla="*/ 149 w 177"/>
                <a:gd name="T77" fmla="*/ 35 h 180"/>
                <a:gd name="T78" fmla="*/ 137 w 177"/>
                <a:gd name="T79" fmla="*/ 47 h 180"/>
                <a:gd name="T80" fmla="*/ 123 w 177"/>
                <a:gd name="T81" fmla="*/ 74 h 180"/>
                <a:gd name="T82" fmla="*/ 105 w 177"/>
                <a:gd name="T83" fmla="*/ 95 h 180"/>
                <a:gd name="T84" fmla="*/ 89 w 177"/>
                <a:gd name="T85" fmla="*/ 105 h 180"/>
                <a:gd name="T86" fmla="*/ 76 w 177"/>
                <a:gd name="T87" fmla="*/ 105 h 180"/>
                <a:gd name="T88" fmla="*/ 89 w 177"/>
                <a:gd name="T89" fmla="*/ 86 h 180"/>
                <a:gd name="T90" fmla="*/ 114 w 177"/>
                <a:gd name="T91" fmla="*/ 68 h 180"/>
                <a:gd name="T92" fmla="*/ 137 w 177"/>
                <a:gd name="T93" fmla="*/ 55 h 180"/>
                <a:gd name="T94" fmla="*/ 139 w 177"/>
                <a:gd name="T95" fmla="*/ 52 h 180"/>
                <a:gd name="T96" fmla="*/ 147 w 177"/>
                <a:gd name="T97" fmla="*/ 31 h 180"/>
                <a:gd name="T98" fmla="*/ 149 w 177"/>
                <a:gd name="T99" fmla="*/ 33 h 180"/>
                <a:gd name="T100" fmla="*/ 143 w 177"/>
                <a:gd name="T101" fmla="*/ 55 h 180"/>
                <a:gd name="T102" fmla="*/ 147 w 177"/>
                <a:gd name="T103" fmla="*/ 47 h 180"/>
                <a:gd name="T104" fmla="*/ 156 w 177"/>
                <a:gd name="T105" fmla="*/ 47 h 180"/>
                <a:gd name="T106" fmla="*/ 136 w 177"/>
                <a:gd name="T107" fmla="*/ 73 h 180"/>
                <a:gd name="T108" fmla="*/ 149 w 177"/>
                <a:gd name="T109" fmla="*/ 58 h 180"/>
                <a:gd name="T110" fmla="*/ 161 w 177"/>
                <a:gd name="T111" fmla="*/ 47 h 180"/>
                <a:gd name="T112" fmla="*/ 159 w 177"/>
                <a:gd name="T113" fmla="*/ 55 h 180"/>
                <a:gd name="T114" fmla="*/ 165 w 177"/>
                <a:gd name="T115" fmla="*/ 58 h 180"/>
                <a:gd name="T116" fmla="*/ 143 w 177"/>
                <a:gd name="T117" fmla="*/ 68 h 180"/>
                <a:gd name="T118" fmla="*/ 168 w 177"/>
                <a:gd name="T119" fmla="*/ 63 h 180"/>
                <a:gd name="T120" fmla="*/ 153 w 177"/>
                <a:gd name="T121" fmla="*/ 7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 h="180">
                  <a:moveTo>
                    <a:pt x="13" y="105"/>
                  </a:moveTo>
                  <a:lnTo>
                    <a:pt x="13" y="105"/>
                  </a:lnTo>
                  <a:lnTo>
                    <a:pt x="13" y="106"/>
                  </a:lnTo>
                  <a:lnTo>
                    <a:pt x="13" y="108"/>
                  </a:lnTo>
                  <a:lnTo>
                    <a:pt x="10" y="106"/>
                  </a:lnTo>
                  <a:lnTo>
                    <a:pt x="13" y="105"/>
                  </a:lnTo>
                  <a:lnTo>
                    <a:pt x="13" y="105"/>
                  </a:lnTo>
                  <a:lnTo>
                    <a:pt x="13" y="105"/>
                  </a:lnTo>
                  <a:close/>
                  <a:moveTo>
                    <a:pt x="16" y="152"/>
                  </a:moveTo>
                  <a:lnTo>
                    <a:pt x="14" y="153"/>
                  </a:lnTo>
                  <a:lnTo>
                    <a:pt x="16" y="158"/>
                  </a:lnTo>
                  <a:lnTo>
                    <a:pt x="14" y="156"/>
                  </a:lnTo>
                  <a:lnTo>
                    <a:pt x="14" y="152"/>
                  </a:lnTo>
                  <a:lnTo>
                    <a:pt x="16" y="152"/>
                  </a:lnTo>
                  <a:lnTo>
                    <a:pt x="16" y="152"/>
                  </a:lnTo>
                  <a:close/>
                  <a:moveTo>
                    <a:pt x="14" y="164"/>
                  </a:moveTo>
                  <a:lnTo>
                    <a:pt x="14" y="162"/>
                  </a:lnTo>
                  <a:lnTo>
                    <a:pt x="14" y="160"/>
                  </a:lnTo>
                  <a:lnTo>
                    <a:pt x="19" y="160"/>
                  </a:lnTo>
                  <a:lnTo>
                    <a:pt x="19" y="160"/>
                  </a:lnTo>
                  <a:lnTo>
                    <a:pt x="16" y="162"/>
                  </a:lnTo>
                  <a:lnTo>
                    <a:pt x="16" y="164"/>
                  </a:lnTo>
                  <a:lnTo>
                    <a:pt x="14" y="164"/>
                  </a:lnTo>
                  <a:lnTo>
                    <a:pt x="14" y="164"/>
                  </a:lnTo>
                  <a:close/>
                  <a:moveTo>
                    <a:pt x="26" y="149"/>
                  </a:moveTo>
                  <a:lnTo>
                    <a:pt x="24" y="150"/>
                  </a:lnTo>
                  <a:lnTo>
                    <a:pt x="26" y="146"/>
                  </a:lnTo>
                  <a:lnTo>
                    <a:pt x="28" y="142"/>
                  </a:lnTo>
                  <a:lnTo>
                    <a:pt x="28" y="146"/>
                  </a:lnTo>
                  <a:lnTo>
                    <a:pt x="26" y="149"/>
                  </a:lnTo>
                  <a:lnTo>
                    <a:pt x="26" y="149"/>
                  </a:lnTo>
                  <a:close/>
                  <a:moveTo>
                    <a:pt x="95" y="10"/>
                  </a:moveTo>
                  <a:lnTo>
                    <a:pt x="92" y="11"/>
                  </a:lnTo>
                  <a:lnTo>
                    <a:pt x="89" y="13"/>
                  </a:lnTo>
                  <a:lnTo>
                    <a:pt x="86" y="13"/>
                  </a:lnTo>
                  <a:lnTo>
                    <a:pt x="86" y="13"/>
                  </a:lnTo>
                  <a:lnTo>
                    <a:pt x="89" y="11"/>
                  </a:lnTo>
                  <a:lnTo>
                    <a:pt x="93" y="10"/>
                  </a:lnTo>
                  <a:lnTo>
                    <a:pt x="95" y="10"/>
                  </a:lnTo>
                  <a:lnTo>
                    <a:pt x="98" y="10"/>
                  </a:lnTo>
                  <a:lnTo>
                    <a:pt x="98" y="10"/>
                  </a:lnTo>
                  <a:lnTo>
                    <a:pt x="99" y="7"/>
                  </a:lnTo>
                  <a:lnTo>
                    <a:pt x="103" y="5"/>
                  </a:lnTo>
                  <a:lnTo>
                    <a:pt x="103" y="7"/>
                  </a:lnTo>
                  <a:lnTo>
                    <a:pt x="101" y="7"/>
                  </a:lnTo>
                  <a:lnTo>
                    <a:pt x="95" y="10"/>
                  </a:lnTo>
                  <a:lnTo>
                    <a:pt x="95" y="10"/>
                  </a:lnTo>
                  <a:close/>
                  <a:moveTo>
                    <a:pt x="38" y="158"/>
                  </a:moveTo>
                  <a:lnTo>
                    <a:pt x="34" y="160"/>
                  </a:lnTo>
                  <a:lnTo>
                    <a:pt x="34" y="162"/>
                  </a:lnTo>
                  <a:lnTo>
                    <a:pt x="32" y="164"/>
                  </a:lnTo>
                  <a:lnTo>
                    <a:pt x="32" y="166"/>
                  </a:lnTo>
                  <a:lnTo>
                    <a:pt x="34" y="166"/>
                  </a:lnTo>
                  <a:lnTo>
                    <a:pt x="34" y="169"/>
                  </a:lnTo>
                  <a:lnTo>
                    <a:pt x="32" y="169"/>
                  </a:lnTo>
                  <a:lnTo>
                    <a:pt x="30" y="174"/>
                  </a:lnTo>
                  <a:lnTo>
                    <a:pt x="28" y="174"/>
                  </a:lnTo>
                  <a:lnTo>
                    <a:pt x="28" y="175"/>
                  </a:lnTo>
                  <a:lnTo>
                    <a:pt x="28" y="178"/>
                  </a:lnTo>
                  <a:lnTo>
                    <a:pt x="24" y="180"/>
                  </a:lnTo>
                  <a:lnTo>
                    <a:pt x="24" y="175"/>
                  </a:lnTo>
                  <a:lnTo>
                    <a:pt x="26" y="175"/>
                  </a:lnTo>
                  <a:lnTo>
                    <a:pt x="26" y="172"/>
                  </a:lnTo>
                  <a:lnTo>
                    <a:pt x="24" y="174"/>
                  </a:lnTo>
                  <a:lnTo>
                    <a:pt x="26" y="169"/>
                  </a:lnTo>
                  <a:lnTo>
                    <a:pt x="24" y="168"/>
                  </a:lnTo>
                  <a:lnTo>
                    <a:pt x="24" y="164"/>
                  </a:lnTo>
                  <a:lnTo>
                    <a:pt x="22" y="162"/>
                  </a:lnTo>
                  <a:lnTo>
                    <a:pt x="22" y="160"/>
                  </a:lnTo>
                  <a:lnTo>
                    <a:pt x="26" y="160"/>
                  </a:lnTo>
                  <a:lnTo>
                    <a:pt x="34" y="156"/>
                  </a:lnTo>
                  <a:lnTo>
                    <a:pt x="38" y="156"/>
                  </a:lnTo>
                  <a:lnTo>
                    <a:pt x="39" y="158"/>
                  </a:lnTo>
                  <a:lnTo>
                    <a:pt x="38" y="158"/>
                  </a:lnTo>
                  <a:lnTo>
                    <a:pt x="38" y="158"/>
                  </a:lnTo>
                  <a:close/>
                  <a:moveTo>
                    <a:pt x="120" y="1"/>
                  </a:moveTo>
                  <a:lnTo>
                    <a:pt x="120" y="1"/>
                  </a:lnTo>
                  <a:lnTo>
                    <a:pt x="121" y="1"/>
                  </a:lnTo>
                  <a:lnTo>
                    <a:pt x="123" y="1"/>
                  </a:lnTo>
                  <a:lnTo>
                    <a:pt x="120" y="3"/>
                  </a:lnTo>
                  <a:lnTo>
                    <a:pt x="120" y="1"/>
                  </a:lnTo>
                  <a:lnTo>
                    <a:pt x="120" y="1"/>
                  </a:lnTo>
                  <a:close/>
                  <a:moveTo>
                    <a:pt x="76" y="85"/>
                  </a:moveTo>
                  <a:lnTo>
                    <a:pt x="73" y="85"/>
                  </a:lnTo>
                  <a:lnTo>
                    <a:pt x="73" y="85"/>
                  </a:lnTo>
                  <a:lnTo>
                    <a:pt x="77" y="85"/>
                  </a:lnTo>
                  <a:lnTo>
                    <a:pt x="77" y="85"/>
                  </a:lnTo>
                  <a:lnTo>
                    <a:pt x="76" y="85"/>
                  </a:lnTo>
                  <a:lnTo>
                    <a:pt x="76" y="85"/>
                  </a:lnTo>
                  <a:close/>
                  <a:moveTo>
                    <a:pt x="77" y="79"/>
                  </a:moveTo>
                  <a:lnTo>
                    <a:pt x="77" y="77"/>
                  </a:lnTo>
                  <a:lnTo>
                    <a:pt x="77" y="77"/>
                  </a:lnTo>
                  <a:lnTo>
                    <a:pt x="80" y="77"/>
                  </a:lnTo>
                  <a:lnTo>
                    <a:pt x="80" y="79"/>
                  </a:lnTo>
                  <a:lnTo>
                    <a:pt x="77" y="79"/>
                  </a:lnTo>
                  <a:lnTo>
                    <a:pt x="77" y="79"/>
                  </a:lnTo>
                  <a:close/>
                  <a:moveTo>
                    <a:pt x="86" y="79"/>
                  </a:moveTo>
                  <a:lnTo>
                    <a:pt x="83" y="80"/>
                  </a:lnTo>
                  <a:lnTo>
                    <a:pt x="82" y="80"/>
                  </a:lnTo>
                  <a:lnTo>
                    <a:pt x="83" y="79"/>
                  </a:lnTo>
                  <a:lnTo>
                    <a:pt x="83" y="77"/>
                  </a:lnTo>
                  <a:lnTo>
                    <a:pt x="82" y="74"/>
                  </a:lnTo>
                  <a:lnTo>
                    <a:pt x="83" y="73"/>
                  </a:lnTo>
                  <a:lnTo>
                    <a:pt x="86" y="73"/>
                  </a:lnTo>
                  <a:lnTo>
                    <a:pt x="86" y="71"/>
                  </a:lnTo>
                  <a:lnTo>
                    <a:pt x="87" y="71"/>
                  </a:lnTo>
                  <a:lnTo>
                    <a:pt x="89" y="71"/>
                  </a:lnTo>
                  <a:lnTo>
                    <a:pt x="93" y="71"/>
                  </a:lnTo>
                  <a:lnTo>
                    <a:pt x="93" y="71"/>
                  </a:lnTo>
                  <a:lnTo>
                    <a:pt x="92" y="74"/>
                  </a:lnTo>
                  <a:lnTo>
                    <a:pt x="87" y="77"/>
                  </a:lnTo>
                  <a:lnTo>
                    <a:pt x="86" y="79"/>
                  </a:lnTo>
                  <a:lnTo>
                    <a:pt x="86" y="79"/>
                  </a:lnTo>
                  <a:close/>
                  <a:moveTo>
                    <a:pt x="99" y="85"/>
                  </a:moveTo>
                  <a:lnTo>
                    <a:pt x="99" y="85"/>
                  </a:lnTo>
                  <a:lnTo>
                    <a:pt x="99" y="83"/>
                  </a:lnTo>
                  <a:lnTo>
                    <a:pt x="101" y="80"/>
                  </a:lnTo>
                  <a:lnTo>
                    <a:pt x="103" y="80"/>
                  </a:lnTo>
                  <a:lnTo>
                    <a:pt x="103" y="83"/>
                  </a:lnTo>
                  <a:lnTo>
                    <a:pt x="99" y="85"/>
                  </a:lnTo>
                  <a:lnTo>
                    <a:pt x="99" y="85"/>
                  </a:lnTo>
                  <a:close/>
                  <a:moveTo>
                    <a:pt x="159" y="17"/>
                  </a:moveTo>
                  <a:lnTo>
                    <a:pt x="161" y="16"/>
                  </a:lnTo>
                  <a:lnTo>
                    <a:pt x="162" y="17"/>
                  </a:lnTo>
                  <a:lnTo>
                    <a:pt x="161" y="17"/>
                  </a:lnTo>
                  <a:lnTo>
                    <a:pt x="159" y="17"/>
                  </a:lnTo>
                  <a:lnTo>
                    <a:pt x="159" y="17"/>
                  </a:lnTo>
                  <a:close/>
                  <a:moveTo>
                    <a:pt x="114" y="57"/>
                  </a:moveTo>
                  <a:lnTo>
                    <a:pt x="111" y="55"/>
                  </a:lnTo>
                  <a:lnTo>
                    <a:pt x="114" y="52"/>
                  </a:lnTo>
                  <a:lnTo>
                    <a:pt x="115" y="51"/>
                  </a:lnTo>
                  <a:lnTo>
                    <a:pt x="120" y="52"/>
                  </a:lnTo>
                  <a:lnTo>
                    <a:pt x="117" y="52"/>
                  </a:lnTo>
                  <a:lnTo>
                    <a:pt x="115" y="55"/>
                  </a:lnTo>
                  <a:lnTo>
                    <a:pt x="114" y="57"/>
                  </a:lnTo>
                  <a:lnTo>
                    <a:pt x="114" y="57"/>
                  </a:lnTo>
                  <a:close/>
                  <a:moveTo>
                    <a:pt x="114" y="63"/>
                  </a:moveTo>
                  <a:lnTo>
                    <a:pt x="109" y="63"/>
                  </a:lnTo>
                  <a:lnTo>
                    <a:pt x="111" y="63"/>
                  </a:lnTo>
                  <a:lnTo>
                    <a:pt x="109" y="64"/>
                  </a:lnTo>
                  <a:lnTo>
                    <a:pt x="108" y="67"/>
                  </a:lnTo>
                  <a:lnTo>
                    <a:pt x="105" y="64"/>
                  </a:lnTo>
                  <a:lnTo>
                    <a:pt x="103" y="67"/>
                  </a:lnTo>
                  <a:lnTo>
                    <a:pt x="101" y="67"/>
                  </a:lnTo>
                  <a:lnTo>
                    <a:pt x="105" y="68"/>
                  </a:lnTo>
                  <a:lnTo>
                    <a:pt x="108" y="68"/>
                  </a:lnTo>
                  <a:lnTo>
                    <a:pt x="109" y="68"/>
                  </a:lnTo>
                  <a:lnTo>
                    <a:pt x="109" y="68"/>
                  </a:lnTo>
                  <a:lnTo>
                    <a:pt x="114" y="68"/>
                  </a:lnTo>
                  <a:lnTo>
                    <a:pt x="114" y="71"/>
                  </a:lnTo>
                  <a:lnTo>
                    <a:pt x="111" y="73"/>
                  </a:lnTo>
                  <a:lnTo>
                    <a:pt x="108" y="74"/>
                  </a:lnTo>
                  <a:lnTo>
                    <a:pt x="105" y="74"/>
                  </a:lnTo>
                  <a:lnTo>
                    <a:pt x="105" y="74"/>
                  </a:lnTo>
                  <a:lnTo>
                    <a:pt x="103" y="74"/>
                  </a:lnTo>
                  <a:lnTo>
                    <a:pt x="99" y="77"/>
                  </a:lnTo>
                  <a:lnTo>
                    <a:pt x="98" y="77"/>
                  </a:lnTo>
                  <a:lnTo>
                    <a:pt x="95" y="73"/>
                  </a:lnTo>
                  <a:lnTo>
                    <a:pt x="98" y="71"/>
                  </a:lnTo>
                  <a:lnTo>
                    <a:pt x="93" y="68"/>
                  </a:lnTo>
                  <a:lnTo>
                    <a:pt x="93" y="68"/>
                  </a:lnTo>
                  <a:lnTo>
                    <a:pt x="92" y="68"/>
                  </a:lnTo>
                  <a:lnTo>
                    <a:pt x="87" y="68"/>
                  </a:lnTo>
                  <a:lnTo>
                    <a:pt x="87" y="67"/>
                  </a:lnTo>
                  <a:lnTo>
                    <a:pt x="87" y="64"/>
                  </a:lnTo>
                  <a:lnTo>
                    <a:pt x="87" y="64"/>
                  </a:lnTo>
                  <a:lnTo>
                    <a:pt x="86" y="64"/>
                  </a:lnTo>
                  <a:lnTo>
                    <a:pt x="83" y="64"/>
                  </a:lnTo>
                  <a:lnTo>
                    <a:pt x="86" y="63"/>
                  </a:lnTo>
                  <a:lnTo>
                    <a:pt x="82" y="61"/>
                  </a:lnTo>
                  <a:lnTo>
                    <a:pt x="77" y="61"/>
                  </a:lnTo>
                  <a:lnTo>
                    <a:pt x="76" y="58"/>
                  </a:lnTo>
                  <a:lnTo>
                    <a:pt x="71" y="61"/>
                  </a:lnTo>
                  <a:lnTo>
                    <a:pt x="70" y="61"/>
                  </a:lnTo>
                  <a:lnTo>
                    <a:pt x="67" y="63"/>
                  </a:lnTo>
                  <a:lnTo>
                    <a:pt x="61" y="67"/>
                  </a:lnTo>
                  <a:lnTo>
                    <a:pt x="61" y="67"/>
                  </a:lnTo>
                  <a:lnTo>
                    <a:pt x="61" y="68"/>
                  </a:lnTo>
                  <a:lnTo>
                    <a:pt x="58" y="74"/>
                  </a:lnTo>
                  <a:lnTo>
                    <a:pt x="54" y="77"/>
                  </a:lnTo>
                  <a:lnTo>
                    <a:pt x="50" y="80"/>
                  </a:lnTo>
                  <a:lnTo>
                    <a:pt x="48" y="85"/>
                  </a:lnTo>
                  <a:lnTo>
                    <a:pt x="48" y="86"/>
                  </a:lnTo>
                  <a:lnTo>
                    <a:pt x="45" y="90"/>
                  </a:lnTo>
                  <a:lnTo>
                    <a:pt x="44" y="90"/>
                  </a:lnTo>
                  <a:lnTo>
                    <a:pt x="42" y="92"/>
                  </a:lnTo>
                  <a:lnTo>
                    <a:pt x="38" y="92"/>
                  </a:lnTo>
                  <a:lnTo>
                    <a:pt x="34" y="96"/>
                  </a:lnTo>
                  <a:lnTo>
                    <a:pt x="32" y="99"/>
                  </a:lnTo>
                  <a:lnTo>
                    <a:pt x="32" y="101"/>
                  </a:lnTo>
                  <a:lnTo>
                    <a:pt x="30" y="102"/>
                  </a:lnTo>
                  <a:lnTo>
                    <a:pt x="32" y="102"/>
                  </a:lnTo>
                  <a:lnTo>
                    <a:pt x="32" y="102"/>
                  </a:lnTo>
                  <a:lnTo>
                    <a:pt x="34" y="102"/>
                  </a:lnTo>
                  <a:lnTo>
                    <a:pt x="36" y="101"/>
                  </a:lnTo>
                  <a:lnTo>
                    <a:pt x="42" y="99"/>
                  </a:lnTo>
                  <a:lnTo>
                    <a:pt x="44" y="96"/>
                  </a:lnTo>
                  <a:lnTo>
                    <a:pt x="45" y="99"/>
                  </a:lnTo>
                  <a:lnTo>
                    <a:pt x="48" y="101"/>
                  </a:lnTo>
                  <a:lnTo>
                    <a:pt x="50" y="101"/>
                  </a:lnTo>
                  <a:lnTo>
                    <a:pt x="54" y="99"/>
                  </a:lnTo>
                  <a:lnTo>
                    <a:pt x="58" y="96"/>
                  </a:lnTo>
                  <a:lnTo>
                    <a:pt x="60" y="92"/>
                  </a:lnTo>
                  <a:lnTo>
                    <a:pt x="66" y="92"/>
                  </a:lnTo>
                  <a:lnTo>
                    <a:pt x="67" y="90"/>
                  </a:lnTo>
                  <a:lnTo>
                    <a:pt x="70" y="89"/>
                  </a:lnTo>
                  <a:lnTo>
                    <a:pt x="71" y="89"/>
                  </a:lnTo>
                  <a:lnTo>
                    <a:pt x="73" y="89"/>
                  </a:lnTo>
                  <a:lnTo>
                    <a:pt x="76" y="86"/>
                  </a:lnTo>
                  <a:lnTo>
                    <a:pt x="77" y="89"/>
                  </a:lnTo>
                  <a:lnTo>
                    <a:pt x="76" y="92"/>
                  </a:lnTo>
                  <a:lnTo>
                    <a:pt x="76" y="95"/>
                  </a:lnTo>
                  <a:lnTo>
                    <a:pt x="73" y="99"/>
                  </a:lnTo>
                  <a:lnTo>
                    <a:pt x="71" y="101"/>
                  </a:lnTo>
                  <a:lnTo>
                    <a:pt x="70" y="105"/>
                  </a:lnTo>
                  <a:lnTo>
                    <a:pt x="70" y="105"/>
                  </a:lnTo>
                  <a:lnTo>
                    <a:pt x="64" y="106"/>
                  </a:lnTo>
                  <a:lnTo>
                    <a:pt x="61" y="108"/>
                  </a:lnTo>
                  <a:lnTo>
                    <a:pt x="61" y="112"/>
                  </a:lnTo>
                  <a:lnTo>
                    <a:pt x="58" y="114"/>
                  </a:lnTo>
                  <a:lnTo>
                    <a:pt x="61" y="117"/>
                  </a:lnTo>
                  <a:lnTo>
                    <a:pt x="64" y="117"/>
                  </a:lnTo>
                  <a:lnTo>
                    <a:pt x="66" y="114"/>
                  </a:lnTo>
                  <a:lnTo>
                    <a:pt x="70" y="114"/>
                  </a:lnTo>
                  <a:lnTo>
                    <a:pt x="67" y="117"/>
                  </a:lnTo>
                  <a:lnTo>
                    <a:pt x="66" y="118"/>
                  </a:lnTo>
                  <a:lnTo>
                    <a:pt x="61" y="124"/>
                  </a:lnTo>
                  <a:lnTo>
                    <a:pt x="58" y="127"/>
                  </a:lnTo>
                  <a:lnTo>
                    <a:pt x="54" y="130"/>
                  </a:lnTo>
                  <a:lnTo>
                    <a:pt x="52" y="133"/>
                  </a:lnTo>
                  <a:lnTo>
                    <a:pt x="52" y="134"/>
                  </a:lnTo>
                  <a:lnTo>
                    <a:pt x="50" y="136"/>
                  </a:lnTo>
                  <a:lnTo>
                    <a:pt x="50" y="138"/>
                  </a:lnTo>
                  <a:lnTo>
                    <a:pt x="50" y="140"/>
                  </a:lnTo>
                  <a:lnTo>
                    <a:pt x="50" y="140"/>
                  </a:lnTo>
                  <a:lnTo>
                    <a:pt x="50" y="144"/>
                  </a:lnTo>
                  <a:lnTo>
                    <a:pt x="48" y="144"/>
                  </a:lnTo>
                  <a:lnTo>
                    <a:pt x="48" y="146"/>
                  </a:lnTo>
                  <a:lnTo>
                    <a:pt x="45" y="149"/>
                  </a:lnTo>
                  <a:lnTo>
                    <a:pt x="45" y="152"/>
                  </a:lnTo>
                  <a:lnTo>
                    <a:pt x="42" y="153"/>
                  </a:lnTo>
                  <a:lnTo>
                    <a:pt x="42" y="156"/>
                  </a:lnTo>
                  <a:lnTo>
                    <a:pt x="38" y="156"/>
                  </a:lnTo>
                  <a:lnTo>
                    <a:pt x="38" y="153"/>
                  </a:lnTo>
                  <a:lnTo>
                    <a:pt x="36" y="152"/>
                  </a:lnTo>
                  <a:lnTo>
                    <a:pt x="34" y="152"/>
                  </a:lnTo>
                  <a:lnTo>
                    <a:pt x="30" y="152"/>
                  </a:lnTo>
                  <a:lnTo>
                    <a:pt x="30" y="149"/>
                  </a:lnTo>
                  <a:lnTo>
                    <a:pt x="28" y="142"/>
                  </a:lnTo>
                  <a:lnTo>
                    <a:pt x="28" y="136"/>
                  </a:lnTo>
                  <a:lnTo>
                    <a:pt x="26" y="136"/>
                  </a:lnTo>
                  <a:lnTo>
                    <a:pt x="24" y="136"/>
                  </a:lnTo>
                  <a:lnTo>
                    <a:pt x="22" y="134"/>
                  </a:lnTo>
                  <a:lnTo>
                    <a:pt x="20" y="134"/>
                  </a:lnTo>
                  <a:lnTo>
                    <a:pt x="16" y="134"/>
                  </a:lnTo>
                  <a:lnTo>
                    <a:pt x="20" y="136"/>
                  </a:lnTo>
                  <a:lnTo>
                    <a:pt x="22" y="138"/>
                  </a:lnTo>
                  <a:lnTo>
                    <a:pt x="24" y="140"/>
                  </a:lnTo>
                  <a:lnTo>
                    <a:pt x="24" y="144"/>
                  </a:lnTo>
                  <a:lnTo>
                    <a:pt x="22" y="146"/>
                  </a:lnTo>
                  <a:lnTo>
                    <a:pt x="20" y="146"/>
                  </a:lnTo>
                  <a:lnTo>
                    <a:pt x="19" y="144"/>
                  </a:lnTo>
                  <a:lnTo>
                    <a:pt x="19" y="144"/>
                  </a:lnTo>
                  <a:lnTo>
                    <a:pt x="19" y="146"/>
                  </a:lnTo>
                  <a:lnTo>
                    <a:pt x="16" y="150"/>
                  </a:lnTo>
                  <a:lnTo>
                    <a:pt x="14" y="152"/>
                  </a:lnTo>
                  <a:lnTo>
                    <a:pt x="13" y="156"/>
                  </a:lnTo>
                  <a:lnTo>
                    <a:pt x="13" y="158"/>
                  </a:lnTo>
                  <a:lnTo>
                    <a:pt x="14" y="162"/>
                  </a:lnTo>
                  <a:lnTo>
                    <a:pt x="13" y="164"/>
                  </a:lnTo>
                  <a:lnTo>
                    <a:pt x="10" y="160"/>
                  </a:lnTo>
                  <a:lnTo>
                    <a:pt x="8" y="160"/>
                  </a:lnTo>
                  <a:lnTo>
                    <a:pt x="6" y="158"/>
                  </a:lnTo>
                  <a:lnTo>
                    <a:pt x="4" y="158"/>
                  </a:lnTo>
                  <a:lnTo>
                    <a:pt x="4" y="156"/>
                  </a:lnTo>
                  <a:lnTo>
                    <a:pt x="4" y="153"/>
                  </a:lnTo>
                  <a:lnTo>
                    <a:pt x="6" y="152"/>
                  </a:lnTo>
                  <a:lnTo>
                    <a:pt x="8" y="152"/>
                  </a:lnTo>
                  <a:lnTo>
                    <a:pt x="10" y="153"/>
                  </a:lnTo>
                  <a:lnTo>
                    <a:pt x="10" y="153"/>
                  </a:lnTo>
                  <a:lnTo>
                    <a:pt x="8" y="150"/>
                  </a:lnTo>
                  <a:lnTo>
                    <a:pt x="8" y="149"/>
                  </a:lnTo>
                  <a:lnTo>
                    <a:pt x="10" y="144"/>
                  </a:lnTo>
                  <a:lnTo>
                    <a:pt x="14" y="140"/>
                  </a:lnTo>
                  <a:lnTo>
                    <a:pt x="16" y="138"/>
                  </a:lnTo>
                  <a:lnTo>
                    <a:pt x="14" y="138"/>
                  </a:lnTo>
                  <a:lnTo>
                    <a:pt x="16" y="136"/>
                  </a:lnTo>
                  <a:lnTo>
                    <a:pt x="13" y="136"/>
                  </a:lnTo>
                  <a:lnTo>
                    <a:pt x="10" y="138"/>
                  </a:lnTo>
                  <a:lnTo>
                    <a:pt x="8" y="138"/>
                  </a:lnTo>
                  <a:lnTo>
                    <a:pt x="6" y="136"/>
                  </a:lnTo>
                  <a:lnTo>
                    <a:pt x="6" y="128"/>
                  </a:lnTo>
                  <a:lnTo>
                    <a:pt x="6" y="127"/>
                  </a:lnTo>
                  <a:lnTo>
                    <a:pt x="4" y="127"/>
                  </a:lnTo>
                  <a:lnTo>
                    <a:pt x="4" y="124"/>
                  </a:lnTo>
                  <a:lnTo>
                    <a:pt x="4" y="124"/>
                  </a:lnTo>
                  <a:lnTo>
                    <a:pt x="4" y="122"/>
                  </a:lnTo>
                  <a:lnTo>
                    <a:pt x="4" y="118"/>
                  </a:lnTo>
                  <a:lnTo>
                    <a:pt x="4" y="118"/>
                  </a:lnTo>
                  <a:lnTo>
                    <a:pt x="3" y="118"/>
                  </a:lnTo>
                  <a:lnTo>
                    <a:pt x="3" y="121"/>
                  </a:lnTo>
                  <a:lnTo>
                    <a:pt x="3" y="121"/>
                  </a:lnTo>
                  <a:lnTo>
                    <a:pt x="0" y="121"/>
                  </a:lnTo>
                  <a:lnTo>
                    <a:pt x="0" y="118"/>
                  </a:lnTo>
                  <a:lnTo>
                    <a:pt x="0" y="118"/>
                  </a:lnTo>
                  <a:lnTo>
                    <a:pt x="0" y="114"/>
                  </a:lnTo>
                  <a:lnTo>
                    <a:pt x="0" y="114"/>
                  </a:lnTo>
                  <a:lnTo>
                    <a:pt x="0" y="114"/>
                  </a:lnTo>
                  <a:lnTo>
                    <a:pt x="0" y="112"/>
                  </a:lnTo>
                  <a:lnTo>
                    <a:pt x="0" y="111"/>
                  </a:lnTo>
                  <a:lnTo>
                    <a:pt x="3" y="112"/>
                  </a:lnTo>
                  <a:lnTo>
                    <a:pt x="3" y="112"/>
                  </a:lnTo>
                  <a:lnTo>
                    <a:pt x="3" y="112"/>
                  </a:lnTo>
                  <a:lnTo>
                    <a:pt x="4" y="112"/>
                  </a:lnTo>
                  <a:lnTo>
                    <a:pt x="6" y="111"/>
                  </a:lnTo>
                  <a:lnTo>
                    <a:pt x="8" y="111"/>
                  </a:lnTo>
                  <a:lnTo>
                    <a:pt x="8" y="112"/>
                  </a:lnTo>
                  <a:lnTo>
                    <a:pt x="6" y="114"/>
                  </a:lnTo>
                  <a:lnTo>
                    <a:pt x="6" y="114"/>
                  </a:lnTo>
                  <a:lnTo>
                    <a:pt x="10" y="112"/>
                  </a:lnTo>
                  <a:lnTo>
                    <a:pt x="10" y="112"/>
                  </a:lnTo>
                  <a:lnTo>
                    <a:pt x="13" y="111"/>
                  </a:lnTo>
                  <a:lnTo>
                    <a:pt x="13" y="108"/>
                  </a:lnTo>
                  <a:lnTo>
                    <a:pt x="14" y="105"/>
                  </a:lnTo>
                  <a:lnTo>
                    <a:pt x="14" y="105"/>
                  </a:lnTo>
                  <a:lnTo>
                    <a:pt x="14" y="101"/>
                  </a:lnTo>
                  <a:lnTo>
                    <a:pt x="16" y="101"/>
                  </a:lnTo>
                  <a:lnTo>
                    <a:pt x="16" y="99"/>
                  </a:lnTo>
                  <a:lnTo>
                    <a:pt x="16" y="99"/>
                  </a:lnTo>
                  <a:lnTo>
                    <a:pt x="19" y="96"/>
                  </a:lnTo>
                  <a:lnTo>
                    <a:pt x="20" y="96"/>
                  </a:lnTo>
                  <a:lnTo>
                    <a:pt x="22" y="96"/>
                  </a:lnTo>
                  <a:lnTo>
                    <a:pt x="22" y="95"/>
                  </a:lnTo>
                  <a:lnTo>
                    <a:pt x="22" y="92"/>
                  </a:lnTo>
                  <a:lnTo>
                    <a:pt x="24" y="90"/>
                  </a:lnTo>
                  <a:lnTo>
                    <a:pt x="26" y="89"/>
                  </a:lnTo>
                  <a:lnTo>
                    <a:pt x="28" y="86"/>
                  </a:lnTo>
                  <a:lnTo>
                    <a:pt x="28" y="85"/>
                  </a:lnTo>
                  <a:lnTo>
                    <a:pt x="26" y="85"/>
                  </a:lnTo>
                  <a:lnTo>
                    <a:pt x="26" y="85"/>
                  </a:lnTo>
                  <a:lnTo>
                    <a:pt x="26" y="85"/>
                  </a:lnTo>
                  <a:lnTo>
                    <a:pt x="24" y="85"/>
                  </a:lnTo>
                  <a:lnTo>
                    <a:pt x="26" y="83"/>
                  </a:lnTo>
                  <a:lnTo>
                    <a:pt x="26" y="79"/>
                  </a:lnTo>
                  <a:lnTo>
                    <a:pt x="30" y="74"/>
                  </a:lnTo>
                  <a:lnTo>
                    <a:pt x="32" y="73"/>
                  </a:lnTo>
                  <a:lnTo>
                    <a:pt x="34" y="68"/>
                  </a:lnTo>
                  <a:lnTo>
                    <a:pt x="38" y="64"/>
                  </a:lnTo>
                  <a:lnTo>
                    <a:pt x="42" y="57"/>
                  </a:lnTo>
                  <a:lnTo>
                    <a:pt x="48" y="49"/>
                  </a:lnTo>
                  <a:lnTo>
                    <a:pt x="54" y="41"/>
                  </a:lnTo>
                  <a:lnTo>
                    <a:pt x="58" y="36"/>
                  </a:lnTo>
                  <a:lnTo>
                    <a:pt x="64" y="31"/>
                  </a:lnTo>
                  <a:lnTo>
                    <a:pt x="70" y="25"/>
                  </a:lnTo>
                  <a:lnTo>
                    <a:pt x="82" y="17"/>
                  </a:lnTo>
                  <a:lnTo>
                    <a:pt x="86" y="16"/>
                  </a:lnTo>
                  <a:lnTo>
                    <a:pt x="87" y="13"/>
                  </a:lnTo>
                  <a:lnTo>
                    <a:pt x="87" y="13"/>
                  </a:lnTo>
                  <a:lnTo>
                    <a:pt x="89" y="13"/>
                  </a:lnTo>
                  <a:lnTo>
                    <a:pt x="93" y="11"/>
                  </a:lnTo>
                  <a:lnTo>
                    <a:pt x="93" y="11"/>
                  </a:lnTo>
                  <a:lnTo>
                    <a:pt x="95" y="10"/>
                  </a:lnTo>
                  <a:lnTo>
                    <a:pt x="98" y="10"/>
                  </a:lnTo>
                  <a:lnTo>
                    <a:pt x="99" y="10"/>
                  </a:lnTo>
                  <a:lnTo>
                    <a:pt x="101" y="7"/>
                  </a:lnTo>
                  <a:lnTo>
                    <a:pt x="103" y="7"/>
                  </a:lnTo>
                  <a:lnTo>
                    <a:pt x="105" y="7"/>
                  </a:lnTo>
                  <a:lnTo>
                    <a:pt x="109" y="5"/>
                  </a:lnTo>
                  <a:lnTo>
                    <a:pt x="109" y="5"/>
                  </a:lnTo>
                  <a:lnTo>
                    <a:pt x="114" y="5"/>
                  </a:lnTo>
                  <a:lnTo>
                    <a:pt x="115" y="5"/>
                  </a:lnTo>
                  <a:lnTo>
                    <a:pt x="117" y="5"/>
                  </a:lnTo>
                  <a:lnTo>
                    <a:pt x="120" y="5"/>
                  </a:lnTo>
                  <a:lnTo>
                    <a:pt x="120" y="5"/>
                  </a:lnTo>
                  <a:lnTo>
                    <a:pt x="123" y="5"/>
                  </a:lnTo>
                  <a:lnTo>
                    <a:pt x="125" y="3"/>
                  </a:lnTo>
                  <a:lnTo>
                    <a:pt x="127" y="3"/>
                  </a:lnTo>
                  <a:lnTo>
                    <a:pt x="136" y="3"/>
                  </a:lnTo>
                  <a:lnTo>
                    <a:pt x="139" y="3"/>
                  </a:lnTo>
                  <a:lnTo>
                    <a:pt x="140" y="3"/>
                  </a:lnTo>
                  <a:lnTo>
                    <a:pt x="143" y="1"/>
                  </a:lnTo>
                  <a:lnTo>
                    <a:pt x="140" y="1"/>
                  </a:lnTo>
                  <a:lnTo>
                    <a:pt x="145" y="1"/>
                  </a:lnTo>
                  <a:lnTo>
                    <a:pt x="151" y="0"/>
                  </a:lnTo>
                  <a:lnTo>
                    <a:pt x="155" y="0"/>
                  </a:lnTo>
                  <a:lnTo>
                    <a:pt x="159" y="1"/>
                  </a:lnTo>
                  <a:lnTo>
                    <a:pt x="162" y="5"/>
                  </a:lnTo>
                  <a:lnTo>
                    <a:pt x="167" y="11"/>
                  </a:lnTo>
                  <a:lnTo>
                    <a:pt x="171" y="13"/>
                  </a:lnTo>
                  <a:lnTo>
                    <a:pt x="167" y="16"/>
                  </a:lnTo>
                  <a:lnTo>
                    <a:pt x="167" y="16"/>
                  </a:lnTo>
                  <a:lnTo>
                    <a:pt x="162" y="16"/>
                  </a:lnTo>
                  <a:lnTo>
                    <a:pt x="159" y="16"/>
                  </a:lnTo>
                  <a:lnTo>
                    <a:pt x="159" y="17"/>
                  </a:lnTo>
                  <a:lnTo>
                    <a:pt x="155" y="21"/>
                  </a:lnTo>
                  <a:lnTo>
                    <a:pt x="153" y="23"/>
                  </a:lnTo>
                  <a:lnTo>
                    <a:pt x="151" y="23"/>
                  </a:lnTo>
                  <a:lnTo>
                    <a:pt x="149" y="23"/>
                  </a:lnTo>
                  <a:lnTo>
                    <a:pt x="147" y="25"/>
                  </a:lnTo>
                  <a:lnTo>
                    <a:pt x="143" y="27"/>
                  </a:lnTo>
                  <a:lnTo>
                    <a:pt x="139" y="29"/>
                  </a:lnTo>
                  <a:lnTo>
                    <a:pt x="136" y="31"/>
                  </a:lnTo>
                  <a:lnTo>
                    <a:pt x="131" y="33"/>
                  </a:lnTo>
                  <a:lnTo>
                    <a:pt x="129" y="33"/>
                  </a:lnTo>
                  <a:lnTo>
                    <a:pt x="129" y="33"/>
                  </a:lnTo>
                  <a:lnTo>
                    <a:pt x="127" y="33"/>
                  </a:lnTo>
                  <a:lnTo>
                    <a:pt x="125" y="35"/>
                  </a:lnTo>
                  <a:lnTo>
                    <a:pt x="123" y="36"/>
                  </a:lnTo>
                  <a:lnTo>
                    <a:pt x="120" y="41"/>
                  </a:lnTo>
                  <a:lnTo>
                    <a:pt x="121" y="41"/>
                  </a:lnTo>
                  <a:lnTo>
                    <a:pt x="123" y="41"/>
                  </a:lnTo>
                  <a:lnTo>
                    <a:pt x="123" y="42"/>
                  </a:lnTo>
                  <a:lnTo>
                    <a:pt x="117" y="45"/>
                  </a:lnTo>
                  <a:lnTo>
                    <a:pt x="115" y="45"/>
                  </a:lnTo>
                  <a:lnTo>
                    <a:pt x="114" y="47"/>
                  </a:lnTo>
                  <a:lnTo>
                    <a:pt x="114" y="49"/>
                  </a:lnTo>
                  <a:lnTo>
                    <a:pt x="111" y="52"/>
                  </a:lnTo>
                  <a:lnTo>
                    <a:pt x="114" y="51"/>
                  </a:lnTo>
                  <a:lnTo>
                    <a:pt x="114" y="52"/>
                  </a:lnTo>
                  <a:lnTo>
                    <a:pt x="109" y="55"/>
                  </a:lnTo>
                  <a:lnTo>
                    <a:pt x="109" y="57"/>
                  </a:lnTo>
                  <a:lnTo>
                    <a:pt x="111" y="58"/>
                  </a:lnTo>
                  <a:lnTo>
                    <a:pt x="115" y="57"/>
                  </a:lnTo>
                  <a:lnTo>
                    <a:pt x="120" y="55"/>
                  </a:lnTo>
                  <a:lnTo>
                    <a:pt x="121" y="55"/>
                  </a:lnTo>
                  <a:lnTo>
                    <a:pt x="125" y="55"/>
                  </a:lnTo>
                  <a:lnTo>
                    <a:pt x="125" y="57"/>
                  </a:lnTo>
                  <a:lnTo>
                    <a:pt x="123" y="58"/>
                  </a:lnTo>
                  <a:lnTo>
                    <a:pt x="121" y="58"/>
                  </a:lnTo>
                  <a:lnTo>
                    <a:pt x="117" y="61"/>
                  </a:lnTo>
                  <a:lnTo>
                    <a:pt x="115" y="58"/>
                  </a:lnTo>
                  <a:lnTo>
                    <a:pt x="114" y="63"/>
                  </a:lnTo>
                  <a:lnTo>
                    <a:pt x="114" y="63"/>
                  </a:lnTo>
                  <a:close/>
                  <a:moveTo>
                    <a:pt x="147" y="39"/>
                  </a:moveTo>
                  <a:lnTo>
                    <a:pt x="145" y="39"/>
                  </a:lnTo>
                  <a:lnTo>
                    <a:pt x="145" y="39"/>
                  </a:lnTo>
                  <a:lnTo>
                    <a:pt x="140" y="41"/>
                  </a:lnTo>
                  <a:lnTo>
                    <a:pt x="139" y="41"/>
                  </a:lnTo>
                  <a:lnTo>
                    <a:pt x="137" y="42"/>
                  </a:lnTo>
                  <a:lnTo>
                    <a:pt x="140" y="45"/>
                  </a:lnTo>
                  <a:lnTo>
                    <a:pt x="140" y="45"/>
                  </a:lnTo>
                  <a:lnTo>
                    <a:pt x="139" y="47"/>
                  </a:lnTo>
                  <a:lnTo>
                    <a:pt x="136" y="47"/>
                  </a:lnTo>
                  <a:lnTo>
                    <a:pt x="131" y="47"/>
                  </a:lnTo>
                  <a:lnTo>
                    <a:pt x="129" y="45"/>
                  </a:lnTo>
                  <a:lnTo>
                    <a:pt x="127" y="47"/>
                  </a:lnTo>
                  <a:lnTo>
                    <a:pt x="123" y="49"/>
                  </a:lnTo>
                  <a:lnTo>
                    <a:pt x="121" y="49"/>
                  </a:lnTo>
                  <a:lnTo>
                    <a:pt x="120" y="49"/>
                  </a:lnTo>
                  <a:lnTo>
                    <a:pt x="120" y="45"/>
                  </a:lnTo>
                  <a:lnTo>
                    <a:pt x="121" y="45"/>
                  </a:lnTo>
                  <a:lnTo>
                    <a:pt x="123" y="42"/>
                  </a:lnTo>
                  <a:lnTo>
                    <a:pt x="125" y="41"/>
                  </a:lnTo>
                  <a:lnTo>
                    <a:pt x="125" y="39"/>
                  </a:lnTo>
                  <a:lnTo>
                    <a:pt x="127" y="35"/>
                  </a:lnTo>
                  <a:lnTo>
                    <a:pt x="131" y="35"/>
                  </a:lnTo>
                  <a:lnTo>
                    <a:pt x="136" y="33"/>
                  </a:lnTo>
                  <a:lnTo>
                    <a:pt x="137" y="31"/>
                  </a:lnTo>
                  <a:lnTo>
                    <a:pt x="139" y="33"/>
                  </a:lnTo>
                  <a:lnTo>
                    <a:pt x="137" y="35"/>
                  </a:lnTo>
                  <a:lnTo>
                    <a:pt x="133" y="36"/>
                  </a:lnTo>
                  <a:lnTo>
                    <a:pt x="136" y="36"/>
                  </a:lnTo>
                  <a:lnTo>
                    <a:pt x="137" y="36"/>
                  </a:lnTo>
                  <a:lnTo>
                    <a:pt x="139" y="35"/>
                  </a:lnTo>
                  <a:lnTo>
                    <a:pt x="140" y="33"/>
                  </a:lnTo>
                  <a:lnTo>
                    <a:pt x="145" y="33"/>
                  </a:lnTo>
                  <a:lnTo>
                    <a:pt x="147" y="33"/>
                  </a:lnTo>
                  <a:lnTo>
                    <a:pt x="149" y="35"/>
                  </a:lnTo>
                  <a:lnTo>
                    <a:pt x="149" y="35"/>
                  </a:lnTo>
                  <a:lnTo>
                    <a:pt x="147" y="39"/>
                  </a:lnTo>
                  <a:lnTo>
                    <a:pt x="147" y="39"/>
                  </a:lnTo>
                  <a:close/>
                  <a:moveTo>
                    <a:pt x="127" y="77"/>
                  </a:moveTo>
                  <a:lnTo>
                    <a:pt x="125" y="77"/>
                  </a:lnTo>
                  <a:lnTo>
                    <a:pt x="125" y="73"/>
                  </a:lnTo>
                  <a:lnTo>
                    <a:pt x="129" y="73"/>
                  </a:lnTo>
                  <a:lnTo>
                    <a:pt x="129" y="74"/>
                  </a:lnTo>
                  <a:lnTo>
                    <a:pt x="127" y="77"/>
                  </a:lnTo>
                  <a:lnTo>
                    <a:pt x="127" y="77"/>
                  </a:lnTo>
                  <a:close/>
                  <a:moveTo>
                    <a:pt x="139" y="47"/>
                  </a:moveTo>
                  <a:lnTo>
                    <a:pt x="137" y="47"/>
                  </a:lnTo>
                  <a:lnTo>
                    <a:pt x="140" y="45"/>
                  </a:lnTo>
                  <a:lnTo>
                    <a:pt x="140" y="47"/>
                  </a:lnTo>
                  <a:lnTo>
                    <a:pt x="139" y="47"/>
                  </a:lnTo>
                  <a:lnTo>
                    <a:pt x="139" y="47"/>
                  </a:lnTo>
                  <a:close/>
                  <a:moveTo>
                    <a:pt x="131" y="67"/>
                  </a:moveTo>
                  <a:lnTo>
                    <a:pt x="127" y="67"/>
                  </a:lnTo>
                  <a:lnTo>
                    <a:pt x="127" y="67"/>
                  </a:lnTo>
                  <a:lnTo>
                    <a:pt x="129" y="67"/>
                  </a:lnTo>
                  <a:lnTo>
                    <a:pt x="131" y="68"/>
                  </a:lnTo>
                  <a:lnTo>
                    <a:pt x="131" y="71"/>
                  </a:lnTo>
                  <a:lnTo>
                    <a:pt x="123" y="73"/>
                  </a:lnTo>
                  <a:lnTo>
                    <a:pt x="123" y="74"/>
                  </a:lnTo>
                  <a:lnTo>
                    <a:pt x="125" y="77"/>
                  </a:lnTo>
                  <a:lnTo>
                    <a:pt x="123" y="79"/>
                  </a:lnTo>
                  <a:lnTo>
                    <a:pt x="121" y="79"/>
                  </a:lnTo>
                  <a:lnTo>
                    <a:pt x="120" y="80"/>
                  </a:lnTo>
                  <a:lnTo>
                    <a:pt x="120" y="85"/>
                  </a:lnTo>
                  <a:lnTo>
                    <a:pt x="115" y="85"/>
                  </a:lnTo>
                  <a:lnTo>
                    <a:pt x="115" y="86"/>
                  </a:lnTo>
                  <a:lnTo>
                    <a:pt x="115" y="90"/>
                  </a:lnTo>
                  <a:lnTo>
                    <a:pt x="111" y="92"/>
                  </a:lnTo>
                  <a:lnTo>
                    <a:pt x="109" y="95"/>
                  </a:lnTo>
                  <a:lnTo>
                    <a:pt x="108" y="92"/>
                  </a:lnTo>
                  <a:lnTo>
                    <a:pt x="105" y="95"/>
                  </a:lnTo>
                  <a:lnTo>
                    <a:pt x="103" y="96"/>
                  </a:lnTo>
                  <a:lnTo>
                    <a:pt x="103" y="96"/>
                  </a:lnTo>
                  <a:lnTo>
                    <a:pt x="103" y="99"/>
                  </a:lnTo>
                  <a:lnTo>
                    <a:pt x="101" y="102"/>
                  </a:lnTo>
                  <a:lnTo>
                    <a:pt x="99" y="102"/>
                  </a:lnTo>
                  <a:lnTo>
                    <a:pt x="99" y="105"/>
                  </a:lnTo>
                  <a:lnTo>
                    <a:pt x="98" y="106"/>
                  </a:lnTo>
                  <a:lnTo>
                    <a:pt x="95" y="106"/>
                  </a:lnTo>
                  <a:lnTo>
                    <a:pt x="93" y="106"/>
                  </a:lnTo>
                  <a:lnTo>
                    <a:pt x="93" y="106"/>
                  </a:lnTo>
                  <a:lnTo>
                    <a:pt x="89" y="106"/>
                  </a:lnTo>
                  <a:lnTo>
                    <a:pt x="89" y="105"/>
                  </a:lnTo>
                  <a:lnTo>
                    <a:pt x="95" y="101"/>
                  </a:lnTo>
                  <a:lnTo>
                    <a:pt x="92" y="99"/>
                  </a:lnTo>
                  <a:lnTo>
                    <a:pt x="89" y="101"/>
                  </a:lnTo>
                  <a:lnTo>
                    <a:pt x="87" y="105"/>
                  </a:lnTo>
                  <a:lnTo>
                    <a:pt x="83" y="106"/>
                  </a:lnTo>
                  <a:lnTo>
                    <a:pt x="83" y="108"/>
                  </a:lnTo>
                  <a:lnTo>
                    <a:pt x="80" y="111"/>
                  </a:lnTo>
                  <a:lnTo>
                    <a:pt x="80" y="108"/>
                  </a:lnTo>
                  <a:lnTo>
                    <a:pt x="80" y="105"/>
                  </a:lnTo>
                  <a:lnTo>
                    <a:pt x="77" y="108"/>
                  </a:lnTo>
                  <a:lnTo>
                    <a:pt x="76" y="108"/>
                  </a:lnTo>
                  <a:lnTo>
                    <a:pt x="76" y="105"/>
                  </a:lnTo>
                  <a:lnTo>
                    <a:pt x="77" y="101"/>
                  </a:lnTo>
                  <a:lnTo>
                    <a:pt x="77" y="101"/>
                  </a:lnTo>
                  <a:lnTo>
                    <a:pt x="80" y="96"/>
                  </a:lnTo>
                  <a:lnTo>
                    <a:pt x="82" y="96"/>
                  </a:lnTo>
                  <a:lnTo>
                    <a:pt x="83" y="95"/>
                  </a:lnTo>
                  <a:lnTo>
                    <a:pt x="86" y="90"/>
                  </a:lnTo>
                  <a:lnTo>
                    <a:pt x="86" y="90"/>
                  </a:lnTo>
                  <a:lnTo>
                    <a:pt x="86" y="89"/>
                  </a:lnTo>
                  <a:lnTo>
                    <a:pt x="86" y="86"/>
                  </a:lnTo>
                  <a:lnTo>
                    <a:pt x="86" y="85"/>
                  </a:lnTo>
                  <a:lnTo>
                    <a:pt x="89" y="85"/>
                  </a:lnTo>
                  <a:lnTo>
                    <a:pt x="89" y="86"/>
                  </a:lnTo>
                  <a:lnTo>
                    <a:pt x="89" y="89"/>
                  </a:lnTo>
                  <a:lnTo>
                    <a:pt x="92" y="89"/>
                  </a:lnTo>
                  <a:lnTo>
                    <a:pt x="93" y="89"/>
                  </a:lnTo>
                  <a:lnTo>
                    <a:pt x="95" y="89"/>
                  </a:lnTo>
                  <a:lnTo>
                    <a:pt x="98" y="89"/>
                  </a:lnTo>
                  <a:lnTo>
                    <a:pt x="103" y="86"/>
                  </a:lnTo>
                  <a:lnTo>
                    <a:pt x="105" y="85"/>
                  </a:lnTo>
                  <a:lnTo>
                    <a:pt x="108" y="83"/>
                  </a:lnTo>
                  <a:lnTo>
                    <a:pt x="111" y="79"/>
                  </a:lnTo>
                  <a:lnTo>
                    <a:pt x="114" y="74"/>
                  </a:lnTo>
                  <a:lnTo>
                    <a:pt x="111" y="73"/>
                  </a:lnTo>
                  <a:lnTo>
                    <a:pt x="114" y="68"/>
                  </a:lnTo>
                  <a:lnTo>
                    <a:pt x="115" y="67"/>
                  </a:lnTo>
                  <a:lnTo>
                    <a:pt x="115" y="64"/>
                  </a:lnTo>
                  <a:lnTo>
                    <a:pt x="120" y="63"/>
                  </a:lnTo>
                  <a:lnTo>
                    <a:pt x="125" y="63"/>
                  </a:lnTo>
                  <a:lnTo>
                    <a:pt x="131" y="63"/>
                  </a:lnTo>
                  <a:lnTo>
                    <a:pt x="131" y="64"/>
                  </a:lnTo>
                  <a:lnTo>
                    <a:pt x="131" y="67"/>
                  </a:lnTo>
                  <a:lnTo>
                    <a:pt x="131" y="67"/>
                  </a:lnTo>
                  <a:lnTo>
                    <a:pt x="131" y="67"/>
                  </a:lnTo>
                  <a:close/>
                  <a:moveTo>
                    <a:pt x="139" y="52"/>
                  </a:moveTo>
                  <a:lnTo>
                    <a:pt x="137" y="52"/>
                  </a:lnTo>
                  <a:lnTo>
                    <a:pt x="137" y="55"/>
                  </a:lnTo>
                  <a:lnTo>
                    <a:pt x="133" y="55"/>
                  </a:lnTo>
                  <a:lnTo>
                    <a:pt x="129" y="55"/>
                  </a:lnTo>
                  <a:lnTo>
                    <a:pt x="127" y="55"/>
                  </a:lnTo>
                  <a:lnTo>
                    <a:pt x="127" y="51"/>
                  </a:lnTo>
                  <a:lnTo>
                    <a:pt x="131" y="51"/>
                  </a:lnTo>
                  <a:lnTo>
                    <a:pt x="133" y="49"/>
                  </a:lnTo>
                  <a:lnTo>
                    <a:pt x="136" y="49"/>
                  </a:lnTo>
                  <a:lnTo>
                    <a:pt x="133" y="51"/>
                  </a:lnTo>
                  <a:lnTo>
                    <a:pt x="136" y="51"/>
                  </a:lnTo>
                  <a:lnTo>
                    <a:pt x="137" y="51"/>
                  </a:lnTo>
                  <a:lnTo>
                    <a:pt x="139" y="52"/>
                  </a:lnTo>
                  <a:lnTo>
                    <a:pt x="139" y="52"/>
                  </a:lnTo>
                  <a:close/>
                  <a:moveTo>
                    <a:pt x="133" y="63"/>
                  </a:moveTo>
                  <a:lnTo>
                    <a:pt x="129" y="61"/>
                  </a:lnTo>
                  <a:lnTo>
                    <a:pt x="129" y="58"/>
                  </a:lnTo>
                  <a:lnTo>
                    <a:pt x="127" y="57"/>
                  </a:lnTo>
                  <a:lnTo>
                    <a:pt x="127" y="57"/>
                  </a:lnTo>
                  <a:lnTo>
                    <a:pt x="131" y="57"/>
                  </a:lnTo>
                  <a:lnTo>
                    <a:pt x="136" y="57"/>
                  </a:lnTo>
                  <a:lnTo>
                    <a:pt x="137" y="57"/>
                  </a:lnTo>
                  <a:lnTo>
                    <a:pt x="136" y="58"/>
                  </a:lnTo>
                  <a:lnTo>
                    <a:pt x="133" y="63"/>
                  </a:lnTo>
                  <a:lnTo>
                    <a:pt x="133" y="63"/>
                  </a:lnTo>
                  <a:close/>
                  <a:moveTo>
                    <a:pt x="147" y="31"/>
                  </a:moveTo>
                  <a:lnTo>
                    <a:pt x="149" y="29"/>
                  </a:lnTo>
                  <a:lnTo>
                    <a:pt x="153" y="29"/>
                  </a:lnTo>
                  <a:lnTo>
                    <a:pt x="155" y="29"/>
                  </a:lnTo>
                  <a:lnTo>
                    <a:pt x="155" y="29"/>
                  </a:lnTo>
                  <a:lnTo>
                    <a:pt x="156" y="31"/>
                  </a:lnTo>
                  <a:lnTo>
                    <a:pt x="161" y="33"/>
                  </a:lnTo>
                  <a:lnTo>
                    <a:pt x="159" y="35"/>
                  </a:lnTo>
                  <a:lnTo>
                    <a:pt x="156" y="35"/>
                  </a:lnTo>
                  <a:lnTo>
                    <a:pt x="153" y="36"/>
                  </a:lnTo>
                  <a:lnTo>
                    <a:pt x="149" y="39"/>
                  </a:lnTo>
                  <a:lnTo>
                    <a:pt x="149" y="33"/>
                  </a:lnTo>
                  <a:lnTo>
                    <a:pt x="149" y="33"/>
                  </a:lnTo>
                  <a:lnTo>
                    <a:pt x="147" y="31"/>
                  </a:lnTo>
                  <a:lnTo>
                    <a:pt x="147" y="31"/>
                  </a:lnTo>
                  <a:close/>
                  <a:moveTo>
                    <a:pt x="139" y="58"/>
                  </a:moveTo>
                  <a:lnTo>
                    <a:pt x="139" y="57"/>
                  </a:lnTo>
                  <a:lnTo>
                    <a:pt x="140" y="57"/>
                  </a:lnTo>
                  <a:lnTo>
                    <a:pt x="143" y="57"/>
                  </a:lnTo>
                  <a:lnTo>
                    <a:pt x="143" y="58"/>
                  </a:lnTo>
                  <a:lnTo>
                    <a:pt x="140" y="58"/>
                  </a:lnTo>
                  <a:lnTo>
                    <a:pt x="139" y="58"/>
                  </a:lnTo>
                  <a:lnTo>
                    <a:pt x="139" y="58"/>
                  </a:lnTo>
                  <a:close/>
                  <a:moveTo>
                    <a:pt x="145" y="55"/>
                  </a:moveTo>
                  <a:lnTo>
                    <a:pt x="143" y="55"/>
                  </a:lnTo>
                  <a:lnTo>
                    <a:pt x="143" y="52"/>
                  </a:lnTo>
                  <a:lnTo>
                    <a:pt x="145" y="52"/>
                  </a:lnTo>
                  <a:lnTo>
                    <a:pt x="147" y="51"/>
                  </a:lnTo>
                  <a:lnTo>
                    <a:pt x="151" y="52"/>
                  </a:lnTo>
                  <a:lnTo>
                    <a:pt x="149" y="55"/>
                  </a:lnTo>
                  <a:lnTo>
                    <a:pt x="149" y="57"/>
                  </a:lnTo>
                  <a:lnTo>
                    <a:pt x="145" y="55"/>
                  </a:lnTo>
                  <a:lnTo>
                    <a:pt x="145" y="55"/>
                  </a:lnTo>
                  <a:close/>
                  <a:moveTo>
                    <a:pt x="153" y="47"/>
                  </a:moveTo>
                  <a:lnTo>
                    <a:pt x="149" y="49"/>
                  </a:lnTo>
                  <a:lnTo>
                    <a:pt x="147" y="49"/>
                  </a:lnTo>
                  <a:lnTo>
                    <a:pt x="147" y="47"/>
                  </a:lnTo>
                  <a:lnTo>
                    <a:pt x="149" y="45"/>
                  </a:lnTo>
                  <a:lnTo>
                    <a:pt x="149" y="42"/>
                  </a:lnTo>
                  <a:lnTo>
                    <a:pt x="149" y="41"/>
                  </a:lnTo>
                  <a:lnTo>
                    <a:pt x="155" y="41"/>
                  </a:lnTo>
                  <a:lnTo>
                    <a:pt x="156" y="39"/>
                  </a:lnTo>
                  <a:lnTo>
                    <a:pt x="159" y="41"/>
                  </a:lnTo>
                  <a:lnTo>
                    <a:pt x="159" y="42"/>
                  </a:lnTo>
                  <a:lnTo>
                    <a:pt x="156" y="45"/>
                  </a:lnTo>
                  <a:lnTo>
                    <a:pt x="155" y="45"/>
                  </a:lnTo>
                  <a:lnTo>
                    <a:pt x="153" y="45"/>
                  </a:lnTo>
                  <a:lnTo>
                    <a:pt x="155" y="45"/>
                  </a:lnTo>
                  <a:lnTo>
                    <a:pt x="156" y="47"/>
                  </a:lnTo>
                  <a:lnTo>
                    <a:pt x="153" y="47"/>
                  </a:lnTo>
                  <a:lnTo>
                    <a:pt x="153" y="47"/>
                  </a:lnTo>
                  <a:close/>
                  <a:moveTo>
                    <a:pt x="149" y="58"/>
                  </a:moveTo>
                  <a:lnTo>
                    <a:pt x="147" y="58"/>
                  </a:lnTo>
                  <a:lnTo>
                    <a:pt x="147" y="61"/>
                  </a:lnTo>
                  <a:lnTo>
                    <a:pt x="143" y="63"/>
                  </a:lnTo>
                  <a:lnTo>
                    <a:pt x="140" y="63"/>
                  </a:lnTo>
                  <a:lnTo>
                    <a:pt x="139" y="64"/>
                  </a:lnTo>
                  <a:lnTo>
                    <a:pt x="140" y="68"/>
                  </a:lnTo>
                  <a:lnTo>
                    <a:pt x="140" y="68"/>
                  </a:lnTo>
                  <a:lnTo>
                    <a:pt x="139" y="73"/>
                  </a:lnTo>
                  <a:lnTo>
                    <a:pt x="136" y="73"/>
                  </a:lnTo>
                  <a:lnTo>
                    <a:pt x="133" y="73"/>
                  </a:lnTo>
                  <a:lnTo>
                    <a:pt x="133" y="71"/>
                  </a:lnTo>
                  <a:lnTo>
                    <a:pt x="136" y="64"/>
                  </a:lnTo>
                  <a:lnTo>
                    <a:pt x="137" y="61"/>
                  </a:lnTo>
                  <a:lnTo>
                    <a:pt x="140" y="61"/>
                  </a:lnTo>
                  <a:lnTo>
                    <a:pt x="143" y="61"/>
                  </a:lnTo>
                  <a:lnTo>
                    <a:pt x="145" y="58"/>
                  </a:lnTo>
                  <a:lnTo>
                    <a:pt x="147" y="57"/>
                  </a:lnTo>
                  <a:lnTo>
                    <a:pt x="151" y="57"/>
                  </a:lnTo>
                  <a:lnTo>
                    <a:pt x="151" y="57"/>
                  </a:lnTo>
                  <a:lnTo>
                    <a:pt x="149" y="58"/>
                  </a:lnTo>
                  <a:lnTo>
                    <a:pt x="149" y="58"/>
                  </a:lnTo>
                  <a:close/>
                  <a:moveTo>
                    <a:pt x="161" y="42"/>
                  </a:moveTo>
                  <a:lnTo>
                    <a:pt x="161" y="41"/>
                  </a:lnTo>
                  <a:lnTo>
                    <a:pt x="162" y="41"/>
                  </a:lnTo>
                  <a:lnTo>
                    <a:pt x="161" y="39"/>
                  </a:lnTo>
                  <a:lnTo>
                    <a:pt x="165" y="36"/>
                  </a:lnTo>
                  <a:lnTo>
                    <a:pt x="165" y="41"/>
                  </a:lnTo>
                  <a:lnTo>
                    <a:pt x="165" y="42"/>
                  </a:lnTo>
                  <a:lnTo>
                    <a:pt x="165" y="42"/>
                  </a:lnTo>
                  <a:lnTo>
                    <a:pt x="161" y="42"/>
                  </a:lnTo>
                  <a:lnTo>
                    <a:pt x="161" y="42"/>
                  </a:lnTo>
                  <a:close/>
                  <a:moveTo>
                    <a:pt x="161" y="47"/>
                  </a:moveTo>
                  <a:lnTo>
                    <a:pt x="161" y="47"/>
                  </a:lnTo>
                  <a:lnTo>
                    <a:pt x="162" y="47"/>
                  </a:lnTo>
                  <a:lnTo>
                    <a:pt x="162" y="49"/>
                  </a:lnTo>
                  <a:lnTo>
                    <a:pt x="161" y="47"/>
                  </a:lnTo>
                  <a:lnTo>
                    <a:pt x="161" y="47"/>
                  </a:lnTo>
                  <a:close/>
                  <a:moveTo>
                    <a:pt x="156" y="58"/>
                  </a:moveTo>
                  <a:lnTo>
                    <a:pt x="155" y="58"/>
                  </a:lnTo>
                  <a:lnTo>
                    <a:pt x="155" y="57"/>
                  </a:lnTo>
                  <a:lnTo>
                    <a:pt x="159" y="57"/>
                  </a:lnTo>
                  <a:lnTo>
                    <a:pt x="159" y="58"/>
                  </a:lnTo>
                  <a:lnTo>
                    <a:pt x="156" y="58"/>
                  </a:lnTo>
                  <a:lnTo>
                    <a:pt x="156" y="58"/>
                  </a:lnTo>
                  <a:close/>
                  <a:moveTo>
                    <a:pt x="159" y="55"/>
                  </a:moveTo>
                  <a:lnTo>
                    <a:pt x="159" y="55"/>
                  </a:lnTo>
                  <a:lnTo>
                    <a:pt x="161" y="52"/>
                  </a:lnTo>
                  <a:lnTo>
                    <a:pt x="162" y="52"/>
                  </a:lnTo>
                  <a:lnTo>
                    <a:pt x="165" y="55"/>
                  </a:lnTo>
                  <a:lnTo>
                    <a:pt x="161" y="55"/>
                  </a:lnTo>
                  <a:lnTo>
                    <a:pt x="159" y="55"/>
                  </a:lnTo>
                  <a:lnTo>
                    <a:pt x="159" y="55"/>
                  </a:lnTo>
                  <a:close/>
                  <a:moveTo>
                    <a:pt x="155" y="64"/>
                  </a:moveTo>
                  <a:lnTo>
                    <a:pt x="153" y="63"/>
                  </a:lnTo>
                  <a:lnTo>
                    <a:pt x="155" y="61"/>
                  </a:lnTo>
                  <a:lnTo>
                    <a:pt x="161" y="58"/>
                  </a:lnTo>
                  <a:lnTo>
                    <a:pt x="165" y="58"/>
                  </a:lnTo>
                  <a:lnTo>
                    <a:pt x="168" y="61"/>
                  </a:lnTo>
                  <a:lnTo>
                    <a:pt x="168" y="63"/>
                  </a:lnTo>
                  <a:lnTo>
                    <a:pt x="165" y="63"/>
                  </a:lnTo>
                  <a:lnTo>
                    <a:pt x="165" y="64"/>
                  </a:lnTo>
                  <a:lnTo>
                    <a:pt x="161" y="64"/>
                  </a:lnTo>
                  <a:lnTo>
                    <a:pt x="159" y="67"/>
                  </a:lnTo>
                  <a:lnTo>
                    <a:pt x="156" y="64"/>
                  </a:lnTo>
                  <a:lnTo>
                    <a:pt x="155" y="64"/>
                  </a:lnTo>
                  <a:lnTo>
                    <a:pt x="155" y="64"/>
                  </a:lnTo>
                  <a:close/>
                  <a:moveTo>
                    <a:pt x="145" y="73"/>
                  </a:moveTo>
                  <a:lnTo>
                    <a:pt x="140" y="71"/>
                  </a:lnTo>
                  <a:lnTo>
                    <a:pt x="143" y="68"/>
                  </a:lnTo>
                  <a:lnTo>
                    <a:pt x="143" y="67"/>
                  </a:lnTo>
                  <a:lnTo>
                    <a:pt x="145" y="63"/>
                  </a:lnTo>
                  <a:lnTo>
                    <a:pt x="147" y="63"/>
                  </a:lnTo>
                  <a:lnTo>
                    <a:pt x="149" y="64"/>
                  </a:lnTo>
                  <a:lnTo>
                    <a:pt x="151" y="64"/>
                  </a:lnTo>
                  <a:lnTo>
                    <a:pt x="156" y="64"/>
                  </a:lnTo>
                  <a:lnTo>
                    <a:pt x="156" y="67"/>
                  </a:lnTo>
                  <a:lnTo>
                    <a:pt x="159" y="67"/>
                  </a:lnTo>
                  <a:lnTo>
                    <a:pt x="161" y="64"/>
                  </a:lnTo>
                  <a:lnTo>
                    <a:pt x="162" y="64"/>
                  </a:lnTo>
                  <a:lnTo>
                    <a:pt x="167" y="64"/>
                  </a:lnTo>
                  <a:lnTo>
                    <a:pt x="168" y="63"/>
                  </a:lnTo>
                  <a:lnTo>
                    <a:pt x="171" y="63"/>
                  </a:lnTo>
                  <a:lnTo>
                    <a:pt x="172" y="64"/>
                  </a:lnTo>
                  <a:lnTo>
                    <a:pt x="177" y="68"/>
                  </a:lnTo>
                  <a:lnTo>
                    <a:pt x="177" y="74"/>
                  </a:lnTo>
                  <a:lnTo>
                    <a:pt x="177" y="77"/>
                  </a:lnTo>
                  <a:lnTo>
                    <a:pt x="172" y="79"/>
                  </a:lnTo>
                  <a:lnTo>
                    <a:pt x="168" y="77"/>
                  </a:lnTo>
                  <a:lnTo>
                    <a:pt x="167" y="77"/>
                  </a:lnTo>
                  <a:lnTo>
                    <a:pt x="161" y="74"/>
                  </a:lnTo>
                  <a:lnTo>
                    <a:pt x="161" y="74"/>
                  </a:lnTo>
                  <a:lnTo>
                    <a:pt x="156" y="73"/>
                  </a:lnTo>
                  <a:lnTo>
                    <a:pt x="153" y="74"/>
                  </a:lnTo>
                  <a:lnTo>
                    <a:pt x="151" y="74"/>
                  </a:lnTo>
                  <a:lnTo>
                    <a:pt x="149" y="73"/>
                  </a:lnTo>
                  <a:lnTo>
                    <a:pt x="147" y="71"/>
                  </a:lnTo>
                  <a:lnTo>
                    <a:pt x="145" y="73"/>
                  </a:lnTo>
                  <a:lnTo>
                    <a:pt x="145" y="7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9" name="Freeform 1070">
              <a:extLst>
                <a:ext uri="{FF2B5EF4-FFF2-40B4-BE49-F238E27FC236}">
                  <a16:creationId xmlns:a16="http://schemas.microsoft.com/office/drawing/2014/main" id="{9CDA177F-60B4-4886-B8DB-14D3A201DA5B}"/>
                </a:ext>
              </a:extLst>
            </p:cNvPr>
            <p:cNvSpPr>
              <a:spLocks/>
            </p:cNvSpPr>
            <p:nvPr/>
          </p:nvSpPr>
          <p:spPr bwMode="auto">
            <a:xfrm>
              <a:off x="1357313" y="5235576"/>
              <a:ext cx="23813" cy="15875"/>
            </a:xfrm>
            <a:custGeom>
              <a:avLst/>
              <a:gdLst>
                <a:gd name="T0" fmla="*/ 12 w 15"/>
                <a:gd name="T1" fmla="*/ 2 h 10"/>
                <a:gd name="T2" fmla="*/ 12 w 15"/>
                <a:gd name="T3" fmla="*/ 4 h 10"/>
                <a:gd name="T4" fmla="*/ 12 w 15"/>
                <a:gd name="T5" fmla="*/ 4 h 10"/>
                <a:gd name="T6" fmla="*/ 12 w 15"/>
                <a:gd name="T7" fmla="*/ 4 h 10"/>
                <a:gd name="T8" fmla="*/ 15 w 15"/>
                <a:gd name="T9" fmla="*/ 6 h 10"/>
                <a:gd name="T10" fmla="*/ 15 w 15"/>
                <a:gd name="T11" fmla="*/ 8 h 10"/>
                <a:gd name="T12" fmla="*/ 7 w 15"/>
                <a:gd name="T13" fmla="*/ 10 h 10"/>
                <a:gd name="T14" fmla="*/ 7 w 15"/>
                <a:gd name="T15" fmla="*/ 8 h 10"/>
                <a:gd name="T16" fmla="*/ 6 w 15"/>
                <a:gd name="T17" fmla="*/ 10 h 10"/>
                <a:gd name="T18" fmla="*/ 2 w 15"/>
                <a:gd name="T19" fmla="*/ 10 h 10"/>
                <a:gd name="T20" fmla="*/ 2 w 15"/>
                <a:gd name="T21" fmla="*/ 8 h 10"/>
                <a:gd name="T22" fmla="*/ 0 w 15"/>
                <a:gd name="T23" fmla="*/ 6 h 10"/>
                <a:gd name="T24" fmla="*/ 3 w 15"/>
                <a:gd name="T25" fmla="*/ 2 h 10"/>
                <a:gd name="T26" fmla="*/ 6 w 15"/>
                <a:gd name="T27" fmla="*/ 2 h 10"/>
                <a:gd name="T28" fmla="*/ 7 w 15"/>
                <a:gd name="T29" fmla="*/ 0 h 10"/>
                <a:gd name="T30" fmla="*/ 12 w 15"/>
                <a:gd name="T31" fmla="*/ 2 h 10"/>
                <a:gd name="T32" fmla="*/ 12 w 15"/>
                <a:gd name="T33"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10">
                  <a:moveTo>
                    <a:pt x="12" y="2"/>
                  </a:moveTo>
                  <a:lnTo>
                    <a:pt x="12" y="4"/>
                  </a:lnTo>
                  <a:lnTo>
                    <a:pt x="12" y="4"/>
                  </a:lnTo>
                  <a:lnTo>
                    <a:pt x="12" y="4"/>
                  </a:lnTo>
                  <a:lnTo>
                    <a:pt x="15" y="6"/>
                  </a:lnTo>
                  <a:lnTo>
                    <a:pt x="15" y="8"/>
                  </a:lnTo>
                  <a:lnTo>
                    <a:pt x="7" y="10"/>
                  </a:lnTo>
                  <a:lnTo>
                    <a:pt x="7" y="8"/>
                  </a:lnTo>
                  <a:lnTo>
                    <a:pt x="6" y="10"/>
                  </a:lnTo>
                  <a:lnTo>
                    <a:pt x="2" y="10"/>
                  </a:lnTo>
                  <a:lnTo>
                    <a:pt x="2" y="8"/>
                  </a:lnTo>
                  <a:lnTo>
                    <a:pt x="0" y="6"/>
                  </a:lnTo>
                  <a:lnTo>
                    <a:pt x="3" y="2"/>
                  </a:lnTo>
                  <a:lnTo>
                    <a:pt x="6" y="2"/>
                  </a:lnTo>
                  <a:lnTo>
                    <a:pt x="7" y="0"/>
                  </a:lnTo>
                  <a:lnTo>
                    <a:pt x="12" y="2"/>
                  </a:lnTo>
                  <a:lnTo>
                    <a:pt x="12"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0" name="Freeform 1071">
              <a:extLst>
                <a:ext uri="{FF2B5EF4-FFF2-40B4-BE49-F238E27FC236}">
                  <a16:creationId xmlns:a16="http://schemas.microsoft.com/office/drawing/2014/main" id="{98C74987-60D4-4D65-B48F-D706362D4596}"/>
                </a:ext>
              </a:extLst>
            </p:cNvPr>
            <p:cNvSpPr>
              <a:spLocks noEditPoints="1"/>
            </p:cNvSpPr>
            <p:nvPr/>
          </p:nvSpPr>
          <p:spPr bwMode="auto">
            <a:xfrm>
              <a:off x="1663701" y="4886326"/>
              <a:ext cx="168275" cy="311150"/>
            </a:xfrm>
            <a:custGeom>
              <a:avLst/>
              <a:gdLst>
                <a:gd name="T0" fmla="*/ 9 w 106"/>
                <a:gd name="T1" fmla="*/ 6 h 196"/>
                <a:gd name="T2" fmla="*/ 11 w 106"/>
                <a:gd name="T3" fmla="*/ 3 h 196"/>
                <a:gd name="T4" fmla="*/ 25 w 106"/>
                <a:gd name="T5" fmla="*/ 14 h 196"/>
                <a:gd name="T6" fmla="*/ 32 w 106"/>
                <a:gd name="T7" fmla="*/ 19 h 196"/>
                <a:gd name="T8" fmla="*/ 40 w 106"/>
                <a:gd name="T9" fmla="*/ 30 h 196"/>
                <a:gd name="T10" fmla="*/ 50 w 106"/>
                <a:gd name="T11" fmla="*/ 46 h 196"/>
                <a:gd name="T12" fmla="*/ 49 w 106"/>
                <a:gd name="T13" fmla="*/ 46 h 196"/>
                <a:gd name="T14" fmla="*/ 59 w 106"/>
                <a:gd name="T15" fmla="*/ 57 h 196"/>
                <a:gd name="T16" fmla="*/ 56 w 106"/>
                <a:gd name="T17" fmla="*/ 50 h 196"/>
                <a:gd name="T18" fmla="*/ 59 w 106"/>
                <a:gd name="T19" fmla="*/ 52 h 196"/>
                <a:gd name="T20" fmla="*/ 66 w 106"/>
                <a:gd name="T21" fmla="*/ 59 h 196"/>
                <a:gd name="T22" fmla="*/ 70 w 106"/>
                <a:gd name="T23" fmla="*/ 63 h 196"/>
                <a:gd name="T24" fmla="*/ 75 w 106"/>
                <a:gd name="T25" fmla="*/ 65 h 196"/>
                <a:gd name="T26" fmla="*/ 81 w 106"/>
                <a:gd name="T27" fmla="*/ 75 h 196"/>
                <a:gd name="T28" fmla="*/ 90 w 106"/>
                <a:gd name="T29" fmla="*/ 89 h 196"/>
                <a:gd name="T30" fmla="*/ 96 w 106"/>
                <a:gd name="T31" fmla="*/ 103 h 196"/>
                <a:gd name="T32" fmla="*/ 100 w 106"/>
                <a:gd name="T33" fmla="*/ 120 h 196"/>
                <a:gd name="T34" fmla="*/ 101 w 106"/>
                <a:gd name="T35" fmla="*/ 125 h 196"/>
                <a:gd name="T36" fmla="*/ 101 w 106"/>
                <a:gd name="T37" fmla="*/ 135 h 196"/>
                <a:gd name="T38" fmla="*/ 101 w 106"/>
                <a:gd name="T39" fmla="*/ 139 h 196"/>
                <a:gd name="T40" fmla="*/ 101 w 106"/>
                <a:gd name="T41" fmla="*/ 151 h 196"/>
                <a:gd name="T42" fmla="*/ 104 w 106"/>
                <a:gd name="T43" fmla="*/ 157 h 196"/>
                <a:gd name="T44" fmla="*/ 100 w 106"/>
                <a:gd name="T45" fmla="*/ 157 h 196"/>
                <a:gd name="T46" fmla="*/ 98 w 106"/>
                <a:gd name="T47" fmla="*/ 158 h 196"/>
                <a:gd name="T48" fmla="*/ 92 w 106"/>
                <a:gd name="T49" fmla="*/ 147 h 196"/>
                <a:gd name="T50" fmla="*/ 88 w 106"/>
                <a:gd name="T51" fmla="*/ 151 h 196"/>
                <a:gd name="T52" fmla="*/ 86 w 106"/>
                <a:gd name="T53" fmla="*/ 153 h 196"/>
                <a:gd name="T54" fmla="*/ 86 w 106"/>
                <a:gd name="T55" fmla="*/ 169 h 196"/>
                <a:gd name="T56" fmla="*/ 84 w 106"/>
                <a:gd name="T57" fmla="*/ 179 h 196"/>
                <a:gd name="T58" fmla="*/ 81 w 106"/>
                <a:gd name="T59" fmla="*/ 186 h 196"/>
                <a:gd name="T60" fmla="*/ 72 w 106"/>
                <a:gd name="T61" fmla="*/ 190 h 196"/>
                <a:gd name="T62" fmla="*/ 68 w 106"/>
                <a:gd name="T63" fmla="*/ 195 h 196"/>
                <a:gd name="T64" fmla="*/ 59 w 106"/>
                <a:gd name="T65" fmla="*/ 195 h 196"/>
                <a:gd name="T66" fmla="*/ 56 w 106"/>
                <a:gd name="T67" fmla="*/ 185 h 196"/>
                <a:gd name="T68" fmla="*/ 50 w 106"/>
                <a:gd name="T69" fmla="*/ 179 h 196"/>
                <a:gd name="T70" fmla="*/ 43 w 106"/>
                <a:gd name="T71" fmla="*/ 186 h 196"/>
                <a:gd name="T72" fmla="*/ 32 w 106"/>
                <a:gd name="T73" fmla="*/ 180 h 196"/>
                <a:gd name="T74" fmla="*/ 34 w 106"/>
                <a:gd name="T75" fmla="*/ 170 h 196"/>
                <a:gd name="T76" fmla="*/ 34 w 106"/>
                <a:gd name="T77" fmla="*/ 153 h 196"/>
                <a:gd name="T78" fmla="*/ 27 w 106"/>
                <a:gd name="T79" fmla="*/ 142 h 196"/>
                <a:gd name="T80" fmla="*/ 27 w 106"/>
                <a:gd name="T81" fmla="*/ 123 h 196"/>
                <a:gd name="T82" fmla="*/ 21 w 106"/>
                <a:gd name="T83" fmla="*/ 113 h 196"/>
                <a:gd name="T84" fmla="*/ 32 w 106"/>
                <a:gd name="T85" fmla="*/ 109 h 196"/>
                <a:gd name="T86" fmla="*/ 40 w 106"/>
                <a:gd name="T87" fmla="*/ 109 h 196"/>
                <a:gd name="T88" fmla="*/ 50 w 106"/>
                <a:gd name="T89" fmla="*/ 104 h 196"/>
                <a:gd name="T90" fmla="*/ 53 w 106"/>
                <a:gd name="T91" fmla="*/ 93 h 196"/>
                <a:gd name="T92" fmla="*/ 53 w 106"/>
                <a:gd name="T93" fmla="*/ 79 h 196"/>
                <a:gd name="T94" fmla="*/ 44 w 106"/>
                <a:gd name="T95" fmla="*/ 62 h 196"/>
                <a:gd name="T96" fmla="*/ 37 w 106"/>
                <a:gd name="T97" fmla="*/ 50 h 196"/>
                <a:gd name="T98" fmla="*/ 31 w 106"/>
                <a:gd name="T99" fmla="*/ 37 h 196"/>
                <a:gd name="T100" fmla="*/ 27 w 106"/>
                <a:gd name="T101" fmla="*/ 41 h 196"/>
                <a:gd name="T102" fmla="*/ 19 w 106"/>
                <a:gd name="T103" fmla="*/ 34 h 196"/>
                <a:gd name="T104" fmla="*/ 6 w 106"/>
                <a:gd name="T105" fmla="*/ 25 h 196"/>
                <a:gd name="T106" fmla="*/ 0 w 106"/>
                <a:gd name="T107" fmla="*/ 14 h 196"/>
                <a:gd name="T108" fmla="*/ 106 w 106"/>
                <a:gd name="T109" fmla="*/ 131 h 196"/>
                <a:gd name="T110" fmla="*/ 104 w 106"/>
                <a:gd name="T111" fmla="*/ 12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6" h="196">
                  <a:moveTo>
                    <a:pt x="11" y="14"/>
                  </a:moveTo>
                  <a:lnTo>
                    <a:pt x="9" y="9"/>
                  </a:lnTo>
                  <a:lnTo>
                    <a:pt x="11" y="8"/>
                  </a:lnTo>
                  <a:lnTo>
                    <a:pt x="12" y="8"/>
                  </a:lnTo>
                  <a:lnTo>
                    <a:pt x="9" y="6"/>
                  </a:lnTo>
                  <a:lnTo>
                    <a:pt x="6" y="3"/>
                  </a:lnTo>
                  <a:lnTo>
                    <a:pt x="5" y="0"/>
                  </a:lnTo>
                  <a:lnTo>
                    <a:pt x="5" y="0"/>
                  </a:lnTo>
                  <a:lnTo>
                    <a:pt x="9" y="2"/>
                  </a:lnTo>
                  <a:lnTo>
                    <a:pt x="11" y="3"/>
                  </a:lnTo>
                  <a:lnTo>
                    <a:pt x="16" y="8"/>
                  </a:lnTo>
                  <a:lnTo>
                    <a:pt x="19" y="9"/>
                  </a:lnTo>
                  <a:lnTo>
                    <a:pt x="21" y="12"/>
                  </a:lnTo>
                  <a:lnTo>
                    <a:pt x="22" y="12"/>
                  </a:lnTo>
                  <a:lnTo>
                    <a:pt x="25" y="14"/>
                  </a:lnTo>
                  <a:lnTo>
                    <a:pt x="28" y="15"/>
                  </a:lnTo>
                  <a:lnTo>
                    <a:pt x="28" y="18"/>
                  </a:lnTo>
                  <a:lnTo>
                    <a:pt x="31" y="18"/>
                  </a:lnTo>
                  <a:lnTo>
                    <a:pt x="31" y="19"/>
                  </a:lnTo>
                  <a:lnTo>
                    <a:pt x="32" y="19"/>
                  </a:lnTo>
                  <a:lnTo>
                    <a:pt x="34" y="24"/>
                  </a:lnTo>
                  <a:lnTo>
                    <a:pt x="34" y="24"/>
                  </a:lnTo>
                  <a:lnTo>
                    <a:pt x="37" y="25"/>
                  </a:lnTo>
                  <a:lnTo>
                    <a:pt x="37" y="25"/>
                  </a:lnTo>
                  <a:lnTo>
                    <a:pt x="40" y="30"/>
                  </a:lnTo>
                  <a:lnTo>
                    <a:pt x="43" y="34"/>
                  </a:lnTo>
                  <a:lnTo>
                    <a:pt x="44" y="36"/>
                  </a:lnTo>
                  <a:lnTo>
                    <a:pt x="47" y="37"/>
                  </a:lnTo>
                  <a:lnTo>
                    <a:pt x="49" y="40"/>
                  </a:lnTo>
                  <a:lnTo>
                    <a:pt x="50" y="46"/>
                  </a:lnTo>
                  <a:lnTo>
                    <a:pt x="50" y="46"/>
                  </a:lnTo>
                  <a:lnTo>
                    <a:pt x="47" y="41"/>
                  </a:lnTo>
                  <a:lnTo>
                    <a:pt x="47" y="41"/>
                  </a:lnTo>
                  <a:lnTo>
                    <a:pt x="47" y="43"/>
                  </a:lnTo>
                  <a:lnTo>
                    <a:pt x="49" y="46"/>
                  </a:lnTo>
                  <a:lnTo>
                    <a:pt x="50" y="50"/>
                  </a:lnTo>
                  <a:lnTo>
                    <a:pt x="54" y="52"/>
                  </a:lnTo>
                  <a:lnTo>
                    <a:pt x="54" y="56"/>
                  </a:lnTo>
                  <a:lnTo>
                    <a:pt x="56" y="57"/>
                  </a:lnTo>
                  <a:lnTo>
                    <a:pt x="59" y="57"/>
                  </a:lnTo>
                  <a:lnTo>
                    <a:pt x="56" y="56"/>
                  </a:lnTo>
                  <a:lnTo>
                    <a:pt x="56" y="56"/>
                  </a:lnTo>
                  <a:lnTo>
                    <a:pt x="59" y="56"/>
                  </a:lnTo>
                  <a:lnTo>
                    <a:pt x="59" y="56"/>
                  </a:lnTo>
                  <a:lnTo>
                    <a:pt x="56" y="50"/>
                  </a:lnTo>
                  <a:lnTo>
                    <a:pt x="56" y="47"/>
                  </a:lnTo>
                  <a:lnTo>
                    <a:pt x="54" y="46"/>
                  </a:lnTo>
                  <a:lnTo>
                    <a:pt x="56" y="47"/>
                  </a:lnTo>
                  <a:lnTo>
                    <a:pt x="56" y="47"/>
                  </a:lnTo>
                  <a:lnTo>
                    <a:pt x="59" y="52"/>
                  </a:lnTo>
                  <a:lnTo>
                    <a:pt x="60" y="53"/>
                  </a:lnTo>
                  <a:lnTo>
                    <a:pt x="62" y="56"/>
                  </a:lnTo>
                  <a:lnTo>
                    <a:pt x="62" y="57"/>
                  </a:lnTo>
                  <a:lnTo>
                    <a:pt x="66" y="62"/>
                  </a:lnTo>
                  <a:lnTo>
                    <a:pt x="66" y="59"/>
                  </a:lnTo>
                  <a:lnTo>
                    <a:pt x="68" y="59"/>
                  </a:lnTo>
                  <a:lnTo>
                    <a:pt x="68" y="62"/>
                  </a:lnTo>
                  <a:lnTo>
                    <a:pt x="68" y="59"/>
                  </a:lnTo>
                  <a:lnTo>
                    <a:pt x="68" y="59"/>
                  </a:lnTo>
                  <a:lnTo>
                    <a:pt x="70" y="63"/>
                  </a:lnTo>
                  <a:lnTo>
                    <a:pt x="70" y="62"/>
                  </a:lnTo>
                  <a:lnTo>
                    <a:pt x="72" y="62"/>
                  </a:lnTo>
                  <a:lnTo>
                    <a:pt x="75" y="65"/>
                  </a:lnTo>
                  <a:lnTo>
                    <a:pt x="75" y="65"/>
                  </a:lnTo>
                  <a:lnTo>
                    <a:pt x="75" y="65"/>
                  </a:lnTo>
                  <a:lnTo>
                    <a:pt x="76" y="65"/>
                  </a:lnTo>
                  <a:lnTo>
                    <a:pt x="78" y="68"/>
                  </a:lnTo>
                  <a:lnTo>
                    <a:pt x="78" y="69"/>
                  </a:lnTo>
                  <a:lnTo>
                    <a:pt x="81" y="73"/>
                  </a:lnTo>
                  <a:lnTo>
                    <a:pt x="81" y="75"/>
                  </a:lnTo>
                  <a:lnTo>
                    <a:pt x="82" y="78"/>
                  </a:lnTo>
                  <a:lnTo>
                    <a:pt x="84" y="79"/>
                  </a:lnTo>
                  <a:lnTo>
                    <a:pt x="84" y="79"/>
                  </a:lnTo>
                  <a:lnTo>
                    <a:pt x="88" y="85"/>
                  </a:lnTo>
                  <a:lnTo>
                    <a:pt x="90" y="89"/>
                  </a:lnTo>
                  <a:lnTo>
                    <a:pt x="90" y="89"/>
                  </a:lnTo>
                  <a:lnTo>
                    <a:pt x="92" y="95"/>
                  </a:lnTo>
                  <a:lnTo>
                    <a:pt x="94" y="100"/>
                  </a:lnTo>
                  <a:lnTo>
                    <a:pt x="96" y="103"/>
                  </a:lnTo>
                  <a:lnTo>
                    <a:pt x="96" y="103"/>
                  </a:lnTo>
                  <a:lnTo>
                    <a:pt x="96" y="107"/>
                  </a:lnTo>
                  <a:lnTo>
                    <a:pt x="96" y="109"/>
                  </a:lnTo>
                  <a:lnTo>
                    <a:pt x="98" y="111"/>
                  </a:lnTo>
                  <a:lnTo>
                    <a:pt x="100" y="119"/>
                  </a:lnTo>
                  <a:lnTo>
                    <a:pt x="100" y="120"/>
                  </a:lnTo>
                  <a:lnTo>
                    <a:pt x="101" y="126"/>
                  </a:lnTo>
                  <a:lnTo>
                    <a:pt x="101" y="126"/>
                  </a:lnTo>
                  <a:lnTo>
                    <a:pt x="104" y="129"/>
                  </a:lnTo>
                  <a:lnTo>
                    <a:pt x="101" y="129"/>
                  </a:lnTo>
                  <a:lnTo>
                    <a:pt x="101" y="125"/>
                  </a:lnTo>
                  <a:lnTo>
                    <a:pt x="101" y="129"/>
                  </a:lnTo>
                  <a:lnTo>
                    <a:pt x="101" y="129"/>
                  </a:lnTo>
                  <a:lnTo>
                    <a:pt x="101" y="132"/>
                  </a:lnTo>
                  <a:lnTo>
                    <a:pt x="101" y="135"/>
                  </a:lnTo>
                  <a:lnTo>
                    <a:pt x="101" y="135"/>
                  </a:lnTo>
                  <a:lnTo>
                    <a:pt x="100" y="132"/>
                  </a:lnTo>
                  <a:lnTo>
                    <a:pt x="100" y="135"/>
                  </a:lnTo>
                  <a:lnTo>
                    <a:pt x="100" y="135"/>
                  </a:lnTo>
                  <a:lnTo>
                    <a:pt x="100" y="137"/>
                  </a:lnTo>
                  <a:lnTo>
                    <a:pt x="101" y="139"/>
                  </a:lnTo>
                  <a:lnTo>
                    <a:pt x="101" y="142"/>
                  </a:lnTo>
                  <a:lnTo>
                    <a:pt x="101" y="145"/>
                  </a:lnTo>
                  <a:lnTo>
                    <a:pt x="101" y="147"/>
                  </a:lnTo>
                  <a:lnTo>
                    <a:pt x="101" y="147"/>
                  </a:lnTo>
                  <a:lnTo>
                    <a:pt x="101" y="151"/>
                  </a:lnTo>
                  <a:lnTo>
                    <a:pt x="101" y="153"/>
                  </a:lnTo>
                  <a:lnTo>
                    <a:pt x="101" y="153"/>
                  </a:lnTo>
                  <a:lnTo>
                    <a:pt x="104" y="154"/>
                  </a:lnTo>
                  <a:lnTo>
                    <a:pt x="104" y="157"/>
                  </a:lnTo>
                  <a:lnTo>
                    <a:pt x="104" y="157"/>
                  </a:lnTo>
                  <a:lnTo>
                    <a:pt x="104" y="158"/>
                  </a:lnTo>
                  <a:lnTo>
                    <a:pt x="101" y="158"/>
                  </a:lnTo>
                  <a:lnTo>
                    <a:pt x="101" y="158"/>
                  </a:lnTo>
                  <a:lnTo>
                    <a:pt x="101" y="161"/>
                  </a:lnTo>
                  <a:lnTo>
                    <a:pt x="100" y="157"/>
                  </a:lnTo>
                  <a:lnTo>
                    <a:pt x="100" y="158"/>
                  </a:lnTo>
                  <a:lnTo>
                    <a:pt x="98" y="157"/>
                  </a:lnTo>
                  <a:lnTo>
                    <a:pt x="98" y="157"/>
                  </a:lnTo>
                  <a:lnTo>
                    <a:pt x="98" y="158"/>
                  </a:lnTo>
                  <a:lnTo>
                    <a:pt x="98" y="158"/>
                  </a:lnTo>
                  <a:lnTo>
                    <a:pt x="96" y="157"/>
                  </a:lnTo>
                  <a:lnTo>
                    <a:pt x="96" y="153"/>
                  </a:lnTo>
                  <a:lnTo>
                    <a:pt x="94" y="151"/>
                  </a:lnTo>
                  <a:lnTo>
                    <a:pt x="94" y="148"/>
                  </a:lnTo>
                  <a:lnTo>
                    <a:pt x="92" y="147"/>
                  </a:lnTo>
                  <a:lnTo>
                    <a:pt x="92" y="147"/>
                  </a:lnTo>
                  <a:lnTo>
                    <a:pt x="90" y="147"/>
                  </a:lnTo>
                  <a:lnTo>
                    <a:pt x="90" y="147"/>
                  </a:lnTo>
                  <a:lnTo>
                    <a:pt x="90" y="148"/>
                  </a:lnTo>
                  <a:lnTo>
                    <a:pt x="88" y="151"/>
                  </a:lnTo>
                  <a:lnTo>
                    <a:pt x="88" y="148"/>
                  </a:lnTo>
                  <a:lnTo>
                    <a:pt x="86" y="148"/>
                  </a:lnTo>
                  <a:lnTo>
                    <a:pt x="86" y="148"/>
                  </a:lnTo>
                  <a:lnTo>
                    <a:pt x="86" y="153"/>
                  </a:lnTo>
                  <a:lnTo>
                    <a:pt x="86" y="153"/>
                  </a:lnTo>
                  <a:lnTo>
                    <a:pt x="86" y="157"/>
                  </a:lnTo>
                  <a:lnTo>
                    <a:pt x="86" y="158"/>
                  </a:lnTo>
                  <a:lnTo>
                    <a:pt x="86" y="161"/>
                  </a:lnTo>
                  <a:lnTo>
                    <a:pt x="88" y="167"/>
                  </a:lnTo>
                  <a:lnTo>
                    <a:pt x="86" y="169"/>
                  </a:lnTo>
                  <a:lnTo>
                    <a:pt x="86" y="170"/>
                  </a:lnTo>
                  <a:lnTo>
                    <a:pt x="84" y="173"/>
                  </a:lnTo>
                  <a:lnTo>
                    <a:pt x="84" y="173"/>
                  </a:lnTo>
                  <a:lnTo>
                    <a:pt x="84" y="174"/>
                  </a:lnTo>
                  <a:lnTo>
                    <a:pt x="84" y="179"/>
                  </a:lnTo>
                  <a:lnTo>
                    <a:pt x="84" y="176"/>
                  </a:lnTo>
                  <a:lnTo>
                    <a:pt x="82" y="176"/>
                  </a:lnTo>
                  <a:lnTo>
                    <a:pt x="82" y="180"/>
                  </a:lnTo>
                  <a:lnTo>
                    <a:pt x="81" y="185"/>
                  </a:lnTo>
                  <a:lnTo>
                    <a:pt x="81" y="186"/>
                  </a:lnTo>
                  <a:lnTo>
                    <a:pt x="78" y="189"/>
                  </a:lnTo>
                  <a:lnTo>
                    <a:pt x="76" y="189"/>
                  </a:lnTo>
                  <a:lnTo>
                    <a:pt x="75" y="189"/>
                  </a:lnTo>
                  <a:lnTo>
                    <a:pt x="75" y="190"/>
                  </a:lnTo>
                  <a:lnTo>
                    <a:pt x="72" y="190"/>
                  </a:lnTo>
                  <a:lnTo>
                    <a:pt x="72" y="190"/>
                  </a:lnTo>
                  <a:lnTo>
                    <a:pt x="70" y="190"/>
                  </a:lnTo>
                  <a:lnTo>
                    <a:pt x="70" y="190"/>
                  </a:lnTo>
                  <a:lnTo>
                    <a:pt x="68" y="192"/>
                  </a:lnTo>
                  <a:lnTo>
                    <a:pt x="68" y="195"/>
                  </a:lnTo>
                  <a:lnTo>
                    <a:pt x="66" y="195"/>
                  </a:lnTo>
                  <a:lnTo>
                    <a:pt x="65" y="195"/>
                  </a:lnTo>
                  <a:lnTo>
                    <a:pt x="62" y="196"/>
                  </a:lnTo>
                  <a:lnTo>
                    <a:pt x="60" y="195"/>
                  </a:lnTo>
                  <a:lnTo>
                    <a:pt x="59" y="195"/>
                  </a:lnTo>
                  <a:lnTo>
                    <a:pt x="60" y="192"/>
                  </a:lnTo>
                  <a:lnTo>
                    <a:pt x="60" y="190"/>
                  </a:lnTo>
                  <a:lnTo>
                    <a:pt x="56" y="189"/>
                  </a:lnTo>
                  <a:lnTo>
                    <a:pt x="56" y="186"/>
                  </a:lnTo>
                  <a:lnTo>
                    <a:pt x="56" y="185"/>
                  </a:lnTo>
                  <a:lnTo>
                    <a:pt x="56" y="182"/>
                  </a:lnTo>
                  <a:lnTo>
                    <a:pt x="56" y="180"/>
                  </a:lnTo>
                  <a:lnTo>
                    <a:pt x="54" y="176"/>
                  </a:lnTo>
                  <a:lnTo>
                    <a:pt x="54" y="179"/>
                  </a:lnTo>
                  <a:lnTo>
                    <a:pt x="50" y="179"/>
                  </a:lnTo>
                  <a:lnTo>
                    <a:pt x="50" y="180"/>
                  </a:lnTo>
                  <a:lnTo>
                    <a:pt x="50" y="185"/>
                  </a:lnTo>
                  <a:lnTo>
                    <a:pt x="47" y="189"/>
                  </a:lnTo>
                  <a:lnTo>
                    <a:pt x="44" y="185"/>
                  </a:lnTo>
                  <a:lnTo>
                    <a:pt x="43" y="186"/>
                  </a:lnTo>
                  <a:lnTo>
                    <a:pt x="40" y="189"/>
                  </a:lnTo>
                  <a:lnTo>
                    <a:pt x="40" y="186"/>
                  </a:lnTo>
                  <a:lnTo>
                    <a:pt x="37" y="180"/>
                  </a:lnTo>
                  <a:lnTo>
                    <a:pt x="32" y="182"/>
                  </a:lnTo>
                  <a:lnTo>
                    <a:pt x="32" y="180"/>
                  </a:lnTo>
                  <a:lnTo>
                    <a:pt x="31" y="176"/>
                  </a:lnTo>
                  <a:lnTo>
                    <a:pt x="31" y="174"/>
                  </a:lnTo>
                  <a:lnTo>
                    <a:pt x="32" y="170"/>
                  </a:lnTo>
                  <a:lnTo>
                    <a:pt x="32" y="173"/>
                  </a:lnTo>
                  <a:lnTo>
                    <a:pt x="34" y="170"/>
                  </a:lnTo>
                  <a:lnTo>
                    <a:pt x="32" y="167"/>
                  </a:lnTo>
                  <a:lnTo>
                    <a:pt x="34" y="163"/>
                  </a:lnTo>
                  <a:lnTo>
                    <a:pt x="34" y="161"/>
                  </a:lnTo>
                  <a:lnTo>
                    <a:pt x="34" y="153"/>
                  </a:lnTo>
                  <a:lnTo>
                    <a:pt x="34" y="153"/>
                  </a:lnTo>
                  <a:lnTo>
                    <a:pt x="32" y="151"/>
                  </a:lnTo>
                  <a:lnTo>
                    <a:pt x="32" y="148"/>
                  </a:lnTo>
                  <a:lnTo>
                    <a:pt x="31" y="147"/>
                  </a:lnTo>
                  <a:lnTo>
                    <a:pt x="27" y="145"/>
                  </a:lnTo>
                  <a:lnTo>
                    <a:pt x="27" y="142"/>
                  </a:lnTo>
                  <a:lnTo>
                    <a:pt x="27" y="139"/>
                  </a:lnTo>
                  <a:lnTo>
                    <a:pt x="27" y="137"/>
                  </a:lnTo>
                  <a:lnTo>
                    <a:pt x="25" y="129"/>
                  </a:lnTo>
                  <a:lnTo>
                    <a:pt x="27" y="125"/>
                  </a:lnTo>
                  <a:lnTo>
                    <a:pt x="27" y="123"/>
                  </a:lnTo>
                  <a:lnTo>
                    <a:pt x="25" y="120"/>
                  </a:lnTo>
                  <a:lnTo>
                    <a:pt x="22" y="120"/>
                  </a:lnTo>
                  <a:lnTo>
                    <a:pt x="22" y="119"/>
                  </a:lnTo>
                  <a:lnTo>
                    <a:pt x="21" y="115"/>
                  </a:lnTo>
                  <a:lnTo>
                    <a:pt x="21" y="113"/>
                  </a:lnTo>
                  <a:lnTo>
                    <a:pt x="21" y="111"/>
                  </a:lnTo>
                  <a:lnTo>
                    <a:pt x="22" y="113"/>
                  </a:lnTo>
                  <a:lnTo>
                    <a:pt x="27" y="111"/>
                  </a:lnTo>
                  <a:lnTo>
                    <a:pt x="27" y="109"/>
                  </a:lnTo>
                  <a:lnTo>
                    <a:pt x="32" y="109"/>
                  </a:lnTo>
                  <a:lnTo>
                    <a:pt x="34" y="113"/>
                  </a:lnTo>
                  <a:lnTo>
                    <a:pt x="37" y="115"/>
                  </a:lnTo>
                  <a:lnTo>
                    <a:pt x="38" y="115"/>
                  </a:lnTo>
                  <a:lnTo>
                    <a:pt x="38" y="113"/>
                  </a:lnTo>
                  <a:lnTo>
                    <a:pt x="40" y="109"/>
                  </a:lnTo>
                  <a:lnTo>
                    <a:pt x="43" y="107"/>
                  </a:lnTo>
                  <a:lnTo>
                    <a:pt x="44" y="104"/>
                  </a:lnTo>
                  <a:lnTo>
                    <a:pt x="49" y="107"/>
                  </a:lnTo>
                  <a:lnTo>
                    <a:pt x="49" y="107"/>
                  </a:lnTo>
                  <a:lnTo>
                    <a:pt x="50" y="104"/>
                  </a:lnTo>
                  <a:lnTo>
                    <a:pt x="50" y="103"/>
                  </a:lnTo>
                  <a:lnTo>
                    <a:pt x="50" y="100"/>
                  </a:lnTo>
                  <a:lnTo>
                    <a:pt x="50" y="95"/>
                  </a:lnTo>
                  <a:lnTo>
                    <a:pt x="53" y="93"/>
                  </a:lnTo>
                  <a:lnTo>
                    <a:pt x="53" y="93"/>
                  </a:lnTo>
                  <a:lnTo>
                    <a:pt x="53" y="91"/>
                  </a:lnTo>
                  <a:lnTo>
                    <a:pt x="54" y="89"/>
                  </a:lnTo>
                  <a:lnTo>
                    <a:pt x="54" y="87"/>
                  </a:lnTo>
                  <a:lnTo>
                    <a:pt x="54" y="87"/>
                  </a:lnTo>
                  <a:lnTo>
                    <a:pt x="53" y="79"/>
                  </a:lnTo>
                  <a:lnTo>
                    <a:pt x="50" y="75"/>
                  </a:lnTo>
                  <a:lnTo>
                    <a:pt x="50" y="72"/>
                  </a:lnTo>
                  <a:lnTo>
                    <a:pt x="49" y="69"/>
                  </a:lnTo>
                  <a:lnTo>
                    <a:pt x="47" y="65"/>
                  </a:lnTo>
                  <a:lnTo>
                    <a:pt x="44" y="62"/>
                  </a:lnTo>
                  <a:lnTo>
                    <a:pt x="43" y="62"/>
                  </a:lnTo>
                  <a:lnTo>
                    <a:pt x="40" y="59"/>
                  </a:lnTo>
                  <a:lnTo>
                    <a:pt x="40" y="56"/>
                  </a:lnTo>
                  <a:lnTo>
                    <a:pt x="38" y="52"/>
                  </a:lnTo>
                  <a:lnTo>
                    <a:pt x="37" y="50"/>
                  </a:lnTo>
                  <a:lnTo>
                    <a:pt x="37" y="47"/>
                  </a:lnTo>
                  <a:lnTo>
                    <a:pt x="32" y="46"/>
                  </a:lnTo>
                  <a:lnTo>
                    <a:pt x="32" y="43"/>
                  </a:lnTo>
                  <a:lnTo>
                    <a:pt x="31" y="40"/>
                  </a:lnTo>
                  <a:lnTo>
                    <a:pt x="31" y="37"/>
                  </a:lnTo>
                  <a:lnTo>
                    <a:pt x="28" y="36"/>
                  </a:lnTo>
                  <a:lnTo>
                    <a:pt x="27" y="37"/>
                  </a:lnTo>
                  <a:lnTo>
                    <a:pt x="27" y="40"/>
                  </a:lnTo>
                  <a:lnTo>
                    <a:pt x="28" y="41"/>
                  </a:lnTo>
                  <a:lnTo>
                    <a:pt x="27" y="41"/>
                  </a:lnTo>
                  <a:lnTo>
                    <a:pt x="28" y="46"/>
                  </a:lnTo>
                  <a:lnTo>
                    <a:pt x="27" y="43"/>
                  </a:lnTo>
                  <a:lnTo>
                    <a:pt x="21" y="40"/>
                  </a:lnTo>
                  <a:lnTo>
                    <a:pt x="21" y="36"/>
                  </a:lnTo>
                  <a:lnTo>
                    <a:pt x="19" y="34"/>
                  </a:lnTo>
                  <a:lnTo>
                    <a:pt x="19" y="31"/>
                  </a:lnTo>
                  <a:lnTo>
                    <a:pt x="16" y="31"/>
                  </a:lnTo>
                  <a:lnTo>
                    <a:pt x="11" y="28"/>
                  </a:lnTo>
                  <a:lnTo>
                    <a:pt x="11" y="28"/>
                  </a:lnTo>
                  <a:lnTo>
                    <a:pt x="6" y="25"/>
                  </a:lnTo>
                  <a:lnTo>
                    <a:pt x="6" y="25"/>
                  </a:lnTo>
                  <a:lnTo>
                    <a:pt x="5" y="24"/>
                  </a:lnTo>
                  <a:lnTo>
                    <a:pt x="0" y="18"/>
                  </a:lnTo>
                  <a:lnTo>
                    <a:pt x="0" y="18"/>
                  </a:lnTo>
                  <a:lnTo>
                    <a:pt x="0" y="14"/>
                  </a:lnTo>
                  <a:lnTo>
                    <a:pt x="6" y="14"/>
                  </a:lnTo>
                  <a:lnTo>
                    <a:pt x="9" y="14"/>
                  </a:lnTo>
                  <a:lnTo>
                    <a:pt x="11" y="14"/>
                  </a:lnTo>
                  <a:lnTo>
                    <a:pt x="11" y="14"/>
                  </a:lnTo>
                  <a:close/>
                  <a:moveTo>
                    <a:pt x="106" y="131"/>
                  </a:moveTo>
                  <a:lnTo>
                    <a:pt x="106" y="137"/>
                  </a:lnTo>
                  <a:lnTo>
                    <a:pt x="106" y="139"/>
                  </a:lnTo>
                  <a:lnTo>
                    <a:pt x="106" y="137"/>
                  </a:lnTo>
                  <a:lnTo>
                    <a:pt x="104" y="132"/>
                  </a:lnTo>
                  <a:lnTo>
                    <a:pt x="104" y="126"/>
                  </a:lnTo>
                  <a:lnTo>
                    <a:pt x="104" y="126"/>
                  </a:lnTo>
                  <a:lnTo>
                    <a:pt x="104" y="129"/>
                  </a:lnTo>
                  <a:lnTo>
                    <a:pt x="106" y="131"/>
                  </a:lnTo>
                  <a:lnTo>
                    <a:pt x="106" y="13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1" name="Freeform 1072">
              <a:extLst>
                <a:ext uri="{FF2B5EF4-FFF2-40B4-BE49-F238E27FC236}">
                  <a16:creationId xmlns:a16="http://schemas.microsoft.com/office/drawing/2014/main" id="{1489C443-483D-434A-B9C7-836DE6B33127}"/>
                </a:ext>
              </a:extLst>
            </p:cNvPr>
            <p:cNvSpPr>
              <a:spLocks/>
            </p:cNvSpPr>
            <p:nvPr/>
          </p:nvSpPr>
          <p:spPr bwMode="auto">
            <a:xfrm>
              <a:off x="1220788" y="5487988"/>
              <a:ext cx="47625" cy="39688"/>
            </a:xfrm>
            <a:custGeom>
              <a:avLst/>
              <a:gdLst>
                <a:gd name="T0" fmla="*/ 16 w 30"/>
                <a:gd name="T1" fmla="*/ 4 h 25"/>
                <a:gd name="T2" fmla="*/ 19 w 30"/>
                <a:gd name="T3" fmla="*/ 4 h 25"/>
                <a:gd name="T4" fmla="*/ 19 w 30"/>
                <a:gd name="T5" fmla="*/ 6 h 25"/>
                <a:gd name="T6" fmla="*/ 22 w 30"/>
                <a:gd name="T7" fmla="*/ 8 h 25"/>
                <a:gd name="T8" fmla="*/ 25 w 30"/>
                <a:gd name="T9" fmla="*/ 8 h 25"/>
                <a:gd name="T10" fmla="*/ 26 w 30"/>
                <a:gd name="T11" fmla="*/ 8 h 25"/>
                <a:gd name="T12" fmla="*/ 28 w 30"/>
                <a:gd name="T13" fmla="*/ 10 h 25"/>
                <a:gd name="T14" fmla="*/ 30 w 30"/>
                <a:gd name="T15" fmla="*/ 16 h 25"/>
                <a:gd name="T16" fmla="*/ 28 w 30"/>
                <a:gd name="T17" fmla="*/ 16 h 25"/>
                <a:gd name="T18" fmla="*/ 26 w 30"/>
                <a:gd name="T19" fmla="*/ 19 h 25"/>
                <a:gd name="T20" fmla="*/ 28 w 30"/>
                <a:gd name="T21" fmla="*/ 24 h 25"/>
                <a:gd name="T22" fmla="*/ 28 w 30"/>
                <a:gd name="T23" fmla="*/ 25 h 25"/>
                <a:gd name="T24" fmla="*/ 20 w 30"/>
                <a:gd name="T25" fmla="*/ 24 h 25"/>
                <a:gd name="T26" fmla="*/ 19 w 30"/>
                <a:gd name="T27" fmla="*/ 24 h 25"/>
                <a:gd name="T28" fmla="*/ 14 w 30"/>
                <a:gd name="T29" fmla="*/ 22 h 25"/>
                <a:gd name="T30" fmla="*/ 6 w 30"/>
                <a:gd name="T31" fmla="*/ 22 h 25"/>
                <a:gd name="T32" fmla="*/ 6 w 30"/>
                <a:gd name="T33" fmla="*/ 19 h 25"/>
                <a:gd name="T34" fmla="*/ 6 w 30"/>
                <a:gd name="T35" fmla="*/ 19 h 25"/>
                <a:gd name="T36" fmla="*/ 6 w 30"/>
                <a:gd name="T37" fmla="*/ 18 h 25"/>
                <a:gd name="T38" fmla="*/ 4 w 30"/>
                <a:gd name="T39" fmla="*/ 16 h 25"/>
                <a:gd name="T40" fmla="*/ 0 w 30"/>
                <a:gd name="T41" fmla="*/ 13 h 25"/>
                <a:gd name="T42" fmla="*/ 3 w 30"/>
                <a:gd name="T43" fmla="*/ 12 h 25"/>
                <a:gd name="T44" fmla="*/ 3 w 30"/>
                <a:gd name="T45" fmla="*/ 10 h 25"/>
                <a:gd name="T46" fmla="*/ 3 w 30"/>
                <a:gd name="T47" fmla="*/ 10 h 25"/>
                <a:gd name="T48" fmla="*/ 4 w 30"/>
                <a:gd name="T49" fmla="*/ 8 h 25"/>
                <a:gd name="T50" fmla="*/ 4 w 30"/>
                <a:gd name="T51" fmla="*/ 6 h 25"/>
                <a:gd name="T52" fmla="*/ 4 w 30"/>
                <a:gd name="T53" fmla="*/ 4 h 25"/>
                <a:gd name="T54" fmla="*/ 3 w 30"/>
                <a:gd name="T55" fmla="*/ 2 h 25"/>
                <a:gd name="T56" fmla="*/ 4 w 30"/>
                <a:gd name="T57" fmla="*/ 2 h 25"/>
                <a:gd name="T58" fmla="*/ 6 w 30"/>
                <a:gd name="T59" fmla="*/ 0 h 25"/>
                <a:gd name="T60" fmla="*/ 8 w 30"/>
                <a:gd name="T61" fmla="*/ 2 h 25"/>
                <a:gd name="T62" fmla="*/ 13 w 30"/>
                <a:gd name="T63" fmla="*/ 2 h 25"/>
                <a:gd name="T64" fmla="*/ 13 w 30"/>
                <a:gd name="T65" fmla="*/ 4 h 25"/>
                <a:gd name="T66" fmla="*/ 16 w 30"/>
                <a:gd name="T67" fmla="*/ 4 h 25"/>
                <a:gd name="T68" fmla="*/ 16 w 30"/>
                <a:gd name="T69"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25">
                  <a:moveTo>
                    <a:pt x="16" y="4"/>
                  </a:moveTo>
                  <a:lnTo>
                    <a:pt x="19" y="4"/>
                  </a:lnTo>
                  <a:lnTo>
                    <a:pt x="19" y="6"/>
                  </a:lnTo>
                  <a:lnTo>
                    <a:pt x="22" y="8"/>
                  </a:lnTo>
                  <a:lnTo>
                    <a:pt x="25" y="8"/>
                  </a:lnTo>
                  <a:lnTo>
                    <a:pt x="26" y="8"/>
                  </a:lnTo>
                  <a:lnTo>
                    <a:pt x="28" y="10"/>
                  </a:lnTo>
                  <a:lnTo>
                    <a:pt x="30" y="16"/>
                  </a:lnTo>
                  <a:lnTo>
                    <a:pt x="28" y="16"/>
                  </a:lnTo>
                  <a:lnTo>
                    <a:pt x="26" y="19"/>
                  </a:lnTo>
                  <a:lnTo>
                    <a:pt x="28" y="24"/>
                  </a:lnTo>
                  <a:lnTo>
                    <a:pt x="28" y="25"/>
                  </a:lnTo>
                  <a:lnTo>
                    <a:pt x="20" y="24"/>
                  </a:lnTo>
                  <a:lnTo>
                    <a:pt x="19" y="24"/>
                  </a:lnTo>
                  <a:lnTo>
                    <a:pt x="14" y="22"/>
                  </a:lnTo>
                  <a:lnTo>
                    <a:pt x="6" y="22"/>
                  </a:lnTo>
                  <a:lnTo>
                    <a:pt x="6" y="19"/>
                  </a:lnTo>
                  <a:lnTo>
                    <a:pt x="6" y="19"/>
                  </a:lnTo>
                  <a:lnTo>
                    <a:pt x="6" y="18"/>
                  </a:lnTo>
                  <a:lnTo>
                    <a:pt x="4" y="16"/>
                  </a:lnTo>
                  <a:lnTo>
                    <a:pt x="0" y="13"/>
                  </a:lnTo>
                  <a:lnTo>
                    <a:pt x="3" y="12"/>
                  </a:lnTo>
                  <a:lnTo>
                    <a:pt x="3" y="10"/>
                  </a:lnTo>
                  <a:lnTo>
                    <a:pt x="3" y="10"/>
                  </a:lnTo>
                  <a:lnTo>
                    <a:pt x="4" y="8"/>
                  </a:lnTo>
                  <a:lnTo>
                    <a:pt x="4" y="6"/>
                  </a:lnTo>
                  <a:lnTo>
                    <a:pt x="4" y="4"/>
                  </a:lnTo>
                  <a:lnTo>
                    <a:pt x="3" y="2"/>
                  </a:lnTo>
                  <a:lnTo>
                    <a:pt x="4" y="2"/>
                  </a:lnTo>
                  <a:lnTo>
                    <a:pt x="6" y="0"/>
                  </a:lnTo>
                  <a:lnTo>
                    <a:pt x="8" y="2"/>
                  </a:lnTo>
                  <a:lnTo>
                    <a:pt x="13" y="2"/>
                  </a:lnTo>
                  <a:lnTo>
                    <a:pt x="13" y="4"/>
                  </a:lnTo>
                  <a:lnTo>
                    <a:pt x="16" y="4"/>
                  </a:lnTo>
                  <a:lnTo>
                    <a:pt x="16" y="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2" name="Freeform 1073">
              <a:extLst>
                <a:ext uri="{FF2B5EF4-FFF2-40B4-BE49-F238E27FC236}">
                  <a16:creationId xmlns:a16="http://schemas.microsoft.com/office/drawing/2014/main" id="{3BA7F7A7-F75D-437E-B7A0-36BB427AFDA2}"/>
                </a:ext>
              </a:extLst>
            </p:cNvPr>
            <p:cNvSpPr>
              <a:spLocks/>
            </p:cNvSpPr>
            <p:nvPr/>
          </p:nvSpPr>
          <p:spPr bwMode="auto">
            <a:xfrm>
              <a:off x="1352551" y="5500688"/>
              <a:ext cx="63500" cy="61913"/>
            </a:xfrm>
            <a:custGeom>
              <a:avLst/>
              <a:gdLst>
                <a:gd name="T0" fmla="*/ 37 w 40"/>
                <a:gd name="T1" fmla="*/ 21 h 39"/>
                <a:gd name="T2" fmla="*/ 34 w 40"/>
                <a:gd name="T3" fmla="*/ 21 h 39"/>
                <a:gd name="T4" fmla="*/ 32 w 40"/>
                <a:gd name="T5" fmla="*/ 26 h 39"/>
                <a:gd name="T6" fmla="*/ 32 w 40"/>
                <a:gd name="T7" fmla="*/ 30 h 39"/>
                <a:gd name="T8" fmla="*/ 32 w 40"/>
                <a:gd name="T9" fmla="*/ 32 h 39"/>
                <a:gd name="T10" fmla="*/ 34 w 40"/>
                <a:gd name="T11" fmla="*/ 32 h 39"/>
                <a:gd name="T12" fmla="*/ 34 w 40"/>
                <a:gd name="T13" fmla="*/ 33 h 39"/>
                <a:gd name="T14" fmla="*/ 38 w 40"/>
                <a:gd name="T15" fmla="*/ 36 h 39"/>
                <a:gd name="T16" fmla="*/ 40 w 40"/>
                <a:gd name="T17" fmla="*/ 37 h 39"/>
                <a:gd name="T18" fmla="*/ 40 w 40"/>
                <a:gd name="T19" fmla="*/ 39 h 39"/>
                <a:gd name="T20" fmla="*/ 40 w 40"/>
                <a:gd name="T21" fmla="*/ 39 h 39"/>
                <a:gd name="T22" fmla="*/ 38 w 40"/>
                <a:gd name="T23" fmla="*/ 39 h 39"/>
                <a:gd name="T24" fmla="*/ 34 w 40"/>
                <a:gd name="T25" fmla="*/ 39 h 39"/>
                <a:gd name="T26" fmla="*/ 32 w 40"/>
                <a:gd name="T27" fmla="*/ 39 h 39"/>
                <a:gd name="T28" fmla="*/ 25 w 40"/>
                <a:gd name="T29" fmla="*/ 39 h 39"/>
                <a:gd name="T30" fmla="*/ 15 w 40"/>
                <a:gd name="T31" fmla="*/ 37 h 39"/>
                <a:gd name="T32" fmla="*/ 15 w 40"/>
                <a:gd name="T33" fmla="*/ 39 h 39"/>
                <a:gd name="T34" fmla="*/ 9 w 40"/>
                <a:gd name="T35" fmla="*/ 37 h 39"/>
                <a:gd name="T36" fmla="*/ 6 w 40"/>
                <a:gd name="T37" fmla="*/ 37 h 39"/>
                <a:gd name="T38" fmla="*/ 9 w 40"/>
                <a:gd name="T39" fmla="*/ 36 h 39"/>
                <a:gd name="T40" fmla="*/ 6 w 40"/>
                <a:gd name="T41" fmla="*/ 33 h 39"/>
                <a:gd name="T42" fmla="*/ 3 w 40"/>
                <a:gd name="T43" fmla="*/ 32 h 39"/>
                <a:gd name="T44" fmla="*/ 0 w 40"/>
                <a:gd name="T45" fmla="*/ 30 h 39"/>
                <a:gd name="T46" fmla="*/ 3 w 40"/>
                <a:gd name="T47" fmla="*/ 27 h 39"/>
                <a:gd name="T48" fmla="*/ 3 w 40"/>
                <a:gd name="T49" fmla="*/ 26 h 39"/>
                <a:gd name="T50" fmla="*/ 6 w 40"/>
                <a:gd name="T51" fmla="*/ 24 h 39"/>
                <a:gd name="T52" fmla="*/ 9 w 40"/>
                <a:gd name="T53" fmla="*/ 21 h 39"/>
                <a:gd name="T54" fmla="*/ 12 w 40"/>
                <a:gd name="T55" fmla="*/ 21 h 39"/>
                <a:gd name="T56" fmla="*/ 16 w 40"/>
                <a:gd name="T57" fmla="*/ 24 h 39"/>
                <a:gd name="T58" fmla="*/ 18 w 40"/>
                <a:gd name="T59" fmla="*/ 20 h 39"/>
                <a:gd name="T60" fmla="*/ 21 w 40"/>
                <a:gd name="T61" fmla="*/ 17 h 39"/>
                <a:gd name="T62" fmla="*/ 22 w 40"/>
                <a:gd name="T63" fmla="*/ 16 h 39"/>
                <a:gd name="T64" fmla="*/ 22 w 40"/>
                <a:gd name="T65" fmla="*/ 14 h 39"/>
                <a:gd name="T66" fmla="*/ 25 w 40"/>
                <a:gd name="T67" fmla="*/ 14 h 39"/>
                <a:gd name="T68" fmla="*/ 25 w 40"/>
                <a:gd name="T69" fmla="*/ 11 h 39"/>
                <a:gd name="T70" fmla="*/ 28 w 40"/>
                <a:gd name="T71" fmla="*/ 8 h 39"/>
                <a:gd name="T72" fmla="*/ 32 w 40"/>
                <a:gd name="T73" fmla="*/ 5 h 39"/>
                <a:gd name="T74" fmla="*/ 32 w 40"/>
                <a:gd name="T75" fmla="*/ 4 h 39"/>
                <a:gd name="T76" fmla="*/ 31 w 40"/>
                <a:gd name="T77" fmla="*/ 2 h 39"/>
                <a:gd name="T78" fmla="*/ 31 w 40"/>
                <a:gd name="T79" fmla="*/ 0 h 39"/>
                <a:gd name="T80" fmla="*/ 31 w 40"/>
                <a:gd name="T81" fmla="*/ 0 h 39"/>
                <a:gd name="T82" fmla="*/ 32 w 40"/>
                <a:gd name="T83" fmla="*/ 2 h 39"/>
                <a:gd name="T84" fmla="*/ 34 w 40"/>
                <a:gd name="T85" fmla="*/ 4 h 39"/>
                <a:gd name="T86" fmla="*/ 34 w 40"/>
                <a:gd name="T87" fmla="*/ 8 h 39"/>
                <a:gd name="T88" fmla="*/ 37 w 40"/>
                <a:gd name="T89" fmla="*/ 11 h 39"/>
                <a:gd name="T90" fmla="*/ 32 w 40"/>
                <a:gd name="T91" fmla="*/ 11 h 39"/>
                <a:gd name="T92" fmla="*/ 31 w 40"/>
                <a:gd name="T93" fmla="*/ 11 h 39"/>
                <a:gd name="T94" fmla="*/ 28 w 40"/>
                <a:gd name="T95" fmla="*/ 14 h 39"/>
                <a:gd name="T96" fmla="*/ 32 w 40"/>
                <a:gd name="T97" fmla="*/ 16 h 39"/>
                <a:gd name="T98" fmla="*/ 34 w 40"/>
                <a:gd name="T99" fmla="*/ 17 h 39"/>
                <a:gd name="T100" fmla="*/ 37 w 40"/>
                <a:gd name="T101" fmla="*/ 21 h 39"/>
                <a:gd name="T102" fmla="*/ 37 w 40"/>
                <a:gd name="T103"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 h="39">
                  <a:moveTo>
                    <a:pt x="37" y="21"/>
                  </a:moveTo>
                  <a:lnTo>
                    <a:pt x="34" y="21"/>
                  </a:lnTo>
                  <a:lnTo>
                    <a:pt x="32" y="26"/>
                  </a:lnTo>
                  <a:lnTo>
                    <a:pt x="32" y="30"/>
                  </a:lnTo>
                  <a:lnTo>
                    <a:pt x="32" y="32"/>
                  </a:lnTo>
                  <a:lnTo>
                    <a:pt x="34" y="32"/>
                  </a:lnTo>
                  <a:lnTo>
                    <a:pt x="34" y="33"/>
                  </a:lnTo>
                  <a:lnTo>
                    <a:pt x="38" y="36"/>
                  </a:lnTo>
                  <a:lnTo>
                    <a:pt x="40" y="37"/>
                  </a:lnTo>
                  <a:lnTo>
                    <a:pt x="40" y="39"/>
                  </a:lnTo>
                  <a:lnTo>
                    <a:pt x="40" y="39"/>
                  </a:lnTo>
                  <a:lnTo>
                    <a:pt x="38" y="39"/>
                  </a:lnTo>
                  <a:lnTo>
                    <a:pt x="34" y="39"/>
                  </a:lnTo>
                  <a:lnTo>
                    <a:pt x="32" y="39"/>
                  </a:lnTo>
                  <a:lnTo>
                    <a:pt x="25" y="39"/>
                  </a:lnTo>
                  <a:lnTo>
                    <a:pt x="15" y="37"/>
                  </a:lnTo>
                  <a:lnTo>
                    <a:pt x="15" y="39"/>
                  </a:lnTo>
                  <a:lnTo>
                    <a:pt x="9" y="37"/>
                  </a:lnTo>
                  <a:lnTo>
                    <a:pt x="6" y="37"/>
                  </a:lnTo>
                  <a:lnTo>
                    <a:pt x="9" y="36"/>
                  </a:lnTo>
                  <a:lnTo>
                    <a:pt x="6" y="33"/>
                  </a:lnTo>
                  <a:lnTo>
                    <a:pt x="3" y="32"/>
                  </a:lnTo>
                  <a:lnTo>
                    <a:pt x="0" y="30"/>
                  </a:lnTo>
                  <a:lnTo>
                    <a:pt x="3" y="27"/>
                  </a:lnTo>
                  <a:lnTo>
                    <a:pt x="3" y="26"/>
                  </a:lnTo>
                  <a:lnTo>
                    <a:pt x="6" y="24"/>
                  </a:lnTo>
                  <a:lnTo>
                    <a:pt x="9" y="21"/>
                  </a:lnTo>
                  <a:lnTo>
                    <a:pt x="12" y="21"/>
                  </a:lnTo>
                  <a:lnTo>
                    <a:pt x="16" y="24"/>
                  </a:lnTo>
                  <a:lnTo>
                    <a:pt x="18" y="20"/>
                  </a:lnTo>
                  <a:lnTo>
                    <a:pt x="21" y="17"/>
                  </a:lnTo>
                  <a:lnTo>
                    <a:pt x="22" y="16"/>
                  </a:lnTo>
                  <a:lnTo>
                    <a:pt x="22" y="14"/>
                  </a:lnTo>
                  <a:lnTo>
                    <a:pt x="25" y="14"/>
                  </a:lnTo>
                  <a:lnTo>
                    <a:pt x="25" y="11"/>
                  </a:lnTo>
                  <a:lnTo>
                    <a:pt x="28" y="8"/>
                  </a:lnTo>
                  <a:lnTo>
                    <a:pt x="32" y="5"/>
                  </a:lnTo>
                  <a:lnTo>
                    <a:pt x="32" y="4"/>
                  </a:lnTo>
                  <a:lnTo>
                    <a:pt x="31" y="2"/>
                  </a:lnTo>
                  <a:lnTo>
                    <a:pt x="31" y="0"/>
                  </a:lnTo>
                  <a:lnTo>
                    <a:pt x="31" y="0"/>
                  </a:lnTo>
                  <a:lnTo>
                    <a:pt x="32" y="2"/>
                  </a:lnTo>
                  <a:lnTo>
                    <a:pt x="34" y="4"/>
                  </a:lnTo>
                  <a:lnTo>
                    <a:pt x="34" y="8"/>
                  </a:lnTo>
                  <a:lnTo>
                    <a:pt x="37" y="11"/>
                  </a:lnTo>
                  <a:lnTo>
                    <a:pt x="32" y="11"/>
                  </a:lnTo>
                  <a:lnTo>
                    <a:pt x="31" y="11"/>
                  </a:lnTo>
                  <a:lnTo>
                    <a:pt x="28" y="14"/>
                  </a:lnTo>
                  <a:lnTo>
                    <a:pt x="32" y="16"/>
                  </a:lnTo>
                  <a:lnTo>
                    <a:pt x="34" y="17"/>
                  </a:lnTo>
                  <a:lnTo>
                    <a:pt x="37" y="21"/>
                  </a:lnTo>
                  <a:lnTo>
                    <a:pt x="37" y="2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3" name="Freeform 1074">
              <a:extLst>
                <a:ext uri="{FF2B5EF4-FFF2-40B4-BE49-F238E27FC236}">
                  <a16:creationId xmlns:a16="http://schemas.microsoft.com/office/drawing/2014/main" id="{41941D08-7998-4AF6-BACB-8DFD3BEE27E0}"/>
                </a:ext>
              </a:extLst>
            </p:cNvPr>
            <p:cNvSpPr>
              <a:spLocks/>
            </p:cNvSpPr>
            <p:nvPr/>
          </p:nvSpPr>
          <p:spPr bwMode="auto">
            <a:xfrm>
              <a:off x="1385888" y="5538788"/>
              <a:ext cx="150813" cy="79375"/>
            </a:xfrm>
            <a:custGeom>
              <a:avLst/>
              <a:gdLst>
                <a:gd name="T0" fmla="*/ 77 w 95"/>
                <a:gd name="T1" fmla="*/ 2 h 50"/>
                <a:gd name="T2" fmla="*/ 83 w 95"/>
                <a:gd name="T3" fmla="*/ 2 h 50"/>
                <a:gd name="T4" fmla="*/ 86 w 95"/>
                <a:gd name="T5" fmla="*/ 0 h 50"/>
                <a:gd name="T6" fmla="*/ 90 w 95"/>
                <a:gd name="T7" fmla="*/ 2 h 50"/>
                <a:gd name="T8" fmla="*/ 92 w 95"/>
                <a:gd name="T9" fmla="*/ 3 h 50"/>
                <a:gd name="T10" fmla="*/ 95 w 95"/>
                <a:gd name="T11" fmla="*/ 6 h 50"/>
                <a:gd name="T12" fmla="*/ 89 w 95"/>
                <a:gd name="T13" fmla="*/ 12 h 50"/>
                <a:gd name="T14" fmla="*/ 86 w 95"/>
                <a:gd name="T15" fmla="*/ 18 h 50"/>
                <a:gd name="T16" fmla="*/ 85 w 95"/>
                <a:gd name="T17" fmla="*/ 19 h 50"/>
                <a:gd name="T18" fmla="*/ 83 w 95"/>
                <a:gd name="T19" fmla="*/ 22 h 50"/>
                <a:gd name="T20" fmla="*/ 85 w 95"/>
                <a:gd name="T21" fmla="*/ 24 h 50"/>
                <a:gd name="T22" fmla="*/ 85 w 95"/>
                <a:gd name="T23" fmla="*/ 28 h 50"/>
                <a:gd name="T24" fmla="*/ 85 w 95"/>
                <a:gd name="T25" fmla="*/ 31 h 50"/>
                <a:gd name="T26" fmla="*/ 86 w 95"/>
                <a:gd name="T27" fmla="*/ 34 h 50"/>
                <a:gd name="T28" fmla="*/ 90 w 95"/>
                <a:gd name="T29" fmla="*/ 35 h 50"/>
                <a:gd name="T30" fmla="*/ 83 w 95"/>
                <a:gd name="T31" fmla="*/ 40 h 50"/>
                <a:gd name="T32" fmla="*/ 80 w 95"/>
                <a:gd name="T33" fmla="*/ 41 h 50"/>
                <a:gd name="T34" fmla="*/ 79 w 95"/>
                <a:gd name="T35" fmla="*/ 46 h 50"/>
                <a:gd name="T36" fmla="*/ 83 w 95"/>
                <a:gd name="T37" fmla="*/ 47 h 50"/>
                <a:gd name="T38" fmla="*/ 83 w 95"/>
                <a:gd name="T39" fmla="*/ 50 h 50"/>
                <a:gd name="T40" fmla="*/ 79 w 95"/>
                <a:gd name="T41" fmla="*/ 47 h 50"/>
                <a:gd name="T42" fmla="*/ 73 w 95"/>
                <a:gd name="T43" fmla="*/ 47 h 50"/>
                <a:gd name="T44" fmla="*/ 67 w 95"/>
                <a:gd name="T45" fmla="*/ 50 h 50"/>
                <a:gd name="T46" fmla="*/ 63 w 95"/>
                <a:gd name="T47" fmla="*/ 47 h 50"/>
                <a:gd name="T48" fmla="*/ 58 w 95"/>
                <a:gd name="T49" fmla="*/ 47 h 50"/>
                <a:gd name="T50" fmla="*/ 53 w 95"/>
                <a:gd name="T51" fmla="*/ 50 h 50"/>
                <a:gd name="T52" fmla="*/ 49 w 95"/>
                <a:gd name="T53" fmla="*/ 50 h 50"/>
                <a:gd name="T54" fmla="*/ 47 w 95"/>
                <a:gd name="T55" fmla="*/ 46 h 50"/>
                <a:gd name="T56" fmla="*/ 47 w 95"/>
                <a:gd name="T57" fmla="*/ 41 h 50"/>
                <a:gd name="T58" fmla="*/ 39 w 95"/>
                <a:gd name="T59" fmla="*/ 41 h 50"/>
                <a:gd name="T60" fmla="*/ 35 w 95"/>
                <a:gd name="T61" fmla="*/ 43 h 50"/>
                <a:gd name="T62" fmla="*/ 25 w 95"/>
                <a:gd name="T63" fmla="*/ 43 h 50"/>
                <a:gd name="T64" fmla="*/ 22 w 95"/>
                <a:gd name="T65" fmla="*/ 40 h 50"/>
                <a:gd name="T66" fmla="*/ 11 w 95"/>
                <a:gd name="T67" fmla="*/ 40 h 50"/>
                <a:gd name="T68" fmla="*/ 0 w 95"/>
                <a:gd name="T69" fmla="*/ 40 h 50"/>
                <a:gd name="T70" fmla="*/ 1 w 95"/>
                <a:gd name="T71" fmla="*/ 37 h 50"/>
                <a:gd name="T72" fmla="*/ 4 w 95"/>
                <a:gd name="T73" fmla="*/ 35 h 50"/>
                <a:gd name="T74" fmla="*/ 7 w 95"/>
                <a:gd name="T75" fmla="*/ 35 h 50"/>
                <a:gd name="T76" fmla="*/ 10 w 95"/>
                <a:gd name="T77" fmla="*/ 35 h 50"/>
                <a:gd name="T78" fmla="*/ 16 w 95"/>
                <a:gd name="T79" fmla="*/ 34 h 50"/>
                <a:gd name="T80" fmla="*/ 19 w 95"/>
                <a:gd name="T81" fmla="*/ 31 h 50"/>
                <a:gd name="T82" fmla="*/ 22 w 95"/>
                <a:gd name="T83" fmla="*/ 28 h 50"/>
                <a:gd name="T84" fmla="*/ 25 w 95"/>
                <a:gd name="T85" fmla="*/ 25 h 50"/>
                <a:gd name="T86" fmla="*/ 27 w 95"/>
                <a:gd name="T87" fmla="*/ 22 h 50"/>
                <a:gd name="T88" fmla="*/ 27 w 95"/>
                <a:gd name="T89" fmla="*/ 18 h 50"/>
                <a:gd name="T90" fmla="*/ 29 w 95"/>
                <a:gd name="T91" fmla="*/ 15 h 50"/>
                <a:gd name="T92" fmla="*/ 32 w 95"/>
                <a:gd name="T93" fmla="*/ 9 h 50"/>
                <a:gd name="T94" fmla="*/ 33 w 95"/>
                <a:gd name="T95" fmla="*/ 6 h 50"/>
                <a:gd name="T96" fmla="*/ 38 w 95"/>
                <a:gd name="T97" fmla="*/ 6 h 50"/>
                <a:gd name="T98" fmla="*/ 41 w 95"/>
                <a:gd name="T99" fmla="*/ 8 h 50"/>
                <a:gd name="T100" fmla="*/ 51 w 95"/>
                <a:gd name="T101" fmla="*/ 8 h 50"/>
                <a:gd name="T102" fmla="*/ 53 w 95"/>
                <a:gd name="T103" fmla="*/ 3 h 50"/>
                <a:gd name="T104" fmla="*/ 61 w 95"/>
                <a:gd name="T105" fmla="*/ 3 h 50"/>
                <a:gd name="T106" fmla="*/ 64 w 95"/>
                <a:gd name="T107" fmla="*/ 2 h 50"/>
                <a:gd name="T108" fmla="*/ 71 w 95"/>
                <a:gd name="T109" fmla="*/ 2 h 50"/>
                <a:gd name="T110" fmla="*/ 74 w 95"/>
                <a:gd name="T11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5" h="50">
                  <a:moveTo>
                    <a:pt x="74" y="0"/>
                  </a:moveTo>
                  <a:lnTo>
                    <a:pt x="77" y="2"/>
                  </a:lnTo>
                  <a:lnTo>
                    <a:pt x="80" y="2"/>
                  </a:lnTo>
                  <a:lnTo>
                    <a:pt x="83" y="2"/>
                  </a:lnTo>
                  <a:lnTo>
                    <a:pt x="85" y="0"/>
                  </a:lnTo>
                  <a:lnTo>
                    <a:pt x="86" y="0"/>
                  </a:lnTo>
                  <a:lnTo>
                    <a:pt x="89" y="2"/>
                  </a:lnTo>
                  <a:lnTo>
                    <a:pt x="90" y="2"/>
                  </a:lnTo>
                  <a:lnTo>
                    <a:pt x="92" y="2"/>
                  </a:lnTo>
                  <a:lnTo>
                    <a:pt x="92" y="3"/>
                  </a:lnTo>
                  <a:lnTo>
                    <a:pt x="92" y="6"/>
                  </a:lnTo>
                  <a:lnTo>
                    <a:pt x="95" y="6"/>
                  </a:lnTo>
                  <a:lnTo>
                    <a:pt x="92" y="8"/>
                  </a:lnTo>
                  <a:lnTo>
                    <a:pt x="89" y="12"/>
                  </a:lnTo>
                  <a:lnTo>
                    <a:pt x="86" y="13"/>
                  </a:lnTo>
                  <a:lnTo>
                    <a:pt x="86" y="18"/>
                  </a:lnTo>
                  <a:lnTo>
                    <a:pt x="86" y="19"/>
                  </a:lnTo>
                  <a:lnTo>
                    <a:pt x="85" y="19"/>
                  </a:lnTo>
                  <a:lnTo>
                    <a:pt x="85" y="22"/>
                  </a:lnTo>
                  <a:lnTo>
                    <a:pt x="83" y="22"/>
                  </a:lnTo>
                  <a:lnTo>
                    <a:pt x="83" y="24"/>
                  </a:lnTo>
                  <a:lnTo>
                    <a:pt x="85" y="24"/>
                  </a:lnTo>
                  <a:lnTo>
                    <a:pt x="85" y="25"/>
                  </a:lnTo>
                  <a:lnTo>
                    <a:pt x="85" y="28"/>
                  </a:lnTo>
                  <a:lnTo>
                    <a:pt x="85" y="29"/>
                  </a:lnTo>
                  <a:lnTo>
                    <a:pt x="85" y="31"/>
                  </a:lnTo>
                  <a:lnTo>
                    <a:pt x="85" y="31"/>
                  </a:lnTo>
                  <a:lnTo>
                    <a:pt x="86" y="34"/>
                  </a:lnTo>
                  <a:lnTo>
                    <a:pt x="89" y="34"/>
                  </a:lnTo>
                  <a:lnTo>
                    <a:pt x="90" y="35"/>
                  </a:lnTo>
                  <a:lnTo>
                    <a:pt x="83" y="40"/>
                  </a:lnTo>
                  <a:lnTo>
                    <a:pt x="83" y="40"/>
                  </a:lnTo>
                  <a:lnTo>
                    <a:pt x="79" y="41"/>
                  </a:lnTo>
                  <a:lnTo>
                    <a:pt x="80" y="41"/>
                  </a:lnTo>
                  <a:lnTo>
                    <a:pt x="80" y="43"/>
                  </a:lnTo>
                  <a:lnTo>
                    <a:pt x="79" y="46"/>
                  </a:lnTo>
                  <a:lnTo>
                    <a:pt x="79" y="47"/>
                  </a:lnTo>
                  <a:lnTo>
                    <a:pt x="83" y="47"/>
                  </a:lnTo>
                  <a:lnTo>
                    <a:pt x="85" y="46"/>
                  </a:lnTo>
                  <a:lnTo>
                    <a:pt x="83" y="50"/>
                  </a:lnTo>
                  <a:lnTo>
                    <a:pt x="80" y="50"/>
                  </a:lnTo>
                  <a:lnTo>
                    <a:pt x="79" y="47"/>
                  </a:lnTo>
                  <a:lnTo>
                    <a:pt x="74" y="47"/>
                  </a:lnTo>
                  <a:lnTo>
                    <a:pt x="73" y="47"/>
                  </a:lnTo>
                  <a:lnTo>
                    <a:pt x="71" y="50"/>
                  </a:lnTo>
                  <a:lnTo>
                    <a:pt x="67" y="50"/>
                  </a:lnTo>
                  <a:lnTo>
                    <a:pt x="63" y="50"/>
                  </a:lnTo>
                  <a:lnTo>
                    <a:pt x="63" y="47"/>
                  </a:lnTo>
                  <a:lnTo>
                    <a:pt x="58" y="50"/>
                  </a:lnTo>
                  <a:lnTo>
                    <a:pt x="58" y="47"/>
                  </a:lnTo>
                  <a:lnTo>
                    <a:pt x="57" y="47"/>
                  </a:lnTo>
                  <a:lnTo>
                    <a:pt x="53" y="50"/>
                  </a:lnTo>
                  <a:lnTo>
                    <a:pt x="51" y="50"/>
                  </a:lnTo>
                  <a:lnTo>
                    <a:pt x="49" y="50"/>
                  </a:lnTo>
                  <a:lnTo>
                    <a:pt x="49" y="47"/>
                  </a:lnTo>
                  <a:lnTo>
                    <a:pt x="47" y="46"/>
                  </a:lnTo>
                  <a:lnTo>
                    <a:pt x="47" y="43"/>
                  </a:lnTo>
                  <a:lnTo>
                    <a:pt x="47" y="41"/>
                  </a:lnTo>
                  <a:lnTo>
                    <a:pt x="41" y="41"/>
                  </a:lnTo>
                  <a:lnTo>
                    <a:pt x="39" y="41"/>
                  </a:lnTo>
                  <a:lnTo>
                    <a:pt x="35" y="41"/>
                  </a:lnTo>
                  <a:lnTo>
                    <a:pt x="35" y="43"/>
                  </a:lnTo>
                  <a:lnTo>
                    <a:pt x="32" y="43"/>
                  </a:lnTo>
                  <a:lnTo>
                    <a:pt x="25" y="43"/>
                  </a:lnTo>
                  <a:lnTo>
                    <a:pt x="23" y="41"/>
                  </a:lnTo>
                  <a:lnTo>
                    <a:pt x="22" y="40"/>
                  </a:lnTo>
                  <a:lnTo>
                    <a:pt x="19" y="40"/>
                  </a:lnTo>
                  <a:lnTo>
                    <a:pt x="11" y="40"/>
                  </a:lnTo>
                  <a:lnTo>
                    <a:pt x="4" y="40"/>
                  </a:lnTo>
                  <a:lnTo>
                    <a:pt x="0" y="40"/>
                  </a:lnTo>
                  <a:lnTo>
                    <a:pt x="0" y="37"/>
                  </a:lnTo>
                  <a:lnTo>
                    <a:pt x="1" y="37"/>
                  </a:lnTo>
                  <a:lnTo>
                    <a:pt x="1" y="37"/>
                  </a:lnTo>
                  <a:lnTo>
                    <a:pt x="4" y="35"/>
                  </a:lnTo>
                  <a:lnTo>
                    <a:pt x="5" y="35"/>
                  </a:lnTo>
                  <a:lnTo>
                    <a:pt x="7" y="35"/>
                  </a:lnTo>
                  <a:lnTo>
                    <a:pt x="10" y="34"/>
                  </a:lnTo>
                  <a:lnTo>
                    <a:pt x="10" y="35"/>
                  </a:lnTo>
                  <a:lnTo>
                    <a:pt x="11" y="35"/>
                  </a:lnTo>
                  <a:lnTo>
                    <a:pt x="16" y="34"/>
                  </a:lnTo>
                  <a:lnTo>
                    <a:pt x="17" y="34"/>
                  </a:lnTo>
                  <a:lnTo>
                    <a:pt x="19" y="31"/>
                  </a:lnTo>
                  <a:lnTo>
                    <a:pt x="19" y="28"/>
                  </a:lnTo>
                  <a:lnTo>
                    <a:pt x="22" y="28"/>
                  </a:lnTo>
                  <a:lnTo>
                    <a:pt x="22" y="25"/>
                  </a:lnTo>
                  <a:lnTo>
                    <a:pt x="25" y="25"/>
                  </a:lnTo>
                  <a:lnTo>
                    <a:pt x="27" y="24"/>
                  </a:lnTo>
                  <a:lnTo>
                    <a:pt x="27" y="22"/>
                  </a:lnTo>
                  <a:lnTo>
                    <a:pt x="27" y="22"/>
                  </a:lnTo>
                  <a:lnTo>
                    <a:pt x="27" y="18"/>
                  </a:lnTo>
                  <a:lnTo>
                    <a:pt x="29" y="18"/>
                  </a:lnTo>
                  <a:lnTo>
                    <a:pt x="29" y="15"/>
                  </a:lnTo>
                  <a:lnTo>
                    <a:pt x="32" y="12"/>
                  </a:lnTo>
                  <a:lnTo>
                    <a:pt x="32" y="9"/>
                  </a:lnTo>
                  <a:lnTo>
                    <a:pt x="32" y="8"/>
                  </a:lnTo>
                  <a:lnTo>
                    <a:pt x="33" y="6"/>
                  </a:lnTo>
                  <a:lnTo>
                    <a:pt x="35" y="6"/>
                  </a:lnTo>
                  <a:lnTo>
                    <a:pt x="38" y="6"/>
                  </a:lnTo>
                  <a:lnTo>
                    <a:pt x="39" y="6"/>
                  </a:lnTo>
                  <a:lnTo>
                    <a:pt x="41" y="8"/>
                  </a:lnTo>
                  <a:lnTo>
                    <a:pt x="47" y="6"/>
                  </a:lnTo>
                  <a:lnTo>
                    <a:pt x="51" y="8"/>
                  </a:lnTo>
                  <a:lnTo>
                    <a:pt x="51" y="6"/>
                  </a:lnTo>
                  <a:lnTo>
                    <a:pt x="53" y="3"/>
                  </a:lnTo>
                  <a:lnTo>
                    <a:pt x="55" y="6"/>
                  </a:lnTo>
                  <a:lnTo>
                    <a:pt x="61" y="3"/>
                  </a:lnTo>
                  <a:lnTo>
                    <a:pt x="63" y="3"/>
                  </a:lnTo>
                  <a:lnTo>
                    <a:pt x="64" y="2"/>
                  </a:lnTo>
                  <a:lnTo>
                    <a:pt x="67" y="0"/>
                  </a:lnTo>
                  <a:lnTo>
                    <a:pt x="71" y="2"/>
                  </a:lnTo>
                  <a:lnTo>
                    <a:pt x="74" y="0"/>
                  </a:lnTo>
                  <a:lnTo>
                    <a:pt x="74" y="0"/>
                  </a:lnTo>
                  <a:lnTo>
                    <a:pt x="74"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4" name="Freeform 1075">
              <a:extLst>
                <a:ext uri="{FF2B5EF4-FFF2-40B4-BE49-F238E27FC236}">
                  <a16:creationId xmlns:a16="http://schemas.microsoft.com/office/drawing/2014/main" id="{C66299E0-CB89-4EF2-A6BE-77530207BD18}"/>
                </a:ext>
              </a:extLst>
            </p:cNvPr>
            <p:cNvSpPr>
              <a:spLocks/>
            </p:cNvSpPr>
            <p:nvPr/>
          </p:nvSpPr>
          <p:spPr bwMode="auto">
            <a:xfrm>
              <a:off x="1376363" y="5553076"/>
              <a:ext cx="60325" cy="41275"/>
            </a:xfrm>
            <a:custGeom>
              <a:avLst/>
              <a:gdLst>
                <a:gd name="T0" fmla="*/ 38 w 38"/>
                <a:gd name="T1" fmla="*/ 0 h 26"/>
                <a:gd name="T2" fmla="*/ 38 w 38"/>
                <a:gd name="T3" fmla="*/ 3 h 26"/>
                <a:gd name="T4" fmla="*/ 35 w 38"/>
                <a:gd name="T5" fmla="*/ 6 h 26"/>
                <a:gd name="T6" fmla="*/ 35 w 38"/>
                <a:gd name="T7" fmla="*/ 9 h 26"/>
                <a:gd name="T8" fmla="*/ 33 w 38"/>
                <a:gd name="T9" fmla="*/ 9 h 26"/>
                <a:gd name="T10" fmla="*/ 33 w 38"/>
                <a:gd name="T11" fmla="*/ 13 h 26"/>
                <a:gd name="T12" fmla="*/ 33 w 38"/>
                <a:gd name="T13" fmla="*/ 13 h 26"/>
                <a:gd name="T14" fmla="*/ 33 w 38"/>
                <a:gd name="T15" fmla="*/ 15 h 26"/>
                <a:gd name="T16" fmla="*/ 31 w 38"/>
                <a:gd name="T17" fmla="*/ 16 h 26"/>
                <a:gd name="T18" fmla="*/ 28 w 38"/>
                <a:gd name="T19" fmla="*/ 16 h 26"/>
                <a:gd name="T20" fmla="*/ 28 w 38"/>
                <a:gd name="T21" fmla="*/ 19 h 26"/>
                <a:gd name="T22" fmla="*/ 25 w 38"/>
                <a:gd name="T23" fmla="*/ 19 h 26"/>
                <a:gd name="T24" fmla="*/ 25 w 38"/>
                <a:gd name="T25" fmla="*/ 22 h 26"/>
                <a:gd name="T26" fmla="*/ 23 w 38"/>
                <a:gd name="T27" fmla="*/ 25 h 26"/>
                <a:gd name="T28" fmla="*/ 22 w 38"/>
                <a:gd name="T29" fmla="*/ 25 h 26"/>
                <a:gd name="T30" fmla="*/ 17 w 38"/>
                <a:gd name="T31" fmla="*/ 26 h 26"/>
                <a:gd name="T32" fmla="*/ 16 w 38"/>
                <a:gd name="T33" fmla="*/ 26 h 26"/>
                <a:gd name="T34" fmla="*/ 16 w 38"/>
                <a:gd name="T35" fmla="*/ 25 h 26"/>
                <a:gd name="T36" fmla="*/ 13 w 38"/>
                <a:gd name="T37" fmla="*/ 26 h 26"/>
                <a:gd name="T38" fmla="*/ 11 w 38"/>
                <a:gd name="T39" fmla="*/ 26 h 26"/>
                <a:gd name="T40" fmla="*/ 10 w 38"/>
                <a:gd name="T41" fmla="*/ 26 h 26"/>
                <a:gd name="T42" fmla="*/ 7 w 38"/>
                <a:gd name="T43" fmla="*/ 26 h 26"/>
                <a:gd name="T44" fmla="*/ 3 w 38"/>
                <a:gd name="T45" fmla="*/ 26 h 26"/>
                <a:gd name="T46" fmla="*/ 3 w 38"/>
                <a:gd name="T47" fmla="*/ 26 h 26"/>
                <a:gd name="T48" fmla="*/ 0 w 38"/>
                <a:gd name="T49" fmla="*/ 25 h 26"/>
                <a:gd name="T50" fmla="*/ 1 w 38"/>
                <a:gd name="T51" fmla="*/ 22 h 26"/>
                <a:gd name="T52" fmla="*/ 3 w 38"/>
                <a:gd name="T53" fmla="*/ 22 h 26"/>
                <a:gd name="T54" fmla="*/ 1 w 38"/>
                <a:gd name="T55" fmla="*/ 20 h 26"/>
                <a:gd name="T56" fmla="*/ 1 w 38"/>
                <a:gd name="T57" fmla="*/ 20 h 26"/>
                <a:gd name="T58" fmla="*/ 6 w 38"/>
                <a:gd name="T59" fmla="*/ 20 h 26"/>
                <a:gd name="T60" fmla="*/ 7 w 38"/>
                <a:gd name="T61" fmla="*/ 19 h 26"/>
                <a:gd name="T62" fmla="*/ 10 w 38"/>
                <a:gd name="T63" fmla="*/ 20 h 26"/>
                <a:gd name="T64" fmla="*/ 16 w 38"/>
                <a:gd name="T65" fmla="*/ 20 h 26"/>
                <a:gd name="T66" fmla="*/ 16 w 38"/>
                <a:gd name="T67" fmla="*/ 19 h 26"/>
                <a:gd name="T68" fmla="*/ 17 w 38"/>
                <a:gd name="T69" fmla="*/ 15 h 26"/>
                <a:gd name="T70" fmla="*/ 13 w 38"/>
                <a:gd name="T71" fmla="*/ 13 h 26"/>
                <a:gd name="T72" fmla="*/ 13 w 38"/>
                <a:gd name="T73" fmla="*/ 13 h 26"/>
                <a:gd name="T74" fmla="*/ 16 w 38"/>
                <a:gd name="T75" fmla="*/ 10 h 26"/>
                <a:gd name="T76" fmla="*/ 16 w 38"/>
                <a:gd name="T77" fmla="*/ 9 h 26"/>
                <a:gd name="T78" fmla="*/ 11 w 38"/>
                <a:gd name="T79" fmla="*/ 9 h 26"/>
                <a:gd name="T80" fmla="*/ 10 w 38"/>
                <a:gd name="T81" fmla="*/ 9 h 26"/>
                <a:gd name="T82" fmla="*/ 10 w 38"/>
                <a:gd name="T83" fmla="*/ 6 h 26"/>
                <a:gd name="T84" fmla="*/ 17 w 38"/>
                <a:gd name="T85" fmla="*/ 6 h 26"/>
                <a:gd name="T86" fmla="*/ 19 w 38"/>
                <a:gd name="T87" fmla="*/ 6 h 26"/>
                <a:gd name="T88" fmla="*/ 23 w 38"/>
                <a:gd name="T89" fmla="*/ 6 h 26"/>
                <a:gd name="T90" fmla="*/ 25 w 38"/>
                <a:gd name="T91" fmla="*/ 6 h 26"/>
                <a:gd name="T92" fmla="*/ 25 w 38"/>
                <a:gd name="T93" fmla="*/ 6 h 26"/>
                <a:gd name="T94" fmla="*/ 28 w 38"/>
                <a:gd name="T95" fmla="*/ 0 h 26"/>
                <a:gd name="T96" fmla="*/ 31 w 38"/>
                <a:gd name="T97" fmla="*/ 0 h 26"/>
                <a:gd name="T98" fmla="*/ 38 w 38"/>
                <a:gd name="T99" fmla="*/ 0 h 26"/>
                <a:gd name="T100" fmla="*/ 38 w 38"/>
                <a:gd name="T10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 h="26">
                  <a:moveTo>
                    <a:pt x="38" y="0"/>
                  </a:moveTo>
                  <a:lnTo>
                    <a:pt x="38" y="3"/>
                  </a:lnTo>
                  <a:lnTo>
                    <a:pt x="35" y="6"/>
                  </a:lnTo>
                  <a:lnTo>
                    <a:pt x="35" y="9"/>
                  </a:lnTo>
                  <a:lnTo>
                    <a:pt x="33" y="9"/>
                  </a:lnTo>
                  <a:lnTo>
                    <a:pt x="33" y="13"/>
                  </a:lnTo>
                  <a:lnTo>
                    <a:pt x="33" y="13"/>
                  </a:lnTo>
                  <a:lnTo>
                    <a:pt x="33" y="15"/>
                  </a:lnTo>
                  <a:lnTo>
                    <a:pt x="31" y="16"/>
                  </a:lnTo>
                  <a:lnTo>
                    <a:pt x="28" y="16"/>
                  </a:lnTo>
                  <a:lnTo>
                    <a:pt x="28" y="19"/>
                  </a:lnTo>
                  <a:lnTo>
                    <a:pt x="25" y="19"/>
                  </a:lnTo>
                  <a:lnTo>
                    <a:pt x="25" y="22"/>
                  </a:lnTo>
                  <a:lnTo>
                    <a:pt x="23" y="25"/>
                  </a:lnTo>
                  <a:lnTo>
                    <a:pt x="22" y="25"/>
                  </a:lnTo>
                  <a:lnTo>
                    <a:pt x="17" y="26"/>
                  </a:lnTo>
                  <a:lnTo>
                    <a:pt x="16" y="26"/>
                  </a:lnTo>
                  <a:lnTo>
                    <a:pt x="16" y="25"/>
                  </a:lnTo>
                  <a:lnTo>
                    <a:pt x="13" y="26"/>
                  </a:lnTo>
                  <a:lnTo>
                    <a:pt x="11" y="26"/>
                  </a:lnTo>
                  <a:lnTo>
                    <a:pt x="10" y="26"/>
                  </a:lnTo>
                  <a:lnTo>
                    <a:pt x="7" y="26"/>
                  </a:lnTo>
                  <a:lnTo>
                    <a:pt x="3" y="26"/>
                  </a:lnTo>
                  <a:lnTo>
                    <a:pt x="3" y="26"/>
                  </a:lnTo>
                  <a:lnTo>
                    <a:pt x="0" y="25"/>
                  </a:lnTo>
                  <a:lnTo>
                    <a:pt x="1" y="22"/>
                  </a:lnTo>
                  <a:lnTo>
                    <a:pt x="3" y="22"/>
                  </a:lnTo>
                  <a:lnTo>
                    <a:pt x="1" y="20"/>
                  </a:lnTo>
                  <a:lnTo>
                    <a:pt x="1" y="20"/>
                  </a:lnTo>
                  <a:lnTo>
                    <a:pt x="6" y="20"/>
                  </a:lnTo>
                  <a:lnTo>
                    <a:pt x="7" y="19"/>
                  </a:lnTo>
                  <a:lnTo>
                    <a:pt x="10" y="20"/>
                  </a:lnTo>
                  <a:lnTo>
                    <a:pt x="16" y="20"/>
                  </a:lnTo>
                  <a:lnTo>
                    <a:pt x="16" y="19"/>
                  </a:lnTo>
                  <a:lnTo>
                    <a:pt x="17" y="15"/>
                  </a:lnTo>
                  <a:lnTo>
                    <a:pt x="13" y="13"/>
                  </a:lnTo>
                  <a:lnTo>
                    <a:pt x="13" y="13"/>
                  </a:lnTo>
                  <a:lnTo>
                    <a:pt x="16" y="10"/>
                  </a:lnTo>
                  <a:lnTo>
                    <a:pt x="16" y="9"/>
                  </a:lnTo>
                  <a:lnTo>
                    <a:pt x="11" y="9"/>
                  </a:lnTo>
                  <a:lnTo>
                    <a:pt x="10" y="9"/>
                  </a:lnTo>
                  <a:lnTo>
                    <a:pt x="10" y="6"/>
                  </a:lnTo>
                  <a:lnTo>
                    <a:pt x="17" y="6"/>
                  </a:lnTo>
                  <a:lnTo>
                    <a:pt x="19" y="6"/>
                  </a:lnTo>
                  <a:lnTo>
                    <a:pt x="23" y="6"/>
                  </a:lnTo>
                  <a:lnTo>
                    <a:pt x="25" y="6"/>
                  </a:lnTo>
                  <a:lnTo>
                    <a:pt x="25" y="6"/>
                  </a:lnTo>
                  <a:lnTo>
                    <a:pt x="28" y="0"/>
                  </a:lnTo>
                  <a:lnTo>
                    <a:pt x="31" y="0"/>
                  </a:lnTo>
                  <a:lnTo>
                    <a:pt x="38" y="0"/>
                  </a:lnTo>
                  <a:lnTo>
                    <a:pt x="38"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5" name="Freeform 1076">
              <a:extLst>
                <a:ext uri="{FF2B5EF4-FFF2-40B4-BE49-F238E27FC236}">
                  <a16:creationId xmlns:a16="http://schemas.microsoft.com/office/drawing/2014/main" id="{387BD769-2B46-4EC9-9F32-E05DB61C2A3A}"/>
                </a:ext>
              </a:extLst>
            </p:cNvPr>
            <p:cNvSpPr>
              <a:spLocks/>
            </p:cNvSpPr>
            <p:nvPr/>
          </p:nvSpPr>
          <p:spPr bwMode="auto">
            <a:xfrm>
              <a:off x="960438" y="5160963"/>
              <a:ext cx="6350" cy="100013"/>
            </a:xfrm>
            <a:custGeom>
              <a:avLst/>
              <a:gdLst>
                <a:gd name="T0" fmla="*/ 2 w 4"/>
                <a:gd name="T1" fmla="*/ 12 h 63"/>
                <a:gd name="T2" fmla="*/ 2 w 4"/>
                <a:gd name="T3" fmla="*/ 19 h 63"/>
                <a:gd name="T4" fmla="*/ 2 w 4"/>
                <a:gd name="T5" fmla="*/ 29 h 63"/>
                <a:gd name="T6" fmla="*/ 2 w 4"/>
                <a:gd name="T7" fmla="*/ 38 h 63"/>
                <a:gd name="T8" fmla="*/ 2 w 4"/>
                <a:gd name="T9" fmla="*/ 47 h 63"/>
                <a:gd name="T10" fmla="*/ 2 w 4"/>
                <a:gd name="T11" fmla="*/ 55 h 63"/>
                <a:gd name="T12" fmla="*/ 2 w 4"/>
                <a:gd name="T13" fmla="*/ 63 h 63"/>
                <a:gd name="T14" fmla="*/ 0 w 4"/>
                <a:gd name="T15" fmla="*/ 51 h 63"/>
                <a:gd name="T16" fmla="*/ 0 w 4"/>
                <a:gd name="T17" fmla="*/ 55 h 63"/>
                <a:gd name="T18" fmla="*/ 0 w 4"/>
                <a:gd name="T19" fmla="*/ 53 h 63"/>
                <a:gd name="T20" fmla="*/ 0 w 4"/>
                <a:gd name="T21" fmla="*/ 51 h 63"/>
                <a:gd name="T22" fmla="*/ 0 w 4"/>
                <a:gd name="T23" fmla="*/ 51 h 63"/>
                <a:gd name="T24" fmla="*/ 0 w 4"/>
                <a:gd name="T25" fmla="*/ 49 h 63"/>
                <a:gd name="T26" fmla="*/ 0 w 4"/>
                <a:gd name="T27" fmla="*/ 47 h 63"/>
                <a:gd name="T28" fmla="*/ 0 w 4"/>
                <a:gd name="T29" fmla="*/ 47 h 63"/>
                <a:gd name="T30" fmla="*/ 0 w 4"/>
                <a:gd name="T31" fmla="*/ 45 h 63"/>
                <a:gd name="T32" fmla="*/ 0 w 4"/>
                <a:gd name="T33" fmla="*/ 44 h 63"/>
                <a:gd name="T34" fmla="*/ 0 w 4"/>
                <a:gd name="T35" fmla="*/ 41 h 63"/>
                <a:gd name="T36" fmla="*/ 0 w 4"/>
                <a:gd name="T37" fmla="*/ 41 h 63"/>
                <a:gd name="T38" fmla="*/ 0 w 4"/>
                <a:gd name="T39" fmla="*/ 39 h 63"/>
                <a:gd name="T40" fmla="*/ 0 w 4"/>
                <a:gd name="T41" fmla="*/ 38 h 63"/>
                <a:gd name="T42" fmla="*/ 0 w 4"/>
                <a:gd name="T43" fmla="*/ 35 h 63"/>
                <a:gd name="T44" fmla="*/ 0 w 4"/>
                <a:gd name="T45" fmla="*/ 35 h 63"/>
                <a:gd name="T46" fmla="*/ 0 w 4"/>
                <a:gd name="T47" fmla="*/ 33 h 63"/>
                <a:gd name="T48" fmla="*/ 0 w 4"/>
                <a:gd name="T49" fmla="*/ 31 h 63"/>
                <a:gd name="T50" fmla="*/ 0 w 4"/>
                <a:gd name="T51" fmla="*/ 29 h 63"/>
                <a:gd name="T52" fmla="*/ 0 w 4"/>
                <a:gd name="T53" fmla="*/ 29 h 63"/>
                <a:gd name="T54" fmla="*/ 0 w 4"/>
                <a:gd name="T55" fmla="*/ 28 h 63"/>
                <a:gd name="T56" fmla="*/ 0 w 4"/>
                <a:gd name="T57" fmla="*/ 25 h 63"/>
                <a:gd name="T58" fmla="*/ 0 w 4"/>
                <a:gd name="T59" fmla="*/ 23 h 63"/>
                <a:gd name="T60" fmla="*/ 0 w 4"/>
                <a:gd name="T61" fmla="*/ 23 h 63"/>
                <a:gd name="T62" fmla="*/ 0 w 4"/>
                <a:gd name="T63" fmla="*/ 22 h 63"/>
                <a:gd name="T64" fmla="*/ 0 w 4"/>
                <a:gd name="T65" fmla="*/ 19 h 63"/>
                <a:gd name="T66" fmla="*/ 0 w 4"/>
                <a:gd name="T67" fmla="*/ 17 h 63"/>
                <a:gd name="T68" fmla="*/ 0 w 4"/>
                <a:gd name="T69" fmla="*/ 17 h 63"/>
                <a:gd name="T70" fmla="*/ 0 w 4"/>
                <a:gd name="T71" fmla="*/ 16 h 63"/>
                <a:gd name="T72" fmla="*/ 2 w 4"/>
                <a:gd name="T73" fmla="*/ 13 h 63"/>
                <a:gd name="T74" fmla="*/ 2 w 4"/>
                <a:gd name="T75" fmla="*/ 13 h 63"/>
                <a:gd name="T76" fmla="*/ 2 w 4"/>
                <a:gd name="T77" fmla="*/ 12 h 63"/>
                <a:gd name="T78" fmla="*/ 2 w 4"/>
                <a:gd name="T79" fmla="*/ 9 h 63"/>
                <a:gd name="T80" fmla="*/ 2 w 4"/>
                <a:gd name="T81" fmla="*/ 7 h 63"/>
                <a:gd name="T82" fmla="*/ 2 w 4"/>
                <a:gd name="T83" fmla="*/ 7 h 63"/>
                <a:gd name="T84" fmla="*/ 2 w 4"/>
                <a:gd name="T85" fmla="*/ 3 h 63"/>
                <a:gd name="T86" fmla="*/ 2 w 4"/>
                <a:gd name="T87" fmla="*/ 6 h 63"/>
                <a:gd name="T88" fmla="*/ 2 w 4"/>
                <a:gd name="T89" fmla="*/ 3 h 63"/>
                <a:gd name="T90" fmla="*/ 4 w 4"/>
                <a:gd name="T91" fmla="*/ 3 h 63"/>
                <a:gd name="T92" fmla="*/ 4 w 4"/>
                <a:gd name="T93" fmla="*/ 7 h 63"/>
                <a:gd name="T94" fmla="*/ 4 w 4"/>
                <a:gd name="T95" fmla="*/ 13 h 63"/>
                <a:gd name="T96" fmla="*/ 4 w 4"/>
                <a:gd name="T97" fmla="*/ 1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 h="63">
                  <a:moveTo>
                    <a:pt x="4" y="12"/>
                  </a:moveTo>
                  <a:lnTo>
                    <a:pt x="4" y="12"/>
                  </a:lnTo>
                  <a:lnTo>
                    <a:pt x="2" y="12"/>
                  </a:lnTo>
                  <a:lnTo>
                    <a:pt x="2" y="16"/>
                  </a:lnTo>
                  <a:lnTo>
                    <a:pt x="2" y="17"/>
                  </a:lnTo>
                  <a:lnTo>
                    <a:pt x="2" y="19"/>
                  </a:lnTo>
                  <a:lnTo>
                    <a:pt x="2" y="22"/>
                  </a:lnTo>
                  <a:lnTo>
                    <a:pt x="2" y="25"/>
                  </a:lnTo>
                  <a:lnTo>
                    <a:pt x="2" y="29"/>
                  </a:lnTo>
                  <a:lnTo>
                    <a:pt x="2" y="29"/>
                  </a:lnTo>
                  <a:lnTo>
                    <a:pt x="2" y="33"/>
                  </a:lnTo>
                  <a:lnTo>
                    <a:pt x="2" y="38"/>
                  </a:lnTo>
                  <a:lnTo>
                    <a:pt x="2" y="45"/>
                  </a:lnTo>
                  <a:lnTo>
                    <a:pt x="2" y="47"/>
                  </a:lnTo>
                  <a:lnTo>
                    <a:pt x="2" y="47"/>
                  </a:lnTo>
                  <a:lnTo>
                    <a:pt x="2" y="49"/>
                  </a:lnTo>
                  <a:lnTo>
                    <a:pt x="2" y="53"/>
                  </a:lnTo>
                  <a:lnTo>
                    <a:pt x="2" y="55"/>
                  </a:lnTo>
                  <a:lnTo>
                    <a:pt x="2" y="55"/>
                  </a:lnTo>
                  <a:lnTo>
                    <a:pt x="2" y="57"/>
                  </a:lnTo>
                  <a:lnTo>
                    <a:pt x="2" y="63"/>
                  </a:lnTo>
                  <a:lnTo>
                    <a:pt x="2" y="59"/>
                  </a:lnTo>
                  <a:lnTo>
                    <a:pt x="2" y="57"/>
                  </a:lnTo>
                  <a:lnTo>
                    <a:pt x="0" y="51"/>
                  </a:lnTo>
                  <a:lnTo>
                    <a:pt x="0" y="53"/>
                  </a:lnTo>
                  <a:lnTo>
                    <a:pt x="0" y="55"/>
                  </a:lnTo>
                  <a:lnTo>
                    <a:pt x="0" y="55"/>
                  </a:lnTo>
                  <a:lnTo>
                    <a:pt x="0" y="53"/>
                  </a:lnTo>
                  <a:lnTo>
                    <a:pt x="0" y="53"/>
                  </a:lnTo>
                  <a:lnTo>
                    <a:pt x="0" y="53"/>
                  </a:lnTo>
                  <a:lnTo>
                    <a:pt x="0" y="53"/>
                  </a:lnTo>
                  <a:lnTo>
                    <a:pt x="0" y="53"/>
                  </a:lnTo>
                  <a:lnTo>
                    <a:pt x="0" y="51"/>
                  </a:lnTo>
                  <a:lnTo>
                    <a:pt x="0" y="51"/>
                  </a:lnTo>
                  <a:lnTo>
                    <a:pt x="0" y="51"/>
                  </a:lnTo>
                  <a:lnTo>
                    <a:pt x="0" y="51"/>
                  </a:lnTo>
                  <a:lnTo>
                    <a:pt x="0" y="51"/>
                  </a:lnTo>
                  <a:lnTo>
                    <a:pt x="0" y="49"/>
                  </a:lnTo>
                  <a:lnTo>
                    <a:pt x="0" y="49"/>
                  </a:lnTo>
                  <a:lnTo>
                    <a:pt x="0" y="49"/>
                  </a:lnTo>
                  <a:lnTo>
                    <a:pt x="0" y="49"/>
                  </a:lnTo>
                  <a:lnTo>
                    <a:pt x="0" y="47"/>
                  </a:lnTo>
                  <a:lnTo>
                    <a:pt x="0" y="47"/>
                  </a:lnTo>
                  <a:lnTo>
                    <a:pt x="0" y="47"/>
                  </a:lnTo>
                  <a:lnTo>
                    <a:pt x="0" y="47"/>
                  </a:lnTo>
                  <a:lnTo>
                    <a:pt x="0" y="45"/>
                  </a:lnTo>
                  <a:lnTo>
                    <a:pt x="0" y="45"/>
                  </a:lnTo>
                  <a:lnTo>
                    <a:pt x="0" y="45"/>
                  </a:lnTo>
                  <a:lnTo>
                    <a:pt x="0" y="45"/>
                  </a:lnTo>
                  <a:lnTo>
                    <a:pt x="0" y="44"/>
                  </a:lnTo>
                  <a:lnTo>
                    <a:pt x="0" y="44"/>
                  </a:lnTo>
                  <a:lnTo>
                    <a:pt x="0" y="44"/>
                  </a:lnTo>
                  <a:lnTo>
                    <a:pt x="0" y="44"/>
                  </a:lnTo>
                  <a:lnTo>
                    <a:pt x="0" y="41"/>
                  </a:lnTo>
                  <a:lnTo>
                    <a:pt x="0" y="41"/>
                  </a:lnTo>
                  <a:lnTo>
                    <a:pt x="0" y="41"/>
                  </a:lnTo>
                  <a:lnTo>
                    <a:pt x="0" y="41"/>
                  </a:lnTo>
                  <a:lnTo>
                    <a:pt x="0" y="39"/>
                  </a:lnTo>
                  <a:lnTo>
                    <a:pt x="0" y="39"/>
                  </a:lnTo>
                  <a:lnTo>
                    <a:pt x="0" y="39"/>
                  </a:lnTo>
                  <a:lnTo>
                    <a:pt x="0" y="39"/>
                  </a:lnTo>
                  <a:lnTo>
                    <a:pt x="0" y="38"/>
                  </a:lnTo>
                  <a:lnTo>
                    <a:pt x="0" y="38"/>
                  </a:lnTo>
                  <a:lnTo>
                    <a:pt x="0" y="38"/>
                  </a:lnTo>
                  <a:lnTo>
                    <a:pt x="0" y="38"/>
                  </a:lnTo>
                  <a:lnTo>
                    <a:pt x="0" y="35"/>
                  </a:lnTo>
                  <a:lnTo>
                    <a:pt x="0" y="35"/>
                  </a:lnTo>
                  <a:lnTo>
                    <a:pt x="0" y="35"/>
                  </a:lnTo>
                  <a:lnTo>
                    <a:pt x="0" y="35"/>
                  </a:lnTo>
                  <a:lnTo>
                    <a:pt x="0" y="33"/>
                  </a:lnTo>
                  <a:lnTo>
                    <a:pt x="0" y="33"/>
                  </a:lnTo>
                  <a:lnTo>
                    <a:pt x="0" y="33"/>
                  </a:lnTo>
                  <a:lnTo>
                    <a:pt x="0" y="33"/>
                  </a:lnTo>
                  <a:lnTo>
                    <a:pt x="0" y="31"/>
                  </a:lnTo>
                  <a:lnTo>
                    <a:pt x="0" y="31"/>
                  </a:lnTo>
                  <a:lnTo>
                    <a:pt x="0" y="31"/>
                  </a:lnTo>
                  <a:lnTo>
                    <a:pt x="0" y="31"/>
                  </a:lnTo>
                  <a:lnTo>
                    <a:pt x="0" y="29"/>
                  </a:lnTo>
                  <a:lnTo>
                    <a:pt x="0" y="29"/>
                  </a:lnTo>
                  <a:lnTo>
                    <a:pt x="0" y="29"/>
                  </a:lnTo>
                  <a:lnTo>
                    <a:pt x="0" y="29"/>
                  </a:lnTo>
                  <a:lnTo>
                    <a:pt x="0" y="28"/>
                  </a:lnTo>
                  <a:lnTo>
                    <a:pt x="0" y="28"/>
                  </a:lnTo>
                  <a:lnTo>
                    <a:pt x="0" y="28"/>
                  </a:lnTo>
                  <a:lnTo>
                    <a:pt x="0" y="28"/>
                  </a:lnTo>
                  <a:lnTo>
                    <a:pt x="0" y="25"/>
                  </a:lnTo>
                  <a:lnTo>
                    <a:pt x="0" y="25"/>
                  </a:lnTo>
                  <a:lnTo>
                    <a:pt x="0" y="25"/>
                  </a:lnTo>
                  <a:lnTo>
                    <a:pt x="0" y="25"/>
                  </a:lnTo>
                  <a:lnTo>
                    <a:pt x="0" y="23"/>
                  </a:lnTo>
                  <a:lnTo>
                    <a:pt x="0" y="23"/>
                  </a:lnTo>
                  <a:lnTo>
                    <a:pt x="0" y="23"/>
                  </a:lnTo>
                  <a:lnTo>
                    <a:pt x="0" y="23"/>
                  </a:lnTo>
                  <a:lnTo>
                    <a:pt x="0" y="22"/>
                  </a:lnTo>
                  <a:lnTo>
                    <a:pt x="0" y="22"/>
                  </a:lnTo>
                  <a:lnTo>
                    <a:pt x="0" y="22"/>
                  </a:lnTo>
                  <a:lnTo>
                    <a:pt x="0" y="22"/>
                  </a:lnTo>
                  <a:lnTo>
                    <a:pt x="0" y="22"/>
                  </a:lnTo>
                  <a:lnTo>
                    <a:pt x="0" y="19"/>
                  </a:lnTo>
                  <a:lnTo>
                    <a:pt x="0" y="19"/>
                  </a:lnTo>
                  <a:lnTo>
                    <a:pt x="0" y="19"/>
                  </a:lnTo>
                  <a:lnTo>
                    <a:pt x="0" y="17"/>
                  </a:lnTo>
                  <a:lnTo>
                    <a:pt x="0" y="17"/>
                  </a:lnTo>
                  <a:lnTo>
                    <a:pt x="0" y="17"/>
                  </a:lnTo>
                  <a:lnTo>
                    <a:pt x="0" y="17"/>
                  </a:lnTo>
                  <a:lnTo>
                    <a:pt x="0" y="16"/>
                  </a:lnTo>
                  <a:lnTo>
                    <a:pt x="0" y="16"/>
                  </a:lnTo>
                  <a:lnTo>
                    <a:pt x="0" y="16"/>
                  </a:lnTo>
                  <a:lnTo>
                    <a:pt x="2" y="16"/>
                  </a:lnTo>
                  <a:lnTo>
                    <a:pt x="2" y="16"/>
                  </a:lnTo>
                  <a:lnTo>
                    <a:pt x="2" y="13"/>
                  </a:lnTo>
                  <a:lnTo>
                    <a:pt x="2" y="13"/>
                  </a:lnTo>
                  <a:lnTo>
                    <a:pt x="2" y="13"/>
                  </a:lnTo>
                  <a:lnTo>
                    <a:pt x="2" y="13"/>
                  </a:lnTo>
                  <a:lnTo>
                    <a:pt x="2" y="12"/>
                  </a:lnTo>
                  <a:lnTo>
                    <a:pt x="2" y="12"/>
                  </a:lnTo>
                  <a:lnTo>
                    <a:pt x="2" y="12"/>
                  </a:lnTo>
                  <a:lnTo>
                    <a:pt x="2" y="12"/>
                  </a:lnTo>
                  <a:lnTo>
                    <a:pt x="2" y="9"/>
                  </a:lnTo>
                  <a:lnTo>
                    <a:pt x="2" y="9"/>
                  </a:lnTo>
                  <a:lnTo>
                    <a:pt x="2" y="9"/>
                  </a:lnTo>
                  <a:lnTo>
                    <a:pt x="2" y="9"/>
                  </a:lnTo>
                  <a:lnTo>
                    <a:pt x="2" y="7"/>
                  </a:lnTo>
                  <a:lnTo>
                    <a:pt x="2" y="7"/>
                  </a:lnTo>
                  <a:lnTo>
                    <a:pt x="2" y="7"/>
                  </a:lnTo>
                  <a:lnTo>
                    <a:pt x="2" y="7"/>
                  </a:lnTo>
                  <a:lnTo>
                    <a:pt x="2" y="3"/>
                  </a:lnTo>
                  <a:lnTo>
                    <a:pt x="2" y="1"/>
                  </a:lnTo>
                  <a:lnTo>
                    <a:pt x="2" y="3"/>
                  </a:lnTo>
                  <a:lnTo>
                    <a:pt x="2" y="3"/>
                  </a:lnTo>
                  <a:lnTo>
                    <a:pt x="2" y="0"/>
                  </a:lnTo>
                  <a:lnTo>
                    <a:pt x="2" y="6"/>
                  </a:lnTo>
                  <a:lnTo>
                    <a:pt x="2" y="3"/>
                  </a:lnTo>
                  <a:lnTo>
                    <a:pt x="2" y="3"/>
                  </a:lnTo>
                  <a:lnTo>
                    <a:pt x="2" y="3"/>
                  </a:lnTo>
                  <a:lnTo>
                    <a:pt x="4" y="1"/>
                  </a:lnTo>
                  <a:lnTo>
                    <a:pt x="4" y="1"/>
                  </a:lnTo>
                  <a:lnTo>
                    <a:pt x="4" y="3"/>
                  </a:lnTo>
                  <a:lnTo>
                    <a:pt x="4" y="3"/>
                  </a:lnTo>
                  <a:lnTo>
                    <a:pt x="4" y="7"/>
                  </a:lnTo>
                  <a:lnTo>
                    <a:pt x="4" y="7"/>
                  </a:lnTo>
                  <a:lnTo>
                    <a:pt x="4" y="9"/>
                  </a:lnTo>
                  <a:lnTo>
                    <a:pt x="4" y="9"/>
                  </a:lnTo>
                  <a:lnTo>
                    <a:pt x="4" y="13"/>
                  </a:lnTo>
                  <a:lnTo>
                    <a:pt x="4" y="13"/>
                  </a:lnTo>
                  <a:lnTo>
                    <a:pt x="4" y="12"/>
                  </a:lnTo>
                  <a:lnTo>
                    <a:pt x="4" y="1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6" name="Rectangle 1077">
              <a:extLst>
                <a:ext uri="{FF2B5EF4-FFF2-40B4-BE49-F238E27FC236}">
                  <a16:creationId xmlns:a16="http://schemas.microsoft.com/office/drawing/2014/main" id="{E4792F93-79E2-491A-83A0-9034DE6D2AB3}"/>
                </a:ext>
              </a:extLst>
            </p:cNvPr>
            <p:cNvSpPr>
              <a:spLocks noChangeArrowheads="1"/>
            </p:cNvSpPr>
            <p:nvPr/>
          </p:nvSpPr>
          <p:spPr bwMode="auto">
            <a:xfrm>
              <a:off x="1617663" y="5578476"/>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7" name="Freeform 1078">
              <a:extLst>
                <a:ext uri="{FF2B5EF4-FFF2-40B4-BE49-F238E27FC236}">
                  <a16:creationId xmlns:a16="http://schemas.microsoft.com/office/drawing/2014/main" id="{0FA0E72F-5D1A-478B-A65A-7014B4E19670}"/>
                </a:ext>
              </a:extLst>
            </p:cNvPr>
            <p:cNvSpPr>
              <a:spLocks/>
            </p:cNvSpPr>
            <p:nvPr/>
          </p:nvSpPr>
          <p:spPr bwMode="auto">
            <a:xfrm>
              <a:off x="1127126" y="5408613"/>
              <a:ext cx="0" cy="3175"/>
            </a:xfrm>
            <a:custGeom>
              <a:avLst/>
              <a:gdLst>
                <a:gd name="T0" fmla="*/ 2 h 2"/>
                <a:gd name="T1" fmla="*/ 0 h 2"/>
                <a:gd name="T2" fmla="*/ 0 h 2"/>
                <a:gd name="T3" fmla="*/ 0 h 2"/>
                <a:gd name="T4" fmla="*/ 2 h 2"/>
                <a:gd name="T5" fmla="*/ 2 h 2"/>
              </a:gdLst>
              <a:ahLst/>
              <a:cxnLst>
                <a:cxn ang="0">
                  <a:pos x="0" y="T0"/>
                </a:cxn>
                <a:cxn ang="0">
                  <a:pos x="0" y="T1"/>
                </a:cxn>
                <a:cxn ang="0">
                  <a:pos x="0" y="T2"/>
                </a:cxn>
                <a:cxn ang="0">
                  <a:pos x="0" y="T3"/>
                </a:cxn>
                <a:cxn ang="0">
                  <a:pos x="0" y="T4"/>
                </a:cxn>
                <a:cxn ang="0">
                  <a:pos x="0" y="T5"/>
                </a:cxn>
              </a:cxnLst>
              <a:rect l="0" t="0" r="r" b="b"/>
              <a:pathLst>
                <a:path h="2">
                  <a:moveTo>
                    <a:pt x="0" y="2"/>
                  </a:moveTo>
                  <a:lnTo>
                    <a:pt x="0" y="0"/>
                  </a:lnTo>
                  <a:lnTo>
                    <a:pt x="0" y="0"/>
                  </a:lnTo>
                  <a:lnTo>
                    <a:pt x="0" y="0"/>
                  </a:lnTo>
                  <a:lnTo>
                    <a:pt x="0" y="2"/>
                  </a:lnTo>
                  <a:lnTo>
                    <a:pt x="0"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8" name="Freeform 1079">
              <a:extLst>
                <a:ext uri="{FF2B5EF4-FFF2-40B4-BE49-F238E27FC236}">
                  <a16:creationId xmlns:a16="http://schemas.microsoft.com/office/drawing/2014/main" id="{54BD9653-2146-4050-AD50-A0C1445123F3}"/>
                </a:ext>
              </a:extLst>
            </p:cNvPr>
            <p:cNvSpPr>
              <a:spLocks/>
            </p:cNvSpPr>
            <p:nvPr/>
          </p:nvSpPr>
          <p:spPr bwMode="auto">
            <a:xfrm>
              <a:off x="981076" y="5056188"/>
              <a:ext cx="14288" cy="65088"/>
            </a:xfrm>
            <a:custGeom>
              <a:avLst/>
              <a:gdLst>
                <a:gd name="T0" fmla="*/ 0 w 9"/>
                <a:gd name="T1" fmla="*/ 40 h 41"/>
                <a:gd name="T2" fmla="*/ 0 w 9"/>
                <a:gd name="T3" fmla="*/ 40 h 41"/>
                <a:gd name="T4" fmla="*/ 0 w 9"/>
                <a:gd name="T5" fmla="*/ 40 h 41"/>
                <a:gd name="T6" fmla="*/ 0 w 9"/>
                <a:gd name="T7" fmla="*/ 35 h 41"/>
                <a:gd name="T8" fmla="*/ 0 w 9"/>
                <a:gd name="T9" fmla="*/ 34 h 41"/>
                <a:gd name="T10" fmla="*/ 0 w 9"/>
                <a:gd name="T11" fmla="*/ 30 h 41"/>
                <a:gd name="T12" fmla="*/ 0 w 9"/>
                <a:gd name="T13" fmla="*/ 32 h 41"/>
                <a:gd name="T14" fmla="*/ 3 w 9"/>
                <a:gd name="T15" fmla="*/ 30 h 41"/>
                <a:gd name="T16" fmla="*/ 3 w 9"/>
                <a:gd name="T17" fmla="*/ 28 h 41"/>
                <a:gd name="T18" fmla="*/ 3 w 9"/>
                <a:gd name="T19" fmla="*/ 24 h 41"/>
                <a:gd name="T20" fmla="*/ 5 w 9"/>
                <a:gd name="T21" fmla="*/ 22 h 41"/>
                <a:gd name="T22" fmla="*/ 5 w 9"/>
                <a:gd name="T23" fmla="*/ 19 h 41"/>
                <a:gd name="T24" fmla="*/ 5 w 9"/>
                <a:gd name="T25" fmla="*/ 18 h 41"/>
                <a:gd name="T26" fmla="*/ 5 w 9"/>
                <a:gd name="T27" fmla="*/ 13 h 41"/>
                <a:gd name="T28" fmla="*/ 6 w 9"/>
                <a:gd name="T29" fmla="*/ 10 h 41"/>
                <a:gd name="T30" fmla="*/ 6 w 9"/>
                <a:gd name="T31" fmla="*/ 8 h 41"/>
                <a:gd name="T32" fmla="*/ 9 w 9"/>
                <a:gd name="T33" fmla="*/ 6 h 41"/>
                <a:gd name="T34" fmla="*/ 9 w 9"/>
                <a:gd name="T35" fmla="*/ 4 h 41"/>
                <a:gd name="T36" fmla="*/ 9 w 9"/>
                <a:gd name="T37" fmla="*/ 2 h 41"/>
                <a:gd name="T38" fmla="*/ 9 w 9"/>
                <a:gd name="T39" fmla="*/ 0 h 41"/>
                <a:gd name="T40" fmla="*/ 9 w 9"/>
                <a:gd name="T41" fmla="*/ 0 h 41"/>
                <a:gd name="T42" fmla="*/ 9 w 9"/>
                <a:gd name="T43" fmla="*/ 2 h 41"/>
                <a:gd name="T44" fmla="*/ 9 w 9"/>
                <a:gd name="T45" fmla="*/ 6 h 41"/>
                <a:gd name="T46" fmla="*/ 6 w 9"/>
                <a:gd name="T47" fmla="*/ 12 h 41"/>
                <a:gd name="T48" fmla="*/ 6 w 9"/>
                <a:gd name="T49" fmla="*/ 13 h 41"/>
                <a:gd name="T50" fmla="*/ 5 w 9"/>
                <a:gd name="T51" fmla="*/ 18 h 41"/>
                <a:gd name="T52" fmla="*/ 5 w 9"/>
                <a:gd name="T53" fmla="*/ 19 h 41"/>
                <a:gd name="T54" fmla="*/ 3 w 9"/>
                <a:gd name="T55" fmla="*/ 25 h 41"/>
                <a:gd name="T56" fmla="*/ 3 w 9"/>
                <a:gd name="T57" fmla="*/ 28 h 41"/>
                <a:gd name="T58" fmla="*/ 3 w 9"/>
                <a:gd name="T59" fmla="*/ 34 h 41"/>
                <a:gd name="T60" fmla="*/ 3 w 9"/>
                <a:gd name="T61" fmla="*/ 34 h 41"/>
                <a:gd name="T62" fmla="*/ 0 w 9"/>
                <a:gd name="T63" fmla="*/ 35 h 41"/>
                <a:gd name="T64" fmla="*/ 0 w 9"/>
                <a:gd name="T65" fmla="*/ 38 h 41"/>
                <a:gd name="T66" fmla="*/ 0 w 9"/>
                <a:gd name="T67" fmla="*/ 41 h 41"/>
                <a:gd name="T68" fmla="*/ 0 w 9"/>
                <a:gd name="T69" fmla="*/ 40 h 41"/>
                <a:gd name="T70" fmla="*/ 0 w 9"/>
                <a:gd name="T71"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 h="41">
                  <a:moveTo>
                    <a:pt x="0" y="40"/>
                  </a:moveTo>
                  <a:lnTo>
                    <a:pt x="0" y="40"/>
                  </a:lnTo>
                  <a:lnTo>
                    <a:pt x="0" y="40"/>
                  </a:lnTo>
                  <a:lnTo>
                    <a:pt x="0" y="35"/>
                  </a:lnTo>
                  <a:lnTo>
                    <a:pt x="0" y="34"/>
                  </a:lnTo>
                  <a:lnTo>
                    <a:pt x="0" y="30"/>
                  </a:lnTo>
                  <a:lnTo>
                    <a:pt x="0" y="32"/>
                  </a:lnTo>
                  <a:lnTo>
                    <a:pt x="3" y="30"/>
                  </a:lnTo>
                  <a:lnTo>
                    <a:pt x="3" y="28"/>
                  </a:lnTo>
                  <a:lnTo>
                    <a:pt x="3" y="24"/>
                  </a:lnTo>
                  <a:lnTo>
                    <a:pt x="5" y="22"/>
                  </a:lnTo>
                  <a:lnTo>
                    <a:pt x="5" y="19"/>
                  </a:lnTo>
                  <a:lnTo>
                    <a:pt x="5" y="18"/>
                  </a:lnTo>
                  <a:lnTo>
                    <a:pt x="5" y="13"/>
                  </a:lnTo>
                  <a:lnTo>
                    <a:pt x="6" y="10"/>
                  </a:lnTo>
                  <a:lnTo>
                    <a:pt x="6" y="8"/>
                  </a:lnTo>
                  <a:lnTo>
                    <a:pt x="9" y="6"/>
                  </a:lnTo>
                  <a:lnTo>
                    <a:pt x="9" y="4"/>
                  </a:lnTo>
                  <a:lnTo>
                    <a:pt x="9" y="2"/>
                  </a:lnTo>
                  <a:lnTo>
                    <a:pt x="9" y="0"/>
                  </a:lnTo>
                  <a:lnTo>
                    <a:pt x="9" y="0"/>
                  </a:lnTo>
                  <a:lnTo>
                    <a:pt x="9" y="2"/>
                  </a:lnTo>
                  <a:lnTo>
                    <a:pt x="9" y="6"/>
                  </a:lnTo>
                  <a:lnTo>
                    <a:pt x="6" y="12"/>
                  </a:lnTo>
                  <a:lnTo>
                    <a:pt x="6" y="13"/>
                  </a:lnTo>
                  <a:lnTo>
                    <a:pt x="5" y="18"/>
                  </a:lnTo>
                  <a:lnTo>
                    <a:pt x="5" y="19"/>
                  </a:lnTo>
                  <a:lnTo>
                    <a:pt x="3" y="25"/>
                  </a:lnTo>
                  <a:lnTo>
                    <a:pt x="3" y="28"/>
                  </a:lnTo>
                  <a:lnTo>
                    <a:pt x="3" y="34"/>
                  </a:lnTo>
                  <a:lnTo>
                    <a:pt x="3" y="34"/>
                  </a:lnTo>
                  <a:lnTo>
                    <a:pt x="0" y="35"/>
                  </a:lnTo>
                  <a:lnTo>
                    <a:pt x="0" y="38"/>
                  </a:lnTo>
                  <a:lnTo>
                    <a:pt x="0" y="41"/>
                  </a:lnTo>
                  <a:lnTo>
                    <a:pt x="0" y="40"/>
                  </a:lnTo>
                  <a:lnTo>
                    <a:pt x="0" y="4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9" name="Freeform 1080">
              <a:extLst>
                <a:ext uri="{FF2B5EF4-FFF2-40B4-BE49-F238E27FC236}">
                  <a16:creationId xmlns:a16="http://schemas.microsoft.com/office/drawing/2014/main" id="{268F7DB9-80A7-438B-B6E0-89393F085967}"/>
                </a:ext>
              </a:extLst>
            </p:cNvPr>
            <p:cNvSpPr>
              <a:spLocks/>
            </p:cNvSpPr>
            <p:nvPr/>
          </p:nvSpPr>
          <p:spPr bwMode="auto">
            <a:xfrm>
              <a:off x="981076" y="5086351"/>
              <a:ext cx="4763" cy="0"/>
            </a:xfrm>
            <a:custGeom>
              <a:avLst/>
              <a:gdLst>
                <a:gd name="T0" fmla="*/ 0 w 3"/>
                <a:gd name="T1" fmla="*/ 0 w 3"/>
                <a:gd name="T2" fmla="*/ 3 w 3"/>
                <a:gd name="T3" fmla="*/ 0 w 3"/>
                <a:gd name="T4" fmla="*/ 0 w 3"/>
              </a:gdLst>
              <a:ahLst/>
              <a:cxnLst>
                <a:cxn ang="0">
                  <a:pos x="T0" y="0"/>
                </a:cxn>
                <a:cxn ang="0">
                  <a:pos x="T1" y="0"/>
                </a:cxn>
                <a:cxn ang="0">
                  <a:pos x="T2" y="0"/>
                </a:cxn>
                <a:cxn ang="0">
                  <a:pos x="T3" y="0"/>
                </a:cxn>
                <a:cxn ang="0">
                  <a:pos x="T4" y="0"/>
                </a:cxn>
              </a:cxnLst>
              <a:rect l="0" t="0" r="r" b="b"/>
              <a:pathLst>
                <a:path w="3">
                  <a:moveTo>
                    <a:pt x="0" y="0"/>
                  </a:moveTo>
                  <a:lnTo>
                    <a:pt x="0" y="0"/>
                  </a:lnTo>
                  <a:lnTo>
                    <a:pt x="3"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0" name="Freeform 1081">
              <a:extLst>
                <a:ext uri="{FF2B5EF4-FFF2-40B4-BE49-F238E27FC236}">
                  <a16:creationId xmlns:a16="http://schemas.microsoft.com/office/drawing/2014/main" id="{3AC0014A-6C59-4C40-B19E-B4929BCC7173}"/>
                </a:ext>
              </a:extLst>
            </p:cNvPr>
            <p:cNvSpPr>
              <a:spLocks/>
            </p:cNvSpPr>
            <p:nvPr/>
          </p:nvSpPr>
          <p:spPr bwMode="auto">
            <a:xfrm>
              <a:off x="1520826" y="5322888"/>
              <a:ext cx="11113" cy="7938"/>
            </a:xfrm>
            <a:custGeom>
              <a:avLst/>
              <a:gdLst>
                <a:gd name="T0" fmla="*/ 7 w 7"/>
                <a:gd name="T1" fmla="*/ 0 h 5"/>
                <a:gd name="T2" fmla="*/ 5 w 7"/>
                <a:gd name="T3" fmla="*/ 3 h 5"/>
                <a:gd name="T4" fmla="*/ 4 w 7"/>
                <a:gd name="T5" fmla="*/ 5 h 5"/>
                <a:gd name="T6" fmla="*/ 1 w 7"/>
                <a:gd name="T7" fmla="*/ 5 h 5"/>
                <a:gd name="T8" fmla="*/ 0 w 7"/>
                <a:gd name="T9" fmla="*/ 3 h 5"/>
                <a:gd name="T10" fmla="*/ 4 w 7"/>
                <a:gd name="T11" fmla="*/ 0 h 5"/>
                <a:gd name="T12" fmla="*/ 7 w 7"/>
                <a:gd name="T13" fmla="*/ 0 h 5"/>
                <a:gd name="T14" fmla="*/ 7 w 7"/>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7" y="0"/>
                  </a:moveTo>
                  <a:lnTo>
                    <a:pt x="5" y="3"/>
                  </a:lnTo>
                  <a:lnTo>
                    <a:pt x="4" y="5"/>
                  </a:lnTo>
                  <a:lnTo>
                    <a:pt x="1" y="5"/>
                  </a:lnTo>
                  <a:lnTo>
                    <a:pt x="0" y="3"/>
                  </a:lnTo>
                  <a:lnTo>
                    <a:pt x="4" y="0"/>
                  </a:lnTo>
                  <a:lnTo>
                    <a:pt x="7" y="0"/>
                  </a:lnTo>
                  <a:lnTo>
                    <a:pt x="7"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1" name="Freeform 1082">
              <a:extLst>
                <a:ext uri="{FF2B5EF4-FFF2-40B4-BE49-F238E27FC236}">
                  <a16:creationId xmlns:a16="http://schemas.microsoft.com/office/drawing/2014/main" id="{307BEEAD-14D7-4BAC-A0C9-58DAAF18F681}"/>
                </a:ext>
              </a:extLst>
            </p:cNvPr>
            <p:cNvSpPr>
              <a:spLocks/>
            </p:cNvSpPr>
            <p:nvPr/>
          </p:nvSpPr>
          <p:spPr bwMode="auto">
            <a:xfrm>
              <a:off x="1392238" y="5213351"/>
              <a:ext cx="33338" cy="19050"/>
            </a:xfrm>
            <a:custGeom>
              <a:avLst/>
              <a:gdLst>
                <a:gd name="T0" fmla="*/ 9 w 21"/>
                <a:gd name="T1" fmla="*/ 0 h 12"/>
                <a:gd name="T2" fmla="*/ 15 w 21"/>
                <a:gd name="T3" fmla="*/ 2 h 12"/>
                <a:gd name="T4" fmla="*/ 19 w 21"/>
                <a:gd name="T5" fmla="*/ 5 h 12"/>
                <a:gd name="T6" fmla="*/ 21 w 21"/>
                <a:gd name="T7" fmla="*/ 5 h 12"/>
                <a:gd name="T8" fmla="*/ 21 w 21"/>
                <a:gd name="T9" fmla="*/ 6 h 12"/>
                <a:gd name="T10" fmla="*/ 19 w 21"/>
                <a:gd name="T11" fmla="*/ 8 h 12"/>
                <a:gd name="T12" fmla="*/ 18 w 21"/>
                <a:gd name="T13" fmla="*/ 11 h 12"/>
                <a:gd name="T14" fmla="*/ 15 w 21"/>
                <a:gd name="T15" fmla="*/ 12 h 12"/>
                <a:gd name="T16" fmla="*/ 9 w 21"/>
                <a:gd name="T17" fmla="*/ 11 h 12"/>
                <a:gd name="T18" fmla="*/ 7 w 21"/>
                <a:gd name="T19" fmla="*/ 12 h 12"/>
                <a:gd name="T20" fmla="*/ 6 w 21"/>
                <a:gd name="T21" fmla="*/ 11 h 12"/>
                <a:gd name="T22" fmla="*/ 1 w 21"/>
                <a:gd name="T23" fmla="*/ 6 h 12"/>
                <a:gd name="T24" fmla="*/ 0 w 21"/>
                <a:gd name="T25" fmla="*/ 5 h 12"/>
                <a:gd name="T26" fmla="*/ 1 w 21"/>
                <a:gd name="T27" fmla="*/ 2 h 12"/>
                <a:gd name="T28" fmla="*/ 7 w 21"/>
                <a:gd name="T29" fmla="*/ 0 h 12"/>
                <a:gd name="T30" fmla="*/ 9 w 21"/>
                <a:gd name="T31" fmla="*/ 0 h 12"/>
                <a:gd name="T32" fmla="*/ 9 w 21"/>
                <a:gd name="T3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2">
                  <a:moveTo>
                    <a:pt x="9" y="0"/>
                  </a:moveTo>
                  <a:lnTo>
                    <a:pt x="15" y="2"/>
                  </a:lnTo>
                  <a:lnTo>
                    <a:pt x="19" y="5"/>
                  </a:lnTo>
                  <a:lnTo>
                    <a:pt x="21" y="5"/>
                  </a:lnTo>
                  <a:lnTo>
                    <a:pt x="21" y="6"/>
                  </a:lnTo>
                  <a:lnTo>
                    <a:pt x="19" y="8"/>
                  </a:lnTo>
                  <a:lnTo>
                    <a:pt x="18" y="11"/>
                  </a:lnTo>
                  <a:lnTo>
                    <a:pt x="15" y="12"/>
                  </a:lnTo>
                  <a:lnTo>
                    <a:pt x="9" y="11"/>
                  </a:lnTo>
                  <a:lnTo>
                    <a:pt x="7" y="12"/>
                  </a:lnTo>
                  <a:lnTo>
                    <a:pt x="6" y="11"/>
                  </a:lnTo>
                  <a:lnTo>
                    <a:pt x="1" y="6"/>
                  </a:lnTo>
                  <a:lnTo>
                    <a:pt x="0" y="5"/>
                  </a:lnTo>
                  <a:lnTo>
                    <a:pt x="1" y="2"/>
                  </a:lnTo>
                  <a:lnTo>
                    <a:pt x="7" y="0"/>
                  </a:lnTo>
                  <a:lnTo>
                    <a:pt x="9" y="0"/>
                  </a:lnTo>
                  <a:lnTo>
                    <a:pt x="9"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2" name="Freeform 1083">
              <a:extLst>
                <a:ext uri="{FF2B5EF4-FFF2-40B4-BE49-F238E27FC236}">
                  <a16:creationId xmlns:a16="http://schemas.microsoft.com/office/drawing/2014/main" id="{838CA2A6-4838-4BC3-A887-A9E7BC448B3C}"/>
                </a:ext>
              </a:extLst>
            </p:cNvPr>
            <p:cNvSpPr>
              <a:spLocks/>
            </p:cNvSpPr>
            <p:nvPr/>
          </p:nvSpPr>
          <p:spPr bwMode="auto">
            <a:xfrm>
              <a:off x="1360488" y="5180013"/>
              <a:ext cx="46038" cy="61913"/>
            </a:xfrm>
            <a:custGeom>
              <a:avLst/>
              <a:gdLst>
                <a:gd name="T0" fmla="*/ 17 w 29"/>
                <a:gd name="T1" fmla="*/ 1 h 39"/>
                <a:gd name="T2" fmla="*/ 17 w 29"/>
                <a:gd name="T3" fmla="*/ 4 h 39"/>
                <a:gd name="T4" fmla="*/ 23 w 29"/>
                <a:gd name="T5" fmla="*/ 1 h 39"/>
                <a:gd name="T6" fmla="*/ 27 w 29"/>
                <a:gd name="T7" fmla="*/ 5 h 39"/>
                <a:gd name="T8" fmla="*/ 27 w 29"/>
                <a:gd name="T9" fmla="*/ 7 h 39"/>
                <a:gd name="T10" fmla="*/ 26 w 29"/>
                <a:gd name="T11" fmla="*/ 10 h 39"/>
                <a:gd name="T12" fmla="*/ 27 w 29"/>
                <a:gd name="T13" fmla="*/ 11 h 39"/>
                <a:gd name="T14" fmla="*/ 27 w 29"/>
                <a:gd name="T15" fmla="*/ 16 h 39"/>
                <a:gd name="T16" fmla="*/ 29 w 29"/>
                <a:gd name="T17" fmla="*/ 19 h 39"/>
                <a:gd name="T18" fmla="*/ 29 w 29"/>
                <a:gd name="T19" fmla="*/ 21 h 39"/>
                <a:gd name="T20" fmla="*/ 27 w 29"/>
                <a:gd name="T21" fmla="*/ 21 h 39"/>
                <a:gd name="T22" fmla="*/ 21 w 29"/>
                <a:gd name="T23" fmla="*/ 23 h 39"/>
                <a:gd name="T24" fmla="*/ 20 w 29"/>
                <a:gd name="T25" fmla="*/ 26 h 39"/>
                <a:gd name="T26" fmla="*/ 21 w 29"/>
                <a:gd name="T27" fmla="*/ 27 h 39"/>
                <a:gd name="T28" fmla="*/ 26 w 29"/>
                <a:gd name="T29" fmla="*/ 32 h 39"/>
                <a:gd name="T30" fmla="*/ 26 w 29"/>
                <a:gd name="T31" fmla="*/ 33 h 39"/>
                <a:gd name="T32" fmla="*/ 21 w 29"/>
                <a:gd name="T33" fmla="*/ 35 h 39"/>
                <a:gd name="T34" fmla="*/ 21 w 29"/>
                <a:gd name="T35" fmla="*/ 37 h 39"/>
                <a:gd name="T36" fmla="*/ 17 w 29"/>
                <a:gd name="T37" fmla="*/ 37 h 39"/>
                <a:gd name="T38" fmla="*/ 13 w 29"/>
                <a:gd name="T39" fmla="*/ 39 h 39"/>
                <a:gd name="T40" fmla="*/ 10 w 29"/>
                <a:gd name="T41" fmla="*/ 37 h 39"/>
                <a:gd name="T42" fmla="*/ 5 w 29"/>
                <a:gd name="T43" fmla="*/ 35 h 39"/>
                <a:gd name="T44" fmla="*/ 4 w 29"/>
                <a:gd name="T45" fmla="*/ 37 h 39"/>
                <a:gd name="T46" fmla="*/ 4 w 29"/>
                <a:gd name="T47" fmla="*/ 33 h 39"/>
                <a:gd name="T48" fmla="*/ 5 w 29"/>
                <a:gd name="T49" fmla="*/ 29 h 39"/>
                <a:gd name="T50" fmla="*/ 4 w 29"/>
                <a:gd name="T51" fmla="*/ 29 h 39"/>
                <a:gd name="T52" fmla="*/ 1 w 29"/>
                <a:gd name="T53" fmla="*/ 27 h 39"/>
                <a:gd name="T54" fmla="*/ 0 w 29"/>
                <a:gd name="T55" fmla="*/ 27 h 39"/>
                <a:gd name="T56" fmla="*/ 0 w 29"/>
                <a:gd name="T57" fmla="*/ 23 h 39"/>
                <a:gd name="T58" fmla="*/ 0 w 29"/>
                <a:gd name="T59" fmla="*/ 21 h 39"/>
                <a:gd name="T60" fmla="*/ 0 w 29"/>
                <a:gd name="T61" fmla="*/ 19 h 39"/>
                <a:gd name="T62" fmla="*/ 0 w 29"/>
                <a:gd name="T63" fmla="*/ 16 h 39"/>
                <a:gd name="T64" fmla="*/ 4 w 29"/>
                <a:gd name="T65" fmla="*/ 13 h 39"/>
                <a:gd name="T66" fmla="*/ 5 w 29"/>
                <a:gd name="T67" fmla="*/ 7 h 39"/>
                <a:gd name="T68" fmla="*/ 4 w 29"/>
                <a:gd name="T69" fmla="*/ 5 h 39"/>
                <a:gd name="T70" fmla="*/ 7 w 29"/>
                <a:gd name="T71" fmla="*/ 5 h 39"/>
                <a:gd name="T72" fmla="*/ 11 w 29"/>
                <a:gd name="T73" fmla="*/ 4 h 39"/>
                <a:gd name="T74" fmla="*/ 10 w 29"/>
                <a:gd name="T75" fmla="*/ 0 h 39"/>
                <a:gd name="T76" fmla="*/ 11 w 29"/>
                <a:gd name="T77" fmla="*/ 0 h 39"/>
                <a:gd name="T78" fmla="*/ 13 w 29"/>
                <a:gd name="T79" fmla="*/ 1 h 39"/>
                <a:gd name="T80" fmla="*/ 17 w 29"/>
                <a:gd name="T81" fmla="*/ 1 h 39"/>
                <a:gd name="T82" fmla="*/ 17 w 29"/>
                <a:gd name="T83"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 h="39">
                  <a:moveTo>
                    <a:pt x="17" y="1"/>
                  </a:moveTo>
                  <a:lnTo>
                    <a:pt x="17" y="4"/>
                  </a:lnTo>
                  <a:lnTo>
                    <a:pt x="23" y="1"/>
                  </a:lnTo>
                  <a:lnTo>
                    <a:pt x="27" y="5"/>
                  </a:lnTo>
                  <a:lnTo>
                    <a:pt x="27" y="7"/>
                  </a:lnTo>
                  <a:lnTo>
                    <a:pt x="26" y="10"/>
                  </a:lnTo>
                  <a:lnTo>
                    <a:pt x="27" y="11"/>
                  </a:lnTo>
                  <a:lnTo>
                    <a:pt x="27" y="16"/>
                  </a:lnTo>
                  <a:lnTo>
                    <a:pt x="29" y="19"/>
                  </a:lnTo>
                  <a:lnTo>
                    <a:pt x="29" y="21"/>
                  </a:lnTo>
                  <a:lnTo>
                    <a:pt x="27" y="21"/>
                  </a:lnTo>
                  <a:lnTo>
                    <a:pt x="21" y="23"/>
                  </a:lnTo>
                  <a:lnTo>
                    <a:pt x="20" y="26"/>
                  </a:lnTo>
                  <a:lnTo>
                    <a:pt x="21" y="27"/>
                  </a:lnTo>
                  <a:lnTo>
                    <a:pt x="26" y="32"/>
                  </a:lnTo>
                  <a:lnTo>
                    <a:pt x="26" y="33"/>
                  </a:lnTo>
                  <a:lnTo>
                    <a:pt x="21" y="35"/>
                  </a:lnTo>
                  <a:lnTo>
                    <a:pt x="21" y="37"/>
                  </a:lnTo>
                  <a:lnTo>
                    <a:pt x="17" y="37"/>
                  </a:lnTo>
                  <a:lnTo>
                    <a:pt x="13" y="39"/>
                  </a:lnTo>
                  <a:lnTo>
                    <a:pt x="10" y="37"/>
                  </a:lnTo>
                  <a:lnTo>
                    <a:pt x="5" y="35"/>
                  </a:lnTo>
                  <a:lnTo>
                    <a:pt x="4" y="37"/>
                  </a:lnTo>
                  <a:lnTo>
                    <a:pt x="4" y="33"/>
                  </a:lnTo>
                  <a:lnTo>
                    <a:pt x="5" y="29"/>
                  </a:lnTo>
                  <a:lnTo>
                    <a:pt x="4" y="29"/>
                  </a:lnTo>
                  <a:lnTo>
                    <a:pt x="1" y="27"/>
                  </a:lnTo>
                  <a:lnTo>
                    <a:pt x="0" y="27"/>
                  </a:lnTo>
                  <a:lnTo>
                    <a:pt x="0" y="23"/>
                  </a:lnTo>
                  <a:lnTo>
                    <a:pt x="0" y="21"/>
                  </a:lnTo>
                  <a:lnTo>
                    <a:pt x="0" y="19"/>
                  </a:lnTo>
                  <a:lnTo>
                    <a:pt x="0" y="16"/>
                  </a:lnTo>
                  <a:lnTo>
                    <a:pt x="4" y="13"/>
                  </a:lnTo>
                  <a:lnTo>
                    <a:pt x="5" y="7"/>
                  </a:lnTo>
                  <a:lnTo>
                    <a:pt x="4" y="5"/>
                  </a:lnTo>
                  <a:lnTo>
                    <a:pt x="7" y="5"/>
                  </a:lnTo>
                  <a:lnTo>
                    <a:pt x="11" y="4"/>
                  </a:lnTo>
                  <a:lnTo>
                    <a:pt x="10" y="0"/>
                  </a:lnTo>
                  <a:lnTo>
                    <a:pt x="11" y="0"/>
                  </a:lnTo>
                  <a:lnTo>
                    <a:pt x="13" y="1"/>
                  </a:lnTo>
                  <a:lnTo>
                    <a:pt x="17" y="1"/>
                  </a:lnTo>
                  <a:lnTo>
                    <a:pt x="17" y="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3" name="Freeform 1084">
              <a:extLst>
                <a:ext uri="{FF2B5EF4-FFF2-40B4-BE49-F238E27FC236}">
                  <a16:creationId xmlns:a16="http://schemas.microsoft.com/office/drawing/2014/main" id="{3CB691E0-E492-48F0-9A5E-DD480B2595AB}"/>
                </a:ext>
              </a:extLst>
            </p:cNvPr>
            <p:cNvSpPr>
              <a:spLocks/>
            </p:cNvSpPr>
            <p:nvPr/>
          </p:nvSpPr>
          <p:spPr bwMode="auto">
            <a:xfrm>
              <a:off x="1611313" y="5459413"/>
              <a:ext cx="12700" cy="17463"/>
            </a:xfrm>
            <a:custGeom>
              <a:avLst/>
              <a:gdLst>
                <a:gd name="T0" fmla="*/ 6 w 8"/>
                <a:gd name="T1" fmla="*/ 4 h 11"/>
                <a:gd name="T2" fmla="*/ 6 w 8"/>
                <a:gd name="T3" fmla="*/ 8 h 11"/>
                <a:gd name="T4" fmla="*/ 4 w 8"/>
                <a:gd name="T5" fmla="*/ 8 h 11"/>
                <a:gd name="T6" fmla="*/ 2 w 8"/>
                <a:gd name="T7" fmla="*/ 11 h 11"/>
                <a:gd name="T8" fmla="*/ 0 w 8"/>
                <a:gd name="T9" fmla="*/ 8 h 11"/>
                <a:gd name="T10" fmla="*/ 2 w 8"/>
                <a:gd name="T11" fmla="*/ 2 h 11"/>
                <a:gd name="T12" fmla="*/ 4 w 8"/>
                <a:gd name="T13" fmla="*/ 2 h 11"/>
                <a:gd name="T14" fmla="*/ 6 w 8"/>
                <a:gd name="T15" fmla="*/ 0 h 11"/>
                <a:gd name="T16" fmla="*/ 8 w 8"/>
                <a:gd name="T17" fmla="*/ 2 h 11"/>
                <a:gd name="T18" fmla="*/ 4 w 8"/>
                <a:gd name="T19" fmla="*/ 4 h 11"/>
                <a:gd name="T20" fmla="*/ 6 w 8"/>
                <a:gd name="T21" fmla="*/ 4 h 11"/>
                <a:gd name="T22" fmla="*/ 6 w 8"/>
                <a:gd name="T2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1">
                  <a:moveTo>
                    <a:pt x="6" y="4"/>
                  </a:moveTo>
                  <a:lnTo>
                    <a:pt x="6" y="8"/>
                  </a:lnTo>
                  <a:lnTo>
                    <a:pt x="4" y="8"/>
                  </a:lnTo>
                  <a:lnTo>
                    <a:pt x="2" y="11"/>
                  </a:lnTo>
                  <a:lnTo>
                    <a:pt x="0" y="8"/>
                  </a:lnTo>
                  <a:lnTo>
                    <a:pt x="2" y="2"/>
                  </a:lnTo>
                  <a:lnTo>
                    <a:pt x="4" y="2"/>
                  </a:lnTo>
                  <a:lnTo>
                    <a:pt x="6" y="0"/>
                  </a:lnTo>
                  <a:lnTo>
                    <a:pt x="8" y="2"/>
                  </a:lnTo>
                  <a:lnTo>
                    <a:pt x="4" y="4"/>
                  </a:lnTo>
                  <a:lnTo>
                    <a:pt x="6" y="4"/>
                  </a:lnTo>
                  <a:lnTo>
                    <a:pt x="6" y="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4" name="Freeform 1085">
              <a:extLst>
                <a:ext uri="{FF2B5EF4-FFF2-40B4-BE49-F238E27FC236}">
                  <a16:creationId xmlns:a16="http://schemas.microsoft.com/office/drawing/2014/main" id="{8A53B746-75EB-42AD-BA5B-3C6050FE25D6}"/>
                </a:ext>
              </a:extLst>
            </p:cNvPr>
            <p:cNvSpPr>
              <a:spLocks/>
            </p:cNvSpPr>
            <p:nvPr/>
          </p:nvSpPr>
          <p:spPr bwMode="auto">
            <a:xfrm>
              <a:off x="979488" y="5221288"/>
              <a:ext cx="1588" cy="1588"/>
            </a:xfrm>
            <a:custGeom>
              <a:avLst/>
              <a:gdLst>
                <a:gd name="T0" fmla="*/ 0 w 1"/>
                <a:gd name="T1" fmla="*/ 1 h 1"/>
                <a:gd name="T2" fmla="*/ 0 w 1"/>
                <a:gd name="T3" fmla="*/ 0 h 1"/>
                <a:gd name="T4" fmla="*/ 1 w 1"/>
                <a:gd name="T5" fmla="*/ 0 h 1"/>
                <a:gd name="T6" fmla="*/ 0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0"/>
                  </a:lnTo>
                  <a:lnTo>
                    <a:pt x="1" y="0"/>
                  </a:lnTo>
                  <a:lnTo>
                    <a:pt x="0" y="1"/>
                  </a:lnTo>
                  <a:lnTo>
                    <a:pt x="0" y="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5" name="Freeform 1086">
              <a:extLst>
                <a:ext uri="{FF2B5EF4-FFF2-40B4-BE49-F238E27FC236}">
                  <a16:creationId xmlns:a16="http://schemas.microsoft.com/office/drawing/2014/main" id="{42C8532D-C4E3-4477-8BA0-A63AB555B6C7}"/>
                </a:ext>
              </a:extLst>
            </p:cNvPr>
            <p:cNvSpPr>
              <a:spLocks noEditPoints="1"/>
            </p:cNvSpPr>
            <p:nvPr/>
          </p:nvSpPr>
          <p:spPr bwMode="auto">
            <a:xfrm>
              <a:off x="1376363" y="5160963"/>
              <a:ext cx="17463" cy="19050"/>
            </a:xfrm>
            <a:custGeom>
              <a:avLst/>
              <a:gdLst>
                <a:gd name="T0" fmla="*/ 1 w 11"/>
                <a:gd name="T1" fmla="*/ 12 h 12"/>
                <a:gd name="T2" fmla="*/ 0 w 11"/>
                <a:gd name="T3" fmla="*/ 12 h 12"/>
                <a:gd name="T4" fmla="*/ 0 w 11"/>
                <a:gd name="T5" fmla="*/ 7 h 12"/>
                <a:gd name="T6" fmla="*/ 0 w 11"/>
                <a:gd name="T7" fmla="*/ 6 h 12"/>
                <a:gd name="T8" fmla="*/ 0 w 11"/>
                <a:gd name="T9" fmla="*/ 3 h 12"/>
                <a:gd name="T10" fmla="*/ 3 w 11"/>
                <a:gd name="T11" fmla="*/ 0 h 12"/>
                <a:gd name="T12" fmla="*/ 6 w 11"/>
                <a:gd name="T13" fmla="*/ 1 h 12"/>
                <a:gd name="T14" fmla="*/ 6 w 11"/>
                <a:gd name="T15" fmla="*/ 3 h 12"/>
                <a:gd name="T16" fmla="*/ 7 w 11"/>
                <a:gd name="T17" fmla="*/ 3 h 12"/>
                <a:gd name="T18" fmla="*/ 3 w 11"/>
                <a:gd name="T19" fmla="*/ 9 h 12"/>
                <a:gd name="T20" fmla="*/ 1 w 11"/>
                <a:gd name="T21" fmla="*/ 12 h 12"/>
                <a:gd name="T22" fmla="*/ 1 w 11"/>
                <a:gd name="T23" fmla="*/ 12 h 12"/>
                <a:gd name="T24" fmla="*/ 11 w 11"/>
                <a:gd name="T25" fmla="*/ 6 h 12"/>
                <a:gd name="T26" fmla="*/ 11 w 11"/>
                <a:gd name="T27" fmla="*/ 7 h 12"/>
                <a:gd name="T28" fmla="*/ 10 w 11"/>
                <a:gd name="T29" fmla="*/ 9 h 12"/>
                <a:gd name="T30" fmla="*/ 7 w 11"/>
                <a:gd name="T31" fmla="*/ 9 h 12"/>
                <a:gd name="T32" fmla="*/ 7 w 11"/>
                <a:gd name="T33" fmla="*/ 7 h 12"/>
                <a:gd name="T34" fmla="*/ 11 w 11"/>
                <a:gd name="T35" fmla="*/ 6 h 12"/>
                <a:gd name="T36" fmla="*/ 11 w 11"/>
                <a:gd name="T37" fmla="*/ 6 h 12"/>
                <a:gd name="T38" fmla="*/ 11 w 11"/>
                <a:gd name="T3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2">
                  <a:moveTo>
                    <a:pt x="1" y="12"/>
                  </a:moveTo>
                  <a:lnTo>
                    <a:pt x="0" y="12"/>
                  </a:lnTo>
                  <a:lnTo>
                    <a:pt x="0" y="7"/>
                  </a:lnTo>
                  <a:lnTo>
                    <a:pt x="0" y="6"/>
                  </a:lnTo>
                  <a:lnTo>
                    <a:pt x="0" y="3"/>
                  </a:lnTo>
                  <a:lnTo>
                    <a:pt x="3" y="0"/>
                  </a:lnTo>
                  <a:lnTo>
                    <a:pt x="6" y="1"/>
                  </a:lnTo>
                  <a:lnTo>
                    <a:pt x="6" y="3"/>
                  </a:lnTo>
                  <a:lnTo>
                    <a:pt x="7" y="3"/>
                  </a:lnTo>
                  <a:lnTo>
                    <a:pt x="3" y="9"/>
                  </a:lnTo>
                  <a:lnTo>
                    <a:pt x="1" y="12"/>
                  </a:lnTo>
                  <a:lnTo>
                    <a:pt x="1" y="12"/>
                  </a:lnTo>
                  <a:close/>
                  <a:moveTo>
                    <a:pt x="11" y="6"/>
                  </a:moveTo>
                  <a:lnTo>
                    <a:pt x="11" y="7"/>
                  </a:lnTo>
                  <a:lnTo>
                    <a:pt x="10" y="9"/>
                  </a:lnTo>
                  <a:lnTo>
                    <a:pt x="7" y="9"/>
                  </a:lnTo>
                  <a:lnTo>
                    <a:pt x="7" y="7"/>
                  </a:lnTo>
                  <a:lnTo>
                    <a:pt x="11" y="6"/>
                  </a:lnTo>
                  <a:lnTo>
                    <a:pt x="11" y="6"/>
                  </a:lnTo>
                  <a:lnTo>
                    <a:pt x="11"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6" name="Freeform 1087">
              <a:extLst>
                <a:ext uri="{FF2B5EF4-FFF2-40B4-BE49-F238E27FC236}">
                  <a16:creationId xmlns:a16="http://schemas.microsoft.com/office/drawing/2014/main" id="{35072269-D898-4E4E-AC56-34A30D653B28}"/>
                </a:ext>
              </a:extLst>
            </p:cNvPr>
            <p:cNvSpPr>
              <a:spLocks/>
            </p:cNvSpPr>
            <p:nvPr/>
          </p:nvSpPr>
          <p:spPr bwMode="auto">
            <a:xfrm>
              <a:off x="976313" y="5137151"/>
              <a:ext cx="4763" cy="28575"/>
            </a:xfrm>
            <a:custGeom>
              <a:avLst/>
              <a:gdLst>
                <a:gd name="T0" fmla="*/ 0 w 3"/>
                <a:gd name="T1" fmla="*/ 6 h 18"/>
                <a:gd name="T2" fmla="*/ 0 w 3"/>
                <a:gd name="T3" fmla="*/ 6 h 18"/>
                <a:gd name="T4" fmla="*/ 2 w 3"/>
                <a:gd name="T5" fmla="*/ 0 h 18"/>
                <a:gd name="T6" fmla="*/ 3 w 3"/>
                <a:gd name="T7" fmla="*/ 3 h 18"/>
                <a:gd name="T8" fmla="*/ 3 w 3"/>
                <a:gd name="T9" fmla="*/ 6 h 18"/>
                <a:gd name="T10" fmla="*/ 3 w 3"/>
                <a:gd name="T11" fmla="*/ 9 h 18"/>
                <a:gd name="T12" fmla="*/ 2 w 3"/>
                <a:gd name="T13" fmla="*/ 11 h 18"/>
                <a:gd name="T14" fmla="*/ 2 w 3"/>
                <a:gd name="T15" fmla="*/ 12 h 18"/>
                <a:gd name="T16" fmla="*/ 2 w 3"/>
                <a:gd name="T17" fmla="*/ 16 h 18"/>
                <a:gd name="T18" fmla="*/ 2 w 3"/>
                <a:gd name="T19" fmla="*/ 18 h 18"/>
                <a:gd name="T20" fmla="*/ 2 w 3"/>
                <a:gd name="T21" fmla="*/ 12 h 18"/>
                <a:gd name="T22" fmla="*/ 0 w 3"/>
                <a:gd name="T23" fmla="*/ 11 h 18"/>
                <a:gd name="T24" fmla="*/ 0 w 3"/>
                <a:gd name="T25" fmla="*/ 9 h 18"/>
                <a:gd name="T26" fmla="*/ 0 w 3"/>
                <a:gd name="T27" fmla="*/ 9 h 18"/>
                <a:gd name="T28" fmla="*/ 0 w 3"/>
                <a:gd name="T29" fmla="*/ 6 h 18"/>
                <a:gd name="T30" fmla="*/ 0 w 3"/>
                <a:gd name="T31"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18">
                  <a:moveTo>
                    <a:pt x="0" y="6"/>
                  </a:moveTo>
                  <a:lnTo>
                    <a:pt x="0" y="6"/>
                  </a:lnTo>
                  <a:lnTo>
                    <a:pt x="2" y="0"/>
                  </a:lnTo>
                  <a:lnTo>
                    <a:pt x="3" y="3"/>
                  </a:lnTo>
                  <a:lnTo>
                    <a:pt x="3" y="6"/>
                  </a:lnTo>
                  <a:lnTo>
                    <a:pt x="3" y="9"/>
                  </a:lnTo>
                  <a:lnTo>
                    <a:pt x="2" y="11"/>
                  </a:lnTo>
                  <a:lnTo>
                    <a:pt x="2" y="12"/>
                  </a:lnTo>
                  <a:lnTo>
                    <a:pt x="2" y="16"/>
                  </a:lnTo>
                  <a:lnTo>
                    <a:pt x="2" y="18"/>
                  </a:lnTo>
                  <a:lnTo>
                    <a:pt x="2" y="12"/>
                  </a:lnTo>
                  <a:lnTo>
                    <a:pt x="0" y="11"/>
                  </a:lnTo>
                  <a:lnTo>
                    <a:pt x="0" y="9"/>
                  </a:lnTo>
                  <a:lnTo>
                    <a:pt x="0" y="9"/>
                  </a:lnTo>
                  <a:lnTo>
                    <a:pt x="0" y="6"/>
                  </a:lnTo>
                  <a:lnTo>
                    <a:pt x="0"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7" name="Freeform 1088">
              <a:extLst>
                <a:ext uri="{FF2B5EF4-FFF2-40B4-BE49-F238E27FC236}">
                  <a16:creationId xmlns:a16="http://schemas.microsoft.com/office/drawing/2014/main" id="{1718AE49-53F2-4B87-AB47-1CDBD3269769}"/>
                </a:ext>
              </a:extLst>
            </p:cNvPr>
            <p:cNvSpPr>
              <a:spLocks/>
            </p:cNvSpPr>
            <p:nvPr/>
          </p:nvSpPr>
          <p:spPr bwMode="auto">
            <a:xfrm>
              <a:off x="1241426" y="5321301"/>
              <a:ext cx="144463" cy="131763"/>
            </a:xfrm>
            <a:custGeom>
              <a:avLst/>
              <a:gdLst>
                <a:gd name="T0" fmla="*/ 76 w 91"/>
                <a:gd name="T1" fmla="*/ 7 h 83"/>
                <a:gd name="T2" fmla="*/ 75 w 91"/>
                <a:gd name="T3" fmla="*/ 13 h 83"/>
                <a:gd name="T4" fmla="*/ 73 w 91"/>
                <a:gd name="T5" fmla="*/ 19 h 83"/>
                <a:gd name="T6" fmla="*/ 75 w 91"/>
                <a:gd name="T7" fmla="*/ 23 h 83"/>
                <a:gd name="T8" fmla="*/ 79 w 91"/>
                <a:gd name="T9" fmla="*/ 35 h 83"/>
                <a:gd name="T10" fmla="*/ 80 w 91"/>
                <a:gd name="T11" fmla="*/ 39 h 83"/>
                <a:gd name="T12" fmla="*/ 80 w 91"/>
                <a:gd name="T13" fmla="*/ 45 h 83"/>
                <a:gd name="T14" fmla="*/ 80 w 91"/>
                <a:gd name="T15" fmla="*/ 49 h 83"/>
                <a:gd name="T16" fmla="*/ 79 w 91"/>
                <a:gd name="T17" fmla="*/ 55 h 83"/>
                <a:gd name="T18" fmla="*/ 80 w 91"/>
                <a:gd name="T19" fmla="*/ 61 h 83"/>
                <a:gd name="T20" fmla="*/ 85 w 91"/>
                <a:gd name="T21" fmla="*/ 63 h 83"/>
                <a:gd name="T22" fmla="*/ 91 w 91"/>
                <a:gd name="T23" fmla="*/ 67 h 83"/>
                <a:gd name="T24" fmla="*/ 67 w 91"/>
                <a:gd name="T25" fmla="*/ 79 h 83"/>
                <a:gd name="T26" fmla="*/ 53 w 91"/>
                <a:gd name="T27" fmla="*/ 83 h 83"/>
                <a:gd name="T28" fmla="*/ 47 w 91"/>
                <a:gd name="T29" fmla="*/ 79 h 83"/>
                <a:gd name="T30" fmla="*/ 37 w 91"/>
                <a:gd name="T31" fmla="*/ 76 h 83"/>
                <a:gd name="T32" fmla="*/ 32 w 91"/>
                <a:gd name="T33" fmla="*/ 69 h 83"/>
                <a:gd name="T34" fmla="*/ 19 w 91"/>
                <a:gd name="T35" fmla="*/ 55 h 83"/>
                <a:gd name="T36" fmla="*/ 3 w 91"/>
                <a:gd name="T37" fmla="*/ 39 h 83"/>
                <a:gd name="T38" fmla="*/ 0 w 91"/>
                <a:gd name="T39" fmla="*/ 32 h 83"/>
                <a:gd name="T40" fmla="*/ 6 w 91"/>
                <a:gd name="T41" fmla="*/ 26 h 83"/>
                <a:gd name="T42" fmla="*/ 9 w 91"/>
                <a:gd name="T43" fmla="*/ 26 h 83"/>
                <a:gd name="T44" fmla="*/ 13 w 91"/>
                <a:gd name="T45" fmla="*/ 26 h 83"/>
                <a:gd name="T46" fmla="*/ 19 w 91"/>
                <a:gd name="T47" fmla="*/ 23 h 83"/>
                <a:gd name="T48" fmla="*/ 23 w 91"/>
                <a:gd name="T49" fmla="*/ 19 h 83"/>
                <a:gd name="T50" fmla="*/ 28 w 91"/>
                <a:gd name="T51" fmla="*/ 17 h 83"/>
                <a:gd name="T52" fmla="*/ 32 w 91"/>
                <a:gd name="T53" fmla="*/ 19 h 83"/>
                <a:gd name="T54" fmla="*/ 32 w 91"/>
                <a:gd name="T55" fmla="*/ 17 h 83"/>
                <a:gd name="T56" fmla="*/ 32 w 91"/>
                <a:gd name="T57" fmla="*/ 10 h 83"/>
                <a:gd name="T58" fmla="*/ 32 w 91"/>
                <a:gd name="T59" fmla="*/ 4 h 83"/>
                <a:gd name="T60" fmla="*/ 41 w 91"/>
                <a:gd name="T61" fmla="*/ 4 h 83"/>
                <a:gd name="T62" fmla="*/ 47 w 91"/>
                <a:gd name="T63" fmla="*/ 0 h 83"/>
                <a:gd name="T64" fmla="*/ 54 w 91"/>
                <a:gd name="T65" fmla="*/ 0 h 83"/>
                <a:gd name="T66" fmla="*/ 64 w 91"/>
                <a:gd name="T67" fmla="*/ 1 h 83"/>
                <a:gd name="T68" fmla="*/ 70 w 91"/>
                <a:gd name="T69" fmla="*/ 1 h 83"/>
                <a:gd name="T70" fmla="*/ 76 w 91"/>
                <a:gd name="T71"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83">
                  <a:moveTo>
                    <a:pt x="76" y="1"/>
                  </a:moveTo>
                  <a:lnTo>
                    <a:pt x="76" y="7"/>
                  </a:lnTo>
                  <a:lnTo>
                    <a:pt x="76" y="12"/>
                  </a:lnTo>
                  <a:lnTo>
                    <a:pt x="75" y="13"/>
                  </a:lnTo>
                  <a:lnTo>
                    <a:pt x="73" y="16"/>
                  </a:lnTo>
                  <a:lnTo>
                    <a:pt x="73" y="19"/>
                  </a:lnTo>
                  <a:lnTo>
                    <a:pt x="75" y="22"/>
                  </a:lnTo>
                  <a:lnTo>
                    <a:pt x="75" y="23"/>
                  </a:lnTo>
                  <a:lnTo>
                    <a:pt x="79" y="26"/>
                  </a:lnTo>
                  <a:lnTo>
                    <a:pt x="79" y="35"/>
                  </a:lnTo>
                  <a:lnTo>
                    <a:pt x="79" y="35"/>
                  </a:lnTo>
                  <a:lnTo>
                    <a:pt x="80" y="39"/>
                  </a:lnTo>
                  <a:lnTo>
                    <a:pt x="80" y="44"/>
                  </a:lnTo>
                  <a:lnTo>
                    <a:pt x="80" y="45"/>
                  </a:lnTo>
                  <a:lnTo>
                    <a:pt x="80" y="48"/>
                  </a:lnTo>
                  <a:lnTo>
                    <a:pt x="80" y="49"/>
                  </a:lnTo>
                  <a:lnTo>
                    <a:pt x="80" y="54"/>
                  </a:lnTo>
                  <a:lnTo>
                    <a:pt x="79" y="55"/>
                  </a:lnTo>
                  <a:lnTo>
                    <a:pt x="80" y="60"/>
                  </a:lnTo>
                  <a:lnTo>
                    <a:pt x="80" y="61"/>
                  </a:lnTo>
                  <a:lnTo>
                    <a:pt x="82" y="63"/>
                  </a:lnTo>
                  <a:lnTo>
                    <a:pt x="85" y="63"/>
                  </a:lnTo>
                  <a:lnTo>
                    <a:pt x="88" y="65"/>
                  </a:lnTo>
                  <a:lnTo>
                    <a:pt x="91" y="67"/>
                  </a:lnTo>
                  <a:lnTo>
                    <a:pt x="80" y="71"/>
                  </a:lnTo>
                  <a:lnTo>
                    <a:pt x="67" y="79"/>
                  </a:lnTo>
                  <a:lnTo>
                    <a:pt x="59" y="83"/>
                  </a:lnTo>
                  <a:lnTo>
                    <a:pt x="53" y="83"/>
                  </a:lnTo>
                  <a:lnTo>
                    <a:pt x="47" y="83"/>
                  </a:lnTo>
                  <a:lnTo>
                    <a:pt x="47" y="79"/>
                  </a:lnTo>
                  <a:lnTo>
                    <a:pt x="41" y="77"/>
                  </a:lnTo>
                  <a:lnTo>
                    <a:pt x="37" y="76"/>
                  </a:lnTo>
                  <a:lnTo>
                    <a:pt x="39" y="73"/>
                  </a:lnTo>
                  <a:lnTo>
                    <a:pt x="32" y="69"/>
                  </a:lnTo>
                  <a:lnTo>
                    <a:pt x="29" y="63"/>
                  </a:lnTo>
                  <a:lnTo>
                    <a:pt x="19" y="55"/>
                  </a:lnTo>
                  <a:lnTo>
                    <a:pt x="13" y="49"/>
                  </a:lnTo>
                  <a:lnTo>
                    <a:pt x="3" y="39"/>
                  </a:lnTo>
                  <a:lnTo>
                    <a:pt x="0" y="33"/>
                  </a:lnTo>
                  <a:lnTo>
                    <a:pt x="0" y="32"/>
                  </a:lnTo>
                  <a:lnTo>
                    <a:pt x="0" y="28"/>
                  </a:lnTo>
                  <a:lnTo>
                    <a:pt x="6" y="26"/>
                  </a:lnTo>
                  <a:lnTo>
                    <a:pt x="7" y="26"/>
                  </a:lnTo>
                  <a:lnTo>
                    <a:pt x="9" y="26"/>
                  </a:lnTo>
                  <a:lnTo>
                    <a:pt x="9" y="26"/>
                  </a:lnTo>
                  <a:lnTo>
                    <a:pt x="13" y="26"/>
                  </a:lnTo>
                  <a:lnTo>
                    <a:pt x="17" y="23"/>
                  </a:lnTo>
                  <a:lnTo>
                    <a:pt x="19" y="23"/>
                  </a:lnTo>
                  <a:lnTo>
                    <a:pt x="21" y="22"/>
                  </a:lnTo>
                  <a:lnTo>
                    <a:pt x="23" y="19"/>
                  </a:lnTo>
                  <a:lnTo>
                    <a:pt x="25" y="19"/>
                  </a:lnTo>
                  <a:lnTo>
                    <a:pt x="28" y="17"/>
                  </a:lnTo>
                  <a:lnTo>
                    <a:pt x="29" y="19"/>
                  </a:lnTo>
                  <a:lnTo>
                    <a:pt x="32" y="19"/>
                  </a:lnTo>
                  <a:lnTo>
                    <a:pt x="35" y="17"/>
                  </a:lnTo>
                  <a:lnTo>
                    <a:pt x="32" y="17"/>
                  </a:lnTo>
                  <a:lnTo>
                    <a:pt x="32" y="13"/>
                  </a:lnTo>
                  <a:lnTo>
                    <a:pt x="32" y="10"/>
                  </a:lnTo>
                  <a:lnTo>
                    <a:pt x="31" y="4"/>
                  </a:lnTo>
                  <a:lnTo>
                    <a:pt x="32" y="4"/>
                  </a:lnTo>
                  <a:lnTo>
                    <a:pt x="37" y="1"/>
                  </a:lnTo>
                  <a:lnTo>
                    <a:pt x="41" y="4"/>
                  </a:lnTo>
                  <a:lnTo>
                    <a:pt x="43" y="1"/>
                  </a:lnTo>
                  <a:lnTo>
                    <a:pt x="47" y="0"/>
                  </a:lnTo>
                  <a:lnTo>
                    <a:pt x="53" y="1"/>
                  </a:lnTo>
                  <a:lnTo>
                    <a:pt x="54" y="0"/>
                  </a:lnTo>
                  <a:lnTo>
                    <a:pt x="60" y="1"/>
                  </a:lnTo>
                  <a:lnTo>
                    <a:pt x="64" y="1"/>
                  </a:lnTo>
                  <a:lnTo>
                    <a:pt x="69" y="1"/>
                  </a:lnTo>
                  <a:lnTo>
                    <a:pt x="70" y="1"/>
                  </a:lnTo>
                  <a:lnTo>
                    <a:pt x="73" y="1"/>
                  </a:lnTo>
                  <a:lnTo>
                    <a:pt x="76" y="1"/>
                  </a:lnTo>
                  <a:lnTo>
                    <a:pt x="76" y="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8" name="Freeform 1089">
              <a:extLst>
                <a:ext uri="{FF2B5EF4-FFF2-40B4-BE49-F238E27FC236}">
                  <a16:creationId xmlns:a16="http://schemas.microsoft.com/office/drawing/2014/main" id="{67490149-9AC5-48FF-A006-D7639EE61938}"/>
                </a:ext>
              </a:extLst>
            </p:cNvPr>
            <p:cNvSpPr>
              <a:spLocks/>
            </p:cNvSpPr>
            <p:nvPr/>
          </p:nvSpPr>
          <p:spPr bwMode="auto">
            <a:xfrm>
              <a:off x="1571626" y="5437188"/>
              <a:ext cx="49213" cy="31750"/>
            </a:xfrm>
            <a:custGeom>
              <a:avLst/>
              <a:gdLst>
                <a:gd name="T0" fmla="*/ 31 w 31"/>
                <a:gd name="T1" fmla="*/ 14 h 20"/>
                <a:gd name="T2" fmla="*/ 29 w 31"/>
                <a:gd name="T3" fmla="*/ 16 h 20"/>
                <a:gd name="T4" fmla="*/ 27 w 31"/>
                <a:gd name="T5" fmla="*/ 16 h 20"/>
                <a:gd name="T6" fmla="*/ 25 w 31"/>
                <a:gd name="T7" fmla="*/ 16 h 20"/>
                <a:gd name="T8" fmla="*/ 23 w 31"/>
                <a:gd name="T9" fmla="*/ 14 h 20"/>
                <a:gd name="T10" fmla="*/ 22 w 31"/>
                <a:gd name="T11" fmla="*/ 12 h 20"/>
                <a:gd name="T12" fmla="*/ 13 w 31"/>
                <a:gd name="T13" fmla="*/ 14 h 20"/>
                <a:gd name="T14" fmla="*/ 10 w 31"/>
                <a:gd name="T15" fmla="*/ 16 h 20"/>
                <a:gd name="T16" fmla="*/ 7 w 31"/>
                <a:gd name="T17" fmla="*/ 14 h 20"/>
                <a:gd name="T18" fmla="*/ 6 w 31"/>
                <a:gd name="T19" fmla="*/ 18 h 20"/>
                <a:gd name="T20" fmla="*/ 1 w 31"/>
                <a:gd name="T21" fmla="*/ 20 h 20"/>
                <a:gd name="T22" fmla="*/ 0 w 31"/>
                <a:gd name="T23" fmla="*/ 16 h 20"/>
                <a:gd name="T24" fmla="*/ 1 w 31"/>
                <a:gd name="T25" fmla="*/ 10 h 20"/>
                <a:gd name="T26" fmla="*/ 1 w 31"/>
                <a:gd name="T27" fmla="*/ 9 h 20"/>
                <a:gd name="T28" fmla="*/ 3 w 31"/>
                <a:gd name="T29" fmla="*/ 6 h 20"/>
                <a:gd name="T30" fmla="*/ 7 w 31"/>
                <a:gd name="T31" fmla="*/ 4 h 20"/>
                <a:gd name="T32" fmla="*/ 7 w 31"/>
                <a:gd name="T33" fmla="*/ 0 h 20"/>
                <a:gd name="T34" fmla="*/ 10 w 31"/>
                <a:gd name="T35" fmla="*/ 4 h 20"/>
                <a:gd name="T36" fmla="*/ 11 w 31"/>
                <a:gd name="T37" fmla="*/ 9 h 20"/>
                <a:gd name="T38" fmla="*/ 13 w 31"/>
                <a:gd name="T39" fmla="*/ 10 h 20"/>
                <a:gd name="T40" fmla="*/ 16 w 31"/>
                <a:gd name="T41" fmla="*/ 10 h 20"/>
                <a:gd name="T42" fmla="*/ 17 w 31"/>
                <a:gd name="T43" fmla="*/ 10 h 20"/>
                <a:gd name="T44" fmla="*/ 17 w 31"/>
                <a:gd name="T45" fmla="*/ 10 h 20"/>
                <a:gd name="T46" fmla="*/ 22 w 31"/>
                <a:gd name="T47" fmla="*/ 10 h 20"/>
                <a:gd name="T48" fmla="*/ 23 w 31"/>
                <a:gd name="T49" fmla="*/ 12 h 20"/>
                <a:gd name="T50" fmla="*/ 27 w 31"/>
                <a:gd name="T51" fmla="*/ 12 h 20"/>
                <a:gd name="T52" fmla="*/ 27 w 31"/>
                <a:gd name="T53" fmla="*/ 14 h 20"/>
                <a:gd name="T54" fmla="*/ 31 w 31"/>
                <a:gd name="T55" fmla="*/ 14 h 20"/>
                <a:gd name="T56" fmla="*/ 31 w 31"/>
                <a:gd name="T57"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20">
                  <a:moveTo>
                    <a:pt x="31" y="14"/>
                  </a:moveTo>
                  <a:lnTo>
                    <a:pt x="29" y="16"/>
                  </a:lnTo>
                  <a:lnTo>
                    <a:pt x="27" y="16"/>
                  </a:lnTo>
                  <a:lnTo>
                    <a:pt x="25" y="16"/>
                  </a:lnTo>
                  <a:lnTo>
                    <a:pt x="23" y="14"/>
                  </a:lnTo>
                  <a:lnTo>
                    <a:pt x="22" y="12"/>
                  </a:lnTo>
                  <a:lnTo>
                    <a:pt x="13" y="14"/>
                  </a:lnTo>
                  <a:lnTo>
                    <a:pt x="10" y="16"/>
                  </a:lnTo>
                  <a:lnTo>
                    <a:pt x="7" y="14"/>
                  </a:lnTo>
                  <a:lnTo>
                    <a:pt x="6" y="18"/>
                  </a:lnTo>
                  <a:lnTo>
                    <a:pt x="1" y="20"/>
                  </a:lnTo>
                  <a:lnTo>
                    <a:pt x="0" y="16"/>
                  </a:lnTo>
                  <a:lnTo>
                    <a:pt x="1" y="10"/>
                  </a:lnTo>
                  <a:lnTo>
                    <a:pt x="1" y="9"/>
                  </a:lnTo>
                  <a:lnTo>
                    <a:pt x="3" y="6"/>
                  </a:lnTo>
                  <a:lnTo>
                    <a:pt x="7" y="4"/>
                  </a:lnTo>
                  <a:lnTo>
                    <a:pt x="7" y="0"/>
                  </a:lnTo>
                  <a:lnTo>
                    <a:pt x="10" y="4"/>
                  </a:lnTo>
                  <a:lnTo>
                    <a:pt x="11" y="9"/>
                  </a:lnTo>
                  <a:lnTo>
                    <a:pt x="13" y="10"/>
                  </a:lnTo>
                  <a:lnTo>
                    <a:pt x="16" y="10"/>
                  </a:lnTo>
                  <a:lnTo>
                    <a:pt x="17" y="10"/>
                  </a:lnTo>
                  <a:lnTo>
                    <a:pt x="17" y="10"/>
                  </a:lnTo>
                  <a:lnTo>
                    <a:pt x="22" y="10"/>
                  </a:lnTo>
                  <a:lnTo>
                    <a:pt x="23" y="12"/>
                  </a:lnTo>
                  <a:lnTo>
                    <a:pt x="27" y="12"/>
                  </a:lnTo>
                  <a:lnTo>
                    <a:pt x="27" y="14"/>
                  </a:lnTo>
                  <a:lnTo>
                    <a:pt x="31" y="14"/>
                  </a:lnTo>
                  <a:lnTo>
                    <a:pt x="31" y="1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9" name="Freeform 1090">
              <a:extLst>
                <a:ext uri="{FF2B5EF4-FFF2-40B4-BE49-F238E27FC236}">
                  <a16:creationId xmlns:a16="http://schemas.microsoft.com/office/drawing/2014/main" id="{9DCE220E-7B56-4F02-B74A-7E6EBBEB916D}"/>
                </a:ext>
              </a:extLst>
            </p:cNvPr>
            <p:cNvSpPr>
              <a:spLocks/>
            </p:cNvSpPr>
            <p:nvPr/>
          </p:nvSpPr>
          <p:spPr bwMode="auto">
            <a:xfrm>
              <a:off x="1174751" y="5362576"/>
              <a:ext cx="66675" cy="44450"/>
            </a:xfrm>
            <a:custGeom>
              <a:avLst/>
              <a:gdLst>
                <a:gd name="T0" fmla="*/ 42 w 42"/>
                <a:gd name="T1" fmla="*/ 6 h 28"/>
                <a:gd name="T2" fmla="*/ 42 w 42"/>
                <a:gd name="T3" fmla="*/ 7 h 28"/>
                <a:gd name="T4" fmla="*/ 39 w 42"/>
                <a:gd name="T5" fmla="*/ 13 h 28"/>
                <a:gd name="T6" fmla="*/ 26 w 42"/>
                <a:gd name="T7" fmla="*/ 7 h 28"/>
                <a:gd name="T8" fmla="*/ 23 w 42"/>
                <a:gd name="T9" fmla="*/ 19 h 28"/>
                <a:gd name="T10" fmla="*/ 20 w 42"/>
                <a:gd name="T11" fmla="*/ 19 h 28"/>
                <a:gd name="T12" fmla="*/ 17 w 42"/>
                <a:gd name="T13" fmla="*/ 22 h 28"/>
                <a:gd name="T14" fmla="*/ 17 w 42"/>
                <a:gd name="T15" fmla="*/ 28 h 28"/>
                <a:gd name="T16" fmla="*/ 10 w 42"/>
                <a:gd name="T17" fmla="*/ 23 h 28"/>
                <a:gd name="T18" fmla="*/ 1 w 42"/>
                <a:gd name="T19" fmla="*/ 19 h 28"/>
                <a:gd name="T20" fmla="*/ 0 w 42"/>
                <a:gd name="T21" fmla="*/ 22 h 28"/>
                <a:gd name="T22" fmla="*/ 1 w 42"/>
                <a:gd name="T23" fmla="*/ 18 h 28"/>
                <a:gd name="T24" fmla="*/ 4 w 42"/>
                <a:gd name="T25" fmla="*/ 15 h 28"/>
                <a:gd name="T26" fmla="*/ 7 w 42"/>
                <a:gd name="T27" fmla="*/ 12 h 28"/>
                <a:gd name="T28" fmla="*/ 11 w 42"/>
                <a:gd name="T29" fmla="*/ 9 h 28"/>
                <a:gd name="T30" fmla="*/ 14 w 42"/>
                <a:gd name="T31" fmla="*/ 6 h 28"/>
                <a:gd name="T32" fmla="*/ 16 w 42"/>
                <a:gd name="T33" fmla="*/ 3 h 28"/>
                <a:gd name="T34" fmla="*/ 20 w 42"/>
                <a:gd name="T35" fmla="*/ 2 h 28"/>
                <a:gd name="T36" fmla="*/ 21 w 42"/>
                <a:gd name="T37" fmla="*/ 0 h 28"/>
                <a:gd name="T38" fmla="*/ 33 w 42"/>
                <a:gd name="T39" fmla="*/ 3 h 28"/>
                <a:gd name="T40" fmla="*/ 42 w 42"/>
                <a:gd name="T41" fmla="*/ 6 h 28"/>
                <a:gd name="T42" fmla="*/ 42 w 42"/>
                <a:gd name="T43"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28">
                  <a:moveTo>
                    <a:pt x="42" y="6"/>
                  </a:moveTo>
                  <a:lnTo>
                    <a:pt x="42" y="7"/>
                  </a:lnTo>
                  <a:lnTo>
                    <a:pt x="39" y="13"/>
                  </a:lnTo>
                  <a:lnTo>
                    <a:pt x="26" y="7"/>
                  </a:lnTo>
                  <a:lnTo>
                    <a:pt x="23" y="19"/>
                  </a:lnTo>
                  <a:lnTo>
                    <a:pt x="20" y="19"/>
                  </a:lnTo>
                  <a:lnTo>
                    <a:pt x="17" y="22"/>
                  </a:lnTo>
                  <a:lnTo>
                    <a:pt x="17" y="28"/>
                  </a:lnTo>
                  <a:lnTo>
                    <a:pt x="10" y="23"/>
                  </a:lnTo>
                  <a:lnTo>
                    <a:pt x="1" y="19"/>
                  </a:lnTo>
                  <a:lnTo>
                    <a:pt x="0" y="22"/>
                  </a:lnTo>
                  <a:lnTo>
                    <a:pt x="1" y="18"/>
                  </a:lnTo>
                  <a:lnTo>
                    <a:pt x="4" y="15"/>
                  </a:lnTo>
                  <a:lnTo>
                    <a:pt x="7" y="12"/>
                  </a:lnTo>
                  <a:lnTo>
                    <a:pt x="11" y="9"/>
                  </a:lnTo>
                  <a:lnTo>
                    <a:pt x="14" y="6"/>
                  </a:lnTo>
                  <a:lnTo>
                    <a:pt x="16" y="3"/>
                  </a:lnTo>
                  <a:lnTo>
                    <a:pt x="20" y="2"/>
                  </a:lnTo>
                  <a:lnTo>
                    <a:pt x="21" y="0"/>
                  </a:lnTo>
                  <a:lnTo>
                    <a:pt x="33" y="3"/>
                  </a:lnTo>
                  <a:lnTo>
                    <a:pt x="42" y="6"/>
                  </a:lnTo>
                  <a:lnTo>
                    <a:pt x="42"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0" name="Freeform 1091">
              <a:extLst>
                <a:ext uri="{FF2B5EF4-FFF2-40B4-BE49-F238E27FC236}">
                  <a16:creationId xmlns:a16="http://schemas.microsoft.com/office/drawing/2014/main" id="{510E0248-3704-40C0-BB59-5EF2AA7A6F75}"/>
                </a:ext>
              </a:extLst>
            </p:cNvPr>
            <p:cNvSpPr>
              <a:spLocks/>
            </p:cNvSpPr>
            <p:nvPr/>
          </p:nvSpPr>
          <p:spPr bwMode="auto">
            <a:xfrm>
              <a:off x="1262063" y="5251451"/>
              <a:ext cx="73025" cy="63500"/>
            </a:xfrm>
            <a:custGeom>
              <a:avLst/>
              <a:gdLst>
                <a:gd name="T0" fmla="*/ 28 w 46"/>
                <a:gd name="T1" fmla="*/ 9 h 40"/>
                <a:gd name="T2" fmla="*/ 30 w 46"/>
                <a:gd name="T3" fmla="*/ 10 h 40"/>
                <a:gd name="T4" fmla="*/ 34 w 46"/>
                <a:gd name="T5" fmla="*/ 12 h 40"/>
                <a:gd name="T6" fmla="*/ 40 w 46"/>
                <a:gd name="T7" fmla="*/ 13 h 40"/>
                <a:gd name="T8" fmla="*/ 40 w 46"/>
                <a:gd name="T9" fmla="*/ 13 h 40"/>
                <a:gd name="T10" fmla="*/ 40 w 46"/>
                <a:gd name="T11" fmla="*/ 13 h 40"/>
                <a:gd name="T12" fmla="*/ 41 w 46"/>
                <a:gd name="T13" fmla="*/ 16 h 40"/>
                <a:gd name="T14" fmla="*/ 46 w 46"/>
                <a:gd name="T15" fmla="*/ 16 h 40"/>
                <a:gd name="T16" fmla="*/ 46 w 46"/>
                <a:gd name="T17" fmla="*/ 18 h 40"/>
                <a:gd name="T18" fmla="*/ 41 w 46"/>
                <a:gd name="T19" fmla="*/ 22 h 40"/>
                <a:gd name="T20" fmla="*/ 35 w 46"/>
                <a:gd name="T21" fmla="*/ 22 h 40"/>
                <a:gd name="T22" fmla="*/ 32 w 46"/>
                <a:gd name="T23" fmla="*/ 26 h 40"/>
                <a:gd name="T24" fmla="*/ 30 w 46"/>
                <a:gd name="T25" fmla="*/ 28 h 40"/>
                <a:gd name="T26" fmla="*/ 32 w 46"/>
                <a:gd name="T27" fmla="*/ 32 h 40"/>
                <a:gd name="T28" fmla="*/ 28 w 46"/>
                <a:gd name="T29" fmla="*/ 34 h 40"/>
                <a:gd name="T30" fmla="*/ 26 w 46"/>
                <a:gd name="T31" fmla="*/ 38 h 40"/>
                <a:gd name="T32" fmla="*/ 24 w 46"/>
                <a:gd name="T33" fmla="*/ 38 h 40"/>
                <a:gd name="T34" fmla="*/ 19 w 46"/>
                <a:gd name="T35" fmla="*/ 40 h 40"/>
                <a:gd name="T36" fmla="*/ 12 w 46"/>
                <a:gd name="T37" fmla="*/ 38 h 40"/>
                <a:gd name="T38" fmla="*/ 8 w 46"/>
                <a:gd name="T39" fmla="*/ 40 h 40"/>
                <a:gd name="T40" fmla="*/ 8 w 46"/>
                <a:gd name="T41" fmla="*/ 40 h 40"/>
                <a:gd name="T42" fmla="*/ 4 w 46"/>
                <a:gd name="T43" fmla="*/ 40 h 40"/>
                <a:gd name="T44" fmla="*/ 4 w 46"/>
                <a:gd name="T45" fmla="*/ 35 h 40"/>
                <a:gd name="T46" fmla="*/ 0 w 46"/>
                <a:gd name="T47" fmla="*/ 32 h 40"/>
                <a:gd name="T48" fmla="*/ 0 w 46"/>
                <a:gd name="T49" fmla="*/ 29 h 40"/>
                <a:gd name="T50" fmla="*/ 2 w 46"/>
                <a:gd name="T51" fmla="*/ 28 h 40"/>
                <a:gd name="T52" fmla="*/ 2 w 46"/>
                <a:gd name="T53" fmla="*/ 26 h 40"/>
                <a:gd name="T54" fmla="*/ 4 w 46"/>
                <a:gd name="T55" fmla="*/ 24 h 40"/>
                <a:gd name="T56" fmla="*/ 4 w 46"/>
                <a:gd name="T57" fmla="*/ 22 h 40"/>
                <a:gd name="T58" fmla="*/ 6 w 46"/>
                <a:gd name="T59" fmla="*/ 20 h 40"/>
                <a:gd name="T60" fmla="*/ 8 w 46"/>
                <a:gd name="T61" fmla="*/ 13 h 40"/>
                <a:gd name="T62" fmla="*/ 10 w 46"/>
                <a:gd name="T63" fmla="*/ 12 h 40"/>
                <a:gd name="T64" fmla="*/ 10 w 46"/>
                <a:gd name="T65" fmla="*/ 10 h 40"/>
                <a:gd name="T66" fmla="*/ 4 w 46"/>
                <a:gd name="T67" fmla="*/ 10 h 40"/>
                <a:gd name="T68" fmla="*/ 2 w 46"/>
                <a:gd name="T69" fmla="*/ 9 h 40"/>
                <a:gd name="T70" fmla="*/ 2 w 46"/>
                <a:gd name="T71" fmla="*/ 0 h 40"/>
                <a:gd name="T72" fmla="*/ 6 w 46"/>
                <a:gd name="T73" fmla="*/ 0 h 40"/>
                <a:gd name="T74" fmla="*/ 8 w 46"/>
                <a:gd name="T75" fmla="*/ 0 h 40"/>
                <a:gd name="T76" fmla="*/ 10 w 46"/>
                <a:gd name="T77" fmla="*/ 2 h 40"/>
                <a:gd name="T78" fmla="*/ 15 w 46"/>
                <a:gd name="T79" fmla="*/ 4 h 40"/>
                <a:gd name="T80" fmla="*/ 19 w 46"/>
                <a:gd name="T81" fmla="*/ 6 h 40"/>
                <a:gd name="T82" fmla="*/ 22 w 46"/>
                <a:gd name="T83" fmla="*/ 6 h 40"/>
                <a:gd name="T84" fmla="*/ 28 w 46"/>
                <a:gd name="T85" fmla="*/ 9 h 40"/>
                <a:gd name="T86" fmla="*/ 28 w 46"/>
                <a:gd name="T87" fmla="*/ 9 h 40"/>
                <a:gd name="T88" fmla="*/ 28 w 46"/>
                <a:gd name="T89"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 h="40">
                  <a:moveTo>
                    <a:pt x="28" y="9"/>
                  </a:moveTo>
                  <a:lnTo>
                    <a:pt x="30" y="10"/>
                  </a:lnTo>
                  <a:lnTo>
                    <a:pt x="34" y="12"/>
                  </a:lnTo>
                  <a:lnTo>
                    <a:pt x="40" y="13"/>
                  </a:lnTo>
                  <a:lnTo>
                    <a:pt x="40" y="13"/>
                  </a:lnTo>
                  <a:lnTo>
                    <a:pt x="40" y="13"/>
                  </a:lnTo>
                  <a:lnTo>
                    <a:pt x="41" y="16"/>
                  </a:lnTo>
                  <a:lnTo>
                    <a:pt x="46" y="16"/>
                  </a:lnTo>
                  <a:lnTo>
                    <a:pt x="46" y="18"/>
                  </a:lnTo>
                  <a:lnTo>
                    <a:pt x="41" y="22"/>
                  </a:lnTo>
                  <a:lnTo>
                    <a:pt x="35" y="22"/>
                  </a:lnTo>
                  <a:lnTo>
                    <a:pt x="32" y="26"/>
                  </a:lnTo>
                  <a:lnTo>
                    <a:pt x="30" y="28"/>
                  </a:lnTo>
                  <a:lnTo>
                    <a:pt x="32" y="32"/>
                  </a:lnTo>
                  <a:lnTo>
                    <a:pt x="28" y="34"/>
                  </a:lnTo>
                  <a:lnTo>
                    <a:pt x="26" y="38"/>
                  </a:lnTo>
                  <a:lnTo>
                    <a:pt x="24" y="38"/>
                  </a:lnTo>
                  <a:lnTo>
                    <a:pt x="19" y="40"/>
                  </a:lnTo>
                  <a:lnTo>
                    <a:pt x="12" y="38"/>
                  </a:lnTo>
                  <a:lnTo>
                    <a:pt x="8" y="40"/>
                  </a:lnTo>
                  <a:lnTo>
                    <a:pt x="8" y="40"/>
                  </a:lnTo>
                  <a:lnTo>
                    <a:pt x="4" y="40"/>
                  </a:lnTo>
                  <a:lnTo>
                    <a:pt x="4" y="35"/>
                  </a:lnTo>
                  <a:lnTo>
                    <a:pt x="0" y="32"/>
                  </a:lnTo>
                  <a:lnTo>
                    <a:pt x="0" y="29"/>
                  </a:lnTo>
                  <a:lnTo>
                    <a:pt x="2" y="28"/>
                  </a:lnTo>
                  <a:lnTo>
                    <a:pt x="2" y="26"/>
                  </a:lnTo>
                  <a:lnTo>
                    <a:pt x="4" y="24"/>
                  </a:lnTo>
                  <a:lnTo>
                    <a:pt x="4" y="22"/>
                  </a:lnTo>
                  <a:lnTo>
                    <a:pt x="6" y="20"/>
                  </a:lnTo>
                  <a:lnTo>
                    <a:pt x="8" y="13"/>
                  </a:lnTo>
                  <a:lnTo>
                    <a:pt x="10" y="12"/>
                  </a:lnTo>
                  <a:lnTo>
                    <a:pt x="10" y="10"/>
                  </a:lnTo>
                  <a:lnTo>
                    <a:pt x="4" y="10"/>
                  </a:lnTo>
                  <a:lnTo>
                    <a:pt x="2" y="9"/>
                  </a:lnTo>
                  <a:lnTo>
                    <a:pt x="2" y="0"/>
                  </a:lnTo>
                  <a:lnTo>
                    <a:pt x="6" y="0"/>
                  </a:lnTo>
                  <a:lnTo>
                    <a:pt x="8" y="0"/>
                  </a:lnTo>
                  <a:lnTo>
                    <a:pt x="10" y="2"/>
                  </a:lnTo>
                  <a:lnTo>
                    <a:pt x="15" y="4"/>
                  </a:lnTo>
                  <a:lnTo>
                    <a:pt x="19" y="6"/>
                  </a:lnTo>
                  <a:lnTo>
                    <a:pt x="22" y="6"/>
                  </a:lnTo>
                  <a:lnTo>
                    <a:pt x="28" y="9"/>
                  </a:lnTo>
                  <a:lnTo>
                    <a:pt x="28" y="9"/>
                  </a:lnTo>
                  <a:lnTo>
                    <a:pt x="28" y="9"/>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1" name="Freeform 1092">
              <a:extLst>
                <a:ext uri="{FF2B5EF4-FFF2-40B4-BE49-F238E27FC236}">
                  <a16:creationId xmlns:a16="http://schemas.microsoft.com/office/drawing/2014/main" id="{1C3FF82D-BEB2-47B5-AA5D-3911FBEBEA33}"/>
                </a:ext>
              </a:extLst>
            </p:cNvPr>
            <p:cNvSpPr>
              <a:spLocks/>
            </p:cNvSpPr>
            <p:nvPr/>
          </p:nvSpPr>
          <p:spPr bwMode="auto">
            <a:xfrm>
              <a:off x="1441451" y="5137151"/>
              <a:ext cx="22225" cy="17463"/>
            </a:xfrm>
            <a:custGeom>
              <a:avLst/>
              <a:gdLst>
                <a:gd name="T0" fmla="*/ 12 w 14"/>
                <a:gd name="T1" fmla="*/ 0 h 11"/>
                <a:gd name="T2" fmla="*/ 12 w 14"/>
                <a:gd name="T3" fmla="*/ 5 h 11"/>
                <a:gd name="T4" fmla="*/ 12 w 14"/>
                <a:gd name="T5" fmla="*/ 6 h 11"/>
                <a:gd name="T6" fmla="*/ 14 w 14"/>
                <a:gd name="T7" fmla="*/ 9 h 11"/>
                <a:gd name="T8" fmla="*/ 12 w 14"/>
                <a:gd name="T9" fmla="*/ 11 h 11"/>
                <a:gd name="T10" fmla="*/ 10 w 14"/>
                <a:gd name="T11" fmla="*/ 11 h 11"/>
                <a:gd name="T12" fmla="*/ 6 w 14"/>
                <a:gd name="T13" fmla="*/ 9 h 11"/>
                <a:gd name="T14" fmla="*/ 4 w 14"/>
                <a:gd name="T15" fmla="*/ 11 h 11"/>
                <a:gd name="T16" fmla="*/ 4 w 14"/>
                <a:gd name="T17" fmla="*/ 9 h 11"/>
                <a:gd name="T18" fmla="*/ 0 w 14"/>
                <a:gd name="T19" fmla="*/ 6 h 11"/>
                <a:gd name="T20" fmla="*/ 0 w 14"/>
                <a:gd name="T21" fmla="*/ 3 h 11"/>
                <a:gd name="T22" fmla="*/ 3 w 14"/>
                <a:gd name="T23" fmla="*/ 0 h 11"/>
                <a:gd name="T24" fmla="*/ 6 w 14"/>
                <a:gd name="T25" fmla="*/ 0 h 11"/>
                <a:gd name="T26" fmla="*/ 10 w 14"/>
                <a:gd name="T27" fmla="*/ 0 h 11"/>
                <a:gd name="T28" fmla="*/ 12 w 14"/>
                <a:gd name="T29" fmla="*/ 0 h 11"/>
                <a:gd name="T30" fmla="*/ 12 w 14"/>
                <a:gd name="T3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1">
                  <a:moveTo>
                    <a:pt x="12" y="0"/>
                  </a:moveTo>
                  <a:lnTo>
                    <a:pt x="12" y="5"/>
                  </a:lnTo>
                  <a:lnTo>
                    <a:pt x="12" y="6"/>
                  </a:lnTo>
                  <a:lnTo>
                    <a:pt x="14" y="9"/>
                  </a:lnTo>
                  <a:lnTo>
                    <a:pt x="12" y="11"/>
                  </a:lnTo>
                  <a:lnTo>
                    <a:pt x="10" y="11"/>
                  </a:lnTo>
                  <a:lnTo>
                    <a:pt x="6" y="9"/>
                  </a:lnTo>
                  <a:lnTo>
                    <a:pt x="4" y="11"/>
                  </a:lnTo>
                  <a:lnTo>
                    <a:pt x="4" y="9"/>
                  </a:lnTo>
                  <a:lnTo>
                    <a:pt x="0" y="6"/>
                  </a:lnTo>
                  <a:lnTo>
                    <a:pt x="0" y="3"/>
                  </a:lnTo>
                  <a:lnTo>
                    <a:pt x="3" y="0"/>
                  </a:lnTo>
                  <a:lnTo>
                    <a:pt x="6" y="0"/>
                  </a:lnTo>
                  <a:lnTo>
                    <a:pt x="10" y="0"/>
                  </a:lnTo>
                  <a:lnTo>
                    <a:pt x="12" y="0"/>
                  </a:lnTo>
                  <a:lnTo>
                    <a:pt x="12"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2" name="Freeform 1093">
              <a:extLst>
                <a:ext uri="{FF2B5EF4-FFF2-40B4-BE49-F238E27FC236}">
                  <a16:creationId xmlns:a16="http://schemas.microsoft.com/office/drawing/2014/main" id="{9D6ECDCC-E8C7-4617-AF0D-C3A1F0F9CA63}"/>
                </a:ext>
              </a:extLst>
            </p:cNvPr>
            <p:cNvSpPr>
              <a:spLocks/>
            </p:cNvSpPr>
            <p:nvPr/>
          </p:nvSpPr>
          <p:spPr bwMode="auto">
            <a:xfrm>
              <a:off x="1547813" y="5456238"/>
              <a:ext cx="107950" cy="69850"/>
            </a:xfrm>
            <a:custGeom>
              <a:avLst/>
              <a:gdLst>
                <a:gd name="T0" fmla="*/ 42 w 68"/>
                <a:gd name="T1" fmla="*/ 4 h 44"/>
                <a:gd name="T2" fmla="*/ 40 w 68"/>
                <a:gd name="T3" fmla="*/ 10 h 44"/>
                <a:gd name="T4" fmla="*/ 42 w 68"/>
                <a:gd name="T5" fmla="*/ 13 h 44"/>
                <a:gd name="T6" fmla="*/ 44 w 68"/>
                <a:gd name="T7" fmla="*/ 10 h 44"/>
                <a:gd name="T8" fmla="*/ 46 w 68"/>
                <a:gd name="T9" fmla="*/ 10 h 44"/>
                <a:gd name="T10" fmla="*/ 44 w 68"/>
                <a:gd name="T11" fmla="*/ 13 h 44"/>
                <a:gd name="T12" fmla="*/ 46 w 68"/>
                <a:gd name="T13" fmla="*/ 13 h 44"/>
                <a:gd name="T14" fmla="*/ 48 w 68"/>
                <a:gd name="T15" fmla="*/ 14 h 44"/>
                <a:gd name="T16" fmla="*/ 48 w 68"/>
                <a:gd name="T17" fmla="*/ 14 h 44"/>
                <a:gd name="T18" fmla="*/ 50 w 68"/>
                <a:gd name="T19" fmla="*/ 14 h 44"/>
                <a:gd name="T20" fmla="*/ 64 w 68"/>
                <a:gd name="T21" fmla="*/ 13 h 44"/>
                <a:gd name="T22" fmla="*/ 68 w 68"/>
                <a:gd name="T23" fmla="*/ 10 h 44"/>
                <a:gd name="T24" fmla="*/ 64 w 68"/>
                <a:gd name="T25" fmla="*/ 16 h 44"/>
                <a:gd name="T26" fmla="*/ 60 w 68"/>
                <a:gd name="T27" fmla="*/ 22 h 44"/>
                <a:gd name="T28" fmla="*/ 56 w 68"/>
                <a:gd name="T29" fmla="*/ 28 h 44"/>
                <a:gd name="T30" fmla="*/ 53 w 68"/>
                <a:gd name="T31" fmla="*/ 30 h 44"/>
                <a:gd name="T32" fmla="*/ 48 w 68"/>
                <a:gd name="T33" fmla="*/ 32 h 44"/>
                <a:gd name="T34" fmla="*/ 46 w 68"/>
                <a:gd name="T35" fmla="*/ 33 h 44"/>
                <a:gd name="T36" fmla="*/ 42 w 68"/>
                <a:gd name="T37" fmla="*/ 36 h 44"/>
                <a:gd name="T38" fmla="*/ 42 w 68"/>
                <a:gd name="T39" fmla="*/ 36 h 44"/>
                <a:gd name="T40" fmla="*/ 40 w 68"/>
                <a:gd name="T41" fmla="*/ 38 h 44"/>
                <a:gd name="T42" fmla="*/ 38 w 68"/>
                <a:gd name="T43" fmla="*/ 38 h 44"/>
                <a:gd name="T44" fmla="*/ 32 w 68"/>
                <a:gd name="T45" fmla="*/ 39 h 44"/>
                <a:gd name="T46" fmla="*/ 32 w 68"/>
                <a:gd name="T47" fmla="*/ 42 h 44"/>
                <a:gd name="T48" fmla="*/ 25 w 68"/>
                <a:gd name="T49" fmla="*/ 44 h 44"/>
                <a:gd name="T50" fmla="*/ 18 w 68"/>
                <a:gd name="T51" fmla="*/ 44 h 44"/>
                <a:gd name="T52" fmla="*/ 16 w 68"/>
                <a:gd name="T53" fmla="*/ 44 h 44"/>
                <a:gd name="T54" fmla="*/ 15 w 68"/>
                <a:gd name="T55" fmla="*/ 44 h 44"/>
                <a:gd name="T56" fmla="*/ 15 w 68"/>
                <a:gd name="T57" fmla="*/ 44 h 44"/>
                <a:gd name="T58" fmla="*/ 15 w 68"/>
                <a:gd name="T59" fmla="*/ 42 h 44"/>
                <a:gd name="T60" fmla="*/ 10 w 68"/>
                <a:gd name="T61" fmla="*/ 42 h 44"/>
                <a:gd name="T62" fmla="*/ 9 w 68"/>
                <a:gd name="T63" fmla="*/ 38 h 44"/>
                <a:gd name="T64" fmla="*/ 6 w 68"/>
                <a:gd name="T65" fmla="*/ 38 h 44"/>
                <a:gd name="T66" fmla="*/ 4 w 68"/>
                <a:gd name="T67" fmla="*/ 36 h 44"/>
                <a:gd name="T68" fmla="*/ 0 w 68"/>
                <a:gd name="T69" fmla="*/ 36 h 44"/>
                <a:gd name="T70" fmla="*/ 3 w 68"/>
                <a:gd name="T71" fmla="*/ 33 h 44"/>
                <a:gd name="T72" fmla="*/ 4 w 68"/>
                <a:gd name="T73" fmla="*/ 33 h 44"/>
                <a:gd name="T74" fmla="*/ 6 w 68"/>
                <a:gd name="T75" fmla="*/ 32 h 44"/>
                <a:gd name="T76" fmla="*/ 6 w 68"/>
                <a:gd name="T77" fmla="*/ 30 h 44"/>
                <a:gd name="T78" fmla="*/ 6 w 68"/>
                <a:gd name="T79" fmla="*/ 28 h 44"/>
                <a:gd name="T80" fmla="*/ 6 w 68"/>
                <a:gd name="T81" fmla="*/ 26 h 44"/>
                <a:gd name="T82" fmla="*/ 6 w 68"/>
                <a:gd name="T83" fmla="*/ 24 h 44"/>
                <a:gd name="T84" fmla="*/ 9 w 68"/>
                <a:gd name="T85" fmla="*/ 24 h 44"/>
                <a:gd name="T86" fmla="*/ 9 w 68"/>
                <a:gd name="T87" fmla="*/ 22 h 44"/>
                <a:gd name="T88" fmla="*/ 10 w 68"/>
                <a:gd name="T89" fmla="*/ 20 h 44"/>
                <a:gd name="T90" fmla="*/ 12 w 68"/>
                <a:gd name="T91" fmla="*/ 14 h 44"/>
                <a:gd name="T92" fmla="*/ 15 w 68"/>
                <a:gd name="T93" fmla="*/ 14 h 44"/>
                <a:gd name="T94" fmla="*/ 15 w 68"/>
                <a:gd name="T95" fmla="*/ 13 h 44"/>
                <a:gd name="T96" fmla="*/ 16 w 68"/>
                <a:gd name="T97" fmla="*/ 8 h 44"/>
                <a:gd name="T98" fmla="*/ 21 w 68"/>
                <a:gd name="T99" fmla="*/ 6 h 44"/>
                <a:gd name="T100" fmla="*/ 22 w 68"/>
                <a:gd name="T101" fmla="*/ 2 h 44"/>
                <a:gd name="T102" fmla="*/ 25 w 68"/>
                <a:gd name="T103" fmla="*/ 4 h 44"/>
                <a:gd name="T104" fmla="*/ 28 w 68"/>
                <a:gd name="T105" fmla="*/ 2 h 44"/>
                <a:gd name="T106" fmla="*/ 37 w 68"/>
                <a:gd name="T107" fmla="*/ 0 h 44"/>
                <a:gd name="T108" fmla="*/ 38 w 68"/>
                <a:gd name="T109" fmla="*/ 2 h 44"/>
                <a:gd name="T110" fmla="*/ 40 w 68"/>
                <a:gd name="T111" fmla="*/ 4 h 44"/>
                <a:gd name="T112" fmla="*/ 42 w 68"/>
                <a:gd name="T113" fmla="*/ 4 h 44"/>
                <a:gd name="T114" fmla="*/ 42 w 68"/>
                <a:gd name="T115"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 h="44">
                  <a:moveTo>
                    <a:pt x="42" y="4"/>
                  </a:moveTo>
                  <a:lnTo>
                    <a:pt x="40" y="10"/>
                  </a:lnTo>
                  <a:lnTo>
                    <a:pt x="42" y="13"/>
                  </a:lnTo>
                  <a:lnTo>
                    <a:pt x="44" y="10"/>
                  </a:lnTo>
                  <a:lnTo>
                    <a:pt x="46" y="10"/>
                  </a:lnTo>
                  <a:lnTo>
                    <a:pt x="44" y="13"/>
                  </a:lnTo>
                  <a:lnTo>
                    <a:pt x="46" y="13"/>
                  </a:lnTo>
                  <a:lnTo>
                    <a:pt x="48" y="14"/>
                  </a:lnTo>
                  <a:lnTo>
                    <a:pt x="48" y="14"/>
                  </a:lnTo>
                  <a:lnTo>
                    <a:pt x="50" y="14"/>
                  </a:lnTo>
                  <a:lnTo>
                    <a:pt x="64" y="13"/>
                  </a:lnTo>
                  <a:lnTo>
                    <a:pt x="68" y="10"/>
                  </a:lnTo>
                  <a:lnTo>
                    <a:pt x="64" y="16"/>
                  </a:lnTo>
                  <a:lnTo>
                    <a:pt x="60" y="22"/>
                  </a:lnTo>
                  <a:lnTo>
                    <a:pt x="56" y="28"/>
                  </a:lnTo>
                  <a:lnTo>
                    <a:pt x="53" y="30"/>
                  </a:lnTo>
                  <a:lnTo>
                    <a:pt x="48" y="32"/>
                  </a:lnTo>
                  <a:lnTo>
                    <a:pt x="46" y="33"/>
                  </a:lnTo>
                  <a:lnTo>
                    <a:pt x="42" y="36"/>
                  </a:lnTo>
                  <a:lnTo>
                    <a:pt x="42" y="36"/>
                  </a:lnTo>
                  <a:lnTo>
                    <a:pt x="40" y="38"/>
                  </a:lnTo>
                  <a:lnTo>
                    <a:pt x="38" y="38"/>
                  </a:lnTo>
                  <a:lnTo>
                    <a:pt x="32" y="39"/>
                  </a:lnTo>
                  <a:lnTo>
                    <a:pt x="32" y="42"/>
                  </a:lnTo>
                  <a:lnTo>
                    <a:pt x="25" y="44"/>
                  </a:lnTo>
                  <a:lnTo>
                    <a:pt x="18" y="44"/>
                  </a:lnTo>
                  <a:lnTo>
                    <a:pt x="16" y="44"/>
                  </a:lnTo>
                  <a:lnTo>
                    <a:pt x="15" y="44"/>
                  </a:lnTo>
                  <a:lnTo>
                    <a:pt x="15" y="44"/>
                  </a:lnTo>
                  <a:lnTo>
                    <a:pt x="15" y="42"/>
                  </a:lnTo>
                  <a:lnTo>
                    <a:pt x="10" y="42"/>
                  </a:lnTo>
                  <a:lnTo>
                    <a:pt x="9" y="38"/>
                  </a:lnTo>
                  <a:lnTo>
                    <a:pt x="6" y="38"/>
                  </a:lnTo>
                  <a:lnTo>
                    <a:pt x="4" y="36"/>
                  </a:lnTo>
                  <a:lnTo>
                    <a:pt x="0" y="36"/>
                  </a:lnTo>
                  <a:lnTo>
                    <a:pt x="3" y="33"/>
                  </a:lnTo>
                  <a:lnTo>
                    <a:pt x="4" y="33"/>
                  </a:lnTo>
                  <a:lnTo>
                    <a:pt x="6" y="32"/>
                  </a:lnTo>
                  <a:lnTo>
                    <a:pt x="6" y="30"/>
                  </a:lnTo>
                  <a:lnTo>
                    <a:pt x="6" y="28"/>
                  </a:lnTo>
                  <a:lnTo>
                    <a:pt x="6" y="26"/>
                  </a:lnTo>
                  <a:lnTo>
                    <a:pt x="6" y="24"/>
                  </a:lnTo>
                  <a:lnTo>
                    <a:pt x="9" y="24"/>
                  </a:lnTo>
                  <a:lnTo>
                    <a:pt x="9" y="22"/>
                  </a:lnTo>
                  <a:lnTo>
                    <a:pt x="10" y="20"/>
                  </a:lnTo>
                  <a:lnTo>
                    <a:pt x="12" y="14"/>
                  </a:lnTo>
                  <a:lnTo>
                    <a:pt x="15" y="14"/>
                  </a:lnTo>
                  <a:lnTo>
                    <a:pt x="15" y="13"/>
                  </a:lnTo>
                  <a:lnTo>
                    <a:pt x="16" y="8"/>
                  </a:lnTo>
                  <a:lnTo>
                    <a:pt x="21" y="6"/>
                  </a:lnTo>
                  <a:lnTo>
                    <a:pt x="22" y="2"/>
                  </a:lnTo>
                  <a:lnTo>
                    <a:pt x="25" y="4"/>
                  </a:lnTo>
                  <a:lnTo>
                    <a:pt x="28" y="2"/>
                  </a:lnTo>
                  <a:lnTo>
                    <a:pt x="37" y="0"/>
                  </a:lnTo>
                  <a:lnTo>
                    <a:pt x="38" y="2"/>
                  </a:lnTo>
                  <a:lnTo>
                    <a:pt x="40" y="4"/>
                  </a:lnTo>
                  <a:lnTo>
                    <a:pt x="42" y="4"/>
                  </a:lnTo>
                  <a:lnTo>
                    <a:pt x="42" y="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 name="Freeform 1094">
              <a:extLst>
                <a:ext uri="{FF2B5EF4-FFF2-40B4-BE49-F238E27FC236}">
                  <a16:creationId xmlns:a16="http://schemas.microsoft.com/office/drawing/2014/main" id="{A021009D-AAC0-4928-B49A-143FF3C01233}"/>
                </a:ext>
              </a:extLst>
            </p:cNvPr>
            <p:cNvSpPr>
              <a:spLocks/>
            </p:cNvSpPr>
            <p:nvPr/>
          </p:nvSpPr>
          <p:spPr bwMode="auto">
            <a:xfrm>
              <a:off x="1422401" y="5056188"/>
              <a:ext cx="44450" cy="80963"/>
            </a:xfrm>
            <a:custGeom>
              <a:avLst/>
              <a:gdLst>
                <a:gd name="T0" fmla="*/ 16 w 28"/>
                <a:gd name="T1" fmla="*/ 4 h 51"/>
                <a:gd name="T2" fmla="*/ 16 w 28"/>
                <a:gd name="T3" fmla="*/ 6 h 51"/>
                <a:gd name="T4" fmla="*/ 16 w 28"/>
                <a:gd name="T5" fmla="*/ 8 h 51"/>
                <a:gd name="T6" fmla="*/ 20 w 28"/>
                <a:gd name="T7" fmla="*/ 10 h 51"/>
                <a:gd name="T8" fmla="*/ 18 w 28"/>
                <a:gd name="T9" fmla="*/ 13 h 51"/>
                <a:gd name="T10" fmla="*/ 22 w 28"/>
                <a:gd name="T11" fmla="*/ 19 h 51"/>
                <a:gd name="T12" fmla="*/ 22 w 28"/>
                <a:gd name="T13" fmla="*/ 22 h 51"/>
                <a:gd name="T14" fmla="*/ 24 w 28"/>
                <a:gd name="T15" fmla="*/ 25 h 51"/>
                <a:gd name="T16" fmla="*/ 26 w 28"/>
                <a:gd name="T17" fmla="*/ 28 h 51"/>
                <a:gd name="T18" fmla="*/ 24 w 28"/>
                <a:gd name="T19" fmla="*/ 30 h 51"/>
                <a:gd name="T20" fmla="*/ 28 w 28"/>
                <a:gd name="T21" fmla="*/ 32 h 51"/>
                <a:gd name="T22" fmla="*/ 28 w 28"/>
                <a:gd name="T23" fmla="*/ 34 h 51"/>
                <a:gd name="T24" fmla="*/ 26 w 28"/>
                <a:gd name="T25" fmla="*/ 40 h 51"/>
                <a:gd name="T26" fmla="*/ 22 w 28"/>
                <a:gd name="T27" fmla="*/ 46 h 51"/>
                <a:gd name="T28" fmla="*/ 18 w 28"/>
                <a:gd name="T29" fmla="*/ 47 h 51"/>
                <a:gd name="T30" fmla="*/ 12 w 28"/>
                <a:gd name="T31" fmla="*/ 51 h 51"/>
                <a:gd name="T32" fmla="*/ 10 w 28"/>
                <a:gd name="T33" fmla="*/ 50 h 51"/>
                <a:gd name="T34" fmla="*/ 6 w 28"/>
                <a:gd name="T35" fmla="*/ 47 h 51"/>
                <a:gd name="T36" fmla="*/ 6 w 28"/>
                <a:gd name="T37" fmla="*/ 44 h 51"/>
                <a:gd name="T38" fmla="*/ 4 w 28"/>
                <a:gd name="T39" fmla="*/ 38 h 51"/>
                <a:gd name="T40" fmla="*/ 9 w 28"/>
                <a:gd name="T41" fmla="*/ 32 h 51"/>
                <a:gd name="T42" fmla="*/ 9 w 28"/>
                <a:gd name="T43" fmla="*/ 30 h 51"/>
                <a:gd name="T44" fmla="*/ 10 w 28"/>
                <a:gd name="T45" fmla="*/ 25 h 51"/>
                <a:gd name="T46" fmla="*/ 12 w 28"/>
                <a:gd name="T47" fmla="*/ 24 h 51"/>
                <a:gd name="T48" fmla="*/ 12 w 28"/>
                <a:gd name="T49" fmla="*/ 22 h 51"/>
                <a:gd name="T50" fmla="*/ 10 w 28"/>
                <a:gd name="T51" fmla="*/ 22 h 51"/>
                <a:gd name="T52" fmla="*/ 9 w 28"/>
                <a:gd name="T53" fmla="*/ 18 h 51"/>
                <a:gd name="T54" fmla="*/ 9 w 28"/>
                <a:gd name="T55" fmla="*/ 16 h 51"/>
                <a:gd name="T56" fmla="*/ 9 w 28"/>
                <a:gd name="T57" fmla="*/ 13 h 51"/>
                <a:gd name="T58" fmla="*/ 6 w 28"/>
                <a:gd name="T59" fmla="*/ 10 h 51"/>
                <a:gd name="T60" fmla="*/ 0 w 28"/>
                <a:gd name="T61" fmla="*/ 6 h 51"/>
                <a:gd name="T62" fmla="*/ 2 w 28"/>
                <a:gd name="T63" fmla="*/ 4 h 51"/>
                <a:gd name="T64" fmla="*/ 4 w 28"/>
                <a:gd name="T65" fmla="*/ 6 h 51"/>
                <a:gd name="T66" fmla="*/ 6 w 28"/>
                <a:gd name="T67" fmla="*/ 6 h 51"/>
                <a:gd name="T68" fmla="*/ 9 w 28"/>
                <a:gd name="T69" fmla="*/ 6 h 51"/>
                <a:gd name="T70" fmla="*/ 10 w 28"/>
                <a:gd name="T71" fmla="*/ 6 h 51"/>
                <a:gd name="T72" fmla="*/ 10 w 28"/>
                <a:gd name="T73" fmla="*/ 2 h 51"/>
                <a:gd name="T74" fmla="*/ 12 w 28"/>
                <a:gd name="T75" fmla="*/ 0 h 51"/>
                <a:gd name="T76" fmla="*/ 16 w 28"/>
                <a:gd name="T77" fmla="*/ 0 h 51"/>
                <a:gd name="T78" fmla="*/ 16 w 28"/>
                <a:gd name="T79" fmla="*/ 4 h 51"/>
                <a:gd name="T80" fmla="*/ 16 w 28"/>
                <a:gd name="T81" fmla="*/ 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 h="51">
                  <a:moveTo>
                    <a:pt x="16" y="4"/>
                  </a:moveTo>
                  <a:lnTo>
                    <a:pt x="16" y="6"/>
                  </a:lnTo>
                  <a:lnTo>
                    <a:pt x="16" y="8"/>
                  </a:lnTo>
                  <a:lnTo>
                    <a:pt x="20" y="10"/>
                  </a:lnTo>
                  <a:lnTo>
                    <a:pt x="18" y="13"/>
                  </a:lnTo>
                  <a:lnTo>
                    <a:pt x="22" y="19"/>
                  </a:lnTo>
                  <a:lnTo>
                    <a:pt x="22" y="22"/>
                  </a:lnTo>
                  <a:lnTo>
                    <a:pt x="24" y="25"/>
                  </a:lnTo>
                  <a:lnTo>
                    <a:pt x="26" y="28"/>
                  </a:lnTo>
                  <a:lnTo>
                    <a:pt x="24" y="30"/>
                  </a:lnTo>
                  <a:lnTo>
                    <a:pt x="28" y="32"/>
                  </a:lnTo>
                  <a:lnTo>
                    <a:pt x="28" y="34"/>
                  </a:lnTo>
                  <a:lnTo>
                    <a:pt x="26" y="40"/>
                  </a:lnTo>
                  <a:lnTo>
                    <a:pt x="22" y="46"/>
                  </a:lnTo>
                  <a:lnTo>
                    <a:pt x="18" y="47"/>
                  </a:lnTo>
                  <a:lnTo>
                    <a:pt x="12" y="51"/>
                  </a:lnTo>
                  <a:lnTo>
                    <a:pt x="10" y="50"/>
                  </a:lnTo>
                  <a:lnTo>
                    <a:pt x="6" y="47"/>
                  </a:lnTo>
                  <a:lnTo>
                    <a:pt x="6" y="44"/>
                  </a:lnTo>
                  <a:lnTo>
                    <a:pt x="4" y="38"/>
                  </a:lnTo>
                  <a:lnTo>
                    <a:pt x="9" y="32"/>
                  </a:lnTo>
                  <a:lnTo>
                    <a:pt x="9" y="30"/>
                  </a:lnTo>
                  <a:lnTo>
                    <a:pt x="10" y="25"/>
                  </a:lnTo>
                  <a:lnTo>
                    <a:pt x="12" y="24"/>
                  </a:lnTo>
                  <a:lnTo>
                    <a:pt x="12" y="22"/>
                  </a:lnTo>
                  <a:lnTo>
                    <a:pt x="10" y="22"/>
                  </a:lnTo>
                  <a:lnTo>
                    <a:pt x="9" y="18"/>
                  </a:lnTo>
                  <a:lnTo>
                    <a:pt x="9" y="16"/>
                  </a:lnTo>
                  <a:lnTo>
                    <a:pt x="9" y="13"/>
                  </a:lnTo>
                  <a:lnTo>
                    <a:pt x="6" y="10"/>
                  </a:lnTo>
                  <a:lnTo>
                    <a:pt x="0" y="6"/>
                  </a:lnTo>
                  <a:lnTo>
                    <a:pt x="2" y="4"/>
                  </a:lnTo>
                  <a:lnTo>
                    <a:pt x="4" y="6"/>
                  </a:lnTo>
                  <a:lnTo>
                    <a:pt x="6" y="6"/>
                  </a:lnTo>
                  <a:lnTo>
                    <a:pt x="9" y="6"/>
                  </a:lnTo>
                  <a:lnTo>
                    <a:pt x="10" y="6"/>
                  </a:lnTo>
                  <a:lnTo>
                    <a:pt x="10" y="2"/>
                  </a:lnTo>
                  <a:lnTo>
                    <a:pt x="12" y="0"/>
                  </a:lnTo>
                  <a:lnTo>
                    <a:pt x="16" y="0"/>
                  </a:lnTo>
                  <a:lnTo>
                    <a:pt x="16" y="4"/>
                  </a:lnTo>
                  <a:lnTo>
                    <a:pt x="16" y="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 name="Freeform 1095">
              <a:extLst>
                <a:ext uri="{FF2B5EF4-FFF2-40B4-BE49-F238E27FC236}">
                  <a16:creationId xmlns:a16="http://schemas.microsoft.com/office/drawing/2014/main" id="{8DCFA029-F092-4CCC-B56F-064E145B3E91}"/>
                </a:ext>
              </a:extLst>
            </p:cNvPr>
            <p:cNvSpPr>
              <a:spLocks noEditPoints="1"/>
            </p:cNvSpPr>
            <p:nvPr/>
          </p:nvSpPr>
          <p:spPr bwMode="auto">
            <a:xfrm>
              <a:off x="1303338" y="5205413"/>
              <a:ext cx="68263" cy="84138"/>
            </a:xfrm>
            <a:custGeom>
              <a:avLst/>
              <a:gdLst>
                <a:gd name="T0" fmla="*/ 24 w 43"/>
                <a:gd name="T1" fmla="*/ 0 h 53"/>
                <a:gd name="T2" fmla="*/ 24 w 43"/>
                <a:gd name="T3" fmla="*/ 1 h 53"/>
                <a:gd name="T4" fmla="*/ 34 w 43"/>
                <a:gd name="T5" fmla="*/ 10 h 53"/>
                <a:gd name="T6" fmla="*/ 36 w 43"/>
                <a:gd name="T7" fmla="*/ 11 h 53"/>
                <a:gd name="T8" fmla="*/ 37 w 43"/>
                <a:gd name="T9" fmla="*/ 11 h 53"/>
                <a:gd name="T10" fmla="*/ 40 w 43"/>
                <a:gd name="T11" fmla="*/ 13 h 53"/>
                <a:gd name="T12" fmla="*/ 41 w 43"/>
                <a:gd name="T13" fmla="*/ 13 h 53"/>
                <a:gd name="T14" fmla="*/ 40 w 43"/>
                <a:gd name="T15" fmla="*/ 17 h 53"/>
                <a:gd name="T16" fmla="*/ 40 w 43"/>
                <a:gd name="T17" fmla="*/ 21 h 53"/>
                <a:gd name="T18" fmla="*/ 37 w 43"/>
                <a:gd name="T19" fmla="*/ 21 h 53"/>
                <a:gd name="T20" fmla="*/ 34 w 43"/>
                <a:gd name="T21" fmla="*/ 25 h 53"/>
                <a:gd name="T22" fmla="*/ 36 w 43"/>
                <a:gd name="T23" fmla="*/ 27 h 53"/>
                <a:gd name="T24" fmla="*/ 36 w 43"/>
                <a:gd name="T25" fmla="*/ 29 h 53"/>
                <a:gd name="T26" fmla="*/ 36 w 43"/>
                <a:gd name="T27" fmla="*/ 29 h 53"/>
                <a:gd name="T28" fmla="*/ 36 w 43"/>
                <a:gd name="T29" fmla="*/ 33 h 53"/>
                <a:gd name="T30" fmla="*/ 36 w 43"/>
                <a:gd name="T31" fmla="*/ 35 h 53"/>
                <a:gd name="T32" fmla="*/ 36 w 43"/>
                <a:gd name="T33" fmla="*/ 38 h 53"/>
                <a:gd name="T34" fmla="*/ 37 w 43"/>
                <a:gd name="T35" fmla="*/ 39 h 53"/>
                <a:gd name="T36" fmla="*/ 37 w 43"/>
                <a:gd name="T37" fmla="*/ 41 h 53"/>
                <a:gd name="T38" fmla="*/ 37 w 43"/>
                <a:gd name="T39" fmla="*/ 41 h 53"/>
                <a:gd name="T40" fmla="*/ 36 w 43"/>
                <a:gd name="T41" fmla="*/ 41 h 53"/>
                <a:gd name="T42" fmla="*/ 36 w 43"/>
                <a:gd name="T43" fmla="*/ 41 h 53"/>
                <a:gd name="T44" fmla="*/ 34 w 43"/>
                <a:gd name="T45" fmla="*/ 42 h 53"/>
                <a:gd name="T46" fmla="*/ 31 w 43"/>
                <a:gd name="T47" fmla="*/ 42 h 53"/>
                <a:gd name="T48" fmla="*/ 25 w 43"/>
                <a:gd name="T49" fmla="*/ 41 h 53"/>
                <a:gd name="T50" fmla="*/ 24 w 43"/>
                <a:gd name="T51" fmla="*/ 39 h 53"/>
                <a:gd name="T52" fmla="*/ 20 w 43"/>
                <a:gd name="T53" fmla="*/ 41 h 53"/>
                <a:gd name="T54" fmla="*/ 20 w 43"/>
                <a:gd name="T55" fmla="*/ 42 h 53"/>
                <a:gd name="T56" fmla="*/ 20 w 43"/>
                <a:gd name="T57" fmla="*/ 45 h 53"/>
                <a:gd name="T58" fmla="*/ 15 w 43"/>
                <a:gd name="T59" fmla="*/ 45 h 53"/>
                <a:gd name="T60" fmla="*/ 14 w 43"/>
                <a:gd name="T61" fmla="*/ 42 h 53"/>
                <a:gd name="T62" fmla="*/ 14 w 43"/>
                <a:gd name="T63" fmla="*/ 42 h 53"/>
                <a:gd name="T64" fmla="*/ 8 w 43"/>
                <a:gd name="T65" fmla="*/ 41 h 53"/>
                <a:gd name="T66" fmla="*/ 4 w 43"/>
                <a:gd name="T67" fmla="*/ 39 h 53"/>
                <a:gd name="T68" fmla="*/ 2 w 43"/>
                <a:gd name="T69" fmla="*/ 38 h 53"/>
                <a:gd name="T70" fmla="*/ 4 w 43"/>
                <a:gd name="T71" fmla="*/ 35 h 53"/>
                <a:gd name="T72" fmla="*/ 6 w 43"/>
                <a:gd name="T73" fmla="*/ 31 h 53"/>
                <a:gd name="T74" fmla="*/ 8 w 43"/>
                <a:gd name="T75" fmla="*/ 23 h 53"/>
                <a:gd name="T76" fmla="*/ 6 w 43"/>
                <a:gd name="T77" fmla="*/ 21 h 53"/>
                <a:gd name="T78" fmla="*/ 6 w 43"/>
                <a:gd name="T79" fmla="*/ 17 h 53"/>
                <a:gd name="T80" fmla="*/ 4 w 43"/>
                <a:gd name="T81" fmla="*/ 16 h 53"/>
                <a:gd name="T82" fmla="*/ 0 w 43"/>
                <a:gd name="T83" fmla="*/ 11 h 53"/>
                <a:gd name="T84" fmla="*/ 0 w 43"/>
                <a:gd name="T85" fmla="*/ 7 h 53"/>
                <a:gd name="T86" fmla="*/ 4 w 43"/>
                <a:gd name="T87" fmla="*/ 7 h 53"/>
                <a:gd name="T88" fmla="*/ 4 w 43"/>
                <a:gd name="T89" fmla="*/ 10 h 53"/>
                <a:gd name="T90" fmla="*/ 8 w 43"/>
                <a:gd name="T91" fmla="*/ 11 h 53"/>
                <a:gd name="T92" fmla="*/ 9 w 43"/>
                <a:gd name="T93" fmla="*/ 7 h 53"/>
                <a:gd name="T94" fmla="*/ 12 w 43"/>
                <a:gd name="T95" fmla="*/ 7 h 53"/>
                <a:gd name="T96" fmla="*/ 14 w 43"/>
                <a:gd name="T97" fmla="*/ 7 h 53"/>
                <a:gd name="T98" fmla="*/ 15 w 43"/>
                <a:gd name="T99" fmla="*/ 5 h 53"/>
                <a:gd name="T100" fmla="*/ 18 w 43"/>
                <a:gd name="T101" fmla="*/ 5 h 53"/>
                <a:gd name="T102" fmla="*/ 20 w 43"/>
                <a:gd name="T103" fmla="*/ 5 h 53"/>
                <a:gd name="T104" fmla="*/ 21 w 43"/>
                <a:gd name="T105" fmla="*/ 1 h 53"/>
                <a:gd name="T106" fmla="*/ 24 w 43"/>
                <a:gd name="T107" fmla="*/ 0 h 53"/>
                <a:gd name="T108" fmla="*/ 24 w 43"/>
                <a:gd name="T109" fmla="*/ 0 h 53"/>
                <a:gd name="T110" fmla="*/ 43 w 43"/>
                <a:gd name="T111" fmla="*/ 47 h 53"/>
                <a:gd name="T112" fmla="*/ 43 w 43"/>
                <a:gd name="T113" fmla="*/ 49 h 53"/>
                <a:gd name="T114" fmla="*/ 41 w 43"/>
                <a:gd name="T115" fmla="*/ 53 h 53"/>
                <a:gd name="T116" fmla="*/ 41 w 43"/>
                <a:gd name="T117" fmla="*/ 53 h 53"/>
                <a:gd name="T118" fmla="*/ 40 w 43"/>
                <a:gd name="T119" fmla="*/ 47 h 53"/>
                <a:gd name="T120" fmla="*/ 41 w 43"/>
                <a:gd name="T121" fmla="*/ 47 h 53"/>
                <a:gd name="T122" fmla="*/ 43 w 43"/>
                <a:gd name="T123" fmla="*/ 47 h 53"/>
                <a:gd name="T124" fmla="*/ 43 w 43"/>
                <a:gd name="T125" fmla="*/ 4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 h="53">
                  <a:moveTo>
                    <a:pt x="24" y="0"/>
                  </a:moveTo>
                  <a:lnTo>
                    <a:pt x="24" y="1"/>
                  </a:lnTo>
                  <a:lnTo>
                    <a:pt x="34" y="10"/>
                  </a:lnTo>
                  <a:lnTo>
                    <a:pt x="36" y="11"/>
                  </a:lnTo>
                  <a:lnTo>
                    <a:pt x="37" y="11"/>
                  </a:lnTo>
                  <a:lnTo>
                    <a:pt x="40" y="13"/>
                  </a:lnTo>
                  <a:lnTo>
                    <a:pt x="41" y="13"/>
                  </a:lnTo>
                  <a:lnTo>
                    <a:pt x="40" y="17"/>
                  </a:lnTo>
                  <a:lnTo>
                    <a:pt x="40" y="21"/>
                  </a:lnTo>
                  <a:lnTo>
                    <a:pt x="37" y="21"/>
                  </a:lnTo>
                  <a:lnTo>
                    <a:pt x="34" y="25"/>
                  </a:lnTo>
                  <a:lnTo>
                    <a:pt x="36" y="27"/>
                  </a:lnTo>
                  <a:lnTo>
                    <a:pt x="36" y="29"/>
                  </a:lnTo>
                  <a:lnTo>
                    <a:pt x="36" y="29"/>
                  </a:lnTo>
                  <a:lnTo>
                    <a:pt x="36" y="33"/>
                  </a:lnTo>
                  <a:lnTo>
                    <a:pt x="36" y="35"/>
                  </a:lnTo>
                  <a:lnTo>
                    <a:pt x="36" y="38"/>
                  </a:lnTo>
                  <a:lnTo>
                    <a:pt x="37" y="39"/>
                  </a:lnTo>
                  <a:lnTo>
                    <a:pt x="37" y="41"/>
                  </a:lnTo>
                  <a:lnTo>
                    <a:pt x="37" y="41"/>
                  </a:lnTo>
                  <a:lnTo>
                    <a:pt x="36" y="41"/>
                  </a:lnTo>
                  <a:lnTo>
                    <a:pt x="36" y="41"/>
                  </a:lnTo>
                  <a:lnTo>
                    <a:pt x="34" y="42"/>
                  </a:lnTo>
                  <a:lnTo>
                    <a:pt x="31" y="42"/>
                  </a:lnTo>
                  <a:lnTo>
                    <a:pt x="25" y="41"/>
                  </a:lnTo>
                  <a:lnTo>
                    <a:pt x="24" y="39"/>
                  </a:lnTo>
                  <a:lnTo>
                    <a:pt x="20" y="41"/>
                  </a:lnTo>
                  <a:lnTo>
                    <a:pt x="20" y="42"/>
                  </a:lnTo>
                  <a:lnTo>
                    <a:pt x="20" y="45"/>
                  </a:lnTo>
                  <a:lnTo>
                    <a:pt x="15" y="45"/>
                  </a:lnTo>
                  <a:lnTo>
                    <a:pt x="14" y="42"/>
                  </a:lnTo>
                  <a:lnTo>
                    <a:pt x="14" y="42"/>
                  </a:lnTo>
                  <a:lnTo>
                    <a:pt x="8" y="41"/>
                  </a:lnTo>
                  <a:lnTo>
                    <a:pt x="4" y="39"/>
                  </a:lnTo>
                  <a:lnTo>
                    <a:pt x="2" y="38"/>
                  </a:lnTo>
                  <a:lnTo>
                    <a:pt x="4" y="35"/>
                  </a:lnTo>
                  <a:lnTo>
                    <a:pt x="6" y="31"/>
                  </a:lnTo>
                  <a:lnTo>
                    <a:pt x="8" y="23"/>
                  </a:lnTo>
                  <a:lnTo>
                    <a:pt x="6" y="21"/>
                  </a:lnTo>
                  <a:lnTo>
                    <a:pt x="6" y="17"/>
                  </a:lnTo>
                  <a:lnTo>
                    <a:pt x="4" y="16"/>
                  </a:lnTo>
                  <a:lnTo>
                    <a:pt x="0" y="11"/>
                  </a:lnTo>
                  <a:lnTo>
                    <a:pt x="0" y="7"/>
                  </a:lnTo>
                  <a:lnTo>
                    <a:pt x="4" y="7"/>
                  </a:lnTo>
                  <a:lnTo>
                    <a:pt x="4" y="10"/>
                  </a:lnTo>
                  <a:lnTo>
                    <a:pt x="8" y="11"/>
                  </a:lnTo>
                  <a:lnTo>
                    <a:pt x="9" y="7"/>
                  </a:lnTo>
                  <a:lnTo>
                    <a:pt x="12" y="7"/>
                  </a:lnTo>
                  <a:lnTo>
                    <a:pt x="14" y="7"/>
                  </a:lnTo>
                  <a:lnTo>
                    <a:pt x="15" y="5"/>
                  </a:lnTo>
                  <a:lnTo>
                    <a:pt x="18" y="5"/>
                  </a:lnTo>
                  <a:lnTo>
                    <a:pt x="20" y="5"/>
                  </a:lnTo>
                  <a:lnTo>
                    <a:pt x="21" y="1"/>
                  </a:lnTo>
                  <a:lnTo>
                    <a:pt x="24" y="0"/>
                  </a:lnTo>
                  <a:lnTo>
                    <a:pt x="24" y="0"/>
                  </a:lnTo>
                  <a:close/>
                  <a:moveTo>
                    <a:pt x="43" y="47"/>
                  </a:moveTo>
                  <a:lnTo>
                    <a:pt x="43" y="49"/>
                  </a:lnTo>
                  <a:lnTo>
                    <a:pt x="41" y="53"/>
                  </a:lnTo>
                  <a:lnTo>
                    <a:pt x="41" y="53"/>
                  </a:lnTo>
                  <a:lnTo>
                    <a:pt x="40" y="47"/>
                  </a:lnTo>
                  <a:lnTo>
                    <a:pt x="41" y="47"/>
                  </a:lnTo>
                  <a:lnTo>
                    <a:pt x="43" y="47"/>
                  </a:lnTo>
                  <a:lnTo>
                    <a:pt x="43" y="47"/>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 name="Freeform 1096">
              <a:extLst>
                <a:ext uri="{FF2B5EF4-FFF2-40B4-BE49-F238E27FC236}">
                  <a16:creationId xmlns:a16="http://schemas.microsoft.com/office/drawing/2014/main" id="{6882E379-A832-4A00-8D8F-A3ED17D3B1CB}"/>
                </a:ext>
              </a:extLst>
            </p:cNvPr>
            <p:cNvSpPr>
              <a:spLocks/>
            </p:cNvSpPr>
            <p:nvPr/>
          </p:nvSpPr>
          <p:spPr bwMode="auto">
            <a:xfrm>
              <a:off x="1322388" y="5106988"/>
              <a:ext cx="3175" cy="3175"/>
            </a:xfrm>
            <a:custGeom>
              <a:avLst/>
              <a:gdLst>
                <a:gd name="T0" fmla="*/ 2 w 2"/>
                <a:gd name="T1" fmla="*/ 2 h 2"/>
                <a:gd name="T2" fmla="*/ 0 w 2"/>
                <a:gd name="T3" fmla="*/ 0 h 2"/>
                <a:gd name="T4" fmla="*/ 2 w 2"/>
                <a:gd name="T5" fmla="*/ 0 h 2"/>
                <a:gd name="T6" fmla="*/ 2 w 2"/>
                <a:gd name="T7" fmla="*/ 2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0" y="0"/>
                  </a:lnTo>
                  <a:lnTo>
                    <a:pt x="2" y="0"/>
                  </a:lnTo>
                  <a:lnTo>
                    <a:pt x="2" y="2"/>
                  </a:lnTo>
                  <a:lnTo>
                    <a:pt x="2"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 name="Freeform 1097">
              <a:extLst>
                <a:ext uri="{FF2B5EF4-FFF2-40B4-BE49-F238E27FC236}">
                  <a16:creationId xmlns:a16="http://schemas.microsoft.com/office/drawing/2014/main" id="{7AA003D8-F513-4094-8C18-933112D51D1A}"/>
                </a:ext>
              </a:extLst>
            </p:cNvPr>
            <p:cNvSpPr>
              <a:spLocks/>
            </p:cNvSpPr>
            <p:nvPr/>
          </p:nvSpPr>
          <p:spPr bwMode="auto">
            <a:xfrm>
              <a:off x="1357313" y="5559426"/>
              <a:ext cx="46038" cy="33338"/>
            </a:xfrm>
            <a:custGeom>
              <a:avLst/>
              <a:gdLst>
                <a:gd name="T0" fmla="*/ 22 w 29"/>
                <a:gd name="T1" fmla="*/ 2 h 21"/>
                <a:gd name="T2" fmla="*/ 22 w 29"/>
                <a:gd name="T3" fmla="*/ 5 h 21"/>
                <a:gd name="T4" fmla="*/ 23 w 29"/>
                <a:gd name="T5" fmla="*/ 5 h 21"/>
                <a:gd name="T6" fmla="*/ 28 w 29"/>
                <a:gd name="T7" fmla="*/ 5 h 21"/>
                <a:gd name="T8" fmla="*/ 28 w 29"/>
                <a:gd name="T9" fmla="*/ 6 h 21"/>
                <a:gd name="T10" fmla="*/ 25 w 29"/>
                <a:gd name="T11" fmla="*/ 9 h 21"/>
                <a:gd name="T12" fmla="*/ 25 w 29"/>
                <a:gd name="T13" fmla="*/ 9 h 21"/>
                <a:gd name="T14" fmla="*/ 29 w 29"/>
                <a:gd name="T15" fmla="*/ 11 h 21"/>
                <a:gd name="T16" fmla="*/ 28 w 29"/>
                <a:gd name="T17" fmla="*/ 15 h 21"/>
                <a:gd name="T18" fmla="*/ 28 w 29"/>
                <a:gd name="T19" fmla="*/ 16 h 21"/>
                <a:gd name="T20" fmla="*/ 22 w 29"/>
                <a:gd name="T21" fmla="*/ 16 h 21"/>
                <a:gd name="T22" fmla="*/ 19 w 29"/>
                <a:gd name="T23" fmla="*/ 15 h 21"/>
                <a:gd name="T24" fmla="*/ 18 w 29"/>
                <a:gd name="T25" fmla="*/ 16 h 21"/>
                <a:gd name="T26" fmla="*/ 13 w 29"/>
                <a:gd name="T27" fmla="*/ 16 h 21"/>
                <a:gd name="T28" fmla="*/ 13 w 29"/>
                <a:gd name="T29" fmla="*/ 16 h 21"/>
                <a:gd name="T30" fmla="*/ 15 w 29"/>
                <a:gd name="T31" fmla="*/ 18 h 21"/>
                <a:gd name="T32" fmla="*/ 13 w 29"/>
                <a:gd name="T33" fmla="*/ 18 h 21"/>
                <a:gd name="T34" fmla="*/ 12 w 29"/>
                <a:gd name="T35" fmla="*/ 21 h 21"/>
                <a:gd name="T36" fmla="*/ 9 w 29"/>
                <a:gd name="T37" fmla="*/ 18 h 21"/>
                <a:gd name="T38" fmla="*/ 6 w 29"/>
                <a:gd name="T39" fmla="*/ 16 h 21"/>
                <a:gd name="T40" fmla="*/ 2 w 29"/>
                <a:gd name="T41" fmla="*/ 12 h 21"/>
                <a:gd name="T42" fmla="*/ 2 w 29"/>
                <a:gd name="T43" fmla="*/ 12 h 21"/>
                <a:gd name="T44" fmla="*/ 0 w 29"/>
                <a:gd name="T45" fmla="*/ 11 h 21"/>
                <a:gd name="T46" fmla="*/ 2 w 29"/>
                <a:gd name="T47" fmla="*/ 9 h 21"/>
                <a:gd name="T48" fmla="*/ 2 w 29"/>
                <a:gd name="T49" fmla="*/ 6 h 21"/>
                <a:gd name="T50" fmla="*/ 3 w 29"/>
                <a:gd name="T51" fmla="*/ 5 h 21"/>
                <a:gd name="T52" fmla="*/ 12 w 29"/>
                <a:gd name="T53" fmla="*/ 5 h 21"/>
                <a:gd name="T54" fmla="*/ 12 w 29"/>
                <a:gd name="T55" fmla="*/ 2 h 21"/>
                <a:gd name="T56" fmla="*/ 12 w 29"/>
                <a:gd name="T57" fmla="*/ 0 h 21"/>
                <a:gd name="T58" fmla="*/ 22 w 29"/>
                <a:gd name="T59" fmla="*/ 2 h 21"/>
                <a:gd name="T60" fmla="*/ 22 w 29"/>
                <a:gd name="T61"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 h="21">
                  <a:moveTo>
                    <a:pt x="22" y="2"/>
                  </a:moveTo>
                  <a:lnTo>
                    <a:pt x="22" y="5"/>
                  </a:lnTo>
                  <a:lnTo>
                    <a:pt x="23" y="5"/>
                  </a:lnTo>
                  <a:lnTo>
                    <a:pt x="28" y="5"/>
                  </a:lnTo>
                  <a:lnTo>
                    <a:pt x="28" y="6"/>
                  </a:lnTo>
                  <a:lnTo>
                    <a:pt x="25" y="9"/>
                  </a:lnTo>
                  <a:lnTo>
                    <a:pt x="25" y="9"/>
                  </a:lnTo>
                  <a:lnTo>
                    <a:pt x="29" y="11"/>
                  </a:lnTo>
                  <a:lnTo>
                    <a:pt x="28" y="15"/>
                  </a:lnTo>
                  <a:lnTo>
                    <a:pt x="28" y="16"/>
                  </a:lnTo>
                  <a:lnTo>
                    <a:pt x="22" y="16"/>
                  </a:lnTo>
                  <a:lnTo>
                    <a:pt x="19" y="15"/>
                  </a:lnTo>
                  <a:lnTo>
                    <a:pt x="18" y="16"/>
                  </a:lnTo>
                  <a:lnTo>
                    <a:pt x="13" y="16"/>
                  </a:lnTo>
                  <a:lnTo>
                    <a:pt x="13" y="16"/>
                  </a:lnTo>
                  <a:lnTo>
                    <a:pt x="15" y="18"/>
                  </a:lnTo>
                  <a:lnTo>
                    <a:pt x="13" y="18"/>
                  </a:lnTo>
                  <a:lnTo>
                    <a:pt x="12" y="21"/>
                  </a:lnTo>
                  <a:lnTo>
                    <a:pt x="9" y="18"/>
                  </a:lnTo>
                  <a:lnTo>
                    <a:pt x="6" y="16"/>
                  </a:lnTo>
                  <a:lnTo>
                    <a:pt x="2" y="12"/>
                  </a:lnTo>
                  <a:lnTo>
                    <a:pt x="2" y="12"/>
                  </a:lnTo>
                  <a:lnTo>
                    <a:pt x="0" y="11"/>
                  </a:lnTo>
                  <a:lnTo>
                    <a:pt x="2" y="9"/>
                  </a:lnTo>
                  <a:lnTo>
                    <a:pt x="2" y="6"/>
                  </a:lnTo>
                  <a:lnTo>
                    <a:pt x="3" y="5"/>
                  </a:lnTo>
                  <a:lnTo>
                    <a:pt x="12" y="5"/>
                  </a:lnTo>
                  <a:lnTo>
                    <a:pt x="12" y="2"/>
                  </a:lnTo>
                  <a:lnTo>
                    <a:pt x="12" y="0"/>
                  </a:lnTo>
                  <a:lnTo>
                    <a:pt x="22" y="2"/>
                  </a:lnTo>
                  <a:lnTo>
                    <a:pt x="22"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 name="Freeform 1098">
              <a:extLst>
                <a:ext uri="{FF2B5EF4-FFF2-40B4-BE49-F238E27FC236}">
                  <a16:creationId xmlns:a16="http://schemas.microsoft.com/office/drawing/2014/main" id="{9356D7B3-9F44-47D6-AD03-3E62B649D8A6}"/>
                </a:ext>
              </a:extLst>
            </p:cNvPr>
            <p:cNvSpPr>
              <a:spLocks noEditPoints="1"/>
            </p:cNvSpPr>
            <p:nvPr/>
          </p:nvSpPr>
          <p:spPr bwMode="auto">
            <a:xfrm>
              <a:off x="1300163" y="5137151"/>
              <a:ext cx="41275" cy="69850"/>
            </a:xfrm>
            <a:custGeom>
              <a:avLst/>
              <a:gdLst>
                <a:gd name="T0" fmla="*/ 20 w 26"/>
                <a:gd name="T1" fmla="*/ 3 h 44"/>
                <a:gd name="T2" fmla="*/ 16 w 26"/>
                <a:gd name="T3" fmla="*/ 5 h 44"/>
                <a:gd name="T4" fmla="*/ 20 w 26"/>
                <a:gd name="T5" fmla="*/ 6 h 44"/>
                <a:gd name="T6" fmla="*/ 20 w 26"/>
                <a:gd name="T7" fmla="*/ 9 h 44"/>
                <a:gd name="T8" fmla="*/ 17 w 26"/>
                <a:gd name="T9" fmla="*/ 11 h 44"/>
                <a:gd name="T10" fmla="*/ 16 w 26"/>
                <a:gd name="T11" fmla="*/ 12 h 44"/>
                <a:gd name="T12" fmla="*/ 16 w 26"/>
                <a:gd name="T13" fmla="*/ 15 h 44"/>
                <a:gd name="T14" fmla="*/ 17 w 26"/>
                <a:gd name="T15" fmla="*/ 18 h 44"/>
                <a:gd name="T16" fmla="*/ 20 w 26"/>
                <a:gd name="T17" fmla="*/ 22 h 44"/>
                <a:gd name="T18" fmla="*/ 20 w 26"/>
                <a:gd name="T19" fmla="*/ 24 h 44"/>
                <a:gd name="T20" fmla="*/ 22 w 26"/>
                <a:gd name="T21" fmla="*/ 28 h 44"/>
                <a:gd name="T22" fmla="*/ 22 w 26"/>
                <a:gd name="T23" fmla="*/ 32 h 44"/>
                <a:gd name="T24" fmla="*/ 23 w 26"/>
                <a:gd name="T25" fmla="*/ 32 h 44"/>
                <a:gd name="T26" fmla="*/ 26 w 26"/>
                <a:gd name="T27" fmla="*/ 37 h 44"/>
                <a:gd name="T28" fmla="*/ 23 w 26"/>
                <a:gd name="T29" fmla="*/ 38 h 44"/>
                <a:gd name="T30" fmla="*/ 22 w 26"/>
                <a:gd name="T31" fmla="*/ 40 h 44"/>
                <a:gd name="T32" fmla="*/ 22 w 26"/>
                <a:gd name="T33" fmla="*/ 43 h 44"/>
                <a:gd name="T34" fmla="*/ 17 w 26"/>
                <a:gd name="T35" fmla="*/ 44 h 44"/>
                <a:gd name="T36" fmla="*/ 16 w 26"/>
                <a:gd name="T37" fmla="*/ 43 h 44"/>
                <a:gd name="T38" fmla="*/ 11 w 26"/>
                <a:gd name="T39" fmla="*/ 43 h 44"/>
                <a:gd name="T40" fmla="*/ 10 w 26"/>
                <a:gd name="T41" fmla="*/ 43 h 44"/>
                <a:gd name="T42" fmla="*/ 4 w 26"/>
                <a:gd name="T43" fmla="*/ 43 h 44"/>
                <a:gd name="T44" fmla="*/ 0 w 26"/>
                <a:gd name="T45" fmla="*/ 43 h 44"/>
                <a:gd name="T46" fmla="*/ 4 w 26"/>
                <a:gd name="T47" fmla="*/ 40 h 44"/>
                <a:gd name="T48" fmla="*/ 4 w 26"/>
                <a:gd name="T49" fmla="*/ 38 h 44"/>
                <a:gd name="T50" fmla="*/ 8 w 26"/>
                <a:gd name="T51" fmla="*/ 38 h 44"/>
                <a:gd name="T52" fmla="*/ 8 w 26"/>
                <a:gd name="T53" fmla="*/ 37 h 44"/>
                <a:gd name="T54" fmla="*/ 4 w 26"/>
                <a:gd name="T55" fmla="*/ 34 h 44"/>
                <a:gd name="T56" fmla="*/ 4 w 26"/>
                <a:gd name="T57" fmla="*/ 34 h 44"/>
                <a:gd name="T58" fmla="*/ 6 w 26"/>
                <a:gd name="T59" fmla="*/ 32 h 44"/>
                <a:gd name="T60" fmla="*/ 8 w 26"/>
                <a:gd name="T61" fmla="*/ 32 h 44"/>
                <a:gd name="T62" fmla="*/ 8 w 26"/>
                <a:gd name="T63" fmla="*/ 28 h 44"/>
                <a:gd name="T64" fmla="*/ 11 w 26"/>
                <a:gd name="T65" fmla="*/ 28 h 44"/>
                <a:gd name="T66" fmla="*/ 11 w 26"/>
                <a:gd name="T67" fmla="*/ 24 h 44"/>
                <a:gd name="T68" fmla="*/ 11 w 26"/>
                <a:gd name="T69" fmla="*/ 22 h 44"/>
                <a:gd name="T70" fmla="*/ 8 w 26"/>
                <a:gd name="T71" fmla="*/ 18 h 44"/>
                <a:gd name="T72" fmla="*/ 10 w 26"/>
                <a:gd name="T73" fmla="*/ 16 h 44"/>
                <a:gd name="T74" fmla="*/ 8 w 26"/>
                <a:gd name="T75" fmla="*/ 15 h 44"/>
                <a:gd name="T76" fmla="*/ 8 w 26"/>
                <a:gd name="T77" fmla="*/ 11 h 44"/>
                <a:gd name="T78" fmla="*/ 10 w 26"/>
                <a:gd name="T79" fmla="*/ 6 h 44"/>
                <a:gd name="T80" fmla="*/ 10 w 26"/>
                <a:gd name="T81" fmla="*/ 5 h 44"/>
                <a:gd name="T82" fmla="*/ 11 w 26"/>
                <a:gd name="T83" fmla="*/ 5 h 44"/>
                <a:gd name="T84" fmla="*/ 14 w 26"/>
                <a:gd name="T85" fmla="*/ 0 h 44"/>
                <a:gd name="T86" fmla="*/ 20 w 26"/>
                <a:gd name="T87" fmla="*/ 3 h 44"/>
                <a:gd name="T88" fmla="*/ 20 w 26"/>
                <a:gd name="T89" fmla="*/ 3 h 44"/>
                <a:gd name="T90" fmla="*/ 4 w 26"/>
                <a:gd name="T91" fmla="*/ 22 h 44"/>
                <a:gd name="T92" fmla="*/ 2 w 26"/>
                <a:gd name="T93" fmla="*/ 21 h 44"/>
                <a:gd name="T94" fmla="*/ 0 w 26"/>
                <a:gd name="T95" fmla="*/ 21 h 44"/>
                <a:gd name="T96" fmla="*/ 0 w 26"/>
                <a:gd name="T97" fmla="*/ 18 h 44"/>
                <a:gd name="T98" fmla="*/ 2 w 26"/>
                <a:gd name="T99" fmla="*/ 16 h 44"/>
                <a:gd name="T100" fmla="*/ 6 w 26"/>
                <a:gd name="T101" fmla="*/ 16 h 44"/>
                <a:gd name="T102" fmla="*/ 6 w 26"/>
                <a:gd name="T103" fmla="*/ 21 h 44"/>
                <a:gd name="T104" fmla="*/ 6 w 26"/>
                <a:gd name="T105" fmla="*/ 22 h 44"/>
                <a:gd name="T106" fmla="*/ 4 w 26"/>
                <a:gd name="T107" fmla="*/ 22 h 44"/>
                <a:gd name="T108" fmla="*/ 4 w 26"/>
                <a:gd name="T109"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 h="44">
                  <a:moveTo>
                    <a:pt x="20" y="3"/>
                  </a:moveTo>
                  <a:lnTo>
                    <a:pt x="16" y="5"/>
                  </a:lnTo>
                  <a:lnTo>
                    <a:pt x="20" y="6"/>
                  </a:lnTo>
                  <a:lnTo>
                    <a:pt x="20" y="9"/>
                  </a:lnTo>
                  <a:lnTo>
                    <a:pt x="17" y="11"/>
                  </a:lnTo>
                  <a:lnTo>
                    <a:pt x="16" y="12"/>
                  </a:lnTo>
                  <a:lnTo>
                    <a:pt x="16" y="15"/>
                  </a:lnTo>
                  <a:lnTo>
                    <a:pt x="17" y="18"/>
                  </a:lnTo>
                  <a:lnTo>
                    <a:pt x="20" y="22"/>
                  </a:lnTo>
                  <a:lnTo>
                    <a:pt x="20" y="24"/>
                  </a:lnTo>
                  <a:lnTo>
                    <a:pt x="22" y="28"/>
                  </a:lnTo>
                  <a:lnTo>
                    <a:pt x="22" y="32"/>
                  </a:lnTo>
                  <a:lnTo>
                    <a:pt x="23" y="32"/>
                  </a:lnTo>
                  <a:lnTo>
                    <a:pt x="26" y="37"/>
                  </a:lnTo>
                  <a:lnTo>
                    <a:pt x="23" y="38"/>
                  </a:lnTo>
                  <a:lnTo>
                    <a:pt x="22" y="40"/>
                  </a:lnTo>
                  <a:lnTo>
                    <a:pt x="22" y="43"/>
                  </a:lnTo>
                  <a:lnTo>
                    <a:pt x="17" y="44"/>
                  </a:lnTo>
                  <a:lnTo>
                    <a:pt x="16" y="43"/>
                  </a:lnTo>
                  <a:lnTo>
                    <a:pt x="11" y="43"/>
                  </a:lnTo>
                  <a:lnTo>
                    <a:pt x="10" y="43"/>
                  </a:lnTo>
                  <a:lnTo>
                    <a:pt x="4" y="43"/>
                  </a:lnTo>
                  <a:lnTo>
                    <a:pt x="0" y="43"/>
                  </a:lnTo>
                  <a:lnTo>
                    <a:pt x="4" y="40"/>
                  </a:lnTo>
                  <a:lnTo>
                    <a:pt x="4" y="38"/>
                  </a:lnTo>
                  <a:lnTo>
                    <a:pt x="8" y="38"/>
                  </a:lnTo>
                  <a:lnTo>
                    <a:pt x="8" y="37"/>
                  </a:lnTo>
                  <a:lnTo>
                    <a:pt x="4" y="34"/>
                  </a:lnTo>
                  <a:lnTo>
                    <a:pt x="4" y="34"/>
                  </a:lnTo>
                  <a:lnTo>
                    <a:pt x="6" y="32"/>
                  </a:lnTo>
                  <a:lnTo>
                    <a:pt x="8" y="32"/>
                  </a:lnTo>
                  <a:lnTo>
                    <a:pt x="8" y="28"/>
                  </a:lnTo>
                  <a:lnTo>
                    <a:pt x="11" y="28"/>
                  </a:lnTo>
                  <a:lnTo>
                    <a:pt x="11" y="24"/>
                  </a:lnTo>
                  <a:lnTo>
                    <a:pt x="11" y="22"/>
                  </a:lnTo>
                  <a:lnTo>
                    <a:pt x="8" y="18"/>
                  </a:lnTo>
                  <a:lnTo>
                    <a:pt x="10" y="16"/>
                  </a:lnTo>
                  <a:lnTo>
                    <a:pt x="8" y="15"/>
                  </a:lnTo>
                  <a:lnTo>
                    <a:pt x="8" y="11"/>
                  </a:lnTo>
                  <a:lnTo>
                    <a:pt x="10" y="6"/>
                  </a:lnTo>
                  <a:lnTo>
                    <a:pt x="10" y="5"/>
                  </a:lnTo>
                  <a:lnTo>
                    <a:pt x="11" y="5"/>
                  </a:lnTo>
                  <a:lnTo>
                    <a:pt x="14" y="0"/>
                  </a:lnTo>
                  <a:lnTo>
                    <a:pt x="20" y="3"/>
                  </a:lnTo>
                  <a:lnTo>
                    <a:pt x="20" y="3"/>
                  </a:lnTo>
                  <a:close/>
                  <a:moveTo>
                    <a:pt x="4" y="22"/>
                  </a:moveTo>
                  <a:lnTo>
                    <a:pt x="2" y="21"/>
                  </a:lnTo>
                  <a:lnTo>
                    <a:pt x="0" y="21"/>
                  </a:lnTo>
                  <a:lnTo>
                    <a:pt x="0" y="18"/>
                  </a:lnTo>
                  <a:lnTo>
                    <a:pt x="2" y="16"/>
                  </a:lnTo>
                  <a:lnTo>
                    <a:pt x="6" y="16"/>
                  </a:lnTo>
                  <a:lnTo>
                    <a:pt x="6" y="21"/>
                  </a:lnTo>
                  <a:lnTo>
                    <a:pt x="6" y="22"/>
                  </a:lnTo>
                  <a:lnTo>
                    <a:pt x="4" y="22"/>
                  </a:lnTo>
                  <a:lnTo>
                    <a:pt x="4" y="2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8" name="Freeform 1099">
              <a:extLst>
                <a:ext uri="{FF2B5EF4-FFF2-40B4-BE49-F238E27FC236}">
                  <a16:creationId xmlns:a16="http://schemas.microsoft.com/office/drawing/2014/main" id="{3FE8957D-1269-47CF-A467-0BF2300ECBA7}"/>
                </a:ext>
              </a:extLst>
            </p:cNvPr>
            <p:cNvSpPr>
              <a:spLocks/>
            </p:cNvSpPr>
            <p:nvPr/>
          </p:nvSpPr>
          <p:spPr bwMode="auto">
            <a:xfrm>
              <a:off x="1552576" y="5245101"/>
              <a:ext cx="39688" cy="15875"/>
            </a:xfrm>
            <a:custGeom>
              <a:avLst/>
              <a:gdLst>
                <a:gd name="T0" fmla="*/ 23 w 25"/>
                <a:gd name="T1" fmla="*/ 2 h 10"/>
                <a:gd name="T2" fmla="*/ 23 w 25"/>
                <a:gd name="T3" fmla="*/ 2 h 10"/>
                <a:gd name="T4" fmla="*/ 25 w 25"/>
                <a:gd name="T5" fmla="*/ 4 h 10"/>
                <a:gd name="T6" fmla="*/ 23 w 25"/>
                <a:gd name="T7" fmla="*/ 6 h 10"/>
                <a:gd name="T8" fmla="*/ 22 w 25"/>
                <a:gd name="T9" fmla="*/ 4 h 10"/>
                <a:gd name="T10" fmla="*/ 19 w 25"/>
                <a:gd name="T11" fmla="*/ 6 h 10"/>
                <a:gd name="T12" fmla="*/ 15 w 25"/>
                <a:gd name="T13" fmla="*/ 10 h 10"/>
                <a:gd name="T14" fmla="*/ 12 w 25"/>
                <a:gd name="T15" fmla="*/ 8 h 10"/>
                <a:gd name="T16" fmla="*/ 12 w 25"/>
                <a:gd name="T17" fmla="*/ 10 h 10"/>
                <a:gd name="T18" fmla="*/ 7 w 25"/>
                <a:gd name="T19" fmla="*/ 10 h 10"/>
                <a:gd name="T20" fmla="*/ 7 w 25"/>
                <a:gd name="T21" fmla="*/ 8 h 10"/>
                <a:gd name="T22" fmla="*/ 6 w 25"/>
                <a:gd name="T23" fmla="*/ 4 h 10"/>
                <a:gd name="T24" fmla="*/ 0 w 25"/>
                <a:gd name="T25" fmla="*/ 2 h 10"/>
                <a:gd name="T26" fmla="*/ 1 w 25"/>
                <a:gd name="T27" fmla="*/ 2 h 10"/>
                <a:gd name="T28" fmla="*/ 6 w 25"/>
                <a:gd name="T29" fmla="*/ 2 h 10"/>
                <a:gd name="T30" fmla="*/ 9 w 25"/>
                <a:gd name="T31" fmla="*/ 0 h 10"/>
                <a:gd name="T32" fmla="*/ 13 w 25"/>
                <a:gd name="T33" fmla="*/ 2 h 10"/>
                <a:gd name="T34" fmla="*/ 18 w 25"/>
                <a:gd name="T35" fmla="*/ 0 h 10"/>
                <a:gd name="T36" fmla="*/ 19 w 25"/>
                <a:gd name="T37" fmla="*/ 0 h 10"/>
                <a:gd name="T38" fmla="*/ 19 w 25"/>
                <a:gd name="T39" fmla="*/ 0 h 10"/>
                <a:gd name="T40" fmla="*/ 23 w 25"/>
                <a:gd name="T41" fmla="*/ 2 h 10"/>
                <a:gd name="T42" fmla="*/ 23 w 25"/>
                <a:gd name="T43"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10">
                  <a:moveTo>
                    <a:pt x="23" y="2"/>
                  </a:moveTo>
                  <a:lnTo>
                    <a:pt x="23" y="2"/>
                  </a:lnTo>
                  <a:lnTo>
                    <a:pt x="25" y="4"/>
                  </a:lnTo>
                  <a:lnTo>
                    <a:pt x="23" y="6"/>
                  </a:lnTo>
                  <a:lnTo>
                    <a:pt x="22" y="4"/>
                  </a:lnTo>
                  <a:lnTo>
                    <a:pt x="19" y="6"/>
                  </a:lnTo>
                  <a:lnTo>
                    <a:pt x="15" y="10"/>
                  </a:lnTo>
                  <a:lnTo>
                    <a:pt x="12" y="8"/>
                  </a:lnTo>
                  <a:lnTo>
                    <a:pt x="12" y="10"/>
                  </a:lnTo>
                  <a:lnTo>
                    <a:pt x="7" y="10"/>
                  </a:lnTo>
                  <a:lnTo>
                    <a:pt x="7" y="8"/>
                  </a:lnTo>
                  <a:lnTo>
                    <a:pt x="6" y="4"/>
                  </a:lnTo>
                  <a:lnTo>
                    <a:pt x="0" y="2"/>
                  </a:lnTo>
                  <a:lnTo>
                    <a:pt x="1" y="2"/>
                  </a:lnTo>
                  <a:lnTo>
                    <a:pt x="6" y="2"/>
                  </a:lnTo>
                  <a:lnTo>
                    <a:pt x="9" y="0"/>
                  </a:lnTo>
                  <a:lnTo>
                    <a:pt x="13" y="2"/>
                  </a:lnTo>
                  <a:lnTo>
                    <a:pt x="18" y="0"/>
                  </a:lnTo>
                  <a:lnTo>
                    <a:pt x="19" y="0"/>
                  </a:lnTo>
                  <a:lnTo>
                    <a:pt x="19" y="0"/>
                  </a:lnTo>
                  <a:lnTo>
                    <a:pt x="23" y="2"/>
                  </a:lnTo>
                  <a:lnTo>
                    <a:pt x="23"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9" name="Freeform 1100">
              <a:extLst>
                <a:ext uri="{FF2B5EF4-FFF2-40B4-BE49-F238E27FC236}">
                  <a16:creationId xmlns:a16="http://schemas.microsoft.com/office/drawing/2014/main" id="{CA926FE5-599C-4CD3-B10A-9BC24FF58430}"/>
                </a:ext>
              </a:extLst>
            </p:cNvPr>
            <p:cNvSpPr>
              <a:spLocks/>
            </p:cNvSpPr>
            <p:nvPr/>
          </p:nvSpPr>
          <p:spPr bwMode="auto">
            <a:xfrm>
              <a:off x="1262063" y="5497513"/>
              <a:ext cx="34925" cy="34925"/>
            </a:xfrm>
            <a:custGeom>
              <a:avLst/>
              <a:gdLst>
                <a:gd name="T0" fmla="*/ 22 w 22"/>
                <a:gd name="T1" fmla="*/ 22 h 22"/>
                <a:gd name="T2" fmla="*/ 19 w 22"/>
                <a:gd name="T3" fmla="*/ 22 h 22"/>
                <a:gd name="T4" fmla="*/ 18 w 22"/>
                <a:gd name="T5" fmla="*/ 22 h 22"/>
                <a:gd name="T6" fmla="*/ 12 w 22"/>
                <a:gd name="T7" fmla="*/ 22 h 22"/>
                <a:gd name="T8" fmla="*/ 8 w 22"/>
                <a:gd name="T9" fmla="*/ 22 h 22"/>
                <a:gd name="T10" fmla="*/ 6 w 22"/>
                <a:gd name="T11" fmla="*/ 22 h 22"/>
                <a:gd name="T12" fmla="*/ 0 w 22"/>
                <a:gd name="T13" fmla="*/ 19 h 22"/>
                <a:gd name="T14" fmla="*/ 2 w 22"/>
                <a:gd name="T15" fmla="*/ 19 h 22"/>
                <a:gd name="T16" fmla="*/ 2 w 22"/>
                <a:gd name="T17" fmla="*/ 18 h 22"/>
                <a:gd name="T18" fmla="*/ 0 w 22"/>
                <a:gd name="T19" fmla="*/ 13 h 22"/>
                <a:gd name="T20" fmla="*/ 2 w 22"/>
                <a:gd name="T21" fmla="*/ 10 h 22"/>
                <a:gd name="T22" fmla="*/ 4 w 22"/>
                <a:gd name="T23" fmla="*/ 10 h 22"/>
                <a:gd name="T24" fmla="*/ 2 w 22"/>
                <a:gd name="T25" fmla="*/ 4 h 22"/>
                <a:gd name="T26" fmla="*/ 2 w 22"/>
                <a:gd name="T27" fmla="*/ 0 h 22"/>
                <a:gd name="T28" fmla="*/ 2 w 22"/>
                <a:gd name="T29" fmla="*/ 0 h 22"/>
                <a:gd name="T30" fmla="*/ 12 w 22"/>
                <a:gd name="T31" fmla="*/ 2 h 22"/>
                <a:gd name="T32" fmla="*/ 16 w 22"/>
                <a:gd name="T33" fmla="*/ 2 h 22"/>
                <a:gd name="T34" fmla="*/ 16 w 22"/>
                <a:gd name="T35" fmla="*/ 4 h 22"/>
                <a:gd name="T36" fmla="*/ 18 w 22"/>
                <a:gd name="T37" fmla="*/ 6 h 22"/>
                <a:gd name="T38" fmla="*/ 18 w 22"/>
                <a:gd name="T39" fmla="*/ 7 h 22"/>
                <a:gd name="T40" fmla="*/ 18 w 22"/>
                <a:gd name="T41" fmla="*/ 7 h 22"/>
                <a:gd name="T42" fmla="*/ 18 w 22"/>
                <a:gd name="T43" fmla="*/ 12 h 22"/>
                <a:gd name="T44" fmla="*/ 18 w 22"/>
                <a:gd name="T45" fmla="*/ 16 h 22"/>
                <a:gd name="T46" fmla="*/ 18 w 22"/>
                <a:gd name="T47" fmla="*/ 18 h 22"/>
                <a:gd name="T48" fmla="*/ 19 w 22"/>
                <a:gd name="T49" fmla="*/ 19 h 22"/>
                <a:gd name="T50" fmla="*/ 22 w 22"/>
                <a:gd name="T51" fmla="*/ 22 h 22"/>
                <a:gd name="T52" fmla="*/ 22 w 22"/>
                <a:gd name="T5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22">
                  <a:moveTo>
                    <a:pt x="22" y="22"/>
                  </a:moveTo>
                  <a:lnTo>
                    <a:pt x="19" y="22"/>
                  </a:lnTo>
                  <a:lnTo>
                    <a:pt x="18" y="22"/>
                  </a:lnTo>
                  <a:lnTo>
                    <a:pt x="12" y="22"/>
                  </a:lnTo>
                  <a:lnTo>
                    <a:pt x="8" y="22"/>
                  </a:lnTo>
                  <a:lnTo>
                    <a:pt x="6" y="22"/>
                  </a:lnTo>
                  <a:lnTo>
                    <a:pt x="0" y="19"/>
                  </a:lnTo>
                  <a:lnTo>
                    <a:pt x="2" y="19"/>
                  </a:lnTo>
                  <a:lnTo>
                    <a:pt x="2" y="18"/>
                  </a:lnTo>
                  <a:lnTo>
                    <a:pt x="0" y="13"/>
                  </a:lnTo>
                  <a:lnTo>
                    <a:pt x="2" y="10"/>
                  </a:lnTo>
                  <a:lnTo>
                    <a:pt x="4" y="10"/>
                  </a:lnTo>
                  <a:lnTo>
                    <a:pt x="2" y="4"/>
                  </a:lnTo>
                  <a:lnTo>
                    <a:pt x="2" y="0"/>
                  </a:lnTo>
                  <a:lnTo>
                    <a:pt x="2" y="0"/>
                  </a:lnTo>
                  <a:lnTo>
                    <a:pt x="12" y="2"/>
                  </a:lnTo>
                  <a:lnTo>
                    <a:pt x="16" y="2"/>
                  </a:lnTo>
                  <a:lnTo>
                    <a:pt x="16" y="4"/>
                  </a:lnTo>
                  <a:lnTo>
                    <a:pt x="18" y="6"/>
                  </a:lnTo>
                  <a:lnTo>
                    <a:pt x="18" y="7"/>
                  </a:lnTo>
                  <a:lnTo>
                    <a:pt x="18" y="7"/>
                  </a:lnTo>
                  <a:lnTo>
                    <a:pt x="18" y="12"/>
                  </a:lnTo>
                  <a:lnTo>
                    <a:pt x="18" y="16"/>
                  </a:lnTo>
                  <a:lnTo>
                    <a:pt x="18" y="18"/>
                  </a:lnTo>
                  <a:lnTo>
                    <a:pt x="19" y="19"/>
                  </a:lnTo>
                  <a:lnTo>
                    <a:pt x="22" y="22"/>
                  </a:lnTo>
                  <a:lnTo>
                    <a:pt x="22" y="2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0" name="Rectangle 1101">
              <a:extLst>
                <a:ext uri="{FF2B5EF4-FFF2-40B4-BE49-F238E27FC236}">
                  <a16:creationId xmlns:a16="http://schemas.microsoft.com/office/drawing/2014/main" id="{B332F272-2738-4DF3-A732-B8B522358922}"/>
                </a:ext>
              </a:extLst>
            </p:cNvPr>
            <p:cNvSpPr>
              <a:spLocks noChangeArrowheads="1"/>
            </p:cNvSpPr>
            <p:nvPr/>
          </p:nvSpPr>
          <p:spPr bwMode="auto">
            <a:xfrm>
              <a:off x="1274763" y="5314951"/>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1" name="Freeform 1102">
              <a:extLst>
                <a:ext uri="{FF2B5EF4-FFF2-40B4-BE49-F238E27FC236}">
                  <a16:creationId xmlns:a16="http://schemas.microsoft.com/office/drawing/2014/main" id="{FE839F2D-942F-4D0D-AE96-6DA570C4BFF9}"/>
                </a:ext>
              </a:extLst>
            </p:cNvPr>
            <p:cNvSpPr>
              <a:spLocks/>
            </p:cNvSpPr>
            <p:nvPr/>
          </p:nvSpPr>
          <p:spPr bwMode="auto">
            <a:xfrm>
              <a:off x="1176338" y="5459413"/>
              <a:ext cx="50800" cy="44450"/>
            </a:xfrm>
            <a:custGeom>
              <a:avLst/>
              <a:gdLst>
                <a:gd name="T0" fmla="*/ 19 w 32"/>
                <a:gd name="T1" fmla="*/ 4 h 28"/>
                <a:gd name="T2" fmla="*/ 20 w 32"/>
                <a:gd name="T3" fmla="*/ 8 h 28"/>
                <a:gd name="T4" fmla="*/ 22 w 32"/>
                <a:gd name="T5" fmla="*/ 8 h 28"/>
                <a:gd name="T6" fmla="*/ 25 w 32"/>
                <a:gd name="T7" fmla="*/ 11 h 28"/>
                <a:gd name="T8" fmla="*/ 28 w 32"/>
                <a:gd name="T9" fmla="*/ 8 h 28"/>
                <a:gd name="T10" fmla="*/ 31 w 32"/>
                <a:gd name="T11" fmla="*/ 12 h 28"/>
                <a:gd name="T12" fmla="*/ 31 w 32"/>
                <a:gd name="T13" fmla="*/ 15 h 28"/>
                <a:gd name="T14" fmla="*/ 31 w 32"/>
                <a:gd name="T15" fmla="*/ 18 h 28"/>
                <a:gd name="T16" fmla="*/ 32 w 32"/>
                <a:gd name="T17" fmla="*/ 20 h 28"/>
                <a:gd name="T18" fmla="*/ 31 w 32"/>
                <a:gd name="T19" fmla="*/ 20 h 28"/>
                <a:gd name="T20" fmla="*/ 32 w 32"/>
                <a:gd name="T21" fmla="*/ 22 h 28"/>
                <a:gd name="T22" fmla="*/ 32 w 32"/>
                <a:gd name="T23" fmla="*/ 24 h 28"/>
                <a:gd name="T24" fmla="*/ 32 w 32"/>
                <a:gd name="T25" fmla="*/ 26 h 28"/>
                <a:gd name="T26" fmla="*/ 31 w 32"/>
                <a:gd name="T27" fmla="*/ 28 h 28"/>
                <a:gd name="T28" fmla="*/ 31 w 32"/>
                <a:gd name="T29" fmla="*/ 28 h 28"/>
                <a:gd name="T30" fmla="*/ 26 w 32"/>
                <a:gd name="T31" fmla="*/ 28 h 28"/>
                <a:gd name="T32" fmla="*/ 25 w 32"/>
                <a:gd name="T33" fmla="*/ 26 h 28"/>
                <a:gd name="T34" fmla="*/ 25 w 32"/>
                <a:gd name="T35" fmla="*/ 24 h 28"/>
                <a:gd name="T36" fmla="*/ 22 w 32"/>
                <a:gd name="T37" fmla="*/ 22 h 28"/>
                <a:gd name="T38" fmla="*/ 20 w 32"/>
                <a:gd name="T39" fmla="*/ 20 h 28"/>
                <a:gd name="T40" fmla="*/ 20 w 32"/>
                <a:gd name="T41" fmla="*/ 18 h 28"/>
                <a:gd name="T42" fmla="*/ 19 w 32"/>
                <a:gd name="T43" fmla="*/ 14 h 28"/>
                <a:gd name="T44" fmla="*/ 15 w 32"/>
                <a:gd name="T45" fmla="*/ 14 h 28"/>
                <a:gd name="T46" fmla="*/ 13 w 32"/>
                <a:gd name="T47" fmla="*/ 12 h 28"/>
                <a:gd name="T48" fmla="*/ 10 w 32"/>
                <a:gd name="T49" fmla="*/ 14 h 28"/>
                <a:gd name="T50" fmla="*/ 9 w 32"/>
                <a:gd name="T51" fmla="*/ 14 h 28"/>
                <a:gd name="T52" fmla="*/ 6 w 32"/>
                <a:gd name="T53" fmla="*/ 11 h 28"/>
                <a:gd name="T54" fmla="*/ 4 w 32"/>
                <a:gd name="T55" fmla="*/ 8 h 28"/>
                <a:gd name="T56" fmla="*/ 0 w 32"/>
                <a:gd name="T57" fmla="*/ 4 h 28"/>
                <a:gd name="T58" fmla="*/ 3 w 32"/>
                <a:gd name="T59" fmla="*/ 2 h 28"/>
                <a:gd name="T60" fmla="*/ 6 w 32"/>
                <a:gd name="T61" fmla="*/ 4 h 28"/>
                <a:gd name="T62" fmla="*/ 6 w 32"/>
                <a:gd name="T63" fmla="*/ 0 h 28"/>
                <a:gd name="T64" fmla="*/ 10 w 32"/>
                <a:gd name="T65" fmla="*/ 0 h 28"/>
                <a:gd name="T66" fmla="*/ 13 w 32"/>
                <a:gd name="T67" fmla="*/ 4 h 28"/>
                <a:gd name="T68" fmla="*/ 19 w 32"/>
                <a:gd name="T69" fmla="*/ 4 h 28"/>
                <a:gd name="T70" fmla="*/ 19 w 32"/>
                <a:gd name="T71"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 h="28">
                  <a:moveTo>
                    <a:pt x="19" y="4"/>
                  </a:moveTo>
                  <a:lnTo>
                    <a:pt x="20" y="8"/>
                  </a:lnTo>
                  <a:lnTo>
                    <a:pt x="22" y="8"/>
                  </a:lnTo>
                  <a:lnTo>
                    <a:pt x="25" y="11"/>
                  </a:lnTo>
                  <a:lnTo>
                    <a:pt x="28" y="8"/>
                  </a:lnTo>
                  <a:lnTo>
                    <a:pt x="31" y="12"/>
                  </a:lnTo>
                  <a:lnTo>
                    <a:pt x="31" y="15"/>
                  </a:lnTo>
                  <a:lnTo>
                    <a:pt x="31" y="18"/>
                  </a:lnTo>
                  <a:lnTo>
                    <a:pt x="32" y="20"/>
                  </a:lnTo>
                  <a:lnTo>
                    <a:pt x="31" y="20"/>
                  </a:lnTo>
                  <a:lnTo>
                    <a:pt x="32" y="22"/>
                  </a:lnTo>
                  <a:lnTo>
                    <a:pt x="32" y="24"/>
                  </a:lnTo>
                  <a:lnTo>
                    <a:pt x="32" y="26"/>
                  </a:lnTo>
                  <a:lnTo>
                    <a:pt x="31" y="28"/>
                  </a:lnTo>
                  <a:lnTo>
                    <a:pt x="31" y="28"/>
                  </a:lnTo>
                  <a:lnTo>
                    <a:pt x="26" y="28"/>
                  </a:lnTo>
                  <a:lnTo>
                    <a:pt x="25" y="26"/>
                  </a:lnTo>
                  <a:lnTo>
                    <a:pt x="25" y="24"/>
                  </a:lnTo>
                  <a:lnTo>
                    <a:pt x="22" y="22"/>
                  </a:lnTo>
                  <a:lnTo>
                    <a:pt x="20" y="20"/>
                  </a:lnTo>
                  <a:lnTo>
                    <a:pt x="20" y="18"/>
                  </a:lnTo>
                  <a:lnTo>
                    <a:pt x="19" y="14"/>
                  </a:lnTo>
                  <a:lnTo>
                    <a:pt x="15" y="14"/>
                  </a:lnTo>
                  <a:lnTo>
                    <a:pt x="13" y="12"/>
                  </a:lnTo>
                  <a:lnTo>
                    <a:pt x="10" y="14"/>
                  </a:lnTo>
                  <a:lnTo>
                    <a:pt x="9" y="14"/>
                  </a:lnTo>
                  <a:lnTo>
                    <a:pt x="6" y="11"/>
                  </a:lnTo>
                  <a:lnTo>
                    <a:pt x="4" y="8"/>
                  </a:lnTo>
                  <a:lnTo>
                    <a:pt x="0" y="4"/>
                  </a:lnTo>
                  <a:lnTo>
                    <a:pt x="3" y="2"/>
                  </a:lnTo>
                  <a:lnTo>
                    <a:pt x="6" y="4"/>
                  </a:lnTo>
                  <a:lnTo>
                    <a:pt x="6" y="0"/>
                  </a:lnTo>
                  <a:lnTo>
                    <a:pt x="10" y="0"/>
                  </a:lnTo>
                  <a:lnTo>
                    <a:pt x="13" y="4"/>
                  </a:lnTo>
                  <a:lnTo>
                    <a:pt x="19" y="4"/>
                  </a:lnTo>
                  <a:lnTo>
                    <a:pt x="19" y="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2" name="Freeform 1103">
              <a:extLst>
                <a:ext uri="{FF2B5EF4-FFF2-40B4-BE49-F238E27FC236}">
                  <a16:creationId xmlns:a16="http://schemas.microsoft.com/office/drawing/2014/main" id="{34A0D1BC-44CA-4BEF-8514-F3FE9F10E523}"/>
                </a:ext>
              </a:extLst>
            </p:cNvPr>
            <p:cNvSpPr>
              <a:spLocks/>
            </p:cNvSpPr>
            <p:nvPr/>
          </p:nvSpPr>
          <p:spPr bwMode="auto">
            <a:xfrm>
              <a:off x="981076" y="5213351"/>
              <a:ext cx="0" cy="3175"/>
            </a:xfrm>
            <a:custGeom>
              <a:avLst/>
              <a:gdLst>
                <a:gd name="T0" fmla="*/ 2 h 2"/>
                <a:gd name="T1" fmla="*/ 0 h 2"/>
                <a:gd name="T2" fmla="*/ 2 h 2"/>
                <a:gd name="T3" fmla="*/ 2 h 2"/>
                <a:gd name="T4" fmla="*/ 0 h 2"/>
                <a:gd name="T5" fmla="*/ 0 h 2"/>
                <a:gd name="T6" fmla="*/ 2 h 2"/>
                <a:gd name="T7" fmla="*/ 2 h 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2">
                  <a:moveTo>
                    <a:pt x="0" y="2"/>
                  </a:moveTo>
                  <a:lnTo>
                    <a:pt x="0" y="0"/>
                  </a:lnTo>
                  <a:lnTo>
                    <a:pt x="0" y="2"/>
                  </a:lnTo>
                  <a:lnTo>
                    <a:pt x="0" y="2"/>
                  </a:lnTo>
                  <a:lnTo>
                    <a:pt x="0" y="0"/>
                  </a:lnTo>
                  <a:lnTo>
                    <a:pt x="0" y="0"/>
                  </a:lnTo>
                  <a:lnTo>
                    <a:pt x="0" y="2"/>
                  </a:lnTo>
                  <a:lnTo>
                    <a:pt x="0"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3" name="Freeform 1104">
              <a:extLst>
                <a:ext uri="{FF2B5EF4-FFF2-40B4-BE49-F238E27FC236}">
                  <a16:creationId xmlns:a16="http://schemas.microsoft.com/office/drawing/2014/main" id="{4E3337C7-9328-4D7E-A776-7B54EDB4DA7B}"/>
                </a:ext>
              </a:extLst>
            </p:cNvPr>
            <p:cNvSpPr>
              <a:spLocks/>
            </p:cNvSpPr>
            <p:nvPr/>
          </p:nvSpPr>
          <p:spPr bwMode="auto">
            <a:xfrm>
              <a:off x="1166813" y="5443538"/>
              <a:ext cx="14288" cy="7938"/>
            </a:xfrm>
            <a:custGeom>
              <a:avLst/>
              <a:gdLst>
                <a:gd name="T0" fmla="*/ 0 w 9"/>
                <a:gd name="T1" fmla="*/ 2 h 5"/>
                <a:gd name="T2" fmla="*/ 3 w 9"/>
                <a:gd name="T3" fmla="*/ 0 h 5"/>
                <a:gd name="T4" fmla="*/ 6 w 9"/>
                <a:gd name="T5" fmla="*/ 2 h 5"/>
                <a:gd name="T6" fmla="*/ 9 w 9"/>
                <a:gd name="T7" fmla="*/ 2 h 5"/>
                <a:gd name="T8" fmla="*/ 9 w 9"/>
                <a:gd name="T9" fmla="*/ 5 h 5"/>
                <a:gd name="T10" fmla="*/ 5 w 9"/>
                <a:gd name="T11" fmla="*/ 2 h 5"/>
                <a:gd name="T12" fmla="*/ 5 w 9"/>
                <a:gd name="T13" fmla="*/ 5 h 5"/>
                <a:gd name="T14" fmla="*/ 0 w 9"/>
                <a:gd name="T15" fmla="*/ 2 h 5"/>
                <a:gd name="T16" fmla="*/ 0 w 9"/>
                <a:gd name="T1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5">
                  <a:moveTo>
                    <a:pt x="0" y="2"/>
                  </a:moveTo>
                  <a:lnTo>
                    <a:pt x="3" y="0"/>
                  </a:lnTo>
                  <a:lnTo>
                    <a:pt x="6" y="2"/>
                  </a:lnTo>
                  <a:lnTo>
                    <a:pt x="9" y="2"/>
                  </a:lnTo>
                  <a:lnTo>
                    <a:pt x="9" y="5"/>
                  </a:lnTo>
                  <a:lnTo>
                    <a:pt x="5" y="2"/>
                  </a:lnTo>
                  <a:lnTo>
                    <a:pt x="5" y="5"/>
                  </a:lnTo>
                  <a:lnTo>
                    <a:pt x="0" y="2"/>
                  </a:lnTo>
                  <a:lnTo>
                    <a:pt x="0"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4" name="Freeform 1105">
              <a:extLst>
                <a:ext uri="{FF2B5EF4-FFF2-40B4-BE49-F238E27FC236}">
                  <a16:creationId xmlns:a16="http://schemas.microsoft.com/office/drawing/2014/main" id="{08D883D1-9EAF-44F4-9917-F174F7C664D3}"/>
                </a:ext>
              </a:extLst>
            </p:cNvPr>
            <p:cNvSpPr>
              <a:spLocks/>
            </p:cNvSpPr>
            <p:nvPr/>
          </p:nvSpPr>
          <p:spPr bwMode="auto">
            <a:xfrm>
              <a:off x="1166813" y="5451476"/>
              <a:ext cx="19050" cy="14288"/>
            </a:xfrm>
            <a:custGeom>
              <a:avLst/>
              <a:gdLst>
                <a:gd name="T0" fmla="*/ 12 w 12"/>
                <a:gd name="T1" fmla="*/ 5 h 9"/>
                <a:gd name="T2" fmla="*/ 12 w 12"/>
                <a:gd name="T3" fmla="*/ 9 h 9"/>
                <a:gd name="T4" fmla="*/ 9 w 12"/>
                <a:gd name="T5" fmla="*/ 7 h 9"/>
                <a:gd name="T6" fmla="*/ 6 w 12"/>
                <a:gd name="T7" fmla="*/ 9 h 9"/>
                <a:gd name="T8" fmla="*/ 5 w 12"/>
                <a:gd name="T9" fmla="*/ 7 h 9"/>
                <a:gd name="T10" fmla="*/ 6 w 12"/>
                <a:gd name="T11" fmla="*/ 5 h 9"/>
                <a:gd name="T12" fmla="*/ 3 w 12"/>
                <a:gd name="T13" fmla="*/ 3 h 9"/>
                <a:gd name="T14" fmla="*/ 0 w 12"/>
                <a:gd name="T15" fmla="*/ 0 h 9"/>
                <a:gd name="T16" fmla="*/ 3 w 12"/>
                <a:gd name="T17" fmla="*/ 1 h 9"/>
                <a:gd name="T18" fmla="*/ 5 w 12"/>
                <a:gd name="T19" fmla="*/ 1 h 9"/>
                <a:gd name="T20" fmla="*/ 6 w 12"/>
                <a:gd name="T21" fmla="*/ 1 h 9"/>
                <a:gd name="T22" fmla="*/ 12 w 12"/>
                <a:gd name="T23" fmla="*/ 5 h 9"/>
                <a:gd name="T24" fmla="*/ 12 w 12"/>
                <a:gd name="T2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9">
                  <a:moveTo>
                    <a:pt x="12" y="5"/>
                  </a:moveTo>
                  <a:lnTo>
                    <a:pt x="12" y="9"/>
                  </a:lnTo>
                  <a:lnTo>
                    <a:pt x="9" y="7"/>
                  </a:lnTo>
                  <a:lnTo>
                    <a:pt x="6" y="9"/>
                  </a:lnTo>
                  <a:lnTo>
                    <a:pt x="5" y="7"/>
                  </a:lnTo>
                  <a:lnTo>
                    <a:pt x="6" y="5"/>
                  </a:lnTo>
                  <a:lnTo>
                    <a:pt x="3" y="3"/>
                  </a:lnTo>
                  <a:lnTo>
                    <a:pt x="0" y="0"/>
                  </a:lnTo>
                  <a:lnTo>
                    <a:pt x="3" y="1"/>
                  </a:lnTo>
                  <a:lnTo>
                    <a:pt x="5" y="1"/>
                  </a:lnTo>
                  <a:lnTo>
                    <a:pt x="6" y="1"/>
                  </a:lnTo>
                  <a:lnTo>
                    <a:pt x="12" y="5"/>
                  </a:lnTo>
                  <a:lnTo>
                    <a:pt x="12" y="5"/>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5" name="Freeform 1106">
              <a:extLst>
                <a:ext uri="{FF2B5EF4-FFF2-40B4-BE49-F238E27FC236}">
                  <a16:creationId xmlns:a16="http://schemas.microsoft.com/office/drawing/2014/main" id="{986FFD58-E36D-4BCE-93AE-4698A07CB4B0}"/>
                </a:ext>
              </a:extLst>
            </p:cNvPr>
            <p:cNvSpPr>
              <a:spLocks/>
            </p:cNvSpPr>
            <p:nvPr/>
          </p:nvSpPr>
          <p:spPr bwMode="auto">
            <a:xfrm>
              <a:off x="1360488" y="5559426"/>
              <a:ext cx="15875" cy="7938"/>
            </a:xfrm>
            <a:custGeom>
              <a:avLst/>
              <a:gdLst>
                <a:gd name="T0" fmla="*/ 10 w 10"/>
                <a:gd name="T1" fmla="*/ 2 h 5"/>
                <a:gd name="T2" fmla="*/ 10 w 10"/>
                <a:gd name="T3" fmla="*/ 5 h 5"/>
                <a:gd name="T4" fmla="*/ 1 w 10"/>
                <a:gd name="T5" fmla="*/ 5 h 5"/>
                <a:gd name="T6" fmla="*/ 0 w 10"/>
                <a:gd name="T7" fmla="*/ 5 h 5"/>
                <a:gd name="T8" fmla="*/ 1 w 10"/>
                <a:gd name="T9" fmla="*/ 2 h 5"/>
                <a:gd name="T10" fmla="*/ 1 w 10"/>
                <a:gd name="T11" fmla="*/ 0 h 5"/>
                <a:gd name="T12" fmla="*/ 4 w 10"/>
                <a:gd name="T13" fmla="*/ 0 h 5"/>
                <a:gd name="T14" fmla="*/ 10 w 10"/>
                <a:gd name="T15" fmla="*/ 2 h 5"/>
                <a:gd name="T16" fmla="*/ 10 w 10"/>
                <a:gd name="T1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5">
                  <a:moveTo>
                    <a:pt x="10" y="2"/>
                  </a:moveTo>
                  <a:lnTo>
                    <a:pt x="10" y="5"/>
                  </a:lnTo>
                  <a:lnTo>
                    <a:pt x="1" y="5"/>
                  </a:lnTo>
                  <a:lnTo>
                    <a:pt x="0" y="5"/>
                  </a:lnTo>
                  <a:lnTo>
                    <a:pt x="1" y="2"/>
                  </a:lnTo>
                  <a:lnTo>
                    <a:pt x="1" y="0"/>
                  </a:lnTo>
                  <a:lnTo>
                    <a:pt x="4" y="0"/>
                  </a:lnTo>
                  <a:lnTo>
                    <a:pt x="10" y="2"/>
                  </a:lnTo>
                  <a:lnTo>
                    <a:pt x="10"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6" name="Freeform 1107">
              <a:extLst>
                <a:ext uri="{FF2B5EF4-FFF2-40B4-BE49-F238E27FC236}">
                  <a16:creationId xmlns:a16="http://schemas.microsoft.com/office/drawing/2014/main" id="{AD28223B-B3E7-46F1-BBFF-603DF3732F01}"/>
                </a:ext>
              </a:extLst>
            </p:cNvPr>
            <p:cNvSpPr>
              <a:spLocks noEditPoints="1"/>
            </p:cNvSpPr>
            <p:nvPr/>
          </p:nvSpPr>
          <p:spPr bwMode="auto">
            <a:xfrm>
              <a:off x="1438276" y="5283201"/>
              <a:ext cx="39688" cy="57150"/>
            </a:xfrm>
            <a:custGeom>
              <a:avLst/>
              <a:gdLst>
                <a:gd name="T0" fmla="*/ 24 w 25"/>
                <a:gd name="T1" fmla="*/ 0 h 36"/>
                <a:gd name="T2" fmla="*/ 25 w 25"/>
                <a:gd name="T3" fmla="*/ 2 h 36"/>
                <a:gd name="T4" fmla="*/ 24 w 25"/>
                <a:gd name="T5" fmla="*/ 6 h 36"/>
                <a:gd name="T6" fmla="*/ 20 w 25"/>
                <a:gd name="T7" fmla="*/ 4 h 36"/>
                <a:gd name="T8" fmla="*/ 16 w 25"/>
                <a:gd name="T9" fmla="*/ 6 h 36"/>
                <a:gd name="T10" fmla="*/ 14 w 25"/>
                <a:gd name="T11" fmla="*/ 9 h 36"/>
                <a:gd name="T12" fmla="*/ 10 w 25"/>
                <a:gd name="T13" fmla="*/ 8 h 36"/>
                <a:gd name="T14" fmla="*/ 12 w 25"/>
                <a:gd name="T15" fmla="*/ 12 h 36"/>
                <a:gd name="T16" fmla="*/ 12 w 25"/>
                <a:gd name="T17" fmla="*/ 15 h 36"/>
                <a:gd name="T18" fmla="*/ 16 w 25"/>
                <a:gd name="T19" fmla="*/ 18 h 36"/>
                <a:gd name="T20" fmla="*/ 14 w 25"/>
                <a:gd name="T21" fmla="*/ 20 h 36"/>
                <a:gd name="T22" fmla="*/ 12 w 25"/>
                <a:gd name="T23" fmla="*/ 24 h 36"/>
                <a:gd name="T24" fmla="*/ 14 w 25"/>
                <a:gd name="T25" fmla="*/ 25 h 36"/>
                <a:gd name="T26" fmla="*/ 10 w 25"/>
                <a:gd name="T27" fmla="*/ 28 h 36"/>
                <a:gd name="T28" fmla="*/ 10 w 25"/>
                <a:gd name="T29" fmla="*/ 25 h 36"/>
                <a:gd name="T30" fmla="*/ 8 w 25"/>
                <a:gd name="T31" fmla="*/ 28 h 36"/>
                <a:gd name="T32" fmla="*/ 8 w 25"/>
                <a:gd name="T33" fmla="*/ 24 h 36"/>
                <a:gd name="T34" fmla="*/ 6 w 25"/>
                <a:gd name="T35" fmla="*/ 22 h 36"/>
                <a:gd name="T36" fmla="*/ 6 w 25"/>
                <a:gd name="T37" fmla="*/ 20 h 36"/>
                <a:gd name="T38" fmla="*/ 5 w 25"/>
                <a:gd name="T39" fmla="*/ 18 h 36"/>
                <a:gd name="T40" fmla="*/ 2 w 25"/>
                <a:gd name="T41" fmla="*/ 15 h 36"/>
                <a:gd name="T42" fmla="*/ 0 w 25"/>
                <a:gd name="T43" fmla="*/ 14 h 36"/>
                <a:gd name="T44" fmla="*/ 2 w 25"/>
                <a:gd name="T45" fmla="*/ 9 h 36"/>
                <a:gd name="T46" fmla="*/ 5 w 25"/>
                <a:gd name="T47" fmla="*/ 6 h 36"/>
                <a:gd name="T48" fmla="*/ 6 w 25"/>
                <a:gd name="T49" fmla="*/ 6 h 36"/>
                <a:gd name="T50" fmla="*/ 8 w 25"/>
                <a:gd name="T51" fmla="*/ 6 h 36"/>
                <a:gd name="T52" fmla="*/ 10 w 25"/>
                <a:gd name="T53" fmla="*/ 4 h 36"/>
                <a:gd name="T54" fmla="*/ 10 w 25"/>
                <a:gd name="T55" fmla="*/ 4 h 36"/>
                <a:gd name="T56" fmla="*/ 16 w 25"/>
                <a:gd name="T57" fmla="*/ 2 h 36"/>
                <a:gd name="T58" fmla="*/ 20 w 25"/>
                <a:gd name="T59" fmla="*/ 2 h 36"/>
                <a:gd name="T60" fmla="*/ 24 w 25"/>
                <a:gd name="T61" fmla="*/ 2 h 36"/>
                <a:gd name="T62" fmla="*/ 24 w 25"/>
                <a:gd name="T63" fmla="*/ 0 h 36"/>
                <a:gd name="T64" fmla="*/ 24 w 25"/>
                <a:gd name="T65" fmla="*/ 0 h 36"/>
                <a:gd name="T66" fmla="*/ 18 w 25"/>
                <a:gd name="T67" fmla="*/ 31 h 36"/>
                <a:gd name="T68" fmla="*/ 20 w 25"/>
                <a:gd name="T69" fmla="*/ 34 h 36"/>
                <a:gd name="T70" fmla="*/ 24 w 25"/>
                <a:gd name="T71" fmla="*/ 31 h 36"/>
                <a:gd name="T72" fmla="*/ 25 w 25"/>
                <a:gd name="T73" fmla="*/ 34 h 36"/>
                <a:gd name="T74" fmla="*/ 22 w 25"/>
                <a:gd name="T75" fmla="*/ 36 h 36"/>
                <a:gd name="T76" fmla="*/ 18 w 25"/>
                <a:gd name="T77" fmla="*/ 31 h 36"/>
                <a:gd name="T78" fmla="*/ 18 w 25"/>
                <a:gd name="T79" fmla="*/ 3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 h="36">
                  <a:moveTo>
                    <a:pt x="24" y="0"/>
                  </a:moveTo>
                  <a:lnTo>
                    <a:pt x="25" y="2"/>
                  </a:lnTo>
                  <a:lnTo>
                    <a:pt x="24" y="6"/>
                  </a:lnTo>
                  <a:lnTo>
                    <a:pt x="20" y="4"/>
                  </a:lnTo>
                  <a:lnTo>
                    <a:pt x="16" y="6"/>
                  </a:lnTo>
                  <a:lnTo>
                    <a:pt x="14" y="9"/>
                  </a:lnTo>
                  <a:lnTo>
                    <a:pt x="10" y="8"/>
                  </a:lnTo>
                  <a:lnTo>
                    <a:pt x="12" y="12"/>
                  </a:lnTo>
                  <a:lnTo>
                    <a:pt x="12" y="15"/>
                  </a:lnTo>
                  <a:lnTo>
                    <a:pt x="16" y="18"/>
                  </a:lnTo>
                  <a:lnTo>
                    <a:pt x="14" y="20"/>
                  </a:lnTo>
                  <a:lnTo>
                    <a:pt x="12" y="24"/>
                  </a:lnTo>
                  <a:lnTo>
                    <a:pt x="14" y="25"/>
                  </a:lnTo>
                  <a:lnTo>
                    <a:pt x="10" y="28"/>
                  </a:lnTo>
                  <a:lnTo>
                    <a:pt x="10" y="25"/>
                  </a:lnTo>
                  <a:lnTo>
                    <a:pt x="8" y="28"/>
                  </a:lnTo>
                  <a:lnTo>
                    <a:pt x="8" y="24"/>
                  </a:lnTo>
                  <a:lnTo>
                    <a:pt x="6" y="22"/>
                  </a:lnTo>
                  <a:lnTo>
                    <a:pt x="6" y="20"/>
                  </a:lnTo>
                  <a:lnTo>
                    <a:pt x="5" y="18"/>
                  </a:lnTo>
                  <a:lnTo>
                    <a:pt x="2" y="15"/>
                  </a:lnTo>
                  <a:lnTo>
                    <a:pt x="0" y="14"/>
                  </a:lnTo>
                  <a:lnTo>
                    <a:pt x="2" y="9"/>
                  </a:lnTo>
                  <a:lnTo>
                    <a:pt x="5" y="6"/>
                  </a:lnTo>
                  <a:lnTo>
                    <a:pt x="6" y="6"/>
                  </a:lnTo>
                  <a:lnTo>
                    <a:pt x="8" y="6"/>
                  </a:lnTo>
                  <a:lnTo>
                    <a:pt x="10" y="4"/>
                  </a:lnTo>
                  <a:lnTo>
                    <a:pt x="10" y="4"/>
                  </a:lnTo>
                  <a:lnTo>
                    <a:pt x="16" y="2"/>
                  </a:lnTo>
                  <a:lnTo>
                    <a:pt x="20" y="2"/>
                  </a:lnTo>
                  <a:lnTo>
                    <a:pt x="24" y="2"/>
                  </a:lnTo>
                  <a:lnTo>
                    <a:pt x="24" y="0"/>
                  </a:lnTo>
                  <a:lnTo>
                    <a:pt x="24" y="0"/>
                  </a:lnTo>
                  <a:close/>
                  <a:moveTo>
                    <a:pt x="18" y="31"/>
                  </a:moveTo>
                  <a:lnTo>
                    <a:pt x="20" y="34"/>
                  </a:lnTo>
                  <a:lnTo>
                    <a:pt x="24" y="31"/>
                  </a:lnTo>
                  <a:lnTo>
                    <a:pt x="25" y="34"/>
                  </a:lnTo>
                  <a:lnTo>
                    <a:pt x="22" y="36"/>
                  </a:lnTo>
                  <a:lnTo>
                    <a:pt x="18" y="31"/>
                  </a:lnTo>
                  <a:lnTo>
                    <a:pt x="18" y="3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7" name="Rectangle 1108">
              <a:extLst>
                <a:ext uri="{FF2B5EF4-FFF2-40B4-BE49-F238E27FC236}">
                  <a16:creationId xmlns:a16="http://schemas.microsoft.com/office/drawing/2014/main" id="{6071936E-DF7E-48DA-81C2-DA06C7F6FA23}"/>
                </a:ext>
              </a:extLst>
            </p:cNvPr>
            <p:cNvSpPr>
              <a:spLocks noChangeArrowheads="1"/>
            </p:cNvSpPr>
            <p:nvPr/>
          </p:nvSpPr>
          <p:spPr bwMode="auto">
            <a:xfrm>
              <a:off x="976313" y="5235576"/>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8" name="Freeform 1109">
              <a:extLst>
                <a:ext uri="{FF2B5EF4-FFF2-40B4-BE49-F238E27FC236}">
                  <a16:creationId xmlns:a16="http://schemas.microsoft.com/office/drawing/2014/main" id="{672F5C4B-A346-4FA5-9E40-9395DAD8EB69}"/>
                </a:ext>
              </a:extLst>
            </p:cNvPr>
            <p:cNvSpPr>
              <a:spLocks noEditPoints="1"/>
            </p:cNvSpPr>
            <p:nvPr/>
          </p:nvSpPr>
          <p:spPr bwMode="auto">
            <a:xfrm>
              <a:off x="1201738" y="4930776"/>
              <a:ext cx="174625" cy="120650"/>
            </a:xfrm>
            <a:custGeom>
              <a:avLst/>
              <a:gdLst>
                <a:gd name="T0" fmla="*/ 105 w 110"/>
                <a:gd name="T1" fmla="*/ 15 h 76"/>
                <a:gd name="T2" fmla="*/ 104 w 110"/>
                <a:gd name="T3" fmla="*/ 19 h 76"/>
                <a:gd name="T4" fmla="*/ 110 w 110"/>
                <a:gd name="T5" fmla="*/ 24 h 76"/>
                <a:gd name="T6" fmla="*/ 104 w 110"/>
                <a:gd name="T7" fmla="*/ 28 h 76"/>
                <a:gd name="T8" fmla="*/ 92 w 110"/>
                <a:gd name="T9" fmla="*/ 37 h 76"/>
                <a:gd name="T10" fmla="*/ 89 w 110"/>
                <a:gd name="T11" fmla="*/ 40 h 76"/>
                <a:gd name="T12" fmla="*/ 85 w 110"/>
                <a:gd name="T13" fmla="*/ 45 h 76"/>
                <a:gd name="T14" fmla="*/ 82 w 110"/>
                <a:gd name="T15" fmla="*/ 47 h 76"/>
                <a:gd name="T16" fmla="*/ 79 w 110"/>
                <a:gd name="T17" fmla="*/ 51 h 76"/>
                <a:gd name="T18" fmla="*/ 73 w 110"/>
                <a:gd name="T19" fmla="*/ 50 h 76"/>
                <a:gd name="T20" fmla="*/ 72 w 110"/>
                <a:gd name="T21" fmla="*/ 59 h 76"/>
                <a:gd name="T22" fmla="*/ 68 w 110"/>
                <a:gd name="T23" fmla="*/ 61 h 76"/>
                <a:gd name="T24" fmla="*/ 64 w 110"/>
                <a:gd name="T25" fmla="*/ 57 h 76"/>
                <a:gd name="T26" fmla="*/ 64 w 110"/>
                <a:gd name="T27" fmla="*/ 61 h 76"/>
                <a:gd name="T28" fmla="*/ 50 w 110"/>
                <a:gd name="T29" fmla="*/ 65 h 76"/>
                <a:gd name="T30" fmla="*/ 44 w 110"/>
                <a:gd name="T31" fmla="*/ 65 h 76"/>
                <a:gd name="T32" fmla="*/ 32 w 110"/>
                <a:gd name="T33" fmla="*/ 65 h 76"/>
                <a:gd name="T34" fmla="*/ 25 w 110"/>
                <a:gd name="T35" fmla="*/ 63 h 76"/>
                <a:gd name="T36" fmla="*/ 16 w 110"/>
                <a:gd name="T37" fmla="*/ 69 h 76"/>
                <a:gd name="T38" fmla="*/ 9 w 110"/>
                <a:gd name="T39" fmla="*/ 73 h 76"/>
                <a:gd name="T40" fmla="*/ 0 w 110"/>
                <a:gd name="T41" fmla="*/ 73 h 76"/>
                <a:gd name="T42" fmla="*/ 3 w 110"/>
                <a:gd name="T43" fmla="*/ 65 h 76"/>
                <a:gd name="T44" fmla="*/ 9 w 110"/>
                <a:gd name="T45" fmla="*/ 51 h 76"/>
                <a:gd name="T46" fmla="*/ 15 w 110"/>
                <a:gd name="T47" fmla="*/ 47 h 76"/>
                <a:gd name="T48" fmla="*/ 28 w 110"/>
                <a:gd name="T49" fmla="*/ 37 h 76"/>
                <a:gd name="T50" fmla="*/ 37 w 110"/>
                <a:gd name="T51" fmla="*/ 37 h 76"/>
                <a:gd name="T52" fmla="*/ 38 w 110"/>
                <a:gd name="T53" fmla="*/ 34 h 76"/>
                <a:gd name="T54" fmla="*/ 40 w 110"/>
                <a:gd name="T55" fmla="*/ 28 h 76"/>
                <a:gd name="T56" fmla="*/ 48 w 110"/>
                <a:gd name="T57" fmla="*/ 24 h 76"/>
                <a:gd name="T58" fmla="*/ 54 w 110"/>
                <a:gd name="T59" fmla="*/ 19 h 76"/>
                <a:gd name="T60" fmla="*/ 57 w 110"/>
                <a:gd name="T61" fmla="*/ 15 h 76"/>
                <a:gd name="T62" fmla="*/ 60 w 110"/>
                <a:gd name="T63" fmla="*/ 6 h 76"/>
                <a:gd name="T64" fmla="*/ 62 w 110"/>
                <a:gd name="T65" fmla="*/ 2 h 76"/>
                <a:gd name="T66" fmla="*/ 68 w 110"/>
                <a:gd name="T67" fmla="*/ 0 h 76"/>
                <a:gd name="T68" fmla="*/ 76 w 110"/>
                <a:gd name="T69" fmla="*/ 3 h 76"/>
                <a:gd name="T70" fmla="*/ 85 w 110"/>
                <a:gd name="T71" fmla="*/ 2 h 76"/>
                <a:gd name="T72" fmla="*/ 92 w 110"/>
                <a:gd name="T73" fmla="*/ 6 h 76"/>
                <a:gd name="T74" fmla="*/ 94 w 110"/>
                <a:gd name="T75" fmla="*/ 9 h 76"/>
                <a:gd name="T76" fmla="*/ 100 w 110"/>
                <a:gd name="T77" fmla="*/ 8 h 76"/>
                <a:gd name="T78" fmla="*/ 105 w 110"/>
                <a:gd name="T79" fmla="*/ 12 h 76"/>
                <a:gd name="T80" fmla="*/ 34 w 110"/>
                <a:gd name="T81" fmla="*/ 35 h 76"/>
                <a:gd name="T82" fmla="*/ 37 w 110"/>
                <a:gd name="T83" fmla="*/ 31 h 76"/>
                <a:gd name="T84" fmla="*/ 66 w 110"/>
                <a:gd name="T85" fmla="*/ 59 h 76"/>
                <a:gd name="T86" fmla="*/ 64 w 110"/>
                <a:gd name="T87" fmla="*/ 57 h 76"/>
                <a:gd name="T88" fmla="*/ 73 w 110"/>
                <a:gd name="T89" fmla="*/ 53 h 76"/>
                <a:gd name="T90" fmla="*/ 72 w 110"/>
                <a:gd name="T91" fmla="*/ 5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0" h="76">
                  <a:moveTo>
                    <a:pt x="105" y="12"/>
                  </a:moveTo>
                  <a:lnTo>
                    <a:pt x="107" y="13"/>
                  </a:lnTo>
                  <a:lnTo>
                    <a:pt x="105" y="15"/>
                  </a:lnTo>
                  <a:lnTo>
                    <a:pt x="105" y="18"/>
                  </a:lnTo>
                  <a:lnTo>
                    <a:pt x="104" y="18"/>
                  </a:lnTo>
                  <a:lnTo>
                    <a:pt x="104" y="19"/>
                  </a:lnTo>
                  <a:lnTo>
                    <a:pt x="105" y="22"/>
                  </a:lnTo>
                  <a:lnTo>
                    <a:pt x="107" y="22"/>
                  </a:lnTo>
                  <a:lnTo>
                    <a:pt x="110" y="24"/>
                  </a:lnTo>
                  <a:lnTo>
                    <a:pt x="105" y="25"/>
                  </a:lnTo>
                  <a:lnTo>
                    <a:pt x="104" y="25"/>
                  </a:lnTo>
                  <a:lnTo>
                    <a:pt x="104" y="28"/>
                  </a:lnTo>
                  <a:lnTo>
                    <a:pt x="95" y="31"/>
                  </a:lnTo>
                  <a:lnTo>
                    <a:pt x="92" y="34"/>
                  </a:lnTo>
                  <a:lnTo>
                    <a:pt x="92" y="37"/>
                  </a:lnTo>
                  <a:lnTo>
                    <a:pt x="94" y="37"/>
                  </a:lnTo>
                  <a:lnTo>
                    <a:pt x="92" y="40"/>
                  </a:lnTo>
                  <a:lnTo>
                    <a:pt x="89" y="40"/>
                  </a:lnTo>
                  <a:lnTo>
                    <a:pt x="88" y="40"/>
                  </a:lnTo>
                  <a:lnTo>
                    <a:pt x="88" y="41"/>
                  </a:lnTo>
                  <a:lnTo>
                    <a:pt x="85" y="45"/>
                  </a:lnTo>
                  <a:lnTo>
                    <a:pt x="84" y="45"/>
                  </a:lnTo>
                  <a:lnTo>
                    <a:pt x="84" y="50"/>
                  </a:lnTo>
                  <a:lnTo>
                    <a:pt x="82" y="47"/>
                  </a:lnTo>
                  <a:lnTo>
                    <a:pt x="79" y="50"/>
                  </a:lnTo>
                  <a:lnTo>
                    <a:pt x="79" y="50"/>
                  </a:lnTo>
                  <a:lnTo>
                    <a:pt x="79" y="51"/>
                  </a:lnTo>
                  <a:lnTo>
                    <a:pt x="78" y="51"/>
                  </a:lnTo>
                  <a:lnTo>
                    <a:pt x="76" y="50"/>
                  </a:lnTo>
                  <a:lnTo>
                    <a:pt x="73" y="50"/>
                  </a:lnTo>
                  <a:lnTo>
                    <a:pt x="72" y="53"/>
                  </a:lnTo>
                  <a:lnTo>
                    <a:pt x="72" y="57"/>
                  </a:lnTo>
                  <a:lnTo>
                    <a:pt x="72" y="59"/>
                  </a:lnTo>
                  <a:lnTo>
                    <a:pt x="70" y="63"/>
                  </a:lnTo>
                  <a:lnTo>
                    <a:pt x="68" y="63"/>
                  </a:lnTo>
                  <a:lnTo>
                    <a:pt x="68" y="61"/>
                  </a:lnTo>
                  <a:lnTo>
                    <a:pt x="68" y="57"/>
                  </a:lnTo>
                  <a:lnTo>
                    <a:pt x="64" y="57"/>
                  </a:lnTo>
                  <a:lnTo>
                    <a:pt x="64" y="57"/>
                  </a:lnTo>
                  <a:lnTo>
                    <a:pt x="60" y="59"/>
                  </a:lnTo>
                  <a:lnTo>
                    <a:pt x="62" y="61"/>
                  </a:lnTo>
                  <a:lnTo>
                    <a:pt x="64" y="61"/>
                  </a:lnTo>
                  <a:lnTo>
                    <a:pt x="66" y="65"/>
                  </a:lnTo>
                  <a:lnTo>
                    <a:pt x="57" y="67"/>
                  </a:lnTo>
                  <a:lnTo>
                    <a:pt x="50" y="65"/>
                  </a:lnTo>
                  <a:lnTo>
                    <a:pt x="50" y="63"/>
                  </a:lnTo>
                  <a:lnTo>
                    <a:pt x="46" y="63"/>
                  </a:lnTo>
                  <a:lnTo>
                    <a:pt x="44" y="65"/>
                  </a:lnTo>
                  <a:lnTo>
                    <a:pt x="38" y="67"/>
                  </a:lnTo>
                  <a:lnTo>
                    <a:pt x="37" y="67"/>
                  </a:lnTo>
                  <a:lnTo>
                    <a:pt x="32" y="65"/>
                  </a:lnTo>
                  <a:lnTo>
                    <a:pt x="32" y="63"/>
                  </a:lnTo>
                  <a:lnTo>
                    <a:pt x="31" y="65"/>
                  </a:lnTo>
                  <a:lnTo>
                    <a:pt x="25" y="63"/>
                  </a:lnTo>
                  <a:lnTo>
                    <a:pt x="25" y="65"/>
                  </a:lnTo>
                  <a:lnTo>
                    <a:pt x="20" y="69"/>
                  </a:lnTo>
                  <a:lnTo>
                    <a:pt x="16" y="69"/>
                  </a:lnTo>
                  <a:lnTo>
                    <a:pt x="15" y="69"/>
                  </a:lnTo>
                  <a:lnTo>
                    <a:pt x="12" y="73"/>
                  </a:lnTo>
                  <a:lnTo>
                    <a:pt x="9" y="73"/>
                  </a:lnTo>
                  <a:lnTo>
                    <a:pt x="6" y="75"/>
                  </a:lnTo>
                  <a:lnTo>
                    <a:pt x="4" y="76"/>
                  </a:lnTo>
                  <a:lnTo>
                    <a:pt x="0" y="73"/>
                  </a:lnTo>
                  <a:lnTo>
                    <a:pt x="3" y="69"/>
                  </a:lnTo>
                  <a:lnTo>
                    <a:pt x="3" y="67"/>
                  </a:lnTo>
                  <a:lnTo>
                    <a:pt x="3" y="65"/>
                  </a:lnTo>
                  <a:lnTo>
                    <a:pt x="4" y="57"/>
                  </a:lnTo>
                  <a:lnTo>
                    <a:pt x="9" y="56"/>
                  </a:lnTo>
                  <a:lnTo>
                    <a:pt x="9" y="51"/>
                  </a:lnTo>
                  <a:lnTo>
                    <a:pt x="12" y="51"/>
                  </a:lnTo>
                  <a:lnTo>
                    <a:pt x="10" y="50"/>
                  </a:lnTo>
                  <a:lnTo>
                    <a:pt x="15" y="47"/>
                  </a:lnTo>
                  <a:lnTo>
                    <a:pt x="16" y="44"/>
                  </a:lnTo>
                  <a:lnTo>
                    <a:pt x="22" y="40"/>
                  </a:lnTo>
                  <a:lnTo>
                    <a:pt x="28" y="37"/>
                  </a:lnTo>
                  <a:lnTo>
                    <a:pt x="31" y="37"/>
                  </a:lnTo>
                  <a:lnTo>
                    <a:pt x="31" y="40"/>
                  </a:lnTo>
                  <a:lnTo>
                    <a:pt x="37" y="37"/>
                  </a:lnTo>
                  <a:lnTo>
                    <a:pt x="38" y="29"/>
                  </a:lnTo>
                  <a:lnTo>
                    <a:pt x="38" y="29"/>
                  </a:lnTo>
                  <a:lnTo>
                    <a:pt x="38" y="34"/>
                  </a:lnTo>
                  <a:lnTo>
                    <a:pt x="44" y="29"/>
                  </a:lnTo>
                  <a:lnTo>
                    <a:pt x="42" y="28"/>
                  </a:lnTo>
                  <a:lnTo>
                    <a:pt x="40" y="28"/>
                  </a:lnTo>
                  <a:lnTo>
                    <a:pt x="42" y="25"/>
                  </a:lnTo>
                  <a:lnTo>
                    <a:pt x="44" y="25"/>
                  </a:lnTo>
                  <a:lnTo>
                    <a:pt x="48" y="24"/>
                  </a:lnTo>
                  <a:lnTo>
                    <a:pt x="48" y="24"/>
                  </a:lnTo>
                  <a:lnTo>
                    <a:pt x="50" y="22"/>
                  </a:lnTo>
                  <a:lnTo>
                    <a:pt x="54" y="19"/>
                  </a:lnTo>
                  <a:lnTo>
                    <a:pt x="56" y="18"/>
                  </a:lnTo>
                  <a:lnTo>
                    <a:pt x="56" y="15"/>
                  </a:lnTo>
                  <a:lnTo>
                    <a:pt x="57" y="15"/>
                  </a:lnTo>
                  <a:lnTo>
                    <a:pt x="60" y="12"/>
                  </a:lnTo>
                  <a:lnTo>
                    <a:pt x="60" y="9"/>
                  </a:lnTo>
                  <a:lnTo>
                    <a:pt x="60" y="6"/>
                  </a:lnTo>
                  <a:lnTo>
                    <a:pt x="57" y="6"/>
                  </a:lnTo>
                  <a:lnTo>
                    <a:pt x="57" y="6"/>
                  </a:lnTo>
                  <a:lnTo>
                    <a:pt x="62" y="2"/>
                  </a:lnTo>
                  <a:lnTo>
                    <a:pt x="64" y="2"/>
                  </a:lnTo>
                  <a:lnTo>
                    <a:pt x="66" y="2"/>
                  </a:lnTo>
                  <a:lnTo>
                    <a:pt x="68" y="0"/>
                  </a:lnTo>
                  <a:lnTo>
                    <a:pt x="70" y="0"/>
                  </a:lnTo>
                  <a:lnTo>
                    <a:pt x="73" y="2"/>
                  </a:lnTo>
                  <a:lnTo>
                    <a:pt x="76" y="3"/>
                  </a:lnTo>
                  <a:lnTo>
                    <a:pt x="78" y="2"/>
                  </a:lnTo>
                  <a:lnTo>
                    <a:pt x="79" y="0"/>
                  </a:lnTo>
                  <a:lnTo>
                    <a:pt x="85" y="2"/>
                  </a:lnTo>
                  <a:lnTo>
                    <a:pt x="85" y="3"/>
                  </a:lnTo>
                  <a:lnTo>
                    <a:pt x="88" y="2"/>
                  </a:lnTo>
                  <a:lnTo>
                    <a:pt x="92" y="6"/>
                  </a:lnTo>
                  <a:lnTo>
                    <a:pt x="89" y="6"/>
                  </a:lnTo>
                  <a:lnTo>
                    <a:pt x="94" y="8"/>
                  </a:lnTo>
                  <a:lnTo>
                    <a:pt x="94" y="9"/>
                  </a:lnTo>
                  <a:lnTo>
                    <a:pt x="95" y="9"/>
                  </a:lnTo>
                  <a:lnTo>
                    <a:pt x="98" y="8"/>
                  </a:lnTo>
                  <a:lnTo>
                    <a:pt x="100" y="8"/>
                  </a:lnTo>
                  <a:lnTo>
                    <a:pt x="100" y="9"/>
                  </a:lnTo>
                  <a:lnTo>
                    <a:pt x="101" y="9"/>
                  </a:lnTo>
                  <a:lnTo>
                    <a:pt x="105" y="12"/>
                  </a:lnTo>
                  <a:lnTo>
                    <a:pt x="105" y="12"/>
                  </a:lnTo>
                  <a:close/>
                  <a:moveTo>
                    <a:pt x="34" y="34"/>
                  </a:moveTo>
                  <a:lnTo>
                    <a:pt x="34" y="35"/>
                  </a:lnTo>
                  <a:lnTo>
                    <a:pt x="32" y="34"/>
                  </a:lnTo>
                  <a:lnTo>
                    <a:pt x="32" y="31"/>
                  </a:lnTo>
                  <a:lnTo>
                    <a:pt x="37" y="31"/>
                  </a:lnTo>
                  <a:lnTo>
                    <a:pt x="34" y="34"/>
                  </a:lnTo>
                  <a:lnTo>
                    <a:pt x="34" y="34"/>
                  </a:lnTo>
                  <a:close/>
                  <a:moveTo>
                    <a:pt x="66" y="59"/>
                  </a:moveTo>
                  <a:lnTo>
                    <a:pt x="66" y="59"/>
                  </a:lnTo>
                  <a:lnTo>
                    <a:pt x="62" y="59"/>
                  </a:lnTo>
                  <a:lnTo>
                    <a:pt x="64" y="57"/>
                  </a:lnTo>
                  <a:lnTo>
                    <a:pt x="66" y="59"/>
                  </a:lnTo>
                  <a:lnTo>
                    <a:pt x="66" y="59"/>
                  </a:lnTo>
                  <a:close/>
                  <a:moveTo>
                    <a:pt x="73" y="53"/>
                  </a:moveTo>
                  <a:lnTo>
                    <a:pt x="76" y="56"/>
                  </a:lnTo>
                  <a:lnTo>
                    <a:pt x="73" y="56"/>
                  </a:lnTo>
                  <a:lnTo>
                    <a:pt x="72" y="53"/>
                  </a:lnTo>
                  <a:lnTo>
                    <a:pt x="73" y="53"/>
                  </a:lnTo>
                  <a:lnTo>
                    <a:pt x="73" y="5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9" name="Freeform 1110">
              <a:extLst>
                <a:ext uri="{FF2B5EF4-FFF2-40B4-BE49-F238E27FC236}">
                  <a16:creationId xmlns:a16="http://schemas.microsoft.com/office/drawing/2014/main" id="{EFB3071C-D93A-4C16-82CD-356A89FD3E91}"/>
                </a:ext>
              </a:extLst>
            </p:cNvPr>
            <p:cNvSpPr>
              <a:spLocks noEditPoints="1"/>
            </p:cNvSpPr>
            <p:nvPr/>
          </p:nvSpPr>
          <p:spPr bwMode="auto">
            <a:xfrm>
              <a:off x="989013" y="5040313"/>
              <a:ext cx="7938" cy="25400"/>
            </a:xfrm>
            <a:custGeom>
              <a:avLst/>
              <a:gdLst>
                <a:gd name="T0" fmla="*/ 1 w 5"/>
                <a:gd name="T1" fmla="*/ 6 h 16"/>
                <a:gd name="T2" fmla="*/ 1 w 5"/>
                <a:gd name="T3" fmla="*/ 12 h 16"/>
                <a:gd name="T4" fmla="*/ 1 w 5"/>
                <a:gd name="T5" fmla="*/ 12 h 16"/>
                <a:gd name="T6" fmla="*/ 1 w 5"/>
                <a:gd name="T7" fmla="*/ 10 h 16"/>
                <a:gd name="T8" fmla="*/ 1 w 5"/>
                <a:gd name="T9" fmla="*/ 10 h 16"/>
                <a:gd name="T10" fmla="*/ 1 w 5"/>
                <a:gd name="T11" fmla="*/ 10 h 16"/>
                <a:gd name="T12" fmla="*/ 1 w 5"/>
                <a:gd name="T13" fmla="*/ 10 h 16"/>
                <a:gd name="T14" fmla="*/ 1 w 5"/>
                <a:gd name="T15" fmla="*/ 10 h 16"/>
                <a:gd name="T16" fmla="*/ 1 w 5"/>
                <a:gd name="T17" fmla="*/ 7 h 16"/>
                <a:gd name="T18" fmla="*/ 1 w 5"/>
                <a:gd name="T19" fmla="*/ 7 h 16"/>
                <a:gd name="T20" fmla="*/ 1 w 5"/>
                <a:gd name="T21" fmla="*/ 7 h 16"/>
                <a:gd name="T22" fmla="*/ 1 w 5"/>
                <a:gd name="T23" fmla="*/ 7 h 16"/>
                <a:gd name="T24" fmla="*/ 1 w 5"/>
                <a:gd name="T25" fmla="*/ 6 h 16"/>
                <a:gd name="T26" fmla="*/ 4 w 5"/>
                <a:gd name="T27" fmla="*/ 6 h 16"/>
                <a:gd name="T28" fmla="*/ 4 w 5"/>
                <a:gd name="T29" fmla="*/ 6 h 16"/>
                <a:gd name="T30" fmla="*/ 4 w 5"/>
                <a:gd name="T31" fmla="*/ 6 h 16"/>
                <a:gd name="T32" fmla="*/ 4 w 5"/>
                <a:gd name="T33" fmla="*/ 4 h 16"/>
                <a:gd name="T34" fmla="*/ 4 w 5"/>
                <a:gd name="T35" fmla="*/ 4 h 16"/>
                <a:gd name="T36" fmla="*/ 4 w 5"/>
                <a:gd name="T37" fmla="*/ 4 h 16"/>
                <a:gd name="T38" fmla="*/ 4 w 5"/>
                <a:gd name="T39" fmla="*/ 4 h 16"/>
                <a:gd name="T40" fmla="*/ 4 w 5"/>
                <a:gd name="T41" fmla="*/ 4 h 16"/>
                <a:gd name="T42" fmla="*/ 4 w 5"/>
                <a:gd name="T43" fmla="*/ 3 h 16"/>
                <a:gd name="T44" fmla="*/ 4 w 5"/>
                <a:gd name="T45" fmla="*/ 3 h 16"/>
                <a:gd name="T46" fmla="*/ 5 w 5"/>
                <a:gd name="T47" fmla="*/ 3 h 16"/>
                <a:gd name="T48" fmla="*/ 5 w 5"/>
                <a:gd name="T49" fmla="*/ 0 h 16"/>
                <a:gd name="T50" fmla="*/ 1 w 5"/>
                <a:gd name="T51" fmla="*/ 6 h 16"/>
                <a:gd name="T52" fmla="*/ 1 w 5"/>
                <a:gd name="T53" fmla="*/ 6 h 16"/>
                <a:gd name="T54" fmla="*/ 0 w 5"/>
                <a:gd name="T55" fmla="*/ 16 h 16"/>
                <a:gd name="T56" fmla="*/ 0 w 5"/>
                <a:gd name="T57" fmla="*/ 16 h 16"/>
                <a:gd name="T58" fmla="*/ 0 w 5"/>
                <a:gd name="T59" fmla="*/ 16 h 16"/>
                <a:gd name="T60" fmla="*/ 0 w 5"/>
                <a:gd name="T61" fmla="*/ 16 h 16"/>
                <a:gd name="T62" fmla="*/ 0 w 5"/>
                <a:gd name="T63" fmla="*/ 14 h 16"/>
                <a:gd name="T64" fmla="*/ 0 w 5"/>
                <a:gd name="T65" fmla="*/ 14 h 16"/>
                <a:gd name="T66" fmla="*/ 0 w 5"/>
                <a:gd name="T67" fmla="*/ 14 h 16"/>
                <a:gd name="T68" fmla="*/ 0 w 5"/>
                <a:gd name="T69" fmla="*/ 14 h 16"/>
                <a:gd name="T70" fmla="*/ 0 w 5"/>
                <a:gd name="T71" fmla="*/ 12 h 16"/>
                <a:gd name="T72" fmla="*/ 0 w 5"/>
                <a:gd name="T73" fmla="*/ 14 h 16"/>
                <a:gd name="T74" fmla="*/ 0 w 5"/>
                <a:gd name="T75" fmla="*/ 16 h 16"/>
                <a:gd name="T76" fmla="*/ 0 w 5"/>
                <a:gd name="T7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 h="16">
                  <a:moveTo>
                    <a:pt x="1" y="6"/>
                  </a:moveTo>
                  <a:lnTo>
                    <a:pt x="1" y="12"/>
                  </a:lnTo>
                  <a:lnTo>
                    <a:pt x="1" y="12"/>
                  </a:lnTo>
                  <a:lnTo>
                    <a:pt x="1" y="10"/>
                  </a:lnTo>
                  <a:lnTo>
                    <a:pt x="1" y="10"/>
                  </a:lnTo>
                  <a:lnTo>
                    <a:pt x="1" y="10"/>
                  </a:lnTo>
                  <a:lnTo>
                    <a:pt x="1" y="10"/>
                  </a:lnTo>
                  <a:lnTo>
                    <a:pt x="1" y="10"/>
                  </a:lnTo>
                  <a:lnTo>
                    <a:pt x="1" y="7"/>
                  </a:lnTo>
                  <a:lnTo>
                    <a:pt x="1" y="7"/>
                  </a:lnTo>
                  <a:lnTo>
                    <a:pt x="1" y="7"/>
                  </a:lnTo>
                  <a:lnTo>
                    <a:pt x="1" y="7"/>
                  </a:lnTo>
                  <a:lnTo>
                    <a:pt x="1" y="6"/>
                  </a:lnTo>
                  <a:lnTo>
                    <a:pt x="4" y="6"/>
                  </a:lnTo>
                  <a:lnTo>
                    <a:pt x="4" y="6"/>
                  </a:lnTo>
                  <a:lnTo>
                    <a:pt x="4" y="6"/>
                  </a:lnTo>
                  <a:lnTo>
                    <a:pt x="4" y="4"/>
                  </a:lnTo>
                  <a:lnTo>
                    <a:pt x="4" y="4"/>
                  </a:lnTo>
                  <a:lnTo>
                    <a:pt x="4" y="4"/>
                  </a:lnTo>
                  <a:lnTo>
                    <a:pt x="4" y="4"/>
                  </a:lnTo>
                  <a:lnTo>
                    <a:pt x="4" y="4"/>
                  </a:lnTo>
                  <a:lnTo>
                    <a:pt x="4" y="3"/>
                  </a:lnTo>
                  <a:lnTo>
                    <a:pt x="4" y="3"/>
                  </a:lnTo>
                  <a:lnTo>
                    <a:pt x="5" y="3"/>
                  </a:lnTo>
                  <a:lnTo>
                    <a:pt x="5" y="0"/>
                  </a:lnTo>
                  <a:lnTo>
                    <a:pt x="1" y="6"/>
                  </a:lnTo>
                  <a:lnTo>
                    <a:pt x="1" y="6"/>
                  </a:lnTo>
                  <a:close/>
                  <a:moveTo>
                    <a:pt x="0" y="16"/>
                  </a:moveTo>
                  <a:lnTo>
                    <a:pt x="0" y="16"/>
                  </a:lnTo>
                  <a:lnTo>
                    <a:pt x="0" y="16"/>
                  </a:lnTo>
                  <a:lnTo>
                    <a:pt x="0" y="16"/>
                  </a:lnTo>
                  <a:lnTo>
                    <a:pt x="0" y="14"/>
                  </a:lnTo>
                  <a:lnTo>
                    <a:pt x="0" y="14"/>
                  </a:lnTo>
                  <a:lnTo>
                    <a:pt x="0" y="14"/>
                  </a:lnTo>
                  <a:lnTo>
                    <a:pt x="0" y="14"/>
                  </a:lnTo>
                  <a:lnTo>
                    <a:pt x="0" y="12"/>
                  </a:lnTo>
                  <a:lnTo>
                    <a:pt x="0" y="14"/>
                  </a:lnTo>
                  <a:lnTo>
                    <a:pt x="0" y="16"/>
                  </a:lnTo>
                  <a:lnTo>
                    <a:pt x="0" y="1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0" name="Freeform 1111">
              <a:extLst>
                <a:ext uri="{FF2B5EF4-FFF2-40B4-BE49-F238E27FC236}">
                  <a16:creationId xmlns:a16="http://schemas.microsoft.com/office/drawing/2014/main" id="{41FF8FD2-F4ED-4C44-A8CE-0B761390F075}"/>
                </a:ext>
              </a:extLst>
            </p:cNvPr>
            <p:cNvSpPr>
              <a:spLocks/>
            </p:cNvSpPr>
            <p:nvPr/>
          </p:nvSpPr>
          <p:spPr bwMode="auto">
            <a:xfrm>
              <a:off x="981076" y="5314951"/>
              <a:ext cx="9525" cy="25400"/>
            </a:xfrm>
            <a:custGeom>
              <a:avLst/>
              <a:gdLst>
                <a:gd name="T0" fmla="*/ 6 w 6"/>
                <a:gd name="T1" fmla="*/ 14 h 16"/>
                <a:gd name="T2" fmla="*/ 6 w 6"/>
                <a:gd name="T3" fmla="*/ 14 h 16"/>
                <a:gd name="T4" fmla="*/ 5 w 6"/>
                <a:gd name="T5" fmla="*/ 16 h 16"/>
                <a:gd name="T6" fmla="*/ 5 w 6"/>
                <a:gd name="T7" fmla="*/ 14 h 16"/>
                <a:gd name="T8" fmla="*/ 3 w 6"/>
                <a:gd name="T9" fmla="*/ 11 h 16"/>
                <a:gd name="T10" fmla="*/ 3 w 6"/>
                <a:gd name="T11" fmla="*/ 10 h 16"/>
                <a:gd name="T12" fmla="*/ 0 w 6"/>
                <a:gd name="T13" fmla="*/ 8 h 16"/>
                <a:gd name="T14" fmla="*/ 3 w 6"/>
                <a:gd name="T15" fmla="*/ 8 h 16"/>
                <a:gd name="T16" fmla="*/ 3 w 6"/>
                <a:gd name="T17" fmla="*/ 5 h 16"/>
                <a:gd name="T18" fmla="*/ 0 w 6"/>
                <a:gd name="T19" fmla="*/ 4 h 16"/>
                <a:gd name="T20" fmla="*/ 0 w 6"/>
                <a:gd name="T21" fmla="*/ 0 h 16"/>
                <a:gd name="T22" fmla="*/ 3 w 6"/>
                <a:gd name="T23" fmla="*/ 0 h 16"/>
                <a:gd name="T24" fmla="*/ 3 w 6"/>
                <a:gd name="T25" fmla="*/ 0 h 16"/>
                <a:gd name="T26" fmla="*/ 5 w 6"/>
                <a:gd name="T27" fmla="*/ 4 h 16"/>
                <a:gd name="T28" fmla="*/ 6 w 6"/>
                <a:gd name="T29" fmla="*/ 10 h 16"/>
                <a:gd name="T30" fmla="*/ 6 w 6"/>
                <a:gd name="T31" fmla="*/ 14 h 16"/>
                <a:gd name="T32" fmla="*/ 6 w 6"/>
                <a:gd name="T3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16">
                  <a:moveTo>
                    <a:pt x="6" y="14"/>
                  </a:moveTo>
                  <a:lnTo>
                    <a:pt x="6" y="14"/>
                  </a:lnTo>
                  <a:lnTo>
                    <a:pt x="5" y="16"/>
                  </a:lnTo>
                  <a:lnTo>
                    <a:pt x="5" y="14"/>
                  </a:lnTo>
                  <a:lnTo>
                    <a:pt x="3" y="11"/>
                  </a:lnTo>
                  <a:lnTo>
                    <a:pt x="3" y="10"/>
                  </a:lnTo>
                  <a:lnTo>
                    <a:pt x="0" y="8"/>
                  </a:lnTo>
                  <a:lnTo>
                    <a:pt x="3" y="8"/>
                  </a:lnTo>
                  <a:lnTo>
                    <a:pt x="3" y="5"/>
                  </a:lnTo>
                  <a:lnTo>
                    <a:pt x="0" y="4"/>
                  </a:lnTo>
                  <a:lnTo>
                    <a:pt x="0" y="0"/>
                  </a:lnTo>
                  <a:lnTo>
                    <a:pt x="3" y="0"/>
                  </a:lnTo>
                  <a:lnTo>
                    <a:pt x="3" y="0"/>
                  </a:lnTo>
                  <a:lnTo>
                    <a:pt x="5" y="4"/>
                  </a:lnTo>
                  <a:lnTo>
                    <a:pt x="6" y="10"/>
                  </a:lnTo>
                  <a:lnTo>
                    <a:pt x="6" y="14"/>
                  </a:lnTo>
                  <a:lnTo>
                    <a:pt x="6" y="1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1" name="Freeform 1112">
              <a:extLst>
                <a:ext uri="{FF2B5EF4-FFF2-40B4-BE49-F238E27FC236}">
                  <a16:creationId xmlns:a16="http://schemas.microsoft.com/office/drawing/2014/main" id="{797A28F7-D028-4967-A100-9C5BF0F155DA}"/>
                </a:ext>
              </a:extLst>
            </p:cNvPr>
            <p:cNvSpPr>
              <a:spLocks/>
            </p:cNvSpPr>
            <p:nvPr/>
          </p:nvSpPr>
          <p:spPr bwMode="auto">
            <a:xfrm>
              <a:off x="969963" y="5265738"/>
              <a:ext cx="9525" cy="52388"/>
            </a:xfrm>
            <a:custGeom>
              <a:avLst/>
              <a:gdLst>
                <a:gd name="T0" fmla="*/ 4 w 6"/>
                <a:gd name="T1" fmla="*/ 19 h 33"/>
                <a:gd name="T2" fmla="*/ 4 w 6"/>
                <a:gd name="T3" fmla="*/ 20 h 33"/>
                <a:gd name="T4" fmla="*/ 4 w 6"/>
                <a:gd name="T5" fmla="*/ 19 h 33"/>
                <a:gd name="T6" fmla="*/ 4 w 6"/>
                <a:gd name="T7" fmla="*/ 20 h 33"/>
                <a:gd name="T8" fmla="*/ 4 w 6"/>
                <a:gd name="T9" fmla="*/ 25 h 33"/>
                <a:gd name="T10" fmla="*/ 4 w 6"/>
                <a:gd name="T11" fmla="*/ 25 h 33"/>
                <a:gd name="T12" fmla="*/ 4 w 6"/>
                <a:gd name="T13" fmla="*/ 29 h 33"/>
                <a:gd name="T14" fmla="*/ 6 w 6"/>
                <a:gd name="T15" fmla="*/ 33 h 33"/>
                <a:gd name="T16" fmla="*/ 6 w 6"/>
                <a:gd name="T17" fmla="*/ 33 h 33"/>
                <a:gd name="T18" fmla="*/ 4 w 6"/>
                <a:gd name="T19" fmla="*/ 31 h 33"/>
                <a:gd name="T20" fmla="*/ 1 w 6"/>
                <a:gd name="T21" fmla="*/ 29 h 33"/>
                <a:gd name="T22" fmla="*/ 1 w 6"/>
                <a:gd name="T23" fmla="*/ 25 h 33"/>
                <a:gd name="T24" fmla="*/ 1 w 6"/>
                <a:gd name="T25" fmla="*/ 20 h 33"/>
                <a:gd name="T26" fmla="*/ 1 w 6"/>
                <a:gd name="T27" fmla="*/ 20 h 33"/>
                <a:gd name="T28" fmla="*/ 1 w 6"/>
                <a:gd name="T29" fmla="*/ 19 h 33"/>
                <a:gd name="T30" fmla="*/ 1 w 6"/>
                <a:gd name="T31" fmla="*/ 17 h 33"/>
                <a:gd name="T32" fmla="*/ 1 w 6"/>
                <a:gd name="T33" fmla="*/ 15 h 33"/>
                <a:gd name="T34" fmla="*/ 1 w 6"/>
                <a:gd name="T35" fmla="*/ 13 h 33"/>
                <a:gd name="T36" fmla="*/ 1 w 6"/>
                <a:gd name="T37" fmla="*/ 13 h 33"/>
                <a:gd name="T38" fmla="*/ 1 w 6"/>
                <a:gd name="T39" fmla="*/ 9 h 33"/>
                <a:gd name="T40" fmla="*/ 0 w 6"/>
                <a:gd name="T41" fmla="*/ 7 h 33"/>
                <a:gd name="T42" fmla="*/ 0 w 6"/>
                <a:gd name="T43" fmla="*/ 3 h 33"/>
                <a:gd name="T44" fmla="*/ 0 w 6"/>
                <a:gd name="T45" fmla="*/ 3 h 33"/>
                <a:gd name="T46" fmla="*/ 0 w 6"/>
                <a:gd name="T47" fmla="*/ 1 h 33"/>
                <a:gd name="T48" fmla="*/ 1 w 6"/>
                <a:gd name="T49" fmla="*/ 3 h 33"/>
                <a:gd name="T50" fmla="*/ 1 w 6"/>
                <a:gd name="T51" fmla="*/ 0 h 33"/>
                <a:gd name="T52" fmla="*/ 1 w 6"/>
                <a:gd name="T53" fmla="*/ 1 h 33"/>
                <a:gd name="T54" fmla="*/ 1 w 6"/>
                <a:gd name="T55" fmla="*/ 0 h 33"/>
                <a:gd name="T56" fmla="*/ 4 w 6"/>
                <a:gd name="T57" fmla="*/ 3 h 33"/>
                <a:gd name="T58" fmla="*/ 4 w 6"/>
                <a:gd name="T59" fmla="*/ 9 h 33"/>
                <a:gd name="T60" fmla="*/ 4 w 6"/>
                <a:gd name="T61" fmla="*/ 9 h 33"/>
                <a:gd name="T62" fmla="*/ 4 w 6"/>
                <a:gd name="T63" fmla="*/ 13 h 33"/>
                <a:gd name="T64" fmla="*/ 6 w 6"/>
                <a:gd name="T65" fmla="*/ 19 h 33"/>
                <a:gd name="T66" fmla="*/ 4 w 6"/>
                <a:gd name="T67" fmla="*/ 19 h 33"/>
                <a:gd name="T68" fmla="*/ 4 w 6"/>
                <a:gd name="T69"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 h="33">
                  <a:moveTo>
                    <a:pt x="4" y="19"/>
                  </a:moveTo>
                  <a:lnTo>
                    <a:pt x="4" y="20"/>
                  </a:lnTo>
                  <a:lnTo>
                    <a:pt x="4" y="19"/>
                  </a:lnTo>
                  <a:lnTo>
                    <a:pt x="4" y="20"/>
                  </a:lnTo>
                  <a:lnTo>
                    <a:pt x="4" y="25"/>
                  </a:lnTo>
                  <a:lnTo>
                    <a:pt x="4" y="25"/>
                  </a:lnTo>
                  <a:lnTo>
                    <a:pt x="4" y="29"/>
                  </a:lnTo>
                  <a:lnTo>
                    <a:pt x="6" y="33"/>
                  </a:lnTo>
                  <a:lnTo>
                    <a:pt x="6" y="33"/>
                  </a:lnTo>
                  <a:lnTo>
                    <a:pt x="4" y="31"/>
                  </a:lnTo>
                  <a:lnTo>
                    <a:pt x="1" y="29"/>
                  </a:lnTo>
                  <a:lnTo>
                    <a:pt x="1" y="25"/>
                  </a:lnTo>
                  <a:lnTo>
                    <a:pt x="1" y="20"/>
                  </a:lnTo>
                  <a:lnTo>
                    <a:pt x="1" y="20"/>
                  </a:lnTo>
                  <a:lnTo>
                    <a:pt x="1" y="19"/>
                  </a:lnTo>
                  <a:lnTo>
                    <a:pt x="1" y="17"/>
                  </a:lnTo>
                  <a:lnTo>
                    <a:pt x="1" y="15"/>
                  </a:lnTo>
                  <a:lnTo>
                    <a:pt x="1" y="13"/>
                  </a:lnTo>
                  <a:lnTo>
                    <a:pt x="1" y="13"/>
                  </a:lnTo>
                  <a:lnTo>
                    <a:pt x="1" y="9"/>
                  </a:lnTo>
                  <a:lnTo>
                    <a:pt x="0" y="7"/>
                  </a:lnTo>
                  <a:lnTo>
                    <a:pt x="0" y="3"/>
                  </a:lnTo>
                  <a:lnTo>
                    <a:pt x="0" y="3"/>
                  </a:lnTo>
                  <a:lnTo>
                    <a:pt x="0" y="1"/>
                  </a:lnTo>
                  <a:lnTo>
                    <a:pt x="1" y="3"/>
                  </a:lnTo>
                  <a:lnTo>
                    <a:pt x="1" y="0"/>
                  </a:lnTo>
                  <a:lnTo>
                    <a:pt x="1" y="1"/>
                  </a:lnTo>
                  <a:lnTo>
                    <a:pt x="1" y="0"/>
                  </a:lnTo>
                  <a:lnTo>
                    <a:pt x="4" y="3"/>
                  </a:lnTo>
                  <a:lnTo>
                    <a:pt x="4" y="9"/>
                  </a:lnTo>
                  <a:lnTo>
                    <a:pt x="4" y="9"/>
                  </a:lnTo>
                  <a:lnTo>
                    <a:pt x="4" y="13"/>
                  </a:lnTo>
                  <a:lnTo>
                    <a:pt x="6" y="19"/>
                  </a:lnTo>
                  <a:lnTo>
                    <a:pt x="4" y="19"/>
                  </a:lnTo>
                  <a:lnTo>
                    <a:pt x="4" y="19"/>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2" name="Freeform 1113">
              <a:extLst>
                <a:ext uri="{FF2B5EF4-FFF2-40B4-BE49-F238E27FC236}">
                  <a16:creationId xmlns:a16="http://schemas.microsoft.com/office/drawing/2014/main" id="{A2F3FA62-85EC-4A44-B22D-DF30F3D2F14D}"/>
                </a:ext>
              </a:extLst>
            </p:cNvPr>
            <p:cNvSpPr>
              <a:spLocks/>
            </p:cNvSpPr>
            <p:nvPr/>
          </p:nvSpPr>
          <p:spPr bwMode="auto">
            <a:xfrm>
              <a:off x="1816101" y="5056188"/>
              <a:ext cx="3175" cy="3175"/>
            </a:xfrm>
            <a:custGeom>
              <a:avLst/>
              <a:gdLst>
                <a:gd name="T0" fmla="*/ 0 w 2"/>
                <a:gd name="T1" fmla="*/ 2 h 2"/>
                <a:gd name="T2" fmla="*/ 0 w 2"/>
                <a:gd name="T3" fmla="*/ 0 h 2"/>
                <a:gd name="T4" fmla="*/ 2 w 2"/>
                <a:gd name="T5" fmla="*/ 2 h 2"/>
                <a:gd name="T6" fmla="*/ 2 w 2"/>
                <a:gd name="T7" fmla="*/ 2 h 2"/>
                <a:gd name="T8" fmla="*/ 0 w 2"/>
                <a:gd name="T9" fmla="*/ 2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lnTo>
                    <a:pt x="0" y="0"/>
                  </a:lnTo>
                  <a:lnTo>
                    <a:pt x="2" y="2"/>
                  </a:lnTo>
                  <a:lnTo>
                    <a:pt x="2" y="2"/>
                  </a:lnTo>
                  <a:lnTo>
                    <a:pt x="0" y="2"/>
                  </a:lnTo>
                  <a:lnTo>
                    <a:pt x="0"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3" name="Freeform 1114">
              <a:extLst>
                <a:ext uri="{FF2B5EF4-FFF2-40B4-BE49-F238E27FC236}">
                  <a16:creationId xmlns:a16="http://schemas.microsoft.com/office/drawing/2014/main" id="{BD95555E-4A60-4293-9C60-806A6F58D27E}"/>
                </a:ext>
              </a:extLst>
            </p:cNvPr>
            <p:cNvSpPr>
              <a:spLocks/>
            </p:cNvSpPr>
            <p:nvPr/>
          </p:nvSpPr>
          <p:spPr bwMode="auto">
            <a:xfrm>
              <a:off x="979488" y="5065713"/>
              <a:ext cx="9525" cy="30163"/>
            </a:xfrm>
            <a:custGeom>
              <a:avLst/>
              <a:gdLst>
                <a:gd name="T0" fmla="*/ 1 w 6"/>
                <a:gd name="T1" fmla="*/ 13 h 19"/>
                <a:gd name="T2" fmla="*/ 0 w 6"/>
                <a:gd name="T3" fmla="*/ 16 h 19"/>
                <a:gd name="T4" fmla="*/ 0 w 6"/>
                <a:gd name="T5" fmla="*/ 18 h 19"/>
                <a:gd name="T6" fmla="*/ 0 w 6"/>
                <a:gd name="T7" fmla="*/ 19 h 19"/>
                <a:gd name="T8" fmla="*/ 0 w 6"/>
                <a:gd name="T9" fmla="*/ 16 h 19"/>
                <a:gd name="T10" fmla="*/ 0 w 6"/>
                <a:gd name="T11" fmla="*/ 13 h 19"/>
                <a:gd name="T12" fmla="*/ 0 w 6"/>
                <a:gd name="T13" fmla="*/ 13 h 19"/>
                <a:gd name="T14" fmla="*/ 1 w 6"/>
                <a:gd name="T15" fmla="*/ 12 h 19"/>
                <a:gd name="T16" fmla="*/ 1 w 6"/>
                <a:gd name="T17" fmla="*/ 12 h 19"/>
                <a:gd name="T18" fmla="*/ 1 w 6"/>
                <a:gd name="T19" fmla="*/ 12 h 19"/>
                <a:gd name="T20" fmla="*/ 1 w 6"/>
                <a:gd name="T21" fmla="*/ 12 h 19"/>
                <a:gd name="T22" fmla="*/ 1 w 6"/>
                <a:gd name="T23" fmla="*/ 10 h 19"/>
                <a:gd name="T24" fmla="*/ 1 w 6"/>
                <a:gd name="T25" fmla="*/ 10 h 19"/>
                <a:gd name="T26" fmla="*/ 1 w 6"/>
                <a:gd name="T27" fmla="*/ 10 h 19"/>
                <a:gd name="T28" fmla="*/ 1 w 6"/>
                <a:gd name="T29" fmla="*/ 10 h 19"/>
                <a:gd name="T30" fmla="*/ 1 w 6"/>
                <a:gd name="T31" fmla="*/ 7 h 19"/>
                <a:gd name="T32" fmla="*/ 1 w 6"/>
                <a:gd name="T33" fmla="*/ 7 h 19"/>
                <a:gd name="T34" fmla="*/ 1 w 6"/>
                <a:gd name="T35" fmla="*/ 7 h 19"/>
                <a:gd name="T36" fmla="*/ 1 w 6"/>
                <a:gd name="T37" fmla="*/ 7 h 19"/>
                <a:gd name="T38" fmla="*/ 1 w 6"/>
                <a:gd name="T39" fmla="*/ 7 h 19"/>
                <a:gd name="T40" fmla="*/ 1 w 6"/>
                <a:gd name="T41" fmla="*/ 6 h 19"/>
                <a:gd name="T42" fmla="*/ 4 w 6"/>
                <a:gd name="T43" fmla="*/ 6 h 19"/>
                <a:gd name="T44" fmla="*/ 4 w 6"/>
                <a:gd name="T45" fmla="*/ 6 h 19"/>
                <a:gd name="T46" fmla="*/ 4 w 6"/>
                <a:gd name="T47" fmla="*/ 6 h 19"/>
                <a:gd name="T48" fmla="*/ 4 w 6"/>
                <a:gd name="T49" fmla="*/ 4 h 19"/>
                <a:gd name="T50" fmla="*/ 4 w 6"/>
                <a:gd name="T51" fmla="*/ 4 h 19"/>
                <a:gd name="T52" fmla="*/ 4 w 6"/>
                <a:gd name="T53" fmla="*/ 4 h 19"/>
                <a:gd name="T54" fmla="*/ 4 w 6"/>
                <a:gd name="T55" fmla="*/ 4 h 19"/>
                <a:gd name="T56" fmla="*/ 4 w 6"/>
                <a:gd name="T57" fmla="*/ 2 h 19"/>
                <a:gd name="T58" fmla="*/ 4 w 6"/>
                <a:gd name="T59" fmla="*/ 2 h 19"/>
                <a:gd name="T60" fmla="*/ 4 w 6"/>
                <a:gd name="T61" fmla="*/ 2 h 19"/>
                <a:gd name="T62" fmla="*/ 4 w 6"/>
                <a:gd name="T63" fmla="*/ 2 h 19"/>
                <a:gd name="T64" fmla="*/ 6 w 6"/>
                <a:gd name="T65" fmla="*/ 0 h 19"/>
                <a:gd name="T66" fmla="*/ 6 w 6"/>
                <a:gd name="T67" fmla="*/ 0 h 19"/>
                <a:gd name="T68" fmla="*/ 6 w 6"/>
                <a:gd name="T69" fmla="*/ 0 h 19"/>
                <a:gd name="T70" fmla="*/ 6 w 6"/>
                <a:gd name="T71" fmla="*/ 0 h 19"/>
                <a:gd name="T72" fmla="*/ 6 w 6"/>
                <a:gd name="T73" fmla="*/ 0 h 19"/>
                <a:gd name="T74" fmla="*/ 4 w 6"/>
                <a:gd name="T75" fmla="*/ 2 h 19"/>
                <a:gd name="T76" fmla="*/ 4 w 6"/>
                <a:gd name="T77" fmla="*/ 6 h 19"/>
                <a:gd name="T78" fmla="*/ 1 w 6"/>
                <a:gd name="T79" fmla="*/ 7 h 19"/>
                <a:gd name="T80" fmla="*/ 1 w 6"/>
                <a:gd name="T81" fmla="*/ 10 h 19"/>
                <a:gd name="T82" fmla="*/ 1 w 6"/>
                <a:gd name="T83" fmla="*/ 13 h 19"/>
                <a:gd name="T84" fmla="*/ 1 w 6"/>
                <a:gd name="T85"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 h="19">
                  <a:moveTo>
                    <a:pt x="1" y="13"/>
                  </a:moveTo>
                  <a:lnTo>
                    <a:pt x="0" y="16"/>
                  </a:lnTo>
                  <a:lnTo>
                    <a:pt x="0" y="18"/>
                  </a:lnTo>
                  <a:lnTo>
                    <a:pt x="0" y="19"/>
                  </a:lnTo>
                  <a:lnTo>
                    <a:pt x="0" y="16"/>
                  </a:lnTo>
                  <a:lnTo>
                    <a:pt x="0" y="13"/>
                  </a:lnTo>
                  <a:lnTo>
                    <a:pt x="0" y="13"/>
                  </a:lnTo>
                  <a:lnTo>
                    <a:pt x="1" y="12"/>
                  </a:lnTo>
                  <a:lnTo>
                    <a:pt x="1" y="12"/>
                  </a:lnTo>
                  <a:lnTo>
                    <a:pt x="1" y="12"/>
                  </a:lnTo>
                  <a:lnTo>
                    <a:pt x="1" y="12"/>
                  </a:lnTo>
                  <a:lnTo>
                    <a:pt x="1" y="10"/>
                  </a:lnTo>
                  <a:lnTo>
                    <a:pt x="1" y="10"/>
                  </a:lnTo>
                  <a:lnTo>
                    <a:pt x="1" y="10"/>
                  </a:lnTo>
                  <a:lnTo>
                    <a:pt x="1" y="10"/>
                  </a:lnTo>
                  <a:lnTo>
                    <a:pt x="1" y="7"/>
                  </a:lnTo>
                  <a:lnTo>
                    <a:pt x="1" y="7"/>
                  </a:lnTo>
                  <a:lnTo>
                    <a:pt x="1" y="7"/>
                  </a:lnTo>
                  <a:lnTo>
                    <a:pt x="1" y="7"/>
                  </a:lnTo>
                  <a:lnTo>
                    <a:pt x="1" y="7"/>
                  </a:lnTo>
                  <a:lnTo>
                    <a:pt x="1" y="6"/>
                  </a:lnTo>
                  <a:lnTo>
                    <a:pt x="4" y="6"/>
                  </a:lnTo>
                  <a:lnTo>
                    <a:pt x="4" y="6"/>
                  </a:lnTo>
                  <a:lnTo>
                    <a:pt x="4" y="6"/>
                  </a:lnTo>
                  <a:lnTo>
                    <a:pt x="4" y="4"/>
                  </a:lnTo>
                  <a:lnTo>
                    <a:pt x="4" y="4"/>
                  </a:lnTo>
                  <a:lnTo>
                    <a:pt x="4" y="4"/>
                  </a:lnTo>
                  <a:lnTo>
                    <a:pt x="4" y="4"/>
                  </a:lnTo>
                  <a:lnTo>
                    <a:pt x="4" y="2"/>
                  </a:lnTo>
                  <a:lnTo>
                    <a:pt x="4" y="2"/>
                  </a:lnTo>
                  <a:lnTo>
                    <a:pt x="4" y="2"/>
                  </a:lnTo>
                  <a:lnTo>
                    <a:pt x="4" y="2"/>
                  </a:lnTo>
                  <a:lnTo>
                    <a:pt x="6" y="0"/>
                  </a:lnTo>
                  <a:lnTo>
                    <a:pt x="6" y="0"/>
                  </a:lnTo>
                  <a:lnTo>
                    <a:pt x="6" y="0"/>
                  </a:lnTo>
                  <a:lnTo>
                    <a:pt x="6" y="0"/>
                  </a:lnTo>
                  <a:lnTo>
                    <a:pt x="6" y="0"/>
                  </a:lnTo>
                  <a:lnTo>
                    <a:pt x="4" y="2"/>
                  </a:lnTo>
                  <a:lnTo>
                    <a:pt x="4" y="6"/>
                  </a:lnTo>
                  <a:lnTo>
                    <a:pt x="1" y="7"/>
                  </a:lnTo>
                  <a:lnTo>
                    <a:pt x="1" y="10"/>
                  </a:lnTo>
                  <a:lnTo>
                    <a:pt x="1" y="13"/>
                  </a:lnTo>
                  <a:lnTo>
                    <a:pt x="1" y="1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4" name="Freeform 1115">
              <a:extLst>
                <a:ext uri="{FF2B5EF4-FFF2-40B4-BE49-F238E27FC236}">
                  <a16:creationId xmlns:a16="http://schemas.microsoft.com/office/drawing/2014/main" id="{E816F60E-570D-4563-AFA7-A9C0C929427A}"/>
                </a:ext>
              </a:extLst>
            </p:cNvPr>
            <p:cNvSpPr>
              <a:spLocks noEditPoints="1"/>
            </p:cNvSpPr>
            <p:nvPr/>
          </p:nvSpPr>
          <p:spPr bwMode="auto">
            <a:xfrm>
              <a:off x="1397001" y="5248276"/>
              <a:ext cx="31750" cy="34925"/>
            </a:xfrm>
            <a:custGeom>
              <a:avLst/>
              <a:gdLst>
                <a:gd name="T0" fmla="*/ 12 w 20"/>
                <a:gd name="T1" fmla="*/ 0 h 22"/>
                <a:gd name="T2" fmla="*/ 15 w 20"/>
                <a:gd name="T3" fmla="*/ 4 h 22"/>
                <a:gd name="T4" fmla="*/ 18 w 20"/>
                <a:gd name="T5" fmla="*/ 4 h 22"/>
                <a:gd name="T6" fmla="*/ 20 w 20"/>
                <a:gd name="T7" fmla="*/ 4 h 22"/>
                <a:gd name="T8" fmla="*/ 20 w 20"/>
                <a:gd name="T9" fmla="*/ 6 h 22"/>
                <a:gd name="T10" fmla="*/ 20 w 20"/>
                <a:gd name="T11" fmla="*/ 8 h 22"/>
                <a:gd name="T12" fmla="*/ 20 w 20"/>
                <a:gd name="T13" fmla="*/ 8 h 22"/>
                <a:gd name="T14" fmla="*/ 12 w 20"/>
                <a:gd name="T15" fmla="*/ 8 h 22"/>
                <a:gd name="T16" fmla="*/ 9 w 20"/>
                <a:gd name="T17" fmla="*/ 8 h 22"/>
                <a:gd name="T18" fmla="*/ 9 w 20"/>
                <a:gd name="T19" fmla="*/ 11 h 22"/>
                <a:gd name="T20" fmla="*/ 10 w 20"/>
                <a:gd name="T21" fmla="*/ 12 h 22"/>
                <a:gd name="T22" fmla="*/ 15 w 20"/>
                <a:gd name="T23" fmla="*/ 15 h 22"/>
                <a:gd name="T24" fmla="*/ 16 w 20"/>
                <a:gd name="T25" fmla="*/ 18 h 22"/>
                <a:gd name="T26" fmla="*/ 12 w 20"/>
                <a:gd name="T27" fmla="*/ 15 h 22"/>
                <a:gd name="T28" fmla="*/ 10 w 20"/>
                <a:gd name="T29" fmla="*/ 15 h 22"/>
                <a:gd name="T30" fmla="*/ 6 w 20"/>
                <a:gd name="T31" fmla="*/ 12 h 22"/>
                <a:gd name="T32" fmla="*/ 4 w 20"/>
                <a:gd name="T33" fmla="*/ 8 h 22"/>
                <a:gd name="T34" fmla="*/ 4 w 20"/>
                <a:gd name="T35" fmla="*/ 6 h 22"/>
                <a:gd name="T36" fmla="*/ 3 w 20"/>
                <a:gd name="T37" fmla="*/ 8 h 22"/>
                <a:gd name="T38" fmla="*/ 0 w 20"/>
                <a:gd name="T39" fmla="*/ 6 h 22"/>
                <a:gd name="T40" fmla="*/ 6 w 20"/>
                <a:gd name="T41" fmla="*/ 6 h 22"/>
                <a:gd name="T42" fmla="*/ 9 w 20"/>
                <a:gd name="T43" fmla="*/ 4 h 22"/>
                <a:gd name="T44" fmla="*/ 9 w 20"/>
                <a:gd name="T45" fmla="*/ 2 h 22"/>
                <a:gd name="T46" fmla="*/ 12 w 20"/>
                <a:gd name="T47" fmla="*/ 0 h 22"/>
                <a:gd name="T48" fmla="*/ 12 w 20"/>
                <a:gd name="T49" fmla="*/ 0 h 22"/>
                <a:gd name="T50" fmla="*/ 16 w 20"/>
                <a:gd name="T51" fmla="*/ 18 h 22"/>
                <a:gd name="T52" fmla="*/ 20 w 20"/>
                <a:gd name="T53" fmla="*/ 20 h 22"/>
                <a:gd name="T54" fmla="*/ 20 w 20"/>
                <a:gd name="T55" fmla="*/ 22 h 22"/>
                <a:gd name="T56" fmla="*/ 16 w 20"/>
                <a:gd name="T57" fmla="*/ 18 h 22"/>
                <a:gd name="T58" fmla="*/ 16 w 20"/>
                <a:gd name="T59"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 h="22">
                  <a:moveTo>
                    <a:pt x="12" y="0"/>
                  </a:moveTo>
                  <a:lnTo>
                    <a:pt x="15" y="4"/>
                  </a:lnTo>
                  <a:lnTo>
                    <a:pt x="18" y="4"/>
                  </a:lnTo>
                  <a:lnTo>
                    <a:pt x="20" y="4"/>
                  </a:lnTo>
                  <a:lnTo>
                    <a:pt x="20" y="6"/>
                  </a:lnTo>
                  <a:lnTo>
                    <a:pt x="20" y="8"/>
                  </a:lnTo>
                  <a:lnTo>
                    <a:pt x="20" y="8"/>
                  </a:lnTo>
                  <a:lnTo>
                    <a:pt x="12" y="8"/>
                  </a:lnTo>
                  <a:lnTo>
                    <a:pt x="9" y="8"/>
                  </a:lnTo>
                  <a:lnTo>
                    <a:pt x="9" y="11"/>
                  </a:lnTo>
                  <a:lnTo>
                    <a:pt x="10" y="12"/>
                  </a:lnTo>
                  <a:lnTo>
                    <a:pt x="15" y="15"/>
                  </a:lnTo>
                  <a:lnTo>
                    <a:pt x="16" y="18"/>
                  </a:lnTo>
                  <a:lnTo>
                    <a:pt x="12" y="15"/>
                  </a:lnTo>
                  <a:lnTo>
                    <a:pt x="10" y="15"/>
                  </a:lnTo>
                  <a:lnTo>
                    <a:pt x="6" y="12"/>
                  </a:lnTo>
                  <a:lnTo>
                    <a:pt x="4" y="8"/>
                  </a:lnTo>
                  <a:lnTo>
                    <a:pt x="4" y="6"/>
                  </a:lnTo>
                  <a:lnTo>
                    <a:pt x="3" y="8"/>
                  </a:lnTo>
                  <a:lnTo>
                    <a:pt x="0" y="6"/>
                  </a:lnTo>
                  <a:lnTo>
                    <a:pt x="6" y="6"/>
                  </a:lnTo>
                  <a:lnTo>
                    <a:pt x="9" y="4"/>
                  </a:lnTo>
                  <a:lnTo>
                    <a:pt x="9" y="2"/>
                  </a:lnTo>
                  <a:lnTo>
                    <a:pt x="12" y="0"/>
                  </a:lnTo>
                  <a:lnTo>
                    <a:pt x="12" y="0"/>
                  </a:lnTo>
                  <a:close/>
                  <a:moveTo>
                    <a:pt x="16" y="18"/>
                  </a:moveTo>
                  <a:lnTo>
                    <a:pt x="20" y="20"/>
                  </a:lnTo>
                  <a:lnTo>
                    <a:pt x="20" y="22"/>
                  </a:lnTo>
                  <a:lnTo>
                    <a:pt x="16" y="18"/>
                  </a:lnTo>
                  <a:lnTo>
                    <a:pt x="16" y="18"/>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5" name="Freeform 1116">
              <a:extLst>
                <a:ext uri="{FF2B5EF4-FFF2-40B4-BE49-F238E27FC236}">
                  <a16:creationId xmlns:a16="http://schemas.microsoft.com/office/drawing/2014/main" id="{516DB4FC-EC59-414F-A2C5-33EC681916F4}"/>
                </a:ext>
              </a:extLst>
            </p:cNvPr>
            <p:cNvSpPr>
              <a:spLocks/>
            </p:cNvSpPr>
            <p:nvPr/>
          </p:nvSpPr>
          <p:spPr bwMode="auto">
            <a:xfrm>
              <a:off x="976313" y="5130801"/>
              <a:ext cx="4763" cy="15875"/>
            </a:xfrm>
            <a:custGeom>
              <a:avLst/>
              <a:gdLst>
                <a:gd name="T0" fmla="*/ 2 w 3"/>
                <a:gd name="T1" fmla="*/ 4 h 10"/>
                <a:gd name="T2" fmla="*/ 0 w 3"/>
                <a:gd name="T3" fmla="*/ 10 h 10"/>
                <a:gd name="T4" fmla="*/ 0 w 3"/>
                <a:gd name="T5" fmla="*/ 10 h 10"/>
                <a:gd name="T6" fmla="*/ 0 w 3"/>
                <a:gd name="T7" fmla="*/ 9 h 10"/>
                <a:gd name="T8" fmla="*/ 0 w 3"/>
                <a:gd name="T9" fmla="*/ 7 h 10"/>
                <a:gd name="T10" fmla="*/ 0 w 3"/>
                <a:gd name="T11" fmla="*/ 4 h 10"/>
                <a:gd name="T12" fmla="*/ 0 w 3"/>
                <a:gd name="T13" fmla="*/ 3 h 10"/>
                <a:gd name="T14" fmla="*/ 0 w 3"/>
                <a:gd name="T15" fmla="*/ 0 h 10"/>
                <a:gd name="T16" fmla="*/ 2 w 3"/>
                <a:gd name="T17" fmla="*/ 0 h 10"/>
                <a:gd name="T18" fmla="*/ 2 w 3"/>
                <a:gd name="T19" fmla="*/ 3 h 10"/>
                <a:gd name="T20" fmla="*/ 0 w 3"/>
                <a:gd name="T21" fmla="*/ 7 h 10"/>
                <a:gd name="T22" fmla="*/ 2 w 3"/>
                <a:gd name="T23" fmla="*/ 4 h 10"/>
                <a:gd name="T24" fmla="*/ 2 w 3"/>
                <a:gd name="T25" fmla="*/ 4 h 10"/>
                <a:gd name="T26" fmla="*/ 2 w 3"/>
                <a:gd name="T27" fmla="*/ 3 h 10"/>
                <a:gd name="T28" fmla="*/ 2 w 3"/>
                <a:gd name="T29" fmla="*/ 0 h 10"/>
                <a:gd name="T30" fmla="*/ 3 w 3"/>
                <a:gd name="T31" fmla="*/ 0 h 10"/>
                <a:gd name="T32" fmla="*/ 2 w 3"/>
                <a:gd name="T33" fmla="*/ 4 h 10"/>
                <a:gd name="T34" fmla="*/ 2 w 3"/>
                <a:gd name="T35"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10">
                  <a:moveTo>
                    <a:pt x="2" y="4"/>
                  </a:moveTo>
                  <a:lnTo>
                    <a:pt x="0" y="10"/>
                  </a:lnTo>
                  <a:lnTo>
                    <a:pt x="0" y="10"/>
                  </a:lnTo>
                  <a:lnTo>
                    <a:pt x="0" y="9"/>
                  </a:lnTo>
                  <a:lnTo>
                    <a:pt x="0" y="7"/>
                  </a:lnTo>
                  <a:lnTo>
                    <a:pt x="0" y="4"/>
                  </a:lnTo>
                  <a:lnTo>
                    <a:pt x="0" y="3"/>
                  </a:lnTo>
                  <a:lnTo>
                    <a:pt x="0" y="0"/>
                  </a:lnTo>
                  <a:lnTo>
                    <a:pt x="2" y="0"/>
                  </a:lnTo>
                  <a:lnTo>
                    <a:pt x="2" y="3"/>
                  </a:lnTo>
                  <a:lnTo>
                    <a:pt x="0" y="7"/>
                  </a:lnTo>
                  <a:lnTo>
                    <a:pt x="2" y="4"/>
                  </a:lnTo>
                  <a:lnTo>
                    <a:pt x="2" y="4"/>
                  </a:lnTo>
                  <a:lnTo>
                    <a:pt x="2" y="3"/>
                  </a:lnTo>
                  <a:lnTo>
                    <a:pt x="2" y="0"/>
                  </a:lnTo>
                  <a:lnTo>
                    <a:pt x="3" y="0"/>
                  </a:lnTo>
                  <a:lnTo>
                    <a:pt x="2" y="4"/>
                  </a:lnTo>
                  <a:lnTo>
                    <a:pt x="2" y="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 name="Freeform 1117">
              <a:extLst>
                <a:ext uri="{FF2B5EF4-FFF2-40B4-BE49-F238E27FC236}">
                  <a16:creationId xmlns:a16="http://schemas.microsoft.com/office/drawing/2014/main" id="{D278AB74-1197-49D6-852D-00C30A63D8EF}"/>
                </a:ext>
              </a:extLst>
            </p:cNvPr>
            <p:cNvSpPr>
              <a:spLocks/>
            </p:cNvSpPr>
            <p:nvPr/>
          </p:nvSpPr>
          <p:spPr bwMode="auto">
            <a:xfrm>
              <a:off x="1412876" y="5230813"/>
              <a:ext cx="38100" cy="23813"/>
            </a:xfrm>
            <a:custGeom>
              <a:avLst/>
              <a:gdLst>
                <a:gd name="T0" fmla="*/ 21 w 24"/>
                <a:gd name="T1" fmla="*/ 1 h 15"/>
                <a:gd name="T2" fmla="*/ 24 w 24"/>
                <a:gd name="T3" fmla="*/ 3 h 15"/>
                <a:gd name="T4" fmla="*/ 22 w 24"/>
                <a:gd name="T5" fmla="*/ 3 h 15"/>
                <a:gd name="T6" fmla="*/ 18 w 24"/>
                <a:gd name="T7" fmla="*/ 11 h 15"/>
                <a:gd name="T8" fmla="*/ 15 w 24"/>
                <a:gd name="T9" fmla="*/ 13 h 15"/>
                <a:gd name="T10" fmla="*/ 12 w 24"/>
                <a:gd name="T11" fmla="*/ 13 h 15"/>
                <a:gd name="T12" fmla="*/ 10 w 24"/>
                <a:gd name="T13" fmla="*/ 15 h 15"/>
                <a:gd name="T14" fmla="*/ 8 w 24"/>
                <a:gd name="T15" fmla="*/ 15 h 15"/>
                <a:gd name="T16" fmla="*/ 5 w 24"/>
                <a:gd name="T17" fmla="*/ 15 h 15"/>
                <a:gd name="T18" fmla="*/ 2 w 24"/>
                <a:gd name="T19" fmla="*/ 11 h 15"/>
                <a:gd name="T20" fmla="*/ 0 w 24"/>
                <a:gd name="T21" fmla="*/ 9 h 15"/>
                <a:gd name="T22" fmla="*/ 5 w 24"/>
                <a:gd name="T23" fmla="*/ 3 h 15"/>
                <a:gd name="T24" fmla="*/ 6 w 24"/>
                <a:gd name="T25" fmla="*/ 5 h 15"/>
                <a:gd name="T26" fmla="*/ 8 w 24"/>
                <a:gd name="T27" fmla="*/ 5 h 15"/>
                <a:gd name="T28" fmla="*/ 10 w 24"/>
                <a:gd name="T29" fmla="*/ 3 h 15"/>
                <a:gd name="T30" fmla="*/ 12 w 24"/>
                <a:gd name="T31" fmla="*/ 3 h 15"/>
                <a:gd name="T32" fmla="*/ 15 w 24"/>
                <a:gd name="T33" fmla="*/ 1 h 15"/>
                <a:gd name="T34" fmla="*/ 18 w 24"/>
                <a:gd name="T35" fmla="*/ 0 h 15"/>
                <a:gd name="T36" fmla="*/ 21 w 24"/>
                <a:gd name="T37" fmla="*/ 1 h 15"/>
                <a:gd name="T38" fmla="*/ 21 w 24"/>
                <a:gd name="T39"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15">
                  <a:moveTo>
                    <a:pt x="21" y="1"/>
                  </a:moveTo>
                  <a:lnTo>
                    <a:pt x="24" y="3"/>
                  </a:lnTo>
                  <a:lnTo>
                    <a:pt x="22" y="3"/>
                  </a:lnTo>
                  <a:lnTo>
                    <a:pt x="18" y="11"/>
                  </a:lnTo>
                  <a:lnTo>
                    <a:pt x="15" y="13"/>
                  </a:lnTo>
                  <a:lnTo>
                    <a:pt x="12" y="13"/>
                  </a:lnTo>
                  <a:lnTo>
                    <a:pt x="10" y="15"/>
                  </a:lnTo>
                  <a:lnTo>
                    <a:pt x="8" y="15"/>
                  </a:lnTo>
                  <a:lnTo>
                    <a:pt x="5" y="15"/>
                  </a:lnTo>
                  <a:lnTo>
                    <a:pt x="2" y="11"/>
                  </a:lnTo>
                  <a:lnTo>
                    <a:pt x="0" y="9"/>
                  </a:lnTo>
                  <a:lnTo>
                    <a:pt x="5" y="3"/>
                  </a:lnTo>
                  <a:lnTo>
                    <a:pt x="6" y="5"/>
                  </a:lnTo>
                  <a:lnTo>
                    <a:pt x="8" y="5"/>
                  </a:lnTo>
                  <a:lnTo>
                    <a:pt x="10" y="3"/>
                  </a:lnTo>
                  <a:lnTo>
                    <a:pt x="12" y="3"/>
                  </a:lnTo>
                  <a:lnTo>
                    <a:pt x="15" y="1"/>
                  </a:lnTo>
                  <a:lnTo>
                    <a:pt x="18" y="0"/>
                  </a:lnTo>
                  <a:lnTo>
                    <a:pt x="21" y="1"/>
                  </a:lnTo>
                  <a:lnTo>
                    <a:pt x="21" y="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 name="Freeform 1118">
              <a:extLst>
                <a:ext uri="{FF2B5EF4-FFF2-40B4-BE49-F238E27FC236}">
                  <a16:creationId xmlns:a16="http://schemas.microsoft.com/office/drawing/2014/main" id="{5CD3A810-5DD6-4342-A6FF-1DE9A4D80B68}"/>
                </a:ext>
              </a:extLst>
            </p:cNvPr>
            <p:cNvSpPr>
              <a:spLocks/>
            </p:cNvSpPr>
            <p:nvPr/>
          </p:nvSpPr>
          <p:spPr bwMode="auto">
            <a:xfrm>
              <a:off x="1847851" y="5230813"/>
              <a:ext cx="1588" cy="20638"/>
            </a:xfrm>
            <a:custGeom>
              <a:avLst/>
              <a:gdLst>
                <a:gd name="T0" fmla="*/ 0 w 1"/>
                <a:gd name="T1" fmla="*/ 9 h 13"/>
                <a:gd name="T2" fmla="*/ 1 w 1"/>
                <a:gd name="T3" fmla="*/ 7 h 13"/>
                <a:gd name="T4" fmla="*/ 1 w 1"/>
                <a:gd name="T5" fmla="*/ 3 h 13"/>
                <a:gd name="T6" fmla="*/ 1 w 1"/>
                <a:gd name="T7" fmla="*/ 3 h 13"/>
                <a:gd name="T8" fmla="*/ 1 w 1"/>
                <a:gd name="T9" fmla="*/ 5 h 13"/>
                <a:gd name="T10" fmla="*/ 1 w 1"/>
                <a:gd name="T11" fmla="*/ 3 h 13"/>
                <a:gd name="T12" fmla="*/ 1 w 1"/>
                <a:gd name="T13" fmla="*/ 1 h 13"/>
                <a:gd name="T14" fmla="*/ 1 w 1"/>
                <a:gd name="T15" fmla="*/ 3 h 13"/>
                <a:gd name="T16" fmla="*/ 1 w 1"/>
                <a:gd name="T17" fmla="*/ 1 h 13"/>
                <a:gd name="T18" fmla="*/ 1 w 1"/>
                <a:gd name="T19" fmla="*/ 1 h 13"/>
                <a:gd name="T20" fmla="*/ 1 w 1"/>
                <a:gd name="T21" fmla="*/ 0 h 13"/>
                <a:gd name="T22" fmla="*/ 1 w 1"/>
                <a:gd name="T23" fmla="*/ 1 h 13"/>
                <a:gd name="T24" fmla="*/ 1 w 1"/>
                <a:gd name="T25" fmla="*/ 1 h 13"/>
                <a:gd name="T26" fmla="*/ 1 w 1"/>
                <a:gd name="T27" fmla="*/ 1 h 13"/>
                <a:gd name="T28" fmla="*/ 1 w 1"/>
                <a:gd name="T29" fmla="*/ 1 h 13"/>
                <a:gd name="T30" fmla="*/ 1 w 1"/>
                <a:gd name="T31" fmla="*/ 3 h 13"/>
                <a:gd name="T32" fmla="*/ 1 w 1"/>
                <a:gd name="T33" fmla="*/ 3 h 13"/>
                <a:gd name="T34" fmla="*/ 1 w 1"/>
                <a:gd name="T35" fmla="*/ 3 h 13"/>
                <a:gd name="T36" fmla="*/ 1 w 1"/>
                <a:gd name="T37" fmla="*/ 3 h 13"/>
                <a:gd name="T38" fmla="*/ 1 w 1"/>
                <a:gd name="T39" fmla="*/ 5 h 13"/>
                <a:gd name="T40" fmla="*/ 1 w 1"/>
                <a:gd name="T41" fmla="*/ 5 h 13"/>
                <a:gd name="T42" fmla="*/ 1 w 1"/>
                <a:gd name="T43" fmla="*/ 5 h 13"/>
                <a:gd name="T44" fmla="*/ 1 w 1"/>
                <a:gd name="T45" fmla="*/ 5 h 13"/>
                <a:gd name="T46" fmla="*/ 1 w 1"/>
                <a:gd name="T47" fmla="*/ 7 h 13"/>
                <a:gd name="T48" fmla="*/ 1 w 1"/>
                <a:gd name="T49" fmla="*/ 7 h 13"/>
                <a:gd name="T50" fmla="*/ 1 w 1"/>
                <a:gd name="T51" fmla="*/ 7 h 13"/>
                <a:gd name="T52" fmla="*/ 1 w 1"/>
                <a:gd name="T53" fmla="*/ 7 h 13"/>
                <a:gd name="T54" fmla="*/ 1 w 1"/>
                <a:gd name="T55" fmla="*/ 7 h 13"/>
                <a:gd name="T56" fmla="*/ 1 w 1"/>
                <a:gd name="T57" fmla="*/ 9 h 13"/>
                <a:gd name="T58" fmla="*/ 1 w 1"/>
                <a:gd name="T59" fmla="*/ 9 h 13"/>
                <a:gd name="T60" fmla="*/ 1 w 1"/>
                <a:gd name="T61" fmla="*/ 9 h 13"/>
                <a:gd name="T62" fmla="*/ 1 w 1"/>
                <a:gd name="T63" fmla="*/ 11 h 13"/>
                <a:gd name="T64" fmla="*/ 1 w 1"/>
                <a:gd name="T65" fmla="*/ 11 h 13"/>
                <a:gd name="T66" fmla="*/ 1 w 1"/>
                <a:gd name="T67" fmla="*/ 11 h 13"/>
                <a:gd name="T68" fmla="*/ 1 w 1"/>
                <a:gd name="T69" fmla="*/ 11 h 13"/>
                <a:gd name="T70" fmla="*/ 1 w 1"/>
                <a:gd name="T71" fmla="*/ 11 h 13"/>
                <a:gd name="T72" fmla="*/ 1 w 1"/>
                <a:gd name="T73" fmla="*/ 13 h 13"/>
                <a:gd name="T74" fmla="*/ 1 w 1"/>
                <a:gd name="T75" fmla="*/ 13 h 13"/>
                <a:gd name="T76" fmla="*/ 1 w 1"/>
                <a:gd name="T77" fmla="*/ 11 h 13"/>
                <a:gd name="T78" fmla="*/ 1 w 1"/>
                <a:gd name="T79" fmla="*/ 11 h 13"/>
                <a:gd name="T80" fmla="*/ 1 w 1"/>
                <a:gd name="T81" fmla="*/ 13 h 13"/>
                <a:gd name="T82" fmla="*/ 1 w 1"/>
                <a:gd name="T83" fmla="*/ 11 h 13"/>
                <a:gd name="T84" fmla="*/ 1 w 1"/>
                <a:gd name="T85" fmla="*/ 11 h 13"/>
                <a:gd name="T86" fmla="*/ 1 w 1"/>
                <a:gd name="T87" fmla="*/ 13 h 13"/>
                <a:gd name="T88" fmla="*/ 0 w 1"/>
                <a:gd name="T89" fmla="*/ 13 h 13"/>
                <a:gd name="T90" fmla="*/ 0 w 1"/>
                <a:gd name="T91" fmla="*/ 11 h 13"/>
                <a:gd name="T92" fmla="*/ 0 w 1"/>
                <a:gd name="T93" fmla="*/ 9 h 13"/>
                <a:gd name="T94" fmla="*/ 0 w 1"/>
                <a:gd name="T95" fmla="*/ 9 h 13"/>
                <a:gd name="T96" fmla="*/ 0 w 1"/>
                <a:gd name="T9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 h="13">
                  <a:moveTo>
                    <a:pt x="0" y="9"/>
                  </a:moveTo>
                  <a:lnTo>
                    <a:pt x="1" y="7"/>
                  </a:lnTo>
                  <a:lnTo>
                    <a:pt x="1" y="3"/>
                  </a:lnTo>
                  <a:lnTo>
                    <a:pt x="1" y="3"/>
                  </a:lnTo>
                  <a:lnTo>
                    <a:pt x="1" y="5"/>
                  </a:lnTo>
                  <a:lnTo>
                    <a:pt x="1" y="3"/>
                  </a:lnTo>
                  <a:lnTo>
                    <a:pt x="1" y="1"/>
                  </a:lnTo>
                  <a:lnTo>
                    <a:pt x="1" y="3"/>
                  </a:lnTo>
                  <a:lnTo>
                    <a:pt x="1" y="1"/>
                  </a:lnTo>
                  <a:lnTo>
                    <a:pt x="1" y="1"/>
                  </a:lnTo>
                  <a:lnTo>
                    <a:pt x="1" y="0"/>
                  </a:lnTo>
                  <a:lnTo>
                    <a:pt x="1" y="1"/>
                  </a:lnTo>
                  <a:lnTo>
                    <a:pt x="1" y="1"/>
                  </a:lnTo>
                  <a:lnTo>
                    <a:pt x="1" y="1"/>
                  </a:lnTo>
                  <a:lnTo>
                    <a:pt x="1" y="1"/>
                  </a:lnTo>
                  <a:lnTo>
                    <a:pt x="1" y="3"/>
                  </a:lnTo>
                  <a:lnTo>
                    <a:pt x="1" y="3"/>
                  </a:lnTo>
                  <a:lnTo>
                    <a:pt x="1" y="3"/>
                  </a:lnTo>
                  <a:lnTo>
                    <a:pt x="1" y="3"/>
                  </a:lnTo>
                  <a:lnTo>
                    <a:pt x="1" y="5"/>
                  </a:lnTo>
                  <a:lnTo>
                    <a:pt x="1" y="5"/>
                  </a:lnTo>
                  <a:lnTo>
                    <a:pt x="1" y="5"/>
                  </a:lnTo>
                  <a:lnTo>
                    <a:pt x="1" y="5"/>
                  </a:lnTo>
                  <a:lnTo>
                    <a:pt x="1" y="7"/>
                  </a:lnTo>
                  <a:lnTo>
                    <a:pt x="1" y="7"/>
                  </a:lnTo>
                  <a:lnTo>
                    <a:pt x="1" y="7"/>
                  </a:lnTo>
                  <a:lnTo>
                    <a:pt x="1" y="7"/>
                  </a:lnTo>
                  <a:lnTo>
                    <a:pt x="1" y="7"/>
                  </a:lnTo>
                  <a:lnTo>
                    <a:pt x="1" y="9"/>
                  </a:lnTo>
                  <a:lnTo>
                    <a:pt x="1" y="9"/>
                  </a:lnTo>
                  <a:lnTo>
                    <a:pt x="1" y="9"/>
                  </a:lnTo>
                  <a:lnTo>
                    <a:pt x="1" y="11"/>
                  </a:lnTo>
                  <a:lnTo>
                    <a:pt x="1" y="11"/>
                  </a:lnTo>
                  <a:lnTo>
                    <a:pt x="1" y="11"/>
                  </a:lnTo>
                  <a:lnTo>
                    <a:pt x="1" y="11"/>
                  </a:lnTo>
                  <a:lnTo>
                    <a:pt x="1" y="11"/>
                  </a:lnTo>
                  <a:lnTo>
                    <a:pt x="1" y="13"/>
                  </a:lnTo>
                  <a:lnTo>
                    <a:pt x="1" y="13"/>
                  </a:lnTo>
                  <a:lnTo>
                    <a:pt x="1" y="11"/>
                  </a:lnTo>
                  <a:lnTo>
                    <a:pt x="1" y="11"/>
                  </a:lnTo>
                  <a:lnTo>
                    <a:pt x="1" y="13"/>
                  </a:lnTo>
                  <a:lnTo>
                    <a:pt x="1" y="11"/>
                  </a:lnTo>
                  <a:lnTo>
                    <a:pt x="1" y="11"/>
                  </a:lnTo>
                  <a:lnTo>
                    <a:pt x="1" y="13"/>
                  </a:lnTo>
                  <a:lnTo>
                    <a:pt x="0" y="13"/>
                  </a:lnTo>
                  <a:lnTo>
                    <a:pt x="0" y="11"/>
                  </a:lnTo>
                  <a:lnTo>
                    <a:pt x="0" y="9"/>
                  </a:lnTo>
                  <a:lnTo>
                    <a:pt x="0" y="9"/>
                  </a:lnTo>
                  <a:lnTo>
                    <a:pt x="0" y="9"/>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 name="Freeform 1119">
              <a:extLst>
                <a:ext uri="{FF2B5EF4-FFF2-40B4-BE49-F238E27FC236}">
                  <a16:creationId xmlns:a16="http://schemas.microsoft.com/office/drawing/2014/main" id="{D82B4E17-12A5-44BD-BB9D-C9B8248153ED}"/>
                </a:ext>
              </a:extLst>
            </p:cNvPr>
            <p:cNvSpPr>
              <a:spLocks/>
            </p:cNvSpPr>
            <p:nvPr/>
          </p:nvSpPr>
          <p:spPr bwMode="auto">
            <a:xfrm>
              <a:off x="1312863" y="5172076"/>
              <a:ext cx="3175" cy="0"/>
            </a:xfrm>
            <a:custGeom>
              <a:avLst/>
              <a:gdLst>
                <a:gd name="T0" fmla="*/ 0 w 2"/>
                <a:gd name="T1" fmla="*/ 0 w 2"/>
                <a:gd name="T2" fmla="*/ 0 w 2"/>
                <a:gd name="T3" fmla="*/ 2 w 2"/>
                <a:gd name="T4" fmla="*/ 0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0" y="0"/>
                  </a:lnTo>
                  <a:lnTo>
                    <a:pt x="2"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 name="Freeform 1120">
              <a:extLst>
                <a:ext uri="{FF2B5EF4-FFF2-40B4-BE49-F238E27FC236}">
                  <a16:creationId xmlns:a16="http://schemas.microsoft.com/office/drawing/2014/main" id="{0E890EE0-450F-4FAE-972C-31D554ECB7D0}"/>
                </a:ext>
              </a:extLst>
            </p:cNvPr>
            <p:cNvSpPr>
              <a:spLocks/>
            </p:cNvSpPr>
            <p:nvPr/>
          </p:nvSpPr>
          <p:spPr bwMode="auto">
            <a:xfrm>
              <a:off x="1743076" y="5126038"/>
              <a:ext cx="76200" cy="214313"/>
            </a:xfrm>
            <a:custGeom>
              <a:avLst/>
              <a:gdLst>
                <a:gd name="T0" fmla="*/ 12 w 48"/>
                <a:gd name="T1" fmla="*/ 45 h 135"/>
                <a:gd name="T2" fmla="*/ 18 w 48"/>
                <a:gd name="T3" fmla="*/ 44 h 135"/>
                <a:gd name="T4" fmla="*/ 22 w 48"/>
                <a:gd name="T5" fmla="*/ 50 h 135"/>
                <a:gd name="T6" fmla="*/ 26 w 48"/>
                <a:gd name="T7" fmla="*/ 47 h 135"/>
                <a:gd name="T8" fmla="*/ 31 w 48"/>
                <a:gd name="T9" fmla="*/ 44 h 135"/>
                <a:gd name="T10" fmla="*/ 34 w 48"/>
                <a:gd name="T11" fmla="*/ 38 h 135"/>
                <a:gd name="T12" fmla="*/ 34 w 48"/>
                <a:gd name="T13" fmla="*/ 31 h 135"/>
                <a:gd name="T14" fmla="*/ 34 w 48"/>
                <a:gd name="T15" fmla="*/ 25 h 135"/>
                <a:gd name="T16" fmla="*/ 38 w 48"/>
                <a:gd name="T17" fmla="*/ 28 h 135"/>
                <a:gd name="T18" fmla="*/ 38 w 48"/>
                <a:gd name="T19" fmla="*/ 19 h 135"/>
                <a:gd name="T20" fmla="*/ 40 w 48"/>
                <a:gd name="T21" fmla="*/ 10 h 135"/>
                <a:gd name="T22" fmla="*/ 38 w 48"/>
                <a:gd name="T23" fmla="*/ 2 h 135"/>
                <a:gd name="T24" fmla="*/ 40 w 48"/>
                <a:gd name="T25" fmla="*/ 3 h 135"/>
                <a:gd name="T26" fmla="*/ 42 w 48"/>
                <a:gd name="T27" fmla="*/ 12 h 135"/>
                <a:gd name="T28" fmla="*/ 46 w 48"/>
                <a:gd name="T29" fmla="*/ 22 h 135"/>
                <a:gd name="T30" fmla="*/ 48 w 48"/>
                <a:gd name="T31" fmla="*/ 28 h 135"/>
                <a:gd name="T32" fmla="*/ 48 w 48"/>
                <a:gd name="T33" fmla="*/ 34 h 135"/>
                <a:gd name="T34" fmla="*/ 46 w 48"/>
                <a:gd name="T35" fmla="*/ 34 h 135"/>
                <a:gd name="T36" fmla="*/ 44 w 48"/>
                <a:gd name="T37" fmla="*/ 29 h 135"/>
                <a:gd name="T38" fmla="*/ 42 w 48"/>
                <a:gd name="T39" fmla="*/ 25 h 135"/>
                <a:gd name="T40" fmla="*/ 38 w 48"/>
                <a:gd name="T41" fmla="*/ 29 h 135"/>
                <a:gd name="T42" fmla="*/ 36 w 48"/>
                <a:gd name="T43" fmla="*/ 35 h 135"/>
                <a:gd name="T44" fmla="*/ 40 w 48"/>
                <a:gd name="T45" fmla="*/ 39 h 135"/>
                <a:gd name="T46" fmla="*/ 44 w 48"/>
                <a:gd name="T47" fmla="*/ 45 h 135"/>
                <a:gd name="T48" fmla="*/ 44 w 48"/>
                <a:gd name="T49" fmla="*/ 50 h 135"/>
                <a:gd name="T50" fmla="*/ 44 w 48"/>
                <a:gd name="T51" fmla="*/ 57 h 135"/>
                <a:gd name="T52" fmla="*/ 44 w 48"/>
                <a:gd name="T53" fmla="*/ 69 h 135"/>
                <a:gd name="T54" fmla="*/ 44 w 48"/>
                <a:gd name="T55" fmla="*/ 81 h 135"/>
                <a:gd name="T56" fmla="*/ 42 w 48"/>
                <a:gd name="T57" fmla="*/ 91 h 135"/>
                <a:gd name="T58" fmla="*/ 40 w 48"/>
                <a:gd name="T59" fmla="*/ 95 h 135"/>
                <a:gd name="T60" fmla="*/ 42 w 48"/>
                <a:gd name="T61" fmla="*/ 103 h 135"/>
                <a:gd name="T62" fmla="*/ 42 w 48"/>
                <a:gd name="T63" fmla="*/ 111 h 135"/>
                <a:gd name="T64" fmla="*/ 42 w 48"/>
                <a:gd name="T65" fmla="*/ 123 h 135"/>
                <a:gd name="T66" fmla="*/ 42 w 48"/>
                <a:gd name="T67" fmla="*/ 130 h 135"/>
                <a:gd name="T68" fmla="*/ 38 w 48"/>
                <a:gd name="T69" fmla="*/ 135 h 135"/>
                <a:gd name="T70" fmla="*/ 36 w 48"/>
                <a:gd name="T71" fmla="*/ 130 h 135"/>
                <a:gd name="T72" fmla="*/ 32 w 48"/>
                <a:gd name="T73" fmla="*/ 127 h 135"/>
                <a:gd name="T74" fmla="*/ 25 w 48"/>
                <a:gd name="T75" fmla="*/ 119 h 135"/>
                <a:gd name="T76" fmla="*/ 18 w 48"/>
                <a:gd name="T77" fmla="*/ 107 h 135"/>
                <a:gd name="T78" fmla="*/ 16 w 48"/>
                <a:gd name="T79" fmla="*/ 101 h 135"/>
                <a:gd name="T80" fmla="*/ 16 w 48"/>
                <a:gd name="T81" fmla="*/ 101 h 135"/>
                <a:gd name="T82" fmla="*/ 12 w 48"/>
                <a:gd name="T83" fmla="*/ 111 h 135"/>
                <a:gd name="T84" fmla="*/ 6 w 48"/>
                <a:gd name="T85" fmla="*/ 108 h 135"/>
                <a:gd name="T86" fmla="*/ 4 w 48"/>
                <a:gd name="T87" fmla="*/ 107 h 135"/>
                <a:gd name="T88" fmla="*/ 3 w 48"/>
                <a:gd name="T89" fmla="*/ 103 h 135"/>
                <a:gd name="T90" fmla="*/ 6 w 48"/>
                <a:gd name="T91" fmla="*/ 92 h 135"/>
                <a:gd name="T92" fmla="*/ 3 w 48"/>
                <a:gd name="T93" fmla="*/ 89 h 135"/>
                <a:gd name="T94" fmla="*/ 0 w 48"/>
                <a:gd name="T95" fmla="*/ 83 h 135"/>
                <a:gd name="T96" fmla="*/ 4 w 48"/>
                <a:gd name="T97" fmla="*/ 75 h 135"/>
                <a:gd name="T98" fmla="*/ 4 w 48"/>
                <a:gd name="T99" fmla="*/ 66 h 135"/>
                <a:gd name="T100" fmla="*/ 3 w 48"/>
                <a:gd name="T101" fmla="*/ 57 h 135"/>
                <a:gd name="T102" fmla="*/ 3 w 48"/>
                <a:gd name="T103" fmla="*/ 50 h 135"/>
                <a:gd name="T104" fmla="*/ 9 w 48"/>
                <a:gd name="T105"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 h="135">
                  <a:moveTo>
                    <a:pt x="9" y="44"/>
                  </a:moveTo>
                  <a:lnTo>
                    <a:pt x="10" y="44"/>
                  </a:lnTo>
                  <a:lnTo>
                    <a:pt x="12" y="45"/>
                  </a:lnTo>
                  <a:lnTo>
                    <a:pt x="15" y="44"/>
                  </a:lnTo>
                  <a:lnTo>
                    <a:pt x="16" y="44"/>
                  </a:lnTo>
                  <a:lnTo>
                    <a:pt x="18" y="44"/>
                  </a:lnTo>
                  <a:lnTo>
                    <a:pt x="18" y="47"/>
                  </a:lnTo>
                  <a:lnTo>
                    <a:pt x="18" y="51"/>
                  </a:lnTo>
                  <a:lnTo>
                    <a:pt x="22" y="50"/>
                  </a:lnTo>
                  <a:lnTo>
                    <a:pt x="22" y="50"/>
                  </a:lnTo>
                  <a:lnTo>
                    <a:pt x="25" y="47"/>
                  </a:lnTo>
                  <a:lnTo>
                    <a:pt x="26" y="47"/>
                  </a:lnTo>
                  <a:lnTo>
                    <a:pt x="28" y="44"/>
                  </a:lnTo>
                  <a:lnTo>
                    <a:pt x="31" y="41"/>
                  </a:lnTo>
                  <a:lnTo>
                    <a:pt x="31" y="44"/>
                  </a:lnTo>
                  <a:lnTo>
                    <a:pt x="32" y="41"/>
                  </a:lnTo>
                  <a:lnTo>
                    <a:pt x="34" y="39"/>
                  </a:lnTo>
                  <a:lnTo>
                    <a:pt x="34" y="38"/>
                  </a:lnTo>
                  <a:lnTo>
                    <a:pt x="36" y="34"/>
                  </a:lnTo>
                  <a:lnTo>
                    <a:pt x="36" y="31"/>
                  </a:lnTo>
                  <a:lnTo>
                    <a:pt x="34" y="31"/>
                  </a:lnTo>
                  <a:lnTo>
                    <a:pt x="32" y="29"/>
                  </a:lnTo>
                  <a:lnTo>
                    <a:pt x="32" y="25"/>
                  </a:lnTo>
                  <a:lnTo>
                    <a:pt x="34" y="25"/>
                  </a:lnTo>
                  <a:lnTo>
                    <a:pt x="34" y="28"/>
                  </a:lnTo>
                  <a:lnTo>
                    <a:pt x="36" y="29"/>
                  </a:lnTo>
                  <a:lnTo>
                    <a:pt x="38" y="28"/>
                  </a:lnTo>
                  <a:lnTo>
                    <a:pt x="38" y="25"/>
                  </a:lnTo>
                  <a:lnTo>
                    <a:pt x="38" y="23"/>
                  </a:lnTo>
                  <a:lnTo>
                    <a:pt x="38" y="19"/>
                  </a:lnTo>
                  <a:lnTo>
                    <a:pt x="40" y="16"/>
                  </a:lnTo>
                  <a:lnTo>
                    <a:pt x="40" y="13"/>
                  </a:lnTo>
                  <a:lnTo>
                    <a:pt x="40" y="10"/>
                  </a:lnTo>
                  <a:lnTo>
                    <a:pt x="40" y="7"/>
                  </a:lnTo>
                  <a:lnTo>
                    <a:pt x="38" y="2"/>
                  </a:lnTo>
                  <a:lnTo>
                    <a:pt x="38" y="2"/>
                  </a:lnTo>
                  <a:lnTo>
                    <a:pt x="40" y="0"/>
                  </a:lnTo>
                  <a:lnTo>
                    <a:pt x="40" y="2"/>
                  </a:lnTo>
                  <a:lnTo>
                    <a:pt x="40" y="3"/>
                  </a:lnTo>
                  <a:lnTo>
                    <a:pt x="42" y="7"/>
                  </a:lnTo>
                  <a:lnTo>
                    <a:pt x="42" y="10"/>
                  </a:lnTo>
                  <a:lnTo>
                    <a:pt x="42" y="12"/>
                  </a:lnTo>
                  <a:lnTo>
                    <a:pt x="44" y="16"/>
                  </a:lnTo>
                  <a:lnTo>
                    <a:pt x="44" y="16"/>
                  </a:lnTo>
                  <a:lnTo>
                    <a:pt x="46" y="22"/>
                  </a:lnTo>
                  <a:lnTo>
                    <a:pt x="46" y="23"/>
                  </a:lnTo>
                  <a:lnTo>
                    <a:pt x="46" y="25"/>
                  </a:lnTo>
                  <a:lnTo>
                    <a:pt x="48" y="28"/>
                  </a:lnTo>
                  <a:lnTo>
                    <a:pt x="48" y="29"/>
                  </a:lnTo>
                  <a:lnTo>
                    <a:pt x="48" y="31"/>
                  </a:lnTo>
                  <a:lnTo>
                    <a:pt x="48" y="34"/>
                  </a:lnTo>
                  <a:lnTo>
                    <a:pt x="46" y="29"/>
                  </a:lnTo>
                  <a:lnTo>
                    <a:pt x="46" y="31"/>
                  </a:lnTo>
                  <a:lnTo>
                    <a:pt x="46" y="34"/>
                  </a:lnTo>
                  <a:lnTo>
                    <a:pt x="44" y="34"/>
                  </a:lnTo>
                  <a:lnTo>
                    <a:pt x="44" y="31"/>
                  </a:lnTo>
                  <a:lnTo>
                    <a:pt x="44" y="29"/>
                  </a:lnTo>
                  <a:lnTo>
                    <a:pt x="44" y="28"/>
                  </a:lnTo>
                  <a:lnTo>
                    <a:pt x="42" y="23"/>
                  </a:lnTo>
                  <a:lnTo>
                    <a:pt x="42" y="25"/>
                  </a:lnTo>
                  <a:lnTo>
                    <a:pt x="40" y="31"/>
                  </a:lnTo>
                  <a:lnTo>
                    <a:pt x="40" y="31"/>
                  </a:lnTo>
                  <a:lnTo>
                    <a:pt x="38" y="29"/>
                  </a:lnTo>
                  <a:lnTo>
                    <a:pt x="38" y="31"/>
                  </a:lnTo>
                  <a:lnTo>
                    <a:pt x="36" y="31"/>
                  </a:lnTo>
                  <a:lnTo>
                    <a:pt x="36" y="35"/>
                  </a:lnTo>
                  <a:lnTo>
                    <a:pt x="38" y="35"/>
                  </a:lnTo>
                  <a:lnTo>
                    <a:pt x="38" y="38"/>
                  </a:lnTo>
                  <a:lnTo>
                    <a:pt x="40" y="39"/>
                  </a:lnTo>
                  <a:lnTo>
                    <a:pt x="40" y="39"/>
                  </a:lnTo>
                  <a:lnTo>
                    <a:pt x="42" y="41"/>
                  </a:lnTo>
                  <a:lnTo>
                    <a:pt x="44" y="45"/>
                  </a:lnTo>
                  <a:lnTo>
                    <a:pt x="46" y="47"/>
                  </a:lnTo>
                  <a:lnTo>
                    <a:pt x="46" y="50"/>
                  </a:lnTo>
                  <a:lnTo>
                    <a:pt x="44" y="50"/>
                  </a:lnTo>
                  <a:lnTo>
                    <a:pt x="44" y="55"/>
                  </a:lnTo>
                  <a:lnTo>
                    <a:pt x="44" y="55"/>
                  </a:lnTo>
                  <a:lnTo>
                    <a:pt x="44" y="57"/>
                  </a:lnTo>
                  <a:lnTo>
                    <a:pt x="44" y="61"/>
                  </a:lnTo>
                  <a:lnTo>
                    <a:pt x="44" y="66"/>
                  </a:lnTo>
                  <a:lnTo>
                    <a:pt x="44" y="69"/>
                  </a:lnTo>
                  <a:lnTo>
                    <a:pt x="44" y="75"/>
                  </a:lnTo>
                  <a:lnTo>
                    <a:pt x="44" y="77"/>
                  </a:lnTo>
                  <a:lnTo>
                    <a:pt x="44" y="81"/>
                  </a:lnTo>
                  <a:lnTo>
                    <a:pt x="42" y="85"/>
                  </a:lnTo>
                  <a:lnTo>
                    <a:pt x="42" y="88"/>
                  </a:lnTo>
                  <a:lnTo>
                    <a:pt x="42" y="91"/>
                  </a:lnTo>
                  <a:lnTo>
                    <a:pt x="42" y="92"/>
                  </a:lnTo>
                  <a:lnTo>
                    <a:pt x="42" y="95"/>
                  </a:lnTo>
                  <a:lnTo>
                    <a:pt x="40" y="95"/>
                  </a:lnTo>
                  <a:lnTo>
                    <a:pt x="40" y="97"/>
                  </a:lnTo>
                  <a:lnTo>
                    <a:pt x="40" y="101"/>
                  </a:lnTo>
                  <a:lnTo>
                    <a:pt x="42" y="103"/>
                  </a:lnTo>
                  <a:lnTo>
                    <a:pt x="42" y="105"/>
                  </a:lnTo>
                  <a:lnTo>
                    <a:pt x="42" y="108"/>
                  </a:lnTo>
                  <a:lnTo>
                    <a:pt x="42" y="111"/>
                  </a:lnTo>
                  <a:lnTo>
                    <a:pt x="44" y="119"/>
                  </a:lnTo>
                  <a:lnTo>
                    <a:pt x="42" y="119"/>
                  </a:lnTo>
                  <a:lnTo>
                    <a:pt x="42" y="123"/>
                  </a:lnTo>
                  <a:lnTo>
                    <a:pt x="42" y="124"/>
                  </a:lnTo>
                  <a:lnTo>
                    <a:pt x="42" y="129"/>
                  </a:lnTo>
                  <a:lnTo>
                    <a:pt x="42" y="130"/>
                  </a:lnTo>
                  <a:lnTo>
                    <a:pt x="40" y="133"/>
                  </a:lnTo>
                  <a:lnTo>
                    <a:pt x="40" y="135"/>
                  </a:lnTo>
                  <a:lnTo>
                    <a:pt x="38" y="135"/>
                  </a:lnTo>
                  <a:lnTo>
                    <a:pt x="36" y="133"/>
                  </a:lnTo>
                  <a:lnTo>
                    <a:pt x="36" y="130"/>
                  </a:lnTo>
                  <a:lnTo>
                    <a:pt x="36" y="130"/>
                  </a:lnTo>
                  <a:lnTo>
                    <a:pt x="34" y="129"/>
                  </a:lnTo>
                  <a:lnTo>
                    <a:pt x="32" y="127"/>
                  </a:lnTo>
                  <a:lnTo>
                    <a:pt x="32" y="127"/>
                  </a:lnTo>
                  <a:lnTo>
                    <a:pt x="31" y="123"/>
                  </a:lnTo>
                  <a:lnTo>
                    <a:pt x="28" y="121"/>
                  </a:lnTo>
                  <a:lnTo>
                    <a:pt x="25" y="119"/>
                  </a:lnTo>
                  <a:lnTo>
                    <a:pt x="25" y="114"/>
                  </a:lnTo>
                  <a:lnTo>
                    <a:pt x="22" y="113"/>
                  </a:lnTo>
                  <a:lnTo>
                    <a:pt x="18" y="107"/>
                  </a:lnTo>
                  <a:lnTo>
                    <a:pt x="18" y="103"/>
                  </a:lnTo>
                  <a:lnTo>
                    <a:pt x="16" y="103"/>
                  </a:lnTo>
                  <a:lnTo>
                    <a:pt x="16" y="101"/>
                  </a:lnTo>
                  <a:lnTo>
                    <a:pt x="15" y="99"/>
                  </a:lnTo>
                  <a:lnTo>
                    <a:pt x="15" y="101"/>
                  </a:lnTo>
                  <a:lnTo>
                    <a:pt x="16" y="101"/>
                  </a:lnTo>
                  <a:lnTo>
                    <a:pt x="16" y="105"/>
                  </a:lnTo>
                  <a:lnTo>
                    <a:pt x="15" y="108"/>
                  </a:lnTo>
                  <a:lnTo>
                    <a:pt x="12" y="111"/>
                  </a:lnTo>
                  <a:lnTo>
                    <a:pt x="10" y="111"/>
                  </a:lnTo>
                  <a:lnTo>
                    <a:pt x="6" y="111"/>
                  </a:lnTo>
                  <a:lnTo>
                    <a:pt x="6" y="108"/>
                  </a:lnTo>
                  <a:lnTo>
                    <a:pt x="9" y="105"/>
                  </a:lnTo>
                  <a:lnTo>
                    <a:pt x="6" y="107"/>
                  </a:lnTo>
                  <a:lnTo>
                    <a:pt x="4" y="107"/>
                  </a:lnTo>
                  <a:lnTo>
                    <a:pt x="3" y="107"/>
                  </a:lnTo>
                  <a:lnTo>
                    <a:pt x="3" y="103"/>
                  </a:lnTo>
                  <a:lnTo>
                    <a:pt x="3" y="103"/>
                  </a:lnTo>
                  <a:lnTo>
                    <a:pt x="6" y="99"/>
                  </a:lnTo>
                  <a:lnTo>
                    <a:pt x="9" y="95"/>
                  </a:lnTo>
                  <a:lnTo>
                    <a:pt x="6" y="92"/>
                  </a:lnTo>
                  <a:lnTo>
                    <a:pt x="4" y="91"/>
                  </a:lnTo>
                  <a:lnTo>
                    <a:pt x="4" y="92"/>
                  </a:lnTo>
                  <a:lnTo>
                    <a:pt x="3" y="89"/>
                  </a:lnTo>
                  <a:lnTo>
                    <a:pt x="0" y="91"/>
                  </a:lnTo>
                  <a:lnTo>
                    <a:pt x="0" y="89"/>
                  </a:lnTo>
                  <a:lnTo>
                    <a:pt x="0" y="83"/>
                  </a:lnTo>
                  <a:lnTo>
                    <a:pt x="3" y="83"/>
                  </a:lnTo>
                  <a:lnTo>
                    <a:pt x="4" y="79"/>
                  </a:lnTo>
                  <a:lnTo>
                    <a:pt x="4" y="75"/>
                  </a:lnTo>
                  <a:lnTo>
                    <a:pt x="4" y="71"/>
                  </a:lnTo>
                  <a:lnTo>
                    <a:pt x="4" y="67"/>
                  </a:lnTo>
                  <a:lnTo>
                    <a:pt x="4" y="66"/>
                  </a:lnTo>
                  <a:lnTo>
                    <a:pt x="4" y="63"/>
                  </a:lnTo>
                  <a:lnTo>
                    <a:pt x="4" y="61"/>
                  </a:lnTo>
                  <a:lnTo>
                    <a:pt x="3" y="57"/>
                  </a:lnTo>
                  <a:lnTo>
                    <a:pt x="3" y="57"/>
                  </a:lnTo>
                  <a:lnTo>
                    <a:pt x="3" y="51"/>
                  </a:lnTo>
                  <a:lnTo>
                    <a:pt x="3" y="50"/>
                  </a:lnTo>
                  <a:lnTo>
                    <a:pt x="3" y="50"/>
                  </a:lnTo>
                  <a:lnTo>
                    <a:pt x="3" y="45"/>
                  </a:lnTo>
                  <a:lnTo>
                    <a:pt x="9" y="44"/>
                  </a:lnTo>
                  <a:lnTo>
                    <a:pt x="9" y="4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 name="Freeform 1121">
              <a:extLst>
                <a:ext uri="{FF2B5EF4-FFF2-40B4-BE49-F238E27FC236}">
                  <a16:creationId xmlns:a16="http://schemas.microsoft.com/office/drawing/2014/main" id="{D4CCDB4C-57DA-4366-9881-33C1556270CB}"/>
                </a:ext>
              </a:extLst>
            </p:cNvPr>
            <p:cNvSpPr>
              <a:spLocks/>
            </p:cNvSpPr>
            <p:nvPr/>
          </p:nvSpPr>
          <p:spPr bwMode="auto">
            <a:xfrm>
              <a:off x="1784351" y="5441951"/>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 name="Freeform 1122">
              <a:extLst>
                <a:ext uri="{FF2B5EF4-FFF2-40B4-BE49-F238E27FC236}">
                  <a16:creationId xmlns:a16="http://schemas.microsoft.com/office/drawing/2014/main" id="{A948FCE6-3111-4F67-98D1-60FC012F6ED7}"/>
                </a:ext>
              </a:extLst>
            </p:cNvPr>
            <p:cNvSpPr>
              <a:spLocks/>
            </p:cNvSpPr>
            <p:nvPr/>
          </p:nvSpPr>
          <p:spPr bwMode="auto">
            <a:xfrm>
              <a:off x="1281113" y="5160963"/>
              <a:ext cx="25400" cy="26988"/>
            </a:xfrm>
            <a:custGeom>
              <a:avLst/>
              <a:gdLst>
                <a:gd name="T0" fmla="*/ 16 w 16"/>
                <a:gd name="T1" fmla="*/ 7 h 17"/>
                <a:gd name="T2" fmla="*/ 14 w 16"/>
                <a:gd name="T3" fmla="*/ 13 h 17"/>
                <a:gd name="T4" fmla="*/ 12 w 16"/>
                <a:gd name="T5" fmla="*/ 16 h 17"/>
                <a:gd name="T6" fmla="*/ 4 w 16"/>
                <a:gd name="T7" fmla="*/ 17 h 17"/>
                <a:gd name="T8" fmla="*/ 3 w 16"/>
                <a:gd name="T9" fmla="*/ 17 h 17"/>
                <a:gd name="T10" fmla="*/ 0 w 16"/>
                <a:gd name="T11" fmla="*/ 13 h 17"/>
                <a:gd name="T12" fmla="*/ 4 w 16"/>
                <a:gd name="T13" fmla="*/ 12 h 17"/>
                <a:gd name="T14" fmla="*/ 6 w 16"/>
                <a:gd name="T15" fmla="*/ 9 h 17"/>
                <a:gd name="T16" fmla="*/ 4 w 16"/>
                <a:gd name="T17" fmla="*/ 6 h 17"/>
                <a:gd name="T18" fmla="*/ 6 w 16"/>
                <a:gd name="T19" fmla="*/ 3 h 17"/>
                <a:gd name="T20" fmla="*/ 10 w 16"/>
                <a:gd name="T21" fmla="*/ 3 h 17"/>
                <a:gd name="T22" fmla="*/ 10 w 16"/>
                <a:gd name="T23" fmla="*/ 1 h 17"/>
                <a:gd name="T24" fmla="*/ 12 w 16"/>
                <a:gd name="T25" fmla="*/ 0 h 17"/>
                <a:gd name="T26" fmla="*/ 14 w 16"/>
                <a:gd name="T27" fmla="*/ 1 h 17"/>
                <a:gd name="T28" fmla="*/ 12 w 16"/>
                <a:gd name="T29" fmla="*/ 3 h 17"/>
                <a:gd name="T30" fmla="*/ 12 w 16"/>
                <a:gd name="T31" fmla="*/ 6 h 17"/>
                <a:gd name="T32" fmla="*/ 14 w 16"/>
                <a:gd name="T33" fmla="*/ 6 h 17"/>
                <a:gd name="T34" fmla="*/ 16 w 16"/>
                <a:gd name="T35" fmla="*/ 7 h 17"/>
                <a:gd name="T36" fmla="*/ 16 w 16"/>
                <a:gd name="T37"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17">
                  <a:moveTo>
                    <a:pt x="16" y="7"/>
                  </a:moveTo>
                  <a:lnTo>
                    <a:pt x="14" y="13"/>
                  </a:lnTo>
                  <a:lnTo>
                    <a:pt x="12" y="16"/>
                  </a:lnTo>
                  <a:lnTo>
                    <a:pt x="4" y="17"/>
                  </a:lnTo>
                  <a:lnTo>
                    <a:pt x="3" y="17"/>
                  </a:lnTo>
                  <a:lnTo>
                    <a:pt x="0" y="13"/>
                  </a:lnTo>
                  <a:lnTo>
                    <a:pt x="4" y="12"/>
                  </a:lnTo>
                  <a:lnTo>
                    <a:pt x="6" y="9"/>
                  </a:lnTo>
                  <a:lnTo>
                    <a:pt x="4" y="6"/>
                  </a:lnTo>
                  <a:lnTo>
                    <a:pt x="6" y="3"/>
                  </a:lnTo>
                  <a:lnTo>
                    <a:pt x="10" y="3"/>
                  </a:lnTo>
                  <a:lnTo>
                    <a:pt x="10" y="1"/>
                  </a:lnTo>
                  <a:lnTo>
                    <a:pt x="12" y="0"/>
                  </a:lnTo>
                  <a:lnTo>
                    <a:pt x="14" y="1"/>
                  </a:lnTo>
                  <a:lnTo>
                    <a:pt x="12" y="3"/>
                  </a:lnTo>
                  <a:lnTo>
                    <a:pt x="12" y="6"/>
                  </a:lnTo>
                  <a:lnTo>
                    <a:pt x="14" y="6"/>
                  </a:lnTo>
                  <a:lnTo>
                    <a:pt x="16" y="7"/>
                  </a:lnTo>
                  <a:lnTo>
                    <a:pt x="16" y="7"/>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 name="Freeform 1123">
              <a:extLst>
                <a:ext uri="{FF2B5EF4-FFF2-40B4-BE49-F238E27FC236}">
                  <a16:creationId xmlns:a16="http://schemas.microsoft.com/office/drawing/2014/main" id="{68F73696-3D7F-4304-A380-66F39C38E231}"/>
                </a:ext>
              </a:extLst>
            </p:cNvPr>
            <p:cNvSpPr>
              <a:spLocks/>
            </p:cNvSpPr>
            <p:nvPr/>
          </p:nvSpPr>
          <p:spPr bwMode="auto">
            <a:xfrm>
              <a:off x="1582738" y="5238751"/>
              <a:ext cx="131763" cy="93663"/>
            </a:xfrm>
            <a:custGeom>
              <a:avLst/>
              <a:gdLst>
                <a:gd name="T0" fmla="*/ 10 w 83"/>
                <a:gd name="T1" fmla="*/ 20 h 59"/>
                <a:gd name="T2" fmla="*/ 16 w 83"/>
                <a:gd name="T3" fmla="*/ 17 h 59"/>
                <a:gd name="T4" fmla="*/ 20 w 83"/>
                <a:gd name="T5" fmla="*/ 20 h 59"/>
                <a:gd name="T6" fmla="*/ 24 w 83"/>
                <a:gd name="T7" fmla="*/ 20 h 59"/>
                <a:gd name="T8" fmla="*/ 28 w 83"/>
                <a:gd name="T9" fmla="*/ 21 h 59"/>
                <a:gd name="T10" fmla="*/ 38 w 83"/>
                <a:gd name="T11" fmla="*/ 14 h 59"/>
                <a:gd name="T12" fmla="*/ 40 w 83"/>
                <a:gd name="T13" fmla="*/ 10 h 59"/>
                <a:gd name="T14" fmla="*/ 42 w 83"/>
                <a:gd name="T15" fmla="*/ 4 h 59"/>
                <a:gd name="T16" fmla="*/ 46 w 83"/>
                <a:gd name="T17" fmla="*/ 2 h 59"/>
                <a:gd name="T18" fmla="*/ 54 w 83"/>
                <a:gd name="T19" fmla="*/ 0 h 59"/>
                <a:gd name="T20" fmla="*/ 56 w 83"/>
                <a:gd name="T21" fmla="*/ 2 h 59"/>
                <a:gd name="T22" fmla="*/ 60 w 83"/>
                <a:gd name="T23" fmla="*/ 0 h 59"/>
                <a:gd name="T24" fmla="*/ 63 w 83"/>
                <a:gd name="T25" fmla="*/ 10 h 59"/>
                <a:gd name="T26" fmla="*/ 66 w 83"/>
                <a:gd name="T27" fmla="*/ 17 h 59"/>
                <a:gd name="T28" fmla="*/ 70 w 83"/>
                <a:gd name="T29" fmla="*/ 24 h 59"/>
                <a:gd name="T30" fmla="*/ 73 w 83"/>
                <a:gd name="T31" fmla="*/ 24 h 59"/>
                <a:gd name="T32" fmla="*/ 73 w 83"/>
                <a:gd name="T33" fmla="*/ 30 h 59"/>
                <a:gd name="T34" fmla="*/ 79 w 83"/>
                <a:gd name="T35" fmla="*/ 32 h 59"/>
                <a:gd name="T36" fmla="*/ 82 w 83"/>
                <a:gd name="T37" fmla="*/ 36 h 59"/>
                <a:gd name="T38" fmla="*/ 83 w 83"/>
                <a:gd name="T39" fmla="*/ 37 h 59"/>
                <a:gd name="T40" fmla="*/ 82 w 83"/>
                <a:gd name="T41" fmla="*/ 42 h 59"/>
                <a:gd name="T42" fmla="*/ 82 w 83"/>
                <a:gd name="T43" fmla="*/ 48 h 59"/>
                <a:gd name="T44" fmla="*/ 70 w 83"/>
                <a:gd name="T45" fmla="*/ 53 h 59"/>
                <a:gd name="T46" fmla="*/ 63 w 83"/>
                <a:gd name="T47" fmla="*/ 52 h 59"/>
                <a:gd name="T48" fmla="*/ 60 w 83"/>
                <a:gd name="T49" fmla="*/ 53 h 59"/>
                <a:gd name="T50" fmla="*/ 54 w 83"/>
                <a:gd name="T51" fmla="*/ 59 h 59"/>
                <a:gd name="T52" fmla="*/ 48 w 83"/>
                <a:gd name="T53" fmla="*/ 59 h 59"/>
                <a:gd name="T54" fmla="*/ 40 w 83"/>
                <a:gd name="T55" fmla="*/ 56 h 59"/>
                <a:gd name="T56" fmla="*/ 31 w 83"/>
                <a:gd name="T57" fmla="*/ 56 h 59"/>
                <a:gd name="T58" fmla="*/ 28 w 83"/>
                <a:gd name="T59" fmla="*/ 53 h 59"/>
                <a:gd name="T60" fmla="*/ 26 w 83"/>
                <a:gd name="T61" fmla="*/ 50 h 59"/>
                <a:gd name="T62" fmla="*/ 22 w 83"/>
                <a:gd name="T63" fmla="*/ 48 h 59"/>
                <a:gd name="T64" fmla="*/ 16 w 83"/>
                <a:gd name="T65" fmla="*/ 46 h 59"/>
                <a:gd name="T66" fmla="*/ 12 w 83"/>
                <a:gd name="T67" fmla="*/ 42 h 59"/>
                <a:gd name="T68" fmla="*/ 12 w 83"/>
                <a:gd name="T69" fmla="*/ 36 h 59"/>
                <a:gd name="T70" fmla="*/ 6 w 83"/>
                <a:gd name="T71" fmla="*/ 30 h 59"/>
                <a:gd name="T72" fmla="*/ 3 w 83"/>
                <a:gd name="T73" fmla="*/ 28 h 59"/>
                <a:gd name="T74" fmla="*/ 0 w 83"/>
                <a:gd name="T75" fmla="*/ 20 h 59"/>
                <a:gd name="T76" fmla="*/ 6 w 83"/>
                <a:gd name="T77" fmla="*/ 20 h 59"/>
                <a:gd name="T78" fmla="*/ 9 w 83"/>
                <a:gd name="T79"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3" h="59">
                  <a:moveTo>
                    <a:pt x="9" y="20"/>
                  </a:moveTo>
                  <a:lnTo>
                    <a:pt x="10" y="20"/>
                  </a:lnTo>
                  <a:lnTo>
                    <a:pt x="12" y="14"/>
                  </a:lnTo>
                  <a:lnTo>
                    <a:pt x="16" y="17"/>
                  </a:lnTo>
                  <a:lnTo>
                    <a:pt x="18" y="18"/>
                  </a:lnTo>
                  <a:lnTo>
                    <a:pt x="20" y="20"/>
                  </a:lnTo>
                  <a:lnTo>
                    <a:pt x="22" y="20"/>
                  </a:lnTo>
                  <a:lnTo>
                    <a:pt x="24" y="20"/>
                  </a:lnTo>
                  <a:lnTo>
                    <a:pt x="26" y="21"/>
                  </a:lnTo>
                  <a:lnTo>
                    <a:pt x="28" y="21"/>
                  </a:lnTo>
                  <a:lnTo>
                    <a:pt x="32" y="20"/>
                  </a:lnTo>
                  <a:lnTo>
                    <a:pt x="38" y="14"/>
                  </a:lnTo>
                  <a:lnTo>
                    <a:pt x="35" y="12"/>
                  </a:lnTo>
                  <a:lnTo>
                    <a:pt x="40" y="10"/>
                  </a:lnTo>
                  <a:lnTo>
                    <a:pt x="40" y="6"/>
                  </a:lnTo>
                  <a:lnTo>
                    <a:pt x="42" y="4"/>
                  </a:lnTo>
                  <a:lnTo>
                    <a:pt x="42" y="4"/>
                  </a:lnTo>
                  <a:lnTo>
                    <a:pt x="46" y="2"/>
                  </a:lnTo>
                  <a:lnTo>
                    <a:pt x="46" y="2"/>
                  </a:lnTo>
                  <a:lnTo>
                    <a:pt x="54" y="0"/>
                  </a:lnTo>
                  <a:lnTo>
                    <a:pt x="54" y="2"/>
                  </a:lnTo>
                  <a:lnTo>
                    <a:pt x="56" y="2"/>
                  </a:lnTo>
                  <a:lnTo>
                    <a:pt x="57" y="2"/>
                  </a:lnTo>
                  <a:lnTo>
                    <a:pt x="60" y="0"/>
                  </a:lnTo>
                  <a:lnTo>
                    <a:pt x="62" y="4"/>
                  </a:lnTo>
                  <a:lnTo>
                    <a:pt x="63" y="10"/>
                  </a:lnTo>
                  <a:lnTo>
                    <a:pt x="63" y="12"/>
                  </a:lnTo>
                  <a:lnTo>
                    <a:pt x="66" y="17"/>
                  </a:lnTo>
                  <a:lnTo>
                    <a:pt x="67" y="20"/>
                  </a:lnTo>
                  <a:lnTo>
                    <a:pt x="70" y="24"/>
                  </a:lnTo>
                  <a:lnTo>
                    <a:pt x="72" y="21"/>
                  </a:lnTo>
                  <a:lnTo>
                    <a:pt x="73" y="24"/>
                  </a:lnTo>
                  <a:lnTo>
                    <a:pt x="72" y="30"/>
                  </a:lnTo>
                  <a:lnTo>
                    <a:pt x="73" y="30"/>
                  </a:lnTo>
                  <a:lnTo>
                    <a:pt x="76" y="32"/>
                  </a:lnTo>
                  <a:lnTo>
                    <a:pt x="79" y="32"/>
                  </a:lnTo>
                  <a:lnTo>
                    <a:pt x="82" y="34"/>
                  </a:lnTo>
                  <a:lnTo>
                    <a:pt x="82" y="36"/>
                  </a:lnTo>
                  <a:lnTo>
                    <a:pt x="83" y="34"/>
                  </a:lnTo>
                  <a:lnTo>
                    <a:pt x="83" y="37"/>
                  </a:lnTo>
                  <a:lnTo>
                    <a:pt x="83" y="37"/>
                  </a:lnTo>
                  <a:lnTo>
                    <a:pt x="82" y="42"/>
                  </a:lnTo>
                  <a:lnTo>
                    <a:pt x="82" y="48"/>
                  </a:lnTo>
                  <a:lnTo>
                    <a:pt x="82" y="48"/>
                  </a:lnTo>
                  <a:lnTo>
                    <a:pt x="76" y="52"/>
                  </a:lnTo>
                  <a:lnTo>
                    <a:pt x="70" y="53"/>
                  </a:lnTo>
                  <a:lnTo>
                    <a:pt x="67" y="56"/>
                  </a:lnTo>
                  <a:lnTo>
                    <a:pt x="63" y="52"/>
                  </a:lnTo>
                  <a:lnTo>
                    <a:pt x="62" y="52"/>
                  </a:lnTo>
                  <a:lnTo>
                    <a:pt x="60" y="53"/>
                  </a:lnTo>
                  <a:lnTo>
                    <a:pt x="57" y="59"/>
                  </a:lnTo>
                  <a:lnTo>
                    <a:pt x="54" y="59"/>
                  </a:lnTo>
                  <a:lnTo>
                    <a:pt x="48" y="59"/>
                  </a:lnTo>
                  <a:lnTo>
                    <a:pt x="48" y="59"/>
                  </a:lnTo>
                  <a:lnTo>
                    <a:pt x="44" y="59"/>
                  </a:lnTo>
                  <a:lnTo>
                    <a:pt x="40" y="56"/>
                  </a:lnTo>
                  <a:lnTo>
                    <a:pt x="35" y="53"/>
                  </a:lnTo>
                  <a:lnTo>
                    <a:pt x="31" y="56"/>
                  </a:lnTo>
                  <a:lnTo>
                    <a:pt x="28" y="56"/>
                  </a:lnTo>
                  <a:lnTo>
                    <a:pt x="28" y="53"/>
                  </a:lnTo>
                  <a:lnTo>
                    <a:pt x="26" y="53"/>
                  </a:lnTo>
                  <a:lnTo>
                    <a:pt x="26" y="50"/>
                  </a:lnTo>
                  <a:lnTo>
                    <a:pt x="22" y="48"/>
                  </a:lnTo>
                  <a:lnTo>
                    <a:pt x="22" y="48"/>
                  </a:lnTo>
                  <a:lnTo>
                    <a:pt x="18" y="48"/>
                  </a:lnTo>
                  <a:lnTo>
                    <a:pt x="16" y="46"/>
                  </a:lnTo>
                  <a:lnTo>
                    <a:pt x="15" y="43"/>
                  </a:lnTo>
                  <a:lnTo>
                    <a:pt x="12" y="42"/>
                  </a:lnTo>
                  <a:lnTo>
                    <a:pt x="15" y="37"/>
                  </a:lnTo>
                  <a:lnTo>
                    <a:pt x="12" y="36"/>
                  </a:lnTo>
                  <a:lnTo>
                    <a:pt x="10" y="34"/>
                  </a:lnTo>
                  <a:lnTo>
                    <a:pt x="6" y="30"/>
                  </a:lnTo>
                  <a:lnTo>
                    <a:pt x="4" y="28"/>
                  </a:lnTo>
                  <a:lnTo>
                    <a:pt x="3" y="28"/>
                  </a:lnTo>
                  <a:lnTo>
                    <a:pt x="3" y="24"/>
                  </a:lnTo>
                  <a:lnTo>
                    <a:pt x="0" y="20"/>
                  </a:lnTo>
                  <a:lnTo>
                    <a:pt x="3" y="18"/>
                  </a:lnTo>
                  <a:lnTo>
                    <a:pt x="6" y="20"/>
                  </a:lnTo>
                  <a:lnTo>
                    <a:pt x="9" y="20"/>
                  </a:lnTo>
                  <a:lnTo>
                    <a:pt x="9" y="2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 name="Freeform 1124">
              <a:extLst>
                <a:ext uri="{FF2B5EF4-FFF2-40B4-BE49-F238E27FC236}">
                  <a16:creationId xmlns:a16="http://schemas.microsoft.com/office/drawing/2014/main" id="{81B0A607-BE02-409B-A161-C7DA32CAFD21}"/>
                </a:ext>
              </a:extLst>
            </p:cNvPr>
            <p:cNvSpPr>
              <a:spLocks/>
            </p:cNvSpPr>
            <p:nvPr/>
          </p:nvSpPr>
          <p:spPr bwMode="auto">
            <a:xfrm>
              <a:off x="1563688" y="5286376"/>
              <a:ext cx="68263" cy="60325"/>
            </a:xfrm>
            <a:custGeom>
              <a:avLst/>
              <a:gdLst>
                <a:gd name="T0" fmla="*/ 18 w 43"/>
                <a:gd name="T1" fmla="*/ 0 h 38"/>
                <a:gd name="T2" fmla="*/ 22 w 43"/>
                <a:gd name="T3" fmla="*/ 4 h 38"/>
                <a:gd name="T4" fmla="*/ 24 w 43"/>
                <a:gd name="T5" fmla="*/ 6 h 38"/>
                <a:gd name="T6" fmla="*/ 27 w 43"/>
                <a:gd name="T7" fmla="*/ 7 h 38"/>
                <a:gd name="T8" fmla="*/ 24 w 43"/>
                <a:gd name="T9" fmla="*/ 12 h 38"/>
                <a:gd name="T10" fmla="*/ 27 w 43"/>
                <a:gd name="T11" fmla="*/ 13 h 38"/>
                <a:gd name="T12" fmla="*/ 28 w 43"/>
                <a:gd name="T13" fmla="*/ 16 h 38"/>
                <a:gd name="T14" fmla="*/ 30 w 43"/>
                <a:gd name="T15" fmla="*/ 18 h 38"/>
                <a:gd name="T16" fmla="*/ 34 w 43"/>
                <a:gd name="T17" fmla="*/ 18 h 38"/>
                <a:gd name="T18" fmla="*/ 34 w 43"/>
                <a:gd name="T19" fmla="*/ 18 h 38"/>
                <a:gd name="T20" fmla="*/ 38 w 43"/>
                <a:gd name="T21" fmla="*/ 20 h 38"/>
                <a:gd name="T22" fmla="*/ 38 w 43"/>
                <a:gd name="T23" fmla="*/ 23 h 38"/>
                <a:gd name="T24" fmla="*/ 40 w 43"/>
                <a:gd name="T25" fmla="*/ 23 h 38"/>
                <a:gd name="T26" fmla="*/ 40 w 43"/>
                <a:gd name="T27" fmla="*/ 26 h 38"/>
                <a:gd name="T28" fmla="*/ 43 w 43"/>
                <a:gd name="T29" fmla="*/ 26 h 38"/>
                <a:gd name="T30" fmla="*/ 40 w 43"/>
                <a:gd name="T31" fmla="*/ 28 h 38"/>
                <a:gd name="T32" fmla="*/ 38 w 43"/>
                <a:gd name="T33" fmla="*/ 28 h 38"/>
                <a:gd name="T34" fmla="*/ 36 w 43"/>
                <a:gd name="T35" fmla="*/ 34 h 38"/>
                <a:gd name="T36" fmla="*/ 28 w 43"/>
                <a:gd name="T37" fmla="*/ 38 h 38"/>
                <a:gd name="T38" fmla="*/ 16 w 43"/>
                <a:gd name="T39" fmla="*/ 34 h 38"/>
                <a:gd name="T40" fmla="*/ 15 w 43"/>
                <a:gd name="T41" fmla="*/ 32 h 38"/>
                <a:gd name="T42" fmla="*/ 8 w 43"/>
                <a:gd name="T43" fmla="*/ 32 h 38"/>
                <a:gd name="T44" fmla="*/ 5 w 43"/>
                <a:gd name="T45" fmla="*/ 32 h 38"/>
                <a:gd name="T46" fmla="*/ 0 w 43"/>
                <a:gd name="T47" fmla="*/ 28 h 38"/>
                <a:gd name="T48" fmla="*/ 8 w 43"/>
                <a:gd name="T49" fmla="*/ 20 h 38"/>
                <a:gd name="T50" fmla="*/ 8 w 43"/>
                <a:gd name="T51" fmla="*/ 18 h 38"/>
                <a:gd name="T52" fmla="*/ 6 w 43"/>
                <a:gd name="T53" fmla="*/ 7 h 38"/>
                <a:gd name="T54" fmla="*/ 8 w 43"/>
                <a:gd name="T55" fmla="*/ 7 h 38"/>
                <a:gd name="T56" fmla="*/ 11 w 43"/>
                <a:gd name="T57" fmla="*/ 4 h 38"/>
                <a:gd name="T58" fmla="*/ 11 w 43"/>
                <a:gd name="T59" fmla="*/ 2 h 38"/>
                <a:gd name="T60" fmla="*/ 15 w 43"/>
                <a:gd name="T61" fmla="*/ 2 h 38"/>
                <a:gd name="T62" fmla="*/ 18 w 43"/>
                <a:gd name="T63" fmla="*/ 0 h 38"/>
                <a:gd name="T64" fmla="*/ 18 w 43"/>
                <a:gd name="T6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38">
                  <a:moveTo>
                    <a:pt x="18" y="0"/>
                  </a:moveTo>
                  <a:lnTo>
                    <a:pt x="22" y="4"/>
                  </a:lnTo>
                  <a:lnTo>
                    <a:pt x="24" y="6"/>
                  </a:lnTo>
                  <a:lnTo>
                    <a:pt x="27" y="7"/>
                  </a:lnTo>
                  <a:lnTo>
                    <a:pt x="24" y="12"/>
                  </a:lnTo>
                  <a:lnTo>
                    <a:pt x="27" y="13"/>
                  </a:lnTo>
                  <a:lnTo>
                    <a:pt x="28" y="16"/>
                  </a:lnTo>
                  <a:lnTo>
                    <a:pt x="30" y="18"/>
                  </a:lnTo>
                  <a:lnTo>
                    <a:pt x="34" y="18"/>
                  </a:lnTo>
                  <a:lnTo>
                    <a:pt x="34" y="18"/>
                  </a:lnTo>
                  <a:lnTo>
                    <a:pt x="38" y="20"/>
                  </a:lnTo>
                  <a:lnTo>
                    <a:pt x="38" y="23"/>
                  </a:lnTo>
                  <a:lnTo>
                    <a:pt x="40" y="23"/>
                  </a:lnTo>
                  <a:lnTo>
                    <a:pt x="40" y="26"/>
                  </a:lnTo>
                  <a:lnTo>
                    <a:pt x="43" y="26"/>
                  </a:lnTo>
                  <a:lnTo>
                    <a:pt x="40" y="28"/>
                  </a:lnTo>
                  <a:lnTo>
                    <a:pt x="38" y="28"/>
                  </a:lnTo>
                  <a:lnTo>
                    <a:pt x="36" y="34"/>
                  </a:lnTo>
                  <a:lnTo>
                    <a:pt x="28" y="38"/>
                  </a:lnTo>
                  <a:lnTo>
                    <a:pt x="16" y="34"/>
                  </a:lnTo>
                  <a:lnTo>
                    <a:pt x="15" y="32"/>
                  </a:lnTo>
                  <a:lnTo>
                    <a:pt x="8" y="32"/>
                  </a:lnTo>
                  <a:lnTo>
                    <a:pt x="5" y="32"/>
                  </a:lnTo>
                  <a:lnTo>
                    <a:pt x="0" y="28"/>
                  </a:lnTo>
                  <a:lnTo>
                    <a:pt x="8" y="20"/>
                  </a:lnTo>
                  <a:lnTo>
                    <a:pt x="8" y="18"/>
                  </a:lnTo>
                  <a:lnTo>
                    <a:pt x="6" y="7"/>
                  </a:lnTo>
                  <a:lnTo>
                    <a:pt x="8" y="7"/>
                  </a:lnTo>
                  <a:lnTo>
                    <a:pt x="11" y="4"/>
                  </a:lnTo>
                  <a:lnTo>
                    <a:pt x="11" y="2"/>
                  </a:lnTo>
                  <a:lnTo>
                    <a:pt x="15" y="2"/>
                  </a:lnTo>
                  <a:lnTo>
                    <a:pt x="18" y="0"/>
                  </a:lnTo>
                  <a:lnTo>
                    <a:pt x="18"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 name="Freeform 1125">
              <a:extLst>
                <a:ext uri="{FF2B5EF4-FFF2-40B4-BE49-F238E27FC236}">
                  <a16:creationId xmlns:a16="http://schemas.microsoft.com/office/drawing/2014/main" id="{7A4C0750-B46B-461A-B11B-CA2BBFA621EE}"/>
                </a:ext>
              </a:extLst>
            </p:cNvPr>
            <p:cNvSpPr>
              <a:spLocks/>
            </p:cNvSpPr>
            <p:nvPr/>
          </p:nvSpPr>
          <p:spPr bwMode="auto">
            <a:xfrm>
              <a:off x="1281113" y="5056188"/>
              <a:ext cx="31750" cy="28575"/>
            </a:xfrm>
            <a:custGeom>
              <a:avLst/>
              <a:gdLst>
                <a:gd name="T0" fmla="*/ 18 w 20"/>
                <a:gd name="T1" fmla="*/ 6 h 18"/>
                <a:gd name="T2" fmla="*/ 20 w 20"/>
                <a:gd name="T3" fmla="*/ 8 h 18"/>
                <a:gd name="T4" fmla="*/ 18 w 20"/>
                <a:gd name="T5" fmla="*/ 10 h 18"/>
                <a:gd name="T6" fmla="*/ 20 w 20"/>
                <a:gd name="T7" fmla="*/ 12 h 18"/>
                <a:gd name="T8" fmla="*/ 20 w 20"/>
                <a:gd name="T9" fmla="*/ 13 h 18"/>
                <a:gd name="T10" fmla="*/ 14 w 20"/>
                <a:gd name="T11" fmla="*/ 18 h 18"/>
                <a:gd name="T12" fmla="*/ 7 w 20"/>
                <a:gd name="T13" fmla="*/ 16 h 18"/>
                <a:gd name="T14" fmla="*/ 6 w 20"/>
                <a:gd name="T15" fmla="*/ 18 h 18"/>
                <a:gd name="T16" fmla="*/ 3 w 20"/>
                <a:gd name="T17" fmla="*/ 16 h 18"/>
                <a:gd name="T18" fmla="*/ 0 w 20"/>
                <a:gd name="T19" fmla="*/ 12 h 18"/>
                <a:gd name="T20" fmla="*/ 3 w 20"/>
                <a:gd name="T21" fmla="*/ 8 h 18"/>
                <a:gd name="T22" fmla="*/ 4 w 20"/>
                <a:gd name="T23" fmla="*/ 6 h 18"/>
                <a:gd name="T24" fmla="*/ 0 w 20"/>
                <a:gd name="T25" fmla="*/ 2 h 18"/>
                <a:gd name="T26" fmla="*/ 6 w 20"/>
                <a:gd name="T27" fmla="*/ 0 h 18"/>
                <a:gd name="T28" fmla="*/ 6 w 20"/>
                <a:gd name="T29" fmla="*/ 2 h 18"/>
                <a:gd name="T30" fmla="*/ 7 w 20"/>
                <a:gd name="T31" fmla="*/ 6 h 18"/>
                <a:gd name="T32" fmla="*/ 10 w 20"/>
                <a:gd name="T33" fmla="*/ 6 h 18"/>
                <a:gd name="T34" fmla="*/ 12 w 20"/>
                <a:gd name="T35" fmla="*/ 4 h 18"/>
                <a:gd name="T36" fmla="*/ 16 w 20"/>
                <a:gd name="T37" fmla="*/ 6 h 18"/>
                <a:gd name="T38" fmla="*/ 18 w 20"/>
                <a:gd name="T39" fmla="*/ 6 h 18"/>
                <a:gd name="T40" fmla="*/ 18 w 20"/>
                <a:gd name="T41"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18">
                  <a:moveTo>
                    <a:pt x="18" y="6"/>
                  </a:moveTo>
                  <a:lnTo>
                    <a:pt x="20" y="8"/>
                  </a:lnTo>
                  <a:lnTo>
                    <a:pt x="18" y="10"/>
                  </a:lnTo>
                  <a:lnTo>
                    <a:pt x="20" y="12"/>
                  </a:lnTo>
                  <a:lnTo>
                    <a:pt x="20" y="13"/>
                  </a:lnTo>
                  <a:lnTo>
                    <a:pt x="14" y="18"/>
                  </a:lnTo>
                  <a:lnTo>
                    <a:pt x="7" y="16"/>
                  </a:lnTo>
                  <a:lnTo>
                    <a:pt x="6" y="18"/>
                  </a:lnTo>
                  <a:lnTo>
                    <a:pt x="3" y="16"/>
                  </a:lnTo>
                  <a:lnTo>
                    <a:pt x="0" y="12"/>
                  </a:lnTo>
                  <a:lnTo>
                    <a:pt x="3" y="8"/>
                  </a:lnTo>
                  <a:lnTo>
                    <a:pt x="4" y="6"/>
                  </a:lnTo>
                  <a:lnTo>
                    <a:pt x="0" y="2"/>
                  </a:lnTo>
                  <a:lnTo>
                    <a:pt x="6" y="0"/>
                  </a:lnTo>
                  <a:lnTo>
                    <a:pt x="6" y="2"/>
                  </a:lnTo>
                  <a:lnTo>
                    <a:pt x="7" y="6"/>
                  </a:lnTo>
                  <a:lnTo>
                    <a:pt x="10" y="6"/>
                  </a:lnTo>
                  <a:lnTo>
                    <a:pt x="12" y="4"/>
                  </a:lnTo>
                  <a:lnTo>
                    <a:pt x="16" y="6"/>
                  </a:lnTo>
                  <a:lnTo>
                    <a:pt x="18" y="6"/>
                  </a:lnTo>
                  <a:lnTo>
                    <a:pt x="18"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 name="Freeform 1126">
              <a:extLst>
                <a:ext uri="{FF2B5EF4-FFF2-40B4-BE49-F238E27FC236}">
                  <a16:creationId xmlns:a16="http://schemas.microsoft.com/office/drawing/2014/main" id="{BE6A488B-0ADC-4342-9FA5-C67F52B95F2B}"/>
                </a:ext>
              </a:extLst>
            </p:cNvPr>
            <p:cNvSpPr>
              <a:spLocks/>
            </p:cNvSpPr>
            <p:nvPr/>
          </p:nvSpPr>
          <p:spPr bwMode="auto">
            <a:xfrm>
              <a:off x="1538288" y="5337176"/>
              <a:ext cx="9525" cy="28575"/>
            </a:xfrm>
            <a:custGeom>
              <a:avLst/>
              <a:gdLst>
                <a:gd name="T0" fmla="*/ 5 w 6"/>
                <a:gd name="T1" fmla="*/ 0 h 18"/>
                <a:gd name="T2" fmla="*/ 5 w 6"/>
                <a:gd name="T3" fmla="*/ 2 h 18"/>
                <a:gd name="T4" fmla="*/ 5 w 6"/>
                <a:gd name="T5" fmla="*/ 3 h 18"/>
                <a:gd name="T6" fmla="*/ 3 w 6"/>
                <a:gd name="T7" fmla="*/ 6 h 18"/>
                <a:gd name="T8" fmla="*/ 3 w 6"/>
                <a:gd name="T9" fmla="*/ 7 h 18"/>
                <a:gd name="T10" fmla="*/ 6 w 6"/>
                <a:gd name="T11" fmla="*/ 7 h 18"/>
                <a:gd name="T12" fmla="*/ 6 w 6"/>
                <a:gd name="T13" fmla="*/ 9 h 18"/>
                <a:gd name="T14" fmla="*/ 5 w 6"/>
                <a:gd name="T15" fmla="*/ 13 h 18"/>
                <a:gd name="T16" fmla="*/ 5 w 6"/>
                <a:gd name="T17" fmla="*/ 18 h 18"/>
                <a:gd name="T18" fmla="*/ 5 w 6"/>
                <a:gd name="T19" fmla="*/ 18 h 18"/>
                <a:gd name="T20" fmla="*/ 0 w 6"/>
                <a:gd name="T21" fmla="*/ 12 h 18"/>
                <a:gd name="T22" fmla="*/ 0 w 6"/>
                <a:gd name="T23" fmla="*/ 9 h 18"/>
                <a:gd name="T24" fmla="*/ 3 w 6"/>
                <a:gd name="T25" fmla="*/ 7 h 18"/>
                <a:gd name="T26" fmla="*/ 3 w 6"/>
                <a:gd name="T27" fmla="*/ 2 h 18"/>
                <a:gd name="T28" fmla="*/ 5 w 6"/>
                <a:gd name="T29" fmla="*/ 0 h 18"/>
                <a:gd name="T30" fmla="*/ 5 w 6"/>
                <a:gd name="T3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18">
                  <a:moveTo>
                    <a:pt x="5" y="0"/>
                  </a:moveTo>
                  <a:lnTo>
                    <a:pt x="5" y="2"/>
                  </a:lnTo>
                  <a:lnTo>
                    <a:pt x="5" y="3"/>
                  </a:lnTo>
                  <a:lnTo>
                    <a:pt x="3" y="6"/>
                  </a:lnTo>
                  <a:lnTo>
                    <a:pt x="3" y="7"/>
                  </a:lnTo>
                  <a:lnTo>
                    <a:pt x="6" y="7"/>
                  </a:lnTo>
                  <a:lnTo>
                    <a:pt x="6" y="9"/>
                  </a:lnTo>
                  <a:lnTo>
                    <a:pt x="5" y="13"/>
                  </a:lnTo>
                  <a:lnTo>
                    <a:pt x="5" y="18"/>
                  </a:lnTo>
                  <a:lnTo>
                    <a:pt x="5" y="18"/>
                  </a:lnTo>
                  <a:lnTo>
                    <a:pt x="0" y="12"/>
                  </a:lnTo>
                  <a:lnTo>
                    <a:pt x="0" y="9"/>
                  </a:lnTo>
                  <a:lnTo>
                    <a:pt x="3" y="7"/>
                  </a:lnTo>
                  <a:lnTo>
                    <a:pt x="3" y="2"/>
                  </a:lnTo>
                  <a:lnTo>
                    <a:pt x="5" y="0"/>
                  </a:lnTo>
                  <a:lnTo>
                    <a:pt x="5"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 name="Freeform 1127">
              <a:extLst>
                <a:ext uri="{FF2B5EF4-FFF2-40B4-BE49-F238E27FC236}">
                  <a16:creationId xmlns:a16="http://schemas.microsoft.com/office/drawing/2014/main" id="{310461AD-99CD-417A-877C-E3C1EF815543}"/>
                </a:ext>
              </a:extLst>
            </p:cNvPr>
            <p:cNvSpPr>
              <a:spLocks noEditPoints="1"/>
            </p:cNvSpPr>
            <p:nvPr/>
          </p:nvSpPr>
          <p:spPr bwMode="auto">
            <a:xfrm>
              <a:off x="1360488" y="5245101"/>
              <a:ext cx="68263" cy="85725"/>
            </a:xfrm>
            <a:custGeom>
              <a:avLst/>
              <a:gdLst>
                <a:gd name="T0" fmla="*/ 23 w 43"/>
                <a:gd name="T1" fmla="*/ 4 h 54"/>
                <a:gd name="T2" fmla="*/ 21 w 43"/>
                <a:gd name="T3" fmla="*/ 6 h 54"/>
                <a:gd name="T4" fmla="*/ 20 w 43"/>
                <a:gd name="T5" fmla="*/ 10 h 54"/>
                <a:gd name="T6" fmla="*/ 20 w 43"/>
                <a:gd name="T7" fmla="*/ 14 h 54"/>
                <a:gd name="T8" fmla="*/ 26 w 43"/>
                <a:gd name="T9" fmla="*/ 22 h 54"/>
                <a:gd name="T10" fmla="*/ 29 w 43"/>
                <a:gd name="T11" fmla="*/ 26 h 54"/>
                <a:gd name="T12" fmla="*/ 33 w 43"/>
                <a:gd name="T13" fmla="*/ 28 h 54"/>
                <a:gd name="T14" fmla="*/ 43 w 43"/>
                <a:gd name="T15" fmla="*/ 36 h 54"/>
                <a:gd name="T16" fmla="*/ 35 w 43"/>
                <a:gd name="T17" fmla="*/ 38 h 54"/>
                <a:gd name="T18" fmla="*/ 38 w 43"/>
                <a:gd name="T19" fmla="*/ 42 h 54"/>
                <a:gd name="T20" fmla="*/ 35 w 43"/>
                <a:gd name="T21" fmla="*/ 44 h 54"/>
                <a:gd name="T22" fmla="*/ 32 w 43"/>
                <a:gd name="T23" fmla="*/ 46 h 54"/>
                <a:gd name="T24" fmla="*/ 33 w 43"/>
                <a:gd name="T25" fmla="*/ 42 h 54"/>
                <a:gd name="T26" fmla="*/ 29 w 43"/>
                <a:gd name="T27" fmla="*/ 33 h 54"/>
                <a:gd name="T28" fmla="*/ 26 w 43"/>
                <a:gd name="T29" fmla="*/ 32 h 54"/>
                <a:gd name="T30" fmla="*/ 21 w 43"/>
                <a:gd name="T31" fmla="*/ 30 h 54"/>
                <a:gd name="T32" fmla="*/ 16 w 43"/>
                <a:gd name="T33" fmla="*/ 24 h 54"/>
                <a:gd name="T34" fmla="*/ 11 w 43"/>
                <a:gd name="T35" fmla="*/ 16 h 54"/>
                <a:gd name="T36" fmla="*/ 5 w 43"/>
                <a:gd name="T37" fmla="*/ 13 h 54"/>
                <a:gd name="T38" fmla="*/ 1 w 43"/>
                <a:gd name="T39" fmla="*/ 16 h 54"/>
                <a:gd name="T40" fmla="*/ 0 w 43"/>
                <a:gd name="T41" fmla="*/ 13 h 54"/>
                <a:gd name="T42" fmla="*/ 0 w 43"/>
                <a:gd name="T43" fmla="*/ 8 h 54"/>
                <a:gd name="T44" fmla="*/ 0 w 43"/>
                <a:gd name="T45" fmla="*/ 4 h 54"/>
                <a:gd name="T46" fmla="*/ 5 w 43"/>
                <a:gd name="T47" fmla="*/ 2 h 54"/>
                <a:gd name="T48" fmla="*/ 13 w 43"/>
                <a:gd name="T49" fmla="*/ 2 h 54"/>
                <a:gd name="T50" fmla="*/ 20 w 43"/>
                <a:gd name="T51" fmla="*/ 0 h 54"/>
                <a:gd name="T52" fmla="*/ 26 w 43"/>
                <a:gd name="T53" fmla="*/ 2 h 54"/>
                <a:gd name="T54" fmla="*/ 20 w 43"/>
                <a:gd name="T55" fmla="*/ 16 h 54"/>
                <a:gd name="T56" fmla="*/ 20 w 43"/>
                <a:gd name="T57" fmla="*/ 16 h 54"/>
                <a:gd name="T58" fmla="*/ 20 w 43"/>
                <a:gd name="T59" fmla="*/ 16 h 54"/>
                <a:gd name="T60" fmla="*/ 20 w 43"/>
                <a:gd name="T61" fmla="*/ 26 h 54"/>
                <a:gd name="T62" fmla="*/ 20 w 43"/>
                <a:gd name="T63" fmla="*/ 26 h 54"/>
                <a:gd name="T64" fmla="*/ 20 w 43"/>
                <a:gd name="T65" fmla="*/ 26 h 54"/>
                <a:gd name="T66" fmla="*/ 29 w 43"/>
                <a:gd name="T67" fmla="*/ 49 h 54"/>
                <a:gd name="T68" fmla="*/ 29 w 43"/>
                <a:gd name="T69" fmla="*/ 54 h 54"/>
                <a:gd name="T70" fmla="*/ 20 w 43"/>
                <a:gd name="T71" fmla="*/ 48 h 54"/>
                <a:gd name="T72" fmla="*/ 23 w 43"/>
                <a:gd name="T73" fmla="*/ 46 h 54"/>
                <a:gd name="T74" fmla="*/ 32 w 43"/>
                <a:gd name="T75" fmla="*/ 46 h 54"/>
                <a:gd name="T76" fmla="*/ 7 w 43"/>
                <a:gd name="T77" fmla="*/ 30 h 54"/>
                <a:gd name="T78" fmla="*/ 7 w 43"/>
                <a:gd name="T79" fmla="*/ 39 h 54"/>
                <a:gd name="T80" fmla="*/ 4 w 43"/>
                <a:gd name="T81" fmla="*/ 39 h 54"/>
                <a:gd name="T82" fmla="*/ 4 w 43"/>
                <a:gd name="T83" fmla="*/ 33 h 54"/>
                <a:gd name="T84" fmla="*/ 4 w 43"/>
                <a:gd name="T85" fmla="*/ 30 h 54"/>
                <a:gd name="T86" fmla="*/ 7 w 43"/>
                <a:gd name="T87" fmla="*/ 3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 h="54">
                  <a:moveTo>
                    <a:pt x="26" y="2"/>
                  </a:moveTo>
                  <a:lnTo>
                    <a:pt x="23" y="4"/>
                  </a:lnTo>
                  <a:lnTo>
                    <a:pt x="23" y="8"/>
                  </a:lnTo>
                  <a:lnTo>
                    <a:pt x="21" y="6"/>
                  </a:lnTo>
                  <a:lnTo>
                    <a:pt x="20" y="8"/>
                  </a:lnTo>
                  <a:lnTo>
                    <a:pt x="20" y="10"/>
                  </a:lnTo>
                  <a:lnTo>
                    <a:pt x="20" y="13"/>
                  </a:lnTo>
                  <a:lnTo>
                    <a:pt x="20" y="14"/>
                  </a:lnTo>
                  <a:lnTo>
                    <a:pt x="23" y="17"/>
                  </a:lnTo>
                  <a:lnTo>
                    <a:pt x="26" y="22"/>
                  </a:lnTo>
                  <a:lnTo>
                    <a:pt x="27" y="26"/>
                  </a:lnTo>
                  <a:lnTo>
                    <a:pt x="29" y="26"/>
                  </a:lnTo>
                  <a:lnTo>
                    <a:pt x="33" y="26"/>
                  </a:lnTo>
                  <a:lnTo>
                    <a:pt x="33" y="28"/>
                  </a:lnTo>
                  <a:lnTo>
                    <a:pt x="41" y="32"/>
                  </a:lnTo>
                  <a:lnTo>
                    <a:pt x="43" y="36"/>
                  </a:lnTo>
                  <a:lnTo>
                    <a:pt x="38" y="33"/>
                  </a:lnTo>
                  <a:lnTo>
                    <a:pt x="35" y="38"/>
                  </a:lnTo>
                  <a:lnTo>
                    <a:pt x="38" y="39"/>
                  </a:lnTo>
                  <a:lnTo>
                    <a:pt x="38" y="42"/>
                  </a:lnTo>
                  <a:lnTo>
                    <a:pt x="35" y="42"/>
                  </a:lnTo>
                  <a:lnTo>
                    <a:pt x="35" y="44"/>
                  </a:lnTo>
                  <a:lnTo>
                    <a:pt x="33" y="46"/>
                  </a:lnTo>
                  <a:lnTo>
                    <a:pt x="32" y="46"/>
                  </a:lnTo>
                  <a:lnTo>
                    <a:pt x="33" y="42"/>
                  </a:lnTo>
                  <a:lnTo>
                    <a:pt x="33" y="42"/>
                  </a:lnTo>
                  <a:lnTo>
                    <a:pt x="32" y="36"/>
                  </a:lnTo>
                  <a:lnTo>
                    <a:pt x="29" y="33"/>
                  </a:lnTo>
                  <a:lnTo>
                    <a:pt x="27" y="32"/>
                  </a:lnTo>
                  <a:lnTo>
                    <a:pt x="26" y="32"/>
                  </a:lnTo>
                  <a:lnTo>
                    <a:pt x="23" y="30"/>
                  </a:lnTo>
                  <a:lnTo>
                    <a:pt x="21" y="30"/>
                  </a:lnTo>
                  <a:lnTo>
                    <a:pt x="17" y="26"/>
                  </a:lnTo>
                  <a:lnTo>
                    <a:pt x="16" y="24"/>
                  </a:lnTo>
                  <a:lnTo>
                    <a:pt x="11" y="20"/>
                  </a:lnTo>
                  <a:lnTo>
                    <a:pt x="11" y="16"/>
                  </a:lnTo>
                  <a:lnTo>
                    <a:pt x="7" y="13"/>
                  </a:lnTo>
                  <a:lnTo>
                    <a:pt x="5" y="13"/>
                  </a:lnTo>
                  <a:lnTo>
                    <a:pt x="4" y="14"/>
                  </a:lnTo>
                  <a:lnTo>
                    <a:pt x="1" y="16"/>
                  </a:lnTo>
                  <a:lnTo>
                    <a:pt x="1" y="14"/>
                  </a:lnTo>
                  <a:lnTo>
                    <a:pt x="0" y="13"/>
                  </a:lnTo>
                  <a:lnTo>
                    <a:pt x="0" y="10"/>
                  </a:lnTo>
                  <a:lnTo>
                    <a:pt x="0" y="8"/>
                  </a:lnTo>
                  <a:lnTo>
                    <a:pt x="0" y="4"/>
                  </a:lnTo>
                  <a:lnTo>
                    <a:pt x="0" y="4"/>
                  </a:lnTo>
                  <a:lnTo>
                    <a:pt x="4" y="4"/>
                  </a:lnTo>
                  <a:lnTo>
                    <a:pt x="5" y="2"/>
                  </a:lnTo>
                  <a:lnTo>
                    <a:pt x="5" y="4"/>
                  </a:lnTo>
                  <a:lnTo>
                    <a:pt x="13" y="2"/>
                  </a:lnTo>
                  <a:lnTo>
                    <a:pt x="13" y="0"/>
                  </a:lnTo>
                  <a:lnTo>
                    <a:pt x="20" y="0"/>
                  </a:lnTo>
                  <a:lnTo>
                    <a:pt x="20" y="2"/>
                  </a:lnTo>
                  <a:lnTo>
                    <a:pt x="26" y="2"/>
                  </a:lnTo>
                  <a:lnTo>
                    <a:pt x="26" y="2"/>
                  </a:lnTo>
                  <a:close/>
                  <a:moveTo>
                    <a:pt x="20" y="16"/>
                  </a:moveTo>
                  <a:lnTo>
                    <a:pt x="20" y="16"/>
                  </a:lnTo>
                  <a:lnTo>
                    <a:pt x="20" y="16"/>
                  </a:lnTo>
                  <a:lnTo>
                    <a:pt x="20" y="16"/>
                  </a:lnTo>
                  <a:lnTo>
                    <a:pt x="20" y="16"/>
                  </a:lnTo>
                  <a:lnTo>
                    <a:pt x="20" y="16"/>
                  </a:lnTo>
                  <a:close/>
                  <a:moveTo>
                    <a:pt x="20" y="26"/>
                  </a:moveTo>
                  <a:lnTo>
                    <a:pt x="20" y="26"/>
                  </a:lnTo>
                  <a:lnTo>
                    <a:pt x="20" y="26"/>
                  </a:lnTo>
                  <a:lnTo>
                    <a:pt x="20" y="26"/>
                  </a:lnTo>
                  <a:lnTo>
                    <a:pt x="20" y="26"/>
                  </a:lnTo>
                  <a:close/>
                  <a:moveTo>
                    <a:pt x="32" y="46"/>
                  </a:moveTo>
                  <a:lnTo>
                    <a:pt x="29" y="49"/>
                  </a:lnTo>
                  <a:lnTo>
                    <a:pt x="32" y="52"/>
                  </a:lnTo>
                  <a:lnTo>
                    <a:pt x="29" y="54"/>
                  </a:lnTo>
                  <a:lnTo>
                    <a:pt x="27" y="52"/>
                  </a:lnTo>
                  <a:lnTo>
                    <a:pt x="20" y="48"/>
                  </a:lnTo>
                  <a:lnTo>
                    <a:pt x="21" y="46"/>
                  </a:lnTo>
                  <a:lnTo>
                    <a:pt x="23" y="46"/>
                  </a:lnTo>
                  <a:lnTo>
                    <a:pt x="29" y="46"/>
                  </a:lnTo>
                  <a:lnTo>
                    <a:pt x="32" y="46"/>
                  </a:lnTo>
                  <a:lnTo>
                    <a:pt x="32" y="46"/>
                  </a:lnTo>
                  <a:close/>
                  <a:moveTo>
                    <a:pt x="7" y="30"/>
                  </a:moveTo>
                  <a:lnTo>
                    <a:pt x="7" y="32"/>
                  </a:lnTo>
                  <a:lnTo>
                    <a:pt x="7" y="39"/>
                  </a:lnTo>
                  <a:lnTo>
                    <a:pt x="5" y="39"/>
                  </a:lnTo>
                  <a:lnTo>
                    <a:pt x="4" y="39"/>
                  </a:lnTo>
                  <a:lnTo>
                    <a:pt x="1" y="38"/>
                  </a:lnTo>
                  <a:lnTo>
                    <a:pt x="4" y="33"/>
                  </a:lnTo>
                  <a:lnTo>
                    <a:pt x="1" y="32"/>
                  </a:lnTo>
                  <a:lnTo>
                    <a:pt x="4" y="30"/>
                  </a:lnTo>
                  <a:lnTo>
                    <a:pt x="5" y="28"/>
                  </a:lnTo>
                  <a:lnTo>
                    <a:pt x="7" y="30"/>
                  </a:lnTo>
                  <a:lnTo>
                    <a:pt x="7" y="3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 name="Freeform 1128">
              <a:extLst>
                <a:ext uri="{FF2B5EF4-FFF2-40B4-BE49-F238E27FC236}">
                  <a16:creationId xmlns:a16="http://schemas.microsoft.com/office/drawing/2014/main" id="{2DAB2A01-DA54-413B-9918-821D107BE18C}"/>
                </a:ext>
              </a:extLst>
            </p:cNvPr>
            <p:cNvSpPr>
              <a:spLocks/>
            </p:cNvSpPr>
            <p:nvPr/>
          </p:nvSpPr>
          <p:spPr bwMode="auto">
            <a:xfrm>
              <a:off x="976313" y="5110163"/>
              <a:ext cx="3175" cy="9525"/>
            </a:xfrm>
            <a:custGeom>
              <a:avLst/>
              <a:gdLst>
                <a:gd name="T0" fmla="*/ 2 w 2"/>
                <a:gd name="T1" fmla="*/ 1 h 6"/>
                <a:gd name="T2" fmla="*/ 2 w 2"/>
                <a:gd name="T3" fmla="*/ 4 h 6"/>
                <a:gd name="T4" fmla="*/ 0 w 2"/>
                <a:gd name="T5" fmla="*/ 6 h 6"/>
                <a:gd name="T6" fmla="*/ 0 w 2"/>
                <a:gd name="T7" fmla="*/ 6 h 6"/>
                <a:gd name="T8" fmla="*/ 2 w 2"/>
                <a:gd name="T9" fmla="*/ 4 h 6"/>
                <a:gd name="T10" fmla="*/ 2 w 2"/>
                <a:gd name="T11" fmla="*/ 0 h 6"/>
                <a:gd name="T12" fmla="*/ 2 w 2"/>
                <a:gd name="T13" fmla="*/ 1 h 6"/>
                <a:gd name="T14" fmla="*/ 2 w 2"/>
                <a:gd name="T15" fmla="*/ 1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6">
                  <a:moveTo>
                    <a:pt x="2" y="1"/>
                  </a:moveTo>
                  <a:lnTo>
                    <a:pt x="2" y="4"/>
                  </a:lnTo>
                  <a:lnTo>
                    <a:pt x="0" y="6"/>
                  </a:lnTo>
                  <a:lnTo>
                    <a:pt x="0" y="6"/>
                  </a:lnTo>
                  <a:lnTo>
                    <a:pt x="2" y="4"/>
                  </a:lnTo>
                  <a:lnTo>
                    <a:pt x="2" y="0"/>
                  </a:lnTo>
                  <a:lnTo>
                    <a:pt x="2" y="1"/>
                  </a:lnTo>
                  <a:lnTo>
                    <a:pt x="2" y="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 name="Freeform 1129">
              <a:extLst>
                <a:ext uri="{FF2B5EF4-FFF2-40B4-BE49-F238E27FC236}">
                  <a16:creationId xmlns:a16="http://schemas.microsoft.com/office/drawing/2014/main" id="{51AFA90E-502B-4FE7-B1E9-4AD4C1DD68BA}"/>
                </a:ext>
              </a:extLst>
            </p:cNvPr>
            <p:cNvSpPr>
              <a:spLocks/>
            </p:cNvSpPr>
            <p:nvPr/>
          </p:nvSpPr>
          <p:spPr bwMode="auto">
            <a:xfrm>
              <a:off x="1546226" y="5330826"/>
              <a:ext cx="25400" cy="36513"/>
            </a:xfrm>
            <a:custGeom>
              <a:avLst/>
              <a:gdLst>
                <a:gd name="T0" fmla="*/ 16 w 16"/>
                <a:gd name="T1" fmla="*/ 4 h 23"/>
                <a:gd name="T2" fmla="*/ 13 w 16"/>
                <a:gd name="T3" fmla="*/ 6 h 23"/>
                <a:gd name="T4" fmla="*/ 7 w 16"/>
                <a:gd name="T5" fmla="*/ 10 h 23"/>
                <a:gd name="T6" fmla="*/ 11 w 16"/>
                <a:gd name="T7" fmla="*/ 13 h 23"/>
                <a:gd name="T8" fmla="*/ 10 w 16"/>
                <a:gd name="T9" fmla="*/ 16 h 23"/>
                <a:gd name="T10" fmla="*/ 7 w 16"/>
                <a:gd name="T11" fmla="*/ 17 h 23"/>
                <a:gd name="T12" fmla="*/ 5 w 16"/>
                <a:gd name="T13" fmla="*/ 22 h 23"/>
                <a:gd name="T14" fmla="*/ 0 w 16"/>
                <a:gd name="T15" fmla="*/ 23 h 23"/>
                <a:gd name="T16" fmla="*/ 0 w 16"/>
                <a:gd name="T17" fmla="*/ 22 h 23"/>
                <a:gd name="T18" fmla="*/ 0 w 16"/>
                <a:gd name="T19" fmla="*/ 17 h 23"/>
                <a:gd name="T20" fmla="*/ 1 w 16"/>
                <a:gd name="T21" fmla="*/ 13 h 23"/>
                <a:gd name="T22" fmla="*/ 1 w 16"/>
                <a:gd name="T23" fmla="*/ 11 h 23"/>
                <a:gd name="T24" fmla="*/ 0 w 16"/>
                <a:gd name="T25" fmla="*/ 7 h 23"/>
                <a:gd name="T26" fmla="*/ 0 w 16"/>
                <a:gd name="T27" fmla="*/ 6 h 23"/>
                <a:gd name="T28" fmla="*/ 5 w 16"/>
                <a:gd name="T29" fmla="*/ 6 h 23"/>
                <a:gd name="T30" fmla="*/ 11 w 16"/>
                <a:gd name="T31" fmla="*/ 0 h 23"/>
                <a:gd name="T32" fmla="*/ 16 w 16"/>
                <a:gd name="T33" fmla="*/ 4 h 23"/>
                <a:gd name="T34" fmla="*/ 16 w 16"/>
                <a:gd name="T35"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23">
                  <a:moveTo>
                    <a:pt x="16" y="4"/>
                  </a:moveTo>
                  <a:lnTo>
                    <a:pt x="13" y="6"/>
                  </a:lnTo>
                  <a:lnTo>
                    <a:pt x="7" y="10"/>
                  </a:lnTo>
                  <a:lnTo>
                    <a:pt x="11" y="13"/>
                  </a:lnTo>
                  <a:lnTo>
                    <a:pt x="10" y="16"/>
                  </a:lnTo>
                  <a:lnTo>
                    <a:pt x="7" y="17"/>
                  </a:lnTo>
                  <a:lnTo>
                    <a:pt x="5" y="22"/>
                  </a:lnTo>
                  <a:lnTo>
                    <a:pt x="0" y="23"/>
                  </a:lnTo>
                  <a:lnTo>
                    <a:pt x="0" y="22"/>
                  </a:lnTo>
                  <a:lnTo>
                    <a:pt x="0" y="17"/>
                  </a:lnTo>
                  <a:lnTo>
                    <a:pt x="1" y="13"/>
                  </a:lnTo>
                  <a:lnTo>
                    <a:pt x="1" y="11"/>
                  </a:lnTo>
                  <a:lnTo>
                    <a:pt x="0" y="7"/>
                  </a:lnTo>
                  <a:lnTo>
                    <a:pt x="0" y="6"/>
                  </a:lnTo>
                  <a:lnTo>
                    <a:pt x="5" y="6"/>
                  </a:lnTo>
                  <a:lnTo>
                    <a:pt x="11" y="0"/>
                  </a:lnTo>
                  <a:lnTo>
                    <a:pt x="16" y="4"/>
                  </a:lnTo>
                  <a:lnTo>
                    <a:pt x="16" y="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 name="Freeform 1130">
              <a:extLst>
                <a:ext uri="{FF2B5EF4-FFF2-40B4-BE49-F238E27FC236}">
                  <a16:creationId xmlns:a16="http://schemas.microsoft.com/office/drawing/2014/main" id="{43453505-E096-4EE4-8BF7-94C88D0D9B37}"/>
                </a:ext>
              </a:extLst>
            </p:cNvPr>
            <p:cNvSpPr>
              <a:spLocks noEditPoints="1"/>
            </p:cNvSpPr>
            <p:nvPr/>
          </p:nvSpPr>
          <p:spPr bwMode="auto">
            <a:xfrm>
              <a:off x="1655763" y="4857751"/>
              <a:ext cx="96838" cy="85725"/>
            </a:xfrm>
            <a:custGeom>
              <a:avLst/>
              <a:gdLst>
                <a:gd name="T0" fmla="*/ 8 w 61"/>
                <a:gd name="T1" fmla="*/ 4 h 54"/>
                <a:gd name="T2" fmla="*/ 10 w 61"/>
                <a:gd name="T3" fmla="*/ 8 h 54"/>
                <a:gd name="T4" fmla="*/ 14 w 61"/>
                <a:gd name="T5" fmla="*/ 10 h 54"/>
                <a:gd name="T6" fmla="*/ 16 w 61"/>
                <a:gd name="T7" fmla="*/ 11 h 54"/>
                <a:gd name="T8" fmla="*/ 16 w 61"/>
                <a:gd name="T9" fmla="*/ 11 h 54"/>
                <a:gd name="T10" fmla="*/ 10 w 61"/>
                <a:gd name="T11" fmla="*/ 8 h 54"/>
                <a:gd name="T12" fmla="*/ 8 w 61"/>
                <a:gd name="T13" fmla="*/ 5 h 54"/>
                <a:gd name="T14" fmla="*/ 4 w 61"/>
                <a:gd name="T15" fmla="*/ 5 h 54"/>
                <a:gd name="T16" fmla="*/ 4 w 61"/>
                <a:gd name="T17" fmla="*/ 4 h 54"/>
                <a:gd name="T18" fmla="*/ 0 w 61"/>
                <a:gd name="T19" fmla="*/ 0 h 54"/>
                <a:gd name="T20" fmla="*/ 2 w 61"/>
                <a:gd name="T21" fmla="*/ 0 h 54"/>
                <a:gd name="T22" fmla="*/ 5 w 61"/>
                <a:gd name="T23" fmla="*/ 4 h 54"/>
                <a:gd name="T24" fmla="*/ 16 w 61"/>
                <a:gd name="T25" fmla="*/ 10 h 54"/>
                <a:gd name="T26" fmla="*/ 17 w 61"/>
                <a:gd name="T27" fmla="*/ 10 h 54"/>
                <a:gd name="T28" fmla="*/ 21 w 61"/>
                <a:gd name="T29" fmla="*/ 14 h 54"/>
                <a:gd name="T30" fmla="*/ 26 w 61"/>
                <a:gd name="T31" fmla="*/ 16 h 54"/>
                <a:gd name="T32" fmla="*/ 30 w 61"/>
                <a:gd name="T33" fmla="*/ 18 h 54"/>
                <a:gd name="T34" fmla="*/ 32 w 61"/>
                <a:gd name="T35" fmla="*/ 20 h 54"/>
                <a:gd name="T36" fmla="*/ 36 w 61"/>
                <a:gd name="T37" fmla="*/ 24 h 54"/>
                <a:gd name="T38" fmla="*/ 37 w 61"/>
                <a:gd name="T39" fmla="*/ 26 h 54"/>
                <a:gd name="T40" fmla="*/ 43 w 61"/>
                <a:gd name="T41" fmla="*/ 32 h 54"/>
                <a:gd name="T42" fmla="*/ 48 w 61"/>
                <a:gd name="T43" fmla="*/ 36 h 54"/>
                <a:gd name="T44" fmla="*/ 43 w 61"/>
                <a:gd name="T45" fmla="*/ 33 h 54"/>
                <a:gd name="T46" fmla="*/ 48 w 61"/>
                <a:gd name="T47" fmla="*/ 37 h 54"/>
                <a:gd name="T48" fmla="*/ 52 w 61"/>
                <a:gd name="T49" fmla="*/ 43 h 54"/>
                <a:gd name="T50" fmla="*/ 54 w 61"/>
                <a:gd name="T51" fmla="*/ 46 h 54"/>
                <a:gd name="T52" fmla="*/ 48 w 61"/>
                <a:gd name="T53" fmla="*/ 40 h 54"/>
                <a:gd name="T54" fmla="*/ 43 w 61"/>
                <a:gd name="T55" fmla="*/ 33 h 54"/>
                <a:gd name="T56" fmla="*/ 37 w 61"/>
                <a:gd name="T57" fmla="*/ 27 h 54"/>
                <a:gd name="T58" fmla="*/ 30 w 61"/>
                <a:gd name="T59" fmla="*/ 20 h 54"/>
                <a:gd name="T60" fmla="*/ 21 w 61"/>
                <a:gd name="T61" fmla="*/ 16 h 54"/>
                <a:gd name="T62" fmla="*/ 17 w 61"/>
                <a:gd name="T63" fmla="*/ 11 h 54"/>
                <a:gd name="T64" fmla="*/ 16 w 61"/>
                <a:gd name="T65" fmla="*/ 10 h 54"/>
                <a:gd name="T66" fmla="*/ 48 w 61"/>
                <a:gd name="T67" fmla="*/ 37 h 54"/>
                <a:gd name="T68" fmla="*/ 49 w 61"/>
                <a:gd name="T69" fmla="*/ 37 h 54"/>
                <a:gd name="T70" fmla="*/ 54 w 61"/>
                <a:gd name="T71" fmla="*/ 43 h 54"/>
                <a:gd name="T72" fmla="*/ 52 w 61"/>
                <a:gd name="T73" fmla="*/ 42 h 54"/>
                <a:gd name="T74" fmla="*/ 48 w 61"/>
                <a:gd name="T75" fmla="*/ 37 h 54"/>
                <a:gd name="T76" fmla="*/ 48 w 61"/>
                <a:gd name="T77" fmla="*/ 37 h 54"/>
                <a:gd name="T78" fmla="*/ 55 w 61"/>
                <a:gd name="T79" fmla="*/ 48 h 54"/>
                <a:gd name="T80" fmla="*/ 61 w 61"/>
                <a:gd name="T81" fmla="*/ 52 h 54"/>
                <a:gd name="T82" fmla="*/ 61 w 61"/>
                <a:gd name="T83" fmla="*/ 54 h 54"/>
                <a:gd name="T84" fmla="*/ 58 w 61"/>
                <a:gd name="T85" fmla="*/ 49 h 54"/>
                <a:gd name="T86" fmla="*/ 58 w 61"/>
                <a:gd name="T87" fmla="*/ 52 h 54"/>
                <a:gd name="T88" fmla="*/ 55 w 61"/>
                <a:gd name="T89" fmla="*/ 48 h 54"/>
                <a:gd name="T90" fmla="*/ 55 w 61"/>
                <a:gd name="T91" fmla="*/ 4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 h="54">
                  <a:moveTo>
                    <a:pt x="5" y="4"/>
                  </a:moveTo>
                  <a:lnTo>
                    <a:pt x="8" y="4"/>
                  </a:lnTo>
                  <a:lnTo>
                    <a:pt x="10" y="5"/>
                  </a:lnTo>
                  <a:lnTo>
                    <a:pt x="10" y="8"/>
                  </a:lnTo>
                  <a:lnTo>
                    <a:pt x="11" y="8"/>
                  </a:lnTo>
                  <a:lnTo>
                    <a:pt x="14" y="10"/>
                  </a:lnTo>
                  <a:lnTo>
                    <a:pt x="14" y="10"/>
                  </a:lnTo>
                  <a:lnTo>
                    <a:pt x="16" y="11"/>
                  </a:lnTo>
                  <a:lnTo>
                    <a:pt x="16" y="11"/>
                  </a:lnTo>
                  <a:lnTo>
                    <a:pt x="16" y="11"/>
                  </a:lnTo>
                  <a:lnTo>
                    <a:pt x="11" y="10"/>
                  </a:lnTo>
                  <a:lnTo>
                    <a:pt x="10" y="8"/>
                  </a:lnTo>
                  <a:lnTo>
                    <a:pt x="10" y="8"/>
                  </a:lnTo>
                  <a:lnTo>
                    <a:pt x="8" y="5"/>
                  </a:lnTo>
                  <a:lnTo>
                    <a:pt x="5" y="5"/>
                  </a:lnTo>
                  <a:lnTo>
                    <a:pt x="4" y="5"/>
                  </a:lnTo>
                  <a:lnTo>
                    <a:pt x="2" y="4"/>
                  </a:lnTo>
                  <a:lnTo>
                    <a:pt x="4" y="4"/>
                  </a:lnTo>
                  <a:lnTo>
                    <a:pt x="2" y="2"/>
                  </a:lnTo>
                  <a:lnTo>
                    <a:pt x="0" y="0"/>
                  </a:lnTo>
                  <a:lnTo>
                    <a:pt x="2" y="0"/>
                  </a:lnTo>
                  <a:lnTo>
                    <a:pt x="2" y="0"/>
                  </a:lnTo>
                  <a:lnTo>
                    <a:pt x="5" y="4"/>
                  </a:lnTo>
                  <a:lnTo>
                    <a:pt x="5" y="4"/>
                  </a:lnTo>
                  <a:close/>
                  <a:moveTo>
                    <a:pt x="16" y="10"/>
                  </a:moveTo>
                  <a:lnTo>
                    <a:pt x="16" y="10"/>
                  </a:lnTo>
                  <a:lnTo>
                    <a:pt x="16" y="10"/>
                  </a:lnTo>
                  <a:lnTo>
                    <a:pt x="17" y="10"/>
                  </a:lnTo>
                  <a:lnTo>
                    <a:pt x="20" y="11"/>
                  </a:lnTo>
                  <a:lnTo>
                    <a:pt x="21" y="14"/>
                  </a:lnTo>
                  <a:lnTo>
                    <a:pt x="24" y="14"/>
                  </a:lnTo>
                  <a:lnTo>
                    <a:pt x="26" y="16"/>
                  </a:lnTo>
                  <a:lnTo>
                    <a:pt x="27" y="18"/>
                  </a:lnTo>
                  <a:lnTo>
                    <a:pt x="30" y="18"/>
                  </a:lnTo>
                  <a:lnTo>
                    <a:pt x="30" y="18"/>
                  </a:lnTo>
                  <a:lnTo>
                    <a:pt x="32" y="20"/>
                  </a:lnTo>
                  <a:lnTo>
                    <a:pt x="33" y="21"/>
                  </a:lnTo>
                  <a:lnTo>
                    <a:pt x="36" y="24"/>
                  </a:lnTo>
                  <a:lnTo>
                    <a:pt x="36" y="26"/>
                  </a:lnTo>
                  <a:lnTo>
                    <a:pt x="37" y="26"/>
                  </a:lnTo>
                  <a:lnTo>
                    <a:pt x="39" y="30"/>
                  </a:lnTo>
                  <a:lnTo>
                    <a:pt x="43" y="32"/>
                  </a:lnTo>
                  <a:lnTo>
                    <a:pt x="45" y="36"/>
                  </a:lnTo>
                  <a:lnTo>
                    <a:pt x="48" y="36"/>
                  </a:lnTo>
                  <a:lnTo>
                    <a:pt x="45" y="36"/>
                  </a:lnTo>
                  <a:lnTo>
                    <a:pt x="43" y="33"/>
                  </a:lnTo>
                  <a:lnTo>
                    <a:pt x="45" y="36"/>
                  </a:lnTo>
                  <a:lnTo>
                    <a:pt x="48" y="37"/>
                  </a:lnTo>
                  <a:lnTo>
                    <a:pt x="49" y="40"/>
                  </a:lnTo>
                  <a:lnTo>
                    <a:pt x="52" y="43"/>
                  </a:lnTo>
                  <a:lnTo>
                    <a:pt x="54" y="46"/>
                  </a:lnTo>
                  <a:lnTo>
                    <a:pt x="54" y="46"/>
                  </a:lnTo>
                  <a:lnTo>
                    <a:pt x="52" y="43"/>
                  </a:lnTo>
                  <a:lnTo>
                    <a:pt x="48" y="40"/>
                  </a:lnTo>
                  <a:lnTo>
                    <a:pt x="45" y="37"/>
                  </a:lnTo>
                  <a:lnTo>
                    <a:pt x="43" y="33"/>
                  </a:lnTo>
                  <a:lnTo>
                    <a:pt x="42" y="32"/>
                  </a:lnTo>
                  <a:lnTo>
                    <a:pt x="37" y="27"/>
                  </a:lnTo>
                  <a:lnTo>
                    <a:pt x="32" y="21"/>
                  </a:lnTo>
                  <a:lnTo>
                    <a:pt x="30" y="20"/>
                  </a:lnTo>
                  <a:lnTo>
                    <a:pt x="27" y="18"/>
                  </a:lnTo>
                  <a:lnTo>
                    <a:pt x="21" y="16"/>
                  </a:lnTo>
                  <a:lnTo>
                    <a:pt x="20" y="14"/>
                  </a:lnTo>
                  <a:lnTo>
                    <a:pt x="17" y="11"/>
                  </a:lnTo>
                  <a:lnTo>
                    <a:pt x="16" y="11"/>
                  </a:lnTo>
                  <a:lnTo>
                    <a:pt x="16" y="10"/>
                  </a:lnTo>
                  <a:lnTo>
                    <a:pt x="16" y="10"/>
                  </a:lnTo>
                  <a:close/>
                  <a:moveTo>
                    <a:pt x="48" y="37"/>
                  </a:moveTo>
                  <a:lnTo>
                    <a:pt x="48" y="37"/>
                  </a:lnTo>
                  <a:lnTo>
                    <a:pt x="49" y="37"/>
                  </a:lnTo>
                  <a:lnTo>
                    <a:pt x="52" y="42"/>
                  </a:lnTo>
                  <a:lnTo>
                    <a:pt x="54" y="43"/>
                  </a:lnTo>
                  <a:lnTo>
                    <a:pt x="54" y="43"/>
                  </a:lnTo>
                  <a:lnTo>
                    <a:pt x="52" y="42"/>
                  </a:lnTo>
                  <a:lnTo>
                    <a:pt x="49" y="40"/>
                  </a:lnTo>
                  <a:lnTo>
                    <a:pt x="48" y="37"/>
                  </a:lnTo>
                  <a:lnTo>
                    <a:pt x="48" y="37"/>
                  </a:lnTo>
                  <a:lnTo>
                    <a:pt x="48" y="37"/>
                  </a:lnTo>
                  <a:close/>
                  <a:moveTo>
                    <a:pt x="55" y="46"/>
                  </a:moveTo>
                  <a:lnTo>
                    <a:pt x="55" y="48"/>
                  </a:lnTo>
                  <a:lnTo>
                    <a:pt x="59" y="52"/>
                  </a:lnTo>
                  <a:lnTo>
                    <a:pt x="61" y="52"/>
                  </a:lnTo>
                  <a:lnTo>
                    <a:pt x="61" y="52"/>
                  </a:lnTo>
                  <a:lnTo>
                    <a:pt x="61" y="54"/>
                  </a:lnTo>
                  <a:lnTo>
                    <a:pt x="59" y="52"/>
                  </a:lnTo>
                  <a:lnTo>
                    <a:pt x="58" y="49"/>
                  </a:lnTo>
                  <a:lnTo>
                    <a:pt x="59" y="52"/>
                  </a:lnTo>
                  <a:lnTo>
                    <a:pt x="58" y="52"/>
                  </a:lnTo>
                  <a:lnTo>
                    <a:pt x="55" y="48"/>
                  </a:lnTo>
                  <a:lnTo>
                    <a:pt x="55" y="48"/>
                  </a:lnTo>
                  <a:lnTo>
                    <a:pt x="54" y="46"/>
                  </a:lnTo>
                  <a:lnTo>
                    <a:pt x="55" y="46"/>
                  </a:lnTo>
                  <a:lnTo>
                    <a:pt x="55" y="4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 name="Freeform 1131">
              <a:extLst>
                <a:ext uri="{FF2B5EF4-FFF2-40B4-BE49-F238E27FC236}">
                  <a16:creationId xmlns:a16="http://schemas.microsoft.com/office/drawing/2014/main" id="{120B45D0-E415-44A5-92D4-95087544A1C7}"/>
                </a:ext>
              </a:extLst>
            </p:cNvPr>
            <p:cNvSpPr>
              <a:spLocks/>
            </p:cNvSpPr>
            <p:nvPr/>
          </p:nvSpPr>
          <p:spPr bwMode="auto">
            <a:xfrm>
              <a:off x="1566863" y="5065713"/>
              <a:ext cx="150813" cy="166688"/>
            </a:xfrm>
            <a:custGeom>
              <a:avLst/>
              <a:gdLst>
                <a:gd name="T0" fmla="*/ 9 w 95"/>
                <a:gd name="T1" fmla="*/ 83 h 105"/>
                <a:gd name="T2" fmla="*/ 3 w 95"/>
                <a:gd name="T3" fmla="*/ 83 h 105"/>
                <a:gd name="T4" fmla="*/ 0 w 95"/>
                <a:gd name="T5" fmla="*/ 72 h 105"/>
                <a:gd name="T6" fmla="*/ 4 w 95"/>
                <a:gd name="T7" fmla="*/ 69 h 105"/>
                <a:gd name="T8" fmla="*/ 6 w 95"/>
                <a:gd name="T9" fmla="*/ 61 h 105"/>
                <a:gd name="T10" fmla="*/ 14 w 95"/>
                <a:gd name="T11" fmla="*/ 60 h 105"/>
                <a:gd name="T12" fmla="*/ 22 w 95"/>
                <a:gd name="T13" fmla="*/ 60 h 105"/>
                <a:gd name="T14" fmla="*/ 30 w 95"/>
                <a:gd name="T15" fmla="*/ 54 h 105"/>
                <a:gd name="T16" fmla="*/ 34 w 95"/>
                <a:gd name="T17" fmla="*/ 50 h 105"/>
                <a:gd name="T18" fmla="*/ 30 w 95"/>
                <a:gd name="T19" fmla="*/ 45 h 105"/>
                <a:gd name="T20" fmla="*/ 28 w 95"/>
                <a:gd name="T21" fmla="*/ 41 h 105"/>
                <a:gd name="T22" fmla="*/ 28 w 95"/>
                <a:gd name="T23" fmla="*/ 32 h 105"/>
                <a:gd name="T24" fmla="*/ 34 w 95"/>
                <a:gd name="T25" fmla="*/ 16 h 105"/>
                <a:gd name="T26" fmla="*/ 42 w 95"/>
                <a:gd name="T27" fmla="*/ 16 h 105"/>
                <a:gd name="T28" fmla="*/ 45 w 95"/>
                <a:gd name="T29" fmla="*/ 16 h 105"/>
                <a:gd name="T30" fmla="*/ 50 w 95"/>
                <a:gd name="T31" fmla="*/ 12 h 105"/>
                <a:gd name="T32" fmla="*/ 56 w 95"/>
                <a:gd name="T33" fmla="*/ 6 h 105"/>
                <a:gd name="T34" fmla="*/ 66 w 95"/>
                <a:gd name="T35" fmla="*/ 7 h 105"/>
                <a:gd name="T36" fmla="*/ 72 w 95"/>
                <a:gd name="T37" fmla="*/ 2 h 105"/>
                <a:gd name="T38" fmla="*/ 76 w 95"/>
                <a:gd name="T39" fmla="*/ 2 h 105"/>
                <a:gd name="T40" fmla="*/ 80 w 95"/>
                <a:gd name="T41" fmla="*/ 0 h 105"/>
                <a:gd name="T42" fmla="*/ 83 w 95"/>
                <a:gd name="T43" fmla="*/ 6 h 105"/>
                <a:gd name="T44" fmla="*/ 88 w 95"/>
                <a:gd name="T45" fmla="*/ 10 h 105"/>
                <a:gd name="T46" fmla="*/ 88 w 95"/>
                <a:gd name="T47" fmla="*/ 24 h 105"/>
                <a:gd name="T48" fmla="*/ 88 w 95"/>
                <a:gd name="T49" fmla="*/ 32 h 105"/>
                <a:gd name="T50" fmla="*/ 93 w 95"/>
                <a:gd name="T51" fmla="*/ 38 h 105"/>
                <a:gd name="T52" fmla="*/ 93 w 95"/>
                <a:gd name="T53" fmla="*/ 41 h 105"/>
                <a:gd name="T54" fmla="*/ 88 w 95"/>
                <a:gd name="T55" fmla="*/ 50 h 105"/>
                <a:gd name="T56" fmla="*/ 82 w 95"/>
                <a:gd name="T57" fmla="*/ 54 h 105"/>
                <a:gd name="T58" fmla="*/ 80 w 95"/>
                <a:gd name="T59" fmla="*/ 60 h 105"/>
                <a:gd name="T60" fmla="*/ 80 w 95"/>
                <a:gd name="T61" fmla="*/ 66 h 105"/>
                <a:gd name="T62" fmla="*/ 77 w 95"/>
                <a:gd name="T63" fmla="*/ 76 h 105"/>
                <a:gd name="T64" fmla="*/ 73 w 95"/>
                <a:gd name="T65" fmla="*/ 77 h 105"/>
                <a:gd name="T66" fmla="*/ 67 w 95"/>
                <a:gd name="T67" fmla="*/ 72 h 105"/>
                <a:gd name="T68" fmla="*/ 58 w 95"/>
                <a:gd name="T69" fmla="*/ 76 h 105"/>
                <a:gd name="T70" fmla="*/ 42 w 95"/>
                <a:gd name="T71" fmla="*/ 76 h 105"/>
                <a:gd name="T72" fmla="*/ 44 w 95"/>
                <a:gd name="T73" fmla="*/ 99 h 105"/>
                <a:gd name="T74" fmla="*/ 38 w 95"/>
                <a:gd name="T75" fmla="*/ 99 h 105"/>
                <a:gd name="T76" fmla="*/ 32 w 95"/>
                <a:gd name="T77" fmla="*/ 104 h 105"/>
                <a:gd name="T78" fmla="*/ 26 w 95"/>
                <a:gd name="T79" fmla="*/ 99 h 105"/>
                <a:gd name="T80" fmla="*/ 20 w 95"/>
                <a:gd name="T81" fmla="*/ 95 h 105"/>
                <a:gd name="T82" fmla="*/ 22 w 95"/>
                <a:gd name="T83" fmla="*/ 89 h 105"/>
                <a:gd name="T84" fmla="*/ 25 w 95"/>
                <a:gd name="T85" fmla="*/ 82 h 105"/>
                <a:gd name="T86" fmla="*/ 19 w 95"/>
                <a:gd name="T87" fmla="*/ 8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105">
                  <a:moveTo>
                    <a:pt x="14" y="89"/>
                  </a:moveTo>
                  <a:lnTo>
                    <a:pt x="10" y="85"/>
                  </a:lnTo>
                  <a:lnTo>
                    <a:pt x="9" y="83"/>
                  </a:lnTo>
                  <a:lnTo>
                    <a:pt x="4" y="85"/>
                  </a:lnTo>
                  <a:lnTo>
                    <a:pt x="4" y="83"/>
                  </a:lnTo>
                  <a:lnTo>
                    <a:pt x="3" y="83"/>
                  </a:lnTo>
                  <a:lnTo>
                    <a:pt x="3" y="82"/>
                  </a:lnTo>
                  <a:lnTo>
                    <a:pt x="0" y="76"/>
                  </a:lnTo>
                  <a:lnTo>
                    <a:pt x="0" y="72"/>
                  </a:lnTo>
                  <a:lnTo>
                    <a:pt x="4" y="73"/>
                  </a:lnTo>
                  <a:lnTo>
                    <a:pt x="6" y="72"/>
                  </a:lnTo>
                  <a:lnTo>
                    <a:pt x="4" y="69"/>
                  </a:lnTo>
                  <a:lnTo>
                    <a:pt x="4" y="67"/>
                  </a:lnTo>
                  <a:lnTo>
                    <a:pt x="6" y="63"/>
                  </a:lnTo>
                  <a:lnTo>
                    <a:pt x="6" y="61"/>
                  </a:lnTo>
                  <a:lnTo>
                    <a:pt x="10" y="60"/>
                  </a:lnTo>
                  <a:lnTo>
                    <a:pt x="13" y="60"/>
                  </a:lnTo>
                  <a:lnTo>
                    <a:pt x="14" y="60"/>
                  </a:lnTo>
                  <a:lnTo>
                    <a:pt x="14" y="60"/>
                  </a:lnTo>
                  <a:lnTo>
                    <a:pt x="19" y="60"/>
                  </a:lnTo>
                  <a:lnTo>
                    <a:pt x="22" y="60"/>
                  </a:lnTo>
                  <a:lnTo>
                    <a:pt x="22" y="56"/>
                  </a:lnTo>
                  <a:lnTo>
                    <a:pt x="28" y="51"/>
                  </a:lnTo>
                  <a:lnTo>
                    <a:pt x="30" y="54"/>
                  </a:lnTo>
                  <a:lnTo>
                    <a:pt x="32" y="51"/>
                  </a:lnTo>
                  <a:lnTo>
                    <a:pt x="32" y="51"/>
                  </a:lnTo>
                  <a:lnTo>
                    <a:pt x="34" y="50"/>
                  </a:lnTo>
                  <a:lnTo>
                    <a:pt x="34" y="50"/>
                  </a:lnTo>
                  <a:lnTo>
                    <a:pt x="32" y="45"/>
                  </a:lnTo>
                  <a:lnTo>
                    <a:pt x="30" y="45"/>
                  </a:lnTo>
                  <a:lnTo>
                    <a:pt x="28" y="44"/>
                  </a:lnTo>
                  <a:lnTo>
                    <a:pt x="30" y="44"/>
                  </a:lnTo>
                  <a:lnTo>
                    <a:pt x="28" y="41"/>
                  </a:lnTo>
                  <a:lnTo>
                    <a:pt x="28" y="40"/>
                  </a:lnTo>
                  <a:lnTo>
                    <a:pt x="26" y="35"/>
                  </a:lnTo>
                  <a:lnTo>
                    <a:pt x="28" y="32"/>
                  </a:lnTo>
                  <a:lnTo>
                    <a:pt x="32" y="26"/>
                  </a:lnTo>
                  <a:lnTo>
                    <a:pt x="36" y="19"/>
                  </a:lnTo>
                  <a:lnTo>
                    <a:pt x="34" y="16"/>
                  </a:lnTo>
                  <a:lnTo>
                    <a:pt x="38" y="16"/>
                  </a:lnTo>
                  <a:lnTo>
                    <a:pt x="38" y="13"/>
                  </a:lnTo>
                  <a:lnTo>
                    <a:pt x="42" y="16"/>
                  </a:lnTo>
                  <a:lnTo>
                    <a:pt x="42" y="18"/>
                  </a:lnTo>
                  <a:lnTo>
                    <a:pt x="44" y="16"/>
                  </a:lnTo>
                  <a:lnTo>
                    <a:pt x="45" y="16"/>
                  </a:lnTo>
                  <a:lnTo>
                    <a:pt x="48" y="13"/>
                  </a:lnTo>
                  <a:lnTo>
                    <a:pt x="48" y="13"/>
                  </a:lnTo>
                  <a:lnTo>
                    <a:pt x="50" y="12"/>
                  </a:lnTo>
                  <a:lnTo>
                    <a:pt x="50" y="6"/>
                  </a:lnTo>
                  <a:lnTo>
                    <a:pt x="52" y="7"/>
                  </a:lnTo>
                  <a:lnTo>
                    <a:pt x="56" y="6"/>
                  </a:lnTo>
                  <a:lnTo>
                    <a:pt x="64" y="10"/>
                  </a:lnTo>
                  <a:lnTo>
                    <a:pt x="67" y="10"/>
                  </a:lnTo>
                  <a:lnTo>
                    <a:pt x="66" y="7"/>
                  </a:lnTo>
                  <a:lnTo>
                    <a:pt x="70" y="7"/>
                  </a:lnTo>
                  <a:lnTo>
                    <a:pt x="72" y="6"/>
                  </a:lnTo>
                  <a:lnTo>
                    <a:pt x="72" y="2"/>
                  </a:lnTo>
                  <a:lnTo>
                    <a:pt x="73" y="2"/>
                  </a:lnTo>
                  <a:lnTo>
                    <a:pt x="73" y="2"/>
                  </a:lnTo>
                  <a:lnTo>
                    <a:pt x="76" y="2"/>
                  </a:lnTo>
                  <a:lnTo>
                    <a:pt x="77" y="2"/>
                  </a:lnTo>
                  <a:lnTo>
                    <a:pt x="80" y="0"/>
                  </a:lnTo>
                  <a:lnTo>
                    <a:pt x="80" y="0"/>
                  </a:lnTo>
                  <a:lnTo>
                    <a:pt x="82" y="0"/>
                  </a:lnTo>
                  <a:lnTo>
                    <a:pt x="82" y="2"/>
                  </a:lnTo>
                  <a:lnTo>
                    <a:pt x="83" y="6"/>
                  </a:lnTo>
                  <a:lnTo>
                    <a:pt x="83" y="7"/>
                  </a:lnTo>
                  <a:lnTo>
                    <a:pt x="86" y="7"/>
                  </a:lnTo>
                  <a:lnTo>
                    <a:pt x="88" y="10"/>
                  </a:lnTo>
                  <a:lnTo>
                    <a:pt x="88" y="12"/>
                  </a:lnTo>
                  <a:lnTo>
                    <a:pt x="86" y="16"/>
                  </a:lnTo>
                  <a:lnTo>
                    <a:pt x="88" y="24"/>
                  </a:lnTo>
                  <a:lnTo>
                    <a:pt x="88" y="26"/>
                  </a:lnTo>
                  <a:lnTo>
                    <a:pt x="88" y="29"/>
                  </a:lnTo>
                  <a:lnTo>
                    <a:pt x="88" y="32"/>
                  </a:lnTo>
                  <a:lnTo>
                    <a:pt x="92" y="34"/>
                  </a:lnTo>
                  <a:lnTo>
                    <a:pt x="93" y="35"/>
                  </a:lnTo>
                  <a:lnTo>
                    <a:pt x="93" y="38"/>
                  </a:lnTo>
                  <a:lnTo>
                    <a:pt x="95" y="40"/>
                  </a:lnTo>
                  <a:lnTo>
                    <a:pt x="95" y="40"/>
                  </a:lnTo>
                  <a:lnTo>
                    <a:pt x="93" y="41"/>
                  </a:lnTo>
                  <a:lnTo>
                    <a:pt x="93" y="41"/>
                  </a:lnTo>
                  <a:lnTo>
                    <a:pt x="92" y="41"/>
                  </a:lnTo>
                  <a:lnTo>
                    <a:pt x="88" y="50"/>
                  </a:lnTo>
                  <a:lnTo>
                    <a:pt x="86" y="51"/>
                  </a:lnTo>
                  <a:lnTo>
                    <a:pt x="83" y="51"/>
                  </a:lnTo>
                  <a:lnTo>
                    <a:pt x="82" y="54"/>
                  </a:lnTo>
                  <a:lnTo>
                    <a:pt x="83" y="56"/>
                  </a:lnTo>
                  <a:lnTo>
                    <a:pt x="83" y="57"/>
                  </a:lnTo>
                  <a:lnTo>
                    <a:pt x="80" y="60"/>
                  </a:lnTo>
                  <a:lnTo>
                    <a:pt x="80" y="61"/>
                  </a:lnTo>
                  <a:lnTo>
                    <a:pt x="80" y="63"/>
                  </a:lnTo>
                  <a:lnTo>
                    <a:pt x="80" y="66"/>
                  </a:lnTo>
                  <a:lnTo>
                    <a:pt x="80" y="67"/>
                  </a:lnTo>
                  <a:lnTo>
                    <a:pt x="77" y="72"/>
                  </a:lnTo>
                  <a:lnTo>
                    <a:pt x="77" y="76"/>
                  </a:lnTo>
                  <a:lnTo>
                    <a:pt x="77" y="76"/>
                  </a:lnTo>
                  <a:lnTo>
                    <a:pt x="76" y="76"/>
                  </a:lnTo>
                  <a:lnTo>
                    <a:pt x="73" y="77"/>
                  </a:lnTo>
                  <a:lnTo>
                    <a:pt x="70" y="76"/>
                  </a:lnTo>
                  <a:lnTo>
                    <a:pt x="70" y="76"/>
                  </a:lnTo>
                  <a:lnTo>
                    <a:pt x="67" y="72"/>
                  </a:lnTo>
                  <a:lnTo>
                    <a:pt x="61" y="72"/>
                  </a:lnTo>
                  <a:lnTo>
                    <a:pt x="61" y="73"/>
                  </a:lnTo>
                  <a:lnTo>
                    <a:pt x="58" y="76"/>
                  </a:lnTo>
                  <a:lnTo>
                    <a:pt x="56" y="79"/>
                  </a:lnTo>
                  <a:lnTo>
                    <a:pt x="52" y="77"/>
                  </a:lnTo>
                  <a:lnTo>
                    <a:pt x="42" y="76"/>
                  </a:lnTo>
                  <a:lnTo>
                    <a:pt x="36" y="83"/>
                  </a:lnTo>
                  <a:lnTo>
                    <a:pt x="38" y="89"/>
                  </a:lnTo>
                  <a:lnTo>
                    <a:pt x="44" y="99"/>
                  </a:lnTo>
                  <a:lnTo>
                    <a:pt x="44" y="101"/>
                  </a:lnTo>
                  <a:lnTo>
                    <a:pt x="41" y="99"/>
                  </a:lnTo>
                  <a:lnTo>
                    <a:pt x="38" y="99"/>
                  </a:lnTo>
                  <a:lnTo>
                    <a:pt x="34" y="101"/>
                  </a:lnTo>
                  <a:lnTo>
                    <a:pt x="34" y="105"/>
                  </a:lnTo>
                  <a:lnTo>
                    <a:pt x="32" y="104"/>
                  </a:lnTo>
                  <a:lnTo>
                    <a:pt x="32" y="99"/>
                  </a:lnTo>
                  <a:lnTo>
                    <a:pt x="30" y="101"/>
                  </a:lnTo>
                  <a:lnTo>
                    <a:pt x="26" y="99"/>
                  </a:lnTo>
                  <a:lnTo>
                    <a:pt x="25" y="98"/>
                  </a:lnTo>
                  <a:lnTo>
                    <a:pt x="22" y="98"/>
                  </a:lnTo>
                  <a:lnTo>
                    <a:pt x="20" y="95"/>
                  </a:lnTo>
                  <a:lnTo>
                    <a:pt x="25" y="93"/>
                  </a:lnTo>
                  <a:lnTo>
                    <a:pt x="22" y="93"/>
                  </a:lnTo>
                  <a:lnTo>
                    <a:pt x="22" y="89"/>
                  </a:lnTo>
                  <a:lnTo>
                    <a:pt x="26" y="88"/>
                  </a:lnTo>
                  <a:lnTo>
                    <a:pt x="26" y="83"/>
                  </a:lnTo>
                  <a:lnTo>
                    <a:pt x="25" y="82"/>
                  </a:lnTo>
                  <a:lnTo>
                    <a:pt x="22" y="82"/>
                  </a:lnTo>
                  <a:lnTo>
                    <a:pt x="22" y="82"/>
                  </a:lnTo>
                  <a:lnTo>
                    <a:pt x="19" y="82"/>
                  </a:lnTo>
                  <a:lnTo>
                    <a:pt x="14" y="89"/>
                  </a:lnTo>
                  <a:lnTo>
                    <a:pt x="14" y="89"/>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 name="Freeform 1132">
              <a:extLst>
                <a:ext uri="{FF2B5EF4-FFF2-40B4-BE49-F238E27FC236}">
                  <a16:creationId xmlns:a16="http://schemas.microsoft.com/office/drawing/2014/main" id="{CC2CBCF6-A224-452D-95FA-DD005EC99C27}"/>
                </a:ext>
              </a:extLst>
            </p:cNvPr>
            <p:cNvSpPr>
              <a:spLocks/>
            </p:cNvSpPr>
            <p:nvPr/>
          </p:nvSpPr>
          <p:spPr bwMode="auto">
            <a:xfrm>
              <a:off x="1554163" y="5513388"/>
              <a:ext cx="60325" cy="49213"/>
            </a:xfrm>
            <a:custGeom>
              <a:avLst/>
              <a:gdLst>
                <a:gd name="T0" fmla="*/ 38 w 38"/>
                <a:gd name="T1" fmla="*/ 0 h 31"/>
                <a:gd name="T2" fmla="*/ 36 w 38"/>
                <a:gd name="T3" fmla="*/ 3 h 31"/>
                <a:gd name="T4" fmla="*/ 34 w 38"/>
                <a:gd name="T5" fmla="*/ 6 h 31"/>
                <a:gd name="T6" fmla="*/ 34 w 38"/>
                <a:gd name="T7" fmla="*/ 9 h 31"/>
                <a:gd name="T8" fmla="*/ 34 w 38"/>
                <a:gd name="T9" fmla="*/ 18 h 31"/>
                <a:gd name="T10" fmla="*/ 36 w 38"/>
                <a:gd name="T11" fmla="*/ 19 h 31"/>
                <a:gd name="T12" fmla="*/ 36 w 38"/>
                <a:gd name="T13" fmla="*/ 19 h 31"/>
                <a:gd name="T14" fmla="*/ 34 w 38"/>
                <a:gd name="T15" fmla="*/ 22 h 31"/>
                <a:gd name="T16" fmla="*/ 33 w 38"/>
                <a:gd name="T17" fmla="*/ 22 h 31"/>
                <a:gd name="T18" fmla="*/ 30 w 38"/>
                <a:gd name="T19" fmla="*/ 24 h 31"/>
                <a:gd name="T20" fmla="*/ 30 w 38"/>
                <a:gd name="T21" fmla="*/ 25 h 31"/>
                <a:gd name="T22" fmla="*/ 27 w 38"/>
                <a:gd name="T23" fmla="*/ 31 h 31"/>
                <a:gd name="T24" fmla="*/ 27 w 38"/>
                <a:gd name="T25" fmla="*/ 31 h 31"/>
                <a:gd name="T26" fmla="*/ 18 w 38"/>
                <a:gd name="T27" fmla="*/ 31 h 31"/>
                <a:gd name="T28" fmla="*/ 18 w 38"/>
                <a:gd name="T29" fmla="*/ 29 h 31"/>
                <a:gd name="T30" fmla="*/ 8 w 38"/>
                <a:gd name="T31" fmla="*/ 29 h 31"/>
                <a:gd name="T32" fmla="*/ 0 w 38"/>
                <a:gd name="T33" fmla="*/ 28 h 31"/>
                <a:gd name="T34" fmla="*/ 0 w 38"/>
                <a:gd name="T35" fmla="*/ 25 h 31"/>
                <a:gd name="T36" fmla="*/ 2 w 38"/>
                <a:gd name="T37" fmla="*/ 24 h 31"/>
                <a:gd name="T38" fmla="*/ 6 w 38"/>
                <a:gd name="T39" fmla="*/ 19 h 31"/>
                <a:gd name="T40" fmla="*/ 6 w 38"/>
                <a:gd name="T41" fmla="*/ 16 h 31"/>
                <a:gd name="T42" fmla="*/ 5 w 38"/>
                <a:gd name="T43" fmla="*/ 16 h 31"/>
                <a:gd name="T44" fmla="*/ 2 w 38"/>
                <a:gd name="T45" fmla="*/ 12 h 31"/>
                <a:gd name="T46" fmla="*/ 2 w 38"/>
                <a:gd name="T47" fmla="*/ 9 h 31"/>
                <a:gd name="T48" fmla="*/ 11 w 38"/>
                <a:gd name="T49" fmla="*/ 8 h 31"/>
                <a:gd name="T50" fmla="*/ 12 w 38"/>
                <a:gd name="T51" fmla="*/ 8 h 31"/>
                <a:gd name="T52" fmla="*/ 14 w 38"/>
                <a:gd name="T53" fmla="*/ 8 h 31"/>
                <a:gd name="T54" fmla="*/ 21 w 38"/>
                <a:gd name="T55" fmla="*/ 8 h 31"/>
                <a:gd name="T56" fmla="*/ 28 w 38"/>
                <a:gd name="T57" fmla="*/ 6 h 31"/>
                <a:gd name="T58" fmla="*/ 28 w 38"/>
                <a:gd name="T59" fmla="*/ 3 h 31"/>
                <a:gd name="T60" fmla="*/ 34 w 38"/>
                <a:gd name="T61" fmla="*/ 2 h 31"/>
                <a:gd name="T62" fmla="*/ 36 w 38"/>
                <a:gd name="T63" fmla="*/ 2 h 31"/>
                <a:gd name="T64" fmla="*/ 38 w 38"/>
                <a:gd name="T65" fmla="*/ 0 h 31"/>
                <a:gd name="T66" fmla="*/ 38 w 38"/>
                <a:gd name="T6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 h="31">
                  <a:moveTo>
                    <a:pt x="38" y="0"/>
                  </a:moveTo>
                  <a:lnTo>
                    <a:pt x="36" y="3"/>
                  </a:lnTo>
                  <a:lnTo>
                    <a:pt x="34" y="6"/>
                  </a:lnTo>
                  <a:lnTo>
                    <a:pt x="34" y="9"/>
                  </a:lnTo>
                  <a:lnTo>
                    <a:pt x="34" y="18"/>
                  </a:lnTo>
                  <a:lnTo>
                    <a:pt x="36" y="19"/>
                  </a:lnTo>
                  <a:lnTo>
                    <a:pt x="36" y="19"/>
                  </a:lnTo>
                  <a:lnTo>
                    <a:pt x="34" y="22"/>
                  </a:lnTo>
                  <a:lnTo>
                    <a:pt x="33" y="22"/>
                  </a:lnTo>
                  <a:lnTo>
                    <a:pt x="30" y="24"/>
                  </a:lnTo>
                  <a:lnTo>
                    <a:pt x="30" y="25"/>
                  </a:lnTo>
                  <a:lnTo>
                    <a:pt x="27" y="31"/>
                  </a:lnTo>
                  <a:lnTo>
                    <a:pt x="27" y="31"/>
                  </a:lnTo>
                  <a:lnTo>
                    <a:pt x="18" y="31"/>
                  </a:lnTo>
                  <a:lnTo>
                    <a:pt x="18" y="29"/>
                  </a:lnTo>
                  <a:lnTo>
                    <a:pt x="8" y="29"/>
                  </a:lnTo>
                  <a:lnTo>
                    <a:pt x="0" y="28"/>
                  </a:lnTo>
                  <a:lnTo>
                    <a:pt x="0" y="25"/>
                  </a:lnTo>
                  <a:lnTo>
                    <a:pt x="2" y="24"/>
                  </a:lnTo>
                  <a:lnTo>
                    <a:pt x="6" y="19"/>
                  </a:lnTo>
                  <a:lnTo>
                    <a:pt x="6" y="16"/>
                  </a:lnTo>
                  <a:lnTo>
                    <a:pt x="5" y="16"/>
                  </a:lnTo>
                  <a:lnTo>
                    <a:pt x="2" y="12"/>
                  </a:lnTo>
                  <a:lnTo>
                    <a:pt x="2" y="9"/>
                  </a:lnTo>
                  <a:lnTo>
                    <a:pt x="11" y="8"/>
                  </a:lnTo>
                  <a:lnTo>
                    <a:pt x="12" y="8"/>
                  </a:lnTo>
                  <a:lnTo>
                    <a:pt x="14" y="8"/>
                  </a:lnTo>
                  <a:lnTo>
                    <a:pt x="21" y="8"/>
                  </a:lnTo>
                  <a:lnTo>
                    <a:pt x="28" y="6"/>
                  </a:lnTo>
                  <a:lnTo>
                    <a:pt x="28" y="3"/>
                  </a:lnTo>
                  <a:lnTo>
                    <a:pt x="34" y="2"/>
                  </a:lnTo>
                  <a:lnTo>
                    <a:pt x="36" y="2"/>
                  </a:lnTo>
                  <a:lnTo>
                    <a:pt x="38" y="0"/>
                  </a:lnTo>
                  <a:lnTo>
                    <a:pt x="38"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 name="Freeform 1133">
              <a:extLst>
                <a:ext uri="{FF2B5EF4-FFF2-40B4-BE49-F238E27FC236}">
                  <a16:creationId xmlns:a16="http://schemas.microsoft.com/office/drawing/2014/main" id="{4FB57264-AEF1-4E70-9416-FF1F5C1004B6}"/>
                </a:ext>
              </a:extLst>
            </p:cNvPr>
            <p:cNvSpPr>
              <a:spLocks/>
            </p:cNvSpPr>
            <p:nvPr/>
          </p:nvSpPr>
          <p:spPr bwMode="auto">
            <a:xfrm>
              <a:off x="1693863" y="5129213"/>
              <a:ext cx="23813" cy="58738"/>
            </a:xfrm>
            <a:custGeom>
              <a:avLst/>
              <a:gdLst>
                <a:gd name="T0" fmla="*/ 15 w 15"/>
                <a:gd name="T1" fmla="*/ 0 h 37"/>
                <a:gd name="T2" fmla="*/ 15 w 15"/>
                <a:gd name="T3" fmla="*/ 8 h 37"/>
                <a:gd name="T4" fmla="*/ 15 w 15"/>
                <a:gd name="T5" fmla="*/ 10 h 37"/>
                <a:gd name="T6" fmla="*/ 13 w 15"/>
                <a:gd name="T7" fmla="*/ 14 h 37"/>
                <a:gd name="T8" fmla="*/ 15 w 15"/>
                <a:gd name="T9" fmla="*/ 17 h 37"/>
                <a:gd name="T10" fmla="*/ 13 w 15"/>
                <a:gd name="T11" fmla="*/ 20 h 37"/>
                <a:gd name="T12" fmla="*/ 13 w 15"/>
                <a:gd name="T13" fmla="*/ 17 h 37"/>
                <a:gd name="T14" fmla="*/ 12 w 15"/>
                <a:gd name="T15" fmla="*/ 21 h 37"/>
                <a:gd name="T16" fmla="*/ 12 w 15"/>
                <a:gd name="T17" fmla="*/ 23 h 37"/>
                <a:gd name="T18" fmla="*/ 13 w 15"/>
                <a:gd name="T19" fmla="*/ 27 h 37"/>
                <a:gd name="T20" fmla="*/ 12 w 15"/>
                <a:gd name="T21" fmla="*/ 29 h 37"/>
                <a:gd name="T22" fmla="*/ 9 w 15"/>
                <a:gd name="T23" fmla="*/ 32 h 37"/>
                <a:gd name="T24" fmla="*/ 8 w 15"/>
                <a:gd name="T25" fmla="*/ 32 h 37"/>
                <a:gd name="T26" fmla="*/ 3 w 15"/>
                <a:gd name="T27" fmla="*/ 37 h 37"/>
                <a:gd name="T28" fmla="*/ 2 w 15"/>
                <a:gd name="T29" fmla="*/ 36 h 37"/>
                <a:gd name="T30" fmla="*/ 3 w 15"/>
                <a:gd name="T31" fmla="*/ 33 h 37"/>
                <a:gd name="T32" fmla="*/ 6 w 15"/>
                <a:gd name="T33" fmla="*/ 33 h 37"/>
                <a:gd name="T34" fmla="*/ 6 w 15"/>
                <a:gd name="T35" fmla="*/ 32 h 37"/>
                <a:gd name="T36" fmla="*/ 8 w 15"/>
                <a:gd name="T37" fmla="*/ 29 h 37"/>
                <a:gd name="T38" fmla="*/ 8 w 15"/>
                <a:gd name="T39" fmla="*/ 27 h 37"/>
                <a:gd name="T40" fmla="*/ 8 w 15"/>
                <a:gd name="T41" fmla="*/ 26 h 37"/>
                <a:gd name="T42" fmla="*/ 8 w 15"/>
                <a:gd name="T43" fmla="*/ 26 h 37"/>
                <a:gd name="T44" fmla="*/ 3 w 15"/>
                <a:gd name="T45" fmla="*/ 26 h 37"/>
                <a:gd name="T46" fmla="*/ 2 w 15"/>
                <a:gd name="T47" fmla="*/ 27 h 37"/>
                <a:gd name="T48" fmla="*/ 0 w 15"/>
                <a:gd name="T49" fmla="*/ 27 h 37"/>
                <a:gd name="T50" fmla="*/ 0 w 15"/>
                <a:gd name="T51" fmla="*/ 23 h 37"/>
                <a:gd name="T52" fmla="*/ 0 w 15"/>
                <a:gd name="T53" fmla="*/ 21 h 37"/>
                <a:gd name="T54" fmla="*/ 0 w 15"/>
                <a:gd name="T55" fmla="*/ 20 h 37"/>
                <a:gd name="T56" fmla="*/ 3 w 15"/>
                <a:gd name="T57" fmla="*/ 17 h 37"/>
                <a:gd name="T58" fmla="*/ 3 w 15"/>
                <a:gd name="T59" fmla="*/ 16 h 37"/>
                <a:gd name="T60" fmla="*/ 2 w 15"/>
                <a:gd name="T61" fmla="*/ 14 h 37"/>
                <a:gd name="T62" fmla="*/ 3 w 15"/>
                <a:gd name="T63" fmla="*/ 11 h 37"/>
                <a:gd name="T64" fmla="*/ 6 w 15"/>
                <a:gd name="T65" fmla="*/ 11 h 37"/>
                <a:gd name="T66" fmla="*/ 8 w 15"/>
                <a:gd name="T67" fmla="*/ 10 h 37"/>
                <a:gd name="T68" fmla="*/ 12 w 15"/>
                <a:gd name="T69" fmla="*/ 1 h 37"/>
                <a:gd name="T70" fmla="*/ 13 w 15"/>
                <a:gd name="T71" fmla="*/ 1 h 37"/>
                <a:gd name="T72" fmla="*/ 13 w 15"/>
                <a:gd name="T73" fmla="*/ 1 h 37"/>
                <a:gd name="T74" fmla="*/ 15 w 15"/>
                <a:gd name="T75" fmla="*/ 0 h 37"/>
                <a:gd name="T76" fmla="*/ 15 w 15"/>
                <a:gd name="T7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 h="37">
                  <a:moveTo>
                    <a:pt x="15" y="0"/>
                  </a:moveTo>
                  <a:lnTo>
                    <a:pt x="15" y="8"/>
                  </a:lnTo>
                  <a:lnTo>
                    <a:pt x="15" y="10"/>
                  </a:lnTo>
                  <a:lnTo>
                    <a:pt x="13" y="14"/>
                  </a:lnTo>
                  <a:lnTo>
                    <a:pt x="15" y="17"/>
                  </a:lnTo>
                  <a:lnTo>
                    <a:pt x="13" y="20"/>
                  </a:lnTo>
                  <a:lnTo>
                    <a:pt x="13" y="17"/>
                  </a:lnTo>
                  <a:lnTo>
                    <a:pt x="12" y="21"/>
                  </a:lnTo>
                  <a:lnTo>
                    <a:pt x="12" y="23"/>
                  </a:lnTo>
                  <a:lnTo>
                    <a:pt x="13" y="27"/>
                  </a:lnTo>
                  <a:lnTo>
                    <a:pt x="12" y="29"/>
                  </a:lnTo>
                  <a:lnTo>
                    <a:pt x="9" y="32"/>
                  </a:lnTo>
                  <a:lnTo>
                    <a:pt x="8" y="32"/>
                  </a:lnTo>
                  <a:lnTo>
                    <a:pt x="3" y="37"/>
                  </a:lnTo>
                  <a:lnTo>
                    <a:pt x="2" y="36"/>
                  </a:lnTo>
                  <a:lnTo>
                    <a:pt x="3" y="33"/>
                  </a:lnTo>
                  <a:lnTo>
                    <a:pt x="6" y="33"/>
                  </a:lnTo>
                  <a:lnTo>
                    <a:pt x="6" y="32"/>
                  </a:lnTo>
                  <a:lnTo>
                    <a:pt x="8" y="29"/>
                  </a:lnTo>
                  <a:lnTo>
                    <a:pt x="8" y="27"/>
                  </a:lnTo>
                  <a:lnTo>
                    <a:pt x="8" y="26"/>
                  </a:lnTo>
                  <a:lnTo>
                    <a:pt x="8" y="26"/>
                  </a:lnTo>
                  <a:lnTo>
                    <a:pt x="3" y="26"/>
                  </a:lnTo>
                  <a:lnTo>
                    <a:pt x="2" y="27"/>
                  </a:lnTo>
                  <a:lnTo>
                    <a:pt x="0" y="27"/>
                  </a:lnTo>
                  <a:lnTo>
                    <a:pt x="0" y="23"/>
                  </a:lnTo>
                  <a:lnTo>
                    <a:pt x="0" y="21"/>
                  </a:lnTo>
                  <a:lnTo>
                    <a:pt x="0" y="20"/>
                  </a:lnTo>
                  <a:lnTo>
                    <a:pt x="3" y="17"/>
                  </a:lnTo>
                  <a:lnTo>
                    <a:pt x="3" y="16"/>
                  </a:lnTo>
                  <a:lnTo>
                    <a:pt x="2" y="14"/>
                  </a:lnTo>
                  <a:lnTo>
                    <a:pt x="3" y="11"/>
                  </a:lnTo>
                  <a:lnTo>
                    <a:pt x="6" y="11"/>
                  </a:lnTo>
                  <a:lnTo>
                    <a:pt x="8" y="10"/>
                  </a:lnTo>
                  <a:lnTo>
                    <a:pt x="12" y="1"/>
                  </a:lnTo>
                  <a:lnTo>
                    <a:pt x="13" y="1"/>
                  </a:lnTo>
                  <a:lnTo>
                    <a:pt x="13" y="1"/>
                  </a:lnTo>
                  <a:lnTo>
                    <a:pt x="15" y="0"/>
                  </a:lnTo>
                  <a:lnTo>
                    <a:pt x="15"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3" name="Freeform 1134">
              <a:extLst>
                <a:ext uri="{FF2B5EF4-FFF2-40B4-BE49-F238E27FC236}">
                  <a16:creationId xmlns:a16="http://schemas.microsoft.com/office/drawing/2014/main" id="{E445E15D-623A-4308-9B4E-82EFE1CE5610}"/>
                </a:ext>
              </a:extLst>
            </p:cNvPr>
            <p:cNvSpPr>
              <a:spLocks/>
            </p:cNvSpPr>
            <p:nvPr/>
          </p:nvSpPr>
          <p:spPr bwMode="auto">
            <a:xfrm>
              <a:off x="1841501" y="5130801"/>
              <a:ext cx="6350" cy="41275"/>
            </a:xfrm>
            <a:custGeom>
              <a:avLst/>
              <a:gdLst>
                <a:gd name="T0" fmla="*/ 4 w 4"/>
                <a:gd name="T1" fmla="*/ 25 h 26"/>
                <a:gd name="T2" fmla="*/ 4 w 4"/>
                <a:gd name="T3" fmla="*/ 26 h 26"/>
                <a:gd name="T4" fmla="*/ 4 w 4"/>
                <a:gd name="T5" fmla="*/ 26 h 26"/>
                <a:gd name="T6" fmla="*/ 2 w 4"/>
                <a:gd name="T7" fmla="*/ 26 h 26"/>
                <a:gd name="T8" fmla="*/ 2 w 4"/>
                <a:gd name="T9" fmla="*/ 25 h 26"/>
                <a:gd name="T10" fmla="*/ 2 w 4"/>
                <a:gd name="T11" fmla="*/ 25 h 26"/>
                <a:gd name="T12" fmla="*/ 2 w 4"/>
                <a:gd name="T13" fmla="*/ 22 h 26"/>
                <a:gd name="T14" fmla="*/ 2 w 4"/>
                <a:gd name="T15" fmla="*/ 20 h 26"/>
                <a:gd name="T16" fmla="*/ 2 w 4"/>
                <a:gd name="T17" fmla="*/ 19 h 26"/>
                <a:gd name="T18" fmla="*/ 0 w 4"/>
                <a:gd name="T19" fmla="*/ 15 h 26"/>
                <a:gd name="T20" fmla="*/ 2 w 4"/>
                <a:gd name="T21" fmla="*/ 15 h 26"/>
                <a:gd name="T22" fmla="*/ 0 w 4"/>
                <a:gd name="T23" fmla="*/ 10 h 26"/>
                <a:gd name="T24" fmla="*/ 0 w 4"/>
                <a:gd name="T25" fmla="*/ 10 h 26"/>
                <a:gd name="T26" fmla="*/ 2 w 4"/>
                <a:gd name="T27" fmla="*/ 10 h 26"/>
                <a:gd name="T28" fmla="*/ 0 w 4"/>
                <a:gd name="T29" fmla="*/ 4 h 26"/>
                <a:gd name="T30" fmla="*/ 0 w 4"/>
                <a:gd name="T31" fmla="*/ 4 h 26"/>
                <a:gd name="T32" fmla="*/ 0 w 4"/>
                <a:gd name="T33" fmla="*/ 0 h 26"/>
                <a:gd name="T34" fmla="*/ 0 w 4"/>
                <a:gd name="T35" fmla="*/ 3 h 26"/>
                <a:gd name="T36" fmla="*/ 2 w 4"/>
                <a:gd name="T37" fmla="*/ 4 h 26"/>
                <a:gd name="T38" fmla="*/ 2 w 4"/>
                <a:gd name="T39" fmla="*/ 4 h 26"/>
                <a:gd name="T40" fmla="*/ 2 w 4"/>
                <a:gd name="T41" fmla="*/ 7 h 26"/>
                <a:gd name="T42" fmla="*/ 2 w 4"/>
                <a:gd name="T43" fmla="*/ 9 h 26"/>
                <a:gd name="T44" fmla="*/ 2 w 4"/>
                <a:gd name="T45" fmla="*/ 13 h 26"/>
                <a:gd name="T46" fmla="*/ 2 w 4"/>
                <a:gd name="T47" fmla="*/ 15 h 26"/>
                <a:gd name="T48" fmla="*/ 4 w 4"/>
                <a:gd name="T49" fmla="*/ 19 h 26"/>
                <a:gd name="T50" fmla="*/ 4 w 4"/>
                <a:gd name="T51" fmla="*/ 22 h 26"/>
                <a:gd name="T52" fmla="*/ 4 w 4"/>
                <a:gd name="T53" fmla="*/ 25 h 26"/>
                <a:gd name="T54" fmla="*/ 4 w 4"/>
                <a:gd name="T55"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26">
                  <a:moveTo>
                    <a:pt x="4" y="25"/>
                  </a:moveTo>
                  <a:lnTo>
                    <a:pt x="4" y="26"/>
                  </a:lnTo>
                  <a:lnTo>
                    <a:pt x="4" y="26"/>
                  </a:lnTo>
                  <a:lnTo>
                    <a:pt x="2" y="26"/>
                  </a:lnTo>
                  <a:lnTo>
                    <a:pt x="2" y="25"/>
                  </a:lnTo>
                  <a:lnTo>
                    <a:pt x="2" y="25"/>
                  </a:lnTo>
                  <a:lnTo>
                    <a:pt x="2" y="22"/>
                  </a:lnTo>
                  <a:lnTo>
                    <a:pt x="2" y="20"/>
                  </a:lnTo>
                  <a:lnTo>
                    <a:pt x="2" y="19"/>
                  </a:lnTo>
                  <a:lnTo>
                    <a:pt x="0" y="15"/>
                  </a:lnTo>
                  <a:lnTo>
                    <a:pt x="2" y="15"/>
                  </a:lnTo>
                  <a:lnTo>
                    <a:pt x="0" y="10"/>
                  </a:lnTo>
                  <a:lnTo>
                    <a:pt x="0" y="10"/>
                  </a:lnTo>
                  <a:lnTo>
                    <a:pt x="2" y="10"/>
                  </a:lnTo>
                  <a:lnTo>
                    <a:pt x="0" y="4"/>
                  </a:lnTo>
                  <a:lnTo>
                    <a:pt x="0" y="4"/>
                  </a:lnTo>
                  <a:lnTo>
                    <a:pt x="0" y="0"/>
                  </a:lnTo>
                  <a:lnTo>
                    <a:pt x="0" y="3"/>
                  </a:lnTo>
                  <a:lnTo>
                    <a:pt x="2" y="4"/>
                  </a:lnTo>
                  <a:lnTo>
                    <a:pt x="2" y="4"/>
                  </a:lnTo>
                  <a:lnTo>
                    <a:pt x="2" y="7"/>
                  </a:lnTo>
                  <a:lnTo>
                    <a:pt x="2" y="9"/>
                  </a:lnTo>
                  <a:lnTo>
                    <a:pt x="2" y="13"/>
                  </a:lnTo>
                  <a:lnTo>
                    <a:pt x="2" y="15"/>
                  </a:lnTo>
                  <a:lnTo>
                    <a:pt x="4" y="19"/>
                  </a:lnTo>
                  <a:lnTo>
                    <a:pt x="4" y="22"/>
                  </a:lnTo>
                  <a:lnTo>
                    <a:pt x="4" y="25"/>
                  </a:lnTo>
                  <a:lnTo>
                    <a:pt x="4" y="25"/>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4" name="Freeform 1135">
              <a:extLst>
                <a:ext uri="{FF2B5EF4-FFF2-40B4-BE49-F238E27FC236}">
                  <a16:creationId xmlns:a16="http://schemas.microsoft.com/office/drawing/2014/main" id="{033B838B-4620-43BB-AEE2-EEFC1AE81C52}"/>
                </a:ext>
              </a:extLst>
            </p:cNvPr>
            <p:cNvSpPr>
              <a:spLocks/>
            </p:cNvSpPr>
            <p:nvPr/>
          </p:nvSpPr>
          <p:spPr bwMode="auto">
            <a:xfrm>
              <a:off x="981076" y="5200651"/>
              <a:ext cx="0" cy="4763"/>
            </a:xfrm>
            <a:custGeom>
              <a:avLst/>
              <a:gdLst>
                <a:gd name="T0" fmla="*/ 3 h 3"/>
                <a:gd name="T1" fmla="*/ 3 h 3"/>
                <a:gd name="T2" fmla="*/ 0 h 3"/>
                <a:gd name="T3" fmla="*/ 3 h 3"/>
                <a:gd name="T4" fmla="*/ 3 h 3"/>
              </a:gdLst>
              <a:ahLst/>
              <a:cxnLst>
                <a:cxn ang="0">
                  <a:pos x="0" y="T0"/>
                </a:cxn>
                <a:cxn ang="0">
                  <a:pos x="0" y="T1"/>
                </a:cxn>
                <a:cxn ang="0">
                  <a:pos x="0" y="T2"/>
                </a:cxn>
                <a:cxn ang="0">
                  <a:pos x="0" y="T3"/>
                </a:cxn>
                <a:cxn ang="0">
                  <a:pos x="0" y="T4"/>
                </a:cxn>
              </a:cxnLst>
              <a:rect l="0" t="0" r="r" b="b"/>
              <a:pathLst>
                <a:path h="3">
                  <a:moveTo>
                    <a:pt x="0" y="3"/>
                  </a:moveTo>
                  <a:lnTo>
                    <a:pt x="0" y="3"/>
                  </a:lnTo>
                  <a:lnTo>
                    <a:pt x="0" y="0"/>
                  </a:lnTo>
                  <a:lnTo>
                    <a:pt x="0" y="3"/>
                  </a:lnTo>
                  <a:lnTo>
                    <a:pt x="0"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5" name="Freeform 1136">
              <a:extLst>
                <a:ext uri="{FF2B5EF4-FFF2-40B4-BE49-F238E27FC236}">
                  <a16:creationId xmlns:a16="http://schemas.microsoft.com/office/drawing/2014/main" id="{5808C930-75FA-43EB-88AC-5BE5EEEEAADC}"/>
                </a:ext>
              </a:extLst>
            </p:cNvPr>
            <p:cNvSpPr>
              <a:spLocks/>
            </p:cNvSpPr>
            <p:nvPr/>
          </p:nvSpPr>
          <p:spPr bwMode="auto">
            <a:xfrm>
              <a:off x="1731963" y="4930776"/>
              <a:ext cx="20638" cy="20638"/>
            </a:xfrm>
            <a:custGeom>
              <a:avLst/>
              <a:gdLst>
                <a:gd name="T0" fmla="*/ 6 w 13"/>
                <a:gd name="T1" fmla="*/ 6 h 13"/>
                <a:gd name="T2" fmla="*/ 1 w 13"/>
                <a:gd name="T3" fmla="*/ 3 h 13"/>
                <a:gd name="T4" fmla="*/ 1 w 13"/>
                <a:gd name="T5" fmla="*/ 2 h 13"/>
                <a:gd name="T6" fmla="*/ 0 w 13"/>
                <a:gd name="T7" fmla="*/ 0 h 13"/>
                <a:gd name="T8" fmla="*/ 1 w 13"/>
                <a:gd name="T9" fmla="*/ 0 h 13"/>
                <a:gd name="T10" fmla="*/ 1 w 13"/>
                <a:gd name="T11" fmla="*/ 0 h 13"/>
                <a:gd name="T12" fmla="*/ 4 w 13"/>
                <a:gd name="T13" fmla="*/ 0 h 13"/>
                <a:gd name="T14" fmla="*/ 6 w 13"/>
                <a:gd name="T15" fmla="*/ 2 h 13"/>
                <a:gd name="T16" fmla="*/ 7 w 13"/>
                <a:gd name="T17" fmla="*/ 3 h 13"/>
                <a:gd name="T18" fmla="*/ 10 w 13"/>
                <a:gd name="T19" fmla="*/ 6 h 13"/>
                <a:gd name="T20" fmla="*/ 10 w 13"/>
                <a:gd name="T21" fmla="*/ 8 h 13"/>
                <a:gd name="T22" fmla="*/ 13 w 13"/>
                <a:gd name="T23" fmla="*/ 12 h 13"/>
                <a:gd name="T24" fmla="*/ 13 w 13"/>
                <a:gd name="T25" fmla="*/ 13 h 13"/>
                <a:gd name="T26" fmla="*/ 10 w 13"/>
                <a:gd name="T27" fmla="*/ 9 h 13"/>
                <a:gd name="T28" fmla="*/ 7 w 13"/>
                <a:gd name="T29" fmla="*/ 8 h 13"/>
                <a:gd name="T30" fmla="*/ 6 w 13"/>
                <a:gd name="T31" fmla="*/ 6 h 13"/>
                <a:gd name="T32" fmla="*/ 6 w 13"/>
                <a:gd name="T33" fmla="*/ 6 h 13"/>
                <a:gd name="T34" fmla="*/ 6 w 13"/>
                <a:gd name="T35"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13">
                  <a:moveTo>
                    <a:pt x="6" y="6"/>
                  </a:moveTo>
                  <a:lnTo>
                    <a:pt x="1" y="3"/>
                  </a:lnTo>
                  <a:lnTo>
                    <a:pt x="1" y="2"/>
                  </a:lnTo>
                  <a:lnTo>
                    <a:pt x="0" y="0"/>
                  </a:lnTo>
                  <a:lnTo>
                    <a:pt x="1" y="0"/>
                  </a:lnTo>
                  <a:lnTo>
                    <a:pt x="1" y="0"/>
                  </a:lnTo>
                  <a:lnTo>
                    <a:pt x="4" y="0"/>
                  </a:lnTo>
                  <a:lnTo>
                    <a:pt x="6" y="2"/>
                  </a:lnTo>
                  <a:lnTo>
                    <a:pt x="7" y="3"/>
                  </a:lnTo>
                  <a:lnTo>
                    <a:pt x="10" y="6"/>
                  </a:lnTo>
                  <a:lnTo>
                    <a:pt x="10" y="8"/>
                  </a:lnTo>
                  <a:lnTo>
                    <a:pt x="13" y="12"/>
                  </a:lnTo>
                  <a:lnTo>
                    <a:pt x="13" y="13"/>
                  </a:lnTo>
                  <a:lnTo>
                    <a:pt x="10" y="9"/>
                  </a:lnTo>
                  <a:lnTo>
                    <a:pt x="7" y="8"/>
                  </a:lnTo>
                  <a:lnTo>
                    <a:pt x="6" y="6"/>
                  </a:lnTo>
                  <a:lnTo>
                    <a:pt x="6" y="6"/>
                  </a:lnTo>
                  <a:lnTo>
                    <a:pt x="6"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6" name="Freeform 1137">
              <a:extLst>
                <a:ext uri="{FF2B5EF4-FFF2-40B4-BE49-F238E27FC236}">
                  <a16:creationId xmlns:a16="http://schemas.microsoft.com/office/drawing/2014/main" id="{4D01B243-AD16-4A41-AF7B-AE54D4A7C8AD}"/>
                </a:ext>
              </a:extLst>
            </p:cNvPr>
            <p:cNvSpPr>
              <a:spLocks/>
            </p:cNvSpPr>
            <p:nvPr/>
          </p:nvSpPr>
          <p:spPr bwMode="auto">
            <a:xfrm>
              <a:off x="1620838" y="5330826"/>
              <a:ext cx="12700" cy="11113"/>
            </a:xfrm>
            <a:custGeom>
              <a:avLst/>
              <a:gdLst>
                <a:gd name="T0" fmla="*/ 8 w 8"/>
                <a:gd name="T1" fmla="*/ 6 h 7"/>
                <a:gd name="T2" fmla="*/ 7 w 8"/>
                <a:gd name="T3" fmla="*/ 7 h 7"/>
                <a:gd name="T4" fmla="*/ 4 w 8"/>
                <a:gd name="T5" fmla="*/ 6 h 7"/>
                <a:gd name="T6" fmla="*/ 0 w 8"/>
                <a:gd name="T7" fmla="*/ 6 h 7"/>
                <a:gd name="T8" fmla="*/ 2 w 8"/>
                <a:gd name="T9" fmla="*/ 0 h 7"/>
                <a:gd name="T10" fmla="*/ 4 w 8"/>
                <a:gd name="T11" fmla="*/ 0 h 7"/>
                <a:gd name="T12" fmla="*/ 7 w 8"/>
                <a:gd name="T13" fmla="*/ 1 h 7"/>
                <a:gd name="T14" fmla="*/ 8 w 8"/>
                <a:gd name="T15" fmla="*/ 6 h 7"/>
                <a:gd name="T16" fmla="*/ 8 w 8"/>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6"/>
                  </a:moveTo>
                  <a:lnTo>
                    <a:pt x="7" y="7"/>
                  </a:lnTo>
                  <a:lnTo>
                    <a:pt x="4" y="6"/>
                  </a:lnTo>
                  <a:lnTo>
                    <a:pt x="0" y="6"/>
                  </a:lnTo>
                  <a:lnTo>
                    <a:pt x="2" y="0"/>
                  </a:lnTo>
                  <a:lnTo>
                    <a:pt x="4" y="0"/>
                  </a:lnTo>
                  <a:lnTo>
                    <a:pt x="7" y="1"/>
                  </a:lnTo>
                  <a:lnTo>
                    <a:pt x="8" y="6"/>
                  </a:lnTo>
                  <a:lnTo>
                    <a:pt x="8"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7" name="Freeform 1138">
              <a:extLst>
                <a:ext uri="{FF2B5EF4-FFF2-40B4-BE49-F238E27FC236}">
                  <a16:creationId xmlns:a16="http://schemas.microsoft.com/office/drawing/2014/main" id="{06AE0395-B069-4B8D-B9B8-0C6412D4607D}"/>
                </a:ext>
              </a:extLst>
            </p:cNvPr>
            <p:cNvSpPr>
              <a:spLocks/>
            </p:cNvSpPr>
            <p:nvPr/>
          </p:nvSpPr>
          <p:spPr bwMode="auto">
            <a:xfrm>
              <a:off x="1824038" y="5119688"/>
              <a:ext cx="20638" cy="34925"/>
            </a:xfrm>
            <a:custGeom>
              <a:avLst/>
              <a:gdLst>
                <a:gd name="T0" fmla="*/ 0 w 13"/>
                <a:gd name="T1" fmla="*/ 4 h 22"/>
                <a:gd name="T2" fmla="*/ 0 w 13"/>
                <a:gd name="T3" fmla="*/ 4 h 22"/>
                <a:gd name="T4" fmla="*/ 3 w 13"/>
                <a:gd name="T5" fmla="*/ 1 h 22"/>
                <a:gd name="T6" fmla="*/ 3 w 13"/>
                <a:gd name="T7" fmla="*/ 4 h 22"/>
                <a:gd name="T8" fmla="*/ 3 w 13"/>
                <a:gd name="T9" fmla="*/ 4 h 22"/>
                <a:gd name="T10" fmla="*/ 3 w 13"/>
                <a:gd name="T11" fmla="*/ 1 h 22"/>
                <a:gd name="T12" fmla="*/ 3 w 13"/>
                <a:gd name="T13" fmla="*/ 0 h 22"/>
                <a:gd name="T14" fmla="*/ 3 w 13"/>
                <a:gd name="T15" fmla="*/ 0 h 22"/>
                <a:gd name="T16" fmla="*/ 5 w 13"/>
                <a:gd name="T17" fmla="*/ 0 h 22"/>
                <a:gd name="T18" fmla="*/ 5 w 13"/>
                <a:gd name="T19" fmla="*/ 1 h 22"/>
                <a:gd name="T20" fmla="*/ 5 w 13"/>
                <a:gd name="T21" fmla="*/ 4 h 22"/>
                <a:gd name="T22" fmla="*/ 5 w 13"/>
                <a:gd name="T23" fmla="*/ 6 h 22"/>
                <a:gd name="T24" fmla="*/ 6 w 13"/>
                <a:gd name="T25" fmla="*/ 6 h 22"/>
                <a:gd name="T26" fmla="*/ 6 w 13"/>
                <a:gd name="T27" fmla="*/ 4 h 22"/>
                <a:gd name="T28" fmla="*/ 6 w 13"/>
                <a:gd name="T29" fmla="*/ 4 h 22"/>
                <a:gd name="T30" fmla="*/ 9 w 13"/>
                <a:gd name="T31" fmla="*/ 4 h 22"/>
                <a:gd name="T32" fmla="*/ 9 w 13"/>
                <a:gd name="T33" fmla="*/ 4 h 22"/>
                <a:gd name="T34" fmla="*/ 9 w 13"/>
                <a:gd name="T35" fmla="*/ 6 h 22"/>
                <a:gd name="T36" fmla="*/ 11 w 13"/>
                <a:gd name="T37" fmla="*/ 6 h 22"/>
                <a:gd name="T38" fmla="*/ 11 w 13"/>
                <a:gd name="T39" fmla="*/ 7 h 22"/>
                <a:gd name="T40" fmla="*/ 11 w 13"/>
                <a:gd name="T41" fmla="*/ 11 h 22"/>
                <a:gd name="T42" fmla="*/ 11 w 13"/>
                <a:gd name="T43" fmla="*/ 11 h 22"/>
                <a:gd name="T44" fmla="*/ 13 w 13"/>
                <a:gd name="T45" fmla="*/ 17 h 22"/>
                <a:gd name="T46" fmla="*/ 11 w 13"/>
                <a:gd name="T47" fmla="*/ 17 h 22"/>
                <a:gd name="T48" fmla="*/ 11 w 13"/>
                <a:gd name="T49" fmla="*/ 16 h 22"/>
                <a:gd name="T50" fmla="*/ 11 w 13"/>
                <a:gd name="T51" fmla="*/ 14 h 22"/>
                <a:gd name="T52" fmla="*/ 11 w 13"/>
                <a:gd name="T53" fmla="*/ 11 h 22"/>
                <a:gd name="T54" fmla="*/ 9 w 13"/>
                <a:gd name="T55" fmla="*/ 11 h 22"/>
                <a:gd name="T56" fmla="*/ 9 w 13"/>
                <a:gd name="T57" fmla="*/ 11 h 22"/>
                <a:gd name="T58" fmla="*/ 9 w 13"/>
                <a:gd name="T59" fmla="*/ 10 h 22"/>
                <a:gd name="T60" fmla="*/ 6 w 13"/>
                <a:gd name="T61" fmla="*/ 10 h 22"/>
                <a:gd name="T62" fmla="*/ 6 w 13"/>
                <a:gd name="T63" fmla="*/ 11 h 22"/>
                <a:gd name="T64" fmla="*/ 6 w 13"/>
                <a:gd name="T65" fmla="*/ 16 h 22"/>
                <a:gd name="T66" fmla="*/ 6 w 13"/>
                <a:gd name="T67" fmla="*/ 16 h 22"/>
                <a:gd name="T68" fmla="*/ 9 w 13"/>
                <a:gd name="T69" fmla="*/ 22 h 22"/>
                <a:gd name="T70" fmla="*/ 9 w 13"/>
                <a:gd name="T71" fmla="*/ 22 h 22"/>
                <a:gd name="T72" fmla="*/ 6 w 13"/>
                <a:gd name="T73" fmla="*/ 20 h 22"/>
                <a:gd name="T74" fmla="*/ 6 w 13"/>
                <a:gd name="T75" fmla="*/ 20 h 22"/>
                <a:gd name="T76" fmla="*/ 6 w 13"/>
                <a:gd name="T77" fmla="*/ 16 h 22"/>
                <a:gd name="T78" fmla="*/ 5 w 13"/>
                <a:gd name="T79" fmla="*/ 16 h 22"/>
                <a:gd name="T80" fmla="*/ 5 w 13"/>
                <a:gd name="T81" fmla="*/ 17 h 22"/>
                <a:gd name="T82" fmla="*/ 5 w 13"/>
                <a:gd name="T83" fmla="*/ 16 h 22"/>
                <a:gd name="T84" fmla="*/ 5 w 13"/>
                <a:gd name="T85" fmla="*/ 16 h 22"/>
                <a:gd name="T86" fmla="*/ 3 w 13"/>
                <a:gd name="T87" fmla="*/ 14 h 22"/>
                <a:gd name="T88" fmla="*/ 3 w 13"/>
                <a:gd name="T89" fmla="*/ 11 h 22"/>
                <a:gd name="T90" fmla="*/ 3 w 13"/>
                <a:gd name="T91" fmla="*/ 10 h 22"/>
                <a:gd name="T92" fmla="*/ 3 w 13"/>
                <a:gd name="T93" fmla="*/ 10 h 22"/>
                <a:gd name="T94" fmla="*/ 3 w 13"/>
                <a:gd name="T95" fmla="*/ 7 h 22"/>
                <a:gd name="T96" fmla="*/ 0 w 13"/>
                <a:gd name="T97" fmla="*/ 6 h 22"/>
                <a:gd name="T98" fmla="*/ 0 w 13"/>
                <a:gd name="T99" fmla="*/ 6 h 22"/>
                <a:gd name="T100" fmla="*/ 0 w 13"/>
                <a:gd name="T101" fmla="*/ 4 h 22"/>
                <a:gd name="T102" fmla="*/ 0 w 13"/>
                <a:gd name="T103"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 h="22">
                  <a:moveTo>
                    <a:pt x="0" y="4"/>
                  </a:moveTo>
                  <a:lnTo>
                    <a:pt x="0" y="4"/>
                  </a:lnTo>
                  <a:lnTo>
                    <a:pt x="3" y="1"/>
                  </a:lnTo>
                  <a:lnTo>
                    <a:pt x="3" y="4"/>
                  </a:lnTo>
                  <a:lnTo>
                    <a:pt x="3" y="4"/>
                  </a:lnTo>
                  <a:lnTo>
                    <a:pt x="3" y="1"/>
                  </a:lnTo>
                  <a:lnTo>
                    <a:pt x="3" y="0"/>
                  </a:lnTo>
                  <a:lnTo>
                    <a:pt x="3" y="0"/>
                  </a:lnTo>
                  <a:lnTo>
                    <a:pt x="5" y="0"/>
                  </a:lnTo>
                  <a:lnTo>
                    <a:pt x="5" y="1"/>
                  </a:lnTo>
                  <a:lnTo>
                    <a:pt x="5" y="4"/>
                  </a:lnTo>
                  <a:lnTo>
                    <a:pt x="5" y="6"/>
                  </a:lnTo>
                  <a:lnTo>
                    <a:pt x="6" y="6"/>
                  </a:lnTo>
                  <a:lnTo>
                    <a:pt x="6" y="4"/>
                  </a:lnTo>
                  <a:lnTo>
                    <a:pt x="6" y="4"/>
                  </a:lnTo>
                  <a:lnTo>
                    <a:pt x="9" y="4"/>
                  </a:lnTo>
                  <a:lnTo>
                    <a:pt x="9" y="4"/>
                  </a:lnTo>
                  <a:lnTo>
                    <a:pt x="9" y="6"/>
                  </a:lnTo>
                  <a:lnTo>
                    <a:pt x="11" y="6"/>
                  </a:lnTo>
                  <a:lnTo>
                    <a:pt x="11" y="7"/>
                  </a:lnTo>
                  <a:lnTo>
                    <a:pt x="11" y="11"/>
                  </a:lnTo>
                  <a:lnTo>
                    <a:pt x="11" y="11"/>
                  </a:lnTo>
                  <a:lnTo>
                    <a:pt x="13" y="17"/>
                  </a:lnTo>
                  <a:lnTo>
                    <a:pt x="11" y="17"/>
                  </a:lnTo>
                  <a:lnTo>
                    <a:pt x="11" y="16"/>
                  </a:lnTo>
                  <a:lnTo>
                    <a:pt x="11" y="14"/>
                  </a:lnTo>
                  <a:lnTo>
                    <a:pt x="11" y="11"/>
                  </a:lnTo>
                  <a:lnTo>
                    <a:pt x="9" y="11"/>
                  </a:lnTo>
                  <a:lnTo>
                    <a:pt x="9" y="11"/>
                  </a:lnTo>
                  <a:lnTo>
                    <a:pt x="9" y="10"/>
                  </a:lnTo>
                  <a:lnTo>
                    <a:pt x="6" y="10"/>
                  </a:lnTo>
                  <a:lnTo>
                    <a:pt x="6" y="11"/>
                  </a:lnTo>
                  <a:lnTo>
                    <a:pt x="6" y="16"/>
                  </a:lnTo>
                  <a:lnTo>
                    <a:pt x="6" y="16"/>
                  </a:lnTo>
                  <a:lnTo>
                    <a:pt x="9" y="22"/>
                  </a:lnTo>
                  <a:lnTo>
                    <a:pt x="9" y="22"/>
                  </a:lnTo>
                  <a:lnTo>
                    <a:pt x="6" y="20"/>
                  </a:lnTo>
                  <a:lnTo>
                    <a:pt x="6" y="20"/>
                  </a:lnTo>
                  <a:lnTo>
                    <a:pt x="6" y="16"/>
                  </a:lnTo>
                  <a:lnTo>
                    <a:pt x="5" y="16"/>
                  </a:lnTo>
                  <a:lnTo>
                    <a:pt x="5" y="17"/>
                  </a:lnTo>
                  <a:lnTo>
                    <a:pt x="5" y="16"/>
                  </a:lnTo>
                  <a:lnTo>
                    <a:pt x="5" y="16"/>
                  </a:lnTo>
                  <a:lnTo>
                    <a:pt x="3" y="14"/>
                  </a:lnTo>
                  <a:lnTo>
                    <a:pt x="3" y="11"/>
                  </a:lnTo>
                  <a:lnTo>
                    <a:pt x="3" y="10"/>
                  </a:lnTo>
                  <a:lnTo>
                    <a:pt x="3" y="10"/>
                  </a:lnTo>
                  <a:lnTo>
                    <a:pt x="3" y="7"/>
                  </a:lnTo>
                  <a:lnTo>
                    <a:pt x="0" y="6"/>
                  </a:lnTo>
                  <a:lnTo>
                    <a:pt x="0" y="6"/>
                  </a:lnTo>
                  <a:lnTo>
                    <a:pt x="0" y="4"/>
                  </a:lnTo>
                  <a:lnTo>
                    <a:pt x="0" y="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8" name="Freeform 1139">
              <a:extLst>
                <a:ext uri="{FF2B5EF4-FFF2-40B4-BE49-F238E27FC236}">
                  <a16:creationId xmlns:a16="http://schemas.microsoft.com/office/drawing/2014/main" id="{F94D8082-7016-4050-A85D-47ACF011B0F1}"/>
                </a:ext>
              </a:extLst>
            </p:cNvPr>
            <p:cNvSpPr>
              <a:spLocks/>
            </p:cNvSpPr>
            <p:nvPr/>
          </p:nvSpPr>
          <p:spPr bwMode="auto">
            <a:xfrm>
              <a:off x="1543051" y="5322888"/>
              <a:ext cx="4763" cy="17463"/>
            </a:xfrm>
            <a:custGeom>
              <a:avLst/>
              <a:gdLst>
                <a:gd name="T0" fmla="*/ 2 w 3"/>
                <a:gd name="T1" fmla="*/ 0 h 11"/>
                <a:gd name="T2" fmla="*/ 3 w 3"/>
                <a:gd name="T3" fmla="*/ 0 h 11"/>
                <a:gd name="T4" fmla="*/ 3 w 3"/>
                <a:gd name="T5" fmla="*/ 3 h 11"/>
                <a:gd name="T6" fmla="*/ 3 w 3"/>
                <a:gd name="T7" fmla="*/ 6 h 11"/>
                <a:gd name="T8" fmla="*/ 2 w 3"/>
                <a:gd name="T9" fmla="*/ 9 h 11"/>
                <a:gd name="T10" fmla="*/ 0 w 3"/>
                <a:gd name="T11" fmla="*/ 11 h 11"/>
                <a:gd name="T12" fmla="*/ 2 w 3"/>
                <a:gd name="T13" fmla="*/ 0 h 11"/>
                <a:gd name="T14" fmla="*/ 2 w 3"/>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1">
                  <a:moveTo>
                    <a:pt x="2" y="0"/>
                  </a:moveTo>
                  <a:lnTo>
                    <a:pt x="3" y="0"/>
                  </a:lnTo>
                  <a:lnTo>
                    <a:pt x="3" y="3"/>
                  </a:lnTo>
                  <a:lnTo>
                    <a:pt x="3" y="6"/>
                  </a:lnTo>
                  <a:lnTo>
                    <a:pt x="2" y="9"/>
                  </a:lnTo>
                  <a:lnTo>
                    <a:pt x="0" y="11"/>
                  </a:lnTo>
                  <a:lnTo>
                    <a:pt x="2" y="0"/>
                  </a:lnTo>
                  <a:lnTo>
                    <a:pt x="2"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9" name="Freeform 1140">
              <a:extLst>
                <a:ext uri="{FF2B5EF4-FFF2-40B4-BE49-F238E27FC236}">
                  <a16:creationId xmlns:a16="http://schemas.microsoft.com/office/drawing/2014/main" id="{19A7810C-8575-47A1-B207-669F19466350}"/>
                </a:ext>
              </a:extLst>
            </p:cNvPr>
            <p:cNvSpPr>
              <a:spLocks/>
            </p:cNvSpPr>
            <p:nvPr/>
          </p:nvSpPr>
          <p:spPr bwMode="auto">
            <a:xfrm>
              <a:off x="1201738" y="5494338"/>
              <a:ext cx="28575" cy="28575"/>
            </a:xfrm>
            <a:custGeom>
              <a:avLst/>
              <a:gdLst>
                <a:gd name="T0" fmla="*/ 15 w 18"/>
                <a:gd name="T1" fmla="*/ 6 h 18"/>
                <a:gd name="T2" fmla="*/ 15 w 18"/>
                <a:gd name="T3" fmla="*/ 8 h 18"/>
                <a:gd name="T4" fmla="*/ 12 w 18"/>
                <a:gd name="T5" fmla="*/ 9 h 18"/>
                <a:gd name="T6" fmla="*/ 16 w 18"/>
                <a:gd name="T7" fmla="*/ 12 h 18"/>
                <a:gd name="T8" fmla="*/ 18 w 18"/>
                <a:gd name="T9" fmla="*/ 14 h 18"/>
                <a:gd name="T10" fmla="*/ 18 w 18"/>
                <a:gd name="T11" fmla="*/ 15 h 18"/>
                <a:gd name="T12" fmla="*/ 18 w 18"/>
                <a:gd name="T13" fmla="*/ 15 h 18"/>
                <a:gd name="T14" fmla="*/ 18 w 18"/>
                <a:gd name="T15" fmla="*/ 18 h 18"/>
                <a:gd name="T16" fmla="*/ 16 w 18"/>
                <a:gd name="T17" fmla="*/ 18 h 18"/>
                <a:gd name="T18" fmla="*/ 10 w 18"/>
                <a:gd name="T19" fmla="*/ 14 h 18"/>
                <a:gd name="T20" fmla="*/ 4 w 18"/>
                <a:gd name="T21" fmla="*/ 8 h 18"/>
                <a:gd name="T22" fmla="*/ 0 w 18"/>
                <a:gd name="T23" fmla="*/ 4 h 18"/>
                <a:gd name="T24" fmla="*/ 0 w 18"/>
                <a:gd name="T25" fmla="*/ 4 h 18"/>
                <a:gd name="T26" fmla="*/ 0 w 18"/>
                <a:gd name="T27" fmla="*/ 2 h 18"/>
                <a:gd name="T28" fmla="*/ 4 w 18"/>
                <a:gd name="T29" fmla="*/ 2 h 18"/>
                <a:gd name="T30" fmla="*/ 6 w 18"/>
                <a:gd name="T31" fmla="*/ 0 h 18"/>
                <a:gd name="T32" fmla="*/ 9 w 18"/>
                <a:gd name="T33" fmla="*/ 2 h 18"/>
                <a:gd name="T34" fmla="*/ 9 w 18"/>
                <a:gd name="T35" fmla="*/ 4 h 18"/>
                <a:gd name="T36" fmla="*/ 10 w 18"/>
                <a:gd name="T37" fmla="*/ 6 h 18"/>
                <a:gd name="T38" fmla="*/ 15 w 18"/>
                <a:gd name="T39" fmla="*/ 6 h 18"/>
                <a:gd name="T40" fmla="*/ 15 w 18"/>
                <a:gd name="T41"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8">
                  <a:moveTo>
                    <a:pt x="15" y="6"/>
                  </a:moveTo>
                  <a:lnTo>
                    <a:pt x="15" y="8"/>
                  </a:lnTo>
                  <a:lnTo>
                    <a:pt x="12" y="9"/>
                  </a:lnTo>
                  <a:lnTo>
                    <a:pt x="16" y="12"/>
                  </a:lnTo>
                  <a:lnTo>
                    <a:pt x="18" y="14"/>
                  </a:lnTo>
                  <a:lnTo>
                    <a:pt x="18" y="15"/>
                  </a:lnTo>
                  <a:lnTo>
                    <a:pt x="18" y="15"/>
                  </a:lnTo>
                  <a:lnTo>
                    <a:pt x="18" y="18"/>
                  </a:lnTo>
                  <a:lnTo>
                    <a:pt x="16" y="18"/>
                  </a:lnTo>
                  <a:lnTo>
                    <a:pt x="10" y="14"/>
                  </a:lnTo>
                  <a:lnTo>
                    <a:pt x="4" y="8"/>
                  </a:lnTo>
                  <a:lnTo>
                    <a:pt x="0" y="4"/>
                  </a:lnTo>
                  <a:lnTo>
                    <a:pt x="0" y="4"/>
                  </a:lnTo>
                  <a:lnTo>
                    <a:pt x="0" y="2"/>
                  </a:lnTo>
                  <a:lnTo>
                    <a:pt x="4" y="2"/>
                  </a:lnTo>
                  <a:lnTo>
                    <a:pt x="6" y="0"/>
                  </a:lnTo>
                  <a:lnTo>
                    <a:pt x="9" y="2"/>
                  </a:lnTo>
                  <a:lnTo>
                    <a:pt x="9" y="4"/>
                  </a:lnTo>
                  <a:lnTo>
                    <a:pt x="10" y="6"/>
                  </a:lnTo>
                  <a:lnTo>
                    <a:pt x="15" y="6"/>
                  </a:lnTo>
                  <a:lnTo>
                    <a:pt x="15"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0" name="Freeform 1141">
              <a:extLst>
                <a:ext uri="{FF2B5EF4-FFF2-40B4-BE49-F238E27FC236}">
                  <a16:creationId xmlns:a16="http://schemas.microsoft.com/office/drawing/2014/main" id="{EF415605-DB74-4D7F-8077-671E5620E70C}"/>
                </a:ext>
              </a:extLst>
            </p:cNvPr>
            <p:cNvSpPr>
              <a:spLocks/>
            </p:cNvSpPr>
            <p:nvPr/>
          </p:nvSpPr>
          <p:spPr bwMode="auto">
            <a:xfrm>
              <a:off x="1366838" y="5356226"/>
              <a:ext cx="115888" cy="96838"/>
            </a:xfrm>
            <a:custGeom>
              <a:avLst/>
              <a:gdLst>
                <a:gd name="T0" fmla="*/ 69 w 73"/>
                <a:gd name="T1" fmla="*/ 6 h 61"/>
                <a:gd name="T2" fmla="*/ 69 w 73"/>
                <a:gd name="T3" fmla="*/ 6 h 61"/>
                <a:gd name="T4" fmla="*/ 69 w 73"/>
                <a:gd name="T5" fmla="*/ 10 h 61"/>
                <a:gd name="T6" fmla="*/ 69 w 73"/>
                <a:gd name="T7" fmla="*/ 11 h 61"/>
                <a:gd name="T8" fmla="*/ 69 w 73"/>
                <a:gd name="T9" fmla="*/ 16 h 61"/>
                <a:gd name="T10" fmla="*/ 70 w 73"/>
                <a:gd name="T11" fmla="*/ 27 h 61"/>
                <a:gd name="T12" fmla="*/ 70 w 73"/>
                <a:gd name="T13" fmla="*/ 35 h 61"/>
                <a:gd name="T14" fmla="*/ 73 w 73"/>
                <a:gd name="T15" fmla="*/ 49 h 61"/>
                <a:gd name="T16" fmla="*/ 73 w 73"/>
                <a:gd name="T17" fmla="*/ 60 h 61"/>
                <a:gd name="T18" fmla="*/ 69 w 73"/>
                <a:gd name="T19" fmla="*/ 60 h 61"/>
                <a:gd name="T20" fmla="*/ 69 w 73"/>
                <a:gd name="T21" fmla="*/ 61 h 61"/>
                <a:gd name="T22" fmla="*/ 57 w 73"/>
                <a:gd name="T23" fmla="*/ 57 h 61"/>
                <a:gd name="T24" fmla="*/ 50 w 73"/>
                <a:gd name="T25" fmla="*/ 54 h 61"/>
                <a:gd name="T26" fmla="*/ 41 w 73"/>
                <a:gd name="T27" fmla="*/ 51 h 61"/>
                <a:gd name="T28" fmla="*/ 29 w 73"/>
                <a:gd name="T29" fmla="*/ 47 h 61"/>
                <a:gd name="T30" fmla="*/ 25 w 73"/>
                <a:gd name="T31" fmla="*/ 49 h 61"/>
                <a:gd name="T32" fmla="*/ 22 w 73"/>
                <a:gd name="T33" fmla="*/ 49 h 61"/>
                <a:gd name="T34" fmla="*/ 17 w 73"/>
                <a:gd name="T35" fmla="*/ 47 h 61"/>
                <a:gd name="T36" fmla="*/ 12 w 73"/>
                <a:gd name="T37" fmla="*/ 45 h 61"/>
                <a:gd name="T38" fmla="*/ 9 w 73"/>
                <a:gd name="T39" fmla="*/ 43 h 61"/>
                <a:gd name="T40" fmla="*/ 6 w 73"/>
                <a:gd name="T41" fmla="*/ 41 h 61"/>
                <a:gd name="T42" fmla="*/ 3 w 73"/>
                <a:gd name="T43" fmla="*/ 41 h 61"/>
                <a:gd name="T44" fmla="*/ 1 w 73"/>
                <a:gd name="T45" fmla="*/ 39 h 61"/>
                <a:gd name="T46" fmla="*/ 1 w 73"/>
                <a:gd name="T47" fmla="*/ 38 h 61"/>
                <a:gd name="T48" fmla="*/ 0 w 73"/>
                <a:gd name="T49" fmla="*/ 33 h 61"/>
                <a:gd name="T50" fmla="*/ 1 w 73"/>
                <a:gd name="T51" fmla="*/ 32 h 61"/>
                <a:gd name="T52" fmla="*/ 1 w 73"/>
                <a:gd name="T53" fmla="*/ 27 h 61"/>
                <a:gd name="T54" fmla="*/ 1 w 73"/>
                <a:gd name="T55" fmla="*/ 26 h 61"/>
                <a:gd name="T56" fmla="*/ 1 w 73"/>
                <a:gd name="T57" fmla="*/ 23 h 61"/>
                <a:gd name="T58" fmla="*/ 1 w 73"/>
                <a:gd name="T59" fmla="*/ 22 h 61"/>
                <a:gd name="T60" fmla="*/ 1 w 73"/>
                <a:gd name="T61" fmla="*/ 17 h 61"/>
                <a:gd name="T62" fmla="*/ 0 w 73"/>
                <a:gd name="T63" fmla="*/ 13 h 61"/>
                <a:gd name="T64" fmla="*/ 0 w 73"/>
                <a:gd name="T65" fmla="*/ 13 h 61"/>
                <a:gd name="T66" fmla="*/ 1 w 73"/>
                <a:gd name="T67" fmla="*/ 13 h 61"/>
                <a:gd name="T68" fmla="*/ 3 w 73"/>
                <a:gd name="T69" fmla="*/ 11 h 61"/>
                <a:gd name="T70" fmla="*/ 3 w 73"/>
                <a:gd name="T71" fmla="*/ 7 h 61"/>
                <a:gd name="T72" fmla="*/ 7 w 73"/>
                <a:gd name="T73" fmla="*/ 6 h 61"/>
                <a:gd name="T74" fmla="*/ 9 w 73"/>
                <a:gd name="T75" fmla="*/ 4 h 61"/>
                <a:gd name="T76" fmla="*/ 9 w 73"/>
                <a:gd name="T77" fmla="*/ 0 h 61"/>
                <a:gd name="T78" fmla="*/ 13 w 73"/>
                <a:gd name="T79" fmla="*/ 1 h 61"/>
                <a:gd name="T80" fmla="*/ 17 w 73"/>
                <a:gd name="T81" fmla="*/ 1 h 61"/>
                <a:gd name="T82" fmla="*/ 25 w 73"/>
                <a:gd name="T83" fmla="*/ 4 h 61"/>
                <a:gd name="T84" fmla="*/ 28 w 73"/>
                <a:gd name="T85" fmla="*/ 10 h 61"/>
                <a:gd name="T86" fmla="*/ 29 w 73"/>
                <a:gd name="T87" fmla="*/ 10 h 61"/>
                <a:gd name="T88" fmla="*/ 35 w 73"/>
                <a:gd name="T89" fmla="*/ 10 h 61"/>
                <a:gd name="T90" fmla="*/ 39 w 73"/>
                <a:gd name="T91" fmla="*/ 11 h 61"/>
                <a:gd name="T92" fmla="*/ 44 w 73"/>
                <a:gd name="T93" fmla="*/ 13 h 61"/>
                <a:gd name="T94" fmla="*/ 45 w 73"/>
                <a:gd name="T95" fmla="*/ 13 h 61"/>
                <a:gd name="T96" fmla="*/ 47 w 73"/>
                <a:gd name="T97" fmla="*/ 11 h 61"/>
                <a:gd name="T98" fmla="*/ 47 w 73"/>
                <a:gd name="T99" fmla="*/ 10 h 61"/>
                <a:gd name="T100" fmla="*/ 47 w 73"/>
                <a:gd name="T101" fmla="*/ 6 h 61"/>
                <a:gd name="T102" fmla="*/ 50 w 73"/>
                <a:gd name="T103" fmla="*/ 4 h 61"/>
                <a:gd name="T104" fmla="*/ 53 w 73"/>
                <a:gd name="T105" fmla="*/ 0 h 61"/>
                <a:gd name="T106" fmla="*/ 57 w 73"/>
                <a:gd name="T107" fmla="*/ 0 h 61"/>
                <a:gd name="T108" fmla="*/ 61 w 73"/>
                <a:gd name="T109" fmla="*/ 1 h 61"/>
                <a:gd name="T110" fmla="*/ 61 w 73"/>
                <a:gd name="T111" fmla="*/ 4 h 61"/>
                <a:gd name="T112" fmla="*/ 65 w 73"/>
                <a:gd name="T113" fmla="*/ 4 h 61"/>
                <a:gd name="T114" fmla="*/ 69 w 73"/>
                <a:gd name="T115" fmla="*/ 4 h 61"/>
                <a:gd name="T116" fmla="*/ 69 w 73"/>
                <a:gd name="T117" fmla="*/ 6 h 61"/>
                <a:gd name="T118" fmla="*/ 69 w 73"/>
                <a:gd name="T119" fmla="*/ 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 h="61">
                  <a:moveTo>
                    <a:pt x="69" y="6"/>
                  </a:moveTo>
                  <a:lnTo>
                    <a:pt x="69" y="6"/>
                  </a:lnTo>
                  <a:lnTo>
                    <a:pt x="69" y="10"/>
                  </a:lnTo>
                  <a:lnTo>
                    <a:pt x="69" y="11"/>
                  </a:lnTo>
                  <a:lnTo>
                    <a:pt x="69" y="16"/>
                  </a:lnTo>
                  <a:lnTo>
                    <a:pt x="70" y="27"/>
                  </a:lnTo>
                  <a:lnTo>
                    <a:pt x="70" y="35"/>
                  </a:lnTo>
                  <a:lnTo>
                    <a:pt x="73" y="49"/>
                  </a:lnTo>
                  <a:lnTo>
                    <a:pt x="73" y="60"/>
                  </a:lnTo>
                  <a:lnTo>
                    <a:pt x="69" y="60"/>
                  </a:lnTo>
                  <a:lnTo>
                    <a:pt x="69" y="61"/>
                  </a:lnTo>
                  <a:lnTo>
                    <a:pt x="57" y="57"/>
                  </a:lnTo>
                  <a:lnTo>
                    <a:pt x="50" y="54"/>
                  </a:lnTo>
                  <a:lnTo>
                    <a:pt x="41" y="51"/>
                  </a:lnTo>
                  <a:lnTo>
                    <a:pt x="29" y="47"/>
                  </a:lnTo>
                  <a:lnTo>
                    <a:pt x="25" y="49"/>
                  </a:lnTo>
                  <a:lnTo>
                    <a:pt x="22" y="49"/>
                  </a:lnTo>
                  <a:lnTo>
                    <a:pt x="17" y="47"/>
                  </a:lnTo>
                  <a:lnTo>
                    <a:pt x="12" y="45"/>
                  </a:lnTo>
                  <a:lnTo>
                    <a:pt x="9" y="43"/>
                  </a:lnTo>
                  <a:lnTo>
                    <a:pt x="6" y="41"/>
                  </a:lnTo>
                  <a:lnTo>
                    <a:pt x="3" y="41"/>
                  </a:lnTo>
                  <a:lnTo>
                    <a:pt x="1" y="39"/>
                  </a:lnTo>
                  <a:lnTo>
                    <a:pt x="1" y="38"/>
                  </a:lnTo>
                  <a:lnTo>
                    <a:pt x="0" y="33"/>
                  </a:lnTo>
                  <a:lnTo>
                    <a:pt x="1" y="32"/>
                  </a:lnTo>
                  <a:lnTo>
                    <a:pt x="1" y="27"/>
                  </a:lnTo>
                  <a:lnTo>
                    <a:pt x="1" y="26"/>
                  </a:lnTo>
                  <a:lnTo>
                    <a:pt x="1" y="23"/>
                  </a:lnTo>
                  <a:lnTo>
                    <a:pt x="1" y="22"/>
                  </a:lnTo>
                  <a:lnTo>
                    <a:pt x="1" y="17"/>
                  </a:lnTo>
                  <a:lnTo>
                    <a:pt x="0" y="13"/>
                  </a:lnTo>
                  <a:lnTo>
                    <a:pt x="0" y="13"/>
                  </a:lnTo>
                  <a:lnTo>
                    <a:pt x="1" y="13"/>
                  </a:lnTo>
                  <a:lnTo>
                    <a:pt x="3" y="11"/>
                  </a:lnTo>
                  <a:lnTo>
                    <a:pt x="3" y="7"/>
                  </a:lnTo>
                  <a:lnTo>
                    <a:pt x="7" y="6"/>
                  </a:lnTo>
                  <a:lnTo>
                    <a:pt x="9" y="4"/>
                  </a:lnTo>
                  <a:lnTo>
                    <a:pt x="9" y="0"/>
                  </a:lnTo>
                  <a:lnTo>
                    <a:pt x="13" y="1"/>
                  </a:lnTo>
                  <a:lnTo>
                    <a:pt x="17" y="1"/>
                  </a:lnTo>
                  <a:lnTo>
                    <a:pt x="25" y="4"/>
                  </a:lnTo>
                  <a:lnTo>
                    <a:pt x="28" y="10"/>
                  </a:lnTo>
                  <a:lnTo>
                    <a:pt x="29" y="10"/>
                  </a:lnTo>
                  <a:lnTo>
                    <a:pt x="35" y="10"/>
                  </a:lnTo>
                  <a:lnTo>
                    <a:pt x="39" y="11"/>
                  </a:lnTo>
                  <a:lnTo>
                    <a:pt x="44" y="13"/>
                  </a:lnTo>
                  <a:lnTo>
                    <a:pt x="45" y="13"/>
                  </a:lnTo>
                  <a:lnTo>
                    <a:pt x="47" y="11"/>
                  </a:lnTo>
                  <a:lnTo>
                    <a:pt x="47" y="10"/>
                  </a:lnTo>
                  <a:lnTo>
                    <a:pt x="47" y="6"/>
                  </a:lnTo>
                  <a:lnTo>
                    <a:pt x="50" y="4"/>
                  </a:lnTo>
                  <a:lnTo>
                    <a:pt x="53" y="0"/>
                  </a:lnTo>
                  <a:lnTo>
                    <a:pt x="57" y="0"/>
                  </a:lnTo>
                  <a:lnTo>
                    <a:pt x="61" y="1"/>
                  </a:lnTo>
                  <a:lnTo>
                    <a:pt x="61" y="4"/>
                  </a:lnTo>
                  <a:lnTo>
                    <a:pt x="65" y="4"/>
                  </a:lnTo>
                  <a:lnTo>
                    <a:pt x="69" y="4"/>
                  </a:lnTo>
                  <a:lnTo>
                    <a:pt x="69" y="6"/>
                  </a:lnTo>
                  <a:lnTo>
                    <a:pt x="69"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1" name="Freeform 1142">
              <a:extLst>
                <a:ext uri="{FF2B5EF4-FFF2-40B4-BE49-F238E27FC236}">
                  <a16:creationId xmlns:a16="http://schemas.microsoft.com/office/drawing/2014/main" id="{4602A1E8-8D3A-482E-9C1D-DC4E5392FEF5}"/>
                </a:ext>
              </a:extLst>
            </p:cNvPr>
            <p:cNvSpPr>
              <a:spLocks/>
            </p:cNvSpPr>
            <p:nvPr/>
          </p:nvSpPr>
          <p:spPr bwMode="auto">
            <a:xfrm>
              <a:off x="979488" y="5230813"/>
              <a:ext cx="0" cy="1588"/>
            </a:xfrm>
            <a:custGeom>
              <a:avLst/>
              <a:gdLst>
                <a:gd name="T0" fmla="*/ 1 h 1"/>
                <a:gd name="T1" fmla="*/ 0 h 1"/>
                <a:gd name="T2" fmla="*/ 0 h 1"/>
                <a:gd name="T3" fmla="*/ 1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lnTo>
                    <a:pt x="0" y="0"/>
                  </a:lnTo>
                  <a:lnTo>
                    <a:pt x="0" y="0"/>
                  </a:lnTo>
                  <a:lnTo>
                    <a:pt x="0" y="1"/>
                  </a:lnTo>
                  <a:lnTo>
                    <a:pt x="0" y="1"/>
                  </a:lnTo>
                  <a:lnTo>
                    <a:pt x="0" y="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2" name="Rectangle 1143" hidden="1">
              <a:extLst>
                <a:ext uri="{FF2B5EF4-FFF2-40B4-BE49-F238E27FC236}">
                  <a16:creationId xmlns:a16="http://schemas.microsoft.com/office/drawing/2014/main" id="{853EEA61-F227-45D4-9E4B-83368BBD1AEE}"/>
                </a:ext>
              </a:extLst>
            </p:cNvPr>
            <p:cNvSpPr>
              <a:spLocks noChangeArrowheads="1"/>
            </p:cNvSpPr>
            <p:nvPr/>
          </p:nvSpPr>
          <p:spPr bwMode="auto">
            <a:xfrm>
              <a:off x="1376363" y="5241926"/>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3" name="Freeform 1144">
              <a:extLst>
                <a:ext uri="{FF2B5EF4-FFF2-40B4-BE49-F238E27FC236}">
                  <a16:creationId xmlns:a16="http://schemas.microsoft.com/office/drawing/2014/main" id="{C829CEAB-9868-46FA-9BA7-0CB0A48FCD40}"/>
                </a:ext>
              </a:extLst>
            </p:cNvPr>
            <p:cNvSpPr>
              <a:spLocks/>
            </p:cNvSpPr>
            <p:nvPr/>
          </p:nvSpPr>
          <p:spPr bwMode="auto">
            <a:xfrm>
              <a:off x="1812926" y="5314951"/>
              <a:ext cx="9525" cy="17463"/>
            </a:xfrm>
            <a:custGeom>
              <a:avLst/>
              <a:gdLst>
                <a:gd name="T0" fmla="*/ 2 w 6"/>
                <a:gd name="T1" fmla="*/ 0 h 11"/>
                <a:gd name="T2" fmla="*/ 2 w 6"/>
                <a:gd name="T3" fmla="*/ 0 h 11"/>
                <a:gd name="T4" fmla="*/ 4 w 6"/>
                <a:gd name="T5" fmla="*/ 0 h 11"/>
                <a:gd name="T6" fmla="*/ 6 w 6"/>
                <a:gd name="T7" fmla="*/ 2 h 11"/>
                <a:gd name="T8" fmla="*/ 6 w 6"/>
                <a:gd name="T9" fmla="*/ 2 h 11"/>
                <a:gd name="T10" fmla="*/ 6 w 6"/>
                <a:gd name="T11" fmla="*/ 5 h 11"/>
                <a:gd name="T12" fmla="*/ 4 w 6"/>
                <a:gd name="T13" fmla="*/ 11 h 11"/>
                <a:gd name="T14" fmla="*/ 2 w 6"/>
                <a:gd name="T15" fmla="*/ 11 h 11"/>
                <a:gd name="T16" fmla="*/ 2 w 6"/>
                <a:gd name="T17" fmla="*/ 10 h 11"/>
                <a:gd name="T18" fmla="*/ 0 w 6"/>
                <a:gd name="T19" fmla="*/ 5 h 11"/>
                <a:gd name="T20" fmla="*/ 0 w 6"/>
                <a:gd name="T21" fmla="*/ 2 h 11"/>
                <a:gd name="T22" fmla="*/ 2 w 6"/>
                <a:gd name="T23" fmla="*/ 0 h 11"/>
                <a:gd name="T24" fmla="*/ 2 w 6"/>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11">
                  <a:moveTo>
                    <a:pt x="2" y="0"/>
                  </a:moveTo>
                  <a:lnTo>
                    <a:pt x="2" y="0"/>
                  </a:lnTo>
                  <a:lnTo>
                    <a:pt x="4" y="0"/>
                  </a:lnTo>
                  <a:lnTo>
                    <a:pt x="6" y="2"/>
                  </a:lnTo>
                  <a:lnTo>
                    <a:pt x="6" y="2"/>
                  </a:lnTo>
                  <a:lnTo>
                    <a:pt x="6" y="5"/>
                  </a:lnTo>
                  <a:lnTo>
                    <a:pt x="4" y="11"/>
                  </a:lnTo>
                  <a:lnTo>
                    <a:pt x="2" y="11"/>
                  </a:lnTo>
                  <a:lnTo>
                    <a:pt x="2" y="10"/>
                  </a:lnTo>
                  <a:lnTo>
                    <a:pt x="0" y="5"/>
                  </a:lnTo>
                  <a:lnTo>
                    <a:pt x="0" y="2"/>
                  </a:lnTo>
                  <a:lnTo>
                    <a:pt x="2" y="0"/>
                  </a:lnTo>
                  <a:lnTo>
                    <a:pt x="2"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4" name="Freeform 1145">
              <a:extLst>
                <a:ext uri="{FF2B5EF4-FFF2-40B4-BE49-F238E27FC236}">
                  <a16:creationId xmlns:a16="http://schemas.microsoft.com/office/drawing/2014/main" id="{EFDDE221-D25E-493D-8389-A6DB0A412016}"/>
                </a:ext>
              </a:extLst>
            </p:cNvPr>
            <p:cNvSpPr>
              <a:spLocks/>
            </p:cNvSpPr>
            <p:nvPr/>
          </p:nvSpPr>
          <p:spPr bwMode="auto">
            <a:xfrm>
              <a:off x="1487488" y="5653088"/>
              <a:ext cx="15875" cy="1588"/>
            </a:xfrm>
            <a:custGeom>
              <a:avLst/>
              <a:gdLst>
                <a:gd name="T0" fmla="*/ 9 w 10"/>
                <a:gd name="T1" fmla="*/ 0 h 1"/>
                <a:gd name="T2" fmla="*/ 10 w 10"/>
                <a:gd name="T3" fmla="*/ 0 h 1"/>
                <a:gd name="T4" fmla="*/ 10 w 10"/>
                <a:gd name="T5" fmla="*/ 0 h 1"/>
                <a:gd name="T6" fmla="*/ 9 w 10"/>
                <a:gd name="T7" fmla="*/ 0 h 1"/>
                <a:gd name="T8" fmla="*/ 5 w 10"/>
                <a:gd name="T9" fmla="*/ 1 h 1"/>
                <a:gd name="T10" fmla="*/ 5 w 10"/>
                <a:gd name="T11" fmla="*/ 1 h 1"/>
                <a:gd name="T12" fmla="*/ 0 w 10"/>
                <a:gd name="T13" fmla="*/ 1 h 1"/>
                <a:gd name="T14" fmla="*/ 0 w 10"/>
                <a:gd name="T15" fmla="*/ 1 h 1"/>
                <a:gd name="T16" fmla="*/ 0 w 10"/>
                <a:gd name="T17" fmla="*/ 1 h 1"/>
                <a:gd name="T18" fmla="*/ 3 w 10"/>
                <a:gd name="T19" fmla="*/ 0 h 1"/>
                <a:gd name="T20" fmla="*/ 9 w 10"/>
                <a:gd name="T21" fmla="*/ 0 h 1"/>
                <a:gd name="T22" fmla="*/ 9 w 10"/>
                <a:gd name="T23"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
                  <a:moveTo>
                    <a:pt x="9" y="0"/>
                  </a:moveTo>
                  <a:lnTo>
                    <a:pt x="10" y="0"/>
                  </a:lnTo>
                  <a:lnTo>
                    <a:pt x="10" y="0"/>
                  </a:lnTo>
                  <a:lnTo>
                    <a:pt x="9" y="0"/>
                  </a:lnTo>
                  <a:lnTo>
                    <a:pt x="5" y="1"/>
                  </a:lnTo>
                  <a:lnTo>
                    <a:pt x="5" y="1"/>
                  </a:lnTo>
                  <a:lnTo>
                    <a:pt x="0" y="1"/>
                  </a:lnTo>
                  <a:lnTo>
                    <a:pt x="0" y="1"/>
                  </a:lnTo>
                  <a:lnTo>
                    <a:pt x="0" y="1"/>
                  </a:lnTo>
                  <a:lnTo>
                    <a:pt x="3" y="0"/>
                  </a:lnTo>
                  <a:lnTo>
                    <a:pt x="9" y="0"/>
                  </a:lnTo>
                  <a:lnTo>
                    <a:pt x="9"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5" name="Freeform 1146">
              <a:extLst>
                <a:ext uri="{FF2B5EF4-FFF2-40B4-BE49-F238E27FC236}">
                  <a16:creationId xmlns:a16="http://schemas.microsoft.com/office/drawing/2014/main" id="{98E6518C-3F14-4054-96D0-C0CB0F14164F}"/>
                </a:ext>
              </a:extLst>
            </p:cNvPr>
            <p:cNvSpPr>
              <a:spLocks/>
            </p:cNvSpPr>
            <p:nvPr/>
          </p:nvSpPr>
          <p:spPr bwMode="auto">
            <a:xfrm>
              <a:off x="1436688" y="5165726"/>
              <a:ext cx="23813" cy="20638"/>
            </a:xfrm>
            <a:custGeom>
              <a:avLst/>
              <a:gdLst>
                <a:gd name="T0" fmla="*/ 15 w 15"/>
                <a:gd name="T1" fmla="*/ 3 h 13"/>
                <a:gd name="T2" fmla="*/ 15 w 15"/>
                <a:gd name="T3" fmla="*/ 6 h 13"/>
                <a:gd name="T4" fmla="*/ 13 w 15"/>
                <a:gd name="T5" fmla="*/ 6 h 13"/>
                <a:gd name="T6" fmla="*/ 13 w 15"/>
                <a:gd name="T7" fmla="*/ 10 h 13"/>
                <a:gd name="T8" fmla="*/ 9 w 15"/>
                <a:gd name="T9" fmla="*/ 13 h 13"/>
                <a:gd name="T10" fmla="*/ 7 w 15"/>
                <a:gd name="T11" fmla="*/ 13 h 13"/>
                <a:gd name="T12" fmla="*/ 6 w 15"/>
                <a:gd name="T13" fmla="*/ 10 h 13"/>
                <a:gd name="T14" fmla="*/ 6 w 15"/>
                <a:gd name="T15" fmla="*/ 9 h 13"/>
                <a:gd name="T16" fmla="*/ 0 w 15"/>
                <a:gd name="T17" fmla="*/ 6 h 13"/>
                <a:gd name="T18" fmla="*/ 0 w 15"/>
                <a:gd name="T19" fmla="*/ 3 h 13"/>
                <a:gd name="T20" fmla="*/ 1 w 15"/>
                <a:gd name="T21" fmla="*/ 0 h 13"/>
                <a:gd name="T22" fmla="*/ 7 w 15"/>
                <a:gd name="T23" fmla="*/ 0 h 13"/>
                <a:gd name="T24" fmla="*/ 11 w 15"/>
                <a:gd name="T25" fmla="*/ 0 h 13"/>
                <a:gd name="T26" fmla="*/ 15 w 15"/>
                <a:gd name="T27" fmla="*/ 3 h 13"/>
                <a:gd name="T28" fmla="*/ 15 w 15"/>
                <a:gd name="T29"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13">
                  <a:moveTo>
                    <a:pt x="15" y="3"/>
                  </a:moveTo>
                  <a:lnTo>
                    <a:pt x="15" y="6"/>
                  </a:lnTo>
                  <a:lnTo>
                    <a:pt x="13" y="6"/>
                  </a:lnTo>
                  <a:lnTo>
                    <a:pt x="13" y="10"/>
                  </a:lnTo>
                  <a:lnTo>
                    <a:pt x="9" y="13"/>
                  </a:lnTo>
                  <a:lnTo>
                    <a:pt x="7" y="13"/>
                  </a:lnTo>
                  <a:lnTo>
                    <a:pt x="6" y="10"/>
                  </a:lnTo>
                  <a:lnTo>
                    <a:pt x="6" y="9"/>
                  </a:lnTo>
                  <a:lnTo>
                    <a:pt x="0" y="6"/>
                  </a:lnTo>
                  <a:lnTo>
                    <a:pt x="0" y="3"/>
                  </a:lnTo>
                  <a:lnTo>
                    <a:pt x="1" y="0"/>
                  </a:lnTo>
                  <a:lnTo>
                    <a:pt x="7" y="0"/>
                  </a:lnTo>
                  <a:lnTo>
                    <a:pt x="11" y="0"/>
                  </a:lnTo>
                  <a:lnTo>
                    <a:pt x="15" y="3"/>
                  </a:lnTo>
                  <a:lnTo>
                    <a:pt x="15"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6" name="Freeform 1147">
              <a:extLst>
                <a:ext uri="{FF2B5EF4-FFF2-40B4-BE49-F238E27FC236}">
                  <a16:creationId xmlns:a16="http://schemas.microsoft.com/office/drawing/2014/main" id="{BE44FA8E-A641-4236-A2E1-28D2A50B4830}"/>
                </a:ext>
              </a:extLst>
            </p:cNvPr>
            <p:cNvSpPr>
              <a:spLocks/>
            </p:cNvSpPr>
            <p:nvPr/>
          </p:nvSpPr>
          <p:spPr bwMode="auto">
            <a:xfrm>
              <a:off x="1357313" y="5216526"/>
              <a:ext cx="3175" cy="6350"/>
            </a:xfrm>
            <a:custGeom>
              <a:avLst/>
              <a:gdLst>
                <a:gd name="T0" fmla="*/ 2 w 2"/>
                <a:gd name="T1" fmla="*/ 4 h 4"/>
                <a:gd name="T2" fmla="*/ 0 w 2"/>
                <a:gd name="T3" fmla="*/ 3 h 4"/>
                <a:gd name="T4" fmla="*/ 2 w 2"/>
                <a:gd name="T5" fmla="*/ 0 h 4"/>
                <a:gd name="T6" fmla="*/ 2 w 2"/>
                <a:gd name="T7" fmla="*/ 4 h 4"/>
                <a:gd name="T8" fmla="*/ 2 w 2"/>
                <a:gd name="T9" fmla="*/ 4 h 4"/>
              </a:gdLst>
              <a:ahLst/>
              <a:cxnLst>
                <a:cxn ang="0">
                  <a:pos x="T0" y="T1"/>
                </a:cxn>
                <a:cxn ang="0">
                  <a:pos x="T2" y="T3"/>
                </a:cxn>
                <a:cxn ang="0">
                  <a:pos x="T4" y="T5"/>
                </a:cxn>
                <a:cxn ang="0">
                  <a:pos x="T6" y="T7"/>
                </a:cxn>
                <a:cxn ang="0">
                  <a:pos x="T8" y="T9"/>
                </a:cxn>
              </a:cxnLst>
              <a:rect l="0" t="0" r="r" b="b"/>
              <a:pathLst>
                <a:path w="2" h="4">
                  <a:moveTo>
                    <a:pt x="2" y="4"/>
                  </a:moveTo>
                  <a:lnTo>
                    <a:pt x="0" y="3"/>
                  </a:lnTo>
                  <a:lnTo>
                    <a:pt x="2" y="0"/>
                  </a:lnTo>
                  <a:lnTo>
                    <a:pt x="2" y="4"/>
                  </a:lnTo>
                  <a:lnTo>
                    <a:pt x="2" y="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7" name="Freeform 1148">
              <a:extLst>
                <a:ext uri="{FF2B5EF4-FFF2-40B4-BE49-F238E27FC236}">
                  <a16:creationId xmlns:a16="http://schemas.microsoft.com/office/drawing/2014/main" id="{1FB68116-D120-44CF-9F64-22EB6258A574}"/>
                </a:ext>
              </a:extLst>
            </p:cNvPr>
            <p:cNvSpPr>
              <a:spLocks/>
            </p:cNvSpPr>
            <p:nvPr/>
          </p:nvSpPr>
          <p:spPr bwMode="auto">
            <a:xfrm>
              <a:off x="1436688" y="5151438"/>
              <a:ext cx="30163" cy="19050"/>
            </a:xfrm>
            <a:custGeom>
              <a:avLst/>
              <a:gdLst>
                <a:gd name="T0" fmla="*/ 15 w 19"/>
                <a:gd name="T1" fmla="*/ 2 h 12"/>
                <a:gd name="T2" fmla="*/ 17 w 19"/>
                <a:gd name="T3" fmla="*/ 2 h 12"/>
                <a:gd name="T4" fmla="*/ 17 w 19"/>
                <a:gd name="T5" fmla="*/ 3 h 12"/>
                <a:gd name="T6" fmla="*/ 19 w 19"/>
                <a:gd name="T7" fmla="*/ 7 h 12"/>
                <a:gd name="T8" fmla="*/ 17 w 19"/>
                <a:gd name="T9" fmla="*/ 9 h 12"/>
                <a:gd name="T10" fmla="*/ 15 w 19"/>
                <a:gd name="T11" fmla="*/ 12 h 12"/>
                <a:gd name="T12" fmla="*/ 11 w 19"/>
                <a:gd name="T13" fmla="*/ 9 h 12"/>
                <a:gd name="T14" fmla="*/ 7 w 19"/>
                <a:gd name="T15" fmla="*/ 9 h 12"/>
                <a:gd name="T16" fmla="*/ 1 w 19"/>
                <a:gd name="T17" fmla="*/ 9 h 12"/>
                <a:gd name="T18" fmla="*/ 0 w 19"/>
                <a:gd name="T19" fmla="*/ 12 h 12"/>
                <a:gd name="T20" fmla="*/ 0 w 19"/>
                <a:gd name="T21" fmla="*/ 7 h 12"/>
                <a:gd name="T22" fmla="*/ 0 w 19"/>
                <a:gd name="T23" fmla="*/ 3 h 12"/>
                <a:gd name="T24" fmla="*/ 1 w 19"/>
                <a:gd name="T25" fmla="*/ 2 h 12"/>
                <a:gd name="T26" fmla="*/ 6 w 19"/>
                <a:gd name="T27" fmla="*/ 6 h 12"/>
                <a:gd name="T28" fmla="*/ 7 w 19"/>
                <a:gd name="T29" fmla="*/ 3 h 12"/>
                <a:gd name="T30" fmla="*/ 7 w 19"/>
                <a:gd name="T31" fmla="*/ 2 h 12"/>
                <a:gd name="T32" fmla="*/ 9 w 19"/>
                <a:gd name="T33" fmla="*/ 0 h 12"/>
                <a:gd name="T34" fmla="*/ 13 w 19"/>
                <a:gd name="T35" fmla="*/ 2 h 12"/>
                <a:gd name="T36" fmla="*/ 15 w 19"/>
                <a:gd name="T37" fmla="*/ 2 h 12"/>
                <a:gd name="T38" fmla="*/ 15 w 19"/>
                <a:gd name="T3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12">
                  <a:moveTo>
                    <a:pt x="15" y="2"/>
                  </a:moveTo>
                  <a:lnTo>
                    <a:pt x="17" y="2"/>
                  </a:lnTo>
                  <a:lnTo>
                    <a:pt x="17" y="3"/>
                  </a:lnTo>
                  <a:lnTo>
                    <a:pt x="19" y="7"/>
                  </a:lnTo>
                  <a:lnTo>
                    <a:pt x="17" y="9"/>
                  </a:lnTo>
                  <a:lnTo>
                    <a:pt x="15" y="12"/>
                  </a:lnTo>
                  <a:lnTo>
                    <a:pt x="11" y="9"/>
                  </a:lnTo>
                  <a:lnTo>
                    <a:pt x="7" y="9"/>
                  </a:lnTo>
                  <a:lnTo>
                    <a:pt x="1" y="9"/>
                  </a:lnTo>
                  <a:lnTo>
                    <a:pt x="0" y="12"/>
                  </a:lnTo>
                  <a:lnTo>
                    <a:pt x="0" y="7"/>
                  </a:lnTo>
                  <a:lnTo>
                    <a:pt x="0" y="3"/>
                  </a:lnTo>
                  <a:lnTo>
                    <a:pt x="1" y="2"/>
                  </a:lnTo>
                  <a:lnTo>
                    <a:pt x="6" y="6"/>
                  </a:lnTo>
                  <a:lnTo>
                    <a:pt x="7" y="3"/>
                  </a:lnTo>
                  <a:lnTo>
                    <a:pt x="7" y="2"/>
                  </a:lnTo>
                  <a:lnTo>
                    <a:pt x="9" y="0"/>
                  </a:lnTo>
                  <a:lnTo>
                    <a:pt x="13" y="2"/>
                  </a:lnTo>
                  <a:lnTo>
                    <a:pt x="15" y="2"/>
                  </a:lnTo>
                  <a:lnTo>
                    <a:pt x="15"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8" name="Freeform 1149">
              <a:extLst>
                <a:ext uri="{FF2B5EF4-FFF2-40B4-BE49-F238E27FC236}">
                  <a16:creationId xmlns:a16="http://schemas.microsoft.com/office/drawing/2014/main" id="{1179986A-A565-4B2C-9C9D-483ED032EE4E}"/>
                </a:ext>
              </a:extLst>
            </p:cNvPr>
            <p:cNvSpPr>
              <a:spLocks/>
            </p:cNvSpPr>
            <p:nvPr/>
          </p:nvSpPr>
          <p:spPr bwMode="auto">
            <a:xfrm>
              <a:off x="1819276" y="50625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9" name="Freeform 1150">
              <a:extLst>
                <a:ext uri="{FF2B5EF4-FFF2-40B4-BE49-F238E27FC236}">
                  <a16:creationId xmlns:a16="http://schemas.microsoft.com/office/drawing/2014/main" id="{FF279090-78B2-42CD-B50A-58A074A12C06}"/>
                </a:ext>
              </a:extLst>
            </p:cNvPr>
            <p:cNvSpPr>
              <a:spLocks/>
            </p:cNvSpPr>
            <p:nvPr/>
          </p:nvSpPr>
          <p:spPr bwMode="auto">
            <a:xfrm>
              <a:off x="1208088" y="5318126"/>
              <a:ext cx="88900" cy="53975"/>
            </a:xfrm>
            <a:custGeom>
              <a:avLst/>
              <a:gdLst>
                <a:gd name="T0" fmla="*/ 50 w 56"/>
                <a:gd name="T1" fmla="*/ 3 h 34"/>
                <a:gd name="T2" fmla="*/ 50 w 56"/>
                <a:gd name="T3" fmla="*/ 3 h 34"/>
                <a:gd name="T4" fmla="*/ 52 w 56"/>
                <a:gd name="T5" fmla="*/ 6 h 34"/>
                <a:gd name="T6" fmla="*/ 53 w 56"/>
                <a:gd name="T7" fmla="*/ 12 h 34"/>
                <a:gd name="T8" fmla="*/ 53 w 56"/>
                <a:gd name="T9" fmla="*/ 15 h 34"/>
                <a:gd name="T10" fmla="*/ 53 w 56"/>
                <a:gd name="T11" fmla="*/ 19 h 34"/>
                <a:gd name="T12" fmla="*/ 56 w 56"/>
                <a:gd name="T13" fmla="*/ 19 h 34"/>
                <a:gd name="T14" fmla="*/ 53 w 56"/>
                <a:gd name="T15" fmla="*/ 21 h 34"/>
                <a:gd name="T16" fmla="*/ 50 w 56"/>
                <a:gd name="T17" fmla="*/ 21 h 34"/>
                <a:gd name="T18" fmla="*/ 49 w 56"/>
                <a:gd name="T19" fmla="*/ 19 h 34"/>
                <a:gd name="T20" fmla="*/ 46 w 56"/>
                <a:gd name="T21" fmla="*/ 21 h 34"/>
                <a:gd name="T22" fmla="*/ 44 w 56"/>
                <a:gd name="T23" fmla="*/ 21 h 34"/>
                <a:gd name="T24" fmla="*/ 42 w 56"/>
                <a:gd name="T25" fmla="*/ 24 h 34"/>
                <a:gd name="T26" fmla="*/ 40 w 56"/>
                <a:gd name="T27" fmla="*/ 25 h 34"/>
                <a:gd name="T28" fmla="*/ 38 w 56"/>
                <a:gd name="T29" fmla="*/ 25 h 34"/>
                <a:gd name="T30" fmla="*/ 34 w 56"/>
                <a:gd name="T31" fmla="*/ 28 h 34"/>
                <a:gd name="T32" fmla="*/ 30 w 56"/>
                <a:gd name="T33" fmla="*/ 28 h 34"/>
                <a:gd name="T34" fmla="*/ 30 w 56"/>
                <a:gd name="T35" fmla="*/ 28 h 34"/>
                <a:gd name="T36" fmla="*/ 28 w 56"/>
                <a:gd name="T37" fmla="*/ 28 h 34"/>
                <a:gd name="T38" fmla="*/ 27 w 56"/>
                <a:gd name="T39" fmla="*/ 28 h 34"/>
                <a:gd name="T40" fmla="*/ 21 w 56"/>
                <a:gd name="T41" fmla="*/ 30 h 34"/>
                <a:gd name="T42" fmla="*/ 21 w 56"/>
                <a:gd name="T43" fmla="*/ 34 h 34"/>
                <a:gd name="T44" fmla="*/ 12 w 56"/>
                <a:gd name="T45" fmla="*/ 31 h 34"/>
                <a:gd name="T46" fmla="*/ 0 w 56"/>
                <a:gd name="T47" fmla="*/ 28 h 34"/>
                <a:gd name="T48" fmla="*/ 2 w 56"/>
                <a:gd name="T49" fmla="*/ 25 h 34"/>
                <a:gd name="T50" fmla="*/ 6 w 56"/>
                <a:gd name="T51" fmla="*/ 28 h 34"/>
                <a:gd name="T52" fmla="*/ 8 w 56"/>
                <a:gd name="T53" fmla="*/ 28 h 34"/>
                <a:gd name="T54" fmla="*/ 11 w 56"/>
                <a:gd name="T55" fmla="*/ 25 h 34"/>
                <a:gd name="T56" fmla="*/ 12 w 56"/>
                <a:gd name="T57" fmla="*/ 25 h 34"/>
                <a:gd name="T58" fmla="*/ 16 w 56"/>
                <a:gd name="T59" fmla="*/ 24 h 34"/>
                <a:gd name="T60" fmla="*/ 18 w 56"/>
                <a:gd name="T61" fmla="*/ 21 h 34"/>
                <a:gd name="T62" fmla="*/ 18 w 56"/>
                <a:gd name="T63" fmla="*/ 18 h 34"/>
                <a:gd name="T64" fmla="*/ 18 w 56"/>
                <a:gd name="T65" fmla="*/ 15 h 34"/>
                <a:gd name="T66" fmla="*/ 22 w 56"/>
                <a:gd name="T67" fmla="*/ 12 h 34"/>
                <a:gd name="T68" fmla="*/ 22 w 56"/>
                <a:gd name="T69" fmla="*/ 9 h 34"/>
                <a:gd name="T70" fmla="*/ 27 w 56"/>
                <a:gd name="T71" fmla="*/ 8 h 34"/>
                <a:gd name="T72" fmla="*/ 30 w 56"/>
                <a:gd name="T73" fmla="*/ 8 h 34"/>
                <a:gd name="T74" fmla="*/ 34 w 56"/>
                <a:gd name="T75" fmla="*/ 6 h 34"/>
                <a:gd name="T76" fmla="*/ 36 w 56"/>
                <a:gd name="T77" fmla="*/ 3 h 34"/>
                <a:gd name="T78" fmla="*/ 38 w 56"/>
                <a:gd name="T79" fmla="*/ 0 h 34"/>
                <a:gd name="T80" fmla="*/ 40 w 56"/>
                <a:gd name="T81" fmla="*/ 0 h 34"/>
                <a:gd name="T82" fmla="*/ 40 w 56"/>
                <a:gd name="T83" fmla="*/ 0 h 34"/>
                <a:gd name="T84" fmla="*/ 42 w 56"/>
                <a:gd name="T85" fmla="*/ 2 h 34"/>
                <a:gd name="T86" fmla="*/ 44 w 56"/>
                <a:gd name="T87" fmla="*/ 3 h 34"/>
                <a:gd name="T88" fmla="*/ 50 w 56"/>
                <a:gd name="T89" fmla="*/ 3 h 34"/>
                <a:gd name="T90" fmla="*/ 50 w 56"/>
                <a:gd name="T91"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34">
                  <a:moveTo>
                    <a:pt x="50" y="3"/>
                  </a:moveTo>
                  <a:lnTo>
                    <a:pt x="50" y="3"/>
                  </a:lnTo>
                  <a:lnTo>
                    <a:pt x="52" y="6"/>
                  </a:lnTo>
                  <a:lnTo>
                    <a:pt x="53" y="12"/>
                  </a:lnTo>
                  <a:lnTo>
                    <a:pt x="53" y="15"/>
                  </a:lnTo>
                  <a:lnTo>
                    <a:pt x="53" y="19"/>
                  </a:lnTo>
                  <a:lnTo>
                    <a:pt x="56" y="19"/>
                  </a:lnTo>
                  <a:lnTo>
                    <a:pt x="53" y="21"/>
                  </a:lnTo>
                  <a:lnTo>
                    <a:pt x="50" y="21"/>
                  </a:lnTo>
                  <a:lnTo>
                    <a:pt x="49" y="19"/>
                  </a:lnTo>
                  <a:lnTo>
                    <a:pt x="46" y="21"/>
                  </a:lnTo>
                  <a:lnTo>
                    <a:pt x="44" y="21"/>
                  </a:lnTo>
                  <a:lnTo>
                    <a:pt x="42" y="24"/>
                  </a:lnTo>
                  <a:lnTo>
                    <a:pt x="40" y="25"/>
                  </a:lnTo>
                  <a:lnTo>
                    <a:pt x="38" y="25"/>
                  </a:lnTo>
                  <a:lnTo>
                    <a:pt x="34" y="28"/>
                  </a:lnTo>
                  <a:lnTo>
                    <a:pt x="30" y="28"/>
                  </a:lnTo>
                  <a:lnTo>
                    <a:pt x="30" y="28"/>
                  </a:lnTo>
                  <a:lnTo>
                    <a:pt x="28" y="28"/>
                  </a:lnTo>
                  <a:lnTo>
                    <a:pt x="27" y="28"/>
                  </a:lnTo>
                  <a:lnTo>
                    <a:pt x="21" y="30"/>
                  </a:lnTo>
                  <a:lnTo>
                    <a:pt x="21" y="34"/>
                  </a:lnTo>
                  <a:lnTo>
                    <a:pt x="12" y="31"/>
                  </a:lnTo>
                  <a:lnTo>
                    <a:pt x="0" y="28"/>
                  </a:lnTo>
                  <a:lnTo>
                    <a:pt x="2" y="25"/>
                  </a:lnTo>
                  <a:lnTo>
                    <a:pt x="6" y="28"/>
                  </a:lnTo>
                  <a:lnTo>
                    <a:pt x="8" y="28"/>
                  </a:lnTo>
                  <a:lnTo>
                    <a:pt x="11" y="25"/>
                  </a:lnTo>
                  <a:lnTo>
                    <a:pt x="12" y="25"/>
                  </a:lnTo>
                  <a:lnTo>
                    <a:pt x="16" y="24"/>
                  </a:lnTo>
                  <a:lnTo>
                    <a:pt x="18" y="21"/>
                  </a:lnTo>
                  <a:lnTo>
                    <a:pt x="18" y="18"/>
                  </a:lnTo>
                  <a:lnTo>
                    <a:pt x="18" y="15"/>
                  </a:lnTo>
                  <a:lnTo>
                    <a:pt x="22" y="12"/>
                  </a:lnTo>
                  <a:lnTo>
                    <a:pt x="22" y="9"/>
                  </a:lnTo>
                  <a:lnTo>
                    <a:pt x="27" y="8"/>
                  </a:lnTo>
                  <a:lnTo>
                    <a:pt x="30" y="8"/>
                  </a:lnTo>
                  <a:lnTo>
                    <a:pt x="34" y="6"/>
                  </a:lnTo>
                  <a:lnTo>
                    <a:pt x="36" y="3"/>
                  </a:lnTo>
                  <a:lnTo>
                    <a:pt x="38" y="0"/>
                  </a:lnTo>
                  <a:lnTo>
                    <a:pt x="40" y="0"/>
                  </a:lnTo>
                  <a:lnTo>
                    <a:pt x="40" y="0"/>
                  </a:lnTo>
                  <a:lnTo>
                    <a:pt x="42" y="2"/>
                  </a:lnTo>
                  <a:lnTo>
                    <a:pt x="44" y="3"/>
                  </a:lnTo>
                  <a:lnTo>
                    <a:pt x="50" y="3"/>
                  </a:lnTo>
                  <a:lnTo>
                    <a:pt x="50"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0" name="Freeform 1151">
              <a:extLst>
                <a:ext uri="{FF2B5EF4-FFF2-40B4-BE49-F238E27FC236}">
                  <a16:creationId xmlns:a16="http://schemas.microsoft.com/office/drawing/2014/main" id="{A7319F6F-AF57-4A46-A57C-969E53EE3C68}"/>
                </a:ext>
              </a:extLst>
            </p:cNvPr>
            <p:cNvSpPr>
              <a:spLocks/>
            </p:cNvSpPr>
            <p:nvPr/>
          </p:nvSpPr>
          <p:spPr bwMode="auto">
            <a:xfrm>
              <a:off x="1360488" y="5270501"/>
              <a:ext cx="1588" cy="0"/>
            </a:xfrm>
            <a:custGeom>
              <a:avLst/>
              <a:gdLst>
                <a:gd name="T0" fmla="*/ 0 w 1"/>
                <a:gd name="T1" fmla="*/ 0 w 1"/>
                <a:gd name="T2" fmla="*/ 1 w 1"/>
                <a:gd name="T3" fmla="*/ 0 w 1"/>
                <a:gd name="T4" fmla="*/ 0 w 1"/>
              </a:gdLst>
              <a:ahLst/>
              <a:cxnLst>
                <a:cxn ang="0">
                  <a:pos x="T0" y="0"/>
                </a:cxn>
                <a:cxn ang="0">
                  <a:pos x="T1" y="0"/>
                </a:cxn>
                <a:cxn ang="0">
                  <a:pos x="T2" y="0"/>
                </a:cxn>
                <a:cxn ang="0">
                  <a:pos x="T3" y="0"/>
                </a:cxn>
                <a:cxn ang="0">
                  <a:pos x="T4" y="0"/>
                </a:cxn>
              </a:cxnLst>
              <a:rect l="0" t="0" r="r" b="b"/>
              <a:pathLst>
                <a:path w="1">
                  <a:moveTo>
                    <a:pt x="0" y="0"/>
                  </a:moveTo>
                  <a:lnTo>
                    <a:pt x="0" y="0"/>
                  </a:lnTo>
                  <a:lnTo>
                    <a:pt x="1"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1" name="Freeform 1152">
              <a:extLst>
                <a:ext uri="{FF2B5EF4-FFF2-40B4-BE49-F238E27FC236}">
                  <a16:creationId xmlns:a16="http://schemas.microsoft.com/office/drawing/2014/main" id="{292D3C69-462D-41AF-8DD3-3840B5F56083}"/>
                </a:ext>
              </a:extLst>
            </p:cNvPr>
            <p:cNvSpPr>
              <a:spLocks/>
            </p:cNvSpPr>
            <p:nvPr/>
          </p:nvSpPr>
          <p:spPr bwMode="auto">
            <a:xfrm>
              <a:off x="1470026" y="5226051"/>
              <a:ext cx="17463" cy="25400"/>
            </a:xfrm>
            <a:custGeom>
              <a:avLst/>
              <a:gdLst>
                <a:gd name="T0" fmla="*/ 8 w 11"/>
                <a:gd name="T1" fmla="*/ 16 h 16"/>
                <a:gd name="T2" fmla="*/ 8 w 11"/>
                <a:gd name="T3" fmla="*/ 12 h 16"/>
                <a:gd name="T4" fmla="*/ 8 w 11"/>
                <a:gd name="T5" fmla="*/ 10 h 16"/>
                <a:gd name="T6" fmla="*/ 5 w 11"/>
                <a:gd name="T7" fmla="*/ 8 h 16"/>
                <a:gd name="T8" fmla="*/ 2 w 11"/>
                <a:gd name="T9" fmla="*/ 4 h 16"/>
                <a:gd name="T10" fmla="*/ 2 w 11"/>
                <a:gd name="T11" fmla="*/ 3 h 16"/>
                <a:gd name="T12" fmla="*/ 0 w 11"/>
                <a:gd name="T13" fmla="*/ 3 h 16"/>
                <a:gd name="T14" fmla="*/ 4 w 11"/>
                <a:gd name="T15" fmla="*/ 0 h 16"/>
                <a:gd name="T16" fmla="*/ 8 w 11"/>
                <a:gd name="T17" fmla="*/ 3 h 16"/>
                <a:gd name="T18" fmla="*/ 11 w 11"/>
                <a:gd name="T19" fmla="*/ 8 h 16"/>
                <a:gd name="T20" fmla="*/ 11 w 11"/>
                <a:gd name="T21" fmla="*/ 8 h 16"/>
                <a:gd name="T22" fmla="*/ 11 w 11"/>
                <a:gd name="T23" fmla="*/ 10 h 16"/>
                <a:gd name="T24" fmla="*/ 10 w 11"/>
                <a:gd name="T25" fmla="*/ 10 h 16"/>
                <a:gd name="T26" fmla="*/ 10 w 11"/>
                <a:gd name="T27" fmla="*/ 12 h 16"/>
                <a:gd name="T28" fmla="*/ 8 w 11"/>
                <a:gd name="T29" fmla="*/ 16 h 16"/>
                <a:gd name="T30" fmla="*/ 8 w 11"/>
                <a:gd name="T3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16">
                  <a:moveTo>
                    <a:pt x="8" y="16"/>
                  </a:moveTo>
                  <a:lnTo>
                    <a:pt x="8" y="12"/>
                  </a:lnTo>
                  <a:lnTo>
                    <a:pt x="8" y="10"/>
                  </a:lnTo>
                  <a:lnTo>
                    <a:pt x="5" y="8"/>
                  </a:lnTo>
                  <a:lnTo>
                    <a:pt x="2" y="4"/>
                  </a:lnTo>
                  <a:lnTo>
                    <a:pt x="2" y="3"/>
                  </a:lnTo>
                  <a:lnTo>
                    <a:pt x="0" y="3"/>
                  </a:lnTo>
                  <a:lnTo>
                    <a:pt x="4" y="0"/>
                  </a:lnTo>
                  <a:lnTo>
                    <a:pt x="8" y="3"/>
                  </a:lnTo>
                  <a:lnTo>
                    <a:pt x="11" y="8"/>
                  </a:lnTo>
                  <a:lnTo>
                    <a:pt x="11" y="8"/>
                  </a:lnTo>
                  <a:lnTo>
                    <a:pt x="11" y="10"/>
                  </a:lnTo>
                  <a:lnTo>
                    <a:pt x="10" y="10"/>
                  </a:lnTo>
                  <a:lnTo>
                    <a:pt x="10" y="12"/>
                  </a:lnTo>
                  <a:lnTo>
                    <a:pt x="8" y="16"/>
                  </a:lnTo>
                  <a:lnTo>
                    <a:pt x="8" y="1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2" name="Freeform 1153">
              <a:extLst>
                <a:ext uri="{FF2B5EF4-FFF2-40B4-BE49-F238E27FC236}">
                  <a16:creationId xmlns:a16="http://schemas.microsoft.com/office/drawing/2014/main" id="{C3CDB593-5FF2-4554-8714-797833E538EB}"/>
                </a:ext>
              </a:extLst>
            </p:cNvPr>
            <p:cNvSpPr>
              <a:spLocks/>
            </p:cNvSpPr>
            <p:nvPr/>
          </p:nvSpPr>
          <p:spPr bwMode="auto">
            <a:xfrm>
              <a:off x="1601788" y="5559426"/>
              <a:ext cx="57150" cy="53975"/>
            </a:xfrm>
            <a:custGeom>
              <a:avLst/>
              <a:gdLst>
                <a:gd name="T0" fmla="*/ 36 w 36"/>
                <a:gd name="T1" fmla="*/ 0 h 34"/>
                <a:gd name="T2" fmla="*/ 36 w 36"/>
                <a:gd name="T3" fmla="*/ 2 h 34"/>
                <a:gd name="T4" fmla="*/ 36 w 36"/>
                <a:gd name="T5" fmla="*/ 2 h 34"/>
                <a:gd name="T6" fmla="*/ 36 w 36"/>
                <a:gd name="T7" fmla="*/ 5 h 34"/>
                <a:gd name="T8" fmla="*/ 36 w 36"/>
                <a:gd name="T9" fmla="*/ 5 h 34"/>
                <a:gd name="T10" fmla="*/ 36 w 36"/>
                <a:gd name="T11" fmla="*/ 9 h 34"/>
                <a:gd name="T12" fmla="*/ 34 w 36"/>
                <a:gd name="T13" fmla="*/ 9 h 34"/>
                <a:gd name="T14" fmla="*/ 34 w 36"/>
                <a:gd name="T15" fmla="*/ 9 h 34"/>
                <a:gd name="T16" fmla="*/ 30 w 36"/>
                <a:gd name="T17" fmla="*/ 12 h 34"/>
                <a:gd name="T18" fmla="*/ 30 w 36"/>
                <a:gd name="T19" fmla="*/ 12 h 34"/>
                <a:gd name="T20" fmla="*/ 30 w 36"/>
                <a:gd name="T21" fmla="*/ 15 h 34"/>
                <a:gd name="T22" fmla="*/ 23 w 36"/>
                <a:gd name="T23" fmla="*/ 18 h 34"/>
                <a:gd name="T24" fmla="*/ 22 w 36"/>
                <a:gd name="T25" fmla="*/ 22 h 34"/>
                <a:gd name="T26" fmla="*/ 20 w 36"/>
                <a:gd name="T27" fmla="*/ 24 h 34"/>
                <a:gd name="T28" fmla="*/ 16 w 36"/>
                <a:gd name="T29" fmla="*/ 27 h 34"/>
                <a:gd name="T30" fmla="*/ 14 w 36"/>
                <a:gd name="T31" fmla="*/ 28 h 34"/>
                <a:gd name="T32" fmla="*/ 10 w 36"/>
                <a:gd name="T33" fmla="*/ 30 h 34"/>
                <a:gd name="T34" fmla="*/ 6 w 36"/>
                <a:gd name="T35" fmla="*/ 33 h 34"/>
                <a:gd name="T36" fmla="*/ 6 w 36"/>
                <a:gd name="T37" fmla="*/ 33 h 34"/>
                <a:gd name="T38" fmla="*/ 3 w 36"/>
                <a:gd name="T39" fmla="*/ 34 h 34"/>
                <a:gd name="T40" fmla="*/ 0 w 36"/>
                <a:gd name="T41" fmla="*/ 34 h 34"/>
                <a:gd name="T42" fmla="*/ 3 w 36"/>
                <a:gd name="T43" fmla="*/ 33 h 34"/>
                <a:gd name="T44" fmla="*/ 3 w 36"/>
                <a:gd name="T45" fmla="*/ 33 h 34"/>
                <a:gd name="T46" fmla="*/ 3 w 36"/>
                <a:gd name="T47" fmla="*/ 33 h 34"/>
                <a:gd name="T48" fmla="*/ 4 w 36"/>
                <a:gd name="T49" fmla="*/ 30 h 34"/>
                <a:gd name="T50" fmla="*/ 8 w 36"/>
                <a:gd name="T51" fmla="*/ 27 h 34"/>
                <a:gd name="T52" fmla="*/ 10 w 36"/>
                <a:gd name="T53" fmla="*/ 27 h 34"/>
                <a:gd name="T54" fmla="*/ 8 w 36"/>
                <a:gd name="T55" fmla="*/ 24 h 34"/>
                <a:gd name="T56" fmla="*/ 8 w 36"/>
                <a:gd name="T57" fmla="*/ 22 h 34"/>
                <a:gd name="T58" fmla="*/ 10 w 36"/>
                <a:gd name="T59" fmla="*/ 21 h 34"/>
                <a:gd name="T60" fmla="*/ 12 w 36"/>
                <a:gd name="T61" fmla="*/ 21 h 34"/>
                <a:gd name="T62" fmla="*/ 14 w 36"/>
                <a:gd name="T63" fmla="*/ 18 h 34"/>
                <a:gd name="T64" fmla="*/ 16 w 36"/>
                <a:gd name="T65" fmla="*/ 18 h 34"/>
                <a:gd name="T66" fmla="*/ 20 w 36"/>
                <a:gd name="T67" fmla="*/ 15 h 34"/>
                <a:gd name="T68" fmla="*/ 23 w 36"/>
                <a:gd name="T69" fmla="*/ 12 h 34"/>
                <a:gd name="T70" fmla="*/ 26 w 36"/>
                <a:gd name="T71" fmla="*/ 12 h 34"/>
                <a:gd name="T72" fmla="*/ 26 w 36"/>
                <a:gd name="T73" fmla="*/ 11 h 34"/>
                <a:gd name="T74" fmla="*/ 28 w 36"/>
                <a:gd name="T75" fmla="*/ 9 h 34"/>
                <a:gd name="T76" fmla="*/ 28 w 36"/>
                <a:gd name="T77" fmla="*/ 9 h 34"/>
                <a:gd name="T78" fmla="*/ 32 w 36"/>
                <a:gd name="T79" fmla="*/ 5 h 34"/>
                <a:gd name="T80" fmla="*/ 32 w 36"/>
                <a:gd name="T81" fmla="*/ 5 h 34"/>
                <a:gd name="T82" fmla="*/ 32 w 36"/>
                <a:gd name="T83" fmla="*/ 2 h 34"/>
                <a:gd name="T84" fmla="*/ 36 w 36"/>
                <a:gd name="T85" fmla="*/ 0 h 34"/>
                <a:gd name="T86" fmla="*/ 36 w 36"/>
                <a:gd name="T8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 h="34">
                  <a:moveTo>
                    <a:pt x="36" y="0"/>
                  </a:moveTo>
                  <a:lnTo>
                    <a:pt x="36" y="2"/>
                  </a:lnTo>
                  <a:lnTo>
                    <a:pt x="36" y="2"/>
                  </a:lnTo>
                  <a:lnTo>
                    <a:pt x="36" y="5"/>
                  </a:lnTo>
                  <a:lnTo>
                    <a:pt x="36" y="5"/>
                  </a:lnTo>
                  <a:lnTo>
                    <a:pt x="36" y="9"/>
                  </a:lnTo>
                  <a:lnTo>
                    <a:pt x="34" y="9"/>
                  </a:lnTo>
                  <a:lnTo>
                    <a:pt x="34" y="9"/>
                  </a:lnTo>
                  <a:lnTo>
                    <a:pt x="30" y="12"/>
                  </a:lnTo>
                  <a:lnTo>
                    <a:pt x="30" y="12"/>
                  </a:lnTo>
                  <a:lnTo>
                    <a:pt x="30" y="15"/>
                  </a:lnTo>
                  <a:lnTo>
                    <a:pt x="23" y="18"/>
                  </a:lnTo>
                  <a:lnTo>
                    <a:pt x="22" y="22"/>
                  </a:lnTo>
                  <a:lnTo>
                    <a:pt x="20" y="24"/>
                  </a:lnTo>
                  <a:lnTo>
                    <a:pt x="16" y="27"/>
                  </a:lnTo>
                  <a:lnTo>
                    <a:pt x="14" y="28"/>
                  </a:lnTo>
                  <a:lnTo>
                    <a:pt x="10" y="30"/>
                  </a:lnTo>
                  <a:lnTo>
                    <a:pt x="6" y="33"/>
                  </a:lnTo>
                  <a:lnTo>
                    <a:pt x="6" y="33"/>
                  </a:lnTo>
                  <a:lnTo>
                    <a:pt x="3" y="34"/>
                  </a:lnTo>
                  <a:lnTo>
                    <a:pt x="0" y="34"/>
                  </a:lnTo>
                  <a:lnTo>
                    <a:pt x="3" y="33"/>
                  </a:lnTo>
                  <a:lnTo>
                    <a:pt x="3" y="33"/>
                  </a:lnTo>
                  <a:lnTo>
                    <a:pt x="3" y="33"/>
                  </a:lnTo>
                  <a:lnTo>
                    <a:pt x="4" y="30"/>
                  </a:lnTo>
                  <a:lnTo>
                    <a:pt x="8" y="27"/>
                  </a:lnTo>
                  <a:lnTo>
                    <a:pt x="10" y="27"/>
                  </a:lnTo>
                  <a:lnTo>
                    <a:pt x="8" y="24"/>
                  </a:lnTo>
                  <a:lnTo>
                    <a:pt x="8" y="22"/>
                  </a:lnTo>
                  <a:lnTo>
                    <a:pt x="10" y="21"/>
                  </a:lnTo>
                  <a:lnTo>
                    <a:pt x="12" y="21"/>
                  </a:lnTo>
                  <a:lnTo>
                    <a:pt x="14" y="18"/>
                  </a:lnTo>
                  <a:lnTo>
                    <a:pt x="16" y="18"/>
                  </a:lnTo>
                  <a:lnTo>
                    <a:pt x="20" y="15"/>
                  </a:lnTo>
                  <a:lnTo>
                    <a:pt x="23" y="12"/>
                  </a:lnTo>
                  <a:lnTo>
                    <a:pt x="26" y="12"/>
                  </a:lnTo>
                  <a:lnTo>
                    <a:pt x="26" y="11"/>
                  </a:lnTo>
                  <a:lnTo>
                    <a:pt x="28" y="9"/>
                  </a:lnTo>
                  <a:lnTo>
                    <a:pt x="28" y="9"/>
                  </a:lnTo>
                  <a:lnTo>
                    <a:pt x="32" y="5"/>
                  </a:lnTo>
                  <a:lnTo>
                    <a:pt x="32" y="5"/>
                  </a:lnTo>
                  <a:lnTo>
                    <a:pt x="32" y="2"/>
                  </a:lnTo>
                  <a:lnTo>
                    <a:pt x="36" y="0"/>
                  </a:lnTo>
                  <a:lnTo>
                    <a:pt x="36"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3" name="Rectangle 1154">
              <a:extLst>
                <a:ext uri="{FF2B5EF4-FFF2-40B4-BE49-F238E27FC236}">
                  <a16:creationId xmlns:a16="http://schemas.microsoft.com/office/drawing/2014/main" id="{8B580404-1432-4308-9477-330ADC3BCADD}"/>
                </a:ext>
              </a:extLst>
            </p:cNvPr>
            <p:cNvSpPr>
              <a:spLocks noChangeArrowheads="1"/>
            </p:cNvSpPr>
            <p:nvPr/>
          </p:nvSpPr>
          <p:spPr bwMode="auto">
            <a:xfrm>
              <a:off x="1792288" y="5367338"/>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4" name="Freeform 1155">
              <a:extLst>
                <a:ext uri="{FF2B5EF4-FFF2-40B4-BE49-F238E27FC236}">
                  <a16:creationId xmlns:a16="http://schemas.microsoft.com/office/drawing/2014/main" id="{6DFECBC0-B690-44DA-BB5C-74AE649E34AA}"/>
                </a:ext>
              </a:extLst>
            </p:cNvPr>
            <p:cNvSpPr>
              <a:spLocks noEditPoints="1"/>
            </p:cNvSpPr>
            <p:nvPr/>
          </p:nvSpPr>
          <p:spPr bwMode="auto">
            <a:xfrm>
              <a:off x="990601" y="4875213"/>
              <a:ext cx="130175" cy="180975"/>
            </a:xfrm>
            <a:custGeom>
              <a:avLst/>
              <a:gdLst>
                <a:gd name="T0" fmla="*/ 56 w 82"/>
                <a:gd name="T1" fmla="*/ 25 h 114"/>
                <a:gd name="T2" fmla="*/ 44 w 82"/>
                <a:gd name="T3" fmla="*/ 38 h 114"/>
                <a:gd name="T4" fmla="*/ 36 w 82"/>
                <a:gd name="T5" fmla="*/ 48 h 114"/>
                <a:gd name="T6" fmla="*/ 26 w 82"/>
                <a:gd name="T7" fmla="*/ 64 h 114"/>
                <a:gd name="T8" fmla="*/ 22 w 82"/>
                <a:gd name="T9" fmla="*/ 70 h 114"/>
                <a:gd name="T10" fmla="*/ 22 w 82"/>
                <a:gd name="T11" fmla="*/ 69 h 114"/>
                <a:gd name="T12" fmla="*/ 25 w 82"/>
                <a:gd name="T13" fmla="*/ 66 h 114"/>
                <a:gd name="T14" fmla="*/ 26 w 82"/>
                <a:gd name="T15" fmla="*/ 64 h 114"/>
                <a:gd name="T16" fmla="*/ 26 w 82"/>
                <a:gd name="T17" fmla="*/ 63 h 114"/>
                <a:gd name="T18" fmla="*/ 28 w 82"/>
                <a:gd name="T19" fmla="*/ 60 h 114"/>
                <a:gd name="T20" fmla="*/ 31 w 82"/>
                <a:gd name="T21" fmla="*/ 59 h 114"/>
                <a:gd name="T22" fmla="*/ 31 w 82"/>
                <a:gd name="T23" fmla="*/ 57 h 114"/>
                <a:gd name="T24" fmla="*/ 32 w 82"/>
                <a:gd name="T25" fmla="*/ 54 h 114"/>
                <a:gd name="T26" fmla="*/ 35 w 82"/>
                <a:gd name="T27" fmla="*/ 53 h 114"/>
                <a:gd name="T28" fmla="*/ 36 w 82"/>
                <a:gd name="T29" fmla="*/ 50 h 114"/>
                <a:gd name="T30" fmla="*/ 36 w 82"/>
                <a:gd name="T31" fmla="*/ 48 h 114"/>
                <a:gd name="T32" fmla="*/ 38 w 82"/>
                <a:gd name="T33" fmla="*/ 47 h 114"/>
                <a:gd name="T34" fmla="*/ 41 w 82"/>
                <a:gd name="T35" fmla="*/ 44 h 114"/>
                <a:gd name="T36" fmla="*/ 42 w 82"/>
                <a:gd name="T37" fmla="*/ 43 h 114"/>
                <a:gd name="T38" fmla="*/ 42 w 82"/>
                <a:gd name="T39" fmla="*/ 41 h 114"/>
                <a:gd name="T40" fmla="*/ 44 w 82"/>
                <a:gd name="T41" fmla="*/ 38 h 114"/>
                <a:gd name="T42" fmla="*/ 47 w 82"/>
                <a:gd name="T43" fmla="*/ 37 h 114"/>
                <a:gd name="T44" fmla="*/ 48 w 82"/>
                <a:gd name="T45" fmla="*/ 35 h 114"/>
                <a:gd name="T46" fmla="*/ 48 w 82"/>
                <a:gd name="T47" fmla="*/ 32 h 114"/>
                <a:gd name="T48" fmla="*/ 50 w 82"/>
                <a:gd name="T49" fmla="*/ 31 h 114"/>
                <a:gd name="T50" fmla="*/ 53 w 82"/>
                <a:gd name="T51" fmla="*/ 29 h 114"/>
                <a:gd name="T52" fmla="*/ 54 w 82"/>
                <a:gd name="T53" fmla="*/ 26 h 114"/>
                <a:gd name="T54" fmla="*/ 56 w 82"/>
                <a:gd name="T55" fmla="*/ 26 h 114"/>
                <a:gd name="T56" fmla="*/ 58 w 82"/>
                <a:gd name="T57" fmla="*/ 25 h 114"/>
                <a:gd name="T58" fmla="*/ 58 w 82"/>
                <a:gd name="T59" fmla="*/ 22 h 114"/>
                <a:gd name="T60" fmla="*/ 60 w 82"/>
                <a:gd name="T61" fmla="*/ 21 h 114"/>
                <a:gd name="T62" fmla="*/ 63 w 82"/>
                <a:gd name="T63" fmla="*/ 19 h 114"/>
                <a:gd name="T64" fmla="*/ 64 w 82"/>
                <a:gd name="T65" fmla="*/ 16 h 114"/>
                <a:gd name="T66" fmla="*/ 66 w 82"/>
                <a:gd name="T67" fmla="*/ 15 h 114"/>
                <a:gd name="T68" fmla="*/ 69 w 82"/>
                <a:gd name="T69" fmla="*/ 13 h 114"/>
                <a:gd name="T70" fmla="*/ 70 w 82"/>
                <a:gd name="T71" fmla="*/ 13 h 114"/>
                <a:gd name="T72" fmla="*/ 72 w 82"/>
                <a:gd name="T73" fmla="*/ 10 h 114"/>
                <a:gd name="T74" fmla="*/ 74 w 82"/>
                <a:gd name="T75" fmla="*/ 9 h 114"/>
                <a:gd name="T76" fmla="*/ 74 w 82"/>
                <a:gd name="T77" fmla="*/ 7 h 114"/>
                <a:gd name="T78" fmla="*/ 76 w 82"/>
                <a:gd name="T79" fmla="*/ 5 h 114"/>
                <a:gd name="T80" fmla="*/ 78 w 82"/>
                <a:gd name="T81" fmla="*/ 3 h 114"/>
                <a:gd name="T82" fmla="*/ 80 w 82"/>
                <a:gd name="T83" fmla="*/ 3 h 114"/>
                <a:gd name="T84" fmla="*/ 82 w 82"/>
                <a:gd name="T85" fmla="*/ 0 h 114"/>
                <a:gd name="T86" fmla="*/ 3 w 82"/>
                <a:gd name="T87" fmla="*/ 111 h 114"/>
                <a:gd name="T88" fmla="*/ 4 w 82"/>
                <a:gd name="T89" fmla="*/ 107 h 114"/>
                <a:gd name="T90" fmla="*/ 4 w 82"/>
                <a:gd name="T91" fmla="*/ 104 h 114"/>
                <a:gd name="T92" fmla="*/ 7 w 82"/>
                <a:gd name="T93" fmla="*/ 102 h 114"/>
                <a:gd name="T94" fmla="*/ 7 w 82"/>
                <a:gd name="T95" fmla="*/ 100 h 114"/>
                <a:gd name="T96" fmla="*/ 7 w 82"/>
                <a:gd name="T97" fmla="*/ 98 h 114"/>
                <a:gd name="T98" fmla="*/ 7 w 82"/>
                <a:gd name="T99" fmla="*/ 100 h 114"/>
                <a:gd name="T100" fmla="*/ 3 w 82"/>
                <a:gd name="T101"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2" h="114">
                  <a:moveTo>
                    <a:pt x="74" y="7"/>
                  </a:moveTo>
                  <a:lnTo>
                    <a:pt x="69" y="15"/>
                  </a:lnTo>
                  <a:lnTo>
                    <a:pt x="60" y="21"/>
                  </a:lnTo>
                  <a:lnTo>
                    <a:pt x="60" y="21"/>
                  </a:lnTo>
                  <a:lnTo>
                    <a:pt x="56" y="25"/>
                  </a:lnTo>
                  <a:lnTo>
                    <a:pt x="53" y="29"/>
                  </a:lnTo>
                  <a:lnTo>
                    <a:pt x="50" y="32"/>
                  </a:lnTo>
                  <a:lnTo>
                    <a:pt x="48" y="35"/>
                  </a:lnTo>
                  <a:lnTo>
                    <a:pt x="47" y="37"/>
                  </a:lnTo>
                  <a:lnTo>
                    <a:pt x="44" y="38"/>
                  </a:lnTo>
                  <a:lnTo>
                    <a:pt x="44" y="38"/>
                  </a:lnTo>
                  <a:lnTo>
                    <a:pt x="44" y="41"/>
                  </a:lnTo>
                  <a:lnTo>
                    <a:pt x="42" y="43"/>
                  </a:lnTo>
                  <a:lnTo>
                    <a:pt x="38" y="47"/>
                  </a:lnTo>
                  <a:lnTo>
                    <a:pt x="36" y="48"/>
                  </a:lnTo>
                  <a:lnTo>
                    <a:pt x="35" y="53"/>
                  </a:lnTo>
                  <a:lnTo>
                    <a:pt x="32" y="54"/>
                  </a:lnTo>
                  <a:lnTo>
                    <a:pt x="31" y="57"/>
                  </a:lnTo>
                  <a:lnTo>
                    <a:pt x="28" y="60"/>
                  </a:lnTo>
                  <a:lnTo>
                    <a:pt x="26" y="64"/>
                  </a:lnTo>
                  <a:lnTo>
                    <a:pt x="26" y="64"/>
                  </a:lnTo>
                  <a:lnTo>
                    <a:pt x="25" y="66"/>
                  </a:lnTo>
                  <a:lnTo>
                    <a:pt x="22" y="69"/>
                  </a:lnTo>
                  <a:lnTo>
                    <a:pt x="22" y="70"/>
                  </a:lnTo>
                  <a:lnTo>
                    <a:pt x="22" y="70"/>
                  </a:lnTo>
                  <a:lnTo>
                    <a:pt x="22" y="70"/>
                  </a:lnTo>
                  <a:lnTo>
                    <a:pt x="22" y="70"/>
                  </a:lnTo>
                  <a:lnTo>
                    <a:pt x="22" y="70"/>
                  </a:lnTo>
                  <a:lnTo>
                    <a:pt x="22" y="69"/>
                  </a:lnTo>
                  <a:lnTo>
                    <a:pt x="22" y="69"/>
                  </a:lnTo>
                  <a:lnTo>
                    <a:pt x="22" y="69"/>
                  </a:lnTo>
                  <a:lnTo>
                    <a:pt x="25" y="69"/>
                  </a:lnTo>
                  <a:lnTo>
                    <a:pt x="25" y="66"/>
                  </a:lnTo>
                  <a:lnTo>
                    <a:pt x="25" y="66"/>
                  </a:lnTo>
                  <a:lnTo>
                    <a:pt x="25" y="66"/>
                  </a:lnTo>
                  <a:lnTo>
                    <a:pt x="25" y="66"/>
                  </a:lnTo>
                  <a:lnTo>
                    <a:pt x="25" y="66"/>
                  </a:lnTo>
                  <a:lnTo>
                    <a:pt x="25" y="64"/>
                  </a:lnTo>
                  <a:lnTo>
                    <a:pt x="25" y="64"/>
                  </a:lnTo>
                  <a:lnTo>
                    <a:pt x="26" y="64"/>
                  </a:lnTo>
                  <a:lnTo>
                    <a:pt x="26" y="64"/>
                  </a:lnTo>
                  <a:lnTo>
                    <a:pt x="26" y="64"/>
                  </a:lnTo>
                  <a:lnTo>
                    <a:pt x="26" y="63"/>
                  </a:lnTo>
                  <a:lnTo>
                    <a:pt x="26" y="63"/>
                  </a:lnTo>
                  <a:lnTo>
                    <a:pt x="26" y="63"/>
                  </a:lnTo>
                  <a:lnTo>
                    <a:pt x="26" y="63"/>
                  </a:lnTo>
                  <a:lnTo>
                    <a:pt x="28" y="63"/>
                  </a:lnTo>
                  <a:lnTo>
                    <a:pt x="28" y="60"/>
                  </a:lnTo>
                  <a:lnTo>
                    <a:pt x="28" y="60"/>
                  </a:lnTo>
                  <a:lnTo>
                    <a:pt x="28" y="60"/>
                  </a:lnTo>
                  <a:lnTo>
                    <a:pt x="28" y="60"/>
                  </a:lnTo>
                  <a:lnTo>
                    <a:pt x="28" y="60"/>
                  </a:lnTo>
                  <a:lnTo>
                    <a:pt x="28" y="59"/>
                  </a:lnTo>
                  <a:lnTo>
                    <a:pt x="31" y="59"/>
                  </a:lnTo>
                  <a:lnTo>
                    <a:pt x="31" y="59"/>
                  </a:lnTo>
                  <a:lnTo>
                    <a:pt x="31" y="59"/>
                  </a:lnTo>
                  <a:lnTo>
                    <a:pt x="31" y="59"/>
                  </a:lnTo>
                  <a:lnTo>
                    <a:pt x="31" y="57"/>
                  </a:lnTo>
                  <a:lnTo>
                    <a:pt x="31" y="57"/>
                  </a:lnTo>
                  <a:lnTo>
                    <a:pt x="31" y="57"/>
                  </a:lnTo>
                  <a:lnTo>
                    <a:pt x="31" y="57"/>
                  </a:lnTo>
                  <a:lnTo>
                    <a:pt x="32" y="54"/>
                  </a:lnTo>
                  <a:lnTo>
                    <a:pt x="32" y="54"/>
                  </a:lnTo>
                  <a:lnTo>
                    <a:pt x="32" y="54"/>
                  </a:lnTo>
                  <a:lnTo>
                    <a:pt x="32" y="54"/>
                  </a:lnTo>
                  <a:lnTo>
                    <a:pt x="32" y="54"/>
                  </a:lnTo>
                  <a:lnTo>
                    <a:pt x="32" y="54"/>
                  </a:lnTo>
                  <a:lnTo>
                    <a:pt x="35" y="53"/>
                  </a:lnTo>
                  <a:lnTo>
                    <a:pt x="35" y="53"/>
                  </a:lnTo>
                  <a:lnTo>
                    <a:pt x="35" y="53"/>
                  </a:lnTo>
                  <a:lnTo>
                    <a:pt x="35" y="53"/>
                  </a:lnTo>
                  <a:lnTo>
                    <a:pt x="35" y="50"/>
                  </a:lnTo>
                  <a:lnTo>
                    <a:pt x="35" y="50"/>
                  </a:lnTo>
                  <a:lnTo>
                    <a:pt x="35" y="50"/>
                  </a:lnTo>
                  <a:lnTo>
                    <a:pt x="36" y="50"/>
                  </a:lnTo>
                  <a:lnTo>
                    <a:pt x="36" y="50"/>
                  </a:lnTo>
                  <a:lnTo>
                    <a:pt x="36" y="48"/>
                  </a:lnTo>
                  <a:lnTo>
                    <a:pt x="36" y="48"/>
                  </a:lnTo>
                  <a:lnTo>
                    <a:pt x="36" y="48"/>
                  </a:lnTo>
                  <a:lnTo>
                    <a:pt x="36" y="48"/>
                  </a:lnTo>
                  <a:lnTo>
                    <a:pt x="36" y="48"/>
                  </a:lnTo>
                  <a:lnTo>
                    <a:pt x="38" y="48"/>
                  </a:lnTo>
                  <a:lnTo>
                    <a:pt x="38" y="47"/>
                  </a:lnTo>
                  <a:lnTo>
                    <a:pt x="38" y="47"/>
                  </a:lnTo>
                  <a:lnTo>
                    <a:pt x="38" y="47"/>
                  </a:lnTo>
                  <a:lnTo>
                    <a:pt x="38" y="47"/>
                  </a:lnTo>
                  <a:lnTo>
                    <a:pt x="38" y="47"/>
                  </a:lnTo>
                  <a:lnTo>
                    <a:pt x="38" y="44"/>
                  </a:lnTo>
                  <a:lnTo>
                    <a:pt x="41" y="44"/>
                  </a:lnTo>
                  <a:lnTo>
                    <a:pt x="41" y="44"/>
                  </a:lnTo>
                  <a:lnTo>
                    <a:pt x="41" y="44"/>
                  </a:lnTo>
                  <a:lnTo>
                    <a:pt x="41" y="44"/>
                  </a:lnTo>
                  <a:lnTo>
                    <a:pt x="41" y="43"/>
                  </a:lnTo>
                  <a:lnTo>
                    <a:pt x="41" y="43"/>
                  </a:lnTo>
                  <a:lnTo>
                    <a:pt x="42" y="43"/>
                  </a:lnTo>
                  <a:lnTo>
                    <a:pt x="42" y="43"/>
                  </a:lnTo>
                  <a:lnTo>
                    <a:pt x="42" y="43"/>
                  </a:lnTo>
                  <a:lnTo>
                    <a:pt x="42" y="41"/>
                  </a:lnTo>
                  <a:lnTo>
                    <a:pt x="42" y="41"/>
                  </a:lnTo>
                  <a:lnTo>
                    <a:pt x="42" y="41"/>
                  </a:lnTo>
                  <a:lnTo>
                    <a:pt x="42" y="41"/>
                  </a:lnTo>
                  <a:lnTo>
                    <a:pt x="44" y="41"/>
                  </a:lnTo>
                  <a:lnTo>
                    <a:pt x="44" y="38"/>
                  </a:lnTo>
                  <a:lnTo>
                    <a:pt x="44" y="38"/>
                  </a:lnTo>
                  <a:lnTo>
                    <a:pt x="44" y="38"/>
                  </a:lnTo>
                  <a:lnTo>
                    <a:pt x="44" y="38"/>
                  </a:lnTo>
                  <a:lnTo>
                    <a:pt x="44" y="38"/>
                  </a:lnTo>
                  <a:lnTo>
                    <a:pt x="47" y="37"/>
                  </a:lnTo>
                  <a:lnTo>
                    <a:pt x="47" y="37"/>
                  </a:lnTo>
                  <a:lnTo>
                    <a:pt x="47" y="37"/>
                  </a:lnTo>
                  <a:lnTo>
                    <a:pt x="47" y="37"/>
                  </a:lnTo>
                  <a:lnTo>
                    <a:pt x="47" y="37"/>
                  </a:lnTo>
                  <a:lnTo>
                    <a:pt x="47" y="37"/>
                  </a:lnTo>
                  <a:lnTo>
                    <a:pt x="48" y="35"/>
                  </a:lnTo>
                  <a:lnTo>
                    <a:pt x="48" y="35"/>
                  </a:lnTo>
                  <a:lnTo>
                    <a:pt x="48" y="35"/>
                  </a:lnTo>
                  <a:lnTo>
                    <a:pt x="48" y="35"/>
                  </a:lnTo>
                  <a:lnTo>
                    <a:pt x="48" y="35"/>
                  </a:lnTo>
                  <a:lnTo>
                    <a:pt x="48" y="32"/>
                  </a:lnTo>
                  <a:lnTo>
                    <a:pt x="48" y="32"/>
                  </a:lnTo>
                  <a:lnTo>
                    <a:pt x="50" y="32"/>
                  </a:lnTo>
                  <a:lnTo>
                    <a:pt x="50" y="32"/>
                  </a:lnTo>
                  <a:lnTo>
                    <a:pt x="50" y="32"/>
                  </a:lnTo>
                  <a:lnTo>
                    <a:pt x="50" y="32"/>
                  </a:lnTo>
                  <a:lnTo>
                    <a:pt x="50" y="31"/>
                  </a:lnTo>
                  <a:lnTo>
                    <a:pt x="50" y="31"/>
                  </a:lnTo>
                  <a:lnTo>
                    <a:pt x="53" y="31"/>
                  </a:lnTo>
                  <a:lnTo>
                    <a:pt x="53" y="31"/>
                  </a:lnTo>
                  <a:lnTo>
                    <a:pt x="53" y="31"/>
                  </a:lnTo>
                  <a:lnTo>
                    <a:pt x="53" y="29"/>
                  </a:lnTo>
                  <a:lnTo>
                    <a:pt x="53" y="29"/>
                  </a:lnTo>
                  <a:lnTo>
                    <a:pt x="53" y="29"/>
                  </a:lnTo>
                  <a:lnTo>
                    <a:pt x="54" y="29"/>
                  </a:lnTo>
                  <a:lnTo>
                    <a:pt x="54" y="29"/>
                  </a:lnTo>
                  <a:lnTo>
                    <a:pt x="54" y="26"/>
                  </a:lnTo>
                  <a:lnTo>
                    <a:pt x="54" y="26"/>
                  </a:lnTo>
                  <a:lnTo>
                    <a:pt x="54" y="26"/>
                  </a:lnTo>
                  <a:lnTo>
                    <a:pt x="54" y="26"/>
                  </a:lnTo>
                  <a:lnTo>
                    <a:pt x="56" y="26"/>
                  </a:lnTo>
                  <a:lnTo>
                    <a:pt x="56" y="26"/>
                  </a:lnTo>
                  <a:lnTo>
                    <a:pt x="56" y="25"/>
                  </a:lnTo>
                  <a:lnTo>
                    <a:pt x="56" y="25"/>
                  </a:lnTo>
                  <a:lnTo>
                    <a:pt x="56" y="25"/>
                  </a:lnTo>
                  <a:lnTo>
                    <a:pt x="56" y="25"/>
                  </a:lnTo>
                  <a:lnTo>
                    <a:pt x="58" y="25"/>
                  </a:lnTo>
                  <a:lnTo>
                    <a:pt x="58" y="22"/>
                  </a:lnTo>
                  <a:lnTo>
                    <a:pt x="58" y="22"/>
                  </a:lnTo>
                  <a:lnTo>
                    <a:pt x="58" y="22"/>
                  </a:lnTo>
                  <a:lnTo>
                    <a:pt x="58" y="22"/>
                  </a:lnTo>
                  <a:lnTo>
                    <a:pt x="58" y="22"/>
                  </a:lnTo>
                  <a:lnTo>
                    <a:pt x="60" y="22"/>
                  </a:lnTo>
                  <a:lnTo>
                    <a:pt x="60" y="21"/>
                  </a:lnTo>
                  <a:lnTo>
                    <a:pt x="60" y="21"/>
                  </a:lnTo>
                  <a:lnTo>
                    <a:pt x="60" y="21"/>
                  </a:lnTo>
                  <a:lnTo>
                    <a:pt x="60" y="21"/>
                  </a:lnTo>
                  <a:lnTo>
                    <a:pt x="60" y="21"/>
                  </a:lnTo>
                  <a:lnTo>
                    <a:pt x="63" y="21"/>
                  </a:lnTo>
                  <a:lnTo>
                    <a:pt x="63" y="19"/>
                  </a:lnTo>
                  <a:lnTo>
                    <a:pt x="63" y="19"/>
                  </a:lnTo>
                  <a:lnTo>
                    <a:pt x="63" y="19"/>
                  </a:lnTo>
                  <a:lnTo>
                    <a:pt x="63" y="19"/>
                  </a:lnTo>
                  <a:lnTo>
                    <a:pt x="64" y="19"/>
                  </a:lnTo>
                  <a:lnTo>
                    <a:pt x="64" y="16"/>
                  </a:lnTo>
                  <a:lnTo>
                    <a:pt x="64" y="16"/>
                  </a:lnTo>
                  <a:lnTo>
                    <a:pt x="64" y="16"/>
                  </a:lnTo>
                  <a:lnTo>
                    <a:pt x="64" y="16"/>
                  </a:lnTo>
                  <a:lnTo>
                    <a:pt x="64" y="16"/>
                  </a:lnTo>
                  <a:lnTo>
                    <a:pt x="66" y="16"/>
                  </a:lnTo>
                  <a:lnTo>
                    <a:pt x="66" y="15"/>
                  </a:lnTo>
                  <a:lnTo>
                    <a:pt x="66" y="15"/>
                  </a:lnTo>
                  <a:lnTo>
                    <a:pt x="66" y="15"/>
                  </a:lnTo>
                  <a:lnTo>
                    <a:pt x="66" y="15"/>
                  </a:lnTo>
                  <a:lnTo>
                    <a:pt x="66" y="15"/>
                  </a:lnTo>
                  <a:lnTo>
                    <a:pt x="69" y="15"/>
                  </a:lnTo>
                  <a:lnTo>
                    <a:pt x="69" y="13"/>
                  </a:lnTo>
                  <a:lnTo>
                    <a:pt x="69" y="13"/>
                  </a:lnTo>
                  <a:lnTo>
                    <a:pt x="69" y="13"/>
                  </a:lnTo>
                  <a:lnTo>
                    <a:pt x="69" y="13"/>
                  </a:lnTo>
                  <a:lnTo>
                    <a:pt x="70" y="13"/>
                  </a:lnTo>
                  <a:lnTo>
                    <a:pt x="70" y="13"/>
                  </a:lnTo>
                  <a:lnTo>
                    <a:pt x="70" y="10"/>
                  </a:lnTo>
                  <a:lnTo>
                    <a:pt x="70" y="10"/>
                  </a:lnTo>
                  <a:lnTo>
                    <a:pt x="70" y="10"/>
                  </a:lnTo>
                  <a:lnTo>
                    <a:pt x="70" y="10"/>
                  </a:lnTo>
                  <a:lnTo>
                    <a:pt x="72" y="10"/>
                  </a:lnTo>
                  <a:lnTo>
                    <a:pt x="72" y="9"/>
                  </a:lnTo>
                  <a:lnTo>
                    <a:pt x="72" y="9"/>
                  </a:lnTo>
                  <a:lnTo>
                    <a:pt x="72" y="9"/>
                  </a:lnTo>
                  <a:lnTo>
                    <a:pt x="72" y="9"/>
                  </a:lnTo>
                  <a:lnTo>
                    <a:pt x="74" y="9"/>
                  </a:lnTo>
                  <a:lnTo>
                    <a:pt x="74" y="9"/>
                  </a:lnTo>
                  <a:lnTo>
                    <a:pt x="74" y="9"/>
                  </a:lnTo>
                  <a:lnTo>
                    <a:pt x="74" y="7"/>
                  </a:lnTo>
                  <a:lnTo>
                    <a:pt x="74" y="7"/>
                  </a:lnTo>
                  <a:lnTo>
                    <a:pt x="74" y="7"/>
                  </a:lnTo>
                  <a:lnTo>
                    <a:pt x="76" y="7"/>
                  </a:lnTo>
                  <a:lnTo>
                    <a:pt x="76" y="7"/>
                  </a:lnTo>
                  <a:lnTo>
                    <a:pt x="76" y="7"/>
                  </a:lnTo>
                  <a:lnTo>
                    <a:pt x="76" y="5"/>
                  </a:lnTo>
                  <a:lnTo>
                    <a:pt x="76" y="5"/>
                  </a:lnTo>
                  <a:lnTo>
                    <a:pt x="78" y="5"/>
                  </a:lnTo>
                  <a:lnTo>
                    <a:pt x="78" y="5"/>
                  </a:lnTo>
                  <a:lnTo>
                    <a:pt x="78" y="5"/>
                  </a:lnTo>
                  <a:lnTo>
                    <a:pt x="78" y="5"/>
                  </a:lnTo>
                  <a:lnTo>
                    <a:pt x="78" y="3"/>
                  </a:lnTo>
                  <a:lnTo>
                    <a:pt x="78" y="3"/>
                  </a:lnTo>
                  <a:lnTo>
                    <a:pt x="80" y="3"/>
                  </a:lnTo>
                  <a:lnTo>
                    <a:pt x="80" y="3"/>
                  </a:lnTo>
                  <a:lnTo>
                    <a:pt x="80" y="3"/>
                  </a:lnTo>
                  <a:lnTo>
                    <a:pt x="80" y="3"/>
                  </a:lnTo>
                  <a:lnTo>
                    <a:pt x="80" y="0"/>
                  </a:lnTo>
                  <a:lnTo>
                    <a:pt x="82" y="0"/>
                  </a:lnTo>
                  <a:lnTo>
                    <a:pt x="82" y="0"/>
                  </a:lnTo>
                  <a:lnTo>
                    <a:pt x="82" y="0"/>
                  </a:lnTo>
                  <a:lnTo>
                    <a:pt x="82" y="0"/>
                  </a:lnTo>
                  <a:lnTo>
                    <a:pt x="80" y="3"/>
                  </a:lnTo>
                  <a:lnTo>
                    <a:pt x="80" y="3"/>
                  </a:lnTo>
                  <a:lnTo>
                    <a:pt x="74" y="7"/>
                  </a:lnTo>
                  <a:lnTo>
                    <a:pt x="74" y="7"/>
                  </a:lnTo>
                  <a:close/>
                  <a:moveTo>
                    <a:pt x="3" y="111"/>
                  </a:moveTo>
                  <a:lnTo>
                    <a:pt x="0" y="114"/>
                  </a:lnTo>
                  <a:lnTo>
                    <a:pt x="0" y="111"/>
                  </a:lnTo>
                  <a:lnTo>
                    <a:pt x="0" y="110"/>
                  </a:lnTo>
                  <a:lnTo>
                    <a:pt x="4" y="104"/>
                  </a:lnTo>
                  <a:lnTo>
                    <a:pt x="4" y="107"/>
                  </a:lnTo>
                  <a:lnTo>
                    <a:pt x="4" y="107"/>
                  </a:lnTo>
                  <a:lnTo>
                    <a:pt x="4" y="104"/>
                  </a:lnTo>
                  <a:lnTo>
                    <a:pt x="4" y="104"/>
                  </a:lnTo>
                  <a:lnTo>
                    <a:pt x="4" y="104"/>
                  </a:lnTo>
                  <a:lnTo>
                    <a:pt x="4" y="104"/>
                  </a:lnTo>
                  <a:lnTo>
                    <a:pt x="4" y="104"/>
                  </a:lnTo>
                  <a:lnTo>
                    <a:pt x="4" y="102"/>
                  </a:lnTo>
                  <a:lnTo>
                    <a:pt x="4" y="102"/>
                  </a:lnTo>
                  <a:lnTo>
                    <a:pt x="4" y="102"/>
                  </a:lnTo>
                  <a:lnTo>
                    <a:pt x="7" y="102"/>
                  </a:lnTo>
                  <a:lnTo>
                    <a:pt x="7" y="100"/>
                  </a:lnTo>
                  <a:lnTo>
                    <a:pt x="7" y="100"/>
                  </a:lnTo>
                  <a:lnTo>
                    <a:pt x="7" y="100"/>
                  </a:lnTo>
                  <a:lnTo>
                    <a:pt x="7" y="100"/>
                  </a:lnTo>
                  <a:lnTo>
                    <a:pt x="7" y="100"/>
                  </a:lnTo>
                  <a:lnTo>
                    <a:pt x="7" y="98"/>
                  </a:lnTo>
                  <a:lnTo>
                    <a:pt x="7" y="98"/>
                  </a:lnTo>
                  <a:lnTo>
                    <a:pt x="7" y="98"/>
                  </a:lnTo>
                  <a:lnTo>
                    <a:pt x="7" y="98"/>
                  </a:lnTo>
                  <a:lnTo>
                    <a:pt x="7" y="98"/>
                  </a:lnTo>
                  <a:lnTo>
                    <a:pt x="7" y="100"/>
                  </a:lnTo>
                  <a:lnTo>
                    <a:pt x="4" y="102"/>
                  </a:lnTo>
                  <a:lnTo>
                    <a:pt x="7" y="100"/>
                  </a:lnTo>
                  <a:lnTo>
                    <a:pt x="7" y="102"/>
                  </a:lnTo>
                  <a:lnTo>
                    <a:pt x="7" y="100"/>
                  </a:lnTo>
                  <a:lnTo>
                    <a:pt x="7" y="98"/>
                  </a:lnTo>
                  <a:lnTo>
                    <a:pt x="7" y="100"/>
                  </a:lnTo>
                  <a:lnTo>
                    <a:pt x="4" y="104"/>
                  </a:lnTo>
                  <a:lnTo>
                    <a:pt x="4" y="108"/>
                  </a:lnTo>
                  <a:lnTo>
                    <a:pt x="3" y="110"/>
                  </a:lnTo>
                  <a:lnTo>
                    <a:pt x="3" y="110"/>
                  </a:lnTo>
                  <a:lnTo>
                    <a:pt x="3" y="110"/>
                  </a:lnTo>
                  <a:lnTo>
                    <a:pt x="3" y="111"/>
                  </a:lnTo>
                  <a:lnTo>
                    <a:pt x="3" y="11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5" name="Freeform 1156">
              <a:extLst>
                <a:ext uri="{FF2B5EF4-FFF2-40B4-BE49-F238E27FC236}">
                  <a16:creationId xmlns:a16="http://schemas.microsoft.com/office/drawing/2014/main" id="{333249FF-50F4-4E5A-BA94-68153BA27361}"/>
                </a:ext>
              </a:extLst>
            </p:cNvPr>
            <p:cNvSpPr>
              <a:spLocks/>
            </p:cNvSpPr>
            <p:nvPr/>
          </p:nvSpPr>
          <p:spPr bwMode="auto">
            <a:xfrm>
              <a:off x="1441451" y="5280026"/>
              <a:ext cx="12700" cy="12700"/>
            </a:xfrm>
            <a:custGeom>
              <a:avLst/>
              <a:gdLst>
                <a:gd name="T0" fmla="*/ 6 w 8"/>
                <a:gd name="T1" fmla="*/ 0 h 8"/>
                <a:gd name="T2" fmla="*/ 8 w 8"/>
                <a:gd name="T3" fmla="*/ 2 h 8"/>
                <a:gd name="T4" fmla="*/ 8 w 8"/>
                <a:gd name="T5" fmla="*/ 6 h 8"/>
                <a:gd name="T6" fmla="*/ 8 w 8"/>
                <a:gd name="T7" fmla="*/ 6 h 8"/>
                <a:gd name="T8" fmla="*/ 6 w 8"/>
                <a:gd name="T9" fmla="*/ 8 h 8"/>
                <a:gd name="T10" fmla="*/ 4 w 8"/>
                <a:gd name="T11" fmla="*/ 8 h 8"/>
                <a:gd name="T12" fmla="*/ 3 w 8"/>
                <a:gd name="T13" fmla="*/ 8 h 8"/>
                <a:gd name="T14" fmla="*/ 0 w 8"/>
                <a:gd name="T15" fmla="*/ 6 h 8"/>
                <a:gd name="T16" fmla="*/ 0 w 8"/>
                <a:gd name="T17" fmla="*/ 4 h 8"/>
                <a:gd name="T18" fmla="*/ 3 w 8"/>
                <a:gd name="T19" fmla="*/ 2 h 8"/>
                <a:gd name="T20" fmla="*/ 6 w 8"/>
                <a:gd name="T21" fmla="*/ 0 h 8"/>
                <a:gd name="T22" fmla="*/ 6 w 8"/>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8">
                  <a:moveTo>
                    <a:pt x="6" y="0"/>
                  </a:moveTo>
                  <a:lnTo>
                    <a:pt x="8" y="2"/>
                  </a:lnTo>
                  <a:lnTo>
                    <a:pt x="8" y="6"/>
                  </a:lnTo>
                  <a:lnTo>
                    <a:pt x="8" y="6"/>
                  </a:lnTo>
                  <a:lnTo>
                    <a:pt x="6" y="8"/>
                  </a:lnTo>
                  <a:lnTo>
                    <a:pt x="4" y="8"/>
                  </a:lnTo>
                  <a:lnTo>
                    <a:pt x="3" y="8"/>
                  </a:lnTo>
                  <a:lnTo>
                    <a:pt x="0" y="6"/>
                  </a:lnTo>
                  <a:lnTo>
                    <a:pt x="0" y="4"/>
                  </a:lnTo>
                  <a:lnTo>
                    <a:pt x="3" y="2"/>
                  </a:lnTo>
                  <a:lnTo>
                    <a:pt x="6" y="0"/>
                  </a:lnTo>
                  <a:lnTo>
                    <a:pt x="6"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6" name="Freeform 1157">
              <a:extLst>
                <a:ext uri="{FF2B5EF4-FFF2-40B4-BE49-F238E27FC236}">
                  <a16:creationId xmlns:a16="http://schemas.microsoft.com/office/drawing/2014/main" id="{4E4E8931-AB31-4E4D-92C9-B962BAB2F9E6}"/>
                </a:ext>
              </a:extLst>
            </p:cNvPr>
            <p:cNvSpPr>
              <a:spLocks/>
            </p:cNvSpPr>
            <p:nvPr/>
          </p:nvSpPr>
          <p:spPr bwMode="auto">
            <a:xfrm>
              <a:off x="1200151" y="5397501"/>
              <a:ext cx="125413" cy="96838"/>
            </a:xfrm>
            <a:custGeom>
              <a:avLst/>
              <a:gdLst>
                <a:gd name="T0" fmla="*/ 39 w 79"/>
                <a:gd name="T1" fmla="*/ 1 h 61"/>
                <a:gd name="T2" fmla="*/ 45 w 79"/>
                <a:gd name="T3" fmla="*/ 7 h 61"/>
                <a:gd name="T4" fmla="*/ 55 w 79"/>
                <a:gd name="T5" fmla="*/ 15 h 61"/>
                <a:gd name="T6" fmla="*/ 58 w 79"/>
                <a:gd name="T7" fmla="*/ 21 h 61"/>
                <a:gd name="T8" fmla="*/ 65 w 79"/>
                <a:gd name="T9" fmla="*/ 25 h 61"/>
                <a:gd name="T10" fmla="*/ 63 w 79"/>
                <a:gd name="T11" fmla="*/ 28 h 61"/>
                <a:gd name="T12" fmla="*/ 67 w 79"/>
                <a:gd name="T13" fmla="*/ 29 h 61"/>
                <a:gd name="T14" fmla="*/ 73 w 79"/>
                <a:gd name="T15" fmla="*/ 31 h 61"/>
                <a:gd name="T16" fmla="*/ 73 w 79"/>
                <a:gd name="T17" fmla="*/ 35 h 61"/>
                <a:gd name="T18" fmla="*/ 79 w 79"/>
                <a:gd name="T19" fmla="*/ 35 h 61"/>
                <a:gd name="T20" fmla="*/ 77 w 79"/>
                <a:gd name="T21" fmla="*/ 45 h 61"/>
                <a:gd name="T22" fmla="*/ 77 w 79"/>
                <a:gd name="T23" fmla="*/ 47 h 61"/>
                <a:gd name="T24" fmla="*/ 74 w 79"/>
                <a:gd name="T25" fmla="*/ 50 h 61"/>
                <a:gd name="T26" fmla="*/ 73 w 79"/>
                <a:gd name="T27" fmla="*/ 51 h 61"/>
                <a:gd name="T28" fmla="*/ 63 w 79"/>
                <a:gd name="T29" fmla="*/ 50 h 61"/>
                <a:gd name="T30" fmla="*/ 61 w 79"/>
                <a:gd name="T31" fmla="*/ 51 h 61"/>
                <a:gd name="T32" fmla="*/ 57 w 79"/>
                <a:gd name="T33" fmla="*/ 50 h 61"/>
                <a:gd name="T34" fmla="*/ 54 w 79"/>
                <a:gd name="T35" fmla="*/ 50 h 61"/>
                <a:gd name="T36" fmla="*/ 51 w 79"/>
                <a:gd name="T37" fmla="*/ 50 h 61"/>
                <a:gd name="T38" fmla="*/ 45 w 79"/>
                <a:gd name="T39" fmla="*/ 50 h 61"/>
                <a:gd name="T40" fmla="*/ 43 w 79"/>
                <a:gd name="T41" fmla="*/ 51 h 61"/>
                <a:gd name="T42" fmla="*/ 41 w 79"/>
                <a:gd name="T43" fmla="*/ 53 h 61"/>
                <a:gd name="T44" fmla="*/ 39 w 79"/>
                <a:gd name="T45" fmla="*/ 53 h 61"/>
                <a:gd name="T46" fmla="*/ 38 w 79"/>
                <a:gd name="T47" fmla="*/ 51 h 61"/>
                <a:gd name="T48" fmla="*/ 35 w 79"/>
                <a:gd name="T49" fmla="*/ 51 h 61"/>
                <a:gd name="T50" fmla="*/ 35 w 79"/>
                <a:gd name="T51" fmla="*/ 53 h 61"/>
                <a:gd name="T52" fmla="*/ 33 w 79"/>
                <a:gd name="T53" fmla="*/ 54 h 61"/>
                <a:gd name="T54" fmla="*/ 32 w 79"/>
                <a:gd name="T55" fmla="*/ 54 h 61"/>
                <a:gd name="T56" fmla="*/ 29 w 79"/>
                <a:gd name="T57" fmla="*/ 61 h 61"/>
                <a:gd name="T58" fmla="*/ 26 w 79"/>
                <a:gd name="T59" fmla="*/ 61 h 61"/>
                <a:gd name="T60" fmla="*/ 26 w 79"/>
                <a:gd name="T61" fmla="*/ 59 h 61"/>
                <a:gd name="T62" fmla="*/ 21 w 79"/>
                <a:gd name="T63" fmla="*/ 59 h 61"/>
                <a:gd name="T64" fmla="*/ 19 w 79"/>
                <a:gd name="T65" fmla="*/ 57 h 61"/>
                <a:gd name="T66" fmla="*/ 17 w 79"/>
                <a:gd name="T67" fmla="*/ 59 h 61"/>
                <a:gd name="T68" fmla="*/ 16 w 79"/>
                <a:gd name="T69" fmla="*/ 57 h 61"/>
                <a:gd name="T70" fmla="*/ 16 w 79"/>
                <a:gd name="T71" fmla="*/ 54 h 61"/>
                <a:gd name="T72" fmla="*/ 16 w 79"/>
                <a:gd name="T73" fmla="*/ 51 h 61"/>
                <a:gd name="T74" fmla="*/ 13 w 79"/>
                <a:gd name="T75" fmla="*/ 47 h 61"/>
                <a:gd name="T76" fmla="*/ 10 w 79"/>
                <a:gd name="T77" fmla="*/ 50 h 61"/>
                <a:gd name="T78" fmla="*/ 7 w 79"/>
                <a:gd name="T79" fmla="*/ 47 h 61"/>
                <a:gd name="T80" fmla="*/ 5 w 79"/>
                <a:gd name="T81" fmla="*/ 47 h 61"/>
                <a:gd name="T82" fmla="*/ 4 w 79"/>
                <a:gd name="T83" fmla="*/ 43 h 61"/>
                <a:gd name="T84" fmla="*/ 4 w 79"/>
                <a:gd name="T85" fmla="*/ 41 h 61"/>
                <a:gd name="T86" fmla="*/ 1 w 79"/>
                <a:gd name="T87" fmla="*/ 39 h 61"/>
                <a:gd name="T88" fmla="*/ 0 w 79"/>
                <a:gd name="T89" fmla="*/ 37 h 61"/>
                <a:gd name="T90" fmla="*/ 1 w 79"/>
                <a:gd name="T91" fmla="*/ 35 h 61"/>
                <a:gd name="T92" fmla="*/ 0 w 79"/>
                <a:gd name="T93" fmla="*/ 34 h 61"/>
                <a:gd name="T94" fmla="*/ 1 w 79"/>
                <a:gd name="T95" fmla="*/ 34 h 61"/>
                <a:gd name="T96" fmla="*/ 4 w 79"/>
                <a:gd name="T97" fmla="*/ 31 h 61"/>
                <a:gd name="T98" fmla="*/ 4 w 79"/>
                <a:gd name="T99" fmla="*/ 31 h 61"/>
                <a:gd name="T100" fmla="*/ 5 w 79"/>
                <a:gd name="T101" fmla="*/ 35 h 61"/>
                <a:gd name="T102" fmla="*/ 7 w 79"/>
                <a:gd name="T103" fmla="*/ 34 h 61"/>
                <a:gd name="T104" fmla="*/ 11 w 79"/>
                <a:gd name="T105" fmla="*/ 35 h 61"/>
                <a:gd name="T106" fmla="*/ 13 w 79"/>
                <a:gd name="T107" fmla="*/ 35 h 61"/>
                <a:gd name="T108" fmla="*/ 23 w 79"/>
                <a:gd name="T109" fmla="*/ 39 h 61"/>
                <a:gd name="T110" fmla="*/ 32 w 79"/>
                <a:gd name="T111" fmla="*/ 41 h 61"/>
                <a:gd name="T112" fmla="*/ 32 w 79"/>
                <a:gd name="T113" fmla="*/ 37 h 61"/>
                <a:gd name="T114" fmla="*/ 32 w 79"/>
                <a:gd name="T115" fmla="*/ 37 h 61"/>
                <a:gd name="T116" fmla="*/ 32 w 79"/>
                <a:gd name="T117" fmla="*/ 25 h 61"/>
                <a:gd name="T118" fmla="*/ 32 w 79"/>
                <a:gd name="T119" fmla="*/ 12 h 61"/>
                <a:gd name="T120" fmla="*/ 32 w 79"/>
                <a:gd name="T121" fmla="*/ 0 h 61"/>
                <a:gd name="T122" fmla="*/ 39 w 79"/>
                <a:gd name="T123" fmla="*/ 1 h 61"/>
                <a:gd name="T124" fmla="*/ 39 w 79"/>
                <a:gd name="T125" fmla="*/ 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 h="61">
                  <a:moveTo>
                    <a:pt x="39" y="1"/>
                  </a:moveTo>
                  <a:lnTo>
                    <a:pt x="45" y="7"/>
                  </a:lnTo>
                  <a:lnTo>
                    <a:pt x="55" y="15"/>
                  </a:lnTo>
                  <a:lnTo>
                    <a:pt x="58" y="21"/>
                  </a:lnTo>
                  <a:lnTo>
                    <a:pt x="65" y="25"/>
                  </a:lnTo>
                  <a:lnTo>
                    <a:pt x="63" y="28"/>
                  </a:lnTo>
                  <a:lnTo>
                    <a:pt x="67" y="29"/>
                  </a:lnTo>
                  <a:lnTo>
                    <a:pt x="73" y="31"/>
                  </a:lnTo>
                  <a:lnTo>
                    <a:pt x="73" y="35"/>
                  </a:lnTo>
                  <a:lnTo>
                    <a:pt x="79" y="35"/>
                  </a:lnTo>
                  <a:lnTo>
                    <a:pt x="77" y="45"/>
                  </a:lnTo>
                  <a:lnTo>
                    <a:pt x="77" y="47"/>
                  </a:lnTo>
                  <a:lnTo>
                    <a:pt x="74" y="50"/>
                  </a:lnTo>
                  <a:lnTo>
                    <a:pt x="73" y="51"/>
                  </a:lnTo>
                  <a:lnTo>
                    <a:pt x="63" y="50"/>
                  </a:lnTo>
                  <a:lnTo>
                    <a:pt x="61" y="51"/>
                  </a:lnTo>
                  <a:lnTo>
                    <a:pt x="57" y="50"/>
                  </a:lnTo>
                  <a:lnTo>
                    <a:pt x="54" y="50"/>
                  </a:lnTo>
                  <a:lnTo>
                    <a:pt x="51" y="50"/>
                  </a:lnTo>
                  <a:lnTo>
                    <a:pt x="45" y="50"/>
                  </a:lnTo>
                  <a:lnTo>
                    <a:pt x="43" y="51"/>
                  </a:lnTo>
                  <a:lnTo>
                    <a:pt x="41" y="53"/>
                  </a:lnTo>
                  <a:lnTo>
                    <a:pt x="39" y="53"/>
                  </a:lnTo>
                  <a:lnTo>
                    <a:pt x="38" y="51"/>
                  </a:lnTo>
                  <a:lnTo>
                    <a:pt x="35" y="51"/>
                  </a:lnTo>
                  <a:lnTo>
                    <a:pt x="35" y="53"/>
                  </a:lnTo>
                  <a:lnTo>
                    <a:pt x="33" y="54"/>
                  </a:lnTo>
                  <a:lnTo>
                    <a:pt x="32" y="54"/>
                  </a:lnTo>
                  <a:lnTo>
                    <a:pt x="29" y="61"/>
                  </a:lnTo>
                  <a:lnTo>
                    <a:pt x="26" y="61"/>
                  </a:lnTo>
                  <a:lnTo>
                    <a:pt x="26" y="59"/>
                  </a:lnTo>
                  <a:lnTo>
                    <a:pt x="21" y="59"/>
                  </a:lnTo>
                  <a:lnTo>
                    <a:pt x="19" y="57"/>
                  </a:lnTo>
                  <a:lnTo>
                    <a:pt x="17" y="59"/>
                  </a:lnTo>
                  <a:lnTo>
                    <a:pt x="16" y="57"/>
                  </a:lnTo>
                  <a:lnTo>
                    <a:pt x="16" y="54"/>
                  </a:lnTo>
                  <a:lnTo>
                    <a:pt x="16" y="51"/>
                  </a:lnTo>
                  <a:lnTo>
                    <a:pt x="13" y="47"/>
                  </a:lnTo>
                  <a:lnTo>
                    <a:pt x="10" y="50"/>
                  </a:lnTo>
                  <a:lnTo>
                    <a:pt x="7" y="47"/>
                  </a:lnTo>
                  <a:lnTo>
                    <a:pt x="5" y="47"/>
                  </a:lnTo>
                  <a:lnTo>
                    <a:pt x="4" y="43"/>
                  </a:lnTo>
                  <a:lnTo>
                    <a:pt x="4" y="41"/>
                  </a:lnTo>
                  <a:lnTo>
                    <a:pt x="1" y="39"/>
                  </a:lnTo>
                  <a:lnTo>
                    <a:pt x="0" y="37"/>
                  </a:lnTo>
                  <a:lnTo>
                    <a:pt x="1" y="35"/>
                  </a:lnTo>
                  <a:lnTo>
                    <a:pt x="0" y="34"/>
                  </a:lnTo>
                  <a:lnTo>
                    <a:pt x="1" y="34"/>
                  </a:lnTo>
                  <a:lnTo>
                    <a:pt x="4" y="31"/>
                  </a:lnTo>
                  <a:lnTo>
                    <a:pt x="4" y="31"/>
                  </a:lnTo>
                  <a:lnTo>
                    <a:pt x="5" y="35"/>
                  </a:lnTo>
                  <a:lnTo>
                    <a:pt x="7" y="34"/>
                  </a:lnTo>
                  <a:lnTo>
                    <a:pt x="11" y="35"/>
                  </a:lnTo>
                  <a:lnTo>
                    <a:pt x="13" y="35"/>
                  </a:lnTo>
                  <a:lnTo>
                    <a:pt x="23" y="39"/>
                  </a:lnTo>
                  <a:lnTo>
                    <a:pt x="32" y="41"/>
                  </a:lnTo>
                  <a:lnTo>
                    <a:pt x="32" y="37"/>
                  </a:lnTo>
                  <a:lnTo>
                    <a:pt x="32" y="37"/>
                  </a:lnTo>
                  <a:lnTo>
                    <a:pt x="32" y="25"/>
                  </a:lnTo>
                  <a:lnTo>
                    <a:pt x="32" y="12"/>
                  </a:lnTo>
                  <a:lnTo>
                    <a:pt x="32" y="0"/>
                  </a:lnTo>
                  <a:lnTo>
                    <a:pt x="39" y="1"/>
                  </a:lnTo>
                  <a:lnTo>
                    <a:pt x="39" y="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7" name="Freeform 1158">
              <a:extLst>
                <a:ext uri="{FF2B5EF4-FFF2-40B4-BE49-F238E27FC236}">
                  <a16:creationId xmlns:a16="http://schemas.microsoft.com/office/drawing/2014/main" id="{D4C01106-8905-4B25-B0D0-53CE40FF82D6}"/>
                </a:ext>
              </a:extLst>
            </p:cNvPr>
            <p:cNvSpPr>
              <a:spLocks/>
            </p:cNvSpPr>
            <p:nvPr/>
          </p:nvSpPr>
          <p:spPr bwMode="auto">
            <a:xfrm>
              <a:off x="1401763" y="5332413"/>
              <a:ext cx="1588" cy="4763"/>
            </a:xfrm>
            <a:custGeom>
              <a:avLst/>
              <a:gdLst>
                <a:gd name="T0" fmla="*/ 1 w 1"/>
                <a:gd name="T1" fmla="*/ 3 h 3"/>
                <a:gd name="T2" fmla="*/ 1 w 1"/>
                <a:gd name="T3" fmla="*/ 3 h 3"/>
                <a:gd name="T4" fmla="*/ 0 w 1"/>
                <a:gd name="T5" fmla="*/ 3 h 3"/>
                <a:gd name="T6" fmla="*/ 0 w 1"/>
                <a:gd name="T7" fmla="*/ 0 h 3"/>
                <a:gd name="T8" fmla="*/ 1 w 1"/>
                <a:gd name="T9" fmla="*/ 0 h 3"/>
                <a:gd name="T10" fmla="*/ 1 w 1"/>
                <a:gd name="T11" fmla="*/ 3 h 3"/>
                <a:gd name="T12" fmla="*/ 1 w 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1" y="3"/>
                  </a:moveTo>
                  <a:lnTo>
                    <a:pt x="1" y="3"/>
                  </a:lnTo>
                  <a:lnTo>
                    <a:pt x="0" y="3"/>
                  </a:lnTo>
                  <a:lnTo>
                    <a:pt x="0" y="0"/>
                  </a:lnTo>
                  <a:lnTo>
                    <a:pt x="1" y="0"/>
                  </a:lnTo>
                  <a:lnTo>
                    <a:pt x="1" y="3"/>
                  </a:lnTo>
                  <a:lnTo>
                    <a:pt x="1"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8" name="Freeform 1159">
              <a:extLst>
                <a:ext uri="{FF2B5EF4-FFF2-40B4-BE49-F238E27FC236}">
                  <a16:creationId xmlns:a16="http://schemas.microsoft.com/office/drawing/2014/main" id="{3C94BE66-2FDA-420E-B33B-87560D6D2961}"/>
                </a:ext>
              </a:extLst>
            </p:cNvPr>
            <p:cNvSpPr>
              <a:spLocks/>
            </p:cNvSpPr>
            <p:nvPr/>
          </p:nvSpPr>
          <p:spPr bwMode="auto">
            <a:xfrm>
              <a:off x="1806576" y="5119688"/>
              <a:ext cx="41275" cy="85725"/>
            </a:xfrm>
            <a:custGeom>
              <a:avLst/>
              <a:gdLst>
                <a:gd name="T0" fmla="*/ 14 w 26"/>
                <a:gd name="T1" fmla="*/ 11 h 54"/>
                <a:gd name="T2" fmla="*/ 16 w 26"/>
                <a:gd name="T3" fmla="*/ 16 h 54"/>
                <a:gd name="T4" fmla="*/ 16 w 26"/>
                <a:gd name="T5" fmla="*/ 26 h 54"/>
                <a:gd name="T6" fmla="*/ 16 w 26"/>
                <a:gd name="T7" fmla="*/ 29 h 54"/>
                <a:gd name="T8" fmla="*/ 17 w 26"/>
                <a:gd name="T9" fmla="*/ 33 h 54"/>
                <a:gd name="T10" fmla="*/ 20 w 26"/>
                <a:gd name="T11" fmla="*/ 33 h 54"/>
                <a:gd name="T12" fmla="*/ 22 w 26"/>
                <a:gd name="T13" fmla="*/ 39 h 54"/>
                <a:gd name="T14" fmla="*/ 24 w 26"/>
                <a:gd name="T15" fmla="*/ 42 h 54"/>
                <a:gd name="T16" fmla="*/ 24 w 26"/>
                <a:gd name="T17" fmla="*/ 45 h 54"/>
                <a:gd name="T18" fmla="*/ 26 w 26"/>
                <a:gd name="T19" fmla="*/ 51 h 54"/>
                <a:gd name="T20" fmla="*/ 26 w 26"/>
                <a:gd name="T21" fmla="*/ 54 h 54"/>
                <a:gd name="T22" fmla="*/ 24 w 26"/>
                <a:gd name="T23" fmla="*/ 49 h 54"/>
                <a:gd name="T24" fmla="*/ 24 w 26"/>
                <a:gd name="T25" fmla="*/ 45 h 54"/>
                <a:gd name="T26" fmla="*/ 22 w 26"/>
                <a:gd name="T27" fmla="*/ 42 h 54"/>
                <a:gd name="T28" fmla="*/ 17 w 26"/>
                <a:gd name="T29" fmla="*/ 38 h 54"/>
                <a:gd name="T30" fmla="*/ 17 w 26"/>
                <a:gd name="T31" fmla="*/ 45 h 54"/>
                <a:gd name="T32" fmla="*/ 17 w 26"/>
                <a:gd name="T33" fmla="*/ 49 h 54"/>
                <a:gd name="T34" fmla="*/ 16 w 26"/>
                <a:gd name="T35" fmla="*/ 45 h 54"/>
                <a:gd name="T36" fmla="*/ 11 w 26"/>
                <a:gd name="T37" fmla="*/ 42 h 54"/>
                <a:gd name="T38" fmla="*/ 11 w 26"/>
                <a:gd name="T39" fmla="*/ 42 h 54"/>
                <a:gd name="T40" fmla="*/ 10 w 26"/>
                <a:gd name="T41" fmla="*/ 42 h 54"/>
                <a:gd name="T42" fmla="*/ 8 w 26"/>
                <a:gd name="T43" fmla="*/ 38 h 54"/>
                <a:gd name="T44" fmla="*/ 8 w 26"/>
                <a:gd name="T45" fmla="*/ 33 h 54"/>
                <a:gd name="T46" fmla="*/ 6 w 26"/>
                <a:gd name="T47" fmla="*/ 29 h 54"/>
                <a:gd name="T48" fmla="*/ 6 w 26"/>
                <a:gd name="T49" fmla="*/ 26 h 54"/>
                <a:gd name="T50" fmla="*/ 4 w 26"/>
                <a:gd name="T51" fmla="*/ 20 h 54"/>
                <a:gd name="T52" fmla="*/ 2 w 26"/>
                <a:gd name="T53" fmla="*/ 14 h 54"/>
                <a:gd name="T54" fmla="*/ 0 w 26"/>
                <a:gd name="T55" fmla="*/ 7 h 54"/>
                <a:gd name="T56" fmla="*/ 0 w 26"/>
                <a:gd name="T57" fmla="*/ 4 h 54"/>
                <a:gd name="T58" fmla="*/ 0 w 26"/>
                <a:gd name="T59" fmla="*/ 0 h 54"/>
                <a:gd name="T60" fmla="*/ 2 w 26"/>
                <a:gd name="T61" fmla="*/ 0 h 54"/>
                <a:gd name="T62" fmla="*/ 4 w 26"/>
                <a:gd name="T63" fmla="*/ 1 h 54"/>
                <a:gd name="T64" fmla="*/ 6 w 26"/>
                <a:gd name="T65" fmla="*/ 6 h 54"/>
                <a:gd name="T66" fmla="*/ 8 w 26"/>
                <a:gd name="T67" fmla="*/ 11 h 54"/>
                <a:gd name="T68" fmla="*/ 8 w 26"/>
                <a:gd name="T69" fmla="*/ 10 h 54"/>
                <a:gd name="T70" fmla="*/ 10 w 26"/>
                <a:gd name="T71" fmla="*/ 11 h 54"/>
                <a:gd name="T72" fmla="*/ 11 w 26"/>
                <a:gd name="T73" fmla="*/ 14 h 54"/>
                <a:gd name="T74" fmla="*/ 11 w 26"/>
                <a:gd name="T75" fmla="*/ 11 h 54"/>
                <a:gd name="T76" fmla="*/ 14 w 26"/>
                <a:gd name="T77" fmla="*/ 1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 h="54">
                  <a:moveTo>
                    <a:pt x="14" y="10"/>
                  </a:moveTo>
                  <a:lnTo>
                    <a:pt x="14" y="11"/>
                  </a:lnTo>
                  <a:lnTo>
                    <a:pt x="14" y="14"/>
                  </a:lnTo>
                  <a:lnTo>
                    <a:pt x="16" y="16"/>
                  </a:lnTo>
                  <a:lnTo>
                    <a:pt x="16" y="22"/>
                  </a:lnTo>
                  <a:lnTo>
                    <a:pt x="16" y="26"/>
                  </a:lnTo>
                  <a:lnTo>
                    <a:pt x="16" y="27"/>
                  </a:lnTo>
                  <a:lnTo>
                    <a:pt x="16" y="29"/>
                  </a:lnTo>
                  <a:lnTo>
                    <a:pt x="16" y="32"/>
                  </a:lnTo>
                  <a:lnTo>
                    <a:pt x="17" y="33"/>
                  </a:lnTo>
                  <a:lnTo>
                    <a:pt x="20" y="33"/>
                  </a:lnTo>
                  <a:lnTo>
                    <a:pt x="20" y="33"/>
                  </a:lnTo>
                  <a:lnTo>
                    <a:pt x="22" y="38"/>
                  </a:lnTo>
                  <a:lnTo>
                    <a:pt x="22" y="39"/>
                  </a:lnTo>
                  <a:lnTo>
                    <a:pt x="22" y="42"/>
                  </a:lnTo>
                  <a:lnTo>
                    <a:pt x="24" y="42"/>
                  </a:lnTo>
                  <a:lnTo>
                    <a:pt x="24" y="43"/>
                  </a:lnTo>
                  <a:lnTo>
                    <a:pt x="24" y="45"/>
                  </a:lnTo>
                  <a:lnTo>
                    <a:pt x="26" y="49"/>
                  </a:lnTo>
                  <a:lnTo>
                    <a:pt x="26" y="51"/>
                  </a:lnTo>
                  <a:lnTo>
                    <a:pt x="26" y="54"/>
                  </a:lnTo>
                  <a:lnTo>
                    <a:pt x="26" y="54"/>
                  </a:lnTo>
                  <a:lnTo>
                    <a:pt x="26" y="51"/>
                  </a:lnTo>
                  <a:lnTo>
                    <a:pt x="24" y="49"/>
                  </a:lnTo>
                  <a:lnTo>
                    <a:pt x="24" y="48"/>
                  </a:lnTo>
                  <a:lnTo>
                    <a:pt x="24" y="45"/>
                  </a:lnTo>
                  <a:lnTo>
                    <a:pt x="22" y="43"/>
                  </a:lnTo>
                  <a:lnTo>
                    <a:pt x="22" y="42"/>
                  </a:lnTo>
                  <a:lnTo>
                    <a:pt x="20" y="42"/>
                  </a:lnTo>
                  <a:lnTo>
                    <a:pt x="17" y="38"/>
                  </a:lnTo>
                  <a:lnTo>
                    <a:pt x="17" y="39"/>
                  </a:lnTo>
                  <a:lnTo>
                    <a:pt x="17" y="45"/>
                  </a:lnTo>
                  <a:lnTo>
                    <a:pt x="20" y="48"/>
                  </a:lnTo>
                  <a:lnTo>
                    <a:pt x="17" y="49"/>
                  </a:lnTo>
                  <a:lnTo>
                    <a:pt x="17" y="51"/>
                  </a:lnTo>
                  <a:lnTo>
                    <a:pt x="16" y="45"/>
                  </a:lnTo>
                  <a:lnTo>
                    <a:pt x="14" y="42"/>
                  </a:lnTo>
                  <a:lnTo>
                    <a:pt x="11" y="42"/>
                  </a:lnTo>
                  <a:lnTo>
                    <a:pt x="11" y="42"/>
                  </a:lnTo>
                  <a:lnTo>
                    <a:pt x="11" y="42"/>
                  </a:lnTo>
                  <a:lnTo>
                    <a:pt x="10" y="43"/>
                  </a:lnTo>
                  <a:lnTo>
                    <a:pt x="10" y="42"/>
                  </a:lnTo>
                  <a:lnTo>
                    <a:pt x="10" y="39"/>
                  </a:lnTo>
                  <a:lnTo>
                    <a:pt x="8" y="38"/>
                  </a:lnTo>
                  <a:lnTo>
                    <a:pt x="8" y="35"/>
                  </a:lnTo>
                  <a:lnTo>
                    <a:pt x="8" y="33"/>
                  </a:lnTo>
                  <a:lnTo>
                    <a:pt x="8" y="32"/>
                  </a:lnTo>
                  <a:lnTo>
                    <a:pt x="6" y="29"/>
                  </a:lnTo>
                  <a:lnTo>
                    <a:pt x="6" y="27"/>
                  </a:lnTo>
                  <a:lnTo>
                    <a:pt x="6" y="26"/>
                  </a:lnTo>
                  <a:lnTo>
                    <a:pt x="4" y="20"/>
                  </a:lnTo>
                  <a:lnTo>
                    <a:pt x="4" y="20"/>
                  </a:lnTo>
                  <a:lnTo>
                    <a:pt x="2" y="16"/>
                  </a:lnTo>
                  <a:lnTo>
                    <a:pt x="2" y="14"/>
                  </a:lnTo>
                  <a:lnTo>
                    <a:pt x="2" y="11"/>
                  </a:lnTo>
                  <a:lnTo>
                    <a:pt x="0" y="7"/>
                  </a:lnTo>
                  <a:lnTo>
                    <a:pt x="0" y="6"/>
                  </a:lnTo>
                  <a:lnTo>
                    <a:pt x="0" y="4"/>
                  </a:lnTo>
                  <a:lnTo>
                    <a:pt x="0" y="1"/>
                  </a:lnTo>
                  <a:lnTo>
                    <a:pt x="0" y="0"/>
                  </a:lnTo>
                  <a:lnTo>
                    <a:pt x="0" y="0"/>
                  </a:lnTo>
                  <a:lnTo>
                    <a:pt x="2" y="0"/>
                  </a:lnTo>
                  <a:lnTo>
                    <a:pt x="2" y="0"/>
                  </a:lnTo>
                  <a:lnTo>
                    <a:pt x="4" y="1"/>
                  </a:lnTo>
                  <a:lnTo>
                    <a:pt x="4" y="4"/>
                  </a:lnTo>
                  <a:lnTo>
                    <a:pt x="6" y="6"/>
                  </a:lnTo>
                  <a:lnTo>
                    <a:pt x="6" y="10"/>
                  </a:lnTo>
                  <a:lnTo>
                    <a:pt x="8" y="11"/>
                  </a:lnTo>
                  <a:lnTo>
                    <a:pt x="8" y="11"/>
                  </a:lnTo>
                  <a:lnTo>
                    <a:pt x="8" y="10"/>
                  </a:lnTo>
                  <a:lnTo>
                    <a:pt x="8" y="10"/>
                  </a:lnTo>
                  <a:lnTo>
                    <a:pt x="10" y="11"/>
                  </a:lnTo>
                  <a:lnTo>
                    <a:pt x="10" y="10"/>
                  </a:lnTo>
                  <a:lnTo>
                    <a:pt x="11" y="14"/>
                  </a:lnTo>
                  <a:lnTo>
                    <a:pt x="11" y="11"/>
                  </a:lnTo>
                  <a:lnTo>
                    <a:pt x="11" y="11"/>
                  </a:lnTo>
                  <a:lnTo>
                    <a:pt x="14" y="11"/>
                  </a:lnTo>
                  <a:lnTo>
                    <a:pt x="14" y="10"/>
                  </a:lnTo>
                  <a:lnTo>
                    <a:pt x="14" y="1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9" name="Freeform 1160">
              <a:extLst>
                <a:ext uri="{FF2B5EF4-FFF2-40B4-BE49-F238E27FC236}">
                  <a16:creationId xmlns:a16="http://schemas.microsoft.com/office/drawing/2014/main" id="{AE75BE1C-C612-4420-90C5-72E15804A8E2}"/>
                </a:ext>
              </a:extLst>
            </p:cNvPr>
            <p:cNvSpPr>
              <a:spLocks/>
            </p:cNvSpPr>
            <p:nvPr/>
          </p:nvSpPr>
          <p:spPr bwMode="auto">
            <a:xfrm>
              <a:off x="1428751" y="5272088"/>
              <a:ext cx="9525" cy="14288"/>
            </a:xfrm>
            <a:custGeom>
              <a:avLst/>
              <a:gdLst>
                <a:gd name="T0" fmla="*/ 6 w 6"/>
                <a:gd name="T1" fmla="*/ 5 h 9"/>
                <a:gd name="T2" fmla="*/ 5 w 6"/>
                <a:gd name="T3" fmla="*/ 5 h 9"/>
                <a:gd name="T4" fmla="*/ 2 w 6"/>
                <a:gd name="T5" fmla="*/ 7 h 9"/>
                <a:gd name="T6" fmla="*/ 2 w 6"/>
                <a:gd name="T7" fmla="*/ 9 h 9"/>
                <a:gd name="T8" fmla="*/ 0 w 6"/>
                <a:gd name="T9" fmla="*/ 7 h 9"/>
                <a:gd name="T10" fmla="*/ 0 w 6"/>
                <a:gd name="T11" fmla="*/ 5 h 9"/>
                <a:gd name="T12" fmla="*/ 0 w 6"/>
                <a:gd name="T13" fmla="*/ 3 h 9"/>
                <a:gd name="T14" fmla="*/ 2 w 6"/>
                <a:gd name="T15" fmla="*/ 0 h 9"/>
                <a:gd name="T16" fmla="*/ 6 w 6"/>
                <a:gd name="T17" fmla="*/ 3 h 9"/>
                <a:gd name="T18" fmla="*/ 6 w 6"/>
                <a:gd name="T19" fmla="*/ 5 h 9"/>
                <a:gd name="T20" fmla="*/ 6 w 6"/>
                <a:gd name="T2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9">
                  <a:moveTo>
                    <a:pt x="6" y="5"/>
                  </a:moveTo>
                  <a:lnTo>
                    <a:pt x="5" y="5"/>
                  </a:lnTo>
                  <a:lnTo>
                    <a:pt x="2" y="7"/>
                  </a:lnTo>
                  <a:lnTo>
                    <a:pt x="2" y="9"/>
                  </a:lnTo>
                  <a:lnTo>
                    <a:pt x="0" y="7"/>
                  </a:lnTo>
                  <a:lnTo>
                    <a:pt x="0" y="5"/>
                  </a:lnTo>
                  <a:lnTo>
                    <a:pt x="0" y="3"/>
                  </a:lnTo>
                  <a:lnTo>
                    <a:pt x="2" y="0"/>
                  </a:lnTo>
                  <a:lnTo>
                    <a:pt x="6" y="3"/>
                  </a:lnTo>
                  <a:lnTo>
                    <a:pt x="6" y="5"/>
                  </a:lnTo>
                  <a:lnTo>
                    <a:pt x="6" y="5"/>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0" name="Freeform 1161">
              <a:extLst>
                <a:ext uri="{FF2B5EF4-FFF2-40B4-BE49-F238E27FC236}">
                  <a16:creationId xmlns:a16="http://schemas.microsoft.com/office/drawing/2014/main" id="{0E8AA2E0-487D-49E0-BAFD-8043450750F8}"/>
                </a:ext>
              </a:extLst>
            </p:cNvPr>
            <p:cNvSpPr>
              <a:spLocks/>
            </p:cNvSpPr>
            <p:nvPr/>
          </p:nvSpPr>
          <p:spPr bwMode="auto">
            <a:xfrm>
              <a:off x="1689101" y="4943476"/>
              <a:ext cx="60325" cy="125413"/>
            </a:xfrm>
            <a:custGeom>
              <a:avLst/>
              <a:gdLst>
                <a:gd name="T0" fmla="*/ 11 w 38"/>
                <a:gd name="T1" fmla="*/ 7 h 79"/>
                <a:gd name="T2" fmla="*/ 11 w 38"/>
                <a:gd name="T3" fmla="*/ 5 h 79"/>
                <a:gd name="T4" fmla="*/ 11 w 38"/>
                <a:gd name="T5" fmla="*/ 4 h 79"/>
                <a:gd name="T6" fmla="*/ 12 w 38"/>
                <a:gd name="T7" fmla="*/ 0 h 79"/>
                <a:gd name="T8" fmla="*/ 15 w 38"/>
                <a:gd name="T9" fmla="*/ 4 h 79"/>
                <a:gd name="T10" fmla="*/ 16 w 38"/>
                <a:gd name="T11" fmla="*/ 10 h 79"/>
                <a:gd name="T12" fmla="*/ 21 w 38"/>
                <a:gd name="T13" fmla="*/ 14 h 79"/>
                <a:gd name="T14" fmla="*/ 24 w 38"/>
                <a:gd name="T15" fmla="*/ 20 h 79"/>
                <a:gd name="T16" fmla="*/ 27 w 38"/>
                <a:gd name="T17" fmla="*/ 26 h 79"/>
                <a:gd name="T18" fmla="*/ 31 w 38"/>
                <a:gd name="T19" fmla="*/ 29 h 79"/>
                <a:gd name="T20" fmla="*/ 34 w 38"/>
                <a:gd name="T21" fmla="*/ 36 h 79"/>
                <a:gd name="T22" fmla="*/ 37 w 38"/>
                <a:gd name="T23" fmla="*/ 43 h 79"/>
                <a:gd name="T24" fmla="*/ 38 w 38"/>
                <a:gd name="T25" fmla="*/ 51 h 79"/>
                <a:gd name="T26" fmla="*/ 37 w 38"/>
                <a:gd name="T27" fmla="*/ 55 h 79"/>
                <a:gd name="T28" fmla="*/ 37 w 38"/>
                <a:gd name="T29" fmla="*/ 57 h 79"/>
                <a:gd name="T30" fmla="*/ 34 w 38"/>
                <a:gd name="T31" fmla="*/ 64 h 79"/>
                <a:gd name="T32" fmla="*/ 34 w 38"/>
                <a:gd name="T33" fmla="*/ 68 h 79"/>
                <a:gd name="T34" fmla="*/ 33 w 38"/>
                <a:gd name="T35" fmla="*/ 71 h 79"/>
                <a:gd name="T36" fmla="*/ 27 w 38"/>
                <a:gd name="T37" fmla="*/ 71 h 79"/>
                <a:gd name="T38" fmla="*/ 22 w 38"/>
                <a:gd name="T39" fmla="*/ 77 h 79"/>
                <a:gd name="T40" fmla="*/ 21 w 38"/>
                <a:gd name="T41" fmla="*/ 79 h 79"/>
                <a:gd name="T42" fmla="*/ 16 w 38"/>
                <a:gd name="T43" fmla="*/ 73 h 79"/>
                <a:gd name="T44" fmla="*/ 11 w 38"/>
                <a:gd name="T45" fmla="*/ 75 h 79"/>
                <a:gd name="T46" fmla="*/ 5 w 38"/>
                <a:gd name="T47" fmla="*/ 75 h 79"/>
                <a:gd name="T48" fmla="*/ 5 w 38"/>
                <a:gd name="T49" fmla="*/ 71 h 79"/>
                <a:gd name="T50" fmla="*/ 3 w 38"/>
                <a:gd name="T51" fmla="*/ 61 h 79"/>
                <a:gd name="T52" fmla="*/ 5 w 38"/>
                <a:gd name="T53" fmla="*/ 59 h 79"/>
                <a:gd name="T54" fmla="*/ 6 w 38"/>
                <a:gd name="T55" fmla="*/ 55 h 79"/>
                <a:gd name="T56" fmla="*/ 6 w 38"/>
                <a:gd name="T57" fmla="*/ 53 h 79"/>
                <a:gd name="T58" fmla="*/ 9 w 38"/>
                <a:gd name="T59" fmla="*/ 48 h 79"/>
                <a:gd name="T60" fmla="*/ 5 w 38"/>
                <a:gd name="T61" fmla="*/ 45 h 79"/>
                <a:gd name="T62" fmla="*/ 0 w 38"/>
                <a:gd name="T63" fmla="*/ 42 h 79"/>
                <a:gd name="T64" fmla="*/ 3 w 38"/>
                <a:gd name="T65" fmla="*/ 37 h 79"/>
                <a:gd name="T66" fmla="*/ 6 w 38"/>
                <a:gd name="T67" fmla="*/ 36 h 79"/>
                <a:gd name="T68" fmla="*/ 6 w 38"/>
                <a:gd name="T69" fmla="*/ 29 h 79"/>
                <a:gd name="T70" fmla="*/ 11 w 38"/>
                <a:gd name="T71" fmla="*/ 23 h 79"/>
                <a:gd name="T72" fmla="*/ 11 w 38"/>
                <a:gd name="T73" fmla="*/ 17 h 79"/>
                <a:gd name="T74" fmla="*/ 6 w 38"/>
                <a:gd name="T75" fmla="*/ 11 h 79"/>
                <a:gd name="T76" fmla="*/ 5 w 38"/>
                <a:gd name="T77" fmla="*/ 7 h 79"/>
                <a:gd name="T78" fmla="*/ 5 w 38"/>
                <a:gd name="T79" fmla="*/ 4 h 79"/>
                <a:gd name="T80" fmla="*/ 5 w 38"/>
                <a:gd name="T81" fmla="*/ 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 h="79">
                  <a:moveTo>
                    <a:pt x="5" y="4"/>
                  </a:moveTo>
                  <a:lnTo>
                    <a:pt x="11" y="7"/>
                  </a:lnTo>
                  <a:lnTo>
                    <a:pt x="12" y="10"/>
                  </a:lnTo>
                  <a:lnTo>
                    <a:pt x="11" y="5"/>
                  </a:lnTo>
                  <a:lnTo>
                    <a:pt x="12" y="5"/>
                  </a:lnTo>
                  <a:lnTo>
                    <a:pt x="11" y="4"/>
                  </a:lnTo>
                  <a:lnTo>
                    <a:pt x="11" y="1"/>
                  </a:lnTo>
                  <a:lnTo>
                    <a:pt x="12" y="0"/>
                  </a:lnTo>
                  <a:lnTo>
                    <a:pt x="15" y="1"/>
                  </a:lnTo>
                  <a:lnTo>
                    <a:pt x="15" y="4"/>
                  </a:lnTo>
                  <a:lnTo>
                    <a:pt x="16" y="7"/>
                  </a:lnTo>
                  <a:lnTo>
                    <a:pt x="16" y="10"/>
                  </a:lnTo>
                  <a:lnTo>
                    <a:pt x="21" y="11"/>
                  </a:lnTo>
                  <a:lnTo>
                    <a:pt x="21" y="14"/>
                  </a:lnTo>
                  <a:lnTo>
                    <a:pt x="22" y="16"/>
                  </a:lnTo>
                  <a:lnTo>
                    <a:pt x="24" y="20"/>
                  </a:lnTo>
                  <a:lnTo>
                    <a:pt x="24" y="23"/>
                  </a:lnTo>
                  <a:lnTo>
                    <a:pt x="27" y="26"/>
                  </a:lnTo>
                  <a:lnTo>
                    <a:pt x="28" y="26"/>
                  </a:lnTo>
                  <a:lnTo>
                    <a:pt x="31" y="29"/>
                  </a:lnTo>
                  <a:lnTo>
                    <a:pt x="33" y="33"/>
                  </a:lnTo>
                  <a:lnTo>
                    <a:pt x="34" y="36"/>
                  </a:lnTo>
                  <a:lnTo>
                    <a:pt x="34" y="39"/>
                  </a:lnTo>
                  <a:lnTo>
                    <a:pt x="37" y="43"/>
                  </a:lnTo>
                  <a:lnTo>
                    <a:pt x="38" y="51"/>
                  </a:lnTo>
                  <a:lnTo>
                    <a:pt x="38" y="51"/>
                  </a:lnTo>
                  <a:lnTo>
                    <a:pt x="38" y="53"/>
                  </a:lnTo>
                  <a:lnTo>
                    <a:pt x="37" y="55"/>
                  </a:lnTo>
                  <a:lnTo>
                    <a:pt x="37" y="57"/>
                  </a:lnTo>
                  <a:lnTo>
                    <a:pt x="37" y="57"/>
                  </a:lnTo>
                  <a:lnTo>
                    <a:pt x="34" y="59"/>
                  </a:lnTo>
                  <a:lnTo>
                    <a:pt x="34" y="64"/>
                  </a:lnTo>
                  <a:lnTo>
                    <a:pt x="34" y="67"/>
                  </a:lnTo>
                  <a:lnTo>
                    <a:pt x="34" y="68"/>
                  </a:lnTo>
                  <a:lnTo>
                    <a:pt x="33" y="71"/>
                  </a:lnTo>
                  <a:lnTo>
                    <a:pt x="33" y="71"/>
                  </a:lnTo>
                  <a:lnTo>
                    <a:pt x="28" y="68"/>
                  </a:lnTo>
                  <a:lnTo>
                    <a:pt x="27" y="71"/>
                  </a:lnTo>
                  <a:lnTo>
                    <a:pt x="24" y="73"/>
                  </a:lnTo>
                  <a:lnTo>
                    <a:pt x="22" y="77"/>
                  </a:lnTo>
                  <a:lnTo>
                    <a:pt x="22" y="79"/>
                  </a:lnTo>
                  <a:lnTo>
                    <a:pt x="21" y="79"/>
                  </a:lnTo>
                  <a:lnTo>
                    <a:pt x="18" y="77"/>
                  </a:lnTo>
                  <a:lnTo>
                    <a:pt x="16" y="73"/>
                  </a:lnTo>
                  <a:lnTo>
                    <a:pt x="11" y="73"/>
                  </a:lnTo>
                  <a:lnTo>
                    <a:pt x="11" y="75"/>
                  </a:lnTo>
                  <a:lnTo>
                    <a:pt x="6" y="77"/>
                  </a:lnTo>
                  <a:lnTo>
                    <a:pt x="5" y="75"/>
                  </a:lnTo>
                  <a:lnTo>
                    <a:pt x="5" y="73"/>
                  </a:lnTo>
                  <a:lnTo>
                    <a:pt x="5" y="71"/>
                  </a:lnTo>
                  <a:lnTo>
                    <a:pt x="5" y="68"/>
                  </a:lnTo>
                  <a:lnTo>
                    <a:pt x="3" y="61"/>
                  </a:lnTo>
                  <a:lnTo>
                    <a:pt x="3" y="59"/>
                  </a:lnTo>
                  <a:lnTo>
                    <a:pt x="5" y="59"/>
                  </a:lnTo>
                  <a:lnTo>
                    <a:pt x="5" y="55"/>
                  </a:lnTo>
                  <a:lnTo>
                    <a:pt x="6" y="55"/>
                  </a:lnTo>
                  <a:lnTo>
                    <a:pt x="9" y="53"/>
                  </a:lnTo>
                  <a:lnTo>
                    <a:pt x="6" y="53"/>
                  </a:lnTo>
                  <a:lnTo>
                    <a:pt x="9" y="49"/>
                  </a:lnTo>
                  <a:lnTo>
                    <a:pt x="9" y="48"/>
                  </a:lnTo>
                  <a:lnTo>
                    <a:pt x="6" y="45"/>
                  </a:lnTo>
                  <a:lnTo>
                    <a:pt x="5" y="45"/>
                  </a:lnTo>
                  <a:lnTo>
                    <a:pt x="3" y="43"/>
                  </a:lnTo>
                  <a:lnTo>
                    <a:pt x="0" y="42"/>
                  </a:lnTo>
                  <a:lnTo>
                    <a:pt x="3" y="39"/>
                  </a:lnTo>
                  <a:lnTo>
                    <a:pt x="3" y="37"/>
                  </a:lnTo>
                  <a:lnTo>
                    <a:pt x="5" y="36"/>
                  </a:lnTo>
                  <a:lnTo>
                    <a:pt x="6" y="36"/>
                  </a:lnTo>
                  <a:lnTo>
                    <a:pt x="9" y="33"/>
                  </a:lnTo>
                  <a:lnTo>
                    <a:pt x="6" y="29"/>
                  </a:lnTo>
                  <a:lnTo>
                    <a:pt x="6" y="26"/>
                  </a:lnTo>
                  <a:lnTo>
                    <a:pt x="11" y="23"/>
                  </a:lnTo>
                  <a:lnTo>
                    <a:pt x="11" y="17"/>
                  </a:lnTo>
                  <a:lnTo>
                    <a:pt x="11" y="17"/>
                  </a:lnTo>
                  <a:lnTo>
                    <a:pt x="9" y="11"/>
                  </a:lnTo>
                  <a:lnTo>
                    <a:pt x="6" y="11"/>
                  </a:lnTo>
                  <a:lnTo>
                    <a:pt x="5" y="7"/>
                  </a:lnTo>
                  <a:lnTo>
                    <a:pt x="5" y="7"/>
                  </a:lnTo>
                  <a:lnTo>
                    <a:pt x="5" y="5"/>
                  </a:lnTo>
                  <a:lnTo>
                    <a:pt x="5" y="4"/>
                  </a:lnTo>
                  <a:lnTo>
                    <a:pt x="5" y="4"/>
                  </a:lnTo>
                  <a:lnTo>
                    <a:pt x="5" y="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1" name="Freeform 1162">
              <a:extLst>
                <a:ext uri="{FF2B5EF4-FFF2-40B4-BE49-F238E27FC236}">
                  <a16:creationId xmlns:a16="http://schemas.microsoft.com/office/drawing/2014/main" id="{3EC9C023-EDC5-4D2A-B755-A255D8D5860C}"/>
                </a:ext>
              </a:extLst>
            </p:cNvPr>
            <p:cNvSpPr>
              <a:spLocks/>
            </p:cNvSpPr>
            <p:nvPr/>
          </p:nvSpPr>
          <p:spPr bwMode="auto">
            <a:xfrm>
              <a:off x="1522413" y="5583238"/>
              <a:ext cx="76200" cy="58738"/>
            </a:xfrm>
            <a:custGeom>
              <a:avLst/>
              <a:gdLst>
                <a:gd name="T0" fmla="*/ 0 w 48"/>
                <a:gd name="T1" fmla="*/ 37 h 37"/>
                <a:gd name="T2" fmla="*/ 3 w 48"/>
                <a:gd name="T3" fmla="*/ 35 h 37"/>
                <a:gd name="T4" fmla="*/ 0 w 48"/>
                <a:gd name="T5" fmla="*/ 35 h 37"/>
                <a:gd name="T6" fmla="*/ 6 w 48"/>
                <a:gd name="T7" fmla="*/ 31 h 37"/>
                <a:gd name="T8" fmla="*/ 9 w 48"/>
                <a:gd name="T9" fmla="*/ 29 h 37"/>
                <a:gd name="T10" fmla="*/ 9 w 48"/>
                <a:gd name="T11" fmla="*/ 29 h 37"/>
                <a:gd name="T12" fmla="*/ 10 w 48"/>
                <a:gd name="T13" fmla="*/ 25 h 37"/>
                <a:gd name="T14" fmla="*/ 9 w 48"/>
                <a:gd name="T15" fmla="*/ 23 h 37"/>
                <a:gd name="T16" fmla="*/ 0 w 48"/>
                <a:gd name="T17" fmla="*/ 25 h 37"/>
                <a:gd name="T18" fmla="*/ 0 w 48"/>
                <a:gd name="T19" fmla="*/ 23 h 37"/>
                <a:gd name="T20" fmla="*/ 16 w 48"/>
                <a:gd name="T21" fmla="*/ 19 h 37"/>
                <a:gd name="T22" fmla="*/ 20 w 48"/>
                <a:gd name="T23" fmla="*/ 18 h 37"/>
                <a:gd name="T24" fmla="*/ 19 w 48"/>
                <a:gd name="T25" fmla="*/ 22 h 37"/>
                <a:gd name="T26" fmla="*/ 22 w 48"/>
                <a:gd name="T27" fmla="*/ 22 h 37"/>
                <a:gd name="T28" fmla="*/ 25 w 48"/>
                <a:gd name="T29" fmla="*/ 19 h 37"/>
                <a:gd name="T30" fmla="*/ 22 w 48"/>
                <a:gd name="T31" fmla="*/ 15 h 37"/>
                <a:gd name="T32" fmla="*/ 20 w 48"/>
                <a:gd name="T33" fmla="*/ 13 h 37"/>
                <a:gd name="T34" fmla="*/ 22 w 48"/>
                <a:gd name="T35" fmla="*/ 12 h 37"/>
                <a:gd name="T36" fmla="*/ 26 w 48"/>
                <a:gd name="T37" fmla="*/ 9 h 37"/>
                <a:gd name="T38" fmla="*/ 32 w 48"/>
                <a:gd name="T39" fmla="*/ 7 h 37"/>
                <a:gd name="T40" fmla="*/ 38 w 48"/>
                <a:gd name="T41" fmla="*/ 6 h 37"/>
                <a:gd name="T42" fmla="*/ 42 w 48"/>
                <a:gd name="T43" fmla="*/ 3 h 37"/>
                <a:gd name="T44" fmla="*/ 48 w 48"/>
                <a:gd name="T45" fmla="*/ 0 h 37"/>
                <a:gd name="T46" fmla="*/ 48 w 48"/>
                <a:gd name="T47" fmla="*/ 3 h 37"/>
                <a:gd name="T48" fmla="*/ 47 w 48"/>
                <a:gd name="T49" fmla="*/ 7 h 37"/>
                <a:gd name="T50" fmla="*/ 48 w 48"/>
                <a:gd name="T51" fmla="*/ 7 h 37"/>
                <a:gd name="T52" fmla="*/ 42 w 48"/>
                <a:gd name="T53" fmla="*/ 13 h 37"/>
                <a:gd name="T54" fmla="*/ 32 w 48"/>
                <a:gd name="T55" fmla="*/ 18 h 37"/>
                <a:gd name="T56" fmla="*/ 25 w 48"/>
                <a:gd name="T57" fmla="*/ 23 h 37"/>
                <a:gd name="T58" fmla="*/ 19 w 48"/>
                <a:gd name="T59" fmla="*/ 28 h 37"/>
                <a:gd name="T60" fmla="*/ 19 w 48"/>
                <a:gd name="T61" fmla="*/ 28 h 37"/>
                <a:gd name="T62" fmla="*/ 19 w 48"/>
                <a:gd name="T63" fmla="*/ 29 h 37"/>
                <a:gd name="T64" fmla="*/ 16 w 48"/>
                <a:gd name="T65" fmla="*/ 31 h 37"/>
                <a:gd name="T66" fmla="*/ 16 w 48"/>
                <a:gd name="T67" fmla="*/ 34 h 37"/>
                <a:gd name="T68" fmla="*/ 6 w 48"/>
                <a:gd name="T69" fmla="*/ 35 h 37"/>
                <a:gd name="T70" fmla="*/ 4 w 48"/>
                <a:gd name="T7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37">
                  <a:moveTo>
                    <a:pt x="4" y="37"/>
                  </a:moveTo>
                  <a:lnTo>
                    <a:pt x="0" y="37"/>
                  </a:lnTo>
                  <a:lnTo>
                    <a:pt x="0" y="37"/>
                  </a:lnTo>
                  <a:lnTo>
                    <a:pt x="3" y="35"/>
                  </a:lnTo>
                  <a:lnTo>
                    <a:pt x="3" y="35"/>
                  </a:lnTo>
                  <a:lnTo>
                    <a:pt x="0" y="35"/>
                  </a:lnTo>
                  <a:lnTo>
                    <a:pt x="0" y="34"/>
                  </a:lnTo>
                  <a:lnTo>
                    <a:pt x="6" y="31"/>
                  </a:lnTo>
                  <a:lnTo>
                    <a:pt x="6" y="31"/>
                  </a:lnTo>
                  <a:lnTo>
                    <a:pt x="9" y="29"/>
                  </a:lnTo>
                  <a:lnTo>
                    <a:pt x="10" y="29"/>
                  </a:lnTo>
                  <a:lnTo>
                    <a:pt x="9" y="29"/>
                  </a:lnTo>
                  <a:lnTo>
                    <a:pt x="10" y="28"/>
                  </a:lnTo>
                  <a:lnTo>
                    <a:pt x="10" y="25"/>
                  </a:lnTo>
                  <a:lnTo>
                    <a:pt x="10" y="23"/>
                  </a:lnTo>
                  <a:lnTo>
                    <a:pt x="9" y="23"/>
                  </a:lnTo>
                  <a:lnTo>
                    <a:pt x="4" y="23"/>
                  </a:lnTo>
                  <a:lnTo>
                    <a:pt x="0" y="25"/>
                  </a:lnTo>
                  <a:lnTo>
                    <a:pt x="0" y="23"/>
                  </a:lnTo>
                  <a:lnTo>
                    <a:pt x="0" y="23"/>
                  </a:lnTo>
                  <a:lnTo>
                    <a:pt x="15" y="18"/>
                  </a:lnTo>
                  <a:lnTo>
                    <a:pt x="16" y="19"/>
                  </a:lnTo>
                  <a:lnTo>
                    <a:pt x="19" y="18"/>
                  </a:lnTo>
                  <a:lnTo>
                    <a:pt x="20" y="18"/>
                  </a:lnTo>
                  <a:lnTo>
                    <a:pt x="20" y="19"/>
                  </a:lnTo>
                  <a:lnTo>
                    <a:pt x="19" y="22"/>
                  </a:lnTo>
                  <a:lnTo>
                    <a:pt x="19" y="22"/>
                  </a:lnTo>
                  <a:lnTo>
                    <a:pt x="22" y="22"/>
                  </a:lnTo>
                  <a:lnTo>
                    <a:pt x="22" y="19"/>
                  </a:lnTo>
                  <a:lnTo>
                    <a:pt x="25" y="19"/>
                  </a:lnTo>
                  <a:lnTo>
                    <a:pt x="26" y="15"/>
                  </a:lnTo>
                  <a:lnTo>
                    <a:pt x="22" y="15"/>
                  </a:lnTo>
                  <a:lnTo>
                    <a:pt x="20" y="15"/>
                  </a:lnTo>
                  <a:lnTo>
                    <a:pt x="20" y="13"/>
                  </a:lnTo>
                  <a:lnTo>
                    <a:pt x="22" y="12"/>
                  </a:lnTo>
                  <a:lnTo>
                    <a:pt x="22" y="12"/>
                  </a:lnTo>
                  <a:lnTo>
                    <a:pt x="26" y="9"/>
                  </a:lnTo>
                  <a:lnTo>
                    <a:pt x="26" y="9"/>
                  </a:lnTo>
                  <a:lnTo>
                    <a:pt x="28" y="9"/>
                  </a:lnTo>
                  <a:lnTo>
                    <a:pt x="32" y="7"/>
                  </a:lnTo>
                  <a:lnTo>
                    <a:pt x="34" y="7"/>
                  </a:lnTo>
                  <a:lnTo>
                    <a:pt x="38" y="6"/>
                  </a:lnTo>
                  <a:lnTo>
                    <a:pt x="41" y="6"/>
                  </a:lnTo>
                  <a:lnTo>
                    <a:pt x="42" y="3"/>
                  </a:lnTo>
                  <a:lnTo>
                    <a:pt x="48" y="0"/>
                  </a:lnTo>
                  <a:lnTo>
                    <a:pt x="48" y="0"/>
                  </a:lnTo>
                  <a:lnTo>
                    <a:pt x="48" y="1"/>
                  </a:lnTo>
                  <a:lnTo>
                    <a:pt x="48" y="3"/>
                  </a:lnTo>
                  <a:lnTo>
                    <a:pt x="48" y="6"/>
                  </a:lnTo>
                  <a:lnTo>
                    <a:pt x="47" y="7"/>
                  </a:lnTo>
                  <a:lnTo>
                    <a:pt x="47" y="7"/>
                  </a:lnTo>
                  <a:lnTo>
                    <a:pt x="48" y="7"/>
                  </a:lnTo>
                  <a:lnTo>
                    <a:pt x="47" y="12"/>
                  </a:lnTo>
                  <a:lnTo>
                    <a:pt x="42" y="13"/>
                  </a:lnTo>
                  <a:lnTo>
                    <a:pt x="38" y="15"/>
                  </a:lnTo>
                  <a:lnTo>
                    <a:pt x="32" y="18"/>
                  </a:lnTo>
                  <a:lnTo>
                    <a:pt x="31" y="19"/>
                  </a:lnTo>
                  <a:lnTo>
                    <a:pt x="25" y="23"/>
                  </a:lnTo>
                  <a:lnTo>
                    <a:pt x="22" y="23"/>
                  </a:lnTo>
                  <a:lnTo>
                    <a:pt x="19" y="28"/>
                  </a:lnTo>
                  <a:lnTo>
                    <a:pt x="16" y="28"/>
                  </a:lnTo>
                  <a:lnTo>
                    <a:pt x="19" y="28"/>
                  </a:lnTo>
                  <a:lnTo>
                    <a:pt x="19" y="29"/>
                  </a:lnTo>
                  <a:lnTo>
                    <a:pt x="19" y="29"/>
                  </a:lnTo>
                  <a:lnTo>
                    <a:pt x="19" y="29"/>
                  </a:lnTo>
                  <a:lnTo>
                    <a:pt x="16" y="31"/>
                  </a:lnTo>
                  <a:lnTo>
                    <a:pt x="19" y="31"/>
                  </a:lnTo>
                  <a:lnTo>
                    <a:pt x="16" y="34"/>
                  </a:lnTo>
                  <a:lnTo>
                    <a:pt x="10" y="35"/>
                  </a:lnTo>
                  <a:lnTo>
                    <a:pt x="6" y="35"/>
                  </a:lnTo>
                  <a:lnTo>
                    <a:pt x="4" y="37"/>
                  </a:lnTo>
                  <a:lnTo>
                    <a:pt x="4" y="37"/>
                  </a:lnTo>
                  <a:lnTo>
                    <a:pt x="4" y="37"/>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2" name="Freeform 1163">
              <a:extLst>
                <a:ext uri="{FF2B5EF4-FFF2-40B4-BE49-F238E27FC236}">
                  <a16:creationId xmlns:a16="http://schemas.microsoft.com/office/drawing/2014/main" id="{7B2DC154-605D-41F1-B7D8-98EFFE3EF1F2}"/>
                </a:ext>
              </a:extLst>
            </p:cNvPr>
            <p:cNvSpPr>
              <a:spLocks/>
            </p:cNvSpPr>
            <p:nvPr/>
          </p:nvSpPr>
          <p:spPr bwMode="auto">
            <a:xfrm>
              <a:off x="1171576" y="5373688"/>
              <a:ext cx="90488" cy="88900"/>
            </a:xfrm>
            <a:custGeom>
              <a:avLst/>
              <a:gdLst>
                <a:gd name="T0" fmla="*/ 57 w 57"/>
                <a:gd name="T1" fmla="*/ 16 h 56"/>
                <a:gd name="T2" fmla="*/ 50 w 57"/>
                <a:gd name="T3" fmla="*/ 15 h 56"/>
                <a:gd name="T4" fmla="*/ 50 w 57"/>
                <a:gd name="T5" fmla="*/ 27 h 56"/>
                <a:gd name="T6" fmla="*/ 50 w 57"/>
                <a:gd name="T7" fmla="*/ 40 h 56"/>
                <a:gd name="T8" fmla="*/ 50 w 57"/>
                <a:gd name="T9" fmla="*/ 52 h 56"/>
                <a:gd name="T10" fmla="*/ 50 w 57"/>
                <a:gd name="T11" fmla="*/ 52 h 56"/>
                <a:gd name="T12" fmla="*/ 50 w 57"/>
                <a:gd name="T13" fmla="*/ 56 h 56"/>
                <a:gd name="T14" fmla="*/ 41 w 57"/>
                <a:gd name="T15" fmla="*/ 54 h 56"/>
                <a:gd name="T16" fmla="*/ 31 w 57"/>
                <a:gd name="T17" fmla="*/ 50 h 56"/>
                <a:gd name="T18" fmla="*/ 29 w 57"/>
                <a:gd name="T19" fmla="*/ 50 h 56"/>
                <a:gd name="T20" fmla="*/ 25 w 57"/>
                <a:gd name="T21" fmla="*/ 49 h 56"/>
                <a:gd name="T22" fmla="*/ 23 w 57"/>
                <a:gd name="T23" fmla="*/ 50 h 56"/>
                <a:gd name="T24" fmla="*/ 22 w 57"/>
                <a:gd name="T25" fmla="*/ 46 h 56"/>
                <a:gd name="T26" fmla="*/ 22 w 57"/>
                <a:gd name="T27" fmla="*/ 46 h 56"/>
                <a:gd name="T28" fmla="*/ 19 w 57"/>
                <a:gd name="T29" fmla="*/ 49 h 56"/>
                <a:gd name="T30" fmla="*/ 18 w 57"/>
                <a:gd name="T31" fmla="*/ 49 h 56"/>
                <a:gd name="T32" fmla="*/ 16 w 57"/>
                <a:gd name="T33" fmla="*/ 46 h 56"/>
                <a:gd name="T34" fmla="*/ 13 w 57"/>
                <a:gd name="T35" fmla="*/ 40 h 56"/>
                <a:gd name="T36" fmla="*/ 12 w 57"/>
                <a:gd name="T37" fmla="*/ 38 h 56"/>
                <a:gd name="T38" fmla="*/ 9 w 57"/>
                <a:gd name="T39" fmla="*/ 36 h 56"/>
                <a:gd name="T40" fmla="*/ 7 w 57"/>
                <a:gd name="T41" fmla="*/ 36 h 56"/>
                <a:gd name="T42" fmla="*/ 3 w 57"/>
                <a:gd name="T43" fmla="*/ 34 h 56"/>
                <a:gd name="T44" fmla="*/ 2 w 57"/>
                <a:gd name="T45" fmla="*/ 34 h 56"/>
                <a:gd name="T46" fmla="*/ 0 w 57"/>
                <a:gd name="T47" fmla="*/ 34 h 56"/>
                <a:gd name="T48" fmla="*/ 2 w 57"/>
                <a:gd name="T49" fmla="*/ 32 h 56"/>
                <a:gd name="T50" fmla="*/ 3 w 57"/>
                <a:gd name="T51" fmla="*/ 28 h 56"/>
                <a:gd name="T52" fmla="*/ 3 w 57"/>
                <a:gd name="T53" fmla="*/ 27 h 56"/>
                <a:gd name="T54" fmla="*/ 3 w 57"/>
                <a:gd name="T55" fmla="*/ 22 h 56"/>
                <a:gd name="T56" fmla="*/ 6 w 57"/>
                <a:gd name="T57" fmla="*/ 18 h 56"/>
                <a:gd name="T58" fmla="*/ 3 w 57"/>
                <a:gd name="T59" fmla="*/ 16 h 56"/>
                <a:gd name="T60" fmla="*/ 2 w 57"/>
                <a:gd name="T61" fmla="*/ 15 h 56"/>
                <a:gd name="T62" fmla="*/ 3 w 57"/>
                <a:gd name="T63" fmla="*/ 12 h 56"/>
                <a:gd name="T64" fmla="*/ 12 w 57"/>
                <a:gd name="T65" fmla="*/ 16 h 56"/>
                <a:gd name="T66" fmla="*/ 19 w 57"/>
                <a:gd name="T67" fmla="*/ 21 h 56"/>
                <a:gd name="T68" fmla="*/ 19 w 57"/>
                <a:gd name="T69" fmla="*/ 15 h 56"/>
                <a:gd name="T70" fmla="*/ 22 w 57"/>
                <a:gd name="T71" fmla="*/ 12 h 56"/>
                <a:gd name="T72" fmla="*/ 25 w 57"/>
                <a:gd name="T73" fmla="*/ 12 h 56"/>
                <a:gd name="T74" fmla="*/ 28 w 57"/>
                <a:gd name="T75" fmla="*/ 0 h 56"/>
                <a:gd name="T76" fmla="*/ 41 w 57"/>
                <a:gd name="T77" fmla="*/ 6 h 56"/>
                <a:gd name="T78" fmla="*/ 44 w 57"/>
                <a:gd name="T79" fmla="*/ 0 h 56"/>
                <a:gd name="T80" fmla="*/ 47 w 57"/>
                <a:gd name="T81" fmla="*/ 6 h 56"/>
                <a:gd name="T82" fmla="*/ 57 w 57"/>
                <a:gd name="T83" fmla="*/ 16 h 56"/>
                <a:gd name="T84" fmla="*/ 57 w 57"/>
                <a:gd name="T85"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 h="56">
                  <a:moveTo>
                    <a:pt x="57" y="16"/>
                  </a:moveTo>
                  <a:lnTo>
                    <a:pt x="50" y="15"/>
                  </a:lnTo>
                  <a:lnTo>
                    <a:pt x="50" y="27"/>
                  </a:lnTo>
                  <a:lnTo>
                    <a:pt x="50" y="40"/>
                  </a:lnTo>
                  <a:lnTo>
                    <a:pt x="50" y="52"/>
                  </a:lnTo>
                  <a:lnTo>
                    <a:pt x="50" y="52"/>
                  </a:lnTo>
                  <a:lnTo>
                    <a:pt x="50" y="56"/>
                  </a:lnTo>
                  <a:lnTo>
                    <a:pt x="41" y="54"/>
                  </a:lnTo>
                  <a:lnTo>
                    <a:pt x="31" y="50"/>
                  </a:lnTo>
                  <a:lnTo>
                    <a:pt x="29" y="50"/>
                  </a:lnTo>
                  <a:lnTo>
                    <a:pt x="25" y="49"/>
                  </a:lnTo>
                  <a:lnTo>
                    <a:pt x="23" y="50"/>
                  </a:lnTo>
                  <a:lnTo>
                    <a:pt x="22" y="46"/>
                  </a:lnTo>
                  <a:lnTo>
                    <a:pt x="22" y="46"/>
                  </a:lnTo>
                  <a:lnTo>
                    <a:pt x="19" y="49"/>
                  </a:lnTo>
                  <a:lnTo>
                    <a:pt x="18" y="49"/>
                  </a:lnTo>
                  <a:lnTo>
                    <a:pt x="16" y="46"/>
                  </a:lnTo>
                  <a:lnTo>
                    <a:pt x="13" y="40"/>
                  </a:lnTo>
                  <a:lnTo>
                    <a:pt x="12" y="38"/>
                  </a:lnTo>
                  <a:lnTo>
                    <a:pt x="9" y="36"/>
                  </a:lnTo>
                  <a:lnTo>
                    <a:pt x="7" y="36"/>
                  </a:lnTo>
                  <a:lnTo>
                    <a:pt x="3" y="34"/>
                  </a:lnTo>
                  <a:lnTo>
                    <a:pt x="2" y="34"/>
                  </a:lnTo>
                  <a:lnTo>
                    <a:pt x="0" y="34"/>
                  </a:lnTo>
                  <a:lnTo>
                    <a:pt x="2" y="32"/>
                  </a:lnTo>
                  <a:lnTo>
                    <a:pt x="3" y="28"/>
                  </a:lnTo>
                  <a:lnTo>
                    <a:pt x="3" y="27"/>
                  </a:lnTo>
                  <a:lnTo>
                    <a:pt x="3" y="22"/>
                  </a:lnTo>
                  <a:lnTo>
                    <a:pt x="6" y="18"/>
                  </a:lnTo>
                  <a:lnTo>
                    <a:pt x="3" y="16"/>
                  </a:lnTo>
                  <a:lnTo>
                    <a:pt x="2" y="15"/>
                  </a:lnTo>
                  <a:lnTo>
                    <a:pt x="3" y="12"/>
                  </a:lnTo>
                  <a:lnTo>
                    <a:pt x="12" y="16"/>
                  </a:lnTo>
                  <a:lnTo>
                    <a:pt x="19" y="21"/>
                  </a:lnTo>
                  <a:lnTo>
                    <a:pt x="19" y="15"/>
                  </a:lnTo>
                  <a:lnTo>
                    <a:pt x="22" y="12"/>
                  </a:lnTo>
                  <a:lnTo>
                    <a:pt x="25" y="12"/>
                  </a:lnTo>
                  <a:lnTo>
                    <a:pt x="28" y="0"/>
                  </a:lnTo>
                  <a:lnTo>
                    <a:pt x="41" y="6"/>
                  </a:lnTo>
                  <a:lnTo>
                    <a:pt x="44" y="0"/>
                  </a:lnTo>
                  <a:lnTo>
                    <a:pt x="47" y="6"/>
                  </a:lnTo>
                  <a:lnTo>
                    <a:pt x="57" y="16"/>
                  </a:lnTo>
                  <a:lnTo>
                    <a:pt x="57" y="1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3" name="Freeform 1164">
              <a:extLst>
                <a:ext uri="{FF2B5EF4-FFF2-40B4-BE49-F238E27FC236}">
                  <a16:creationId xmlns:a16="http://schemas.microsoft.com/office/drawing/2014/main" id="{94638438-4E41-41B0-AE2F-3EDC2E7035D5}"/>
                </a:ext>
              </a:extLst>
            </p:cNvPr>
            <p:cNvSpPr>
              <a:spLocks/>
            </p:cNvSpPr>
            <p:nvPr/>
          </p:nvSpPr>
          <p:spPr bwMode="auto">
            <a:xfrm>
              <a:off x="981076" y="5207001"/>
              <a:ext cx="0" cy="3175"/>
            </a:xfrm>
            <a:custGeom>
              <a:avLst/>
              <a:gdLst>
                <a:gd name="T0" fmla="*/ 2 h 2"/>
                <a:gd name="T1" fmla="*/ 0 h 2"/>
                <a:gd name="T2" fmla="*/ 2 h 2"/>
                <a:gd name="T3" fmla="*/ 2 h 2"/>
                <a:gd name="T4" fmla="*/ 2 h 2"/>
              </a:gdLst>
              <a:ahLst/>
              <a:cxnLst>
                <a:cxn ang="0">
                  <a:pos x="0" y="T0"/>
                </a:cxn>
                <a:cxn ang="0">
                  <a:pos x="0" y="T1"/>
                </a:cxn>
                <a:cxn ang="0">
                  <a:pos x="0" y="T2"/>
                </a:cxn>
                <a:cxn ang="0">
                  <a:pos x="0" y="T3"/>
                </a:cxn>
                <a:cxn ang="0">
                  <a:pos x="0" y="T4"/>
                </a:cxn>
              </a:cxnLst>
              <a:rect l="0" t="0" r="r" b="b"/>
              <a:pathLst>
                <a:path h="2">
                  <a:moveTo>
                    <a:pt x="0" y="2"/>
                  </a:moveTo>
                  <a:lnTo>
                    <a:pt x="0" y="0"/>
                  </a:lnTo>
                  <a:lnTo>
                    <a:pt x="0" y="2"/>
                  </a:lnTo>
                  <a:lnTo>
                    <a:pt x="0" y="2"/>
                  </a:lnTo>
                  <a:lnTo>
                    <a:pt x="0"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4" name="Freeform 1165">
              <a:extLst>
                <a:ext uri="{FF2B5EF4-FFF2-40B4-BE49-F238E27FC236}">
                  <a16:creationId xmlns:a16="http://schemas.microsoft.com/office/drawing/2014/main" id="{19AA0444-130E-4D3F-82FE-8FF4F5C4CAA9}"/>
                </a:ext>
              </a:extLst>
            </p:cNvPr>
            <p:cNvSpPr>
              <a:spLocks/>
            </p:cNvSpPr>
            <p:nvPr/>
          </p:nvSpPr>
          <p:spPr bwMode="auto">
            <a:xfrm>
              <a:off x="979488" y="5222876"/>
              <a:ext cx="0" cy="7938"/>
            </a:xfrm>
            <a:custGeom>
              <a:avLst/>
              <a:gdLst>
                <a:gd name="T0" fmla="*/ 5 h 5"/>
                <a:gd name="T1" fmla="*/ 2 h 5"/>
                <a:gd name="T2" fmla="*/ 0 h 5"/>
                <a:gd name="T3" fmla="*/ 2 h 5"/>
                <a:gd name="T4" fmla="*/ 5 h 5"/>
                <a:gd name="T5" fmla="*/ 5 h 5"/>
              </a:gdLst>
              <a:ahLst/>
              <a:cxnLst>
                <a:cxn ang="0">
                  <a:pos x="0" y="T0"/>
                </a:cxn>
                <a:cxn ang="0">
                  <a:pos x="0" y="T1"/>
                </a:cxn>
                <a:cxn ang="0">
                  <a:pos x="0" y="T2"/>
                </a:cxn>
                <a:cxn ang="0">
                  <a:pos x="0" y="T3"/>
                </a:cxn>
                <a:cxn ang="0">
                  <a:pos x="0" y="T4"/>
                </a:cxn>
                <a:cxn ang="0">
                  <a:pos x="0" y="T5"/>
                </a:cxn>
              </a:cxnLst>
              <a:rect l="0" t="0" r="r" b="b"/>
              <a:pathLst>
                <a:path h="5">
                  <a:moveTo>
                    <a:pt x="0" y="5"/>
                  </a:moveTo>
                  <a:lnTo>
                    <a:pt x="0" y="2"/>
                  </a:lnTo>
                  <a:lnTo>
                    <a:pt x="0" y="0"/>
                  </a:lnTo>
                  <a:lnTo>
                    <a:pt x="0" y="2"/>
                  </a:lnTo>
                  <a:lnTo>
                    <a:pt x="0" y="5"/>
                  </a:lnTo>
                  <a:lnTo>
                    <a:pt x="0" y="5"/>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5" name="Freeform 1166">
              <a:extLst>
                <a:ext uri="{FF2B5EF4-FFF2-40B4-BE49-F238E27FC236}">
                  <a16:creationId xmlns:a16="http://schemas.microsoft.com/office/drawing/2014/main" id="{91DB7623-59BA-417B-AF93-C1219F21079A}"/>
                </a:ext>
              </a:extLst>
            </p:cNvPr>
            <p:cNvSpPr>
              <a:spLocks/>
            </p:cNvSpPr>
            <p:nvPr/>
          </p:nvSpPr>
          <p:spPr bwMode="auto">
            <a:xfrm>
              <a:off x="1689101" y="5557838"/>
              <a:ext cx="4763" cy="0"/>
            </a:xfrm>
            <a:custGeom>
              <a:avLst/>
              <a:gdLst>
                <a:gd name="T0" fmla="*/ 0 w 3"/>
                <a:gd name="T1" fmla="*/ 0 w 3"/>
                <a:gd name="T2" fmla="*/ 3 w 3"/>
                <a:gd name="T3" fmla="*/ 3 w 3"/>
                <a:gd name="T4" fmla="*/ 0 w 3"/>
                <a:gd name="T5" fmla="*/ 0 w 3"/>
              </a:gdLst>
              <a:ahLst/>
              <a:cxnLst>
                <a:cxn ang="0">
                  <a:pos x="T0" y="0"/>
                </a:cxn>
                <a:cxn ang="0">
                  <a:pos x="T1" y="0"/>
                </a:cxn>
                <a:cxn ang="0">
                  <a:pos x="T2" y="0"/>
                </a:cxn>
                <a:cxn ang="0">
                  <a:pos x="T3" y="0"/>
                </a:cxn>
                <a:cxn ang="0">
                  <a:pos x="T4" y="0"/>
                </a:cxn>
                <a:cxn ang="0">
                  <a:pos x="T5" y="0"/>
                </a:cxn>
              </a:cxnLst>
              <a:rect l="0" t="0" r="r" b="b"/>
              <a:pathLst>
                <a:path w="3">
                  <a:moveTo>
                    <a:pt x="0" y="0"/>
                  </a:moveTo>
                  <a:lnTo>
                    <a:pt x="0" y="0"/>
                  </a:lnTo>
                  <a:lnTo>
                    <a:pt x="3" y="0"/>
                  </a:lnTo>
                  <a:lnTo>
                    <a:pt x="3"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6" name="Freeform 1167">
              <a:extLst>
                <a:ext uri="{FF2B5EF4-FFF2-40B4-BE49-F238E27FC236}">
                  <a16:creationId xmlns:a16="http://schemas.microsoft.com/office/drawing/2014/main" id="{48F2C154-BD19-4E59-9336-511492C290BE}"/>
                </a:ext>
              </a:extLst>
            </p:cNvPr>
            <p:cNvSpPr>
              <a:spLocks/>
            </p:cNvSpPr>
            <p:nvPr/>
          </p:nvSpPr>
          <p:spPr bwMode="auto">
            <a:xfrm>
              <a:off x="1543051" y="5594351"/>
              <a:ext cx="20638" cy="23813"/>
            </a:xfrm>
            <a:custGeom>
              <a:avLst/>
              <a:gdLst>
                <a:gd name="T0" fmla="*/ 9 w 13"/>
                <a:gd name="T1" fmla="*/ 5 h 15"/>
                <a:gd name="T2" fmla="*/ 9 w 13"/>
                <a:gd name="T3" fmla="*/ 5 h 15"/>
                <a:gd name="T4" fmla="*/ 7 w 13"/>
                <a:gd name="T5" fmla="*/ 6 h 15"/>
                <a:gd name="T6" fmla="*/ 7 w 13"/>
                <a:gd name="T7" fmla="*/ 8 h 15"/>
                <a:gd name="T8" fmla="*/ 9 w 13"/>
                <a:gd name="T9" fmla="*/ 8 h 15"/>
                <a:gd name="T10" fmla="*/ 13 w 13"/>
                <a:gd name="T11" fmla="*/ 8 h 15"/>
                <a:gd name="T12" fmla="*/ 12 w 13"/>
                <a:gd name="T13" fmla="*/ 12 h 15"/>
                <a:gd name="T14" fmla="*/ 9 w 13"/>
                <a:gd name="T15" fmla="*/ 12 h 15"/>
                <a:gd name="T16" fmla="*/ 9 w 13"/>
                <a:gd name="T17" fmla="*/ 15 h 15"/>
                <a:gd name="T18" fmla="*/ 6 w 13"/>
                <a:gd name="T19" fmla="*/ 15 h 15"/>
                <a:gd name="T20" fmla="*/ 6 w 13"/>
                <a:gd name="T21" fmla="*/ 15 h 15"/>
                <a:gd name="T22" fmla="*/ 7 w 13"/>
                <a:gd name="T23" fmla="*/ 12 h 15"/>
                <a:gd name="T24" fmla="*/ 7 w 13"/>
                <a:gd name="T25" fmla="*/ 11 h 15"/>
                <a:gd name="T26" fmla="*/ 6 w 13"/>
                <a:gd name="T27" fmla="*/ 11 h 15"/>
                <a:gd name="T28" fmla="*/ 3 w 13"/>
                <a:gd name="T29" fmla="*/ 12 h 15"/>
                <a:gd name="T30" fmla="*/ 2 w 13"/>
                <a:gd name="T31" fmla="*/ 11 h 15"/>
                <a:gd name="T32" fmla="*/ 0 w 13"/>
                <a:gd name="T33" fmla="*/ 11 h 15"/>
                <a:gd name="T34" fmla="*/ 0 w 13"/>
                <a:gd name="T35" fmla="*/ 11 h 15"/>
                <a:gd name="T36" fmla="*/ 2 w 13"/>
                <a:gd name="T37" fmla="*/ 8 h 15"/>
                <a:gd name="T38" fmla="*/ 2 w 13"/>
                <a:gd name="T39" fmla="*/ 6 h 15"/>
                <a:gd name="T40" fmla="*/ 3 w 13"/>
                <a:gd name="T41" fmla="*/ 5 h 15"/>
                <a:gd name="T42" fmla="*/ 3 w 13"/>
                <a:gd name="T43" fmla="*/ 5 h 15"/>
                <a:gd name="T44" fmla="*/ 6 w 13"/>
                <a:gd name="T45" fmla="*/ 2 h 15"/>
                <a:gd name="T46" fmla="*/ 3 w 13"/>
                <a:gd name="T47" fmla="*/ 2 h 15"/>
                <a:gd name="T48" fmla="*/ 2 w 13"/>
                <a:gd name="T49" fmla="*/ 0 h 15"/>
                <a:gd name="T50" fmla="*/ 3 w 13"/>
                <a:gd name="T51" fmla="*/ 0 h 15"/>
                <a:gd name="T52" fmla="*/ 7 w 13"/>
                <a:gd name="T53" fmla="*/ 0 h 15"/>
                <a:gd name="T54" fmla="*/ 9 w 13"/>
                <a:gd name="T55" fmla="*/ 0 h 15"/>
                <a:gd name="T56" fmla="*/ 9 w 13"/>
                <a:gd name="T57" fmla="*/ 2 h 15"/>
                <a:gd name="T58" fmla="*/ 9 w 13"/>
                <a:gd name="T59" fmla="*/ 5 h 15"/>
                <a:gd name="T60" fmla="*/ 9 w 13"/>
                <a:gd name="T61"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 h="15">
                  <a:moveTo>
                    <a:pt x="9" y="5"/>
                  </a:moveTo>
                  <a:lnTo>
                    <a:pt x="9" y="5"/>
                  </a:lnTo>
                  <a:lnTo>
                    <a:pt x="7" y="6"/>
                  </a:lnTo>
                  <a:lnTo>
                    <a:pt x="7" y="8"/>
                  </a:lnTo>
                  <a:lnTo>
                    <a:pt x="9" y="8"/>
                  </a:lnTo>
                  <a:lnTo>
                    <a:pt x="13" y="8"/>
                  </a:lnTo>
                  <a:lnTo>
                    <a:pt x="12" y="12"/>
                  </a:lnTo>
                  <a:lnTo>
                    <a:pt x="9" y="12"/>
                  </a:lnTo>
                  <a:lnTo>
                    <a:pt x="9" y="15"/>
                  </a:lnTo>
                  <a:lnTo>
                    <a:pt x="6" y="15"/>
                  </a:lnTo>
                  <a:lnTo>
                    <a:pt x="6" y="15"/>
                  </a:lnTo>
                  <a:lnTo>
                    <a:pt x="7" y="12"/>
                  </a:lnTo>
                  <a:lnTo>
                    <a:pt x="7" y="11"/>
                  </a:lnTo>
                  <a:lnTo>
                    <a:pt x="6" y="11"/>
                  </a:lnTo>
                  <a:lnTo>
                    <a:pt x="3" y="12"/>
                  </a:lnTo>
                  <a:lnTo>
                    <a:pt x="2" y="11"/>
                  </a:lnTo>
                  <a:lnTo>
                    <a:pt x="0" y="11"/>
                  </a:lnTo>
                  <a:lnTo>
                    <a:pt x="0" y="11"/>
                  </a:lnTo>
                  <a:lnTo>
                    <a:pt x="2" y="8"/>
                  </a:lnTo>
                  <a:lnTo>
                    <a:pt x="2" y="6"/>
                  </a:lnTo>
                  <a:lnTo>
                    <a:pt x="3" y="5"/>
                  </a:lnTo>
                  <a:lnTo>
                    <a:pt x="3" y="5"/>
                  </a:lnTo>
                  <a:lnTo>
                    <a:pt x="6" y="2"/>
                  </a:lnTo>
                  <a:lnTo>
                    <a:pt x="3" y="2"/>
                  </a:lnTo>
                  <a:lnTo>
                    <a:pt x="2" y="0"/>
                  </a:lnTo>
                  <a:lnTo>
                    <a:pt x="3" y="0"/>
                  </a:lnTo>
                  <a:lnTo>
                    <a:pt x="7" y="0"/>
                  </a:lnTo>
                  <a:lnTo>
                    <a:pt x="9" y="0"/>
                  </a:lnTo>
                  <a:lnTo>
                    <a:pt x="9" y="2"/>
                  </a:lnTo>
                  <a:lnTo>
                    <a:pt x="9" y="5"/>
                  </a:lnTo>
                  <a:lnTo>
                    <a:pt x="9" y="5"/>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7" name="Freeform 1168">
              <a:extLst>
                <a:ext uri="{FF2B5EF4-FFF2-40B4-BE49-F238E27FC236}">
                  <a16:creationId xmlns:a16="http://schemas.microsoft.com/office/drawing/2014/main" id="{9AF04A32-9857-4258-BD09-078AA1C2596C}"/>
                </a:ext>
              </a:extLst>
            </p:cNvPr>
            <p:cNvSpPr>
              <a:spLocks/>
            </p:cNvSpPr>
            <p:nvPr/>
          </p:nvSpPr>
          <p:spPr bwMode="auto">
            <a:xfrm>
              <a:off x="1849438" y="5205413"/>
              <a:ext cx="4763" cy="20638"/>
            </a:xfrm>
            <a:custGeom>
              <a:avLst/>
              <a:gdLst>
                <a:gd name="T0" fmla="*/ 0 w 3"/>
                <a:gd name="T1" fmla="*/ 3 h 13"/>
                <a:gd name="T2" fmla="*/ 0 w 3"/>
                <a:gd name="T3" fmla="*/ 5 h 13"/>
                <a:gd name="T4" fmla="*/ 0 w 3"/>
                <a:gd name="T5" fmla="*/ 3 h 13"/>
                <a:gd name="T6" fmla="*/ 0 w 3"/>
                <a:gd name="T7" fmla="*/ 3 h 13"/>
                <a:gd name="T8" fmla="*/ 0 w 3"/>
                <a:gd name="T9" fmla="*/ 0 h 13"/>
                <a:gd name="T10" fmla="*/ 0 w 3"/>
                <a:gd name="T11" fmla="*/ 0 h 13"/>
                <a:gd name="T12" fmla="*/ 0 w 3"/>
                <a:gd name="T13" fmla="*/ 0 h 13"/>
                <a:gd name="T14" fmla="*/ 0 w 3"/>
                <a:gd name="T15" fmla="*/ 1 h 13"/>
                <a:gd name="T16" fmla="*/ 3 w 3"/>
                <a:gd name="T17" fmla="*/ 3 h 13"/>
                <a:gd name="T18" fmla="*/ 3 w 3"/>
                <a:gd name="T19" fmla="*/ 5 h 13"/>
                <a:gd name="T20" fmla="*/ 3 w 3"/>
                <a:gd name="T21" fmla="*/ 5 h 13"/>
                <a:gd name="T22" fmla="*/ 3 w 3"/>
                <a:gd name="T23" fmla="*/ 5 h 13"/>
                <a:gd name="T24" fmla="*/ 3 w 3"/>
                <a:gd name="T25" fmla="*/ 5 h 13"/>
                <a:gd name="T26" fmla="*/ 3 w 3"/>
                <a:gd name="T27" fmla="*/ 7 h 13"/>
                <a:gd name="T28" fmla="*/ 3 w 3"/>
                <a:gd name="T29" fmla="*/ 7 h 13"/>
                <a:gd name="T30" fmla="*/ 3 w 3"/>
                <a:gd name="T31" fmla="*/ 7 h 13"/>
                <a:gd name="T32" fmla="*/ 3 w 3"/>
                <a:gd name="T33" fmla="*/ 7 h 13"/>
                <a:gd name="T34" fmla="*/ 3 w 3"/>
                <a:gd name="T35" fmla="*/ 10 h 13"/>
                <a:gd name="T36" fmla="*/ 3 w 3"/>
                <a:gd name="T37" fmla="*/ 10 h 13"/>
                <a:gd name="T38" fmla="*/ 3 w 3"/>
                <a:gd name="T39" fmla="*/ 10 h 13"/>
                <a:gd name="T40" fmla="*/ 3 w 3"/>
                <a:gd name="T41" fmla="*/ 10 h 13"/>
                <a:gd name="T42" fmla="*/ 3 w 3"/>
                <a:gd name="T43" fmla="*/ 11 h 13"/>
                <a:gd name="T44" fmla="*/ 3 w 3"/>
                <a:gd name="T45" fmla="*/ 11 h 13"/>
                <a:gd name="T46" fmla="*/ 3 w 3"/>
                <a:gd name="T47" fmla="*/ 11 h 13"/>
                <a:gd name="T48" fmla="*/ 3 w 3"/>
                <a:gd name="T49" fmla="*/ 11 h 13"/>
                <a:gd name="T50" fmla="*/ 3 w 3"/>
                <a:gd name="T51" fmla="*/ 11 h 13"/>
                <a:gd name="T52" fmla="*/ 0 w 3"/>
                <a:gd name="T53" fmla="*/ 13 h 13"/>
                <a:gd name="T54" fmla="*/ 0 w 3"/>
                <a:gd name="T55" fmla="*/ 11 h 13"/>
                <a:gd name="T56" fmla="*/ 0 w 3"/>
                <a:gd name="T57" fmla="*/ 13 h 13"/>
                <a:gd name="T58" fmla="*/ 0 w 3"/>
                <a:gd name="T59" fmla="*/ 10 h 13"/>
                <a:gd name="T60" fmla="*/ 0 w 3"/>
                <a:gd name="T61" fmla="*/ 7 h 13"/>
                <a:gd name="T62" fmla="*/ 0 w 3"/>
                <a:gd name="T63" fmla="*/ 7 h 13"/>
                <a:gd name="T64" fmla="*/ 0 w 3"/>
                <a:gd name="T65" fmla="*/ 5 h 13"/>
                <a:gd name="T66" fmla="*/ 0 w 3"/>
                <a:gd name="T67" fmla="*/ 3 h 13"/>
                <a:gd name="T68" fmla="*/ 0 w 3"/>
                <a:gd name="T69"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 h="13">
                  <a:moveTo>
                    <a:pt x="0" y="3"/>
                  </a:moveTo>
                  <a:lnTo>
                    <a:pt x="0" y="5"/>
                  </a:lnTo>
                  <a:lnTo>
                    <a:pt x="0" y="3"/>
                  </a:lnTo>
                  <a:lnTo>
                    <a:pt x="0" y="3"/>
                  </a:lnTo>
                  <a:lnTo>
                    <a:pt x="0" y="0"/>
                  </a:lnTo>
                  <a:lnTo>
                    <a:pt x="0" y="0"/>
                  </a:lnTo>
                  <a:lnTo>
                    <a:pt x="0" y="0"/>
                  </a:lnTo>
                  <a:lnTo>
                    <a:pt x="0" y="1"/>
                  </a:lnTo>
                  <a:lnTo>
                    <a:pt x="3" y="3"/>
                  </a:lnTo>
                  <a:lnTo>
                    <a:pt x="3" y="5"/>
                  </a:lnTo>
                  <a:lnTo>
                    <a:pt x="3" y="5"/>
                  </a:lnTo>
                  <a:lnTo>
                    <a:pt x="3" y="5"/>
                  </a:lnTo>
                  <a:lnTo>
                    <a:pt x="3" y="5"/>
                  </a:lnTo>
                  <a:lnTo>
                    <a:pt x="3" y="7"/>
                  </a:lnTo>
                  <a:lnTo>
                    <a:pt x="3" y="7"/>
                  </a:lnTo>
                  <a:lnTo>
                    <a:pt x="3" y="7"/>
                  </a:lnTo>
                  <a:lnTo>
                    <a:pt x="3" y="7"/>
                  </a:lnTo>
                  <a:lnTo>
                    <a:pt x="3" y="10"/>
                  </a:lnTo>
                  <a:lnTo>
                    <a:pt x="3" y="10"/>
                  </a:lnTo>
                  <a:lnTo>
                    <a:pt x="3" y="10"/>
                  </a:lnTo>
                  <a:lnTo>
                    <a:pt x="3" y="10"/>
                  </a:lnTo>
                  <a:lnTo>
                    <a:pt x="3" y="11"/>
                  </a:lnTo>
                  <a:lnTo>
                    <a:pt x="3" y="11"/>
                  </a:lnTo>
                  <a:lnTo>
                    <a:pt x="3" y="11"/>
                  </a:lnTo>
                  <a:lnTo>
                    <a:pt x="3" y="11"/>
                  </a:lnTo>
                  <a:lnTo>
                    <a:pt x="3" y="11"/>
                  </a:lnTo>
                  <a:lnTo>
                    <a:pt x="0" y="13"/>
                  </a:lnTo>
                  <a:lnTo>
                    <a:pt x="0" y="11"/>
                  </a:lnTo>
                  <a:lnTo>
                    <a:pt x="0" y="13"/>
                  </a:lnTo>
                  <a:lnTo>
                    <a:pt x="0" y="10"/>
                  </a:lnTo>
                  <a:lnTo>
                    <a:pt x="0" y="7"/>
                  </a:lnTo>
                  <a:lnTo>
                    <a:pt x="0" y="7"/>
                  </a:lnTo>
                  <a:lnTo>
                    <a:pt x="0" y="5"/>
                  </a:lnTo>
                  <a:lnTo>
                    <a:pt x="0" y="3"/>
                  </a:lnTo>
                  <a:lnTo>
                    <a:pt x="0"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8" name="Freeform 1169">
              <a:extLst>
                <a:ext uri="{FF2B5EF4-FFF2-40B4-BE49-F238E27FC236}">
                  <a16:creationId xmlns:a16="http://schemas.microsoft.com/office/drawing/2014/main" id="{48DE0243-4F41-4C9D-8B60-DD5EE823B1B7}"/>
                </a:ext>
              </a:extLst>
            </p:cNvPr>
            <p:cNvSpPr>
              <a:spLocks/>
            </p:cNvSpPr>
            <p:nvPr/>
          </p:nvSpPr>
          <p:spPr bwMode="auto">
            <a:xfrm>
              <a:off x="1631951" y="5576888"/>
              <a:ext cx="0" cy="1588"/>
            </a:xfrm>
            <a:custGeom>
              <a:avLst/>
              <a:gdLst>
                <a:gd name="T0" fmla="*/ 1 h 1"/>
                <a:gd name="T1" fmla="*/ 1 h 1"/>
                <a:gd name="T2" fmla="*/ 0 h 1"/>
                <a:gd name="T3" fmla="*/ 0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lnTo>
                    <a:pt x="0" y="1"/>
                  </a:lnTo>
                  <a:lnTo>
                    <a:pt x="0" y="0"/>
                  </a:lnTo>
                  <a:lnTo>
                    <a:pt x="0" y="0"/>
                  </a:lnTo>
                  <a:lnTo>
                    <a:pt x="0" y="1"/>
                  </a:lnTo>
                  <a:lnTo>
                    <a:pt x="0" y="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9" name="Freeform 1170">
              <a:extLst>
                <a:ext uri="{FF2B5EF4-FFF2-40B4-BE49-F238E27FC236}">
                  <a16:creationId xmlns:a16="http://schemas.microsoft.com/office/drawing/2014/main" id="{4383ED8F-0DB8-4356-A2DD-3F43296EE206}"/>
                </a:ext>
              </a:extLst>
            </p:cNvPr>
            <p:cNvSpPr>
              <a:spLocks/>
            </p:cNvSpPr>
            <p:nvPr/>
          </p:nvSpPr>
          <p:spPr bwMode="auto">
            <a:xfrm>
              <a:off x="1381126" y="5637213"/>
              <a:ext cx="101600" cy="25400"/>
            </a:xfrm>
            <a:custGeom>
              <a:avLst/>
              <a:gdLst>
                <a:gd name="T0" fmla="*/ 56 w 64"/>
                <a:gd name="T1" fmla="*/ 0 h 16"/>
                <a:gd name="T2" fmla="*/ 60 w 64"/>
                <a:gd name="T3" fmla="*/ 0 h 16"/>
                <a:gd name="T4" fmla="*/ 64 w 64"/>
                <a:gd name="T5" fmla="*/ 0 h 16"/>
                <a:gd name="T6" fmla="*/ 64 w 64"/>
                <a:gd name="T7" fmla="*/ 0 h 16"/>
                <a:gd name="T8" fmla="*/ 60 w 64"/>
                <a:gd name="T9" fmla="*/ 0 h 16"/>
                <a:gd name="T10" fmla="*/ 58 w 64"/>
                <a:gd name="T11" fmla="*/ 1 h 16"/>
                <a:gd name="T12" fmla="*/ 56 w 64"/>
                <a:gd name="T13" fmla="*/ 0 h 16"/>
                <a:gd name="T14" fmla="*/ 46 w 64"/>
                <a:gd name="T15" fmla="*/ 1 h 16"/>
                <a:gd name="T16" fmla="*/ 44 w 64"/>
                <a:gd name="T17" fmla="*/ 1 h 16"/>
                <a:gd name="T18" fmla="*/ 44 w 64"/>
                <a:gd name="T19" fmla="*/ 5 h 16"/>
                <a:gd name="T20" fmla="*/ 44 w 64"/>
                <a:gd name="T21" fmla="*/ 7 h 16"/>
                <a:gd name="T22" fmla="*/ 38 w 64"/>
                <a:gd name="T23" fmla="*/ 7 h 16"/>
                <a:gd name="T24" fmla="*/ 38 w 64"/>
                <a:gd name="T25" fmla="*/ 11 h 16"/>
                <a:gd name="T26" fmla="*/ 38 w 64"/>
                <a:gd name="T27" fmla="*/ 13 h 16"/>
                <a:gd name="T28" fmla="*/ 38 w 64"/>
                <a:gd name="T29" fmla="*/ 13 h 16"/>
                <a:gd name="T30" fmla="*/ 36 w 64"/>
                <a:gd name="T31" fmla="*/ 13 h 16"/>
                <a:gd name="T32" fmla="*/ 35 w 64"/>
                <a:gd name="T33" fmla="*/ 16 h 16"/>
                <a:gd name="T34" fmla="*/ 30 w 64"/>
                <a:gd name="T35" fmla="*/ 16 h 16"/>
                <a:gd name="T36" fmla="*/ 26 w 64"/>
                <a:gd name="T37" fmla="*/ 16 h 16"/>
                <a:gd name="T38" fmla="*/ 25 w 64"/>
                <a:gd name="T39" fmla="*/ 13 h 16"/>
                <a:gd name="T40" fmla="*/ 22 w 64"/>
                <a:gd name="T41" fmla="*/ 16 h 16"/>
                <a:gd name="T42" fmla="*/ 19 w 64"/>
                <a:gd name="T43" fmla="*/ 13 h 16"/>
                <a:gd name="T44" fmla="*/ 16 w 64"/>
                <a:gd name="T45" fmla="*/ 13 h 16"/>
                <a:gd name="T46" fmla="*/ 14 w 64"/>
                <a:gd name="T47" fmla="*/ 13 h 16"/>
                <a:gd name="T48" fmla="*/ 14 w 64"/>
                <a:gd name="T49" fmla="*/ 11 h 16"/>
                <a:gd name="T50" fmla="*/ 14 w 64"/>
                <a:gd name="T51" fmla="*/ 11 h 16"/>
                <a:gd name="T52" fmla="*/ 13 w 64"/>
                <a:gd name="T53" fmla="*/ 10 h 16"/>
                <a:gd name="T54" fmla="*/ 14 w 64"/>
                <a:gd name="T55" fmla="*/ 10 h 16"/>
                <a:gd name="T56" fmla="*/ 8 w 64"/>
                <a:gd name="T57" fmla="*/ 7 h 16"/>
                <a:gd name="T58" fmla="*/ 4 w 64"/>
                <a:gd name="T59" fmla="*/ 3 h 16"/>
                <a:gd name="T60" fmla="*/ 3 w 64"/>
                <a:gd name="T61" fmla="*/ 3 h 16"/>
                <a:gd name="T62" fmla="*/ 0 w 64"/>
                <a:gd name="T63" fmla="*/ 1 h 16"/>
                <a:gd name="T64" fmla="*/ 0 w 64"/>
                <a:gd name="T65" fmla="*/ 1 h 16"/>
                <a:gd name="T66" fmla="*/ 4 w 64"/>
                <a:gd name="T67" fmla="*/ 1 h 16"/>
                <a:gd name="T68" fmla="*/ 7 w 64"/>
                <a:gd name="T69" fmla="*/ 1 h 16"/>
                <a:gd name="T70" fmla="*/ 8 w 64"/>
                <a:gd name="T71" fmla="*/ 1 h 16"/>
                <a:gd name="T72" fmla="*/ 10 w 64"/>
                <a:gd name="T73" fmla="*/ 1 h 16"/>
                <a:gd name="T74" fmla="*/ 20 w 64"/>
                <a:gd name="T75" fmla="*/ 1 h 16"/>
                <a:gd name="T76" fmla="*/ 32 w 64"/>
                <a:gd name="T77" fmla="*/ 1 h 16"/>
                <a:gd name="T78" fmla="*/ 35 w 64"/>
                <a:gd name="T79" fmla="*/ 1 h 16"/>
                <a:gd name="T80" fmla="*/ 36 w 64"/>
                <a:gd name="T81" fmla="*/ 1 h 16"/>
                <a:gd name="T82" fmla="*/ 42 w 64"/>
                <a:gd name="T83" fmla="*/ 1 h 16"/>
                <a:gd name="T84" fmla="*/ 46 w 64"/>
                <a:gd name="T85" fmla="*/ 1 h 16"/>
                <a:gd name="T86" fmla="*/ 56 w 64"/>
                <a:gd name="T87" fmla="*/ 0 h 16"/>
                <a:gd name="T88" fmla="*/ 56 w 64"/>
                <a:gd name="T8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4" h="16">
                  <a:moveTo>
                    <a:pt x="56" y="0"/>
                  </a:moveTo>
                  <a:lnTo>
                    <a:pt x="60" y="0"/>
                  </a:lnTo>
                  <a:lnTo>
                    <a:pt x="64" y="0"/>
                  </a:lnTo>
                  <a:lnTo>
                    <a:pt x="64" y="0"/>
                  </a:lnTo>
                  <a:lnTo>
                    <a:pt x="60" y="0"/>
                  </a:lnTo>
                  <a:lnTo>
                    <a:pt x="58" y="1"/>
                  </a:lnTo>
                  <a:lnTo>
                    <a:pt x="56" y="0"/>
                  </a:lnTo>
                  <a:lnTo>
                    <a:pt x="46" y="1"/>
                  </a:lnTo>
                  <a:lnTo>
                    <a:pt x="44" y="1"/>
                  </a:lnTo>
                  <a:lnTo>
                    <a:pt x="44" y="5"/>
                  </a:lnTo>
                  <a:lnTo>
                    <a:pt x="44" y="7"/>
                  </a:lnTo>
                  <a:lnTo>
                    <a:pt x="38" y="7"/>
                  </a:lnTo>
                  <a:lnTo>
                    <a:pt x="38" y="11"/>
                  </a:lnTo>
                  <a:lnTo>
                    <a:pt x="38" y="13"/>
                  </a:lnTo>
                  <a:lnTo>
                    <a:pt x="38" y="13"/>
                  </a:lnTo>
                  <a:lnTo>
                    <a:pt x="36" y="13"/>
                  </a:lnTo>
                  <a:lnTo>
                    <a:pt x="35" y="16"/>
                  </a:lnTo>
                  <a:lnTo>
                    <a:pt x="30" y="16"/>
                  </a:lnTo>
                  <a:lnTo>
                    <a:pt x="26" y="16"/>
                  </a:lnTo>
                  <a:lnTo>
                    <a:pt x="25" y="13"/>
                  </a:lnTo>
                  <a:lnTo>
                    <a:pt x="22" y="16"/>
                  </a:lnTo>
                  <a:lnTo>
                    <a:pt x="19" y="13"/>
                  </a:lnTo>
                  <a:lnTo>
                    <a:pt x="16" y="13"/>
                  </a:lnTo>
                  <a:lnTo>
                    <a:pt x="14" y="13"/>
                  </a:lnTo>
                  <a:lnTo>
                    <a:pt x="14" y="11"/>
                  </a:lnTo>
                  <a:lnTo>
                    <a:pt x="14" y="11"/>
                  </a:lnTo>
                  <a:lnTo>
                    <a:pt x="13" y="10"/>
                  </a:lnTo>
                  <a:lnTo>
                    <a:pt x="14" y="10"/>
                  </a:lnTo>
                  <a:lnTo>
                    <a:pt x="8" y="7"/>
                  </a:lnTo>
                  <a:lnTo>
                    <a:pt x="4" y="3"/>
                  </a:lnTo>
                  <a:lnTo>
                    <a:pt x="3" y="3"/>
                  </a:lnTo>
                  <a:lnTo>
                    <a:pt x="0" y="1"/>
                  </a:lnTo>
                  <a:lnTo>
                    <a:pt x="0" y="1"/>
                  </a:lnTo>
                  <a:lnTo>
                    <a:pt x="4" y="1"/>
                  </a:lnTo>
                  <a:lnTo>
                    <a:pt x="7" y="1"/>
                  </a:lnTo>
                  <a:lnTo>
                    <a:pt x="8" y="1"/>
                  </a:lnTo>
                  <a:lnTo>
                    <a:pt x="10" y="1"/>
                  </a:lnTo>
                  <a:lnTo>
                    <a:pt x="20" y="1"/>
                  </a:lnTo>
                  <a:lnTo>
                    <a:pt x="32" y="1"/>
                  </a:lnTo>
                  <a:lnTo>
                    <a:pt x="35" y="1"/>
                  </a:lnTo>
                  <a:lnTo>
                    <a:pt x="36" y="1"/>
                  </a:lnTo>
                  <a:lnTo>
                    <a:pt x="42" y="1"/>
                  </a:lnTo>
                  <a:lnTo>
                    <a:pt x="46" y="1"/>
                  </a:lnTo>
                  <a:lnTo>
                    <a:pt x="56" y="0"/>
                  </a:lnTo>
                  <a:lnTo>
                    <a:pt x="56"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0" name="Freeform 1171">
              <a:extLst>
                <a:ext uri="{FF2B5EF4-FFF2-40B4-BE49-F238E27FC236}">
                  <a16:creationId xmlns:a16="http://schemas.microsoft.com/office/drawing/2014/main" id="{E1802B56-3EEC-4E1F-854E-10A447539BDA}"/>
                </a:ext>
              </a:extLst>
            </p:cNvPr>
            <p:cNvSpPr>
              <a:spLocks/>
            </p:cNvSpPr>
            <p:nvPr/>
          </p:nvSpPr>
          <p:spPr bwMode="auto">
            <a:xfrm>
              <a:off x="1290638" y="5427663"/>
              <a:ext cx="122238" cy="73025"/>
            </a:xfrm>
            <a:custGeom>
              <a:avLst/>
              <a:gdLst>
                <a:gd name="T0" fmla="*/ 73 w 77"/>
                <a:gd name="T1" fmla="*/ 4 h 46"/>
                <a:gd name="T2" fmla="*/ 73 w 77"/>
                <a:gd name="T3" fmla="*/ 10 h 46"/>
                <a:gd name="T4" fmla="*/ 76 w 77"/>
                <a:gd name="T5" fmla="*/ 12 h 46"/>
                <a:gd name="T6" fmla="*/ 77 w 77"/>
                <a:gd name="T7" fmla="*/ 16 h 46"/>
                <a:gd name="T8" fmla="*/ 77 w 77"/>
                <a:gd name="T9" fmla="*/ 16 h 46"/>
                <a:gd name="T10" fmla="*/ 76 w 77"/>
                <a:gd name="T11" fmla="*/ 22 h 46"/>
                <a:gd name="T12" fmla="*/ 76 w 77"/>
                <a:gd name="T13" fmla="*/ 31 h 46"/>
                <a:gd name="T14" fmla="*/ 70 w 77"/>
                <a:gd name="T15" fmla="*/ 34 h 46"/>
                <a:gd name="T16" fmla="*/ 65 w 77"/>
                <a:gd name="T17" fmla="*/ 40 h 46"/>
                <a:gd name="T18" fmla="*/ 65 w 77"/>
                <a:gd name="T19" fmla="*/ 44 h 46"/>
                <a:gd name="T20" fmla="*/ 61 w 77"/>
                <a:gd name="T21" fmla="*/ 44 h 46"/>
                <a:gd name="T22" fmla="*/ 60 w 77"/>
                <a:gd name="T23" fmla="*/ 46 h 46"/>
                <a:gd name="T24" fmla="*/ 55 w 77"/>
                <a:gd name="T25" fmla="*/ 44 h 46"/>
                <a:gd name="T26" fmla="*/ 49 w 77"/>
                <a:gd name="T27" fmla="*/ 44 h 46"/>
                <a:gd name="T28" fmla="*/ 45 w 77"/>
                <a:gd name="T29" fmla="*/ 46 h 46"/>
                <a:gd name="T30" fmla="*/ 42 w 77"/>
                <a:gd name="T31" fmla="*/ 46 h 46"/>
                <a:gd name="T32" fmla="*/ 38 w 77"/>
                <a:gd name="T33" fmla="*/ 44 h 46"/>
                <a:gd name="T34" fmla="*/ 33 w 77"/>
                <a:gd name="T35" fmla="*/ 44 h 46"/>
                <a:gd name="T36" fmla="*/ 32 w 77"/>
                <a:gd name="T37" fmla="*/ 44 h 46"/>
                <a:gd name="T38" fmla="*/ 29 w 77"/>
                <a:gd name="T39" fmla="*/ 42 h 46"/>
                <a:gd name="T40" fmla="*/ 26 w 77"/>
                <a:gd name="T41" fmla="*/ 40 h 46"/>
                <a:gd name="T42" fmla="*/ 23 w 77"/>
                <a:gd name="T43" fmla="*/ 40 h 46"/>
                <a:gd name="T44" fmla="*/ 20 w 77"/>
                <a:gd name="T45" fmla="*/ 40 h 46"/>
                <a:gd name="T46" fmla="*/ 20 w 77"/>
                <a:gd name="T47" fmla="*/ 40 h 46"/>
                <a:gd name="T48" fmla="*/ 17 w 77"/>
                <a:gd name="T49" fmla="*/ 42 h 46"/>
                <a:gd name="T50" fmla="*/ 16 w 77"/>
                <a:gd name="T51" fmla="*/ 44 h 46"/>
                <a:gd name="T52" fmla="*/ 16 w 77"/>
                <a:gd name="T53" fmla="*/ 46 h 46"/>
                <a:gd name="T54" fmla="*/ 12 w 77"/>
                <a:gd name="T55" fmla="*/ 44 h 46"/>
                <a:gd name="T56" fmla="*/ 10 w 77"/>
                <a:gd name="T57" fmla="*/ 44 h 46"/>
                <a:gd name="T58" fmla="*/ 10 w 77"/>
                <a:gd name="T59" fmla="*/ 46 h 46"/>
                <a:gd name="T60" fmla="*/ 8 w 77"/>
                <a:gd name="T61" fmla="*/ 42 h 46"/>
                <a:gd name="T62" fmla="*/ 4 w 77"/>
                <a:gd name="T63" fmla="*/ 40 h 46"/>
                <a:gd name="T64" fmla="*/ 4 w 77"/>
                <a:gd name="T65" fmla="*/ 38 h 46"/>
                <a:gd name="T66" fmla="*/ 1 w 77"/>
                <a:gd name="T67" fmla="*/ 35 h 46"/>
                <a:gd name="T68" fmla="*/ 0 w 77"/>
                <a:gd name="T69" fmla="*/ 32 h 46"/>
                <a:gd name="T70" fmla="*/ 0 w 77"/>
                <a:gd name="T71" fmla="*/ 31 h 46"/>
                <a:gd name="T72" fmla="*/ 4 w 77"/>
                <a:gd name="T73" fmla="*/ 32 h 46"/>
                <a:gd name="T74" fmla="*/ 6 w 77"/>
                <a:gd name="T75" fmla="*/ 31 h 46"/>
                <a:gd name="T76" fmla="*/ 16 w 77"/>
                <a:gd name="T77" fmla="*/ 32 h 46"/>
                <a:gd name="T78" fmla="*/ 17 w 77"/>
                <a:gd name="T79" fmla="*/ 31 h 46"/>
                <a:gd name="T80" fmla="*/ 20 w 77"/>
                <a:gd name="T81" fmla="*/ 28 h 46"/>
                <a:gd name="T82" fmla="*/ 20 w 77"/>
                <a:gd name="T83" fmla="*/ 26 h 46"/>
                <a:gd name="T84" fmla="*/ 22 w 77"/>
                <a:gd name="T85" fmla="*/ 16 h 46"/>
                <a:gd name="T86" fmla="*/ 28 w 77"/>
                <a:gd name="T87" fmla="*/ 16 h 46"/>
                <a:gd name="T88" fmla="*/ 36 w 77"/>
                <a:gd name="T89" fmla="*/ 12 h 46"/>
                <a:gd name="T90" fmla="*/ 49 w 77"/>
                <a:gd name="T91" fmla="*/ 4 h 46"/>
                <a:gd name="T92" fmla="*/ 60 w 77"/>
                <a:gd name="T93" fmla="*/ 0 h 46"/>
                <a:gd name="T94" fmla="*/ 65 w 77"/>
                <a:gd name="T95" fmla="*/ 2 h 46"/>
                <a:gd name="T96" fmla="*/ 70 w 77"/>
                <a:gd name="T97" fmla="*/ 4 h 46"/>
                <a:gd name="T98" fmla="*/ 73 w 77"/>
                <a:gd name="T99" fmla="*/ 4 h 46"/>
                <a:gd name="T100" fmla="*/ 73 w 77"/>
                <a:gd name="T101" fmla="*/ 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 h="46">
                  <a:moveTo>
                    <a:pt x="73" y="4"/>
                  </a:moveTo>
                  <a:lnTo>
                    <a:pt x="73" y="10"/>
                  </a:lnTo>
                  <a:lnTo>
                    <a:pt x="76" y="12"/>
                  </a:lnTo>
                  <a:lnTo>
                    <a:pt x="77" y="16"/>
                  </a:lnTo>
                  <a:lnTo>
                    <a:pt x="77" y="16"/>
                  </a:lnTo>
                  <a:lnTo>
                    <a:pt x="76" y="22"/>
                  </a:lnTo>
                  <a:lnTo>
                    <a:pt x="76" y="31"/>
                  </a:lnTo>
                  <a:lnTo>
                    <a:pt x="70" y="34"/>
                  </a:lnTo>
                  <a:lnTo>
                    <a:pt x="65" y="40"/>
                  </a:lnTo>
                  <a:lnTo>
                    <a:pt x="65" y="44"/>
                  </a:lnTo>
                  <a:lnTo>
                    <a:pt x="61" y="44"/>
                  </a:lnTo>
                  <a:lnTo>
                    <a:pt x="60" y="46"/>
                  </a:lnTo>
                  <a:lnTo>
                    <a:pt x="55" y="44"/>
                  </a:lnTo>
                  <a:lnTo>
                    <a:pt x="49" y="44"/>
                  </a:lnTo>
                  <a:lnTo>
                    <a:pt x="45" y="46"/>
                  </a:lnTo>
                  <a:lnTo>
                    <a:pt x="42" y="46"/>
                  </a:lnTo>
                  <a:lnTo>
                    <a:pt x="38" y="44"/>
                  </a:lnTo>
                  <a:lnTo>
                    <a:pt x="33" y="44"/>
                  </a:lnTo>
                  <a:lnTo>
                    <a:pt x="32" y="44"/>
                  </a:lnTo>
                  <a:lnTo>
                    <a:pt x="29" y="42"/>
                  </a:lnTo>
                  <a:lnTo>
                    <a:pt x="26" y="40"/>
                  </a:lnTo>
                  <a:lnTo>
                    <a:pt x="23" y="40"/>
                  </a:lnTo>
                  <a:lnTo>
                    <a:pt x="20" y="40"/>
                  </a:lnTo>
                  <a:lnTo>
                    <a:pt x="20" y="40"/>
                  </a:lnTo>
                  <a:lnTo>
                    <a:pt x="17" y="42"/>
                  </a:lnTo>
                  <a:lnTo>
                    <a:pt x="16" y="44"/>
                  </a:lnTo>
                  <a:lnTo>
                    <a:pt x="16" y="46"/>
                  </a:lnTo>
                  <a:lnTo>
                    <a:pt x="12" y="44"/>
                  </a:lnTo>
                  <a:lnTo>
                    <a:pt x="10" y="44"/>
                  </a:lnTo>
                  <a:lnTo>
                    <a:pt x="10" y="46"/>
                  </a:lnTo>
                  <a:lnTo>
                    <a:pt x="8" y="42"/>
                  </a:lnTo>
                  <a:lnTo>
                    <a:pt x="4" y="40"/>
                  </a:lnTo>
                  <a:lnTo>
                    <a:pt x="4" y="38"/>
                  </a:lnTo>
                  <a:lnTo>
                    <a:pt x="1" y="35"/>
                  </a:lnTo>
                  <a:lnTo>
                    <a:pt x="0" y="32"/>
                  </a:lnTo>
                  <a:lnTo>
                    <a:pt x="0" y="31"/>
                  </a:lnTo>
                  <a:lnTo>
                    <a:pt x="4" y="32"/>
                  </a:lnTo>
                  <a:lnTo>
                    <a:pt x="6" y="31"/>
                  </a:lnTo>
                  <a:lnTo>
                    <a:pt x="16" y="32"/>
                  </a:lnTo>
                  <a:lnTo>
                    <a:pt x="17" y="31"/>
                  </a:lnTo>
                  <a:lnTo>
                    <a:pt x="20" y="28"/>
                  </a:lnTo>
                  <a:lnTo>
                    <a:pt x="20" y="26"/>
                  </a:lnTo>
                  <a:lnTo>
                    <a:pt x="22" y="16"/>
                  </a:lnTo>
                  <a:lnTo>
                    <a:pt x="28" y="16"/>
                  </a:lnTo>
                  <a:lnTo>
                    <a:pt x="36" y="12"/>
                  </a:lnTo>
                  <a:lnTo>
                    <a:pt x="49" y="4"/>
                  </a:lnTo>
                  <a:lnTo>
                    <a:pt x="60" y="0"/>
                  </a:lnTo>
                  <a:lnTo>
                    <a:pt x="65" y="2"/>
                  </a:lnTo>
                  <a:lnTo>
                    <a:pt x="70" y="4"/>
                  </a:lnTo>
                  <a:lnTo>
                    <a:pt x="73" y="4"/>
                  </a:lnTo>
                  <a:lnTo>
                    <a:pt x="73" y="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1" name="Freeform 1172">
              <a:extLst>
                <a:ext uri="{FF2B5EF4-FFF2-40B4-BE49-F238E27FC236}">
                  <a16:creationId xmlns:a16="http://schemas.microsoft.com/office/drawing/2014/main" id="{12020AD6-496C-4812-B118-F4ACB025F4AB}"/>
                </a:ext>
              </a:extLst>
            </p:cNvPr>
            <p:cNvSpPr>
              <a:spLocks/>
            </p:cNvSpPr>
            <p:nvPr/>
          </p:nvSpPr>
          <p:spPr bwMode="auto">
            <a:xfrm>
              <a:off x="1309688" y="5491163"/>
              <a:ext cx="93663" cy="57150"/>
            </a:xfrm>
            <a:custGeom>
              <a:avLst/>
              <a:gdLst>
                <a:gd name="T0" fmla="*/ 53 w 59"/>
                <a:gd name="T1" fmla="*/ 4 h 36"/>
                <a:gd name="T2" fmla="*/ 58 w 59"/>
                <a:gd name="T3" fmla="*/ 6 h 36"/>
                <a:gd name="T4" fmla="*/ 58 w 59"/>
                <a:gd name="T5" fmla="*/ 8 h 36"/>
                <a:gd name="T6" fmla="*/ 59 w 59"/>
                <a:gd name="T7" fmla="*/ 10 h 36"/>
                <a:gd name="T8" fmla="*/ 59 w 59"/>
                <a:gd name="T9" fmla="*/ 11 h 36"/>
                <a:gd name="T10" fmla="*/ 55 w 59"/>
                <a:gd name="T11" fmla="*/ 14 h 36"/>
                <a:gd name="T12" fmla="*/ 52 w 59"/>
                <a:gd name="T13" fmla="*/ 17 h 36"/>
                <a:gd name="T14" fmla="*/ 52 w 59"/>
                <a:gd name="T15" fmla="*/ 20 h 36"/>
                <a:gd name="T16" fmla="*/ 49 w 59"/>
                <a:gd name="T17" fmla="*/ 20 h 36"/>
                <a:gd name="T18" fmla="*/ 49 w 59"/>
                <a:gd name="T19" fmla="*/ 22 h 36"/>
                <a:gd name="T20" fmla="*/ 48 w 59"/>
                <a:gd name="T21" fmla="*/ 23 h 36"/>
                <a:gd name="T22" fmla="*/ 45 w 59"/>
                <a:gd name="T23" fmla="*/ 26 h 36"/>
                <a:gd name="T24" fmla="*/ 43 w 59"/>
                <a:gd name="T25" fmla="*/ 30 h 36"/>
                <a:gd name="T26" fmla="*/ 39 w 59"/>
                <a:gd name="T27" fmla="*/ 27 h 36"/>
                <a:gd name="T28" fmla="*/ 36 w 59"/>
                <a:gd name="T29" fmla="*/ 27 h 36"/>
                <a:gd name="T30" fmla="*/ 33 w 59"/>
                <a:gd name="T31" fmla="*/ 30 h 36"/>
                <a:gd name="T32" fmla="*/ 30 w 59"/>
                <a:gd name="T33" fmla="*/ 32 h 36"/>
                <a:gd name="T34" fmla="*/ 30 w 59"/>
                <a:gd name="T35" fmla="*/ 33 h 36"/>
                <a:gd name="T36" fmla="*/ 27 w 59"/>
                <a:gd name="T37" fmla="*/ 36 h 36"/>
                <a:gd name="T38" fmla="*/ 27 w 59"/>
                <a:gd name="T39" fmla="*/ 36 h 36"/>
                <a:gd name="T40" fmla="*/ 21 w 59"/>
                <a:gd name="T41" fmla="*/ 36 h 36"/>
                <a:gd name="T42" fmla="*/ 20 w 59"/>
                <a:gd name="T43" fmla="*/ 36 h 36"/>
                <a:gd name="T44" fmla="*/ 16 w 59"/>
                <a:gd name="T45" fmla="*/ 36 h 36"/>
                <a:gd name="T46" fmla="*/ 11 w 59"/>
                <a:gd name="T47" fmla="*/ 33 h 36"/>
                <a:gd name="T48" fmla="*/ 11 w 59"/>
                <a:gd name="T49" fmla="*/ 32 h 36"/>
                <a:gd name="T50" fmla="*/ 10 w 59"/>
                <a:gd name="T51" fmla="*/ 27 h 36"/>
                <a:gd name="T52" fmla="*/ 8 w 59"/>
                <a:gd name="T53" fmla="*/ 27 h 36"/>
                <a:gd name="T54" fmla="*/ 4 w 59"/>
                <a:gd name="T55" fmla="*/ 26 h 36"/>
                <a:gd name="T56" fmla="*/ 0 w 59"/>
                <a:gd name="T57" fmla="*/ 26 h 36"/>
                <a:gd name="T58" fmla="*/ 0 w 59"/>
                <a:gd name="T59" fmla="*/ 23 h 36"/>
                <a:gd name="T60" fmla="*/ 0 w 59"/>
                <a:gd name="T61" fmla="*/ 20 h 36"/>
                <a:gd name="T62" fmla="*/ 0 w 59"/>
                <a:gd name="T63" fmla="*/ 16 h 36"/>
                <a:gd name="T64" fmla="*/ 4 w 59"/>
                <a:gd name="T65" fmla="*/ 14 h 36"/>
                <a:gd name="T66" fmla="*/ 5 w 59"/>
                <a:gd name="T67" fmla="*/ 11 h 36"/>
                <a:gd name="T68" fmla="*/ 4 w 59"/>
                <a:gd name="T69" fmla="*/ 8 h 36"/>
                <a:gd name="T70" fmla="*/ 4 w 59"/>
                <a:gd name="T71" fmla="*/ 6 h 36"/>
                <a:gd name="T72" fmla="*/ 4 w 59"/>
                <a:gd name="T73" fmla="*/ 4 h 36"/>
                <a:gd name="T74" fmla="*/ 5 w 59"/>
                <a:gd name="T75" fmla="*/ 2 h 36"/>
                <a:gd name="T76" fmla="*/ 8 w 59"/>
                <a:gd name="T77" fmla="*/ 0 h 36"/>
                <a:gd name="T78" fmla="*/ 8 w 59"/>
                <a:gd name="T79" fmla="*/ 0 h 36"/>
                <a:gd name="T80" fmla="*/ 11 w 59"/>
                <a:gd name="T81" fmla="*/ 0 h 36"/>
                <a:gd name="T82" fmla="*/ 14 w 59"/>
                <a:gd name="T83" fmla="*/ 0 h 36"/>
                <a:gd name="T84" fmla="*/ 17 w 59"/>
                <a:gd name="T85" fmla="*/ 2 h 36"/>
                <a:gd name="T86" fmla="*/ 20 w 59"/>
                <a:gd name="T87" fmla="*/ 4 h 36"/>
                <a:gd name="T88" fmla="*/ 21 w 59"/>
                <a:gd name="T89" fmla="*/ 4 h 36"/>
                <a:gd name="T90" fmla="*/ 26 w 59"/>
                <a:gd name="T91" fmla="*/ 4 h 36"/>
                <a:gd name="T92" fmla="*/ 30 w 59"/>
                <a:gd name="T93" fmla="*/ 6 h 36"/>
                <a:gd name="T94" fmla="*/ 33 w 59"/>
                <a:gd name="T95" fmla="*/ 6 h 36"/>
                <a:gd name="T96" fmla="*/ 37 w 59"/>
                <a:gd name="T97" fmla="*/ 4 h 36"/>
                <a:gd name="T98" fmla="*/ 43 w 59"/>
                <a:gd name="T99" fmla="*/ 4 h 36"/>
                <a:gd name="T100" fmla="*/ 48 w 59"/>
                <a:gd name="T101" fmla="*/ 6 h 36"/>
                <a:gd name="T102" fmla="*/ 49 w 59"/>
                <a:gd name="T103" fmla="*/ 4 h 36"/>
                <a:gd name="T104" fmla="*/ 53 w 59"/>
                <a:gd name="T105" fmla="*/ 4 h 36"/>
                <a:gd name="T106" fmla="*/ 53 w 59"/>
                <a:gd name="T107"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36">
                  <a:moveTo>
                    <a:pt x="53" y="4"/>
                  </a:moveTo>
                  <a:lnTo>
                    <a:pt x="58" y="6"/>
                  </a:lnTo>
                  <a:lnTo>
                    <a:pt x="58" y="8"/>
                  </a:lnTo>
                  <a:lnTo>
                    <a:pt x="59" y="10"/>
                  </a:lnTo>
                  <a:lnTo>
                    <a:pt x="59" y="11"/>
                  </a:lnTo>
                  <a:lnTo>
                    <a:pt x="55" y="14"/>
                  </a:lnTo>
                  <a:lnTo>
                    <a:pt x="52" y="17"/>
                  </a:lnTo>
                  <a:lnTo>
                    <a:pt x="52" y="20"/>
                  </a:lnTo>
                  <a:lnTo>
                    <a:pt x="49" y="20"/>
                  </a:lnTo>
                  <a:lnTo>
                    <a:pt x="49" y="22"/>
                  </a:lnTo>
                  <a:lnTo>
                    <a:pt x="48" y="23"/>
                  </a:lnTo>
                  <a:lnTo>
                    <a:pt x="45" y="26"/>
                  </a:lnTo>
                  <a:lnTo>
                    <a:pt x="43" y="30"/>
                  </a:lnTo>
                  <a:lnTo>
                    <a:pt x="39" y="27"/>
                  </a:lnTo>
                  <a:lnTo>
                    <a:pt x="36" y="27"/>
                  </a:lnTo>
                  <a:lnTo>
                    <a:pt x="33" y="30"/>
                  </a:lnTo>
                  <a:lnTo>
                    <a:pt x="30" y="32"/>
                  </a:lnTo>
                  <a:lnTo>
                    <a:pt x="30" y="33"/>
                  </a:lnTo>
                  <a:lnTo>
                    <a:pt x="27" y="36"/>
                  </a:lnTo>
                  <a:lnTo>
                    <a:pt x="27" y="36"/>
                  </a:lnTo>
                  <a:lnTo>
                    <a:pt x="21" y="36"/>
                  </a:lnTo>
                  <a:lnTo>
                    <a:pt x="20" y="36"/>
                  </a:lnTo>
                  <a:lnTo>
                    <a:pt x="16" y="36"/>
                  </a:lnTo>
                  <a:lnTo>
                    <a:pt x="11" y="33"/>
                  </a:lnTo>
                  <a:lnTo>
                    <a:pt x="11" y="32"/>
                  </a:lnTo>
                  <a:lnTo>
                    <a:pt x="10" y="27"/>
                  </a:lnTo>
                  <a:lnTo>
                    <a:pt x="8" y="27"/>
                  </a:lnTo>
                  <a:lnTo>
                    <a:pt x="4" y="26"/>
                  </a:lnTo>
                  <a:lnTo>
                    <a:pt x="0" y="26"/>
                  </a:lnTo>
                  <a:lnTo>
                    <a:pt x="0" y="23"/>
                  </a:lnTo>
                  <a:lnTo>
                    <a:pt x="0" y="20"/>
                  </a:lnTo>
                  <a:lnTo>
                    <a:pt x="0" y="16"/>
                  </a:lnTo>
                  <a:lnTo>
                    <a:pt x="4" y="14"/>
                  </a:lnTo>
                  <a:lnTo>
                    <a:pt x="5" y="11"/>
                  </a:lnTo>
                  <a:lnTo>
                    <a:pt x="4" y="8"/>
                  </a:lnTo>
                  <a:lnTo>
                    <a:pt x="4" y="6"/>
                  </a:lnTo>
                  <a:lnTo>
                    <a:pt x="4" y="4"/>
                  </a:lnTo>
                  <a:lnTo>
                    <a:pt x="5" y="2"/>
                  </a:lnTo>
                  <a:lnTo>
                    <a:pt x="8" y="0"/>
                  </a:lnTo>
                  <a:lnTo>
                    <a:pt x="8" y="0"/>
                  </a:lnTo>
                  <a:lnTo>
                    <a:pt x="11" y="0"/>
                  </a:lnTo>
                  <a:lnTo>
                    <a:pt x="14" y="0"/>
                  </a:lnTo>
                  <a:lnTo>
                    <a:pt x="17" y="2"/>
                  </a:lnTo>
                  <a:lnTo>
                    <a:pt x="20" y="4"/>
                  </a:lnTo>
                  <a:lnTo>
                    <a:pt x="21" y="4"/>
                  </a:lnTo>
                  <a:lnTo>
                    <a:pt x="26" y="4"/>
                  </a:lnTo>
                  <a:lnTo>
                    <a:pt x="30" y="6"/>
                  </a:lnTo>
                  <a:lnTo>
                    <a:pt x="33" y="6"/>
                  </a:lnTo>
                  <a:lnTo>
                    <a:pt x="37" y="4"/>
                  </a:lnTo>
                  <a:lnTo>
                    <a:pt x="43" y="4"/>
                  </a:lnTo>
                  <a:lnTo>
                    <a:pt x="48" y="6"/>
                  </a:lnTo>
                  <a:lnTo>
                    <a:pt x="49" y="4"/>
                  </a:lnTo>
                  <a:lnTo>
                    <a:pt x="53" y="4"/>
                  </a:lnTo>
                  <a:lnTo>
                    <a:pt x="53" y="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2" name="Freeform 1173">
              <a:extLst>
                <a:ext uri="{FF2B5EF4-FFF2-40B4-BE49-F238E27FC236}">
                  <a16:creationId xmlns:a16="http://schemas.microsoft.com/office/drawing/2014/main" id="{B5BC5203-2D04-4C4A-B96F-1D87FE0BFF6E}"/>
                </a:ext>
              </a:extLst>
            </p:cNvPr>
            <p:cNvSpPr>
              <a:spLocks/>
            </p:cNvSpPr>
            <p:nvPr/>
          </p:nvSpPr>
          <p:spPr bwMode="auto">
            <a:xfrm>
              <a:off x="971551" y="5084763"/>
              <a:ext cx="9525" cy="25400"/>
            </a:xfrm>
            <a:custGeom>
              <a:avLst/>
              <a:gdLst>
                <a:gd name="T0" fmla="*/ 5 w 6"/>
                <a:gd name="T1" fmla="*/ 7 h 16"/>
                <a:gd name="T2" fmla="*/ 3 w 6"/>
                <a:gd name="T3" fmla="*/ 10 h 16"/>
                <a:gd name="T4" fmla="*/ 3 w 6"/>
                <a:gd name="T5" fmla="*/ 12 h 16"/>
                <a:gd name="T6" fmla="*/ 0 w 6"/>
                <a:gd name="T7" fmla="*/ 14 h 16"/>
                <a:gd name="T8" fmla="*/ 3 w 6"/>
                <a:gd name="T9" fmla="*/ 14 h 16"/>
                <a:gd name="T10" fmla="*/ 0 w 6"/>
                <a:gd name="T11" fmla="*/ 16 h 16"/>
                <a:gd name="T12" fmla="*/ 0 w 6"/>
                <a:gd name="T13" fmla="*/ 16 h 16"/>
                <a:gd name="T14" fmla="*/ 0 w 6"/>
                <a:gd name="T15" fmla="*/ 16 h 16"/>
                <a:gd name="T16" fmla="*/ 0 w 6"/>
                <a:gd name="T17" fmla="*/ 16 h 16"/>
                <a:gd name="T18" fmla="*/ 0 w 6"/>
                <a:gd name="T19" fmla="*/ 14 h 16"/>
                <a:gd name="T20" fmla="*/ 3 w 6"/>
                <a:gd name="T21" fmla="*/ 14 h 16"/>
                <a:gd name="T22" fmla="*/ 3 w 6"/>
                <a:gd name="T23" fmla="*/ 14 h 16"/>
                <a:gd name="T24" fmla="*/ 3 w 6"/>
                <a:gd name="T25" fmla="*/ 14 h 16"/>
                <a:gd name="T26" fmla="*/ 3 w 6"/>
                <a:gd name="T27" fmla="*/ 12 h 16"/>
                <a:gd name="T28" fmla="*/ 3 w 6"/>
                <a:gd name="T29" fmla="*/ 12 h 16"/>
                <a:gd name="T30" fmla="*/ 3 w 6"/>
                <a:gd name="T31" fmla="*/ 12 h 16"/>
                <a:gd name="T32" fmla="*/ 3 w 6"/>
                <a:gd name="T33" fmla="*/ 12 h 16"/>
                <a:gd name="T34" fmla="*/ 3 w 6"/>
                <a:gd name="T35" fmla="*/ 10 h 16"/>
                <a:gd name="T36" fmla="*/ 3 w 6"/>
                <a:gd name="T37" fmla="*/ 10 h 16"/>
                <a:gd name="T38" fmla="*/ 3 w 6"/>
                <a:gd name="T39" fmla="*/ 10 h 16"/>
                <a:gd name="T40" fmla="*/ 3 w 6"/>
                <a:gd name="T41" fmla="*/ 10 h 16"/>
                <a:gd name="T42" fmla="*/ 3 w 6"/>
                <a:gd name="T43" fmla="*/ 10 h 16"/>
                <a:gd name="T44" fmla="*/ 3 w 6"/>
                <a:gd name="T45" fmla="*/ 7 h 16"/>
                <a:gd name="T46" fmla="*/ 3 w 6"/>
                <a:gd name="T47" fmla="*/ 7 h 16"/>
                <a:gd name="T48" fmla="*/ 3 w 6"/>
                <a:gd name="T49" fmla="*/ 7 h 16"/>
                <a:gd name="T50" fmla="*/ 5 w 6"/>
                <a:gd name="T51" fmla="*/ 7 h 16"/>
                <a:gd name="T52" fmla="*/ 5 w 6"/>
                <a:gd name="T53" fmla="*/ 6 h 16"/>
                <a:gd name="T54" fmla="*/ 5 w 6"/>
                <a:gd name="T55" fmla="*/ 6 h 16"/>
                <a:gd name="T56" fmla="*/ 5 w 6"/>
                <a:gd name="T57" fmla="*/ 6 h 16"/>
                <a:gd name="T58" fmla="*/ 5 w 6"/>
                <a:gd name="T59" fmla="*/ 6 h 16"/>
                <a:gd name="T60" fmla="*/ 5 w 6"/>
                <a:gd name="T61" fmla="*/ 4 h 16"/>
                <a:gd name="T62" fmla="*/ 5 w 6"/>
                <a:gd name="T63" fmla="*/ 4 h 16"/>
                <a:gd name="T64" fmla="*/ 5 w 6"/>
                <a:gd name="T65" fmla="*/ 4 h 16"/>
                <a:gd name="T66" fmla="*/ 5 w 6"/>
                <a:gd name="T67" fmla="*/ 4 h 16"/>
                <a:gd name="T68" fmla="*/ 5 w 6"/>
                <a:gd name="T69" fmla="*/ 4 h 16"/>
                <a:gd name="T70" fmla="*/ 5 w 6"/>
                <a:gd name="T71" fmla="*/ 1 h 16"/>
                <a:gd name="T72" fmla="*/ 5 w 6"/>
                <a:gd name="T73" fmla="*/ 1 h 16"/>
                <a:gd name="T74" fmla="*/ 5 w 6"/>
                <a:gd name="T75" fmla="*/ 1 h 16"/>
                <a:gd name="T76" fmla="*/ 6 w 6"/>
                <a:gd name="T77" fmla="*/ 1 h 16"/>
                <a:gd name="T78" fmla="*/ 6 w 6"/>
                <a:gd name="T79" fmla="*/ 0 h 16"/>
                <a:gd name="T80" fmla="*/ 6 w 6"/>
                <a:gd name="T81" fmla="*/ 0 h 16"/>
                <a:gd name="T82" fmla="*/ 5 w 6"/>
                <a:gd name="T83" fmla="*/ 1 h 16"/>
                <a:gd name="T84" fmla="*/ 5 w 6"/>
                <a:gd name="T85" fmla="*/ 1 h 16"/>
                <a:gd name="T86" fmla="*/ 5 w 6"/>
                <a:gd name="T87" fmla="*/ 4 h 16"/>
                <a:gd name="T88" fmla="*/ 5 w 6"/>
                <a:gd name="T89" fmla="*/ 7 h 16"/>
                <a:gd name="T90" fmla="*/ 5 w 6"/>
                <a:gd name="T91" fmla="*/ 7 h 16"/>
                <a:gd name="T92" fmla="*/ 5 w 6"/>
                <a:gd name="T93"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 h="16">
                  <a:moveTo>
                    <a:pt x="5" y="7"/>
                  </a:moveTo>
                  <a:lnTo>
                    <a:pt x="3" y="10"/>
                  </a:lnTo>
                  <a:lnTo>
                    <a:pt x="3" y="12"/>
                  </a:lnTo>
                  <a:lnTo>
                    <a:pt x="0" y="14"/>
                  </a:lnTo>
                  <a:lnTo>
                    <a:pt x="3" y="14"/>
                  </a:lnTo>
                  <a:lnTo>
                    <a:pt x="0" y="16"/>
                  </a:lnTo>
                  <a:lnTo>
                    <a:pt x="0" y="16"/>
                  </a:lnTo>
                  <a:lnTo>
                    <a:pt x="0" y="16"/>
                  </a:lnTo>
                  <a:lnTo>
                    <a:pt x="0" y="16"/>
                  </a:lnTo>
                  <a:lnTo>
                    <a:pt x="0" y="14"/>
                  </a:lnTo>
                  <a:lnTo>
                    <a:pt x="3" y="14"/>
                  </a:lnTo>
                  <a:lnTo>
                    <a:pt x="3" y="14"/>
                  </a:lnTo>
                  <a:lnTo>
                    <a:pt x="3" y="14"/>
                  </a:lnTo>
                  <a:lnTo>
                    <a:pt x="3" y="12"/>
                  </a:lnTo>
                  <a:lnTo>
                    <a:pt x="3" y="12"/>
                  </a:lnTo>
                  <a:lnTo>
                    <a:pt x="3" y="12"/>
                  </a:lnTo>
                  <a:lnTo>
                    <a:pt x="3" y="12"/>
                  </a:lnTo>
                  <a:lnTo>
                    <a:pt x="3" y="10"/>
                  </a:lnTo>
                  <a:lnTo>
                    <a:pt x="3" y="10"/>
                  </a:lnTo>
                  <a:lnTo>
                    <a:pt x="3" y="10"/>
                  </a:lnTo>
                  <a:lnTo>
                    <a:pt x="3" y="10"/>
                  </a:lnTo>
                  <a:lnTo>
                    <a:pt x="3" y="10"/>
                  </a:lnTo>
                  <a:lnTo>
                    <a:pt x="3" y="7"/>
                  </a:lnTo>
                  <a:lnTo>
                    <a:pt x="3" y="7"/>
                  </a:lnTo>
                  <a:lnTo>
                    <a:pt x="3" y="7"/>
                  </a:lnTo>
                  <a:lnTo>
                    <a:pt x="5" y="7"/>
                  </a:lnTo>
                  <a:lnTo>
                    <a:pt x="5" y="6"/>
                  </a:lnTo>
                  <a:lnTo>
                    <a:pt x="5" y="6"/>
                  </a:lnTo>
                  <a:lnTo>
                    <a:pt x="5" y="6"/>
                  </a:lnTo>
                  <a:lnTo>
                    <a:pt x="5" y="6"/>
                  </a:lnTo>
                  <a:lnTo>
                    <a:pt x="5" y="4"/>
                  </a:lnTo>
                  <a:lnTo>
                    <a:pt x="5" y="4"/>
                  </a:lnTo>
                  <a:lnTo>
                    <a:pt x="5" y="4"/>
                  </a:lnTo>
                  <a:lnTo>
                    <a:pt x="5" y="4"/>
                  </a:lnTo>
                  <a:lnTo>
                    <a:pt x="5" y="4"/>
                  </a:lnTo>
                  <a:lnTo>
                    <a:pt x="5" y="1"/>
                  </a:lnTo>
                  <a:lnTo>
                    <a:pt x="5" y="1"/>
                  </a:lnTo>
                  <a:lnTo>
                    <a:pt x="5" y="1"/>
                  </a:lnTo>
                  <a:lnTo>
                    <a:pt x="6" y="1"/>
                  </a:lnTo>
                  <a:lnTo>
                    <a:pt x="6" y="0"/>
                  </a:lnTo>
                  <a:lnTo>
                    <a:pt x="6" y="0"/>
                  </a:lnTo>
                  <a:lnTo>
                    <a:pt x="5" y="1"/>
                  </a:lnTo>
                  <a:lnTo>
                    <a:pt x="5" y="1"/>
                  </a:lnTo>
                  <a:lnTo>
                    <a:pt x="5" y="4"/>
                  </a:lnTo>
                  <a:lnTo>
                    <a:pt x="5" y="7"/>
                  </a:lnTo>
                  <a:lnTo>
                    <a:pt x="5" y="7"/>
                  </a:lnTo>
                  <a:lnTo>
                    <a:pt x="5" y="7"/>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3" name="Freeform 1174">
              <a:extLst>
                <a:ext uri="{FF2B5EF4-FFF2-40B4-BE49-F238E27FC236}">
                  <a16:creationId xmlns:a16="http://schemas.microsoft.com/office/drawing/2014/main" id="{1B241E4D-5946-4672-A107-C79762AEF381}"/>
                </a:ext>
              </a:extLst>
            </p:cNvPr>
            <p:cNvSpPr>
              <a:spLocks/>
            </p:cNvSpPr>
            <p:nvPr/>
          </p:nvSpPr>
          <p:spPr bwMode="auto">
            <a:xfrm>
              <a:off x="1350963" y="5187951"/>
              <a:ext cx="17463" cy="22225"/>
            </a:xfrm>
            <a:custGeom>
              <a:avLst/>
              <a:gdLst>
                <a:gd name="T0" fmla="*/ 11 w 11"/>
                <a:gd name="T1" fmla="*/ 2 h 14"/>
                <a:gd name="T2" fmla="*/ 10 w 11"/>
                <a:gd name="T3" fmla="*/ 8 h 14"/>
                <a:gd name="T4" fmla="*/ 6 w 11"/>
                <a:gd name="T5" fmla="*/ 11 h 14"/>
                <a:gd name="T6" fmla="*/ 6 w 11"/>
                <a:gd name="T7" fmla="*/ 14 h 14"/>
                <a:gd name="T8" fmla="*/ 6 w 11"/>
                <a:gd name="T9" fmla="*/ 12 h 14"/>
                <a:gd name="T10" fmla="*/ 1 w 11"/>
                <a:gd name="T11" fmla="*/ 11 h 14"/>
                <a:gd name="T12" fmla="*/ 0 w 11"/>
                <a:gd name="T13" fmla="*/ 11 h 14"/>
                <a:gd name="T14" fmla="*/ 0 w 11"/>
                <a:gd name="T15" fmla="*/ 11 h 14"/>
                <a:gd name="T16" fmla="*/ 1 w 11"/>
                <a:gd name="T17" fmla="*/ 5 h 14"/>
                <a:gd name="T18" fmla="*/ 6 w 11"/>
                <a:gd name="T19" fmla="*/ 6 h 14"/>
                <a:gd name="T20" fmla="*/ 6 w 11"/>
                <a:gd name="T21" fmla="*/ 6 h 14"/>
                <a:gd name="T22" fmla="*/ 6 w 11"/>
                <a:gd name="T23" fmla="*/ 5 h 14"/>
                <a:gd name="T24" fmla="*/ 7 w 11"/>
                <a:gd name="T25" fmla="*/ 0 h 14"/>
                <a:gd name="T26" fmla="*/ 10 w 11"/>
                <a:gd name="T27" fmla="*/ 0 h 14"/>
                <a:gd name="T28" fmla="*/ 11 w 11"/>
                <a:gd name="T29" fmla="*/ 2 h 14"/>
                <a:gd name="T30" fmla="*/ 11 w 11"/>
                <a:gd name="T31"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14">
                  <a:moveTo>
                    <a:pt x="11" y="2"/>
                  </a:moveTo>
                  <a:lnTo>
                    <a:pt x="10" y="8"/>
                  </a:lnTo>
                  <a:lnTo>
                    <a:pt x="6" y="11"/>
                  </a:lnTo>
                  <a:lnTo>
                    <a:pt x="6" y="14"/>
                  </a:lnTo>
                  <a:lnTo>
                    <a:pt x="6" y="12"/>
                  </a:lnTo>
                  <a:lnTo>
                    <a:pt x="1" y="11"/>
                  </a:lnTo>
                  <a:lnTo>
                    <a:pt x="0" y="11"/>
                  </a:lnTo>
                  <a:lnTo>
                    <a:pt x="0" y="11"/>
                  </a:lnTo>
                  <a:lnTo>
                    <a:pt x="1" y="5"/>
                  </a:lnTo>
                  <a:lnTo>
                    <a:pt x="6" y="6"/>
                  </a:lnTo>
                  <a:lnTo>
                    <a:pt x="6" y="6"/>
                  </a:lnTo>
                  <a:lnTo>
                    <a:pt x="6" y="5"/>
                  </a:lnTo>
                  <a:lnTo>
                    <a:pt x="7" y="0"/>
                  </a:lnTo>
                  <a:lnTo>
                    <a:pt x="10" y="0"/>
                  </a:lnTo>
                  <a:lnTo>
                    <a:pt x="11" y="2"/>
                  </a:lnTo>
                  <a:lnTo>
                    <a:pt x="11"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4" name="Freeform 1175">
              <a:extLst>
                <a:ext uri="{FF2B5EF4-FFF2-40B4-BE49-F238E27FC236}">
                  <a16:creationId xmlns:a16="http://schemas.microsoft.com/office/drawing/2014/main" id="{84D210B6-5087-4E0B-8CDC-E033567201A9}"/>
                </a:ext>
              </a:extLst>
            </p:cNvPr>
            <p:cNvSpPr>
              <a:spLocks/>
            </p:cNvSpPr>
            <p:nvPr/>
          </p:nvSpPr>
          <p:spPr bwMode="auto">
            <a:xfrm>
              <a:off x="1366838" y="5046663"/>
              <a:ext cx="84138" cy="104775"/>
            </a:xfrm>
            <a:custGeom>
              <a:avLst/>
              <a:gdLst>
                <a:gd name="T0" fmla="*/ 53 w 53"/>
                <a:gd name="T1" fmla="*/ 6 h 66"/>
                <a:gd name="T2" fmla="*/ 51 w 53"/>
                <a:gd name="T3" fmla="*/ 10 h 66"/>
                <a:gd name="T4" fmla="*/ 47 w 53"/>
                <a:gd name="T5" fmla="*/ 6 h 66"/>
                <a:gd name="T6" fmla="*/ 45 w 53"/>
                <a:gd name="T7" fmla="*/ 12 h 66"/>
                <a:gd name="T8" fmla="*/ 41 w 53"/>
                <a:gd name="T9" fmla="*/ 12 h 66"/>
                <a:gd name="T10" fmla="*/ 37 w 53"/>
                <a:gd name="T11" fmla="*/ 10 h 66"/>
                <a:gd name="T12" fmla="*/ 35 w 53"/>
                <a:gd name="T13" fmla="*/ 14 h 66"/>
                <a:gd name="T14" fmla="*/ 31 w 53"/>
                <a:gd name="T15" fmla="*/ 16 h 66"/>
                <a:gd name="T16" fmla="*/ 28 w 53"/>
                <a:gd name="T17" fmla="*/ 19 h 66"/>
                <a:gd name="T18" fmla="*/ 25 w 53"/>
                <a:gd name="T19" fmla="*/ 24 h 66"/>
                <a:gd name="T20" fmla="*/ 23 w 53"/>
                <a:gd name="T21" fmla="*/ 30 h 66"/>
                <a:gd name="T22" fmla="*/ 23 w 53"/>
                <a:gd name="T23" fmla="*/ 38 h 66"/>
                <a:gd name="T24" fmla="*/ 17 w 53"/>
                <a:gd name="T25" fmla="*/ 40 h 66"/>
                <a:gd name="T26" fmla="*/ 17 w 53"/>
                <a:gd name="T27" fmla="*/ 47 h 66"/>
                <a:gd name="T28" fmla="*/ 17 w 53"/>
                <a:gd name="T29" fmla="*/ 52 h 66"/>
                <a:gd name="T30" fmla="*/ 17 w 53"/>
                <a:gd name="T31" fmla="*/ 57 h 66"/>
                <a:gd name="T32" fmla="*/ 16 w 53"/>
                <a:gd name="T33" fmla="*/ 62 h 66"/>
                <a:gd name="T34" fmla="*/ 6 w 53"/>
                <a:gd name="T35" fmla="*/ 66 h 66"/>
                <a:gd name="T36" fmla="*/ 0 w 53"/>
                <a:gd name="T37" fmla="*/ 63 h 66"/>
                <a:gd name="T38" fmla="*/ 1 w 53"/>
                <a:gd name="T39" fmla="*/ 56 h 66"/>
                <a:gd name="T40" fmla="*/ 0 w 53"/>
                <a:gd name="T41" fmla="*/ 50 h 66"/>
                <a:gd name="T42" fmla="*/ 6 w 53"/>
                <a:gd name="T43" fmla="*/ 41 h 66"/>
                <a:gd name="T44" fmla="*/ 9 w 53"/>
                <a:gd name="T45" fmla="*/ 40 h 66"/>
                <a:gd name="T46" fmla="*/ 16 w 53"/>
                <a:gd name="T47" fmla="*/ 34 h 66"/>
                <a:gd name="T48" fmla="*/ 17 w 53"/>
                <a:gd name="T49" fmla="*/ 31 h 66"/>
                <a:gd name="T50" fmla="*/ 19 w 53"/>
                <a:gd name="T51" fmla="*/ 28 h 66"/>
                <a:gd name="T52" fmla="*/ 23 w 53"/>
                <a:gd name="T53" fmla="*/ 22 h 66"/>
                <a:gd name="T54" fmla="*/ 28 w 53"/>
                <a:gd name="T55" fmla="*/ 16 h 66"/>
                <a:gd name="T56" fmla="*/ 34 w 53"/>
                <a:gd name="T57" fmla="*/ 8 h 66"/>
                <a:gd name="T58" fmla="*/ 35 w 53"/>
                <a:gd name="T59" fmla="*/ 6 h 66"/>
                <a:gd name="T60" fmla="*/ 41 w 53"/>
                <a:gd name="T61" fmla="*/ 2 h 66"/>
                <a:gd name="T62" fmla="*/ 47 w 53"/>
                <a:gd name="T63" fmla="*/ 0 h 66"/>
                <a:gd name="T64" fmla="*/ 51 w 53"/>
                <a:gd name="T65" fmla="*/ 6 h 66"/>
                <a:gd name="T66" fmla="*/ 53 w 53"/>
                <a:gd name="T67" fmla="*/ 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 h="66">
                  <a:moveTo>
                    <a:pt x="53" y="6"/>
                  </a:moveTo>
                  <a:lnTo>
                    <a:pt x="53" y="6"/>
                  </a:lnTo>
                  <a:lnTo>
                    <a:pt x="51" y="8"/>
                  </a:lnTo>
                  <a:lnTo>
                    <a:pt x="51" y="10"/>
                  </a:lnTo>
                  <a:lnTo>
                    <a:pt x="51" y="6"/>
                  </a:lnTo>
                  <a:lnTo>
                    <a:pt x="47" y="6"/>
                  </a:lnTo>
                  <a:lnTo>
                    <a:pt x="45" y="8"/>
                  </a:lnTo>
                  <a:lnTo>
                    <a:pt x="45" y="12"/>
                  </a:lnTo>
                  <a:lnTo>
                    <a:pt x="44" y="12"/>
                  </a:lnTo>
                  <a:lnTo>
                    <a:pt x="41" y="12"/>
                  </a:lnTo>
                  <a:lnTo>
                    <a:pt x="39" y="12"/>
                  </a:lnTo>
                  <a:lnTo>
                    <a:pt x="37" y="10"/>
                  </a:lnTo>
                  <a:lnTo>
                    <a:pt x="35" y="12"/>
                  </a:lnTo>
                  <a:lnTo>
                    <a:pt x="35" y="14"/>
                  </a:lnTo>
                  <a:lnTo>
                    <a:pt x="31" y="14"/>
                  </a:lnTo>
                  <a:lnTo>
                    <a:pt x="31" y="16"/>
                  </a:lnTo>
                  <a:lnTo>
                    <a:pt x="28" y="18"/>
                  </a:lnTo>
                  <a:lnTo>
                    <a:pt x="28" y="19"/>
                  </a:lnTo>
                  <a:lnTo>
                    <a:pt x="28" y="22"/>
                  </a:lnTo>
                  <a:lnTo>
                    <a:pt x="25" y="24"/>
                  </a:lnTo>
                  <a:lnTo>
                    <a:pt x="23" y="25"/>
                  </a:lnTo>
                  <a:lnTo>
                    <a:pt x="23" y="30"/>
                  </a:lnTo>
                  <a:lnTo>
                    <a:pt x="22" y="34"/>
                  </a:lnTo>
                  <a:lnTo>
                    <a:pt x="23" y="38"/>
                  </a:lnTo>
                  <a:lnTo>
                    <a:pt x="19" y="38"/>
                  </a:lnTo>
                  <a:lnTo>
                    <a:pt x="17" y="40"/>
                  </a:lnTo>
                  <a:lnTo>
                    <a:pt x="17" y="46"/>
                  </a:lnTo>
                  <a:lnTo>
                    <a:pt x="17" y="47"/>
                  </a:lnTo>
                  <a:lnTo>
                    <a:pt x="19" y="50"/>
                  </a:lnTo>
                  <a:lnTo>
                    <a:pt x="17" y="52"/>
                  </a:lnTo>
                  <a:lnTo>
                    <a:pt x="19" y="56"/>
                  </a:lnTo>
                  <a:lnTo>
                    <a:pt x="17" y="57"/>
                  </a:lnTo>
                  <a:lnTo>
                    <a:pt x="16" y="60"/>
                  </a:lnTo>
                  <a:lnTo>
                    <a:pt x="16" y="62"/>
                  </a:lnTo>
                  <a:lnTo>
                    <a:pt x="13" y="62"/>
                  </a:lnTo>
                  <a:lnTo>
                    <a:pt x="6" y="66"/>
                  </a:lnTo>
                  <a:lnTo>
                    <a:pt x="1" y="66"/>
                  </a:lnTo>
                  <a:lnTo>
                    <a:pt x="0" y="63"/>
                  </a:lnTo>
                  <a:lnTo>
                    <a:pt x="0" y="57"/>
                  </a:lnTo>
                  <a:lnTo>
                    <a:pt x="1" y="56"/>
                  </a:lnTo>
                  <a:lnTo>
                    <a:pt x="0" y="53"/>
                  </a:lnTo>
                  <a:lnTo>
                    <a:pt x="0" y="50"/>
                  </a:lnTo>
                  <a:lnTo>
                    <a:pt x="1" y="46"/>
                  </a:lnTo>
                  <a:lnTo>
                    <a:pt x="6" y="41"/>
                  </a:lnTo>
                  <a:lnTo>
                    <a:pt x="7" y="41"/>
                  </a:lnTo>
                  <a:lnTo>
                    <a:pt x="9" y="40"/>
                  </a:lnTo>
                  <a:lnTo>
                    <a:pt x="13" y="38"/>
                  </a:lnTo>
                  <a:lnTo>
                    <a:pt x="16" y="34"/>
                  </a:lnTo>
                  <a:lnTo>
                    <a:pt x="17" y="34"/>
                  </a:lnTo>
                  <a:lnTo>
                    <a:pt x="17" y="31"/>
                  </a:lnTo>
                  <a:lnTo>
                    <a:pt x="19" y="31"/>
                  </a:lnTo>
                  <a:lnTo>
                    <a:pt x="19" y="28"/>
                  </a:lnTo>
                  <a:lnTo>
                    <a:pt x="22" y="24"/>
                  </a:lnTo>
                  <a:lnTo>
                    <a:pt x="23" y="22"/>
                  </a:lnTo>
                  <a:lnTo>
                    <a:pt x="25" y="18"/>
                  </a:lnTo>
                  <a:lnTo>
                    <a:pt x="28" y="16"/>
                  </a:lnTo>
                  <a:lnTo>
                    <a:pt x="31" y="10"/>
                  </a:lnTo>
                  <a:lnTo>
                    <a:pt x="34" y="8"/>
                  </a:lnTo>
                  <a:lnTo>
                    <a:pt x="35" y="8"/>
                  </a:lnTo>
                  <a:lnTo>
                    <a:pt x="35" y="6"/>
                  </a:lnTo>
                  <a:lnTo>
                    <a:pt x="39" y="6"/>
                  </a:lnTo>
                  <a:lnTo>
                    <a:pt x="41" y="2"/>
                  </a:lnTo>
                  <a:lnTo>
                    <a:pt x="44" y="2"/>
                  </a:lnTo>
                  <a:lnTo>
                    <a:pt x="47" y="0"/>
                  </a:lnTo>
                  <a:lnTo>
                    <a:pt x="53" y="2"/>
                  </a:lnTo>
                  <a:lnTo>
                    <a:pt x="51" y="6"/>
                  </a:lnTo>
                  <a:lnTo>
                    <a:pt x="53" y="6"/>
                  </a:lnTo>
                  <a:lnTo>
                    <a:pt x="53"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5" name="Freeform 1176">
              <a:extLst>
                <a:ext uri="{FF2B5EF4-FFF2-40B4-BE49-F238E27FC236}">
                  <a16:creationId xmlns:a16="http://schemas.microsoft.com/office/drawing/2014/main" id="{0057BFE9-6CCD-431A-A48B-324A38E7A919}"/>
                </a:ext>
              </a:extLst>
            </p:cNvPr>
            <p:cNvSpPr>
              <a:spLocks/>
            </p:cNvSpPr>
            <p:nvPr/>
          </p:nvSpPr>
          <p:spPr bwMode="auto">
            <a:xfrm>
              <a:off x="1771651" y="5172076"/>
              <a:ext cx="28575" cy="34925"/>
            </a:xfrm>
            <a:custGeom>
              <a:avLst/>
              <a:gdLst>
                <a:gd name="T0" fmla="*/ 14 w 18"/>
                <a:gd name="T1" fmla="*/ 0 h 22"/>
                <a:gd name="T2" fmla="*/ 16 w 18"/>
                <a:gd name="T3" fmla="*/ 2 h 22"/>
                <a:gd name="T4" fmla="*/ 18 w 18"/>
                <a:gd name="T5" fmla="*/ 2 h 22"/>
                <a:gd name="T6" fmla="*/ 18 w 18"/>
                <a:gd name="T7" fmla="*/ 5 h 22"/>
                <a:gd name="T8" fmla="*/ 16 w 18"/>
                <a:gd name="T9" fmla="*/ 9 h 22"/>
                <a:gd name="T10" fmla="*/ 16 w 18"/>
                <a:gd name="T11" fmla="*/ 10 h 22"/>
                <a:gd name="T12" fmla="*/ 14 w 18"/>
                <a:gd name="T13" fmla="*/ 12 h 22"/>
                <a:gd name="T14" fmla="*/ 13 w 18"/>
                <a:gd name="T15" fmla="*/ 15 h 22"/>
                <a:gd name="T16" fmla="*/ 13 w 18"/>
                <a:gd name="T17" fmla="*/ 12 h 22"/>
                <a:gd name="T18" fmla="*/ 10 w 18"/>
                <a:gd name="T19" fmla="*/ 15 h 22"/>
                <a:gd name="T20" fmla="*/ 8 w 18"/>
                <a:gd name="T21" fmla="*/ 18 h 22"/>
                <a:gd name="T22" fmla="*/ 7 w 18"/>
                <a:gd name="T23" fmla="*/ 18 h 22"/>
                <a:gd name="T24" fmla="*/ 4 w 18"/>
                <a:gd name="T25" fmla="*/ 21 h 22"/>
                <a:gd name="T26" fmla="*/ 4 w 18"/>
                <a:gd name="T27" fmla="*/ 21 h 22"/>
                <a:gd name="T28" fmla="*/ 0 w 18"/>
                <a:gd name="T29" fmla="*/ 22 h 22"/>
                <a:gd name="T30" fmla="*/ 0 w 18"/>
                <a:gd name="T31" fmla="*/ 18 h 22"/>
                <a:gd name="T32" fmla="*/ 0 w 18"/>
                <a:gd name="T33" fmla="*/ 15 h 22"/>
                <a:gd name="T34" fmla="*/ 0 w 18"/>
                <a:gd name="T35" fmla="*/ 12 h 22"/>
                <a:gd name="T36" fmla="*/ 2 w 18"/>
                <a:gd name="T37" fmla="*/ 10 h 22"/>
                <a:gd name="T38" fmla="*/ 2 w 18"/>
                <a:gd name="T39" fmla="*/ 10 h 22"/>
                <a:gd name="T40" fmla="*/ 4 w 18"/>
                <a:gd name="T41" fmla="*/ 10 h 22"/>
                <a:gd name="T42" fmla="*/ 4 w 18"/>
                <a:gd name="T43" fmla="*/ 10 h 22"/>
                <a:gd name="T44" fmla="*/ 7 w 18"/>
                <a:gd name="T45" fmla="*/ 10 h 22"/>
                <a:gd name="T46" fmla="*/ 7 w 18"/>
                <a:gd name="T47" fmla="*/ 9 h 22"/>
                <a:gd name="T48" fmla="*/ 8 w 18"/>
                <a:gd name="T49" fmla="*/ 9 h 22"/>
                <a:gd name="T50" fmla="*/ 10 w 18"/>
                <a:gd name="T51" fmla="*/ 9 h 22"/>
                <a:gd name="T52" fmla="*/ 13 w 18"/>
                <a:gd name="T53" fmla="*/ 6 h 22"/>
                <a:gd name="T54" fmla="*/ 13 w 18"/>
                <a:gd name="T55" fmla="*/ 5 h 22"/>
                <a:gd name="T56" fmla="*/ 14 w 18"/>
                <a:gd name="T57" fmla="*/ 0 h 22"/>
                <a:gd name="T58" fmla="*/ 14 w 18"/>
                <a:gd name="T5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22">
                  <a:moveTo>
                    <a:pt x="14" y="0"/>
                  </a:moveTo>
                  <a:lnTo>
                    <a:pt x="16" y="2"/>
                  </a:lnTo>
                  <a:lnTo>
                    <a:pt x="18" y="2"/>
                  </a:lnTo>
                  <a:lnTo>
                    <a:pt x="18" y="5"/>
                  </a:lnTo>
                  <a:lnTo>
                    <a:pt x="16" y="9"/>
                  </a:lnTo>
                  <a:lnTo>
                    <a:pt x="16" y="10"/>
                  </a:lnTo>
                  <a:lnTo>
                    <a:pt x="14" y="12"/>
                  </a:lnTo>
                  <a:lnTo>
                    <a:pt x="13" y="15"/>
                  </a:lnTo>
                  <a:lnTo>
                    <a:pt x="13" y="12"/>
                  </a:lnTo>
                  <a:lnTo>
                    <a:pt x="10" y="15"/>
                  </a:lnTo>
                  <a:lnTo>
                    <a:pt x="8" y="18"/>
                  </a:lnTo>
                  <a:lnTo>
                    <a:pt x="7" y="18"/>
                  </a:lnTo>
                  <a:lnTo>
                    <a:pt x="4" y="21"/>
                  </a:lnTo>
                  <a:lnTo>
                    <a:pt x="4" y="21"/>
                  </a:lnTo>
                  <a:lnTo>
                    <a:pt x="0" y="22"/>
                  </a:lnTo>
                  <a:lnTo>
                    <a:pt x="0" y="18"/>
                  </a:lnTo>
                  <a:lnTo>
                    <a:pt x="0" y="15"/>
                  </a:lnTo>
                  <a:lnTo>
                    <a:pt x="0" y="12"/>
                  </a:lnTo>
                  <a:lnTo>
                    <a:pt x="2" y="10"/>
                  </a:lnTo>
                  <a:lnTo>
                    <a:pt x="2" y="10"/>
                  </a:lnTo>
                  <a:lnTo>
                    <a:pt x="4" y="10"/>
                  </a:lnTo>
                  <a:lnTo>
                    <a:pt x="4" y="10"/>
                  </a:lnTo>
                  <a:lnTo>
                    <a:pt x="7" y="10"/>
                  </a:lnTo>
                  <a:lnTo>
                    <a:pt x="7" y="9"/>
                  </a:lnTo>
                  <a:lnTo>
                    <a:pt x="8" y="9"/>
                  </a:lnTo>
                  <a:lnTo>
                    <a:pt x="10" y="9"/>
                  </a:lnTo>
                  <a:lnTo>
                    <a:pt x="13" y="6"/>
                  </a:lnTo>
                  <a:lnTo>
                    <a:pt x="13" y="5"/>
                  </a:lnTo>
                  <a:lnTo>
                    <a:pt x="14" y="0"/>
                  </a:lnTo>
                  <a:lnTo>
                    <a:pt x="14"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6" name="Freeform 1177">
              <a:extLst>
                <a:ext uri="{FF2B5EF4-FFF2-40B4-BE49-F238E27FC236}">
                  <a16:creationId xmlns:a16="http://schemas.microsoft.com/office/drawing/2014/main" id="{D55D0E10-A04F-41F8-875C-0BA8FD59EB5B}"/>
                </a:ext>
              </a:extLst>
            </p:cNvPr>
            <p:cNvSpPr>
              <a:spLocks/>
            </p:cNvSpPr>
            <p:nvPr/>
          </p:nvSpPr>
          <p:spPr bwMode="auto">
            <a:xfrm>
              <a:off x="1671638" y="5337176"/>
              <a:ext cx="36513" cy="65088"/>
            </a:xfrm>
            <a:custGeom>
              <a:avLst/>
              <a:gdLst>
                <a:gd name="T0" fmla="*/ 10 w 23"/>
                <a:gd name="T1" fmla="*/ 0 h 41"/>
                <a:gd name="T2" fmla="*/ 10 w 23"/>
                <a:gd name="T3" fmla="*/ 2 h 41"/>
                <a:gd name="T4" fmla="*/ 14 w 23"/>
                <a:gd name="T5" fmla="*/ 2 h 41"/>
                <a:gd name="T6" fmla="*/ 17 w 23"/>
                <a:gd name="T7" fmla="*/ 0 h 41"/>
                <a:gd name="T8" fmla="*/ 17 w 23"/>
                <a:gd name="T9" fmla="*/ 0 h 41"/>
                <a:gd name="T10" fmla="*/ 23 w 23"/>
                <a:gd name="T11" fmla="*/ 2 h 41"/>
                <a:gd name="T12" fmla="*/ 23 w 23"/>
                <a:gd name="T13" fmla="*/ 6 h 41"/>
                <a:gd name="T14" fmla="*/ 22 w 23"/>
                <a:gd name="T15" fmla="*/ 9 h 41"/>
                <a:gd name="T16" fmla="*/ 22 w 23"/>
                <a:gd name="T17" fmla="*/ 13 h 41"/>
                <a:gd name="T18" fmla="*/ 20 w 23"/>
                <a:gd name="T19" fmla="*/ 13 h 41"/>
                <a:gd name="T20" fmla="*/ 20 w 23"/>
                <a:gd name="T21" fmla="*/ 18 h 41"/>
                <a:gd name="T22" fmla="*/ 22 w 23"/>
                <a:gd name="T23" fmla="*/ 19 h 41"/>
                <a:gd name="T24" fmla="*/ 17 w 23"/>
                <a:gd name="T25" fmla="*/ 23 h 41"/>
                <a:gd name="T26" fmla="*/ 17 w 23"/>
                <a:gd name="T27" fmla="*/ 25 h 41"/>
                <a:gd name="T28" fmla="*/ 17 w 23"/>
                <a:gd name="T29" fmla="*/ 28 h 41"/>
                <a:gd name="T30" fmla="*/ 14 w 23"/>
                <a:gd name="T31" fmla="*/ 29 h 41"/>
                <a:gd name="T32" fmla="*/ 14 w 23"/>
                <a:gd name="T33" fmla="*/ 31 h 41"/>
                <a:gd name="T34" fmla="*/ 14 w 23"/>
                <a:gd name="T35" fmla="*/ 35 h 41"/>
                <a:gd name="T36" fmla="*/ 10 w 23"/>
                <a:gd name="T37" fmla="*/ 38 h 41"/>
                <a:gd name="T38" fmla="*/ 6 w 23"/>
                <a:gd name="T39" fmla="*/ 41 h 41"/>
                <a:gd name="T40" fmla="*/ 0 w 23"/>
                <a:gd name="T41" fmla="*/ 34 h 41"/>
                <a:gd name="T42" fmla="*/ 10 w 23"/>
                <a:gd name="T43" fmla="*/ 23 h 41"/>
                <a:gd name="T44" fmla="*/ 10 w 23"/>
                <a:gd name="T45" fmla="*/ 13 h 41"/>
                <a:gd name="T46" fmla="*/ 7 w 23"/>
                <a:gd name="T47" fmla="*/ 12 h 41"/>
                <a:gd name="T48" fmla="*/ 7 w 23"/>
                <a:gd name="T49" fmla="*/ 6 h 41"/>
                <a:gd name="T50" fmla="*/ 7 w 23"/>
                <a:gd name="T51" fmla="*/ 3 h 41"/>
                <a:gd name="T52" fmla="*/ 7 w 23"/>
                <a:gd name="T53" fmla="*/ 2 h 41"/>
                <a:gd name="T54" fmla="*/ 10 w 23"/>
                <a:gd name="T55" fmla="*/ 0 h 41"/>
                <a:gd name="T56" fmla="*/ 10 w 23"/>
                <a:gd name="T5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 h="41">
                  <a:moveTo>
                    <a:pt x="10" y="0"/>
                  </a:moveTo>
                  <a:lnTo>
                    <a:pt x="10" y="2"/>
                  </a:lnTo>
                  <a:lnTo>
                    <a:pt x="14" y="2"/>
                  </a:lnTo>
                  <a:lnTo>
                    <a:pt x="17" y="0"/>
                  </a:lnTo>
                  <a:lnTo>
                    <a:pt x="17" y="0"/>
                  </a:lnTo>
                  <a:lnTo>
                    <a:pt x="23" y="2"/>
                  </a:lnTo>
                  <a:lnTo>
                    <a:pt x="23" y="6"/>
                  </a:lnTo>
                  <a:lnTo>
                    <a:pt x="22" y="9"/>
                  </a:lnTo>
                  <a:lnTo>
                    <a:pt x="22" y="13"/>
                  </a:lnTo>
                  <a:lnTo>
                    <a:pt x="20" y="13"/>
                  </a:lnTo>
                  <a:lnTo>
                    <a:pt x="20" y="18"/>
                  </a:lnTo>
                  <a:lnTo>
                    <a:pt x="22" y="19"/>
                  </a:lnTo>
                  <a:lnTo>
                    <a:pt x="17" y="23"/>
                  </a:lnTo>
                  <a:lnTo>
                    <a:pt x="17" y="25"/>
                  </a:lnTo>
                  <a:lnTo>
                    <a:pt x="17" y="28"/>
                  </a:lnTo>
                  <a:lnTo>
                    <a:pt x="14" y="29"/>
                  </a:lnTo>
                  <a:lnTo>
                    <a:pt x="14" y="31"/>
                  </a:lnTo>
                  <a:lnTo>
                    <a:pt x="14" y="35"/>
                  </a:lnTo>
                  <a:lnTo>
                    <a:pt x="10" y="38"/>
                  </a:lnTo>
                  <a:lnTo>
                    <a:pt x="6" y="41"/>
                  </a:lnTo>
                  <a:lnTo>
                    <a:pt x="0" y="34"/>
                  </a:lnTo>
                  <a:lnTo>
                    <a:pt x="10" y="23"/>
                  </a:lnTo>
                  <a:lnTo>
                    <a:pt x="10" y="13"/>
                  </a:lnTo>
                  <a:lnTo>
                    <a:pt x="7" y="12"/>
                  </a:lnTo>
                  <a:lnTo>
                    <a:pt x="7" y="6"/>
                  </a:lnTo>
                  <a:lnTo>
                    <a:pt x="7" y="3"/>
                  </a:lnTo>
                  <a:lnTo>
                    <a:pt x="7" y="2"/>
                  </a:lnTo>
                  <a:lnTo>
                    <a:pt x="10" y="0"/>
                  </a:lnTo>
                  <a:lnTo>
                    <a:pt x="1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7" name="Freeform 1178">
              <a:extLst>
                <a:ext uri="{FF2B5EF4-FFF2-40B4-BE49-F238E27FC236}">
                  <a16:creationId xmlns:a16="http://schemas.microsoft.com/office/drawing/2014/main" id="{33A25919-A827-49ED-8405-253CAA5AEDC6}"/>
                </a:ext>
              </a:extLst>
            </p:cNvPr>
            <p:cNvSpPr>
              <a:spLocks/>
            </p:cNvSpPr>
            <p:nvPr/>
          </p:nvSpPr>
          <p:spPr bwMode="auto">
            <a:xfrm>
              <a:off x="1697038" y="5187951"/>
              <a:ext cx="60325" cy="127000"/>
            </a:xfrm>
            <a:custGeom>
              <a:avLst/>
              <a:gdLst>
                <a:gd name="T0" fmla="*/ 32 w 38"/>
                <a:gd name="T1" fmla="*/ 18 h 80"/>
                <a:gd name="T2" fmla="*/ 33 w 38"/>
                <a:gd name="T3" fmla="*/ 22 h 80"/>
                <a:gd name="T4" fmla="*/ 33 w 38"/>
                <a:gd name="T5" fmla="*/ 27 h 80"/>
                <a:gd name="T6" fmla="*/ 33 w 38"/>
                <a:gd name="T7" fmla="*/ 32 h 80"/>
                <a:gd name="T8" fmla="*/ 33 w 38"/>
                <a:gd name="T9" fmla="*/ 40 h 80"/>
                <a:gd name="T10" fmla="*/ 29 w 38"/>
                <a:gd name="T11" fmla="*/ 44 h 80"/>
                <a:gd name="T12" fmla="*/ 29 w 38"/>
                <a:gd name="T13" fmla="*/ 52 h 80"/>
                <a:gd name="T14" fmla="*/ 33 w 38"/>
                <a:gd name="T15" fmla="*/ 53 h 80"/>
                <a:gd name="T16" fmla="*/ 35 w 38"/>
                <a:gd name="T17" fmla="*/ 53 h 80"/>
                <a:gd name="T18" fmla="*/ 35 w 38"/>
                <a:gd name="T19" fmla="*/ 60 h 80"/>
                <a:gd name="T20" fmla="*/ 32 w 38"/>
                <a:gd name="T21" fmla="*/ 64 h 80"/>
                <a:gd name="T22" fmla="*/ 29 w 38"/>
                <a:gd name="T23" fmla="*/ 68 h 80"/>
                <a:gd name="T24" fmla="*/ 26 w 38"/>
                <a:gd name="T25" fmla="*/ 68 h 80"/>
                <a:gd name="T26" fmla="*/ 23 w 38"/>
                <a:gd name="T27" fmla="*/ 66 h 80"/>
                <a:gd name="T28" fmla="*/ 16 w 38"/>
                <a:gd name="T29" fmla="*/ 74 h 80"/>
                <a:gd name="T30" fmla="*/ 11 w 38"/>
                <a:gd name="T31" fmla="*/ 78 h 80"/>
                <a:gd name="T32" fmla="*/ 10 w 38"/>
                <a:gd name="T33" fmla="*/ 80 h 80"/>
                <a:gd name="T34" fmla="*/ 11 w 38"/>
                <a:gd name="T35" fmla="*/ 69 h 80"/>
                <a:gd name="T36" fmla="*/ 11 w 38"/>
                <a:gd name="T37" fmla="*/ 66 h 80"/>
                <a:gd name="T38" fmla="*/ 10 w 38"/>
                <a:gd name="T39" fmla="*/ 66 h 80"/>
                <a:gd name="T40" fmla="*/ 4 w 38"/>
                <a:gd name="T41" fmla="*/ 64 h 80"/>
                <a:gd name="T42" fmla="*/ 0 w 38"/>
                <a:gd name="T43" fmla="*/ 62 h 80"/>
                <a:gd name="T44" fmla="*/ 11 w 38"/>
                <a:gd name="T45" fmla="*/ 53 h 80"/>
                <a:gd name="T46" fmla="*/ 16 w 38"/>
                <a:gd name="T47" fmla="*/ 49 h 80"/>
                <a:gd name="T48" fmla="*/ 13 w 38"/>
                <a:gd name="T49" fmla="*/ 40 h 80"/>
                <a:gd name="T50" fmla="*/ 17 w 38"/>
                <a:gd name="T51" fmla="*/ 34 h 80"/>
                <a:gd name="T52" fmla="*/ 19 w 38"/>
                <a:gd name="T53" fmla="*/ 32 h 80"/>
                <a:gd name="T54" fmla="*/ 17 w 38"/>
                <a:gd name="T55" fmla="*/ 27 h 80"/>
                <a:gd name="T56" fmla="*/ 16 w 38"/>
                <a:gd name="T57" fmla="*/ 22 h 80"/>
                <a:gd name="T58" fmla="*/ 19 w 38"/>
                <a:gd name="T59" fmla="*/ 18 h 80"/>
                <a:gd name="T60" fmla="*/ 17 w 38"/>
                <a:gd name="T61" fmla="*/ 14 h 80"/>
                <a:gd name="T62" fmla="*/ 13 w 38"/>
                <a:gd name="T63" fmla="*/ 11 h 80"/>
                <a:gd name="T64" fmla="*/ 17 w 38"/>
                <a:gd name="T65" fmla="*/ 0 h 80"/>
                <a:gd name="T66" fmla="*/ 17 w 38"/>
                <a:gd name="T67" fmla="*/ 6 h 80"/>
                <a:gd name="T68" fmla="*/ 19 w 38"/>
                <a:gd name="T69" fmla="*/ 6 h 80"/>
                <a:gd name="T70" fmla="*/ 23 w 38"/>
                <a:gd name="T71" fmla="*/ 6 h 80"/>
                <a:gd name="T72" fmla="*/ 23 w 38"/>
                <a:gd name="T73" fmla="*/ 12 h 80"/>
                <a:gd name="T74" fmla="*/ 29 w 38"/>
                <a:gd name="T75" fmla="*/ 14 h 80"/>
                <a:gd name="T76" fmla="*/ 32 w 38"/>
                <a:gd name="T77"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 h="80">
                  <a:moveTo>
                    <a:pt x="32" y="12"/>
                  </a:moveTo>
                  <a:lnTo>
                    <a:pt x="32" y="18"/>
                  </a:lnTo>
                  <a:lnTo>
                    <a:pt x="32" y="18"/>
                  </a:lnTo>
                  <a:lnTo>
                    <a:pt x="33" y="22"/>
                  </a:lnTo>
                  <a:lnTo>
                    <a:pt x="33" y="24"/>
                  </a:lnTo>
                  <a:lnTo>
                    <a:pt x="33" y="27"/>
                  </a:lnTo>
                  <a:lnTo>
                    <a:pt x="33" y="28"/>
                  </a:lnTo>
                  <a:lnTo>
                    <a:pt x="33" y="32"/>
                  </a:lnTo>
                  <a:lnTo>
                    <a:pt x="33" y="36"/>
                  </a:lnTo>
                  <a:lnTo>
                    <a:pt x="33" y="40"/>
                  </a:lnTo>
                  <a:lnTo>
                    <a:pt x="32" y="44"/>
                  </a:lnTo>
                  <a:lnTo>
                    <a:pt x="29" y="44"/>
                  </a:lnTo>
                  <a:lnTo>
                    <a:pt x="29" y="50"/>
                  </a:lnTo>
                  <a:lnTo>
                    <a:pt x="29" y="52"/>
                  </a:lnTo>
                  <a:lnTo>
                    <a:pt x="32" y="50"/>
                  </a:lnTo>
                  <a:lnTo>
                    <a:pt x="33" y="53"/>
                  </a:lnTo>
                  <a:lnTo>
                    <a:pt x="33" y="52"/>
                  </a:lnTo>
                  <a:lnTo>
                    <a:pt x="35" y="53"/>
                  </a:lnTo>
                  <a:lnTo>
                    <a:pt x="38" y="56"/>
                  </a:lnTo>
                  <a:lnTo>
                    <a:pt x="35" y="60"/>
                  </a:lnTo>
                  <a:lnTo>
                    <a:pt x="32" y="64"/>
                  </a:lnTo>
                  <a:lnTo>
                    <a:pt x="32" y="64"/>
                  </a:lnTo>
                  <a:lnTo>
                    <a:pt x="32" y="68"/>
                  </a:lnTo>
                  <a:lnTo>
                    <a:pt x="29" y="68"/>
                  </a:lnTo>
                  <a:lnTo>
                    <a:pt x="28" y="66"/>
                  </a:lnTo>
                  <a:lnTo>
                    <a:pt x="26" y="68"/>
                  </a:lnTo>
                  <a:lnTo>
                    <a:pt x="26" y="66"/>
                  </a:lnTo>
                  <a:lnTo>
                    <a:pt x="23" y="66"/>
                  </a:lnTo>
                  <a:lnTo>
                    <a:pt x="19" y="72"/>
                  </a:lnTo>
                  <a:lnTo>
                    <a:pt x="16" y="74"/>
                  </a:lnTo>
                  <a:lnTo>
                    <a:pt x="16" y="74"/>
                  </a:lnTo>
                  <a:lnTo>
                    <a:pt x="11" y="78"/>
                  </a:lnTo>
                  <a:lnTo>
                    <a:pt x="11" y="80"/>
                  </a:lnTo>
                  <a:lnTo>
                    <a:pt x="10" y="80"/>
                  </a:lnTo>
                  <a:lnTo>
                    <a:pt x="10" y="74"/>
                  </a:lnTo>
                  <a:lnTo>
                    <a:pt x="11" y="69"/>
                  </a:lnTo>
                  <a:lnTo>
                    <a:pt x="11" y="69"/>
                  </a:lnTo>
                  <a:lnTo>
                    <a:pt x="11" y="66"/>
                  </a:lnTo>
                  <a:lnTo>
                    <a:pt x="10" y="68"/>
                  </a:lnTo>
                  <a:lnTo>
                    <a:pt x="10" y="66"/>
                  </a:lnTo>
                  <a:lnTo>
                    <a:pt x="7" y="64"/>
                  </a:lnTo>
                  <a:lnTo>
                    <a:pt x="4" y="64"/>
                  </a:lnTo>
                  <a:lnTo>
                    <a:pt x="1" y="62"/>
                  </a:lnTo>
                  <a:lnTo>
                    <a:pt x="0" y="62"/>
                  </a:lnTo>
                  <a:lnTo>
                    <a:pt x="6" y="60"/>
                  </a:lnTo>
                  <a:lnTo>
                    <a:pt x="11" y="53"/>
                  </a:lnTo>
                  <a:lnTo>
                    <a:pt x="13" y="52"/>
                  </a:lnTo>
                  <a:lnTo>
                    <a:pt x="16" y="49"/>
                  </a:lnTo>
                  <a:lnTo>
                    <a:pt x="13" y="44"/>
                  </a:lnTo>
                  <a:lnTo>
                    <a:pt x="13" y="40"/>
                  </a:lnTo>
                  <a:lnTo>
                    <a:pt x="16" y="40"/>
                  </a:lnTo>
                  <a:lnTo>
                    <a:pt x="17" y="34"/>
                  </a:lnTo>
                  <a:lnTo>
                    <a:pt x="19" y="34"/>
                  </a:lnTo>
                  <a:lnTo>
                    <a:pt x="19" y="32"/>
                  </a:lnTo>
                  <a:lnTo>
                    <a:pt x="17" y="30"/>
                  </a:lnTo>
                  <a:lnTo>
                    <a:pt x="17" y="27"/>
                  </a:lnTo>
                  <a:lnTo>
                    <a:pt x="17" y="24"/>
                  </a:lnTo>
                  <a:lnTo>
                    <a:pt x="16" y="22"/>
                  </a:lnTo>
                  <a:lnTo>
                    <a:pt x="17" y="21"/>
                  </a:lnTo>
                  <a:lnTo>
                    <a:pt x="19" y="18"/>
                  </a:lnTo>
                  <a:lnTo>
                    <a:pt x="17" y="16"/>
                  </a:lnTo>
                  <a:lnTo>
                    <a:pt x="17" y="14"/>
                  </a:lnTo>
                  <a:lnTo>
                    <a:pt x="17" y="12"/>
                  </a:lnTo>
                  <a:lnTo>
                    <a:pt x="13" y="11"/>
                  </a:lnTo>
                  <a:lnTo>
                    <a:pt x="16" y="5"/>
                  </a:lnTo>
                  <a:lnTo>
                    <a:pt x="17" y="0"/>
                  </a:lnTo>
                  <a:lnTo>
                    <a:pt x="17" y="2"/>
                  </a:lnTo>
                  <a:lnTo>
                    <a:pt x="17" y="6"/>
                  </a:lnTo>
                  <a:lnTo>
                    <a:pt x="17" y="6"/>
                  </a:lnTo>
                  <a:lnTo>
                    <a:pt x="19" y="6"/>
                  </a:lnTo>
                  <a:lnTo>
                    <a:pt x="22" y="5"/>
                  </a:lnTo>
                  <a:lnTo>
                    <a:pt x="23" y="6"/>
                  </a:lnTo>
                  <a:lnTo>
                    <a:pt x="23" y="11"/>
                  </a:lnTo>
                  <a:lnTo>
                    <a:pt x="23" y="12"/>
                  </a:lnTo>
                  <a:lnTo>
                    <a:pt x="26" y="14"/>
                  </a:lnTo>
                  <a:lnTo>
                    <a:pt x="29" y="14"/>
                  </a:lnTo>
                  <a:lnTo>
                    <a:pt x="29" y="14"/>
                  </a:lnTo>
                  <a:lnTo>
                    <a:pt x="32" y="12"/>
                  </a:lnTo>
                  <a:lnTo>
                    <a:pt x="32" y="1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8" name="Freeform 1179">
              <a:extLst>
                <a:ext uri="{FF2B5EF4-FFF2-40B4-BE49-F238E27FC236}">
                  <a16:creationId xmlns:a16="http://schemas.microsoft.com/office/drawing/2014/main" id="{D1AACD1B-AF3D-4A7D-BEB4-789D34DD38B8}"/>
                </a:ext>
              </a:extLst>
            </p:cNvPr>
            <p:cNvSpPr>
              <a:spLocks/>
            </p:cNvSpPr>
            <p:nvPr/>
          </p:nvSpPr>
          <p:spPr bwMode="auto">
            <a:xfrm>
              <a:off x="963613" y="5141913"/>
              <a:ext cx="3175" cy="23813"/>
            </a:xfrm>
            <a:custGeom>
              <a:avLst/>
              <a:gdLst>
                <a:gd name="T0" fmla="*/ 2 w 2"/>
                <a:gd name="T1" fmla="*/ 8 h 15"/>
                <a:gd name="T2" fmla="*/ 0 w 2"/>
                <a:gd name="T3" fmla="*/ 12 h 15"/>
                <a:gd name="T4" fmla="*/ 0 w 2"/>
                <a:gd name="T5" fmla="*/ 15 h 15"/>
                <a:gd name="T6" fmla="*/ 0 w 2"/>
                <a:gd name="T7" fmla="*/ 15 h 15"/>
                <a:gd name="T8" fmla="*/ 0 w 2"/>
                <a:gd name="T9" fmla="*/ 13 h 15"/>
                <a:gd name="T10" fmla="*/ 0 w 2"/>
                <a:gd name="T11" fmla="*/ 15 h 15"/>
                <a:gd name="T12" fmla="*/ 0 w 2"/>
                <a:gd name="T13" fmla="*/ 9 h 15"/>
                <a:gd name="T14" fmla="*/ 0 w 2"/>
                <a:gd name="T15" fmla="*/ 9 h 15"/>
                <a:gd name="T16" fmla="*/ 2 w 2"/>
                <a:gd name="T17" fmla="*/ 6 h 15"/>
                <a:gd name="T18" fmla="*/ 2 w 2"/>
                <a:gd name="T19" fmla="*/ 3 h 15"/>
                <a:gd name="T20" fmla="*/ 2 w 2"/>
                <a:gd name="T21" fmla="*/ 3 h 15"/>
                <a:gd name="T22" fmla="*/ 2 w 2"/>
                <a:gd name="T23" fmla="*/ 3 h 15"/>
                <a:gd name="T24" fmla="*/ 2 w 2"/>
                <a:gd name="T25" fmla="*/ 2 h 15"/>
                <a:gd name="T26" fmla="*/ 2 w 2"/>
                <a:gd name="T27" fmla="*/ 2 h 15"/>
                <a:gd name="T28" fmla="*/ 2 w 2"/>
                <a:gd name="T29" fmla="*/ 2 h 15"/>
                <a:gd name="T30" fmla="*/ 2 w 2"/>
                <a:gd name="T31" fmla="*/ 2 h 15"/>
                <a:gd name="T32" fmla="*/ 2 w 2"/>
                <a:gd name="T33" fmla="*/ 0 h 15"/>
                <a:gd name="T34" fmla="*/ 2 w 2"/>
                <a:gd name="T35" fmla="*/ 0 h 15"/>
                <a:gd name="T36" fmla="*/ 2 w 2"/>
                <a:gd name="T37" fmla="*/ 2 h 15"/>
                <a:gd name="T38" fmla="*/ 2 w 2"/>
                <a:gd name="T39" fmla="*/ 2 h 15"/>
                <a:gd name="T40" fmla="*/ 2 w 2"/>
                <a:gd name="T41" fmla="*/ 6 h 15"/>
                <a:gd name="T42" fmla="*/ 2 w 2"/>
                <a:gd name="T43" fmla="*/ 8 h 15"/>
                <a:gd name="T44" fmla="*/ 2 w 2"/>
                <a:gd name="T4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 h="15">
                  <a:moveTo>
                    <a:pt x="2" y="8"/>
                  </a:moveTo>
                  <a:lnTo>
                    <a:pt x="0" y="12"/>
                  </a:lnTo>
                  <a:lnTo>
                    <a:pt x="0" y="15"/>
                  </a:lnTo>
                  <a:lnTo>
                    <a:pt x="0" y="15"/>
                  </a:lnTo>
                  <a:lnTo>
                    <a:pt x="0" y="13"/>
                  </a:lnTo>
                  <a:lnTo>
                    <a:pt x="0" y="15"/>
                  </a:lnTo>
                  <a:lnTo>
                    <a:pt x="0" y="9"/>
                  </a:lnTo>
                  <a:lnTo>
                    <a:pt x="0" y="9"/>
                  </a:lnTo>
                  <a:lnTo>
                    <a:pt x="2" y="6"/>
                  </a:lnTo>
                  <a:lnTo>
                    <a:pt x="2" y="3"/>
                  </a:lnTo>
                  <a:lnTo>
                    <a:pt x="2" y="3"/>
                  </a:lnTo>
                  <a:lnTo>
                    <a:pt x="2" y="3"/>
                  </a:lnTo>
                  <a:lnTo>
                    <a:pt x="2" y="2"/>
                  </a:lnTo>
                  <a:lnTo>
                    <a:pt x="2" y="2"/>
                  </a:lnTo>
                  <a:lnTo>
                    <a:pt x="2" y="2"/>
                  </a:lnTo>
                  <a:lnTo>
                    <a:pt x="2" y="2"/>
                  </a:lnTo>
                  <a:lnTo>
                    <a:pt x="2" y="0"/>
                  </a:lnTo>
                  <a:lnTo>
                    <a:pt x="2" y="0"/>
                  </a:lnTo>
                  <a:lnTo>
                    <a:pt x="2" y="2"/>
                  </a:lnTo>
                  <a:lnTo>
                    <a:pt x="2" y="2"/>
                  </a:lnTo>
                  <a:lnTo>
                    <a:pt x="2" y="6"/>
                  </a:lnTo>
                  <a:lnTo>
                    <a:pt x="2" y="8"/>
                  </a:lnTo>
                  <a:lnTo>
                    <a:pt x="2" y="8"/>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9" name="Freeform 1180">
              <a:extLst>
                <a:ext uri="{FF2B5EF4-FFF2-40B4-BE49-F238E27FC236}">
                  <a16:creationId xmlns:a16="http://schemas.microsoft.com/office/drawing/2014/main" id="{E40523FD-940B-4172-8D1B-B4A37292D0A6}"/>
                </a:ext>
              </a:extLst>
            </p:cNvPr>
            <p:cNvSpPr>
              <a:spLocks/>
            </p:cNvSpPr>
            <p:nvPr/>
          </p:nvSpPr>
          <p:spPr bwMode="auto">
            <a:xfrm>
              <a:off x="1812926" y="5033963"/>
              <a:ext cx="6350" cy="12700"/>
            </a:xfrm>
            <a:custGeom>
              <a:avLst/>
              <a:gdLst>
                <a:gd name="T0" fmla="*/ 4 w 4"/>
                <a:gd name="T1" fmla="*/ 8 h 8"/>
                <a:gd name="T2" fmla="*/ 4 w 4"/>
                <a:gd name="T3" fmla="*/ 8 h 8"/>
                <a:gd name="T4" fmla="*/ 2 w 4"/>
                <a:gd name="T5" fmla="*/ 7 h 8"/>
                <a:gd name="T6" fmla="*/ 2 w 4"/>
                <a:gd name="T7" fmla="*/ 4 h 8"/>
                <a:gd name="T8" fmla="*/ 0 w 4"/>
                <a:gd name="T9" fmla="*/ 2 h 8"/>
                <a:gd name="T10" fmla="*/ 0 w 4"/>
                <a:gd name="T11" fmla="*/ 0 h 8"/>
                <a:gd name="T12" fmla="*/ 0 w 4"/>
                <a:gd name="T13" fmla="*/ 0 h 8"/>
                <a:gd name="T14" fmla="*/ 0 w 4"/>
                <a:gd name="T15" fmla="*/ 0 h 8"/>
                <a:gd name="T16" fmla="*/ 0 w 4"/>
                <a:gd name="T17" fmla="*/ 0 h 8"/>
                <a:gd name="T18" fmla="*/ 0 w 4"/>
                <a:gd name="T19" fmla="*/ 2 h 8"/>
                <a:gd name="T20" fmla="*/ 0 w 4"/>
                <a:gd name="T21" fmla="*/ 2 h 8"/>
                <a:gd name="T22" fmla="*/ 0 w 4"/>
                <a:gd name="T23" fmla="*/ 2 h 8"/>
                <a:gd name="T24" fmla="*/ 0 w 4"/>
                <a:gd name="T25" fmla="*/ 2 h 8"/>
                <a:gd name="T26" fmla="*/ 2 w 4"/>
                <a:gd name="T27" fmla="*/ 4 h 8"/>
                <a:gd name="T28" fmla="*/ 2 w 4"/>
                <a:gd name="T29" fmla="*/ 4 h 8"/>
                <a:gd name="T30" fmla="*/ 2 w 4"/>
                <a:gd name="T31" fmla="*/ 4 h 8"/>
                <a:gd name="T32" fmla="*/ 2 w 4"/>
                <a:gd name="T33" fmla="*/ 4 h 8"/>
                <a:gd name="T34" fmla="*/ 2 w 4"/>
                <a:gd name="T35" fmla="*/ 4 h 8"/>
                <a:gd name="T36" fmla="*/ 2 w 4"/>
                <a:gd name="T37" fmla="*/ 7 h 8"/>
                <a:gd name="T38" fmla="*/ 2 w 4"/>
                <a:gd name="T39" fmla="*/ 7 h 8"/>
                <a:gd name="T40" fmla="*/ 2 w 4"/>
                <a:gd name="T41" fmla="*/ 7 h 8"/>
                <a:gd name="T42" fmla="*/ 2 w 4"/>
                <a:gd name="T43" fmla="*/ 7 h 8"/>
                <a:gd name="T44" fmla="*/ 2 w 4"/>
                <a:gd name="T45" fmla="*/ 8 h 8"/>
                <a:gd name="T46" fmla="*/ 2 w 4"/>
                <a:gd name="T47" fmla="*/ 8 h 8"/>
                <a:gd name="T48" fmla="*/ 2 w 4"/>
                <a:gd name="T49" fmla="*/ 8 h 8"/>
                <a:gd name="T50" fmla="*/ 4 w 4"/>
                <a:gd name="T51" fmla="*/ 8 h 8"/>
                <a:gd name="T52" fmla="*/ 4 w 4"/>
                <a:gd name="T5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 h="8">
                  <a:moveTo>
                    <a:pt x="4" y="8"/>
                  </a:moveTo>
                  <a:lnTo>
                    <a:pt x="4" y="8"/>
                  </a:lnTo>
                  <a:lnTo>
                    <a:pt x="2" y="7"/>
                  </a:lnTo>
                  <a:lnTo>
                    <a:pt x="2" y="4"/>
                  </a:lnTo>
                  <a:lnTo>
                    <a:pt x="0" y="2"/>
                  </a:lnTo>
                  <a:lnTo>
                    <a:pt x="0" y="0"/>
                  </a:lnTo>
                  <a:lnTo>
                    <a:pt x="0" y="0"/>
                  </a:lnTo>
                  <a:lnTo>
                    <a:pt x="0" y="0"/>
                  </a:lnTo>
                  <a:lnTo>
                    <a:pt x="0" y="0"/>
                  </a:lnTo>
                  <a:lnTo>
                    <a:pt x="0" y="2"/>
                  </a:lnTo>
                  <a:lnTo>
                    <a:pt x="0" y="2"/>
                  </a:lnTo>
                  <a:lnTo>
                    <a:pt x="0" y="2"/>
                  </a:lnTo>
                  <a:lnTo>
                    <a:pt x="0" y="2"/>
                  </a:lnTo>
                  <a:lnTo>
                    <a:pt x="2" y="4"/>
                  </a:lnTo>
                  <a:lnTo>
                    <a:pt x="2" y="4"/>
                  </a:lnTo>
                  <a:lnTo>
                    <a:pt x="2" y="4"/>
                  </a:lnTo>
                  <a:lnTo>
                    <a:pt x="2" y="4"/>
                  </a:lnTo>
                  <a:lnTo>
                    <a:pt x="2" y="4"/>
                  </a:lnTo>
                  <a:lnTo>
                    <a:pt x="2" y="7"/>
                  </a:lnTo>
                  <a:lnTo>
                    <a:pt x="2" y="7"/>
                  </a:lnTo>
                  <a:lnTo>
                    <a:pt x="2" y="7"/>
                  </a:lnTo>
                  <a:lnTo>
                    <a:pt x="2" y="7"/>
                  </a:lnTo>
                  <a:lnTo>
                    <a:pt x="2" y="8"/>
                  </a:lnTo>
                  <a:lnTo>
                    <a:pt x="2" y="8"/>
                  </a:lnTo>
                  <a:lnTo>
                    <a:pt x="2" y="8"/>
                  </a:lnTo>
                  <a:lnTo>
                    <a:pt x="4" y="8"/>
                  </a:lnTo>
                  <a:lnTo>
                    <a:pt x="4" y="8"/>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0" name="Freeform 1181">
              <a:extLst>
                <a:ext uri="{FF2B5EF4-FFF2-40B4-BE49-F238E27FC236}">
                  <a16:creationId xmlns:a16="http://schemas.microsoft.com/office/drawing/2014/main" id="{4BA58F0A-A0A4-4DE0-82B8-1E4947A5EDC9}"/>
                </a:ext>
              </a:extLst>
            </p:cNvPr>
            <p:cNvSpPr>
              <a:spLocks/>
            </p:cNvSpPr>
            <p:nvPr/>
          </p:nvSpPr>
          <p:spPr bwMode="auto">
            <a:xfrm>
              <a:off x="1401763" y="5180013"/>
              <a:ext cx="52388" cy="46038"/>
            </a:xfrm>
            <a:custGeom>
              <a:avLst/>
              <a:gdLst>
                <a:gd name="T0" fmla="*/ 17 w 33"/>
                <a:gd name="T1" fmla="*/ 1 h 29"/>
                <a:gd name="T2" fmla="*/ 17 w 33"/>
                <a:gd name="T3" fmla="*/ 1 h 29"/>
                <a:gd name="T4" fmla="*/ 23 w 33"/>
                <a:gd name="T5" fmla="*/ 1 h 29"/>
                <a:gd name="T6" fmla="*/ 28 w 33"/>
                <a:gd name="T7" fmla="*/ 1 h 29"/>
                <a:gd name="T8" fmla="*/ 29 w 33"/>
                <a:gd name="T9" fmla="*/ 4 h 29"/>
                <a:gd name="T10" fmla="*/ 31 w 33"/>
                <a:gd name="T11" fmla="*/ 10 h 29"/>
                <a:gd name="T12" fmla="*/ 29 w 33"/>
                <a:gd name="T13" fmla="*/ 11 h 29"/>
                <a:gd name="T14" fmla="*/ 31 w 33"/>
                <a:gd name="T15" fmla="*/ 13 h 29"/>
                <a:gd name="T16" fmla="*/ 31 w 33"/>
                <a:gd name="T17" fmla="*/ 16 h 29"/>
                <a:gd name="T18" fmla="*/ 33 w 33"/>
                <a:gd name="T19" fmla="*/ 19 h 29"/>
                <a:gd name="T20" fmla="*/ 31 w 33"/>
                <a:gd name="T21" fmla="*/ 21 h 29"/>
                <a:gd name="T22" fmla="*/ 29 w 33"/>
                <a:gd name="T23" fmla="*/ 27 h 29"/>
                <a:gd name="T24" fmla="*/ 29 w 33"/>
                <a:gd name="T25" fmla="*/ 29 h 29"/>
                <a:gd name="T26" fmla="*/ 25 w 33"/>
                <a:gd name="T27" fmla="*/ 27 h 29"/>
                <a:gd name="T28" fmla="*/ 22 w 33"/>
                <a:gd name="T29" fmla="*/ 27 h 29"/>
                <a:gd name="T30" fmla="*/ 19 w 33"/>
                <a:gd name="T31" fmla="*/ 29 h 29"/>
                <a:gd name="T32" fmla="*/ 17 w 33"/>
                <a:gd name="T33" fmla="*/ 27 h 29"/>
                <a:gd name="T34" fmla="*/ 15 w 33"/>
                <a:gd name="T35" fmla="*/ 27 h 29"/>
                <a:gd name="T36" fmla="*/ 15 w 33"/>
                <a:gd name="T37" fmla="*/ 26 h 29"/>
                <a:gd name="T38" fmla="*/ 13 w 33"/>
                <a:gd name="T39" fmla="*/ 26 h 29"/>
                <a:gd name="T40" fmla="*/ 9 w 33"/>
                <a:gd name="T41" fmla="*/ 23 h 29"/>
                <a:gd name="T42" fmla="*/ 3 w 33"/>
                <a:gd name="T43" fmla="*/ 21 h 29"/>
                <a:gd name="T44" fmla="*/ 3 w 33"/>
                <a:gd name="T45" fmla="*/ 19 h 29"/>
                <a:gd name="T46" fmla="*/ 1 w 33"/>
                <a:gd name="T47" fmla="*/ 16 h 29"/>
                <a:gd name="T48" fmla="*/ 1 w 33"/>
                <a:gd name="T49" fmla="*/ 11 h 29"/>
                <a:gd name="T50" fmla="*/ 0 w 33"/>
                <a:gd name="T51" fmla="*/ 10 h 29"/>
                <a:gd name="T52" fmla="*/ 1 w 33"/>
                <a:gd name="T53" fmla="*/ 7 h 29"/>
                <a:gd name="T54" fmla="*/ 1 w 33"/>
                <a:gd name="T55" fmla="*/ 5 h 29"/>
                <a:gd name="T56" fmla="*/ 1 w 33"/>
                <a:gd name="T57" fmla="*/ 5 h 29"/>
                <a:gd name="T58" fmla="*/ 1 w 33"/>
                <a:gd name="T59" fmla="*/ 5 h 29"/>
                <a:gd name="T60" fmla="*/ 7 w 33"/>
                <a:gd name="T61" fmla="*/ 4 h 29"/>
                <a:gd name="T62" fmla="*/ 7 w 33"/>
                <a:gd name="T63" fmla="*/ 1 h 29"/>
                <a:gd name="T64" fmla="*/ 13 w 33"/>
                <a:gd name="T65" fmla="*/ 0 h 29"/>
                <a:gd name="T66" fmla="*/ 15 w 33"/>
                <a:gd name="T67" fmla="*/ 4 h 29"/>
                <a:gd name="T68" fmla="*/ 17 w 33"/>
                <a:gd name="T69" fmla="*/ 1 h 29"/>
                <a:gd name="T70" fmla="*/ 17 w 33"/>
                <a:gd name="T71"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 h="29">
                  <a:moveTo>
                    <a:pt x="17" y="1"/>
                  </a:moveTo>
                  <a:lnTo>
                    <a:pt x="17" y="1"/>
                  </a:lnTo>
                  <a:lnTo>
                    <a:pt x="23" y="1"/>
                  </a:lnTo>
                  <a:lnTo>
                    <a:pt x="28" y="1"/>
                  </a:lnTo>
                  <a:lnTo>
                    <a:pt x="29" y="4"/>
                  </a:lnTo>
                  <a:lnTo>
                    <a:pt x="31" y="10"/>
                  </a:lnTo>
                  <a:lnTo>
                    <a:pt x="29" y="11"/>
                  </a:lnTo>
                  <a:lnTo>
                    <a:pt x="31" y="13"/>
                  </a:lnTo>
                  <a:lnTo>
                    <a:pt x="31" y="16"/>
                  </a:lnTo>
                  <a:lnTo>
                    <a:pt x="33" y="19"/>
                  </a:lnTo>
                  <a:lnTo>
                    <a:pt x="31" y="21"/>
                  </a:lnTo>
                  <a:lnTo>
                    <a:pt x="29" y="27"/>
                  </a:lnTo>
                  <a:lnTo>
                    <a:pt x="29" y="29"/>
                  </a:lnTo>
                  <a:lnTo>
                    <a:pt x="25" y="27"/>
                  </a:lnTo>
                  <a:lnTo>
                    <a:pt x="22" y="27"/>
                  </a:lnTo>
                  <a:lnTo>
                    <a:pt x="19" y="29"/>
                  </a:lnTo>
                  <a:lnTo>
                    <a:pt x="17" y="27"/>
                  </a:lnTo>
                  <a:lnTo>
                    <a:pt x="15" y="27"/>
                  </a:lnTo>
                  <a:lnTo>
                    <a:pt x="15" y="26"/>
                  </a:lnTo>
                  <a:lnTo>
                    <a:pt x="13" y="26"/>
                  </a:lnTo>
                  <a:lnTo>
                    <a:pt x="9" y="23"/>
                  </a:lnTo>
                  <a:lnTo>
                    <a:pt x="3" y="21"/>
                  </a:lnTo>
                  <a:lnTo>
                    <a:pt x="3" y="19"/>
                  </a:lnTo>
                  <a:lnTo>
                    <a:pt x="1" y="16"/>
                  </a:lnTo>
                  <a:lnTo>
                    <a:pt x="1" y="11"/>
                  </a:lnTo>
                  <a:lnTo>
                    <a:pt x="0" y="10"/>
                  </a:lnTo>
                  <a:lnTo>
                    <a:pt x="1" y="7"/>
                  </a:lnTo>
                  <a:lnTo>
                    <a:pt x="1" y="5"/>
                  </a:lnTo>
                  <a:lnTo>
                    <a:pt x="1" y="5"/>
                  </a:lnTo>
                  <a:lnTo>
                    <a:pt x="1" y="5"/>
                  </a:lnTo>
                  <a:lnTo>
                    <a:pt x="7" y="4"/>
                  </a:lnTo>
                  <a:lnTo>
                    <a:pt x="7" y="1"/>
                  </a:lnTo>
                  <a:lnTo>
                    <a:pt x="13" y="0"/>
                  </a:lnTo>
                  <a:lnTo>
                    <a:pt x="15" y="4"/>
                  </a:lnTo>
                  <a:lnTo>
                    <a:pt x="17" y="1"/>
                  </a:lnTo>
                  <a:lnTo>
                    <a:pt x="17" y="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1" name="Freeform 1182">
              <a:extLst>
                <a:ext uri="{FF2B5EF4-FFF2-40B4-BE49-F238E27FC236}">
                  <a16:creationId xmlns:a16="http://schemas.microsoft.com/office/drawing/2014/main" id="{8957C1BD-6B15-425B-A09E-213A424FA347}"/>
                </a:ext>
              </a:extLst>
            </p:cNvPr>
            <p:cNvSpPr>
              <a:spLocks/>
            </p:cNvSpPr>
            <p:nvPr/>
          </p:nvSpPr>
          <p:spPr bwMode="auto">
            <a:xfrm>
              <a:off x="979488" y="5172076"/>
              <a:ext cx="1588" cy="9525"/>
            </a:xfrm>
            <a:custGeom>
              <a:avLst/>
              <a:gdLst>
                <a:gd name="T0" fmla="*/ 0 w 1"/>
                <a:gd name="T1" fmla="*/ 0 h 6"/>
                <a:gd name="T2" fmla="*/ 1 w 1"/>
                <a:gd name="T3" fmla="*/ 5 h 6"/>
                <a:gd name="T4" fmla="*/ 0 w 1"/>
                <a:gd name="T5" fmla="*/ 6 h 6"/>
                <a:gd name="T6" fmla="*/ 0 w 1"/>
                <a:gd name="T7" fmla="*/ 0 h 6"/>
                <a:gd name="T8" fmla="*/ 0 w 1"/>
                <a:gd name="T9" fmla="*/ 0 h 6"/>
                <a:gd name="T10" fmla="*/ 0 w 1"/>
                <a:gd name="T11" fmla="*/ 0 h 6"/>
              </a:gdLst>
              <a:ahLst/>
              <a:cxnLst>
                <a:cxn ang="0">
                  <a:pos x="T0" y="T1"/>
                </a:cxn>
                <a:cxn ang="0">
                  <a:pos x="T2" y="T3"/>
                </a:cxn>
                <a:cxn ang="0">
                  <a:pos x="T4" y="T5"/>
                </a:cxn>
                <a:cxn ang="0">
                  <a:pos x="T6" y="T7"/>
                </a:cxn>
                <a:cxn ang="0">
                  <a:pos x="T8" y="T9"/>
                </a:cxn>
                <a:cxn ang="0">
                  <a:pos x="T10" y="T11"/>
                </a:cxn>
              </a:cxnLst>
              <a:rect l="0" t="0" r="r" b="b"/>
              <a:pathLst>
                <a:path w="1" h="6">
                  <a:moveTo>
                    <a:pt x="0" y="0"/>
                  </a:moveTo>
                  <a:lnTo>
                    <a:pt x="1" y="5"/>
                  </a:lnTo>
                  <a:lnTo>
                    <a:pt x="0" y="6"/>
                  </a:lnTo>
                  <a:lnTo>
                    <a:pt x="0"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2" name="Freeform 1183">
              <a:extLst>
                <a:ext uri="{FF2B5EF4-FFF2-40B4-BE49-F238E27FC236}">
                  <a16:creationId xmlns:a16="http://schemas.microsoft.com/office/drawing/2014/main" id="{09C249B4-A090-43DB-BF6C-DE3E859DAFC4}"/>
                </a:ext>
              </a:extLst>
            </p:cNvPr>
            <p:cNvSpPr>
              <a:spLocks/>
            </p:cNvSpPr>
            <p:nvPr/>
          </p:nvSpPr>
          <p:spPr bwMode="auto">
            <a:xfrm>
              <a:off x="1708151" y="4910138"/>
              <a:ext cx="34925" cy="34925"/>
            </a:xfrm>
            <a:custGeom>
              <a:avLst/>
              <a:gdLst>
                <a:gd name="T0" fmla="*/ 0 w 22"/>
                <a:gd name="T1" fmla="*/ 0 h 22"/>
                <a:gd name="T2" fmla="*/ 0 w 22"/>
                <a:gd name="T3" fmla="*/ 0 h 22"/>
                <a:gd name="T4" fmla="*/ 4 w 22"/>
                <a:gd name="T5" fmla="*/ 4 h 22"/>
                <a:gd name="T6" fmla="*/ 6 w 22"/>
                <a:gd name="T7" fmla="*/ 4 h 22"/>
                <a:gd name="T8" fmla="*/ 10 w 22"/>
                <a:gd name="T9" fmla="*/ 10 h 22"/>
                <a:gd name="T10" fmla="*/ 12 w 22"/>
                <a:gd name="T11" fmla="*/ 13 h 22"/>
                <a:gd name="T12" fmla="*/ 15 w 22"/>
                <a:gd name="T13" fmla="*/ 15 h 22"/>
                <a:gd name="T14" fmla="*/ 15 w 22"/>
                <a:gd name="T15" fmla="*/ 13 h 22"/>
                <a:gd name="T16" fmla="*/ 16 w 22"/>
                <a:gd name="T17" fmla="*/ 15 h 22"/>
                <a:gd name="T18" fmla="*/ 16 w 22"/>
                <a:gd name="T19" fmla="*/ 16 h 22"/>
                <a:gd name="T20" fmla="*/ 21 w 22"/>
                <a:gd name="T21" fmla="*/ 19 h 22"/>
                <a:gd name="T22" fmla="*/ 21 w 22"/>
                <a:gd name="T23" fmla="*/ 21 h 22"/>
                <a:gd name="T24" fmla="*/ 22 w 22"/>
                <a:gd name="T25" fmla="*/ 22 h 22"/>
                <a:gd name="T26" fmla="*/ 19 w 22"/>
                <a:gd name="T27" fmla="*/ 21 h 22"/>
                <a:gd name="T28" fmla="*/ 16 w 22"/>
                <a:gd name="T29" fmla="*/ 19 h 22"/>
                <a:gd name="T30" fmla="*/ 16 w 22"/>
                <a:gd name="T31" fmla="*/ 21 h 22"/>
                <a:gd name="T32" fmla="*/ 16 w 22"/>
                <a:gd name="T33" fmla="*/ 21 h 22"/>
                <a:gd name="T34" fmla="*/ 15 w 22"/>
                <a:gd name="T35" fmla="*/ 19 h 22"/>
                <a:gd name="T36" fmla="*/ 12 w 22"/>
                <a:gd name="T37" fmla="*/ 15 h 22"/>
                <a:gd name="T38" fmla="*/ 9 w 22"/>
                <a:gd name="T39" fmla="*/ 10 h 22"/>
                <a:gd name="T40" fmla="*/ 9 w 22"/>
                <a:gd name="T41" fmla="*/ 10 h 22"/>
                <a:gd name="T42" fmla="*/ 6 w 22"/>
                <a:gd name="T43" fmla="*/ 9 h 22"/>
                <a:gd name="T44" fmla="*/ 6 w 22"/>
                <a:gd name="T45" fmla="*/ 9 h 22"/>
                <a:gd name="T46" fmla="*/ 4 w 22"/>
                <a:gd name="T47" fmla="*/ 4 h 22"/>
                <a:gd name="T48" fmla="*/ 3 w 22"/>
                <a:gd name="T49" fmla="*/ 4 h 22"/>
                <a:gd name="T50" fmla="*/ 3 w 22"/>
                <a:gd name="T51" fmla="*/ 3 h 22"/>
                <a:gd name="T52" fmla="*/ 0 w 22"/>
                <a:gd name="T53" fmla="*/ 3 h 22"/>
                <a:gd name="T54" fmla="*/ 0 w 22"/>
                <a:gd name="T55" fmla="*/ 0 h 22"/>
                <a:gd name="T56" fmla="*/ 0 w 22"/>
                <a:gd name="T57" fmla="*/ 0 h 22"/>
                <a:gd name="T58" fmla="*/ 0 w 22"/>
                <a:gd name="T5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22">
                  <a:moveTo>
                    <a:pt x="0" y="0"/>
                  </a:moveTo>
                  <a:lnTo>
                    <a:pt x="0" y="0"/>
                  </a:lnTo>
                  <a:lnTo>
                    <a:pt x="4" y="4"/>
                  </a:lnTo>
                  <a:lnTo>
                    <a:pt x="6" y="4"/>
                  </a:lnTo>
                  <a:lnTo>
                    <a:pt x="10" y="10"/>
                  </a:lnTo>
                  <a:lnTo>
                    <a:pt x="12" y="13"/>
                  </a:lnTo>
                  <a:lnTo>
                    <a:pt x="15" y="15"/>
                  </a:lnTo>
                  <a:lnTo>
                    <a:pt x="15" y="13"/>
                  </a:lnTo>
                  <a:lnTo>
                    <a:pt x="16" y="15"/>
                  </a:lnTo>
                  <a:lnTo>
                    <a:pt x="16" y="16"/>
                  </a:lnTo>
                  <a:lnTo>
                    <a:pt x="21" y="19"/>
                  </a:lnTo>
                  <a:lnTo>
                    <a:pt x="21" y="21"/>
                  </a:lnTo>
                  <a:lnTo>
                    <a:pt x="22" y="22"/>
                  </a:lnTo>
                  <a:lnTo>
                    <a:pt x="19" y="21"/>
                  </a:lnTo>
                  <a:lnTo>
                    <a:pt x="16" y="19"/>
                  </a:lnTo>
                  <a:lnTo>
                    <a:pt x="16" y="21"/>
                  </a:lnTo>
                  <a:lnTo>
                    <a:pt x="16" y="21"/>
                  </a:lnTo>
                  <a:lnTo>
                    <a:pt x="15" y="19"/>
                  </a:lnTo>
                  <a:lnTo>
                    <a:pt x="12" y="15"/>
                  </a:lnTo>
                  <a:lnTo>
                    <a:pt x="9" y="10"/>
                  </a:lnTo>
                  <a:lnTo>
                    <a:pt x="9" y="10"/>
                  </a:lnTo>
                  <a:lnTo>
                    <a:pt x="6" y="9"/>
                  </a:lnTo>
                  <a:lnTo>
                    <a:pt x="6" y="9"/>
                  </a:lnTo>
                  <a:lnTo>
                    <a:pt x="4" y="4"/>
                  </a:lnTo>
                  <a:lnTo>
                    <a:pt x="3" y="4"/>
                  </a:lnTo>
                  <a:lnTo>
                    <a:pt x="3" y="3"/>
                  </a:lnTo>
                  <a:lnTo>
                    <a:pt x="0" y="3"/>
                  </a:lnTo>
                  <a:lnTo>
                    <a:pt x="0"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3" name="Freeform 1184">
              <a:extLst>
                <a:ext uri="{FF2B5EF4-FFF2-40B4-BE49-F238E27FC236}">
                  <a16:creationId xmlns:a16="http://schemas.microsoft.com/office/drawing/2014/main" id="{60287798-1122-4EDE-B029-7082A1E2E157}"/>
                </a:ext>
              </a:extLst>
            </p:cNvPr>
            <p:cNvSpPr>
              <a:spLocks/>
            </p:cNvSpPr>
            <p:nvPr/>
          </p:nvSpPr>
          <p:spPr bwMode="auto">
            <a:xfrm>
              <a:off x="1252538" y="5265738"/>
              <a:ext cx="25400" cy="36513"/>
            </a:xfrm>
            <a:custGeom>
              <a:avLst/>
              <a:gdLst>
                <a:gd name="T0" fmla="*/ 6 w 16"/>
                <a:gd name="T1" fmla="*/ 23 h 23"/>
                <a:gd name="T2" fmla="*/ 6 w 16"/>
                <a:gd name="T3" fmla="*/ 23 h 23"/>
                <a:gd name="T4" fmla="*/ 2 w 16"/>
                <a:gd name="T5" fmla="*/ 23 h 23"/>
                <a:gd name="T6" fmla="*/ 2 w 16"/>
                <a:gd name="T7" fmla="*/ 20 h 23"/>
                <a:gd name="T8" fmla="*/ 2 w 16"/>
                <a:gd name="T9" fmla="*/ 17 h 23"/>
                <a:gd name="T10" fmla="*/ 0 w 16"/>
                <a:gd name="T11" fmla="*/ 13 h 23"/>
                <a:gd name="T12" fmla="*/ 2 w 16"/>
                <a:gd name="T13" fmla="*/ 11 h 23"/>
                <a:gd name="T14" fmla="*/ 5 w 16"/>
                <a:gd name="T15" fmla="*/ 9 h 23"/>
                <a:gd name="T16" fmla="*/ 6 w 16"/>
                <a:gd name="T17" fmla="*/ 3 h 23"/>
                <a:gd name="T18" fmla="*/ 6 w 16"/>
                <a:gd name="T19" fmla="*/ 0 h 23"/>
                <a:gd name="T20" fmla="*/ 8 w 16"/>
                <a:gd name="T21" fmla="*/ 0 h 23"/>
                <a:gd name="T22" fmla="*/ 10 w 16"/>
                <a:gd name="T23" fmla="*/ 1 h 23"/>
                <a:gd name="T24" fmla="*/ 16 w 16"/>
                <a:gd name="T25" fmla="*/ 1 h 23"/>
                <a:gd name="T26" fmla="*/ 16 w 16"/>
                <a:gd name="T27" fmla="*/ 3 h 23"/>
                <a:gd name="T28" fmla="*/ 14 w 16"/>
                <a:gd name="T29" fmla="*/ 4 h 23"/>
                <a:gd name="T30" fmla="*/ 12 w 16"/>
                <a:gd name="T31" fmla="*/ 11 h 23"/>
                <a:gd name="T32" fmla="*/ 10 w 16"/>
                <a:gd name="T33" fmla="*/ 13 h 23"/>
                <a:gd name="T34" fmla="*/ 10 w 16"/>
                <a:gd name="T35" fmla="*/ 15 h 23"/>
                <a:gd name="T36" fmla="*/ 8 w 16"/>
                <a:gd name="T37" fmla="*/ 17 h 23"/>
                <a:gd name="T38" fmla="*/ 8 w 16"/>
                <a:gd name="T39" fmla="*/ 19 h 23"/>
                <a:gd name="T40" fmla="*/ 6 w 16"/>
                <a:gd name="T41" fmla="*/ 20 h 23"/>
                <a:gd name="T42" fmla="*/ 6 w 16"/>
                <a:gd name="T43" fmla="*/ 23 h 23"/>
                <a:gd name="T44" fmla="*/ 6 w 16"/>
                <a:gd name="T4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3">
                  <a:moveTo>
                    <a:pt x="6" y="23"/>
                  </a:moveTo>
                  <a:lnTo>
                    <a:pt x="6" y="23"/>
                  </a:lnTo>
                  <a:lnTo>
                    <a:pt x="2" y="23"/>
                  </a:lnTo>
                  <a:lnTo>
                    <a:pt x="2" y="20"/>
                  </a:lnTo>
                  <a:lnTo>
                    <a:pt x="2" y="17"/>
                  </a:lnTo>
                  <a:lnTo>
                    <a:pt x="0" y="13"/>
                  </a:lnTo>
                  <a:lnTo>
                    <a:pt x="2" y="11"/>
                  </a:lnTo>
                  <a:lnTo>
                    <a:pt x="5" y="9"/>
                  </a:lnTo>
                  <a:lnTo>
                    <a:pt x="6" y="3"/>
                  </a:lnTo>
                  <a:lnTo>
                    <a:pt x="6" y="0"/>
                  </a:lnTo>
                  <a:lnTo>
                    <a:pt x="8" y="0"/>
                  </a:lnTo>
                  <a:lnTo>
                    <a:pt x="10" y="1"/>
                  </a:lnTo>
                  <a:lnTo>
                    <a:pt x="16" y="1"/>
                  </a:lnTo>
                  <a:lnTo>
                    <a:pt x="16" y="3"/>
                  </a:lnTo>
                  <a:lnTo>
                    <a:pt x="14" y="4"/>
                  </a:lnTo>
                  <a:lnTo>
                    <a:pt x="12" y="11"/>
                  </a:lnTo>
                  <a:lnTo>
                    <a:pt x="10" y="13"/>
                  </a:lnTo>
                  <a:lnTo>
                    <a:pt x="10" y="15"/>
                  </a:lnTo>
                  <a:lnTo>
                    <a:pt x="8" y="17"/>
                  </a:lnTo>
                  <a:lnTo>
                    <a:pt x="8" y="19"/>
                  </a:lnTo>
                  <a:lnTo>
                    <a:pt x="6" y="20"/>
                  </a:lnTo>
                  <a:lnTo>
                    <a:pt x="6" y="23"/>
                  </a:lnTo>
                  <a:lnTo>
                    <a:pt x="6" y="2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4" name="Freeform 1185">
              <a:extLst>
                <a:ext uri="{FF2B5EF4-FFF2-40B4-BE49-F238E27FC236}">
                  <a16:creationId xmlns:a16="http://schemas.microsoft.com/office/drawing/2014/main" id="{7677E213-4F8B-48EC-ACDA-D3383B931626}"/>
                </a:ext>
              </a:extLst>
            </p:cNvPr>
            <p:cNvSpPr>
              <a:spLocks/>
            </p:cNvSpPr>
            <p:nvPr/>
          </p:nvSpPr>
          <p:spPr bwMode="auto">
            <a:xfrm>
              <a:off x="1165226" y="5251451"/>
              <a:ext cx="1588" cy="0"/>
            </a:xfrm>
            <a:custGeom>
              <a:avLst/>
              <a:gdLst>
                <a:gd name="T0" fmla="*/ 0 w 1"/>
                <a:gd name="T1" fmla="*/ 1 w 1"/>
                <a:gd name="T2" fmla="*/ 1 w 1"/>
                <a:gd name="T3" fmla="*/ 0 w 1"/>
                <a:gd name="T4" fmla="*/ 0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lnTo>
                    <a:pt x="1" y="0"/>
                  </a:lnTo>
                  <a:lnTo>
                    <a:pt x="1" y="0"/>
                  </a:lnTo>
                  <a:lnTo>
                    <a:pt x="0"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5" name="Freeform 1186">
              <a:extLst>
                <a:ext uri="{FF2B5EF4-FFF2-40B4-BE49-F238E27FC236}">
                  <a16:creationId xmlns:a16="http://schemas.microsoft.com/office/drawing/2014/main" id="{0143F0EA-1911-4DF8-BE0B-587A1B9EC568}"/>
                </a:ext>
              </a:extLst>
            </p:cNvPr>
            <p:cNvSpPr>
              <a:spLocks/>
            </p:cNvSpPr>
            <p:nvPr/>
          </p:nvSpPr>
          <p:spPr bwMode="auto">
            <a:xfrm>
              <a:off x="1652588" y="5346701"/>
              <a:ext cx="6350" cy="11113"/>
            </a:xfrm>
            <a:custGeom>
              <a:avLst/>
              <a:gdLst>
                <a:gd name="T0" fmla="*/ 4 w 4"/>
                <a:gd name="T1" fmla="*/ 6 h 7"/>
                <a:gd name="T2" fmla="*/ 2 w 4"/>
                <a:gd name="T3" fmla="*/ 7 h 7"/>
                <a:gd name="T4" fmla="*/ 0 w 4"/>
                <a:gd name="T5" fmla="*/ 3 h 7"/>
                <a:gd name="T6" fmla="*/ 0 w 4"/>
                <a:gd name="T7" fmla="*/ 1 h 7"/>
                <a:gd name="T8" fmla="*/ 2 w 4"/>
                <a:gd name="T9" fmla="*/ 0 h 7"/>
                <a:gd name="T10" fmla="*/ 4 w 4"/>
                <a:gd name="T11" fmla="*/ 3 h 7"/>
                <a:gd name="T12" fmla="*/ 4 w 4"/>
                <a:gd name="T13" fmla="*/ 6 h 7"/>
                <a:gd name="T14" fmla="*/ 4 w 4"/>
                <a:gd name="T15" fmla="*/ 6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4" y="6"/>
                  </a:moveTo>
                  <a:lnTo>
                    <a:pt x="2" y="7"/>
                  </a:lnTo>
                  <a:lnTo>
                    <a:pt x="0" y="3"/>
                  </a:lnTo>
                  <a:lnTo>
                    <a:pt x="0" y="1"/>
                  </a:lnTo>
                  <a:lnTo>
                    <a:pt x="2" y="0"/>
                  </a:lnTo>
                  <a:lnTo>
                    <a:pt x="4" y="3"/>
                  </a:lnTo>
                  <a:lnTo>
                    <a:pt x="4" y="6"/>
                  </a:lnTo>
                  <a:lnTo>
                    <a:pt x="4"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6" name="Freeform 1187">
              <a:extLst>
                <a:ext uri="{FF2B5EF4-FFF2-40B4-BE49-F238E27FC236}">
                  <a16:creationId xmlns:a16="http://schemas.microsoft.com/office/drawing/2014/main" id="{2F8EA791-6B4A-4593-8D03-45E07C4BAA1E}"/>
                </a:ext>
              </a:extLst>
            </p:cNvPr>
            <p:cNvSpPr>
              <a:spLocks/>
            </p:cNvSpPr>
            <p:nvPr/>
          </p:nvSpPr>
          <p:spPr bwMode="auto">
            <a:xfrm>
              <a:off x="1677988" y="5567363"/>
              <a:ext cx="3175" cy="1588"/>
            </a:xfrm>
            <a:custGeom>
              <a:avLst/>
              <a:gdLst>
                <a:gd name="T0" fmla="*/ 2 w 2"/>
                <a:gd name="T1" fmla="*/ 0 h 1"/>
                <a:gd name="T2" fmla="*/ 0 w 2"/>
                <a:gd name="T3" fmla="*/ 1 h 1"/>
                <a:gd name="T4" fmla="*/ 2 w 2"/>
                <a:gd name="T5" fmla="*/ 0 h 1"/>
                <a:gd name="T6" fmla="*/ 2 w 2"/>
                <a:gd name="T7" fmla="*/ 0 h 1"/>
                <a:gd name="T8" fmla="*/ 2 w 2"/>
                <a:gd name="T9" fmla="*/ 0 h 1"/>
                <a:gd name="T10" fmla="*/ 2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2" y="0"/>
                  </a:moveTo>
                  <a:lnTo>
                    <a:pt x="0" y="1"/>
                  </a:lnTo>
                  <a:lnTo>
                    <a:pt x="2" y="0"/>
                  </a:lnTo>
                  <a:lnTo>
                    <a:pt x="2" y="0"/>
                  </a:lnTo>
                  <a:lnTo>
                    <a:pt x="2" y="0"/>
                  </a:lnTo>
                  <a:lnTo>
                    <a:pt x="2"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7" name="Freeform 1188">
              <a:extLst>
                <a:ext uri="{FF2B5EF4-FFF2-40B4-BE49-F238E27FC236}">
                  <a16:creationId xmlns:a16="http://schemas.microsoft.com/office/drawing/2014/main" id="{CE65969C-BE18-4182-AE41-34B2C9A244C2}"/>
                </a:ext>
              </a:extLst>
            </p:cNvPr>
            <p:cNvSpPr>
              <a:spLocks/>
            </p:cNvSpPr>
            <p:nvPr/>
          </p:nvSpPr>
          <p:spPr bwMode="auto">
            <a:xfrm>
              <a:off x="1436688" y="5230813"/>
              <a:ext cx="55563" cy="36513"/>
            </a:xfrm>
            <a:custGeom>
              <a:avLst/>
              <a:gdLst>
                <a:gd name="T0" fmla="*/ 29 w 35"/>
                <a:gd name="T1" fmla="*/ 13 h 23"/>
                <a:gd name="T2" fmla="*/ 31 w 35"/>
                <a:gd name="T3" fmla="*/ 13 h 23"/>
                <a:gd name="T4" fmla="*/ 32 w 35"/>
                <a:gd name="T5" fmla="*/ 11 h 23"/>
                <a:gd name="T6" fmla="*/ 35 w 35"/>
                <a:gd name="T7" fmla="*/ 13 h 23"/>
                <a:gd name="T8" fmla="*/ 35 w 35"/>
                <a:gd name="T9" fmla="*/ 15 h 23"/>
                <a:gd name="T10" fmla="*/ 31 w 35"/>
                <a:gd name="T11" fmla="*/ 17 h 23"/>
                <a:gd name="T12" fmla="*/ 31 w 35"/>
                <a:gd name="T13" fmla="*/ 22 h 23"/>
                <a:gd name="T14" fmla="*/ 25 w 35"/>
                <a:gd name="T15" fmla="*/ 22 h 23"/>
                <a:gd name="T16" fmla="*/ 23 w 35"/>
                <a:gd name="T17" fmla="*/ 22 h 23"/>
                <a:gd name="T18" fmla="*/ 19 w 35"/>
                <a:gd name="T19" fmla="*/ 23 h 23"/>
                <a:gd name="T20" fmla="*/ 15 w 35"/>
                <a:gd name="T21" fmla="*/ 23 h 23"/>
                <a:gd name="T22" fmla="*/ 11 w 35"/>
                <a:gd name="T23" fmla="*/ 23 h 23"/>
                <a:gd name="T24" fmla="*/ 9 w 35"/>
                <a:gd name="T25" fmla="*/ 22 h 23"/>
                <a:gd name="T26" fmla="*/ 7 w 35"/>
                <a:gd name="T27" fmla="*/ 19 h 23"/>
                <a:gd name="T28" fmla="*/ 6 w 35"/>
                <a:gd name="T29" fmla="*/ 19 h 23"/>
                <a:gd name="T30" fmla="*/ 6 w 35"/>
                <a:gd name="T31" fmla="*/ 17 h 23"/>
                <a:gd name="T32" fmla="*/ 1 w 35"/>
                <a:gd name="T33" fmla="*/ 15 h 23"/>
                <a:gd name="T34" fmla="*/ 0 w 35"/>
                <a:gd name="T35" fmla="*/ 13 h 23"/>
                <a:gd name="T36" fmla="*/ 3 w 35"/>
                <a:gd name="T37" fmla="*/ 11 h 23"/>
                <a:gd name="T38" fmla="*/ 7 w 35"/>
                <a:gd name="T39" fmla="*/ 3 h 23"/>
                <a:gd name="T40" fmla="*/ 9 w 35"/>
                <a:gd name="T41" fmla="*/ 3 h 23"/>
                <a:gd name="T42" fmla="*/ 9 w 35"/>
                <a:gd name="T43" fmla="*/ 1 h 23"/>
                <a:gd name="T44" fmla="*/ 15 w 35"/>
                <a:gd name="T45" fmla="*/ 3 h 23"/>
                <a:gd name="T46" fmla="*/ 17 w 35"/>
                <a:gd name="T47" fmla="*/ 1 h 23"/>
                <a:gd name="T48" fmla="*/ 19 w 35"/>
                <a:gd name="T49" fmla="*/ 1 h 23"/>
                <a:gd name="T50" fmla="*/ 21 w 35"/>
                <a:gd name="T51" fmla="*/ 0 h 23"/>
                <a:gd name="T52" fmla="*/ 23 w 35"/>
                <a:gd name="T53" fmla="*/ 0 h 23"/>
                <a:gd name="T54" fmla="*/ 23 w 35"/>
                <a:gd name="T55" fmla="*/ 1 h 23"/>
                <a:gd name="T56" fmla="*/ 26 w 35"/>
                <a:gd name="T57" fmla="*/ 5 h 23"/>
                <a:gd name="T58" fmla="*/ 29 w 35"/>
                <a:gd name="T59" fmla="*/ 7 h 23"/>
                <a:gd name="T60" fmla="*/ 29 w 35"/>
                <a:gd name="T61" fmla="*/ 9 h 23"/>
                <a:gd name="T62" fmla="*/ 29 w 35"/>
                <a:gd name="T63" fmla="*/ 13 h 23"/>
                <a:gd name="T64" fmla="*/ 29 w 35"/>
                <a:gd name="T65"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3">
                  <a:moveTo>
                    <a:pt x="29" y="13"/>
                  </a:moveTo>
                  <a:lnTo>
                    <a:pt x="31" y="13"/>
                  </a:lnTo>
                  <a:lnTo>
                    <a:pt x="32" y="11"/>
                  </a:lnTo>
                  <a:lnTo>
                    <a:pt x="35" y="13"/>
                  </a:lnTo>
                  <a:lnTo>
                    <a:pt x="35" y="15"/>
                  </a:lnTo>
                  <a:lnTo>
                    <a:pt x="31" y="17"/>
                  </a:lnTo>
                  <a:lnTo>
                    <a:pt x="31" y="22"/>
                  </a:lnTo>
                  <a:lnTo>
                    <a:pt x="25" y="22"/>
                  </a:lnTo>
                  <a:lnTo>
                    <a:pt x="23" y="22"/>
                  </a:lnTo>
                  <a:lnTo>
                    <a:pt x="19" y="23"/>
                  </a:lnTo>
                  <a:lnTo>
                    <a:pt x="15" y="23"/>
                  </a:lnTo>
                  <a:lnTo>
                    <a:pt x="11" y="23"/>
                  </a:lnTo>
                  <a:lnTo>
                    <a:pt x="9" y="22"/>
                  </a:lnTo>
                  <a:lnTo>
                    <a:pt x="7" y="19"/>
                  </a:lnTo>
                  <a:lnTo>
                    <a:pt x="6" y="19"/>
                  </a:lnTo>
                  <a:lnTo>
                    <a:pt x="6" y="17"/>
                  </a:lnTo>
                  <a:lnTo>
                    <a:pt x="1" y="15"/>
                  </a:lnTo>
                  <a:lnTo>
                    <a:pt x="0" y="13"/>
                  </a:lnTo>
                  <a:lnTo>
                    <a:pt x="3" y="11"/>
                  </a:lnTo>
                  <a:lnTo>
                    <a:pt x="7" y="3"/>
                  </a:lnTo>
                  <a:lnTo>
                    <a:pt x="9" y="3"/>
                  </a:lnTo>
                  <a:lnTo>
                    <a:pt x="9" y="1"/>
                  </a:lnTo>
                  <a:lnTo>
                    <a:pt x="15" y="3"/>
                  </a:lnTo>
                  <a:lnTo>
                    <a:pt x="17" y="1"/>
                  </a:lnTo>
                  <a:lnTo>
                    <a:pt x="19" y="1"/>
                  </a:lnTo>
                  <a:lnTo>
                    <a:pt x="21" y="0"/>
                  </a:lnTo>
                  <a:lnTo>
                    <a:pt x="23" y="0"/>
                  </a:lnTo>
                  <a:lnTo>
                    <a:pt x="23" y="1"/>
                  </a:lnTo>
                  <a:lnTo>
                    <a:pt x="26" y="5"/>
                  </a:lnTo>
                  <a:lnTo>
                    <a:pt x="29" y="7"/>
                  </a:lnTo>
                  <a:lnTo>
                    <a:pt x="29" y="9"/>
                  </a:lnTo>
                  <a:lnTo>
                    <a:pt x="29" y="13"/>
                  </a:lnTo>
                  <a:lnTo>
                    <a:pt x="29" y="1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8" name="Freeform 1189">
              <a:extLst>
                <a:ext uri="{FF2B5EF4-FFF2-40B4-BE49-F238E27FC236}">
                  <a16:creationId xmlns:a16="http://schemas.microsoft.com/office/drawing/2014/main" id="{C826AC75-A429-4D3A-B35B-77E8906050C9}"/>
                </a:ext>
              </a:extLst>
            </p:cNvPr>
            <p:cNvSpPr>
              <a:spLocks noEditPoints="1"/>
            </p:cNvSpPr>
            <p:nvPr/>
          </p:nvSpPr>
          <p:spPr bwMode="auto">
            <a:xfrm>
              <a:off x="1422401" y="4803776"/>
              <a:ext cx="285750" cy="444500"/>
            </a:xfrm>
            <a:custGeom>
              <a:avLst/>
              <a:gdLst>
                <a:gd name="T0" fmla="*/ 46 w 180"/>
                <a:gd name="T1" fmla="*/ 83 h 280"/>
                <a:gd name="T2" fmla="*/ 48 w 180"/>
                <a:gd name="T3" fmla="*/ 77 h 280"/>
                <a:gd name="T4" fmla="*/ 69 w 180"/>
                <a:gd name="T5" fmla="*/ 76 h 280"/>
                <a:gd name="T6" fmla="*/ 76 w 180"/>
                <a:gd name="T7" fmla="*/ 52 h 280"/>
                <a:gd name="T8" fmla="*/ 56 w 180"/>
                <a:gd name="T9" fmla="*/ 34 h 280"/>
                <a:gd name="T10" fmla="*/ 38 w 180"/>
                <a:gd name="T11" fmla="*/ 19 h 280"/>
                <a:gd name="T12" fmla="*/ 24 w 180"/>
                <a:gd name="T13" fmla="*/ 0 h 280"/>
                <a:gd name="T14" fmla="*/ 66 w 180"/>
                <a:gd name="T15" fmla="*/ 8 h 280"/>
                <a:gd name="T16" fmla="*/ 79 w 180"/>
                <a:gd name="T17" fmla="*/ 6 h 280"/>
                <a:gd name="T18" fmla="*/ 100 w 180"/>
                <a:gd name="T19" fmla="*/ 13 h 280"/>
                <a:gd name="T20" fmla="*/ 60 w 180"/>
                <a:gd name="T21" fmla="*/ 10 h 280"/>
                <a:gd name="T22" fmla="*/ 85 w 180"/>
                <a:gd name="T23" fmla="*/ 19 h 280"/>
                <a:gd name="T24" fmla="*/ 116 w 180"/>
                <a:gd name="T25" fmla="*/ 36 h 280"/>
                <a:gd name="T26" fmla="*/ 129 w 180"/>
                <a:gd name="T27" fmla="*/ 36 h 280"/>
                <a:gd name="T28" fmla="*/ 161 w 180"/>
                <a:gd name="T29" fmla="*/ 50 h 280"/>
                <a:gd name="T30" fmla="*/ 177 w 180"/>
                <a:gd name="T31" fmla="*/ 66 h 280"/>
                <a:gd name="T32" fmla="*/ 164 w 180"/>
                <a:gd name="T33" fmla="*/ 60 h 280"/>
                <a:gd name="T34" fmla="*/ 158 w 180"/>
                <a:gd name="T35" fmla="*/ 77 h 280"/>
                <a:gd name="T36" fmla="*/ 173 w 180"/>
                <a:gd name="T37" fmla="*/ 95 h 280"/>
                <a:gd name="T38" fmla="*/ 171 w 180"/>
                <a:gd name="T39" fmla="*/ 125 h 280"/>
                <a:gd name="T40" fmla="*/ 173 w 180"/>
                <a:gd name="T41" fmla="*/ 143 h 280"/>
                <a:gd name="T42" fmla="*/ 168 w 180"/>
                <a:gd name="T43" fmla="*/ 167 h 280"/>
                <a:gd name="T44" fmla="*/ 143 w 180"/>
                <a:gd name="T45" fmla="*/ 172 h 280"/>
                <a:gd name="T46" fmla="*/ 125 w 180"/>
                <a:gd name="T47" fmla="*/ 181 h 280"/>
                <a:gd name="T48" fmla="*/ 125 w 180"/>
                <a:gd name="T49" fmla="*/ 215 h 280"/>
                <a:gd name="T50" fmla="*/ 104 w 180"/>
                <a:gd name="T51" fmla="*/ 225 h 280"/>
                <a:gd name="T52" fmla="*/ 94 w 180"/>
                <a:gd name="T53" fmla="*/ 248 h 280"/>
                <a:gd name="T54" fmla="*/ 101 w 180"/>
                <a:gd name="T55" fmla="*/ 266 h 280"/>
                <a:gd name="T56" fmla="*/ 95 w 180"/>
                <a:gd name="T57" fmla="*/ 280 h 280"/>
                <a:gd name="T58" fmla="*/ 69 w 180"/>
                <a:gd name="T59" fmla="*/ 264 h 280"/>
                <a:gd name="T60" fmla="*/ 57 w 180"/>
                <a:gd name="T61" fmla="*/ 250 h 280"/>
                <a:gd name="T62" fmla="*/ 38 w 180"/>
                <a:gd name="T63" fmla="*/ 234 h 280"/>
                <a:gd name="T64" fmla="*/ 24 w 180"/>
                <a:gd name="T65" fmla="*/ 210 h 280"/>
                <a:gd name="T66" fmla="*/ 22 w 180"/>
                <a:gd name="T67" fmla="*/ 178 h 280"/>
                <a:gd name="T68" fmla="*/ 28 w 180"/>
                <a:gd name="T69" fmla="*/ 159 h 280"/>
                <a:gd name="T70" fmla="*/ 34 w 180"/>
                <a:gd name="T71" fmla="*/ 181 h 280"/>
                <a:gd name="T72" fmla="*/ 41 w 180"/>
                <a:gd name="T73" fmla="*/ 171 h 280"/>
                <a:gd name="T74" fmla="*/ 48 w 180"/>
                <a:gd name="T75" fmla="*/ 161 h 280"/>
                <a:gd name="T76" fmla="*/ 67 w 180"/>
                <a:gd name="T77" fmla="*/ 141 h 280"/>
                <a:gd name="T78" fmla="*/ 66 w 180"/>
                <a:gd name="T79" fmla="*/ 127 h 280"/>
                <a:gd name="T80" fmla="*/ 85 w 180"/>
                <a:gd name="T81" fmla="*/ 131 h 280"/>
                <a:gd name="T82" fmla="*/ 72 w 180"/>
                <a:gd name="T83" fmla="*/ 120 h 280"/>
                <a:gd name="T84" fmla="*/ 67 w 180"/>
                <a:gd name="T85" fmla="*/ 104 h 280"/>
                <a:gd name="T86" fmla="*/ 56 w 180"/>
                <a:gd name="T87" fmla="*/ 77 h 280"/>
                <a:gd name="T88" fmla="*/ 46 w 180"/>
                <a:gd name="T89" fmla="*/ 130 h 280"/>
                <a:gd name="T90" fmla="*/ 46 w 180"/>
                <a:gd name="T91" fmla="*/ 48 h 280"/>
                <a:gd name="T92" fmla="*/ 46 w 180"/>
                <a:gd name="T93" fmla="*/ 42 h 280"/>
                <a:gd name="T94" fmla="*/ 56 w 180"/>
                <a:gd name="T95" fmla="*/ 42 h 280"/>
                <a:gd name="T96" fmla="*/ 69 w 180"/>
                <a:gd name="T97" fmla="*/ 58 h 280"/>
                <a:gd name="T98" fmla="*/ 69 w 180"/>
                <a:gd name="T99" fmla="*/ 55 h 280"/>
                <a:gd name="T100" fmla="*/ 44 w 180"/>
                <a:gd name="T101" fmla="*/ 131 h 280"/>
                <a:gd name="T102" fmla="*/ 10 w 180"/>
                <a:gd name="T103" fmla="*/ 16 h 280"/>
                <a:gd name="T104" fmla="*/ 0 w 180"/>
                <a:gd name="T105" fmla="*/ 4 h 280"/>
                <a:gd name="T106" fmla="*/ 18 w 180"/>
                <a:gd name="T107" fmla="*/ 6 h 280"/>
                <a:gd name="T108" fmla="*/ 15 w 180"/>
                <a:gd name="T109" fmla="*/ 238 h 280"/>
                <a:gd name="T110" fmla="*/ 147 w 180"/>
                <a:gd name="T111" fmla="*/ 38 h 280"/>
                <a:gd name="T112" fmla="*/ 125 w 180"/>
                <a:gd name="T113" fmla="*/ 34 h 280"/>
                <a:gd name="T114" fmla="*/ 143 w 180"/>
                <a:gd name="T115" fmla="*/ 3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0" h="280">
                  <a:moveTo>
                    <a:pt x="40" y="82"/>
                  </a:moveTo>
                  <a:lnTo>
                    <a:pt x="40" y="83"/>
                  </a:lnTo>
                  <a:lnTo>
                    <a:pt x="38" y="83"/>
                  </a:lnTo>
                  <a:lnTo>
                    <a:pt x="35" y="82"/>
                  </a:lnTo>
                  <a:lnTo>
                    <a:pt x="34" y="80"/>
                  </a:lnTo>
                  <a:lnTo>
                    <a:pt x="40" y="82"/>
                  </a:lnTo>
                  <a:lnTo>
                    <a:pt x="40" y="82"/>
                  </a:lnTo>
                  <a:lnTo>
                    <a:pt x="40" y="82"/>
                  </a:lnTo>
                  <a:close/>
                  <a:moveTo>
                    <a:pt x="41" y="80"/>
                  </a:moveTo>
                  <a:lnTo>
                    <a:pt x="48" y="82"/>
                  </a:lnTo>
                  <a:lnTo>
                    <a:pt x="46" y="83"/>
                  </a:lnTo>
                  <a:lnTo>
                    <a:pt x="41" y="83"/>
                  </a:lnTo>
                  <a:lnTo>
                    <a:pt x="40" y="82"/>
                  </a:lnTo>
                  <a:lnTo>
                    <a:pt x="40" y="82"/>
                  </a:lnTo>
                  <a:lnTo>
                    <a:pt x="41" y="80"/>
                  </a:lnTo>
                  <a:lnTo>
                    <a:pt x="41" y="80"/>
                  </a:lnTo>
                  <a:close/>
                  <a:moveTo>
                    <a:pt x="50" y="77"/>
                  </a:moveTo>
                  <a:lnTo>
                    <a:pt x="50" y="82"/>
                  </a:lnTo>
                  <a:lnTo>
                    <a:pt x="44" y="80"/>
                  </a:lnTo>
                  <a:lnTo>
                    <a:pt x="44" y="77"/>
                  </a:lnTo>
                  <a:lnTo>
                    <a:pt x="48" y="76"/>
                  </a:lnTo>
                  <a:lnTo>
                    <a:pt x="48" y="77"/>
                  </a:lnTo>
                  <a:lnTo>
                    <a:pt x="50" y="77"/>
                  </a:lnTo>
                  <a:lnTo>
                    <a:pt x="50" y="77"/>
                  </a:lnTo>
                  <a:close/>
                  <a:moveTo>
                    <a:pt x="60" y="71"/>
                  </a:moveTo>
                  <a:lnTo>
                    <a:pt x="62" y="71"/>
                  </a:lnTo>
                  <a:lnTo>
                    <a:pt x="63" y="71"/>
                  </a:lnTo>
                  <a:lnTo>
                    <a:pt x="67" y="74"/>
                  </a:lnTo>
                  <a:lnTo>
                    <a:pt x="69" y="76"/>
                  </a:lnTo>
                  <a:lnTo>
                    <a:pt x="72" y="77"/>
                  </a:lnTo>
                  <a:lnTo>
                    <a:pt x="76" y="77"/>
                  </a:lnTo>
                  <a:lnTo>
                    <a:pt x="73" y="76"/>
                  </a:lnTo>
                  <a:lnTo>
                    <a:pt x="69" y="76"/>
                  </a:lnTo>
                  <a:lnTo>
                    <a:pt x="72" y="74"/>
                  </a:lnTo>
                  <a:lnTo>
                    <a:pt x="72" y="71"/>
                  </a:lnTo>
                  <a:lnTo>
                    <a:pt x="72" y="70"/>
                  </a:lnTo>
                  <a:lnTo>
                    <a:pt x="69" y="66"/>
                  </a:lnTo>
                  <a:lnTo>
                    <a:pt x="72" y="66"/>
                  </a:lnTo>
                  <a:lnTo>
                    <a:pt x="73" y="66"/>
                  </a:lnTo>
                  <a:lnTo>
                    <a:pt x="72" y="60"/>
                  </a:lnTo>
                  <a:lnTo>
                    <a:pt x="73" y="58"/>
                  </a:lnTo>
                  <a:lnTo>
                    <a:pt x="72" y="55"/>
                  </a:lnTo>
                  <a:lnTo>
                    <a:pt x="76" y="54"/>
                  </a:lnTo>
                  <a:lnTo>
                    <a:pt x="76" y="52"/>
                  </a:lnTo>
                  <a:lnTo>
                    <a:pt x="69" y="52"/>
                  </a:lnTo>
                  <a:lnTo>
                    <a:pt x="72" y="50"/>
                  </a:lnTo>
                  <a:lnTo>
                    <a:pt x="69" y="48"/>
                  </a:lnTo>
                  <a:lnTo>
                    <a:pt x="69" y="45"/>
                  </a:lnTo>
                  <a:lnTo>
                    <a:pt x="63" y="44"/>
                  </a:lnTo>
                  <a:lnTo>
                    <a:pt x="60" y="44"/>
                  </a:lnTo>
                  <a:lnTo>
                    <a:pt x="56" y="39"/>
                  </a:lnTo>
                  <a:lnTo>
                    <a:pt x="57" y="39"/>
                  </a:lnTo>
                  <a:lnTo>
                    <a:pt x="54" y="38"/>
                  </a:lnTo>
                  <a:lnTo>
                    <a:pt x="54" y="36"/>
                  </a:lnTo>
                  <a:lnTo>
                    <a:pt x="56" y="34"/>
                  </a:lnTo>
                  <a:lnTo>
                    <a:pt x="54" y="32"/>
                  </a:lnTo>
                  <a:lnTo>
                    <a:pt x="54" y="32"/>
                  </a:lnTo>
                  <a:lnTo>
                    <a:pt x="50" y="30"/>
                  </a:lnTo>
                  <a:lnTo>
                    <a:pt x="48" y="28"/>
                  </a:lnTo>
                  <a:lnTo>
                    <a:pt x="46" y="26"/>
                  </a:lnTo>
                  <a:lnTo>
                    <a:pt x="46" y="24"/>
                  </a:lnTo>
                  <a:lnTo>
                    <a:pt x="48" y="24"/>
                  </a:lnTo>
                  <a:lnTo>
                    <a:pt x="46" y="22"/>
                  </a:lnTo>
                  <a:lnTo>
                    <a:pt x="44" y="22"/>
                  </a:lnTo>
                  <a:lnTo>
                    <a:pt x="41" y="22"/>
                  </a:lnTo>
                  <a:lnTo>
                    <a:pt x="38" y="19"/>
                  </a:lnTo>
                  <a:lnTo>
                    <a:pt x="34" y="16"/>
                  </a:lnTo>
                  <a:lnTo>
                    <a:pt x="32" y="16"/>
                  </a:lnTo>
                  <a:lnTo>
                    <a:pt x="30" y="19"/>
                  </a:lnTo>
                  <a:lnTo>
                    <a:pt x="28" y="16"/>
                  </a:lnTo>
                  <a:lnTo>
                    <a:pt x="22" y="14"/>
                  </a:lnTo>
                  <a:lnTo>
                    <a:pt x="16" y="13"/>
                  </a:lnTo>
                  <a:lnTo>
                    <a:pt x="20" y="6"/>
                  </a:lnTo>
                  <a:lnTo>
                    <a:pt x="22" y="4"/>
                  </a:lnTo>
                  <a:lnTo>
                    <a:pt x="26" y="4"/>
                  </a:lnTo>
                  <a:lnTo>
                    <a:pt x="26" y="3"/>
                  </a:lnTo>
                  <a:lnTo>
                    <a:pt x="24" y="0"/>
                  </a:lnTo>
                  <a:lnTo>
                    <a:pt x="26" y="0"/>
                  </a:lnTo>
                  <a:lnTo>
                    <a:pt x="30" y="0"/>
                  </a:lnTo>
                  <a:lnTo>
                    <a:pt x="41" y="3"/>
                  </a:lnTo>
                  <a:lnTo>
                    <a:pt x="44" y="3"/>
                  </a:lnTo>
                  <a:lnTo>
                    <a:pt x="50" y="3"/>
                  </a:lnTo>
                  <a:lnTo>
                    <a:pt x="50" y="3"/>
                  </a:lnTo>
                  <a:lnTo>
                    <a:pt x="54" y="4"/>
                  </a:lnTo>
                  <a:lnTo>
                    <a:pt x="56" y="4"/>
                  </a:lnTo>
                  <a:lnTo>
                    <a:pt x="57" y="6"/>
                  </a:lnTo>
                  <a:lnTo>
                    <a:pt x="62" y="6"/>
                  </a:lnTo>
                  <a:lnTo>
                    <a:pt x="66" y="8"/>
                  </a:lnTo>
                  <a:lnTo>
                    <a:pt x="67" y="8"/>
                  </a:lnTo>
                  <a:lnTo>
                    <a:pt x="72" y="8"/>
                  </a:lnTo>
                  <a:lnTo>
                    <a:pt x="73" y="8"/>
                  </a:lnTo>
                  <a:lnTo>
                    <a:pt x="69" y="6"/>
                  </a:lnTo>
                  <a:lnTo>
                    <a:pt x="73" y="6"/>
                  </a:lnTo>
                  <a:lnTo>
                    <a:pt x="73" y="6"/>
                  </a:lnTo>
                  <a:lnTo>
                    <a:pt x="73" y="6"/>
                  </a:lnTo>
                  <a:lnTo>
                    <a:pt x="73" y="4"/>
                  </a:lnTo>
                  <a:lnTo>
                    <a:pt x="76" y="6"/>
                  </a:lnTo>
                  <a:lnTo>
                    <a:pt x="78" y="6"/>
                  </a:lnTo>
                  <a:lnTo>
                    <a:pt x="79" y="6"/>
                  </a:lnTo>
                  <a:lnTo>
                    <a:pt x="79" y="6"/>
                  </a:lnTo>
                  <a:lnTo>
                    <a:pt x="82" y="6"/>
                  </a:lnTo>
                  <a:lnTo>
                    <a:pt x="83" y="6"/>
                  </a:lnTo>
                  <a:lnTo>
                    <a:pt x="85" y="8"/>
                  </a:lnTo>
                  <a:lnTo>
                    <a:pt x="89" y="8"/>
                  </a:lnTo>
                  <a:lnTo>
                    <a:pt x="94" y="8"/>
                  </a:lnTo>
                  <a:lnTo>
                    <a:pt x="95" y="10"/>
                  </a:lnTo>
                  <a:lnTo>
                    <a:pt x="101" y="13"/>
                  </a:lnTo>
                  <a:lnTo>
                    <a:pt x="101" y="13"/>
                  </a:lnTo>
                  <a:lnTo>
                    <a:pt x="100" y="13"/>
                  </a:lnTo>
                  <a:lnTo>
                    <a:pt x="100" y="13"/>
                  </a:lnTo>
                  <a:lnTo>
                    <a:pt x="94" y="14"/>
                  </a:lnTo>
                  <a:lnTo>
                    <a:pt x="89" y="14"/>
                  </a:lnTo>
                  <a:lnTo>
                    <a:pt x="88" y="13"/>
                  </a:lnTo>
                  <a:lnTo>
                    <a:pt x="82" y="13"/>
                  </a:lnTo>
                  <a:lnTo>
                    <a:pt x="82" y="13"/>
                  </a:lnTo>
                  <a:lnTo>
                    <a:pt x="76" y="10"/>
                  </a:lnTo>
                  <a:lnTo>
                    <a:pt x="73" y="10"/>
                  </a:lnTo>
                  <a:lnTo>
                    <a:pt x="67" y="10"/>
                  </a:lnTo>
                  <a:lnTo>
                    <a:pt x="67" y="10"/>
                  </a:lnTo>
                  <a:lnTo>
                    <a:pt x="63" y="8"/>
                  </a:lnTo>
                  <a:lnTo>
                    <a:pt x="60" y="10"/>
                  </a:lnTo>
                  <a:lnTo>
                    <a:pt x="57" y="10"/>
                  </a:lnTo>
                  <a:lnTo>
                    <a:pt x="60" y="10"/>
                  </a:lnTo>
                  <a:lnTo>
                    <a:pt x="62" y="10"/>
                  </a:lnTo>
                  <a:lnTo>
                    <a:pt x="69" y="13"/>
                  </a:lnTo>
                  <a:lnTo>
                    <a:pt x="69" y="13"/>
                  </a:lnTo>
                  <a:lnTo>
                    <a:pt x="69" y="14"/>
                  </a:lnTo>
                  <a:lnTo>
                    <a:pt x="73" y="16"/>
                  </a:lnTo>
                  <a:lnTo>
                    <a:pt x="76" y="16"/>
                  </a:lnTo>
                  <a:lnTo>
                    <a:pt x="79" y="16"/>
                  </a:lnTo>
                  <a:lnTo>
                    <a:pt x="83" y="19"/>
                  </a:lnTo>
                  <a:lnTo>
                    <a:pt x="85" y="19"/>
                  </a:lnTo>
                  <a:lnTo>
                    <a:pt x="88" y="19"/>
                  </a:lnTo>
                  <a:lnTo>
                    <a:pt x="91" y="20"/>
                  </a:lnTo>
                  <a:lnTo>
                    <a:pt x="91" y="22"/>
                  </a:lnTo>
                  <a:lnTo>
                    <a:pt x="94" y="24"/>
                  </a:lnTo>
                  <a:lnTo>
                    <a:pt x="97" y="26"/>
                  </a:lnTo>
                  <a:lnTo>
                    <a:pt x="101" y="30"/>
                  </a:lnTo>
                  <a:lnTo>
                    <a:pt x="105" y="32"/>
                  </a:lnTo>
                  <a:lnTo>
                    <a:pt x="107" y="34"/>
                  </a:lnTo>
                  <a:lnTo>
                    <a:pt x="110" y="34"/>
                  </a:lnTo>
                  <a:lnTo>
                    <a:pt x="113" y="36"/>
                  </a:lnTo>
                  <a:lnTo>
                    <a:pt x="116" y="36"/>
                  </a:lnTo>
                  <a:lnTo>
                    <a:pt x="123" y="39"/>
                  </a:lnTo>
                  <a:lnTo>
                    <a:pt x="127" y="42"/>
                  </a:lnTo>
                  <a:lnTo>
                    <a:pt x="133" y="45"/>
                  </a:lnTo>
                  <a:lnTo>
                    <a:pt x="133" y="45"/>
                  </a:lnTo>
                  <a:lnTo>
                    <a:pt x="132" y="44"/>
                  </a:lnTo>
                  <a:lnTo>
                    <a:pt x="135" y="44"/>
                  </a:lnTo>
                  <a:lnTo>
                    <a:pt x="133" y="39"/>
                  </a:lnTo>
                  <a:lnTo>
                    <a:pt x="132" y="39"/>
                  </a:lnTo>
                  <a:lnTo>
                    <a:pt x="129" y="38"/>
                  </a:lnTo>
                  <a:lnTo>
                    <a:pt x="129" y="36"/>
                  </a:lnTo>
                  <a:lnTo>
                    <a:pt x="129" y="36"/>
                  </a:lnTo>
                  <a:lnTo>
                    <a:pt x="132" y="36"/>
                  </a:lnTo>
                  <a:lnTo>
                    <a:pt x="132" y="36"/>
                  </a:lnTo>
                  <a:lnTo>
                    <a:pt x="135" y="38"/>
                  </a:lnTo>
                  <a:lnTo>
                    <a:pt x="139" y="38"/>
                  </a:lnTo>
                  <a:lnTo>
                    <a:pt x="141" y="38"/>
                  </a:lnTo>
                  <a:lnTo>
                    <a:pt x="145" y="39"/>
                  </a:lnTo>
                  <a:lnTo>
                    <a:pt x="149" y="42"/>
                  </a:lnTo>
                  <a:lnTo>
                    <a:pt x="152" y="44"/>
                  </a:lnTo>
                  <a:lnTo>
                    <a:pt x="155" y="45"/>
                  </a:lnTo>
                  <a:lnTo>
                    <a:pt x="158" y="48"/>
                  </a:lnTo>
                  <a:lnTo>
                    <a:pt x="161" y="50"/>
                  </a:lnTo>
                  <a:lnTo>
                    <a:pt x="164" y="52"/>
                  </a:lnTo>
                  <a:lnTo>
                    <a:pt x="164" y="54"/>
                  </a:lnTo>
                  <a:lnTo>
                    <a:pt x="168" y="55"/>
                  </a:lnTo>
                  <a:lnTo>
                    <a:pt x="173" y="60"/>
                  </a:lnTo>
                  <a:lnTo>
                    <a:pt x="174" y="61"/>
                  </a:lnTo>
                  <a:lnTo>
                    <a:pt x="177" y="64"/>
                  </a:lnTo>
                  <a:lnTo>
                    <a:pt x="174" y="61"/>
                  </a:lnTo>
                  <a:lnTo>
                    <a:pt x="179" y="67"/>
                  </a:lnTo>
                  <a:lnTo>
                    <a:pt x="180" y="67"/>
                  </a:lnTo>
                  <a:lnTo>
                    <a:pt x="180" y="67"/>
                  </a:lnTo>
                  <a:lnTo>
                    <a:pt x="177" y="66"/>
                  </a:lnTo>
                  <a:lnTo>
                    <a:pt x="174" y="64"/>
                  </a:lnTo>
                  <a:lnTo>
                    <a:pt x="173" y="64"/>
                  </a:lnTo>
                  <a:lnTo>
                    <a:pt x="171" y="61"/>
                  </a:lnTo>
                  <a:lnTo>
                    <a:pt x="168" y="60"/>
                  </a:lnTo>
                  <a:lnTo>
                    <a:pt x="163" y="55"/>
                  </a:lnTo>
                  <a:lnTo>
                    <a:pt x="161" y="54"/>
                  </a:lnTo>
                  <a:lnTo>
                    <a:pt x="157" y="52"/>
                  </a:lnTo>
                  <a:lnTo>
                    <a:pt x="157" y="52"/>
                  </a:lnTo>
                  <a:lnTo>
                    <a:pt x="158" y="55"/>
                  </a:lnTo>
                  <a:lnTo>
                    <a:pt x="161" y="58"/>
                  </a:lnTo>
                  <a:lnTo>
                    <a:pt x="164" y="60"/>
                  </a:lnTo>
                  <a:lnTo>
                    <a:pt x="163" y="60"/>
                  </a:lnTo>
                  <a:lnTo>
                    <a:pt x="161" y="61"/>
                  </a:lnTo>
                  <a:lnTo>
                    <a:pt x="163" y="66"/>
                  </a:lnTo>
                  <a:lnTo>
                    <a:pt x="161" y="66"/>
                  </a:lnTo>
                  <a:lnTo>
                    <a:pt x="158" y="66"/>
                  </a:lnTo>
                  <a:lnTo>
                    <a:pt x="152" y="66"/>
                  </a:lnTo>
                  <a:lnTo>
                    <a:pt x="152" y="70"/>
                  </a:lnTo>
                  <a:lnTo>
                    <a:pt x="152" y="70"/>
                  </a:lnTo>
                  <a:lnTo>
                    <a:pt x="157" y="76"/>
                  </a:lnTo>
                  <a:lnTo>
                    <a:pt x="158" y="77"/>
                  </a:lnTo>
                  <a:lnTo>
                    <a:pt x="158" y="77"/>
                  </a:lnTo>
                  <a:lnTo>
                    <a:pt x="163" y="80"/>
                  </a:lnTo>
                  <a:lnTo>
                    <a:pt x="163" y="80"/>
                  </a:lnTo>
                  <a:lnTo>
                    <a:pt x="168" y="83"/>
                  </a:lnTo>
                  <a:lnTo>
                    <a:pt x="171" y="83"/>
                  </a:lnTo>
                  <a:lnTo>
                    <a:pt x="171" y="86"/>
                  </a:lnTo>
                  <a:lnTo>
                    <a:pt x="173" y="88"/>
                  </a:lnTo>
                  <a:lnTo>
                    <a:pt x="173" y="92"/>
                  </a:lnTo>
                  <a:lnTo>
                    <a:pt x="173" y="92"/>
                  </a:lnTo>
                  <a:lnTo>
                    <a:pt x="173" y="93"/>
                  </a:lnTo>
                  <a:lnTo>
                    <a:pt x="173" y="95"/>
                  </a:lnTo>
                  <a:lnTo>
                    <a:pt x="173" y="95"/>
                  </a:lnTo>
                  <a:lnTo>
                    <a:pt x="174" y="99"/>
                  </a:lnTo>
                  <a:lnTo>
                    <a:pt x="177" y="99"/>
                  </a:lnTo>
                  <a:lnTo>
                    <a:pt x="179" y="105"/>
                  </a:lnTo>
                  <a:lnTo>
                    <a:pt x="179" y="105"/>
                  </a:lnTo>
                  <a:lnTo>
                    <a:pt x="179" y="111"/>
                  </a:lnTo>
                  <a:lnTo>
                    <a:pt x="174" y="114"/>
                  </a:lnTo>
                  <a:lnTo>
                    <a:pt x="174" y="117"/>
                  </a:lnTo>
                  <a:lnTo>
                    <a:pt x="177" y="121"/>
                  </a:lnTo>
                  <a:lnTo>
                    <a:pt x="174" y="124"/>
                  </a:lnTo>
                  <a:lnTo>
                    <a:pt x="173" y="124"/>
                  </a:lnTo>
                  <a:lnTo>
                    <a:pt x="171" y="125"/>
                  </a:lnTo>
                  <a:lnTo>
                    <a:pt x="171" y="127"/>
                  </a:lnTo>
                  <a:lnTo>
                    <a:pt x="168" y="130"/>
                  </a:lnTo>
                  <a:lnTo>
                    <a:pt x="171" y="131"/>
                  </a:lnTo>
                  <a:lnTo>
                    <a:pt x="173" y="133"/>
                  </a:lnTo>
                  <a:lnTo>
                    <a:pt x="174" y="133"/>
                  </a:lnTo>
                  <a:lnTo>
                    <a:pt x="177" y="136"/>
                  </a:lnTo>
                  <a:lnTo>
                    <a:pt x="177" y="137"/>
                  </a:lnTo>
                  <a:lnTo>
                    <a:pt x="174" y="141"/>
                  </a:lnTo>
                  <a:lnTo>
                    <a:pt x="177" y="141"/>
                  </a:lnTo>
                  <a:lnTo>
                    <a:pt x="174" y="143"/>
                  </a:lnTo>
                  <a:lnTo>
                    <a:pt x="173" y="143"/>
                  </a:lnTo>
                  <a:lnTo>
                    <a:pt x="173" y="147"/>
                  </a:lnTo>
                  <a:lnTo>
                    <a:pt x="171" y="147"/>
                  </a:lnTo>
                  <a:lnTo>
                    <a:pt x="171" y="149"/>
                  </a:lnTo>
                  <a:lnTo>
                    <a:pt x="173" y="156"/>
                  </a:lnTo>
                  <a:lnTo>
                    <a:pt x="173" y="159"/>
                  </a:lnTo>
                  <a:lnTo>
                    <a:pt x="173" y="161"/>
                  </a:lnTo>
                  <a:lnTo>
                    <a:pt x="173" y="163"/>
                  </a:lnTo>
                  <a:lnTo>
                    <a:pt x="173" y="165"/>
                  </a:lnTo>
                  <a:lnTo>
                    <a:pt x="171" y="165"/>
                  </a:lnTo>
                  <a:lnTo>
                    <a:pt x="171" y="165"/>
                  </a:lnTo>
                  <a:lnTo>
                    <a:pt x="168" y="167"/>
                  </a:lnTo>
                  <a:lnTo>
                    <a:pt x="167" y="167"/>
                  </a:lnTo>
                  <a:lnTo>
                    <a:pt x="164" y="167"/>
                  </a:lnTo>
                  <a:lnTo>
                    <a:pt x="164" y="167"/>
                  </a:lnTo>
                  <a:lnTo>
                    <a:pt x="163" y="167"/>
                  </a:lnTo>
                  <a:lnTo>
                    <a:pt x="163" y="171"/>
                  </a:lnTo>
                  <a:lnTo>
                    <a:pt x="161" y="172"/>
                  </a:lnTo>
                  <a:lnTo>
                    <a:pt x="157" y="172"/>
                  </a:lnTo>
                  <a:lnTo>
                    <a:pt x="158" y="175"/>
                  </a:lnTo>
                  <a:lnTo>
                    <a:pt x="155" y="175"/>
                  </a:lnTo>
                  <a:lnTo>
                    <a:pt x="147" y="171"/>
                  </a:lnTo>
                  <a:lnTo>
                    <a:pt x="143" y="172"/>
                  </a:lnTo>
                  <a:lnTo>
                    <a:pt x="141" y="171"/>
                  </a:lnTo>
                  <a:lnTo>
                    <a:pt x="141" y="177"/>
                  </a:lnTo>
                  <a:lnTo>
                    <a:pt x="139" y="178"/>
                  </a:lnTo>
                  <a:lnTo>
                    <a:pt x="139" y="178"/>
                  </a:lnTo>
                  <a:lnTo>
                    <a:pt x="136" y="181"/>
                  </a:lnTo>
                  <a:lnTo>
                    <a:pt x="135" y="181"/>
                  </a:lnTo>
                  <a:lnTo>
                    <a:pt x="133" y="183"/>
                  </a:lnTo>
                  <a:lnTo>
                    <a:pt x="133" y="181"/>
                  </a:lnTo>
                  <a:lnTo>
                    <a:pt x="129" y="178"/>
                  </a:lnTo>
                  <a:lnTo>
                    <a:pt x="129" y="181"/>
                  </a:lnTo>
                  <a:lnTo>
                    <a:pt x="125" y="181"/>
                  </a:lnTo>
                  <a:lnTo>
                    <a:pt x="127" y="184"/>
                  </a:lnTo>
                  <a:lnTo>
                    <a:pt x="123" y="191"/>
                  </a:lnTo>
                  <a:lnTo>
                    <a:pt x="119" y="197"/>
                  </a:lnTo>
                  <a:lnTo>
                    <a:pt x="117" y="200"/>
                  </a:lnTo>
                  <a:lnTo>
                    <a:pt x="119" y="205"/>
                  </a:lnTo>
                  <a:lnTo>
                    <a:pt x="119" y="206"/>
                  </a:lnTo>
                  <a:lnTo>
                    <a:pt x="121" y="209"/>
                  </a:lnTo>
                  <a:lnTo>
                    <a:pt x="119" y="209"/>
                  </a:lnTo>
                  <a:lnTo>
                    <a:pt x="121" y="210"/>
                  </a:lnTo>
                  <a:lnTo>
                    <a:pt x="123" y="210"/>
                  </a:lnTo>
                  <a:lnTo>
                    <a:pt x="125" y="215"/>
                  </a:lnTo>
                  <a:lnTo>
                    <a:pt x="125" y="215"/>
                  </a:lnTo>
                  <a:lnTo>
                    <a:pt x="123" y="216"/>
                  </a:lnTo>
                  <a:lnTo>
                    <a:pt x="123" y="216"/>
                  </a:lnTo>
                  <a:lnTo>
                    <a:pt x="121" y="219"/>
                  </a:lnTo>
                  <a:lnTo>
                    <a:pt x="119" y="216"/>
                  </a:lnTo>
                  <a:lnTo>
                    <a:pt x="113" y="221"/>
                  </a:lnTo>
                  <a:lnTo>
                    <a:pt x="113" y="225"/>
                  </a:lnTo>
                  <a:lnTo>
                    <a:pt x="110" y="225"/>
                  </a:lnTo>
                  <a:lnTo>
                    <a:pt x="105" y="225"/>
                  </a:lnTo>
                  <a:lnTo>
                    <a:pt x="105" y="225"/>
                  </a:lnTo>
                  <a:lnTo>
                    <a:pt x="104" y="225"/>
                  </a:lnTo>
                  <a:lnTo>
                    <a:pt x="101" y="225"/>
                  </a:lnTo>
                  <a:lnTo>
                    <a:pt x="97" y="226"/>
                  </a:lnTo>
                  <a:lnTo>
                    <a:pt x="97" y="228"/>
                  </a:lnTo>
                  <a:lnTo>
                    <a:pt x="95" y="232"/>
                  </a:lnTo>
                  <a:lnTo>
                    <a:pt x="95" y="234"/>
                  </a:lnTo>
                  <a:lnTo>
                    <a:pt x="97" y="237"/>
                  </a:lnTo>
                  <a:lnTo>
                    <a:pt x="95" y="238"/>
                  </a:lnTo>
                  <a:lnTo>
                    <a:pt x="91" y="237"/>
                  </a:lnTo>
                  <a:lnTo>
                    <a:pt x="91" y="241"/>
                  </a:lnTo>
                  <a:lnTo>
                    <a:pt x="94" y="247"/>
                  </a:lnTo>
                  <a:lnTo>
                    <a:pt x="94" y="248"/>
                  </a:lnTo>
                  <a:lnTo>
                    <a:pt x="95" y="248"/>
                  </a:lnTo>
                  <a:lnTo>
                    <a:pt x="95" y="250"/>
                  </a:lnTo>
                  <a:lnTo>
                    <a:pt x="100" y="248"/>
                  </a:lnTo>
                  <a:lnTo>
                    <a:pt x="101" y="250"/>
                  </a:lnTo>
                  <a:lnTo>
                    <a:pt x="105" y="254"/>
                  </a:lnTo>
                  <a:lnTo>
                    <a:pt x="105" y="254"/>
                  </a:lnTo>
                  <a:lnTo>
                    <a:pt x="104" y="258"/>
                  </a:lnTo>
                  <a:lnTo>
                    <a:pt x="101" y="258"/>
                  </a:lnTo>
                  <a:lnTo>
                    <a:pt x="101" y="263"/>
                  </a:lnTo>
                  <a:lnTo>
                    <a:pt x="101" y="266"/>
                  </a:lnTo>
                  <a:lnTo>
                    <a:pt x="101" y="266"/>
                  </a:lnTo>
                  <a:lnTo>
                    <a:pt x="104" y="269"/>
                  </a:lnTo>
                  <a:lnTo>
                    <a:pt x="105" y="269"/>
                  </a:lnTo>
                  <a:lnTo>
                    <a:pt x="107" y="272"/>
                  </a:lnTo>
                  <a:lnTo>
                    <a:pt x="113" y="276"/>
                  </a:lnTo>
                  <a:lnTo>
                    <a:pt x="111" y="280"/>
                  </a:lnTo>
                  <a:lnTo>
                    <a:pt x="110" y="280"/>
                  </a:lnTo>
                  <a:lnTo>
                    <a:pt x="105" y="280"/>
                  </a:lnTo>
                  <a:lnTo>
                    <a:pt x="101" y="278"/>
                  </a:lnTo>
                  <a:lnTo>
                    <a:pt x="101" y="278"/>
                  </a:lnTo>
                  <a:lnTo>
                    <a:pt x="100" y="278"/>
                  </a:lnTo>
                  <a:lnTo>
                    <a:pt x="95" y="280"/>
                  </a:lnTo>
                  <a:lnTo>
                    <a:pt x="91" y="278"/>
                  </a:lnTo>
                  <a:lnTo>
                    <a:pt x="88" y="280"/>
                  </a:lnTo>
                  <a:lnTo>
                    <a:pt x="83" y="280"/>
                  </a:lnTo>
                  <a:lnTo>
                    <a:pt x="82" y="280"/>
                  </a:lnTo>
                  <a:lnTo>
                    <a:pt x="78" y="278"/>
                  </a:lnTo>
                  <a:lnTo>
                    <a:pt x="73" y="278"/>
                  </a:lnTo>
                  <a:lnTo>
                    <a:pt x="69" y="276"/>
                  </a:lnTo>
                  <a:lnTo>
                    <a:pt x="69" y="270"/>
                  </a:lnTo>
                  <a:lnTo>
                    <a:pt x="69" y="269"/>
                  </a:lnTo>
                  <a:lnTo>
                    <a:pt x="72" y="266"/>
                  </a:lnTo>
                  <a:lnTo>
                    <a:pt x="69" y="264"/>
                  </a:lnTo>
                  <a:lnTo>
                    <a:pt x="69" y="263"/>
                  </a:lnTo>
                  <a:lnTo>
                    <a:pt x="72" y="260"/>
                  </a:lnTo>
                  <a:lnTo>
                    <a:pt x="73" y="260"/>
                  </a:lnTo>
                  <a:lnTo>
                    <a:pt x="73" y="256"/>
                  </a:lnTo>
                  <a:lnTo>
                    <a:pt x="72" y="256"/>
                  </a:lnTo>
                  <a:lnTo>
                    <a:pt x="73" y="253"/>
                  </a:lnTo>
                  <a:lnTo>
                    <a:pt x="72" y="250"/>
                  </a:lnTo>
                  <a:lnTo>
                    <a:pt x="66" y="250"/>
                  </a:lnTo>
                  <a:lnTo>
                    <a:pt x="62" y="248"/>
                  </a:lnTo>
                  <a:lnTo>
                    <a:pt x="60" y="250"/>
                  </a:lnTo>
                  <a:lnTo>
                    <a:pt x="57" y="250"/>
                  </a:lnTo>
                  <a:lnTo>
                    <a:pt x="54" y="247"/>
                  </a:lnTo>
                  <a:lnTo>
                    <a:pt x="51" y="248"/>
                  </a:lnTo>
                  <a:lnTo>
                    <a:pt x="51" y="247"/>
                  </a:lnTo>
                  <a:lnTo>
                    <a:pt x="50" y="242"/>
                  </a:lnTo>
                  <a:lnTo>
                    <a:pt x="44" y="244"/>
                  </a:lnTo>
                  <a:lnTo>
                    <a:pt x="44" y="247"/>
                  </a:lnTo>
                  <a:lnTo>
                    <a:pt x="40" y="241"/>
                  </a:lnTo>
                  <a:lnTo>
                    <a:pt x="41" y="241"/>
                  </a:lnTo>
                  <a:lnTo>
                    <a:pt x="44" y="238"/>
                  </a:lnTo>
                  <a:lnTo>
                    <a:pt x="44" y="237"/>
                  </a:lnTo>
                  <a:lnTo>
                    <a:pt x="38" y="234"/>
                  </a:lnTo>
                  <a:lnTo>
                    <a:pt x="38" y="232"/>
                  </a:lnTo>
                  <a:lnTo>
                    <a:pt x="35" y="228"/>
                  </a:lnTo>
                  <a:lnTo>
                    <a:pt x="34" y="228"/>
                  </a:lnTo>
                  <a:lnTo>
                    <a:pt x="28" y="226"/>
                  </a:lnTo>
                  <a:lnTo>
                    <a:pt x="26" y="222"/>
                  </a:lnTo>
                  <a:lnTo>
                    <a:pt x="26" y="221"/>
                  </a:lnTo>
                  <a:lnTo>
                    <a:pt x="24" y="221"/>
                  </a:lnTo>
                  <a:lnTo>
                    <a:pt x="26" y="219"/>
                  </a:lnTo>
                  <a:lnTo>
                    <a:pt x="24" y="216"/>
                  </a:lnTo>
                  <a:lnTo>
                    <a:pt x="24" y="215"/>
                  </a:lnTo>
                  <a:lnTo>
                    <a:pt x="24" y="210"/>
                  </a:lnTo>
                  <a:lnTo>
                    <a:pt x="26" y="206"/>
                  </a:lnTo>
                  <a:lnTo>
                    <a:pt x="24" y="205"/>
                  </a:lnTo>
                  <a:lnTo>
                    <a:pt x="22" y="205"/>
                  </a:lnTo>
                  <a:lnTo>
                    <a:pt x="26" y="199"/>
                  </a:lnTo>
                  <a:lnTo>
                    <a:pt x="28" y="193"/>
                  </a:lnTo>
                  <a:lnTo>
                    <a:pt x="28" y="191"/>
                  </a:lnTo>
                  <a:lnTo>
                    <a:pt x="24" y="189"/>
                  </a:lnTo>
                  <a:lnTo>
                    <a:pt x="26" y="187"/>
                  </a:lnTo>
                  <a:lnTo>
                    <a:pt x="24" y="184"/>
                  </a:lnTo>
                  <a:lnTo>
                    <a:pt x="22" y="181"/>
                  </a:lnTo>
                  <a:lnTo>
                    <a:pt x="22" y="178"/>
                  </a:lnTo>
                  <a:lnTo>
                    <a:pt x="18" y="172"/>
                  </a:lnTo>
                  <a:lnTo>
                    <a:pt x="20" y="169"/>
                  </a:lnTo>
                  <a:lnTo>
                    <a:pt x="16" y="167"/>
                  </a:lnTo>
                  <a:lnTo>
                    <a:pt x="16" y="165"/>
                  </a:lnTo>
                  <a:lnTo>
                    <a:pt x="16" y="163"/>
                  </a:lnTo>
                  <a:lnTo>
                    <a:pt x="16" y="161"/>
                  </a:lnTo>
                  <a:lnTo>
                    <a:pt x="18" y="159"/>
                  </a:lnTo>
                  <a:lnTo>
                    <a:pt x="18" y="159"/>
                  </a:lnTo>
                  <a:lnTo>
                    <a:pt x="20" y="156"/>
                  </a:lnTo>
                  <a:lnTo>
                    <a:pt x="24" y="159"/>
                  </a:lnTo>
                  <a:lnTo>
                    <a:pt x="28" y="159"/>
                  </a:lnTo>
                  <a:lnTo>
                    <a:pt x="35" y="163"/>
                  </a:lnTo>
                  <a:lnTo>
                    <a:pt x="40" y="163"/>
                  </a:lnTo>
                  <a:lnTo>
                    <a:pt x="41" y="167"/>
                  </a:lnTo>
                  <a:lnTo>
                    <a:pt x="41" y="169"/>
                  </a:lnTo>
                  <a:lnTo>
                    <a:pt x="38" y="172"/>
                  </a:lnTo>
                  <a:lnTo>
                    <a:pt x="32" y="172"/>
                  </a:lnTo>
                  <a:lnTo>
                    <a:pt x="30" y="171"/>
                  </a:lnTo>
                  <a:lnTo>
                    <a:pt x="28" y="172"/>
                  </a:lnTo>
                  <a:lnTo>
                    <a:pt x="32" y="175"/>
                  </a:lnTo>
                  <a:lnTo>
                    <a:pt x="32" y="178"/>
                  </a:lnTo>
                  <a:lnTo>
                    <a:pt x="34" y="181"/>
                  </a:lnTo>
                  <a:lnTo>
                    <a:pt x="35" y="181"/>
                  </a:lnTo>
                  <a:lnTo>
                    <a:pt x="38" y="183"/>
                  </a:lnTo>
                  <a:lnTo>
                    <a:pt x="40" y="183"/>
                  </a:lnTo>
                  <a:lnTo>
                    <a:pt x="41" y="183"/>
                  </a:lnTo>
                  <a:lnTo>
                    <a:pt x="35" y="178"/>
                  </a:lnTo>
                  <a:lnTo>
                    <a:pt x="35" y="177"/>
                  </a:lnTo>
                  <a:lnTo>
                    <a:pt x="40" y="178"/>
                  </a:lnTo>
                  <a:lnTo>
                    <a:pt x="44" y="178"/>
                  </a:lnTo>
                  <a:lnTo>
                    <a:pt x="44" y="177"/>
                  </a:lnTo>
                  <a:lnTo>
                    <a:pt x="41" y="175"/>
                  </a:lnTo>
                  <a:lnTo>
                    <a:pt x="41" y="171"/>
                  </a:lnTo>
                  <a:lnTo>
                    <a:pt x="44" y="171"/>
                  </a:lnTo>
                  <a:lnTo>
                    <a:pt x="44" y="167"/>
                  </a:lnTo>
                  <a:lnTo>
                    <a:pt x="46" y="167"/>
                  </a:lnTo>
                  <a:lnTo>
                    <a:pt x="48" y="169"/>
                  </a:lnTo>
                  <a:lnTo>
                    <a:pt x="48" y="165"/>
                  </a:lnTo>
                  <a:lnTo>
                    <a:pt x="46" y="163"/>
                  </a:lnTo>
                  <a:lnTo>
                    <a:pt x="44" y="156"/>
                  </a:lnTo>
                  <a:lnTo>
                    <a:pt x="46" y="156"/>
                  </a:lnTo>
                  <a:lnTo>
                    <a:pt x="50" y="159"/>
                  </a:lnTo>
                  <a:lnTo>
                    <a:pt x="48" y="159"/>
                  </a:lnTo>
                  <a:lnTo>
                    <a:pt x="48" y="161"/>
                  </a:lnTo>
                  <a:lnTo>
                    <a:pt x="50" y="163"/>
                  </a:lnTo>
                  <a:lnTo>
                    <a:pt x="51" y="161"/>
                  </a:lnTo>
                  <a:lnTo>
                    <a:pt x="51" y="159"/>
                  </a:lnTo>
                  <a:lnTo>
                    <a:pt x="51" y="156"/>
                  </a:lnTo>
                  <a:lnTo>
                    <a:pt x="54" y="153"/>
                  </a:lnTo>
                  <a:lnTo>
                    <a:pt x="56" y="147"/>
                  </a:lnTo>
                  <a:lnTo>
                    <a:pt x="57" y="149"/>
                  </a:lnTo>
                  <a:lnTo>
                    <a:pt x="63" y="147"/>
                  </a:lnTo>
                  <a:lnTo>
                    <a:pt x="63" y="143"/>
                  </a:lnTo>
                  <a:lnTo>
                    <a:pt x="66" y="143"/>
                  </a:lnTo>
                  <a:lnTo>
                    <a:pt x="67" y="141"/>
                  </a:lnTo>
                  <a:lnTo>
                    <a:pt x="63" y="139"/>
                  </a:lnTo>
                  <a:lnTo>
                    <a:pt x="63" y="137"/>
                  </a:lnTo>
                  <a:lnTo>
                    <a:pt x="67" y="136"/>
                  </a:lnTo>
                  <a:lnTo>
                    <a:pt x="72" y="136"/>
                  </a:lnTo>
                  <a:lnTo>
                    <a:pt x="73" y="136"/>
                  </a:lnTo>
                  <a:lnTo>
                    <a:pt x="78" y="136"/>
                  </a:lnTo>
                  <a:lnTo>
                    <a:pt x="78" y="133"/>
                  </a:lnTo>
                  <a:lnTo>
                    <a:pt x="73" y="131"/>
                  </a:lnTo>
                  <a:lnTo>
                    <a:pt x="69" y="133"/>
                  </a:lnTo>
                  <a:lnTo>
                    <a:pt x="67" y="130"/>
                  </a:lnTo>
                  <a:lnTo>
                    <a:pt x="66" y="127"/>
                  </a:lnTo>
                  <a:lnTo>
                    <a:pt x="63" y="124"/>
                  </a:lnTo>
                  <a:lnTo>
                    <a:pt x="62" y="120"/>
                  </a:lnTo>
                  <a:lnTo>
                    <a:pt x="62" y="120"/>
                  </a:lnTo>
                  <a:lnTo>
                    <a:pt x="62" y="117"/>
                  </a:lnTo>
                  <a:lnTo>
                    <a:pt x="63" y="117"/>
                  </a:lnTo>
                  <a:lnTo>
                    <a:pt x="66" y="117"/>
                  </a:lnTo>
                  <a:lnTo>
                    <a:pt x="67" y="121"/>
                  </a:lnTo>
                  <a:lnTo>
                    <a:pt x="73" y="124"/>
                  </a:lnTo>
                  <a:lnTo>
                    <a:pt x="79" y="127"/>
                  </a:lnTo>
                  <a:lnTo>
                    <a:pt x="83" y="130"/>
                  </a:lnTo>
                  <a:lnTo>
                    <a:pt x="85" y="131"/>
                  </a:lnTo>
                  <a:lnTo>
                    <a:pt x="88" y="137"/>
                  </a:lnTo>
                  <a:lnTo>
                    <a:pt x="89" y="136"/>
                  </a:lnTo>
                  <a:lnTo>
                    <a:pt x="89" y="133"/>
                  </a:lnTo>
                  <a:lnTo>
                    <a:pt x="88" y="130"/>
                  </a:lnTo>
                  <a:lnTo>
                    <a:pt x="82" y="127"/>
                  </a:lnTo>
                  <a:lnTo>
                    <a:pt x="83" y="124"/>
                  </a:lnTo>
                  <a:lnTo>
                    <a:pt x="82" y="124"/>
                  </a:lnTo>
                  <a:lnTo>
                    <a:pt x="79" y="127"/>
                  </a:lnTo>
                  <a:lnTo>
                    <a:pt x="78" y="125"/>
                  </a:lnTo>
                  <a:lnTo>
                    <a:pt x="76" y="121"/>
                  </a:lnTo>
                  <a:lnTo>
                    <a:pt x="72" y="120"/>
                  </a:lnTo>
                  <a:lnTo>
                    <a:pt x="67" y="120"/>
                  </a:lnTo>
                  <a:lnTo>
                    <a:pt x="69" y="115"/>
                  </a:lnTo>
                  <a:lnTo>
                    <a:pt x="69" y="111"/>
                  </a:lnTo>
                  <a:lnTo>
                    <a:pt x="72" y="111"/>
                  </a:lnTo>
                  <a:lnTo>
                    <a:pt x="76" y="109"/>
                  </a:lnTo>
                  <a:lnTo>
                    <a:pt x="79" y="111"/>
                  </a:lnTo>
                  <a:lnTo>
                    <a:pt x="78" y="108"/>
                  </a:lnTo>
                  <a:lnTo>
                    <a:pt x="73" y="108"/>
                  </a:lnTo>
                  <a:lnTo>
                    <a:pt x="72" y="109"/>
                  </a:lnTo>
                  <a:lnTo>
                    <a:pt x="66" y="108"/>
                  </a:lnTo>
                  <a:lnTo>
                    <a:pt x="67" y="104"/>
                  </a:lnTo>
                  <a:lnTo>
                    <a:pt x="67" y="99"/>
                  </a:lnTo>
                  <a:lnTo>
                    <a:pt x="63" y="98"/>
                  </a:lnTo>
                  <a:lnTo>
                    <a:pt x="62" y="93"/>
                  </a:lnTo>
                  <a:lnTo>
                    <a:pt x="60" y="89"/>
                  </a:lnTo>
                  <a:lnTo>
                    <a:pt x="60" y="88"/>
                  </a:lnTo>
                  <a:lnTo>
                    <a:pt x="62" y="86"/>
                  </a:lnTo>
                  <a:lnTo>
                    <a:pt x="57" y="82"/>
                  </a:lnTo>
                  <a:lnTo>
                    <a:pt x="56" y="82"/>
                  </a:lnTo>
                  <a:lnTo>
                    <a:pt x="54" y="80"/>
                  </a:lnTo>
                  <a:lnTo>
                    <a:pt x="54" y="77"/>
                  </a:lnTo>
                  <a:lnTo>
                    <a:pt x="56" y="77"/>
                  </a:lnTo>
                  <a:lnTo>
                    <a:pt x="57" y="76"/>
                  </a:lnTo>
                  <a:lnTo>
                    <a:pt x="57" y="71"/>
                  </a:lnTo>
                  <a:lnTo>
                    <a:pt x="60" y="71"/>
                  </a:lnTo>
                  <a:lnTo>
                    <a:pt x="60" y="71"/>
                  </a:lnTo>
                  <a:close/>
                  <a:moveTo>
                    <a:pt x="44" y="108"/>
                  </a:moveTo>
                  <a:lnTo>
                    <a:pt x="46" y="109"/>
                  </a:lnTo>
                  <a:lnTo>
                    <a:pt x="44" y="117"/>
                  </a:lnTo>
                  <a:lnTo>
                    <a:pt x="44" y="121"/>
                  </a:lnTo>
                  <a:lnTo>
                    <a:pt x="46" y="125"/>
                  </a:lnTo>
                  <a:lnTo>
                    <a:pt x="48" y="130"/>
                  </a:lnTo>
                  <a:lnTo>
                    <a:pt x="46" y="130"/>
                  </a:lnTo>
                  <a:lnTo>
                    <a:pt x="41" y="130"/>
                  </a:lnTo>
                  <a:lnTo>
                    <a:pt x="41" y="125"/>
                  </a:lnTo>
                  <a:lnTo>
                    <a:pt x="40" y="124"/>
                  </a:lnTo>
                  <a:lnTo>
                    <a:pt x="40" y="121"/>
                  </a:lnTo>
                  <a:lnTo>
                    <a:pt x="40" y="117"/>
                  </a:lnTo>
                  <a:lnTo>
                    <a:pt x="41" y="114"/>
                  </a:lnTo>
                  <a:lnTo>
                    <a:pt x="44" y="114"/>
                  </a:lnTo>
                  <a:lnTo>
                    <a:pt x="41" y="109"/>
                  </a:lnTo>
                  <a:lnTo>
                    <a:pt x="44" y="108"/>
                  </a:lnTo>
                  <a:lnTo>
                    <a:pt x="44" y="108"/>
                  </a:lnTo>
                  <a:close/>
                  <a:moveTo>
                    <a:pt x="46" y="48"/>
                  </a:moveTo>
                  <a:lnTo>
                    <a:pt x="46" y="44"/>
                  </a:lnTo>
                  <a:lnTo>
                    <a:pt x="50" y="44"/>
                  </a:lnTo>
                  <a:lnTo>
                    <a:pt x="54" y="48"/>
                  </a:lnTo>
                  <a:lnTo>
                    <a:pt x="54" y="50"/>
                  </a:lnTo>
                  <a:lnTo>
                    <a:pt x="50" y="50"/>
                  </a:lnTo>
                  <a:lnTo>
                    <a:pt x="48" y="50"/>
                  </a:lnTo>
                  <a:lnTo>
                    <a:pt x="48" y="48"/>
                  </a:lnTo>
                  <a:lnTo>
                    <a:pt x="46" y="48"/>
                  </a:lnTo>
                  <a:lnTo>
                    <a:pt x="46" y="48"/>
                  </a:lnTo>
                  <a:close/>
                  <a:moveTo>
                    <a:pt x="44" y="39"/>
                  </a:moveTo>
                  <a:lnTo>
                    <a:pt x="46" y="42"/>
                  </a:lnTo>
                  <a:lnTo>
                    <a:pt x="44" y="42"/>
                  </a:lnTo>
                  <a:lnTo>
                    <a:pt x="44" y="42"/>
                  </a:lnTo>
                  <a:lnTo>
                    <a:pt x="41" y="39"/>
                  </a:lnTo>
                  <a:lnTo>
                    <a:pt x="44" y="39"/>
                  </a:lnTo>
                  <a:lnTo>
                    <a:pt x="44" y="39"/>
                  </a:lnTo>
                  <a:close/>
                  <a:moveTo>
                    <a:pt x="56" y="42"/>
                  </a:moveTo>
                  <a:lnTo>
                    <a:pt x="56" y="42"/>
                  </a:lnTo>
                  <a:lnTo>
                    <a:pt x="57" y="45"/>
                  </a:lnTo>
                  <a:lnTo>
                    <a:pt x="56" y="45"/>
                  </a:lnTo>
                  <a:lnTo>
                    <a:pt x="54" y="44"/>
                  </a:lnTo>
                  <a:lnTo>
                    <a:pt x="56" y="42"/>
                  </a:lnTo>
                  <a:lnTo>
                    <a:pt x="56" y="42"/>
                  </a:lnTo>
                  <a:close/>
                  <a:moveTo>
                    <a:pt x="69" y="58"/>
                  </a:moveTo>
                  <a:lnTo>
                    <a:pt x="73" y="58"/>
                  </a:lnTo>
                  <a:lnTo>
                    <a:pt x="72" y="60"/>
                  </a:lnTo>
                  <a:lnTo>
                    <a:pt x="72" y="61"/>
                  </a:lnTo>
                  <a:lnTo>
                    <a:pt x="69" y="61"/>
                  </a:lnTo>
                  <a:lnTo>
                    <a:pt x="67" y="60"/>
                  </a:lnTo>
                  <a:lnTo>
                    <a:pt x="67" y="58"/>
                  </a:lnTo>
                  <a:lnTo>
                    <a:pt x="69" y="58"/>
                  </a:lnTo>
                  <a:lnTo>
                    <a:pt x="69" y="58"/>
                  </a:lnTo>
                  <a:lnTo>
                    <a:pt x="69" y="58"/>
                  </a:lnTo>
                  <a:lnTo>
                    <a:pt x="69" y="58"/>
                  </a:lnTo>
                  <a:close/>
                  <a:moveTo>
                    <a:pt x="69" y="55"/>
                  </a:moveTo>
                  <a:lnTo>
                    <a:pt x="72" y="58"/>
                  </a:lnTo>
                  <a:lnTo>
                    <a:pt x="69" y="58"/>
                  </a:lnTo>
                  <a:lnTo>
                    <a:pt x="69" y="58"/>
                  </a:lnTo>
                  <a:lnTo>
                    <a:pt x="69" y="58"/>
                  </a:lnTo>
                  <a:lnTo>
                    <a:pt x="67" y="58"/>
                  </a:lnTo>
                  <a:lnTo>
                    <a:pt x="67" y="58"/>
                  </a:lnTo>
                  <a:lnTo>
                    <a:pt x="67" y="55"/>
                  </a:lnTo>
                  <a:lnTo>
                    <a:pt x="69" y="55"/>
                  </a:lnTo>
                  <a:lnTo>
                    <a:pt x="69" y="55"/>
                  </a:lnTo>
                  <a:close/>
                  <a:moveTo>
                    <a:pt x="50" y="136"/>
                  </a:moveTo>
                  <a:lnTo>
                    <a:pt x="51" y="137"/>
                  </a:lnTo>
                  <a:lnTo>
                    <a:pt x="56" y="137"/>
                  </a:lnTo>
                  <a:lnTo>
                    <a:pt x="56" y="139"/>
                  </a:lnTo>
                  <a:lnTo>
                    <a:pt x="51" y="141"/>
                  </a:lnTo>
                  <a:lnTo>
                    <a:pt x="48" y="137"/>
                  </a:lnTo>
                  <a:lnTo>
                    <a:pt x="46" y="139"/>
                  </a:lnTo>
                  <a:lnTo>
                    <a:pt x="44" y="137"/>
                  </a:lnTo>
                  <a:lnTo>
                    <a:pt x="46" y="136"/>
                  </a:lnTo>
                  <a:lnTo>
                    <a:pt x="44" y="133"/>
                  </a:lnTo>
                  <a:lnTo>
                    <a:pt x="44" y="131"/>
                  </a:lnTo>
                  <a:lnTo>
                    <a:pt x="46" y="130"/>
                  </a:lnTo>
                  <a:lnTo>
                    <a:pt x="46" y="130"/>
                  </a:lnTo>
                  <a:lnTo>
                    <a:pt x="48" y="133"/>
                  </a:lnTo>
                  <a:lnTo>
                    <a:pt x="50" y="136"/>
                  </a:lnTo>
                  <a:lnTo>
                    <a:pt x="50" y="136"/>
                  </a:lnTo>
                  <a:close/>
                  <a:moveTo>
                    <a:pt x="10" y="16"/>
                  </a:moveTo>
                  <a:lnTo>
                    <a:pt x="15" y="16"/>
                  </a:lnTo>
                  <a:lnTo>
                    <a:pt x="15" y="19"/>
                  </a:lnTo>
                  <a:lnTo>
                    <a:pt x="12" y="16"/>
                  </a:lnTo>
                  <a:lnTo>
                    <a:pt x="10" y="16"/>
                  </a:lnTo>
                  <a:lnTo>
                    <a:pt x="10" y="16"/>
                  </a:lnTo>
                  <a:close/>
                  <a:moveTo>
                    <a:pt x="51" y="149"/>
                  </a:moveTo>
                  <a:lnTo>
                    <a:pt x="50" y="153"/>
                  </a:lnTo>
                  <a:lnTo>
                    <a:pt x="48" y="153"/>
                  </a:lnTo>
                  <a:lnTo>
                    <a:pt x="48" y="152"/>
                  </a:lnTo>
                  <a:lnTo>
                    <a:pt x="48" y="149"/>
                  </a:lnTo>
                  <a:lnTo>
                    <a:pt x="51" y="149"/>
                  </a:lnTo>
                  <a:lnTo>
                    <a:pt x="51" y="149"/>
                  </a:lnTo>
                  <a:close/>
                  <a:moveTo>
                    <a:pt x="9" y="6"/>
                  </a:moveTo>
                  <a:lnTo>
                    <a:pt x="6" y="6"/>
                  </a:lnTo>
                  <a:lnTo>
                    <a:pt x="4" y="6"/>
                  </a:lnTo>
                  <a:lnTo>
                    <a:pt x="0" y="4"/>
                  </a:lnTo>
                  <a:lnTo>
                    <a:pt x="2" y="3"/>
                  </a:lnTo>
                  <a:lnTo>
                    <a:pt x="2" y="3"/>
                  </a:lnTo>
                  <a:lnTo>
                    <a:pt x="6" y="3"/>
                  </a:lnTo>
                  <a:lnTo>
                    <a:pt x="4" y="3"/>
                  </a:lnTo>
                  <a:lnTo>
                    <a:pt x="6" y="0"/>
                  </a:lnTo>
                  <a:lnTo>
                    <a:pt x="9" y="0"/>
                  </a:lnTo>
                  <a:lnTo>
                    <a:pt x="12" y="3"/>
                  </a:lnTo>
                  <a:lnTo>
                    <a:pt x="12" y="4"/>
                  </a:lnTo>
                  <a:lnTo>
                    <a:pt x="15" y="4"/>
                  </a:lnTo>
                  <a:lnTo>
                    <a:pt x="18" y="4"/>
                  </a:lnTo>
                  <a:lnTo>
                    <a:pt x="18" y="6"/>
                  </a:lnTo>
                  <a:lnTo>
                    <a:pt x="20" y="6"/>
                  </a:lnTo>
                  <a:lnTo>
                    <a:pt x="20" y="4"/>
                  </a:lnTo>
                  <a:lnTo>
                    <a:pt x="22" y="4"/>
                  </a:lnTo>
                  <a:lnTo>
                    <a:pt x="20" y="8"/>
                  </a:lnTo>
                  <a:lnTo>
                    <a:pt x="16" y="13"/>
                  </a:lnTo>
                  <a:lnTo>
                    <a:pt x="16" y="13"/>
                  </a:lnTo>
                  <a:lnTo>
                    <a:pt x="15" y="10"/>
                  </a:lnTo>
                  <a:lnTo>
                    <a:pt x="10" y="8"/>
                  </a:lnTo>
                  <a:lnTo>
                    <a:pt x="9" y="6"/>
                  </a:lnTo>
                  <a:lnTo>
                    <a:pt x="9" y="6"/>
                  </a:lnTo>
                  <a:close/>
                  <a:moveTo>
                    <a:pt x="15" y="238"/>
                  </a:moveTo>
                  <a:lnTo>
                    <a:pt x="10" y="238"/>
                  </a:lnTo>
                  <a:lnTo>
                    <a:pt x="4" y="238"/>
                  </a:lnTo>
                  <a:lnTo>
                    <a:pt x="4" y="237"/>
                  </a:lnTo>
                  <a:lnTo>
                    <a:pt x="9" y="234"/>
                  </a:lnTo>
                  <a:lnTo>
                    <a:pt x="9" y="234"/>
                  </a:lnTo>
                  <a:lnTo>
                    <a:pt x="9" y="234"/>
                  </a:lnTo>
                  <a:lnTo>
                    <a:pt x="15" y="237"/>
                  </a:lnTo>
                  <a:lnTo>
                    <a:pt x="15" y="238"/>
                  </a:lnTo>
                  <a:lnTo>
                    <a:pt x="15" y="238"/>
                  </a:lnTo>
                  <a:close/>
                  <a:moveTo>
                    <a:pt x="143" y="36"/>
                  </a:moveTo>
                  <a:lnTo>
                    <a:pt x="147" y="38"/>
                  </a:lnTo>
                  <a:lnTo>
                    <a:pt x="145" y="38"/>
                  </a:lnTo>
                  <a:lnTo>
                    <a:pt x="145" y="38"/>
                  </a:lnTo>
                  <a:lnTo>
                    <a:pt x="143" y="36"/>
                  </a:lnTo>
                  <a:lnTo>
                    <a:pt x="141" y="36"/>
                  </a:lnTo>
                  <a:lnTo>
                    <a:pt x="139" y="36"/>
                  </a:lnTo>
                  <a:lnTo>
                    <a:pt x="135" y="36"/>
                  </a:lnTo>
                  <a:lnTo>
                    <a:pt x="133" y="36"/>
                  </a:lnTo>
                  <a:lnTo>
                    <a:pt x="132" y="36"/>
                  </a:lnTo>
                  <a:lnTo>
                    <a:pt x="129" y="34"/>
                  </a:lnTo>
                  <a:lnTo>
                    <a:pt x="127" y="36"/>
                  </a:lnTo>
                  <a:lnTo>
                    <a:pt x="125" y="34"/>
                  </a:lnTo>
                  <a:lnTo>
                    <a:pt x="123" y="34"/>
                  </a:lnTo>
                  <a:lnTo>
                    <a:pt x="123" y="34"/>
                  </a:lnTo>
                  <a:lnTo>
                    <a:pt x="125" y="32"/>
                  </a:lnTo>
                  <a:lnTo>
                    <a:pt x="129" y="34"/>
                  </a:lnTo>
                  <a:lnTo>
                    <a:pt x="129" y="32"/>
                  </a:lnTo>
                  <a:lnTo>
                    <a:pt x="133" y="32"/>
                  </a:lnTo>
                  <a:lnTo>
                    <a:pt x="135" y="32"/>
                  </a:lnTo>
                  <a:lnTo>
                    <a:pt x="136" y="34"/>
                  </a:lnTo>
                  <a:lnTo>
                    <a:pt x="139" y="34"/>
                  </a:lnTo>
                  <a:lnTo>
                    <a:pt x="141" y="36"/>
                  </a:lnTo>
                  <a:lnTo>
                    <a:pt x="143" y="36"/>
                  </a:lnTo>
                  <a:lnTo>
                    <a:pt x="143" y="36"/>
                  </a:lnTo>
                  <a:lnTo>
                    <a:pt x="143" y="36"/>
                  </a:lnTo>
                  <a:lnTo>
                    <a:pt x="143" y="3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9" name="Freeform 1190">
              <a:extLst>
                <a:ext uri="{FF2B5EF4-FFF2-40B4-BE49-F238E27FC236}">
                  <a16:creationId xmlns:a16="http://schemas.microsoft.com/office/drawing/2014/main" id="{D8BEF9F9-B86A-4AE9-A30E-F495C8BB2AD6}"/>
                </a:ext>
              </a:extLst>
            </p:cNvPr>
            <p:cNvSpPr>
              <a:spLocks/>
            </p:cNvSpPr>
            <p:nvPr/>
          </p:nvSpPr>
          <p:spPr bwMode="auto">
            <a:xfrm>
              <a:off x="1517651" y="5567363"/>
              <a:ext cx="14288" cy="9525"/>
            </a:xfrm>
            <a:custGeom>
              <a:avLst/>
              <a:gdLst>
                <a:gd name="T0" fmla="*/ 7 w 9"/>
                <a:gd name="T1" fmla="*/ 4 h 6"/>
                <a:gd name="T2" fmla="*/ 6 w 9"/>
                <a:gd name="T3" fmla="*/ 4 h 6"/>
                <a:gd name="T4" fmla="*/ 3 w 9"/>
                <a:gd name="T5" fmla="*/ 4 h 6"/>
                <a:gd name="T6" fmla="*/ 0 w 9"/>
                <a:gd name="T7" fmla="*/ 6 h 6"/>
                <a:gd name="T8" fmla="*/ 0 w 9"/>
                <a:gd name="T9" fmla="*/ 4 h 6"/>
                <a:gd name="T10" fmla="*/ 2 w 9"/>
                <a:gd name="T11" fmla="*/ 4 h 6"/>
                <a:gd name="T12" fmla="*/ 2 w 9"/>
                <a:gd name="T13" fmla="*/ 1 h 6"/>
                <a:gd name="T14" fmla="*/ 3 w 9"/>
                <a:gd name="T15" fmla="*/ 1 h 6"/>
                <a:gd name="T16" fmla="*/ 6 w 9"/>
                <a:gd name="T17" fmla="*/ 0 h 6"/>
                <a:gd name="T18" fmla="*/ 7 w 9"/>
                <a:gd name="T19" fmla="*/ 0 h 6"/>
                <a:gd name="T20" fmla="*/ 9 w 9"/>
                <a:gd name="T21" fmla="*/ 0 h 6"/>
                <a:gd name="T22" fmla="*/ 9 w 9"/>
                <a:gd name="T23" fmla="*/ 1 h 6"/>
                <a:gd name="T24" fmla="*/ 7 w 9"/>
                <a:gd name="T25" fmla="*/ 4 h 6"/>
                <a:gd name="T26" fmla="*/ 7 w 9"/>
                <a:gd name="T2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6">
                  <a:moveTo>
                    <a:pt x="7" y="4"/>
                  </a:moveTo>
                  <a:lnTo>
                    <a:pt x="6" y="4"/>
                  </a:lnTo>
                  <a:lnTo>
                    <a:pt x="3" y="4"/>
                  </a:lnTo>
                  <a:lnTo>
                    <a:pt x="0" y="6"/>
                  </a:lnTo>
                  <a:lnTo>
                    <a:pt x="0" y="4"/>
                  </a:lnTo>
                  <a:lnTo>
                    <a:pt x="2" y="4"/>
                  </a:lnTo>
                  <a:lnTo>
                    <a:pt x="2" y="1"/>
                  </a:lnTo>
                  <a:lnTo>
                    <a:pt x="3" y="1"/>
                  </a:lnTo>
                  <a:lnTo>
                    <a:pt x="6" y="0"/>
                  </a:lnTo>
                  <a:lnTo>
                    <a:pt x="7" y="0"/>
                  </a:lnTo>
                  <a:lnTo>
                    <a:pt x="9" y="0"/>
                  </a:lnTo>
                  <a:lnTo>
                    <a:pt x="9" y="1"/>
                  </a:lnTo>
                  <a:lnTo>
                    <a:pt x="7" y="4"/>
                  </a:lnTo>
                  <a:lnTo>
                    <a:pt x="7" y="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0" name="Freeform 1191">
              <a:extLst>
                <a:ext uri="{FF2B5EF4-FFF2-40B4-BE49-F238E27FC236}">
                  <a16:creationId xmlns:a16="http://schemas.microsoft.com/office/drawing/2014/main" id="{709908EA-4704-4FD3-B1CD-B15376814D1B}"/>
                </a:ext>
              </a:extLst>
            </p:cNvPr>
            <p:cNvSpPr>
              <a:spLocks/>
            </p:cNvSpPr>
            <p:nvPr/>
          </p:nvSpPr>
          <p:spPr bwMode="auto">
            <a:xfrm>
              <a:off x="1546226" y="5337176"/>
              <a:ext cx="141288" cy="100013"/>
            </a:xfrm>
            <a:custGeom>
              <a:avLst/>
              <a:gdLst>
                <a:gd name="T0" fmla="*/ 51 w 89"/>
                <a:gd name="T1" fmla="*/ 2 h 63"/>
                <a:gd name="T2" fmla="*/ 55 w 89"/>
                <a:gd name="T3" fmla="*/ 2 h 63"/>
                <a:gd name="T4" fmla="*/ 61 w 89"/>
                <a:gd name="T5" fmla="*/ 6 h 63"/>
                <a:gd name="T6" fmla="*/ 65 w 89"/>
                <a:gd name="T7" fmla="*/ 7 h 63"/>
                <a:gd name="T8" fmla="*/ 67 w 89"/>
                <a:gd name="T9" fmla="*/ 12 h 63"/>
                <a:gd name="T10" fmla="*/ 71 w 89"/>
                <a:gd name="T11" fmla="*/ 12 h 63"/>
                <a:gd name="T12" fmla="*/ 73 w 89"/>
                <a:gd name="T13" fmla="*/ 13 h 63"/>
                <a:gd name="T14" fmla="*/ 86 w 89"/>
                <a:gd name="T15" fmla="*/ 12 h 63"/>
                <a:gd name="T16" fmla="*/ 89 w 89"/>
                <a:gd name="T17" fmla="*/ 13 h 63"/>
                <a:gd name="T18" fmla="*/ 79 w 89"/>
                <a:gd name="T19" fmla="*/ 34 h 63"/>
                <a:gd name="T20" fmla="*/ 69 w 89"/>
                <a:gd name="T21" fmla="*/ 41 h 63"/>
                <a:gd name="T22" fmla="*/ 63 w 89"/>
                <a:gd name="T23" fmla="*/ 50 h 63"/>
                <a:gd name="T24" fmla="*/ 61 w 89"/>
                <a:gd name="T25" fmla="*/ 53 h 63"/>
                <a:gd name="T26" fmla="*/ 57 w 89"/>
                <a:gd name="T27" fmla="*/ 53 h 63"/>
                <a:gd name="T28" fmla="*/ 49 w 89"/>
                <a:gd name="T29" fmla="*/ 57 h 63"/>
                <a:gd name="T30" fmla="*/ 45 w 89"/>
                <a:gd name="T31" fmla="*/ 57 h 63"/>
                <a:gd name="T32" fmla="*/ 45 w 89"/>
                <a:gd name="T33" fmla="*/ 61 h 63"/>
                <a:gd name="T34" fmla="*/ 41 w 89"/>
                <a:gd name="T35" fmla="*/ 61 h 63"/>
                <a:gd name="T36" fmla="*/ 35 w 89"/>
                <a:gd name="T37" fmla="*/ 57 h 63"/>
                <a:gd name="T38" fmla="*/ 32 w 89"/>
                <a:gd name="T39" fmla="*/ 53 h 63"/>
                <a:gd name="T40" fmla="*/ 26 w 89"/>
                <a:gd name="T41" fmla="*/ 50 h 63"/>
                <a:gd name="T42" fmla="*/ 23 w 89"/>
                <a:gd name="T43" fmla="*/ 44 h 63"/>
                <a:gd name="T44" fmla="*/ 16 w 89"/>
                <a:gd name="T45" fmla="*/ 39 h 63"/>
                <a:gd name="T46" fmla="*/ 13 w 89"/>
                <a:gd name="T47" fmla="*/ 35 h 63"/>
                <a:gd name="T48" fmla="*/ 7 w 89"/>
                <a:gd name="T49" fmla="*/ 29 h 63"/>
                <a:gd name="T50" fmla="*/ 0 w 89"/>
                <a:gd name="T51" fmla="*/ 23 h 63"/>
                <a:gd name="T52" fmla="*/ 5 w 89"/>
                <a:gd name="T53" fmla="*/ 18 h 63"/>
                <a:gd name="T54" fmla="*/ 10 w 89"/>
                <a:gd name="T55" fmla="*/ 12 h 63"/>
                <a:gd name="T56" fmla="*/ 7 w 89"/>
                <a:gd name="T57" fmla="*/ 6 h 63"/>
                <a:gd name="T58" fmla="*/ 16 w 89"/>
                <a:gd name="T59" fmla="*/ 0 h 63"/>
                <a:gd name="T60" fmla="*/ 26 w 89"/>
                <a:gd name="T61" fmla="*/ 0 h 63"/>
                <a:gd name="T62" fmla="*/ 39 w 89"/>
                <a:gd name="T63" fmla="*/ 6 h 63"/>
                <a:gd name="T64" fmla="*/ 47 w 89"/>
                <a:gd name="T65" fmla="*/ 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63">
                  <a:moveTo>
                    <a:pt x="47" y="2"/>
                  </a:moveTo>
                  <a:lnTo>
                    <a:pt x="51" y="2"/>
                  </a:lnTo>
                  <a:lnTo>
                    <a:pt x="54" y="3"/>
                  </a:lnTo>
                  <a:lnTo>
                    <a:pt x="55" y="2"/>
                  </a:lnTo>
                  <a:lnTo>
                    <a:pt x="57" y="3"/>
                  </a:lnTo>
                  <a:lnTo>
                    <a:pt x="61" y="6"/>
                  </a:lnTo>
                  <a:lnTo>
                    <a:pt x="63" y="6"/>
                  </a:lnTo>
                  <a:lnTo>
                    <a:pt x="65" y="7"/>
                  </a:lnTo>
                  <a:lnTo>
                    <a:pt x="63" y="9"/>
                  </a:lnTo>
                  <a:lnTo>
                    <a:pt x="67" y="12"/>
                  </a:lnTo>
                  <a:lnTo>
                    <a:pt x="69" y="13"/>
                  </a:lnTo>
                  <a:lnTo>
                    <a:pt x="71" y="12"/>
                  </a:lnTo>
                  <a:lnTo>
                    <a:pt x="71" y="13"/>
                  </a:lnTo>
                  <a:lnTo>
                    <a:pt x="73" y="13"/>
                  </a:lnTo>
                  <a:lnTo>
                    <a:pt x="77" y="18"/>
                  </a:lnTo>
                  <a:lnTo>
                    <a:pt x="86" y="12"/>
                  </a:lnTo>
                  <a:lnTo>
                    <a:pt x="86" y="12"/>
                  </a:lnTo>
                  <a:lnTo>
                    <a:pt x="89" y="13"/>
                  </a:lnTo>
                  <a:lnTo>
                    <a:pt x="89" y="23"/>
                  </a:lnTo>
                  <a:lnTo>
                    <a:pt x="79" y="34"/>
                  </a:lnTo>
                  <a:lnTo>
                    <a:pt x="74" y="38"/>
                  </a:lnTo>
                  <a:lnTo>
                    <a:pt x="69" y="41"/>
                  </a:lnTo>
                  <a:lnTo>
                    <a:pt x="65" y="45"/>
                  </a:lnTo>
                  <a:lnTo>
                    <a:pt x="63" y="50"/>
                  </a:lnTo>
                  <a:lnTo>
                    <a:pt x="63" y="51"/>
                  </a:lnTo>
                  <a:lnTo>
                    <a:pt x="61" y="53"/>
                  </a:lnTo>
                  <a:lnTo>
                    <a:pt x="58" y="53"/>
                  </a:lnTo>
                  <a:lnTo>
                    <a:pt x="57" y="53"/>
                  </a:lnTo>
                  <a:lnTo>
                    <a:pt x="54" y="55"/>
                  </a:lnTo>
                  <a:lnTo>
                    <a:pt x="49" y="57"/>
                  </a:lnTo>
                  <a:lnTo>
                    <a:pt x="47" y="57"/>
                  </a:lnTo>
                  <a:lnTo>
                    <a:pt x="45" y="57"/>
                  </a:lnTo>
                  <a:lnTo>
                    <a:pt x="45" y="59"/>
                  </a:lnTo>
                  <a:lnTo>
                    <a:pt x="45" y="61"/>
                  </a:lnTo>
                  <a:lnTo>
                    <a:pt x="43" y="63"/>
                  </a:lnTo>
                  <a:lnTo>
                    <a:pt x="41" y="61"/>
                  </a:lnTo>
                  <a:lnTo>
                    <a:pt x="38" y="59"/>
                  </a:lnTo>
                  <a:lnTo>
                    <a:pt x="35" y="57"/>
                  </a:lnTo>
                  <a:lnTo>
                    <a:pt x="35" y="55"/>
                  </a:lnTo>
                  <a:lnTo>
                    <a:pt x="32" y="53"/>
                  </a:lnTo>
                  <a:lnTo>
                    <a:pt x="27" y="51"/>
                  </a:lnTo>
                  <a:lnTo>
                    <a:pt x="26" y="50"/>
                  </a:lnTo>
                  <a:lnTo>
                    <a:pt x="23" y="47"/>
                  </a:lnTo>
                  <a:lnTo>
                    <a:pt x="23" y="44"/>
                  </a:lnTo>
                  <a:lnTo>
                    <a:pt x="19" y="39"/>
                  </a:lnTo>
                  <a:lnTo>
                    <a:pt x="16" y="39"/>
                  </a:lnTo>
                  <a:lnTo>
                    <a:pt x="13" y="38"/>
                  </a:lnTo>
                  <a:lnTo>
                    <a:pt x="13" y="35"/>
                  </a:lnTo>
                  <a:lnTo>
                    <a:pt x="10" y="34"/>
                  </a:lnTo>
                  <a:lnTo>
                    <a:pt x="7" y="29"/>
                  </a:lnTo>
                  <a:lnTo>
                    <a:pt x="4" y="25"/>
                  </a:lnTo>
                  <a:lnTo>
                    <a:pt x="0" y="23"/>
                  </a:lnTo>
                  <a:lnTo>
                    <a:pt x="0" y="19"/>
                  </a:lnTo>
                  <a:lnTo>
                    <a:pt x="5" y="18"/>
                  </a:lnTo>
                  <a:lnTo>
                    <a:pt x="7" y="13"/>
                  </a:lnTo>
                  <a:lnTo>
                    <a:pt x="10" y="12"/>
                  </a:lnTo>
                  <a:lnTo>
                    <a:pt x="11" y="9"/>
                  </a:lnTo>
                  <a:lnTo>
                    <a:pt x="7" y="6"/>
                  </a:lnTo>
                  <a:lnTo>
                    <a:pt x="13" y="2"/>
                  </a:lnTo>
                  <a:lnTo>
                    <a:pt x="16" y="0"/>
                  </a:lnTo>
                  <a:lnTo>
                    <a:pt x="19" y="0"/>
                  </a:lnTo>
                  <a:lnTo>
                    <a:pt x="26" y="0"/>
                  </a:lnTo>
                  <a:lnTo>
                    <a:pt x="27" y="2"/>
                  </a:lnTo>
                  <a:lnTo>
                    <a:pt x="39" y="6"/>
                  </a:lnTo>
                  <a:lnTo>
                    <a:pt x="47" y="2"/>
                  </a:lnTo>
                  <a:lnTo>
                    <a:pt x="47"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1" name="Freeform 1192">
              <a:extLst>
                <a:ext uri="{FF2B5EF4-FFF2-40B4-BE49-F238E27FC236}">
                  <a16:creationId xmlns:a16="http://schemas.microsoft.com/office/drawing/2014/main" id="{D9219B17-9B09-46D3-A792-025068CAAF66}"/>
                </a:ext>
              </a:extLst>
            </p:cNvPr>
            <p:cNvSpPr>
              <a:spLocks/>
            </p:cNvSpPr>
            <p:nvPr/>
          </p:nvSpPr>
          <p:spPr bwMode="auto">
            <a:xfrm>
              <a:off x="1508126" y="5507038"/>
              <a:ext cx="9525" cy="6350"/>
            </a:xfrm>
            <a:custGeom>
              <a:avLst/>
              <a:gdLst>
                <a:gd name="T0" fmla="*/ 0 w 6"/>
                <a:gd name="T1" fmla="*/ 4 h 4"/>
                <a:gd name="T2" fmla="*/ 0 w 6"/>
                <a:gd name="T3" fmla="*/ 1 h 4"/>
                <a:gd name="T4" fmla="*/ 6 w 6"/>
                <a:gd name="T5" fmla="*/ 0 h 4"/>
                <a:gd name="T6" fmla="*/ 6 w 6"/>
                <a:gd name="T7" fmla="*/ 1 h 4"/>
                <a:gd name="T8" fmla="*/ 6 w 6"/>
                <a:gd name="T9" fmla="*/ 1 h 4"/>
                <a:gd name="T10" fmla="*/ 6 w 6"/>
                <a:gd name="T11" fmla="*/ 4 h 4"/>
                <a:gd name="T12" fmla="*/ 2 w 6"/>
                <a:gd name="T13" fmla="*/ 4 h 4"/>
                <a:gd name="T14" fmla="*/ 0 w 6"/>
                <a:gd name="T15" fmla="*/ 4 h 4"/>
                <a:gd name="T16" fmla="*/ 0 w 6"/>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4">
                  <a:moveTo>
                    <a:pt x="0" y="4"/>
                  </a:moveTo>
                  <a:lnTo>
                    <a:pt x="0" y="1"/>
                  </a:lnTo>
                  <a:lnTo>
                    <a:pt x="6" y="0"/>
                  </a:lnTo>
                  <a:lnTo>
                    <a:pt x="6" y="1"/>
                  </a:lnTo>
                  <a:lnTo>
                    <a:pt x="6" y="1"/>
                  </a:lnTo>
                  <a:lnTo>
                    <a:pt x="6" y="4"/>
                  </a:lnTo>
                  <a:lnTo>
                    <a:pt x="2" y="4"/>
                  </a:lnTo>
                  <a:lnTo>
                    <a:pt x="0" y="4"/>
                  </a:lnTo>
                  <a:lnTo>
                    <a:pt x="0" y="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2" name="Freeform 1193">
              <a:extLst>
                <a:ext uri="{FF2B5EF4-FFF2-40B4-BE49-F238E27FC236}">
                  <a16:creationId xmlns:a16="http://schemas.microsoft.com/office/drawing/2014/main" id="{4A2FC5DA-09DD-4C17-9D12-5AE588120FB6}"/>
                </a:ext>
              </a:extLst>
            </p:cNvPr>
            <p:cNvSpPr>
              <a:spLocks/>
            </p:cNvSpPr>
            <p:nvPr/>
          </p:nvSpPr>
          <p:spPr bwMode="auto">
            <a:xfrm>
              <a:off x="1166813" y="5427663"/>
              <a:ext cx="39688" cy="38100"/>
            </a:xfrm>
            <a:custGeom>
              <a:avLst/>
              <a:gdLst>
                <a:gd name="T0" fmla="*/ 21 w 25"/>
                <a:gd name="T1" fmla="*/ 15 h 24"/>
                <a:gd name="T2" fmla="*/ 22 w 25"/>
                <a:gd name="T3" fmla="*/ 16 h 24"/>
                <a:gd name="T4" fmla="*/ 21 w 25"/>
                <a:gd name="T5" fmla="*/ 18 h 24"/>
                <a:gd name="T6" fmla="*/ 22 w 25"/>
                <a:gd name="T7" fmla="*/ 20 h 24"/>
                <a:gd name="T8" fmla="*/ 25 w 25"/>
                <a:gd name="T9" fmla="*/ 22 h 24"/>
                <a:gd name="T10" fmla="*/ 25 w 25"/>
                <a:gd name="T11" fmla="*/ 24 h 24"/>
                <a:gd name="T12" fmla="*/ 19 w 25"/>
                <a:gd name="T13" fmla="*/ 24 h 24"/>
                <a:gd name="T14" fmla="*/ 16 w 25"/>
                <a:gd name="T15" fmla="*/ 20 h 24"/>
                <a:gd name="T16" fmla="*/ 12 w 25"/>
                <a:gd name="T17" fmla="*/ 20 h 24"/>
                <a:gd name="T18" fmla="*/ 6 w 25"/>
                <a:gd name="T19" fmla="*/ 16 h 24"/>
                <a:gd name="T20" fmla="*/ 5 w 25"/>
                <a:gd name="T21" fmla="*/ 16 h 24"/>
                <a:gd name="T22" fmla="*/ 3 w 25"/>
                <a:gd name="T23" fmla="*/ 16 h 24"/>
                <a:gd name="T24" fmla="*/ 0 w 25"/>
                <a:gd name="T25" fmla="*/ 15 h 24"/>
                <a:gd name="T26" fmla="*/ 0 w 25"/>
                <a:gd name="T27" fmla="*/ 12 h 24"/>
                <a:gd name="T28" fmla="*/ 5 w 25"/>
                <a:gd name="T29" fmla="*/ 15 h 24"/>
                <a:gd name="T30" fmla="*/ 5 w 25"/>
                <a:gd name="T31" fmla="*/ 12 h 24"/>
                <a:gd name="T32" fmla="*/ 9 w 25"/>
                <a:gd name="T33" fmla="*/ 15 h 24"/>
                <a:gd name="T34" fmla="*/ 9 w 25"/>
                <a:gd name="T35" fmla="*/ 12 h 24"/>
                <a:gd name="T36" fmla="*/ 6 w 25"/>
                <a:gd name="T37" fmla="*/ 12 h 24"/>
                <a:gd name="T38" fmla="*/ 3 w 25"/>
                <a:gd name="T39" fmla="*/ 10 h 24"/>
                <a:gd name="T40" fmla="*/ 0 w 25"/>
                <a:gd name="T41" fmla="*/ 4 h 24"/>
                <a:gd name="T42" fmla="*/ 3 w 25"/>
                <a:gd name="T43" fmla="*/ 2 h 24"/>
                <a:gd name="T44" fmla="*/ 3 w 25"/>
                <a:gd name="T45" fmla="*/ 0 h 24"/>
                <a:gd name="T46" fmla="*/ 5 w 25"/>
                <a:gd name="T47" fmla="*/ 0 h 24"/>
                <a:gd name="T48" fmla="*/ 6 w 25"/>
                <a:gd name="T49" fmla="*/ 0 h 24"/>
                <a:gd name="T50" fmla="*/ 10 w 25"/>
                <a:gd name="T51" fmla="*/ 2 h 24"/>
                <a:gd name="T52" fmla="*/ 12 w 25"/>
                <a:gd name="T53" fmla="*/ 2 h 24"/>
                <a:gd name="T54" fmla="*/ 15 w 25"/>
                <a:gd name="T55" fmla="*/ 4 h 24"/>
                <a:gd name="T56" fmla="*/ 16 w 25"/>
                <a:gd name="T57" fmla="*/ 6 h 24"/>
                <a:gd name="T58" fmla="*/ 19 w 25"/>
                <a:gd name="T59" fmla="*/ 12 h 24"/>
                <a:gd name="T60" fmla="*/ 21 w 25"/>
                <a:gd name="T61" fmla="*/ 15 h 24"/>
                <a:gd name="T62" fmla="*/ 21 w 25"/>
                <a:gd name="T63"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 h="24">
                  <a:moveTo>
                    <a:pt x="21" y="15"/>
                  </a:moveTo>
                  <a:lnTo>
                    <a:pt x="22" y="16"/>
                  </a:lnTo>
                  <a:lnTo>
                    <a:pt x="21" y="18"/>
                  </a:lnTo>
                  <a:lnTo>
                    <a:pt x="22" y="20"/>
                  </a:lnTo>
                  <a:lnTo>
                    <a:pt x="25" y="22"/>
                  </a:lnTo>
                  <a:lnTo>
                    <a:pt x="25" y="24"/>
                  </a:lnTo>
                  <a:lnTo>
                    <a:pt x="19" y="24"/>
                  </a:lnTo>
                  <a:lnTo>
                    <a:pt x="16" y="20"/>
                  </a:lnTo>
                  <a:lnTo>
                    <a:pt x="12" y="20"/>
                  </a:lnTo>
                  <a:lnTo>
                    <a:pt x="6" y="16"/>
                  </a:lnTo>
                  <a:lnTo>
                    <a:pt x="5" y="16"/>
                  </a:lnTo>
                  <a:lnTo>
                    <a:pt x="3" y="16"/>
                  </a:lnTo>
                  <a:lnTo>
                    <a:pt x="0" y="15"/>
                  </a:lnTo>
                  <a:lnTo>
                    <a:pt x="0" y="12"/>
                  </a:lnTo>
                  <a:lnTo>
                    <a:pt x="5" y="15"/>
                  </a:lnTo>
                  <a:lnTo>
                    <a:pt x="5" y="12"/>
                  </a:lnTo>
                  <a:lnTo>
                    <a:pt x="9" y="15"/>
                  </a:lnTo>
                  <a:lnTo>
                    <a:pt x="9" y="12"/>
                  </a:lnTo>
                  <a:lnTo>
                    <a:pt x="6" y="12"/>
                  </a:lnTo>
                  <a:lnTo>
                    <a:pt x="3" y="10"/>
                  </a:lnTo>
                  <a:lnTo>
                    <a:pt x="0" y="4"/>
                  </a:lnTo>
                  <a:lnTo>
                    <a:pt x="3" y="2"/>
                  </a:lnTo>
                  <a:lnTo>
                    <a:pt x="3" y="0"/>
                  </a:lnTo>
                  <a:lnTo>
                    <a:pt x="5" y="0"/>
                  </a:lnTo>
                  <a:lnTo>
                    <a:pt x="6" y="0"/>
                  </a:lnTo>
                  <a:lnTo>
                    <a:pt x="10" y="2"/>
                  </a:lnTo>
                  <a:lnTo>
                    <a:pt x="12" y="2"/>
                  </a:lnTo>
                  <a:lnTo>
                    <a:pt x="15" y="4"/>
                  </a:lnTo>
                  <a:lnTo>
                    <a:pt x="16" y="6"/>
                  </a:lnTo>
                  <a:lnTo>
                    <a:pt x="19" y="12"/>
                  </a:lnTo>
                  <a:lnTo>
                    <a:pt x="21" y="15"/>
                  </a:lnTo>
                  <a:lnTo>
                    <a:pt x="21" y="15"/>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3" name="Freeform 1194">
              <a:extLst>
                <a:ext uri="{FF2B5EF4-FFF2-40B4-BE49-F238E27FC236}">
                  <a16:creationId xmlns:a16="http://schemas.microsoft.com/office/drawing/2014/main" id="{0B0F1519-AE2C-4807-8FB8-EC0B5D591DB4}"/>
                </a:ext>
              </a:extLst>
            </p:cNvPr>
            <p:cNvSpPr>
              <a:spLocks noEditPoints="1"/>
            </p:cNvSpPr>
            <p:nvPr/>
          </p:nvSpPr>
          <p:spPr bwMode="auto">
            <a:xfrm>
              <a:off x="1401763" y="4979988"/>
              <a:ext cx="20638" cy="30163"/>
            </a:xfrm>
            <a:custGeom>
              <a:avLst/>
              <a:gdLst>
                <a:gd name="T0" fmla="*/ 6 w 13"/>
                <a:gd name="T1" fmla="*/ 4 h 19"/>
                <a:gd name="T2" fmla="*/ 7 w 13"/>
                <a:gd name="T3" fmla="*/ 4 h 19"/>
                <a:gd name="T4" fmla="*/ 7 w 13"/>
                <a:gd name="T5" fmla="*/ 6 h 19"/>
                <a:gd name="T6" fmla="*/ 9 w 13"/>
                <a:gd name="T7" fmla="*/ 9 h 19"/>
                <a:gd name="T8" fmla="*/ 7 w 13"/>
                <a:gd name="T9" fmla="*/ 10 h 19"/>
                <a:gd name="T10" fmla="*/ 6 w 13"/>
                <a:gd name="T11" fmla="*/ 19 h 19"/>
                <a:gd name="T12" fmla="*/ 1 w 13"/>
                <a:gd name="T13" fmla="*/ 16 h 19"/>
                <a:gd name="T14" fmla="*/ 1 w 13"/>
                <a:gd name="T15" fmla="*/ 13 h 19"/>
                <a:gd name="T16" fmla="*/ 0 w 13"/>
                <a:gd name="T17" fmla="*/ 9 h 19"/>
                <a:gd name="T18" fmla="*/ 0 w 13"/>
                <a:gd name="T19" fmla="*/ 4 h 19"/>
                <a:gd name="T20" fmla="*/ 6 w 13"/>
                <a:gd name="T21" fmla="*/ 4 h 19"/>
                <a:gd name="T22" fmla="*/ 6 w 13"/>
                <a:gd name="T23" fmla="*/ 4 h 19"/>
                <a:gd name="T24" fmla="*/ 7 w 13"/>
                <a:gd name="T25" fmla="*/ 0 h 19"/>
                <a:gd name="T26" fmla="*/ 9 w 13"/>
                <a:gd name="T27" fmla="*/ 3 h 19"/>
                <a:gd name="T28" fmla="*/ 12 w 13"/>
                <a:gd name="T29" fmla="*/ 0 h 19"/>
                <a:gd name="T30" fmla="*/ 13 w 13"/>
                <a:gd name="T31" fmla="*/ 3 h 19"/>
                <a:gd name="T32" fmla="*/ 13 w 13"/>
                <a:gd name="T33" fmla="*/ 4 h 19"/>
                <a:gd name="T34" fmla="*/ 12 w 13"/>
                <a:gd name="T35" fmla="*/ 6 h 19"/>
                <a:gd name="T36" fmla="*/ 9 w 13"/>
                <a:gd name="T37" fmla="*/ 6 h 19"/>
                <a:gd name="T38" fmla="*/ 7 w 13"/>
                <a:gd name="T39" fmla="*/ 4 h 19"/>
                <a:gd name="T40" fmla="*/ 6 w 13"/>
                <a:gd name="T41" fmla="*/ 3 h 19"/>
                <a:gd name="T42" fmla="*/ 7 w 13"/>
                <a:gd name="T43" fmla="*/ 0 h 19"/>
                <a:gd name="T44" fmla="*/ 7 w 13"/>
                <a:gd name="T45" fmla="*/ 0 h 19"/>
                <a:gd name="T46" fmla="*/ 12 w 13"/>
                <a:gd name="T47" fmla="*/ 10 h 19"/>
                <a:gd name="T48" fmla="*/ 13 w 13"/>
                <a:gd name="T49" fmla="*/ 13 h 19"/>
                <a:gd name="T50" fmla="*/ 13 w 13"/>
                <a:gd name="T51" fmla="*/ 14 h 19"/>
                <a:gd name="T52" fmla="*/ 9 w 13"/>
                <a:gd name="T53" fmla="*/ 14 h 19"/>
                <a:gd name="T54" fmla="*/ 9 w 13"/>
                <a:gd name="T55" fmla="*/ 13 h 19"/>
                <a:gd name="T56" fmla="*/ 12 w 13"/>
                <a:gd name="T57" fmla="*/ 10 h 19"/>
                <a:gd name="T58" fmla="*/ 12 w 13"/>
                <a:gd name="T59"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19">
                  <a:moveTo>
                    <a:pt x="6" y="4"/>
                  </a:moveTo>
                  <a:lnTo>
                    <a:pt x="7" y="4"/>
                  </a:lnTo>
                  <a:lnTo>
                    <a:pt x="7" y="6"/>
                  </a:lnTo>
                  <a:lnTo>
                    <a:pt x="9" y="9"/>
                  </a:lnTo>
                  <a:lnTo>
                    <a:pt x="7" y="10"/>
                  </a:lnTo>
                  <a:lnTo>
                    <a:pt x="6" y="19"/>
                  </a:lnTo>
                  <a:lnTo>
                    <a:pt x="1" y="16"/>
                  </a:lnTo>
                  <a:lnTo>
                    <a:pt x="1" y="13"/>
                  </a:lnTo>
                  <a:lnTo>
                    <a:pt x="0" y="9"/>
                  </a:lnTo>
                  <a:lnTo>
                    <a:pt x="0" y="4"/>
                  </a:lnTo>
                  <a:lnTo>
                    <a:pt x="6" y="4"/>
                  </a:lnTo>
                  <a:lnTo>
                    <a:pt x="6" y="4"/>
                  </a:lnTo>
                  <a:close/>
                  <a:moveTo>
                    <a:pt x="7" y="0"/>
                  </a:moveTo>
                  <a:lnTo>
                    <a:pt x="9" y="3"/>
                  </a:lnTo>
                  <a:lnTo>
                    <a:pt x="12" y="0"/>
                  </a:lnTo>
                  <a:lnTo>
                    <a:pt x="13" y="3"/>
                  </a:lnTo>
                  <a:lnTo>
                    <a:pt x="13" y="4"/>
                  </a:lnTo>
                  <a:lnTo>
                    <a:pt x="12" y="6"/>
                  </a:lnTo>
                  <a:lnTo>
                    <a:pt x="9" y="6"/>
                  </a:lnTo>
                  <a:lnTo>
                    <a:pt x="7" y="4"/>
                  </a:lnTo>
                  <a:lnTo>
                    <a:pt x="6" y="3"/>
                  </a:lnTo>
                  <a:lnTo>
                    <a:pt x="7" y="0"/>
                  </a:lnTo>
                  <a:lnTo>
                    <a:pt x="7" y="0"/>
                  </a:lnTo>
                  <a:close/>
                  <a:moveTo>
                    <a:pt x="12" y="10"/>
                  </a:moveTo>
                  <a:lnTo>
                    <a:pt x="13" y="13"/>
                  </a:lnTo>
                  <a:lnTo>
                    <a:pt x="13" y="14"/>
                  </a:lnTo>
                  <a:lnTo>
                    <a:pt x="9" y="14"/>
                  </a:lnTo>
                  <a:lnTo>
                    <a:pt x="9" y="13"/>
                  </a:lnTo>
                  <a:lnTo>
                    <a:pt x="12" y="10"/>
                  </a:lnTo>
                  <a:lnTo>
                    <a:pt x="12" y="1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4" name="Freeform 1195">
              <a:extLst>
                <a:ext uri="{FF2B5EF4-FFF2-40B4-BE49-F238E27FC236}">
                  <a16:creationId xmlns:a16="http://schemas.microsoft.com/office/drawing/2014/main" id="{E82C5675-27AA-4BDA-8BC2-3771BDB54D49}"/>
                </a:ext>
              </a:extLst>
            </p:cNvPr>
            <p:cNvSpPr>
              <a:spLocks/>
            </p:cNvSpPr>
            <p:nvPr/>
          </p:nvSpPr>
          <p:spPr bwMode="auto">
            <a:xfrm>
              <a:off x="1190626" y="5478463"/>
              <a:ext cx="20638" cy="22225"/>
            </a:xfrm>
            <a:custGeom>
              <a:avLst/>
              <a:gdLst>
                <a:gd name="T0" fmla="*/ 13 w 13"/>
                <a:gd name="T1" fmla="*/ 10 h 14"/>
                <a:gd name="T2" fmla="*/ 11 w 13"/>
                <a:gd name="T3" fmla="*/ 12 h 14"/>
                <a:gd name="T4" fmla="*/ 7 w 13"/>
                <a:gd name="T5" fmla="*/ 12 h 14"/>
                <a:gd name="T6" fmla="*/ 7 w 13"/>
                <a:gd name="T7" fmla="*/ 14 h 14"/>
                <a:gd name="T8" fmla="*/ 1 w 13"/>
                <a:gd name="T9" fmla="*/ 10 h 14"/>
                <a:gd name="T10" fmla="*/ 0 w 13"/>
                <a:gd name="T11" fmla="*/ 6 h 14"/>
                <a:gd name="T12" fmla="*/ 0 w 13"/>
                <a:gd name="T13" fmla="*/ 3 h 14"/>
                <a:gd name="T14" fmla="*/ 0 w 13"/>
                <a:gd name="T15" fmla="*/ 2 h 14"/>
                <a:gd name="T16" fmla="*/ 1 w 13"/>
                <a:gd name="T17" fmla="*/ 2 h 14"/>
                <a:gd name="T18" fmla="*/ 4 w 13"/>
                <a:gd name="T19" fmla="*/ 0 h 14"/>
                <a:gd name="T20" fmla="*/ 6 w 13"/>
                <a:gd name="T21" fmla="*/ 2 h 14"/>
                <a:gd name="T22" fmla="*/ 10 w 13"/>
                <a:gd name="T23" fmla="*/ 2 h 14"/>
                <a:gd name="T24" fmla="*/ 11 w 13"/>
                <a:gd name="T25" fmla="*/ 6 h 14"/>
                <a:gd name="T26" fmla="*/ 11 w 13"/>
                <a:gd name="T27" fmla="*/ 8 h 14"/>
                <a:gd name="T28" fmla="*/ 13 w 13"/>
                <a:gd name="T29" fmla="*/ 10 h 14"/>
                <a:gd name="T30" fmla="*/ 13 w 13"/>
                <a:gd name="T31"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4">
                  <a:moveTo>
                    <a:pt x="13" y="10"/>
                  </a:moveTo>
                  <a:lnTo>
                    <a:pt x="11" y="12"/>
                  </a:lnTo>
                  <a:lnTo>
                    <a:pt x="7" y="12"/>
                  </a:lnTo>
                  <a:lnTo>
                    <a:pt x="7" y="14"/>
                  </a:lnTo>
                  <a:lnTo>
                    <a:pt x="1" y="10"/>
                  </a:lnTo>
                  <a:lnTo>
                    <a:pt x="0" y="6"/>
                  </a:lnTo>
                  <a:lnTo>
                    <a:pt x="0" y="3"/>
                  </a:lnTo>
                  <a:lnTo>
                    <a:pt x="0" y="2"/>
                  </a:lnTo>
                  <a:lnTo>
                    <a:pt x="1" y="2"/>
                  </a:lnTo>
                  <a:lnTo>
                    <a:pt x="4" y="0"/>
                  </a:lnTo>
                  <a:lnTo>
                    <a:pt x="6" y="2"/>
                  </a:lnTo>
                  <a:lnTo>
                    <a:pt x="10" y="2"/>
                  </a:lnTo>
                  <a:lnTo>
                    <a:pt x="11" y="6"/>
                  </a:lnTo>
                  <a:lnTo>
                    <a:pt x="11" y="8"/>
                  </a:lnTo>
                  <a:lnTo>
                    <a:pt x="13" y="10"/>
                  </a:lnTo>
                  <a:lnTo>
                    <a:pt x="13" y="1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5" name="Freeform 1196">
              <a:extLst>
                <a:ext uri="{FF2B5EF4-FFF2-40B4-BE49-F238E27FC236}">
                  <a16:creationId xmlns:a16="http://schemas.microsoft.com/office/drawing/2014/main" id="{57321D96-8BA2-4EEE-94AE-C3E6FF102238}"/>
                </a:ext>
              </a:extLst>
            </p:cNvPr>
            <p:cNvSpPr>
              <a:spLocks/>
            </p:cNvSpPr>
            <p:nvPr/>
          </p:nvSpPr>
          <p:spPr bwMode="auto">
            <a:xfrm>
              <a:off x="1392238" y="5270501"/>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6" name="Freeform 1197">
              <a:extLst>
                <a:ext uri="{FF2B5EF4-FFF2-40B4-BE49-F238E27FC236}">
                  <a16:creationId xmlns:a16="http://schemas.microsoft.com/office/drawing/2014/main" id="{9832ECCC-B8D6-468A-AF18-D108A99BB51A}"/>
                </a:ext>
              </a:extLst>
            </p:cNvPr>
            <p:cNvSpPr>
              <a:spLocks/>
            </p:cNvSpPr>
            <p:nvPr/>
          </p:nvSpPr>
          <p:spPr bwMode="auto">
            <a:xfrm>
              <a:off x="1608138" y="5437188"/>
              <a:ext cx="65088" cy="106363"/>
            </a:xfrm>
            <a:custGeom>
              <a:avLst/>
              <a:gdLst>
                <a:gd name="T0" fmla="*/ 2 w 41"/>
                <a:gd name="T1" fmla="*/ 67 h 67"/>
                <a:gd name="T2" fmla="*/ 0 w 41"/>
                <a:gd name="T3" fmla="*/ 66 h 67"/>
                <a:gd name="T4" fmla="*/ 0 w 41"/>
                <a:gd name="T5" fmla="*/ 57 h 67"/>
                <a:gd name="T6" fmla="*/ 0 w 41"/>
                <a:gd name="T7" fmla="*/ 54 h 67"/>
                <a:gd name="T8" fmla="*/ 2 w 41"/>
                <a:gd name="T9" fmla="*/ 51 h 67"/>
                <a:gd name="T10" fmla="*/ 4 w 41"/>
                <a:gd name="T11" fmla="*/ 48 h 67"/>
                <a:gd name="T12" fmla="*/ 4 w 41"/>
                <a:gd name="T13" fmla="*/ 48 h 67"/>
                <a:gd name="T14" fmla="*/ 8 w 41"/>
                <a:gd name="T15" fmla="*/ 45 h 67"/>
                <a:gd name="T16" fmla="*/ 10 w 41"/>
                <a:gd name="T17" fmla="*/ 44 h 67"/>
                <a:gd name="T18" fmla="*/ 15 w 41"/>
                <a:gd name="T19" fmla="*/ 42 h 67"/>
                <a:gd name="T20" fmla="*/ 18 w 41"/>
                <a:gd name="T21" fmla="*/ 40 h 67"/>
                <a:gd name="T22" fmla="*/ 22 w 41"/>
                <a:gd name="T23" fmla="*/ 34 h 67"/>
                <a:gd name="T24" fmla="*/ 26 w 41"/>
                <a:gd name="T25" fmla="*/ 28 h 67"/>
                <a:gd name="T26" fmla="*/ 30 w 41"/>
                <a:gd name="T27" fmla="*/ 22 h 67"/>
                <a:gd name="T28" fmla="*/ 26 w 41"/>
                <a:gd name="T29" fmla="*/ 25 h 67"/>
                <a:gd name="T30" fmla="*/ 12 w 41"/>
                <a:gd name="T31" fmla="*/ 26 h 67"/>
                <a:gd name="T32" fmla="*/ 10 w 41"/>
                <a:gd name="T33" fmla="*/ 26 h 67"/>
                <a:gd name="T34" fmla="*/ 10 w 41"/>
                <a:gd name="T35" fmla="*/ 26 h 67"/>
                <a:gd name="T36" fmla="*/ 8 w 41"/>
                <a:gd name="T37" fmla="*/ 25 h 67"/>
                <a:gd name="T38" fmla="*/ 6 w 41"/>
                <a:gd name="T39" fmla="*/ 25 h 67"/>
                <a:gd name="T40" fmla="*/ 8 w 41"/>
                <a:gd name="T41" fmla="*/ 22 h 67"/>
                <a:gd name="T42" fmla="*/ 8 w 41"/>
                <a:gd name="T43" fmla="*/ 18 h 67"/>
                <a:gd name="T44" fmla="*/ 12 w 41"/>
                <a:gd name="T45" fmla="*/ 20 h 67"/>
                <a:gd name="T46" fmla="*/ 15 w 41"/>
                <a:gd name="T47" fmla="*/ 20 h 67"/>
                <a:gd name="T48" fmla="*/ 16 w 41"/>
                <a:gd name="T49" fmla="*/ 20 h 67"/>
                <a:gd name="T50" fmla="*/ 19 w 41"/>
                <a:gd name="T51" fmla="*/ 16 h 67"/>
                <a:gd name="T52" fmla="*/ 24 w 41"/>
                <a:gd name="T53" fmla="*/ 16 h 67"/>
                <a:gd name="T54" fmla="*/ 26 w 41"/>
                <a:gd name="T55" fmla="*/ 12 h 67"/>
                <a:gd name="T56" fmla="*/ 30 w 41"/>
                <a:gd name="T57" fmla="*/ 10 h 67"/>
                <a:gd name="T58" fmla="*/ 32 w 41"/>
                <a:gd name="T59" fmla="*/ 9 h 67"/>
                <a:gd name="T60" fmla="*/ 34 w 41"/>
                <a:gd name="T61" fmla="*/ 9 h 67"/>
                <a:gd name="T62" fmla="*/ 38 w 41"/>
                <a:gd name="T63" fmla="*/ 4 h 67"/>
                <a:gd name="T64" fmla="*/ 40 w 41"/>
                <a:gd name="T65" fmla="*/ 3 h 67"/>
                <a:gd name="T66" fmla="*/ 41 w 41"/>
                <a:gd name="T67" fmla="*/ 0 h 67"/>
                <a:gd name="T68" fmla="*/ 41 w 41"/>
                <a:gd name="T69" fmla="*/ 4 h 67"/>
                <a:gd name="T70" fmla="*/ 41 w 41"/>
                <a:gd name="T71" fmla="*/ 6 h 67"/>
                <a:gd name="T72" fmla="*/ 41 w 41"/>
                <a:gd name="T73" fmla="*/ 9 h 67"/>
                <a:gd name="T74" fmla="*/ 41 w 41"/>
                <a:gd name="T75" fmla="*/ 10 h 67"/>
                <a:gd name="T76" fmla="*/ 40 w 41"/>
                <a:gd name="T77" fmla="*/ 16 h 67"/>
                <a:gd name="T78" fmla="*/ 38 w 41"/>
                <a:gd name="T79" fmla="*/ 18 h 67"/>
                <a:gd name="T80" fmla="*/ 38 w 41"/>
                <a:gd name="T81" fmla="*/ 22 h 67"/>
                <a:gd name="T82" fmla="*/ 35 w 41"/>
                <a:gd name="T83" fmla="*/ 25 h 67"/>
                <a:gd name="T84" fmla="*/ 35 w 41"/>
                <a:gd name="T85" fmla="*/ 26 h 67"/>
                <a:gd name="T86" fmla="*/ 30 w 41"/>
                <a:gd name="T87" fmla="*/ 34 h 67"/>
                <a:gd name="T88" fmla="*/ 26 w 41"/>
                <a:gd name="T89" fmla="*/ 42 h 67"/>
                <a:gd name="T90" fmla="*/ 22 w 41"/>
                <a:gd name="T91" fmla="*/ 45 h 67"/>
                <a:gd name="T92" fmla="*/ 16 w 41"/>
                <a:gd name="T93" fmla="*/ 51 h 67"/>
                <a:gd name="T94" fmla="*/ 12 w 41"/>
                <a:gd name="T95" fmla="*/ 56 h 67"/>
                <a:gd name="T96" fmla="*/ 8 w 41"/>
                <a:gd name="T97" fmla="*/ 61 h 67"/>
                <a:gd name="T98" fmla="*/ 4 w 41"/>
                <a:gd name="T99" fmla="*/ 64 h 67"/>
                <a:gd name="T100" fmla="*/ 2 w 41"/>
                <a:gd name="T101" fmla="*/ 67 h 67"/>
                <a:gd name="T102" fmla="*/ 2 w 41"/>
                <a:gd name="T10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1" h="67">
                  <a:moveTo>
                    <a:pt x="2" y="67"/>
                  </a:moveTo>
                  <a:lnTo>
                    <a:pt x="0" y="66"/>
                  </a:lnTo>
                  <a:lnTo>
                    <a:pt x="0" y="57"/>
                  </a:lnTo>
                  <a:lnTo>
                    <a:pt x="0" y="54"/>
                  </a:lnTo>
                  <a:lnTo>
                    <a:pt x="2" y="51"/>
                  </a:lnTo>
                  <a:lnTo>
                    <a:pt x="4" y="48"/>
                  </a:lnTo>
                  <a:lnTo>
                    <a:pt x="4" y="48"/>
                  </a:lnTo>
                  <a:lnTo>
                    <a:pt x="8" y="45"/>
                  </a:lnTo>
                  <a:lnTo>
                    <a:pt x="10" y="44"/>
                  </a:lnTo>
                  <a:lnTo>
                    <a:pt x="15" y="42"/>
                  </a:lnTo>
                  <a:lnTo>
                    <a:pt x="18" y="40"/>
                  </a:lnTo>
                  <a:lnTo>
                    <a:pt x="22" y="34"/>
                  </a:lnTo>
                  <a:lnTo>
                    <a:pt x="26" y="28"/>
                  </a:lnTo>
                  <a:lnTo>
                    <a:pt x="30" y="22"/>
                  </a:lnTo>
                  <a:lnTo>
                    <a:pt x="26" y="25"/>
                  </a:lnTo>
                  <a:lnTo>
                    <a:pt x="12" y="26"/>
                  </a:lnTo>
                  <a:lnTo>
                    <a:pt x="10" y="26"/>
                  </a:lnTo>
                  <a:lnTo>
                    <a:pt x="10" y="26"/>
                  </a:lnTo>
                  <a:lnTo>
                    <a:pt x="8" y="25"/>
                  </a:lnTo>
                  <a:lnTo>
                    <a:pt x="6" y="25"/>
                  </a:lnTo>
                  <a:lnTo>
                    <a:pt x="8" y="22"/>
                  </a:lnTo>
                  <a:lnTo>
                    <a:pt x="8" y="18"/>
                  </a:lnTo>
                  <a:lnTo>
                    <a:pt x="12" y="20"/>
                  </a:lnTo>
                  <a:lnTo>
                    <a:pt x="15" y="20"/>
                  </a:lnTo>
                  <a:lnTo>
                    <a:pt x="16" y="20"/>
                  </a:lnTo>
                  <a:lnTo>
                    <a:pt x="19" y="16"/>
                  </a:lnTo>
                  <a:lnTo>
                    <a:pt x="24" y="16"/>
                  </a:lnTo>
                  <a:lnTo>
                    <a:pt x="26" y="12"/>
                  </a:lnTo>
                  <a:lnTo>
                    <a:pt x="30" y="10"/>
                  </a:lnTo>
                  <a:lnTo>
                    <a:pt x="32" y="9"/>
                  </a:lnTo>
                  <a:lnTo>
                    <a:pt x="34" y="9"/>
                  </a:lnTo>
                  <a:lnTo>
                    <a:pt x="38" y="4"/>
                  </a:lnTo>
                  <a:lnTo>
                    <a:pt x="40" y="3"/>
                  </a:lnTo>
                  <a:lnTo>
                    <a:pt x="41" y="0"/>
                  </a:lnTo>
                  <a:lnTo>
                    <a:pt x="41" y="4"/>
                  </a:lnTo>
                  <a:lnTo>
                    <a:pt x="41" y="6"/>
                  </a:lnTo>
                  <a:lnTo>
                    <a:pt x="41" y="9"/>
                  </a:lnTo>
                  <a:lnTo>
                    <a:pt x="41" y="10"/>
                  </a:lnTo>
                  <a:lnTo>
                    <a:pt x="40" y="16"/>
                  </a:lnTo>
                  <a:lnTo>
                    <a:pt x="38" y="18"/>
                  </a:lnTo>
                  <a:lnTo>
                    <a:pt x="38" y="22"/>
                  </a:lnTo>
                  <a:lnTo>
                    <a:pt x="35" y="25"/>
                  </a:lnTo>
                  <a:lnTo>
                    <a:pt x="35" y="26"/>
                  </a:lnTo>
                  <a:lnTo>
                    <a:pt x="30" y="34"/>
                  </a:lnTo>
                  <a:lnTo>
                    <a:pt x="26" y="42"/>
                  </a:lnTo>
                  <a:lnTo>
                    <a:pt x="22" y="45"/>
                  </a:lnTo>
                  <a:lnTo>
                    <a:pt x="16" y="51"/>
                  </a:lnTo>
                  <a:lnTo>
                    <a:pt x="12" y="56"/>
                  </a:lnTo>
                  <a:lnTo>
                    <a:pt x="8" y="61"/>
                  </a:lnTo>
                  <a:lnTo>
                    <a:pt x="4" y="64"/>
                  </a:lnTo>
                  <a:lnTo>
                    <a:pt x="2" y="67"/>
                  </a:lnTo>
                  <a:lnTo>
                    <a:pt x="2" y="67"/>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7" name="Freeform 1198">
              <a:extLst>
                <a:ext uri="{FF2B5EF4-FFF2-40B4-BE49-F238E27FC236}">
                  <a16:creationId xmlns:a16="http://schemas.microsoft.com/office/drawing/2014/main" id="{5830E28C-C864-4EC1-95D0-48C0B55FD35C}"/>
                </a:ext>
              </a:extLst>
            </p:cNvPr>
            <p:cNvSpPr>
              <a:spLocks/>
            </p:cNvSpPr>
            <p:nvPr/>
          </p:nvSpPr>
          <p:spPr bwMode="auto">
            <a:xfrm>
              <a:off x="1428751" y="5251451"/>
              <a:ext cx="25400" cy="34925"/>
            </a:xfrm>
            <a:custGeom>
              <a:avLst/>
              <a:gdLst>
                <a:gd name="T0" fmla="*/ 5 w 16"/>
                <a:gd name="T1" fmla="*/ 0 h 22"/>
                <a:gd name="T2" fmla="*/ 6 w 16"/>
                <a:gd name="T3" fmla="*/ 2 h 22"/>
                <a:gd name="T4" fmla="*/ 11 w 16"/>
                <a:gd name="T5" fmla="*/ 4 h 22"/>
                <a:gd name="T6" fmla="*/ 11 w 16"/>
                <a:gd name="T7" fmla="*/ 6 h 22"/>
                <a:gd name="T8" fmla="*/ 12 w 16"/>
                <a:gd name="T9" fmla="*/ 6 h 22"/>
                <a:gd name="T10" fmla="*/ 14 w 16"/>
                <a:gd name="T11" fmla="*/ 9 h 22"/>
                <a:gd name="T12" fmla="*/ 14 w 16"/>
                <a:gd name="T13" fmla="*/ 10 h 22"/>
                <a:gd name="T14" fmla="*/ 16 w 16"/>
                <a:gd name="T15" fmla="*/ 13 h 22"/>
                <a:gd name="T16" fmla="*/ 14 w 16"/>
                <a:gd name="T17" fmla="*/ 16 h 22"/>
                <a:gd name="T18" fmla="*/ 14 w 16"/>
                <a:gd name="T19" fmla="*/ 18 h 22"/>
                <a:gd name="T20" fmla="*/ 11 w 16"/>
                <a:gd name="T21" fmla="*/ 20 h 22"/>
                <a:gd name="T22" fmla="*/ 8 w 16"/>
                <a:gd name="T23" fmla="*/ 22 h 22"/>
                <a:gd name="T24" fmla="*/ 8 w 16"/>
                <a:gd name="T25" fmla="*/ 20 h 22"/>
                <a:gd name="T26" fmla="*/ 6 w 16"/>
                <a:gd name="T27" fmla="*/ 18 h 22"/>
                <a:gd name="T28" fmla="*/ 6 w 16"/>
                <a:gd name="T29" fmla="*/ 16 h 22"/>
                <a:gd name="T30" fmla="*/ 2 w 16"/>
                <a:gd name="T31" fmla="*/ 13 h 22"/>
                <a:gd name="T32" fmla="*/ 5 w 16"/>
                <a:gd name="T33" fmla="*/ 10 h 22"/>
                <a:gd name="T34" fmla="*/ 0 w 16"/>
                <a:gd name="T35" fmla="*/ 10 h 22"/>
                <a:gd name="T36" fmla="*/ 0 w 16"/>
                <a:gd name="T37" fmla="*/ 6 h 22"/>
                <a:gd name="T38" fmla="*/ 0 w 16"/>
                <a:gd name="T39" fmla="*/ 4 h 22"/>
                <a:gd name="T40" fmla="*/ 0 w 16"/>
                <a:gd name="T41" fmla="*/ 2 h 22"/>
                <a:gd name="T42" fmla="*/ 2 w 16"/>
                <a:gd name="T43" fmla="*/ 0 h 22"/>
                <a:gd name="T44" fmla="*/ 5 w 16"/>
                <a:gd name="T45" fmla="*/ 0 h 22"/>
                <a:gd name="T46" fmla="*/ 5 w 16"/>
                <a:gd name="T4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 h="22">
                  <a:moveTo>
                    <a:pt x="5" y="0"/>
                  </a:moveTo>
                  <a:lnTo>
                    <a:pt x="6" y="2"/>
                  </a:lnTo>
                  <a:lnTo>
                    <a:pt x="11" y="4"/>
                  </a:lnTo>
                  <a:lnTo>
                    <a:pt x="11" y="6"/>
                  </a:lnTo>
                  <a:lnTo>
                    <a:pt x="12" y="6"/>
                  </a:lnTo>
                  <a:lnTo>
                    <a:pt x="14" y="9"/>
                  </a:lnTo>
                  <a:lnTo>
                    <a:pt x="14" y="10"/>
                  </a:lnTo>
                  <a:lnTo>
                    <a:pt x="16" y="13"/>
                  </a:lnTo>
                  <a:lnTo>
                    <a:pt x="14" y="16"/>
                  </a:lnTo>
                  <a:lnTo>
                    <a:pt x="14" y="18"/>
                  </a:lnTo>
                  <a:lnTo>
                    <a:pt x="11" y="20"/>
                  </a:lnTo>
                  <a:lnTo>
                    <a:pt x="8" y="22"/>
                  </a:lnTo>
                  <a:lnTo>
                    <a:pt x="8" y="20"/>
                  </a:lnTo>
                  <a:lnTo>
                    <a:pt x="6" y="18"/>
                  </a:lnTo>
                  <a:lnTo>
                    <a:pt x="6" y="16"/>
                  </a:lnTo>
                  <a:lnTo>
                    <a:pt x="2" y="13"/>
                  </a:lnTo>
                  <a:lnTo>
                    <a:pt x="5" y="10"/>
                  </a:lnTo>
                  <a:lnTo>
                    <a:pt x="0" y="10"/>
                  </a:lnTo>
                  <a:lnTo>
                    <a:pt x="0" y="6"/>
                  </a:lnTo>
                  <a:lnTo>
                    <a:pt x="0" y="4"/>
                  </a:lnTo>
                  <a:lnTo>
                    <a:pt x="0" y="2"/>
                  </a:lnTo>
                  <a:lnTo>
                    <a:pt x="2" y="0"/>
                  </a:lnTo>
                  <a:lnTo>
                    <a:pt x="5" y="0"/>
                  </a:lnTo>
                  <a:lnTo>
                    <a:pt x="5"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8" name="Freeform 1199">
              <a:extLst>
                <a:ext uri="{FF2B5EF4-FFF2-40B4-BE49-F238E27FC236}">
                  <a16:creationId xmlns:a16="http://schemas.microsoft.com/office/drawing/2014/main" id="{6C0462EA-845B-4D24-859B-D106E8A4A9FA}"/>
                </a:ext>
              </a:extLst>
            </p:cNvPr>
            <p:cNvSpPr>
              <a:spLocks/>
            </p:cNvSpPr>
            <p:nvPr/>
          </p:nvSpPr>
          <p:spPr bwMode="auto">
            <a:xfrm>
              <a:off x="1336676" y="5567363"/>
              <a:ext cx="4763" cy="1588"/>
            </a:xfrm>
            <a:custGeom>
              <a:avLst/>
              <a:gdLst>
                <a:gd name="T0" fmla="*/ 0 w 3"/>
                <a:gd name="T1" fmla="*/ 1 h 1"/>
                <a:gd name="T2" fmla="*/ 0 w 3"/>
                <a:gd name="T3" fmla="*/ 1 h 1"/>
                <a:gd name="T4" fmla="*/ 0 w 3"/>
                <a:gd name="T5" fmla="*/ 0 h 1"/>
                <a:gd name="T6" fmla="*/ 3 w 3"/>
                <a:gd name="T7" fmla="*/ 1 h 1"/>
                <a:gd name="T8" fmla="*/ 0 w 3"/>
                <a:gd name="T9" fmla="*/ 1 h 1"/>
                <a:gd name="T10" fmla="*/ 0 w 3"/>
                <a:gd name="T11" fmla="*/ 1 h 1"/>
              </a:gdLst>
              <a:ahLst/>
              <a:cxnLst>
                <a:cxn ang="0">
                  <a:pos x="T0" y="T1"/>
                </a:cxn>
                <a:cxn ang="0">
                  <a:pos x="T2" y="T3"/>
                </a:cxn>
                <a:cxn ang="0">
                  <a:pos x="T4" y="T5"/>
                </a:cxn>
                <a:cxn ang="0">
                  <a:pos x="T6" y="T7"/>
                </a:cxn>
                <a:cxn ang="0">
                  <a:pos x="T8" y="T9"/>
                </a:cxn>
                <a:cxn ang="0">
                  <a:pos x="T10" y="T11"/>
                </a:cxn>
              </a:cxnLst>
              <a:rect l="0" t="0" r="r" b="b"/>
              <a:pathLst>
                <a:path w="3" h="1">
                  <a:moveTo>
                    <a:pt x="0" y="1"/>
                  </a:moveTo>
                  <a:lnTo>
                    <a:pt x="0" y="1"/>
                  </a:lnTo>
                  <a:lnTo>
                    <a:pt x="0" y="0"/>
                  </a:lnTo>
                  <a:lnTo>
                    <a:pt x="3" y="1"/>
                  </a:lnTo>
                  <a:lnTo>
                    <a:pt x="0" y="1"/>
                  </a:lnTo>
                  <a:lnTo>
                    <a:pt x="0" y="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9" name="Freeform 1200">
              <a:extLst>
                <a:ext uri="{FF2B5EF4-FFF2-40B4-BE49-F238E27FC236}">
                  <a16:creationId xmlns:a16="http://schemas.microsoft.com/office/drawing/2014/main" id="{5FDB0A45-9332-424C-A631-0B153ABFFC63}"/>
                </a:ext>
              </a:extLst>
            </p:cNvPr>
            <p:cNvSpPr>
              <a:spLocks/>
            </p:cNvSpPr>
            <p:nvPr/>
          </p:nvSpPr>
          <p:spPr bwMode="auto">
            <a:xfrm>
              <a:off x="976313" y="5295901"/>
              <a:ext cx="9525" cy="31750"/>
            </a:xfrm>
            <a:custGeom>
              <a:avLst/>
              <a:gdLst>
                <a:gd name="T0" fmla="*/ 6 w 6"/>
                <a:gd name="T1" fmla="*/ 12 h 20"/>
                <a:gd name="T2" fmla="*/ 3 w 6"/>
                <a:gd name="T3" fmla="*/ 12 h 20"/>
                <a:gd name="T4" fmla="*/ 3 w 6"/>
                <a:gd name="T5" fmla="*/ 16 h 20"/>
                <a:gd name="T6" fmla="*/ 6 w 6"/>
                <a:gd name="T7" fmla="*/ 17 h 20"/>
                <a:gd name="T8" fmla="*/ 6 w 6"/>
                <a:gd name="T9" fmla="*/ 20 h 20"/>
                <a:gd name="T10" fmla="*/ 3 w 6"/>
                <a:gd name="T11" fmla="*/ 20 h 20"/>
                <a:gd name="T12" fmla="*/ 3 w 6"/>
                <a:gd name="T13" fmla="*/ 17 h 20"/>
                <a:gd name="T14" fmla="*/ 2 w 6"/>
                <a:gd name="T15" fmla="*/ 16 h 20"/>
                <a:gd name="T16" fmla="*/ 2 w 6"/>
                <a:gd name="T17" fmla="*/ 14 h 20"/>
                <a:gd name="T18" fmla="*/ 2 w 6"/>
                <a:gd name="T19" fmla="*/ 14 h 20"/>
                <a:gd name="T20" fmla="*/ 0 w 6"/>
                <a:gd name="T21" fmla="*/ 10 h 20"/>
                <a:gd name="T22" fmla="*/ 0 w 6"/>
                <a:gd name="T23" fmla="*/ 6 h 20"/>
                <a:gd name="T24" fmla="*/ 0 w 6"/>
                <a:gd name="T25" fmla="*/ 6 h 20"/>
                <a:gd name="T26" fmla="*/ 0 w 6"/>
                <a:gd name="T27" fmla="*/ 1 h 20"/>
                <a:gd name="T28" fmla="*/ 0 w 6"/>
                <a:gd name="T29" fmla="*/ 0 h 20"/>
                <a:gd name="T30" fmla="*/ 0 w 6"/>
                <a:gd name="T31" fmla="*/ 1 h 20"/>
                <a:gd name="T32" fmla="*/ 0 w 6"/>
                <a:gd name="T33" fmla="*/ 0 h 20"/>
                <a:gd name="T34" fmla="*/ 2 w 6"/>
                <a:gd name="T35" fmla="*/ 0 h 20"/>
                <a:gd name="T36" fmla="*/ 3 w 6"/>
                <a:gd name="T37" fmla="*/ 6 h 20"/>
                <a:gd name="T38" fmla="*/ 3 w 6"/>
                <a:gd name="T39" fmla="*/ 6 h 20"/>
                <a:gd name="T40" fmla="*/ 6 w 6"/>
                <a:gd name="T41" fmla="*/ 12 h 20"/>
                <a:gd name="T42" fmla="*/ 6 w 6"/>
                <a:gd name="T43" fmla="*/ 12 h 20"/>
                <a:gd name="T44" fmla="*/ 6 w 6"/>
                <a:gd name="T45"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20">
                  <a:moveTo>
                    <a:pt x="6" y="12"/>
                  </a:moveTo>
                  <a:lnTo>
                    <a:pt x="3" y="12"/>
                  </a:lnTo>
                  <a:lnTo>
                    <a:pt x="3" y="16"/>
                  </a:lnTo>
                  <a:lnTo>
                    <a:pt x="6" y="17"/>
                  </a:lnTo>
                  <a:lnTo>
                    <a:pt x="6" y="20"/>
                  </a:lnTo>
                  <a:lnTo>
                    <a:pt x="3" y="20"/>
                  </a:lnTo>
                  <a:lnTo>
                    <a:pt x="3" y="17"/>
                  </a:lnTo>
                  <a:lnTo>
                    <a:pt x="2" y="16"/>
                  </a:lnTo>
                  <a:lnTo>
                    <a:pt x="2" y="14"/>
                  </a:lnTo>
                  <a:lnTo>
                    <a:pt x="2" y="14"/>
                  </a:lnTo>
                  <a:lnTo>
                    <a:pt x="0" y="10"/>
                  </a:lnTo>
                  <a:lnTo>
                    <a:pt x="0" y="6"/>
                  </a:lnTo>
                  <a:lnTo>
                    <a:pt x="0" y="6"/>
                  </a:lnTo>
                  <a:lnTo>
                    <a:pt x="0" y="1"/>
                  </a:lnTo>
                  <a:lnTo>
                    <a:pt x="0" y="0"/>
                  </a:lnTo>
                  <a:lnTo>
                    <a:pt x="0" y="1"/>
                  </a:lnTo>
                  <a:lnTo>
                    <a:pt x="0" y="0"/>
                  </a:lnTo>
                  <a:lnTo>
                    <a:pt x="2" y="0"/>
                  </a:lnTo>
                  <a:lnTo>
                    <a:pt x="3" y="6"/>
                  </a:lnTo>
                  <a:lnTo>
                    <a:pt x="3" y="6"/>
                  </a:lnTo>
                  <a:lnTo>
                    <a:pt x="6" y="12"/>
                  </a:lnTo>
                  <a:lnTo>
                    <a:pt x="6" y="12"/>
                  </a:lnTo>
                  <a:lnTo>
                    <a:pt x="6" y="1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0" name="Freeform 1201">
              <a:extLst>
                <a:ext uri="{FF2B5EF4-FFF2-40B4-BE49-F238E27FC236}">
                  <a16:creationId xmlns:a16="http://schemas.microsoft.com/office/drawing/2014/main" id="{D1AD628F-752F-4063-947F-C3E00E361796}"/>
                </a:ext>
              </a:extLst>
            </p:cNvPr>
            <p:cNvSpPr>
              <a:spLocks/>
            </p:cNvSpPr>
            <p:nvPr/>
          </p:nvSpPr>
          <p:spPr bwMode="auto">
            <a:xfrm>
              <a:off x="1416051" y="5222876"/>
              <a:ext cx="31750" cy="15875"/>
            </a:xfrm>
            <a:custGeom>
              <a:avLst/>
              <a:gdLst>
                <a:gd name="T0" fmla="*/ 20 w 20"/>
                <a:gd name="T1" fmla="*/ 2 h 10"/>
                <a:gd name="T2" fmla="*/ 19 w 20"/>
                <a:gd name="T3" fmla="*/ 6 h 10"/>
                <a:gd name="T4" fmla="*/ 16 w 20"/>
                <a:gd name="T5" fmla="*/ 5 h 10"/>
                <a:gd name="T6" fmla="*/ 13 w 20"/>
                <a:gd name="T7" fmla="*/ 6 h 10"/>
                <a:gd name="T8" fmla="*/ 10 w 20"/>
                <a:gd name="T9" fmla="*/ 8 h 10"/>
                <a:gd name="T10" fmla="*/ 8 w 20"/>
                <a:gd name="T11" fmla="*/ 8 h 10"/>
                <a:gd name="T12" fmla="*/ 6 w 20"/>
                <a:gd name="T13" fmla="*/ 10 h 10"/>
                <a:gd name="T14" fmla="*/ 4 w 20"/>
                <a:gd name="T15" fmla="*/ 10 h 10"/>
                <a:gd name="T16" fmla="*/ 3 w 20"/>
                <a:gd name="T17" fmla="*/ 8 h 10"/>
                <a:gd name="T18" fmla="*/ 0 w 20"/>
                <a:gd name="T19" fmla="*/ 6 h 10"/>
                <a:gd name="T20" fmla="*/ 3 w 20"/>
                <a:gd name="T21" fmla="*/ 5 h 10"/>
                <a:gd name="T22" fmla="*/ 4 w 20"/>
                <a:gd name="T23" fmla="*/ 2 h 10"/>
                <a:gd name="T24" fmla="*/ 6 w 20"/>
                <a:gd name="T25" fmla="*/ 0 h 10"/>
                <a:gd name="T26" fmla="*/ 8 w 20"/>
                <a:gd name="T27" fmla="*/ 0 h 10"/>
                <a:gd name="T28" fmla="*/ 10 w 20"/>
                <a:gd name="T29" fmla="*/ 2 h 10"/>
                <a:gd name="T30" fmla="*/ 13 w 20"/>
                <a:gd name="T31" fmla="*/ 0 h 10"/>
                <a:gd name="T32" fmla="*/ 16 w 20"/>
                <a:gd name="T33" fmla="*/ 0 h 10"/>
                <a:gd name="T34" fmla="*/ 20 w 20"/>
                <a:gd name="T35" fmla="*/ 2 h 10"/>
                <a:gd name="T36" fmla="*/ 20 w 20"/>
                <a:gd name="T3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0">
                  <a:moveTo>
                    <a:pt x="20" y="2"/>
                  </a:moveTo>
                  <a:lnTo>
                    <a:pt x="19" y="6"/>
                  </a:lnTo>
                  <a:lnTo>
                    <a:pt x="16" y="5"/>
                  </a:lnTo>
                  <a:lnTo>
                    <a:pt x="13" y="6"/>
                  </a:lnTo>
                  <a:lnTo>
                    <a:pt x="10" y="8"/>
                  </a:lnTo>
                  <a:lnTo>
                    <a:pt x="8" y="8"/>
                  </a:lnTo>
                  <a:lnTo>
                    <a:pt x="6" y="10"/>
                  </a:lnTo>
                  <a:lnTo>
                    <a:pt x="4" y="10"/>
                  </a:lnTo>
                  <a:lnTo>
                    <a:pt x="3" y="8"/>
                  </a:lnTo>
                  <a:lnTo>
                    <a:pt x="0" y="6"/>
                  </a:lnTo>
                  <a:lnTo>
                    <a:pt x="3" y="5"/>
                  </a:lnTo>
                  <a:lnTo>
                    <a:pt x="4" y="2"/>
                  </a:lnTo>
                  <a:lnTo>
                    <a:pt x="6" y="0"/>
                  </a:lnTo>
                  <a:lnTo>
                    <a:pt x="8" y="0"/>
                  </a:lnTo>
                  <a:lnTo>
                    <a:pt x="10" y="2"/>
                  </a:lnTo>
                  <a:lnTo>
                    <a:pt x="13" y="0"/>
                  </a:lnTo>
                  <a:lnTo>
                    <a:pt x="16" y="0"/>
                  </a:lnTo>
                  <a:lnTo>
                    <a:pt x="20" y="2"/>
                  </a:lnTo>
                  <a:lnTo>
                    <a:pt x="20"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1" name="Freeform 1202">
              <a:extLst>
                <a:ext uri="{FF2B5EF4-FFF2-40B4-BE49-F238E27FC236}">
                  <a16:creationId xmlns:a16="http://schemas.microsoft.com/office/drawing/2014/main" id="{BE200897-1FA6-48ED-A930-739AD8B06065}"/>
                </a:ext>
              </a:extLst>
            </p:cNvPr>
            <p:cNvSpPr>
              <a:spLocks/>
            </p:cNvSpPr>
            <p:nvPr/>
          </p:nvSpPr>
          <p:spPr bwMode="auto">
            <a:xfrm>
              <a:off x="1397001" y="5245101"/>
              <a:ext cx="19050" cy="12700"/>
            </a:xfrm>
            <a:custGeom>
              <a:avLst/>
              <a:gdLst>
                <a:gd name="T0" fmla="*/ 12 w 12"/>
                <a:gd name="T1" fmla="*/ 2 h 8"/>
                <a:gd name="T2" fmla="*/ 9 w 12"/>
                <a:gd name="T3" fmla="*/ 4 h 8"/>
                <a:gd name="T4" fmla="*/ 9 w 12"/>
                <a:gd name="T5" fmla="*/ 6 h 8"/>
                <a:gd name="T6" fmla="*/ 6 w 12"/>
                <a:gd name="T7" fmla="*/ 8 h 8"/>
                <a:gd name="T8" fmla="*/ 0 w 12"/>
                <a:gd name="T9" fmla="*/ 8 h 8"/>
                <a:gd name="T10" fmla="*/ 0 w 12"/>
                <a:gd name="T11" fmla="*/ 8 h 8"/>
                <a:gd name="T12" fmla="*/ 0 w 12"/>
                <a:gd name="T13" fmla="*/ 4 h 8"/>
                <a:gd name="T14" fmla="*/ 3 w 12"/>
                <a:gd name="T15" fmla="*/ 2 h 8"/>
                <a:gd name="T16" fmla="*/ 4 w 12"/>
                <a:gd name="T17" fmla="*/ 2 h 8"/>
                <a:gd name="T18" fmla="*/ 6 w 12"/>
                <a:gd name="T19" fmla="*/ 2 h 8"/>
                <a:gd name="T20" fmla="*/ 10 w 12"/>
                <a:gd name="T21" fmla="*/ 0 h 8"/>
                <a:gd name="T22" fmla="*/ 12 w 12"/>
                <a:gd name="T23" fmla="*/ 2 h 8"/>
                <a:gd name="T24" fmla="*/ 12 w 12"/>
                <a:gd name="T25"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8">
                  <a:moveTo>
                    <a:pt x="12" y="2"/>
                  </a:moveTo>
                  <a:lnTo>
                    <a:pt x="9" y="4"/>
                  </a:lnTo>
                  <a:lnTo>
                    <a:pt x="9" y="6"/>
                  </a:lnTo>
                  <a:lnTo>
                    <a:pt x="6" y="8"/>
                  </a:lnTo>
                  <a:lnTo>
                    <a:pt x="0" y="8"/>
                  </a:lnTo>
                  <a:lnTo>
                    <a:pt x="0" y="8"/>
                  </a:lnTo>
                  <a:lnTo>
                    <a:pt x="0" y="4"/>
                  </a:lnTo>
                  <a:lnTo>
                    <a:pt x="3" y="2"/>
                  </a:lnTo>
                  <a:lnTo>
                    <a:pt x="4" y="2"/>
                  </a:lnTo>
                  <a:lnTo>
                    <a:pt x="6" y="2"/>
                  </a:lnTo>
                  <a:lnTo>
                    <a:pt x="10" y="0"/>
                  </a:lnTo>
                  <a:lnTo>
                    <a:pt x="12" y="2"/>
                  </a:lnTo>
                  <a:lnTo>
                    <a:pt x="12"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2" name="Freeform 1203">
              <a:extLst>
                <a:ext uri="{FF2B5EF4-FFF2-40B4-BE49-F238E27FC236}">
                  <a16:creationId xmlns:a16="http://schemas.microsoft.com/office/drawing/2014/main" id="{82B57DC9-492A-43E0-A63B-E58FA0742410}"/>
                </a:ext>
              </a:extLst>
            </p:cNvPr>
            <p:cNvSpPr>
              <a:spLocks/>
            </p:cNvSpPr>
            <p:nvPr/>
          </p:nvSpPr>
          <p:spPr bwMode="auto">
            <a:xfrm>
              <a:off x="1392238" y="5065713"/>
              <a:ext cx="46038" cy="109538"/>
            </a:xfrm>
            <a:custGeom>
              <a:avLst/>
              <a:gdLst>
                <a:gd name="T0" fmla="*/ 29 w 29"/>
                <a:gd name="T1" fmla="*/ 16 h 69"/>
                <a:gd name="T2" fmla="*/ 28 w 29"/>
                <a:gd name="T3" fmla="*/ 16 h 69"/>
                <a:gd name="T4" fmla="*/ 25 w 29"/>
                <a:gd name="T5" fmla="*/ 16 h 69"/>
                <a:gd name="T6" fmla="*/ 23 w 29"/>
                <a:gd name="T7" fmla="*/ 22 h 69"/>
                <a:gd name="T8" fmla="*/ 23 w 29"/>
                <a:gd name="T9" fmla="*/ 22 h 69"/>
                <a:gd name="T10" fmla="*/ 21 w 29"/>
                <a:gd name="T11" fmla="*/ 26 h 69"/>
                <a:gd name="T12" fmla="*/ 19 w 29"/>
                <a:gd name="T13" fmla="*/ 28 h 69"/>
                <a:gd name="T14" fmla="*/ 18 w 29"/>
                <a:gd name="T15" fmla="*/ 29 h 69"/>
                <a:gd name="T16" fmla="*/ 15 w 29"/>
                <a:gd name="T17" fmla="*/ 34 h 69"/>
                <a:gd name="T18" fmla="*/ 15 w 29"/>
                <a:gd name="T19" fmla="*/ 38 h 69"/>
                <a:gd name="T20" fmla="*/ 15 w 29"/>
                <a:gd name="T21" fmla="*/ 41 h 69"/>
                <a:gd name="T22" fmla="*/ 18 w 29"/>
                <a:gd name="T23" fmla="*/ 41 h 69"/>
                <a:gd name="T24" fmla="*/ 19 w 29"/>
                <a:gd name="T25" fmla="*/ 45 h 69"/>
                <a:gd name="T26" fmla="*/ 18 w 29"/>
                <a:gd name="T27" fmla="*/ 50 h 69"/>
                <a:gd name="T28" fmla="*/ 15 w 29"/>
                <a:gd name="T29" fmla="*/ 51 h 69"/>
                <a:gd name="T30" fmla="*/ 13 w 29"/>
                <a:gd name="T31" fmla="*/ 54 h 69"/>
                <a:gd name="T32" fmla="*/ 13 w 29"/>
                <a:gd name="T33" fmla="*/ 60 h 69"/>
                <a:gd name="T34" fmla="*/ 12 w 29"/>
                <a:gd name="T35" fmla="*/ 66 h 69"/>
                <a:gd name="T36" fmla="*/ 7 w 29"/>
                <a:gd name="T37" fmla="*/ 66 h 69"/>
                <a:gd name="T38" fmla="*/ 7 w 29"/>
                <a:gd name="T39" fmla="*/ 67 h 69"/>
                <a:gd name="T40" fmla="*/ 7 w 29"/>
                <a:gd name="T41" fmla="*/ 69 h 69"/>
                <a:gd name="T42" fmla="*/ 3 w 29"/>
                <a:gd name="T43" fmla="*/ 69 h 69"/>
                <a:gd name="T44" fmla="*/ 3 w 29"/>
                <a:gd name="T45" fmla="*/ 63 h 69"/>
                <a:gd name="T46" fmla="*/ 0 w 29"/>
                <a:gd name="T47" fmla="*/ 57 h 69"/>
                <a:gd name="T48" fmla="*/ 0 w 29"/>
                <a:gd name="T49" fmla="*/ 56 h 69"/>
                <a:gd name="T50" fmla="*/ 0 w 29"/>
                <a:gd name="T51" fmla="*/ 54 h 69"/>
                <a:gd name="T52" fmla="*/ 0 w 29"/>
                <a:gd name="T53" fmla="*/ 50 h 69"/>
                <a:gd name="T54" fmla="*/ 0 w 29"/>
                <a:gd name="T55" fmla="*/ 48 h 69"/>
                <a:gd name="T56" fmla="*/ 1 w 29"/>
                <a:gd name="T57" fmla="*/ 45 h 69"/>
                <a:gd name="T58" fmla="*/ 3 w 29"/>
                <a:gd name="T59" fmla="*/ 44 h 69"/>
                <a:gd name="T60" fmla="*/ 1 w 29"/>
                <a:gd name="T61" fmla="*/ 40 h 69"/>
                <a:gd name="T62" fmla="*/ 3 w 29"/>
                <a:gd name="T63" fmla="*/ 38 h 69"/>
                <a:gd name="T64" fmla="*/ 1 w 29"/>
                <a:gd name="T65" fmla="*/ 35 h 69"/>
                <a:gd name="T66" fmla="*/ 1 w 29"/>
                <a:gd name="T67" fmla="*/ 34 h 69"/>
                <a:gd name="T68" fmla="*/ 1 w 29"/>
                <a:gd name="T69" fmla="*/ 28 h 69"/>
                <a:gd name="T70" fmla="*/ 3 w 29"/>
                <a:gd name="T71" fmla="*/ 26 h 69"/>
                <a:gd name="T72" fmla="*/ 7 w 29"/>
                <a:gd name="T73" fmla="*/ 26 h 69"/>
                <a:gd name="T74" fmla="*/ 6 w 29"/>
                <a:gd name="T75" fmla="*/ 22 h 69"/>
                <a:gd name="T76" fmla="*/ 7 w 29"/>
                <a:gd name="T77" fmla="*/ 18 h 69"/>
                <a:gd name="T78" fmla="*/ 7 w 29"/>
                <a:gd name="T79" fmla="*/ 13 h 69"/>
                <a:gd name="T80" fmla="*/ 9 w 29"/>
                <a:gd name="T81" fmla="*/ 12 h 69"/>
                <a:gd name="T82" fmla="*/ 12 w 29"/>
                <a:gd name="T83" fmla="*/ 10 h 69"/>
                <a:gd name="T84" fmla="*/ 12 w 29"/>
                <a:gd name="T85" fmla="*/ 7 h 69"/>
                <a:gd name="T86" fmla="*/ 12 w 29"/>
                <a:gd name="T87" fmla="*/ 6 h 69"/>
                <a:gd name="T88" fmla="*/ 15 w 29"/>
                <a:gd name="T89" fmla="*/ 4 h 69"/>
                <a:gd name="T90" fmla="*/ 15 w 29"/>
                <a:gd name="T91" fmla="*/ 2 h 69"/>
                <a:gd name="T92" fmla="*/ 19 w 29"/>
                <a:gd name="T93" fmla="*/ 2 h 69"/>
                <a:gd name="T94" fmla="*/ 19 w 29"/>
                <a:gd name="T95" fmla="*/ 0 h 69"/>
                <a:gd name="T96" fmla="*/ 25 w 29"/>
                <a:gd name="T97" fmla="*/ 4 h 69"/>
                <a:gd name="T98" fmla="*/ 28 w 29"/>
                <a:gd name="T99" fmla="*/ 7 h 69"/>
                <a:gd name="T100" fmla="*/ 28 w 29"/>
                <a:gd name="T101" fmla="*/ 10 h 69"/>
                <a:gd name="T102" fmla="*/ 28 w 29"/>
                <a:gd name="T103" fmla="*/ 12 h 69"/>
                <a:gd name="T104" fmla="*/ 29 w 29"/>
                <a:gd name="T105" fmla="*/ 16 h 69"/>
                <a:gd name="T106" fmla="*/ 29 w 29"/>
                <a:gd name="T107"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69">
                  <a:moveTo>
                    <a:pt x="29" y="16"/>
                  </a:moveTo>
                  <a:lnTo>
                    <a:pt x="28" y="16"/>
                  </a:lnTo>
                  <a:lnTo>
                    <a:pt x="25" y="16"/>
                  </a:lnTo>
                  <a:lnTo>
                    <a:pt x="23" y="22"/>
                  </a:lnTo>
                  <a:lnTo>
                    <a:pt x="23" y="22"/>
                  </a:lnTo>
                  <a:lnTo>
                    <a:pt x="21" y="26"/>
                  </a:lnTo>
                  <a:lnTo>
                    <a:pt x="19" y="28"/>
                  </a:lnTo>
                  <a:lnTo>
                    <a:pt x="18" y="29"/>
                  </a:lnTo>
                  <a:lnTo>
                    <a:pt x="15" y="34"/>
                  </a:lnTo>
                  <a:lnTo>
                    <a:pt x="15" y="38"/>
                  </a:lnTo>
                  <a:lnTo>
                    <a:pt x="15" y="41"/>
                  </a:lnTo>
                  <a:lnTo>
                    <a:pt x="18" y="41"/>
                  </a:lnTo>
                  <a:lnTo>
                    <a:pt x="19" y="45"/>
                  </a:lnTo>
                  <a:lnTo>
                    <a:pt x="18" y="50"/>
                  </a:lnTo>
                  <a:lnTo>
                    <a:pt x="15" y="51"/>
                  </a:lnTo>
                  <a:lnTo>
                    <a:pt x="13" y="54"/>
                  </a:lnTo>
                  <a:lnTo>
                    <a:pt x="13" y="60"/>
                  </a:lnTo>
                  <a:lnTo>
                    <a:pt x="12" y="66"/>
                  </a:lnTo>
                  <a:lnTo>
                    <a:pt x="7" y="66"/>
                  </a:lnTo>
                  <a:lnTo>
                    <a:pt x="7" y="67"/>
                  </a:lnTo>
                  <a:lnTo>
                    <a:pt x="7" y="69"/>
                  </a:lnTo>
                  <a:lnTo>
                    <a:pt x="3" y="69"/>
                  </a:lnTo>
                  <a:lnTo>
                    <a:pt x="3" y="63"/>
                  </a:lnTo>
                  <a:lnTo>
                    <a:pt x="0" y="57"/>
                  </a:lnTo>
                  <a:lnTo>
                    <a:pt x="0" y="56"/>
                  </a:lnTo>
                  <a:lnTo>
                    <a:pt x="0" y="54"/>
                  </a:lnTo>
                  <a:lnTo>
                    <a:pt x="0" y="50"/>
                  </a:lnTo>
                  <a:lnTo>
                    <a:pt x="0" y="48"/>
                  </a:lnTo>
                  <a:lnTo>
                    <a:pt x="1" y="45"/>
                  </a:lnTo>
                  <a:lnTo>
                    <a:pt x="3" y="44"/>
                  </a:lnTo>
                  <a:lnTo>
                    <a:pt x="1" y="40"/>
                  </a:lnTo>
                  <a:lnTo>
                    <a:pt x="3" y="38"/>
                  </a:lnTo>
                  <a:lnTo>
                    <a:pt x="1" y="35"/>
                  </a:lnTo>
                  <a:lnTo>
                    <a:pt x="1" y="34"/>
                  </a:lnTo>
                  <a:lnTo>
                    <a:pt x="1" y="28"/>
                  </a:lnTo>
                  <a:lnTo>
                    <a:pt x="3" y="26"/>
                  </a:lnTo>
                  <a:lnTo>
                    <a:pt x="7" y="26"/>
                  </a:lnTo>
                  <a:lnTo>
                    <a:pt x="6" y="22"/>
                  </a:lnTo>
                  <a:lnTo>
                    <a:pt x="7" y="18"/>
                  </a:lnTo>
                  <a:lnTo>
                    <a:pt x="7" y="13"/>
                  </a:lnTo>
                  <a:lnTo>
                    <a:pt x="9" y="12"/>
                  </a:lnTo>
                  <a:lnTo>
                    <a:pt x="12" y="10"/>
                  </a:lnTo>
                  <a:lnTo>
                    <a:pt x="12" y="7"/>
                  </a:lnTo>
                  <a:lnTo>
                    <a:pt x="12" y="6"/>
                  </a:lnTo>
                  <a:lnTo>
                    <a:pt x="15" y="4"/>
                  </a:lnTo>
                  <a:lnTo>
                    <a:pt x="15" y="2"/>
                  </a:lnTo>
                  <a:lnTo>
                    <a:pt x="19" y="2"/>
                  </a:lnTo>
                  <a:lnTo>
                    <a:pt x="19" y="0"/>
                  </a:lnTo>
                  <a:lnTo>
                    <a:pt x="25" y="4"/>
                  </a:lnTo>
                  <a:lnTo>
                    <a:pt x="28" y="7"/>
                  </a:lnTo>
                  <a:lnTo>
                    <a:pt x="28" y="10"/>
                  </a:lnTo>
                  <a:lnTo>
                    <a:pt x="28" y="12"/>
                  </a:lnTo>
                  <a:lnTo>
                    <a:pt x="29" y="16"/>
                  </a:lnTo>
                  <a:lnTo>
                    <a:pt x="29" y="1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3" name="Freeform 1204">
              <a:extLst>
                <a:ext uri="{FF2B5EF4-FFF2-40B4-BE49-F238E27FC236}">
                  <a16:creationId xmlns:a16="http://schemas.microsoft.com/office/drawing/2014/main" id="{44F9DF35-0159-4798-ADA7-749367FD9D7E}"/>
                </a:ext>
              </a:extLst>
            </p:cNvPr>
            <p:cNvSpPr>
              <a:spLocks/>
            </p:cNvSpPr>
            <p:nvPr/>
          </p:nvSpPr>
          <p:spPr bwMode="auto">
            <a:xfrm>
              <a:off x="1517651" y="5641976"/>
              <a:ext cx="4763" cy="3175"/>
            </a:xfrm>
            <a:custGeom>
              <a:avLst/>
              <a:gdLst>
                <a:gd name="T0" fmla="*/ 3 w 3"/>
                <a:gd name="T1" fmla="*/ 0 h 2"/>
                <a:gd name="T2" fmla="*/ 3 w 3"/>
                <a:gd name="T3" fmla="*/ 0 h 2"/>
                <a:gd name="T4" fmla="*/ 3 w 3"/>
                <a:gd name="T5" fmla="*/ 2 h 2"/>
                <a:gd name="T6" fmla="*/ 0 w 3"/>
                <a:gd name="T7" fmla="*/ 2 h 2"/>
                <a:gd name="T8" fmla="*/ 0 w 3"/>
                <a:gd name="T9" fmla="*/ 2 h 2"/>
                <a:gd name="T10" fmla="*/ 0 w 3"/>
                <a:gd name="T11" fmla="*/ 2 h 2"/>
                <a:gd name="T12" fmla="*/ 2 w 3"/>
                <a:gd name="T13" fmla="*/ 2 h 2"/>
                <a:gd name="T14" fmla="*/ 2 w 3"/>
                <a:gd name="T15" fmla="*/ 0 h 2"/>
                <a:gd name="T16" fmla="*/ 3 w 3"/>
                <a:gd name="T17" fmla="*/ 0 h 2"/>
                <a:gd name="T18" fmla="*/ 3 w 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3" y="0"/>
                  </a:moveTo>
                  <a:lnTo>
                    <a:pt x="3" y="0"/>
                  </a:lnTo>
                  <a:lnTo>
                    <a:pt x="3" y="2"/>
                  </a:lnTo>
                  <a:lnTo>
                    <a:pt x="0" y="2"/>
                  </a:lnTo>
                  <a:lnTo>
                    <a:pt x="0" y="2"/>
                  </a:lnTo>
                  <a:lnTo>
                    <a:pt x="0" y="2"/>
                  </a:lnTo>
                  <a:lnTo>
                    <a:pt x="2" y="2"/>
                  </a:lnTo>
                  <a:lnTo>
                    <a:pt x="2" y="0"/>
                  </a:lnTo>
                  <a:lnTo>
                    <a:pt x="3" y="0"/>
                  </a:lnTo>
                  <a:lnTo>
                    <a:pt x="3"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4" name="Freeform 1205">
              <a:extLst>
                <a:ext uri="{FF2B5EF4-FFF2-40B4-BE49-F238E27FC236}">
                  <a16:creationId xmlns:a16="http://schemas.microsoft.com/office/drawing/2014/main" id="{65D35DF6-6084-4537-991D-0CAA63966F6C}"/>
                </a:ext>
              </a:extLst>
            </p:cNvPr>
            <p:cNvSpPr>
              <a:spLocks/>
            </p:cNvSpPr>
            <p:nvPr/>
          </p:nvSpPr>
          <p:spPr bwMode="auto">
            <a:xfrm>
              <a:off x="1703388" y="5507038"/>
              <a:ext cx="0" cy="1588"/>
            </a:xfrm>
            <a:custGeom>
              <a:avLst/>
              <a:gdLst>
                <a:gd name="T0" fmla="*/ 1 h 1"/>
                <a:gd name="T1" fmla="*/ 1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0"/>
                  </a:lnTo>
                  <a:lnTo>
                    <a:pt x="0" y="1"/>
                  </a:lnTo>
                  <a:lnTo>
                    <a:pt x="0" y="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5" name="Freeform 1206">
              <a:extLst>
                <a:ext uri="{FF2B5EF4-FFF2-40B4-BE49-F238E27FC236}">
                  <a16:creationId xmlns:a16="http://schemas.microsoft.com/office/drawing/2014/main" id="{BF80DB26-65F0-46B4-8BC0-8373C2C0929F}"/>
                </a:ext>
              </a:extLst>
            </p:cNvPr>
            <p:cNvSpPr>
              <a:spLocks/>
            </p:cNvSpPr>
            <p:nvPr/>
          </p:nvSpPr>
          <p:spPr bwMode="auto">
            <a:xfrm>
              <a:off x="1543051" y="5292726"/>
              <a:ext cx="38100" cy="47625"/>
            </a:xfrm>
            <a:custGeom>
              <a:avLst/>
              <a:gdLst>
                <a:gd name="T0" fmla="*/ 24 w 24"/>
                <a:gd name="T1" fmla="*/ 0 h 30"/>
                <a:gd name="T2" fmla="*/ 21 w 24"/>
                <a:gd name="T3" fmla="*/ 3 h 30"/>
                <a:gd name="T4" fmla="*/ 19 w 24"/>
                <a:gd name="T5" fmla="*/ 3 h 30"/>
                <a:gd name="T6" fmla="*/ 21 w 24"/>
                <a:gd name="T7" fmla="*/ 14 h 30"/>
                <a:gd name="T8" fmla="*/ 21 w 24"/>
                <a:gd name="T9" fmla="*/ 16 h 30"/>
                <a:gd name="T10" fmla="*/ 13 w 24"/>
                <a:gd name="T11" fmla="*/ 24 h 30"/>
                <a:gd name="T12" fmla="*/ 7 w 24"/>
                <a:gd name="T13" fmla="*/ 30 h 30"/>
                <a:gd name="T14" fmla="*/ 2 w 24"/>
                <a:gd name="T15" fmla="*/ 30 h 30"/>
                <a:gd name="T16" fmla="*/ 2 w 24"/>
                <a:gd name="T17" fmla="*/ 28 h 30"/>
                <a:gd name="T18" fmla="*/ 3 w 24"/>
                <a:gd name="T19" fmla="*/ 25 h 30"/>
                <a:gd name="T20" fmla="*/ 3 w 24"/>
                <a:gd name="T21" fmla="*/ 22 h 30"/>
                <a:gd name="T22" fmla="*/ 3 w 24"/>
                <a:gd name="T23" fmla="*/ 19 h 30"/>
                <a:gd name="T24" fmla="*/ 2 w 24"/>
                <a:gd name="T25" fmla="*/ 19 h 30"/>
                <a:gd name="T26" fmla="*/ 0 w 24"/>
                <a:gd name="T27" fmla="*/ 14 h 30"/>
                <a:gd name="T28" fmla="*/ 2 w 24"/>
                <a:gd name="T29" fmla="*/ 14 h 30"/>
                <a:gd name="T30" fmla="*/ 2 w 24"/>
                <a:gd name="T31" fmla="*/ 9 h 30"/>
                <a:gd name="T32" fmla="*/ 6 w 24"/>
                <a:gd name="T33" fmla="*/ 8 h 30"/>
                <a:gd name="T34" fmla="*/ 7 w 24"/>
                <a:gd name="T35" fmla="*/ 8 h 30"/>
                <a:gd name="T36" fmla="*/ 9 w 24"/>
                <a:gd name="T37" fmla="*/ 8 h 30"/>
                <a:gd name="T38" fmla="*/ 13 w 24"/>
                <a:gd name="T39" fmla="*/ 6 h 30"/>
                <a:gd name="T40" fmla="*/ 18 w 24"/>
                <a:gd name="T41" fmla="*/ 2 h 30"/>
                <a:gd name="T42" fmla="*/ 24 w 24"/>
                <a:gd name="T43" fmla="*/ 0 h 30"/>
                <a:gd name="T44" fmla="*/ 24 w 24"/>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30">
                  <a:moveTo>
                    <a:pt x="24" y="0"/>
                  </a:moveTo>
                  <a:lnTo>
                    <a:pt x="21" y="3"/>
                  </a:lnTo>
                  <a:lnTo>
                    <a:pt x="19" y="3"/>
                  </a:lnTo>
                  <a:lnTo>
                    <a:pt x="21" y="14"/>
                  </a:lnTo>
                  <a:lnTo>
                    <a:pt x="21" y="16"/>
                  </a:lnTo>
                  <a:lnTo>
                    <a:pt x="13" y="24"/>
                  </a:lnTo>
                  <a:lnTo>
                    <a:pt x="7" y="30"/>
                  </a:lnTo>
                  <a:lnTo>
                    <a:pt x="2" y="30"/>
                  </a:lnTo>
                  <a:lnTo>
                    <a:pt x="2" y="28"/>
                  </a:lnTo>
                  <a:lnTo>
                    <a:pt x="3" y="25"/>
                  </a:lnTo>
                  <a:lnTo>
                    <a:pt x="3" y="22"/>
                  </a:lnTo>
                  <a:lnTo>
                    <a:pt x="3" y="19"/>
                  </a:lnTo>
                  <a:lnTo>
                    <a:pt x="2" y="19"/>
                  </a:lnTo>
                  <a:lnTo>
                    <a:pt x="0" y="14"/>
                  </a:lnTo>
                  <a:lnTo>
                    <a:pt x="2" y="14"/>
                  </a:lnTo>
                  <a:lnTo>
                    <a:pt x="2" y="9"/>
                  </a:lnTo>
                  <a:lnTo>
                    <a:pt x="6" y="8"/>
                  </a:lnTo>
                  <a:lnTo>
                    <a:pt x="7" y="8"/>
                  </a:lnTo>
                  <a:lnTo>
                    <a:pt x="9" y="8"/>
                  </a:lnTo>
                  <a:lnTo>
                    <a:pt x="13" y="6"/>
                  </a:lnTo>
                  <a:lnTo>
                    <a:pt x="18" y="2"/>
                  </a:lnTo>
                  <a:lnTo>
                    <a:pt x="24" y="0"/>
                  </a:lnTo>
                  <a:lnTo>
                    <a:pt x="24"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6" name="Rectangle 1207" hidden="1">
              <a:extLst>
                <a:ext uri="{FF2B5EF4-FFF2-40B4-BE49-F238E27FC236}">
                  <a16:creationId xmlns:a16="http://schemas.microsoft.com/office/drawing/2014/main" id="{D0CB7F17-B6BC-4A87-BC47-4701221AEA2F}"/>
                </a:ext>
              </a:extLst>
            </p:cNvPr>
            <p:cNvSpPr>
              <a:spLocks noChangeArrowheads="1"/>
            </p:cNvSpPr>
            <p:nvPr/>
          </p:nvSpPr>
          <p:spPr bwMode="auto">
            <a:xfrm>
              <a:off x="985838" y="5129213"/>
              <a:ext cx="1588" cy="1588"/>
            </a:xfrm>
            <a:prstGeom prst="rect">
              <a:avLst/>
            </a:prstGeom>
            <a:solidFill>
              <a:schemeClr val="bg1">
                <a:lumMod val="85000"/>
              </a:schemeClr>
            </a:solidFill>
            <a:ln w="9525">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7" name="Freeform 1208">
              <a:extLst>
                <a:ext uri="{FF2B5EF4-FFF2-40B4-BE49-F238E27FC236}">
                  <a16:creationId xmlns:a16="http://schemas.microsoft.com/office/drawing/2014/main" id="{77F13952-9A58-4705-97B9-852696313D27}"/>
                </a:ext>
              </a:extLst>
            </p:cNvPr>
            <p:cNvSpPr>
              <a:spLocks/>
            </p:cNvSpPr>
            <p:nvPr/>
          </p:nvSpPr>
          <p:spPr bwMode="auto">
            <a:xfrm>
              <a:off x="1393826" y="5430838"/>
              <a:ext cx="82550" cy="103188"/>
            </a:xfrm>
            <a:custGeom>
              <a:avLst/>
              <a:gdLst>
                <a:gd name="T0" fmla="*/ 48 w 52"/>
                <a:gd name="T1" fmla="*/ 49 h 65"/>
                <a:gd name="T2" fmla="*/ 46 w 52"/>
                <a:gd name="T3" fmla="*/ 49 h 65"/>
                <a:gd name="T4" fmla="*/ 42 w 52"/>
                <a:gd name="T5" fmla="*/ 52 h 65"/>
                <a:gd name="T6" fmla="*/ 42 w 52"/>
                <a:gd name="T7" fmla="*/ 54 h 65"/>
                <a:gd name="T8" fmla="*/ 40 w 52"/>
                <a:gd name="T9" fmla="*/ 54 h 65"/>
                <a:gd name="T10" fmla="*/ 38 w 52"/>
                <a:gd name="T11" fmla="*/ 55 h 65"/>
                <a:gd name="T12" fmla="*/ 34 w 52"/>
                <a:gd name="T13" fmla="*/ 58 h 65"/>
                <a:gd name="T14" fmla="*/ 28 w 52"/>
                <a:gd name="T15" fmla="*/ 60 h 65"/>
                <a:gd name="T16" fmla="*/ 28 w 52"/>
                <a:gd name="T17" fmla="*/ 60 h 65"/>
                <a:gd name="T18" fmla="*/ 27 w 52"/>
                <a:gd name="T19" fmla="*/ 61 h 65"/>
                <a:gd name="T20" fmla="*/ 22 w 52"/>
                <a:gd name="T21" fmla="*/ 64 h 65"/>
                <a:gd name="T22" fmla="*/ 17 w 52"/>
                <a:gd name="T23" fmla="*/ 64 h 65"/>
                <a:gd name="T24" fmla="*/ 17 w 52"/>
                <a:gd name="T25" fmla="*/ 64 h 65"/>
                <a:gd name="T26" fmla="*/ 12 w 52"/>
                <a:gd name="T27" fmla="*/ 65 h 65"/>
                <a:gd name="T28" fmla="*/ 11 w 52"/>
                <a:gd name="T29" fmla="*/ 65 h 65"/>
                <a:gd name="T30" fmla="*/ 8 w 52"/>
                <a:gd name="T31" fmla="*/ 61 h 65"/>
                <a:gd name="T32" fmla="*/ 6 w 52"/>
                <a:gd name="T33" fmla="*/ 60 h 65"/>
                <a:gd name="T34" fmla="*/ 2 w 52"/>
                <a:gd name="T35" fmla="*/ 58 h 65"/>
                <a:gd name="T36" fmla="*/ 5 w 52"/>
                <a:gd name="T37" fmla="*/ 55 h 65"/>
                <a:gd name="T38" fmla="*/ 6 w 52"/>
                <a:gd name="T39" fmla="*/ 55 h 65"/>
                <a:gd name="T40" fmla="*/ 11 w 52"/>
                <a:gd name="T41" fmla="*/ 55 h 65"/>
                <a:gd name="T42" fmla="*/ 8 w 52"/>
                <a:gd name="T43" fmla="*/ 52 h 65"/>
                <a:gd name="T44" fmla="*/ 8 w 52"/>
                <a:gd name="T45" fmla="*/ 48 h 65"/>
                <a:gd name="T46" fmla="*/ 6 w 52"/>
                <a:gd name="T47" fmla="*/ 46 h 65"/>
                <a:gd name="T48" fmla="*/ 5 w 52"/>
                <a:gd name="T49" fmla="*/ 44 h 65"/>
                <a:gd name="T50" fmla="*/ 5 w 52"/>
                <a:gd name="T51" fmla="*/ 44 h 65"/>
                <a:gd name="T52" fmla="*/ 0 w 52"/>
                <a:gd name="T53" fmla="*/ 42 h 65"/>
                <a:gd name="T54" fmla="*/ 0 w 52"/>
                <a:gd name="T55" fmla="*/ 38 h 65"/>
                <a:gd name="T56" fmla="*/ 5 w 52"/>
                <a:gd name="T57" fmla="*/ 32 h 65"/>
                <a:gd name="T58" fmla="*/ 11 w 52"/>
                <a:gd name="T59" fmla="*/ 29 h 65"/>
                <a:gd name="T60" fmla="*/ 11 w 52"/>
                <a:gd name="T61" fmla="*/ 20 h 65"/>
                <a:gd name="T62" fmla="*/ 12 w 52"/>
                <a:gd name="T63" fmla="*/ 14 h 65"/>
                <a:gd name="T64" fmla="*/ 12 w 52"/>
                <a:gd name="T65" fmla="*/ 14 h 65"/>
                <a:gd name="T66" fmla="*/ 11 w 52"/>
                <a:gd name="T67" fmla="*/ 10 h 65"/>
                <a:gd name="T68" fmla="*/ 8 w 52"/>
                <a:gd name="T69" fmla="*/ 8 h 65"/>
                <a:gd name="T70" fmla="*/ 8 w 52"/>
                <a:gd name="T71" fmla="*/ 2 h 65"/>
                <a:gd name="T72" fmla="*/ 12 w 52"/>
                <a:gd name="T73" fmla="*/ 0 h 65"/>
                <a:gd name="T74" fmla="*/ 24 w 52"/>
                <a:gd name="T75" fmla="*/ 4 h 65"/>
                <a:gd name="T76" fmla="*/ 33 w 52"/>
                <a:gd name="T77" fmla="*/ 7 h 65"/>
                <a:gd name="T78" fmla="*/ 40 w 52"/>
                <a:gd name="T79" fmla="*/ 10 h 65"/>
                <a:gd name="T80" fmla="*/ 52 w 52"/>
                <a:gd name="T81" fmla="*/ 14 h 65"/>
                <a:gd name="T82" fmla="*/ 52 w 52"/>
                <a:gd name="T83" fmla="*/ 20 h 65"/>
                <a:gd name="T84" fmla="*/ 52 w 52"/>
                <a:gd name="T85" fmla="*/ 30 h 65"/>
                <a:gd name="T86" fmla="*/ 48 w 52"/>
                <a:gd name="T87" fmla="*/ 32 h 65"/>
                <a:gd name="T88" fmla="*/ 48 w 52"/>
                <a:gd name="T89" fmla="*/ 32 h 65"/>
                <a:gd name="T90" fmla="*/ 44 w 52"/>
                <a:gd name="T91" fmla="*/ 36 h 65"/>
                <a:gd name="T92" fmla="*/ 46 w 52"/>
                <a:gd name="T93" fmla="*/ 38 h 65"/>
                <a:gd name="T94" fmla="*/ 44 w 52"/>
                <a:gd name="T95" fmla="*/ 40 h 65"/>
                <a:gd name="T96" fmla="*/ 44 w 52"/>
                <a:gd name="T97" fmla="*/ 40 h 65"/>
                <a:gd name="T98" fmla="*/ 42 w 52"/>
                <a:gd name="T99" fmla="*/ 42 h 65"/>
                <a:gd name="T100" fmla="*/ 44 w 52"/>
                <a:gd name="T101" fmla="*/ 44 h 65"/>
                <a:gd name="T102" fmla="*/ 46 w 52"/>
                <a:gd name="T103" fmla="*/ 46 h 65"/>
                <a:gd name="T104" fmla="*/ 46 w 52"/>
                <a:gd name="T105" fmla="*/ 48 h 65"/>
                <a:gd name="T106" fmla="*/ 48 w 52"/>
                <a:gd name="T107" fmla="*/ 48 h 65"/>
                <a:gd name="T108" fmla="*/ 48 w 52"/>
                <a:gd name="T109" fmla="*/ 49 h 65"/>
                <a:gd name="T110" fmla="*/ 48 w 52"/>
                <a:gd name="T111" fmla="*/ 4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 h="65">
                  <a:moveTo>
                    <a:pt x="48" y="49"/>
                  </a:moveTo>
                  <a:lnTo>
                    <a:pt x="46" y="49"/>
                  </a:lnTo>
                  <a:lnTo>
                    <a:pt x="42" y="52"/>
                  </a:lnTo>
                  <a:lnTo>
                    <a:pt x="42" y="54"/>
                  </a:lnTo>
                  <a:lnTo>
                    <a:pt x="40" y="54"/>
                  </a:lnTo>
                  <a:lnTo>
                    <a:pt x="38" y="55"/>
                  </a:lnTo>
                  <a:lnTo>
                    <a:pt x="34" y="58"/>
                  </a:lnTo>
                  <a:lnTo>
                    <a:pt x="28" y="60"/>
                  </a:lnTo>
                  <a:lnTo>
                    <a:pt x="28" y="60"/>
                  </a:lnTo>
                  <a:lnTo>
                    <a:pt x="27" y="61"/>
                  </a:lnTo>
                  <a:lnTo>
                    <a:pt x="22" y="64"/>
                  </a:lnTo>
                  <a:lnTo>
                    <a:pt x="17" y="64"/>
                  </a:lnTo>
                  <a:lnTo>
                    <a:pt x="17" y="64"/>
                  </a:lnTo>
                  <a:lnTo>
                    <a:pt x="12" y="65"/>
                  </a:lnTo>
                  <a:lnTo>
                    <a:pt x="11" y="65"/>
                  </a:lnTo>
                  <a:lnTo>
                    <a:pt x="8" y="61"/>
                  </a:lnTo>
                  <a:lnTo>
                    <a:pt x="6" y="60"/>
                  </a:lnTo>
                  <a:lnTo>
                    <a:pt x="2" y="58"/>
                  </a:lnTo>
                  <a:lnTo>
                    <a:pt x="5" y="55"/>
                  </a:lnTo>
                  <a:lnTo>
                    <a:pt x="6" y="55"/>
                  </a:lnTo>
                  <a:lnTo>
                    <a:pt x="11" y="55"/>
                  </a:lnTo>
                  <a:lnTo>
                    <a:pt x="8" y="52"/>
                  </a:lnTo>
                  <a:lnTo>
                    <a:pt x="8" y="48"/>
                  </a:lnTo>
                  <a:lnTo>
                    <a:pt x="6" y="46"/>
                  </a:lnTo>
                  <a:lnTo>
                    <a:pt x="5" y="44"/>
                  </a:lnTo>
                  <a:lnTo>
                    <a:pt x="5" y="44"/>
                  </a:lnTo>
                  <a:lnTo>
                    <a:pt x="0" y="42"/>
                  </a:lnTo>
                  <a:lnTo>
                    <a:pt x="0" y="38"/>
                  </a:lnTo>
                  <a:lnTo>
                    <a:pt x="5" y="32"/>
                  </a:lnTo>
                  <a:lnTo>
                    <a:pt x="11" y="29"/>
                  </a:lnTo>
                  <a:lnTo>
                    <a:pt x="11" y="20"/>
                  </a:lnTo>
                  <a:lnTo>
                    <a:pt x="12" y="14"/>
                  </a:lnTo>
                  <a:lnTo>
                    <a:pt x="12" y="14"/>
                  </a:lnTo>
                  <a:lnTo>
                    <a:pt x="11" y="10"/>
                  </a:lnTo>
                  <a:lnTo>
                    <a:pt x="8" y="8"/>
                  </a:lnTo>
                  <a:lnTo>
                    <a:pt x="8" y="2"/>
                  </a:lnTo>
                  <a:lnTo>
                    <a:pt x="12" y="0"/>
                  </a:lnTo>
                  <a:lnTo>
                    <a:pt x="24" y="4"/>
                  </a:lnTo>
                  <a:lnTo>
                    <a:pt x="33" y="7"/>
                  </a:lnTo>
                  <a:lnTo>
                    <a:pt x="40" y="10"/>
                  </a:lnTo>
                  <a:lnTo>
                    <a:pt x="52" y="14"/>
                  </a:lnTo>
                  <a:lnTo>
                    <a:pt x="52" y="20"/>
                  </a:lnTo>
                  <a:lnTo>
                    <a:pt x="52" y="30"/>
                  </a:lnTo>
                  <a:lnTo>
                    <a:pt x="48" y="32"/>
                  </a:lnTo>
                  <a:lnTo>
                    <a:pt x="48" y="32"/>
                  </a:lnTo>
                  <a:lnTo>
                    <a:pt x="44" y="36"/>
                  </a:lnTo>
                  <a:lnTo>
                    <a:pt x="46" y="38"/>
                  </a:lnTo>
                  <a:lnTo>
                    <a:pt x="44" y="40"/>
                  </a:lnTo>
                  <a:lnTo>
                    <a:pt x="44" y="40"/>
                  </a:lnTo>
                  <a:lnTo>
                    <a:pt x="42" y="42"/>
                  </a:lnTo>
                  <a:lnTo>
                    <a:pt x="44" y="44"/>
                  </a:lnTo>
                  <a:lnTo>
                    <a:pt x="46" y="46"/>
                  </a:lnTo>
                  <a:lnTo>
                    <a:pt x="46" y="48"/>
                  </a:lnTo>
                  <a:lnTo>
                    <a:pt x="48" y="48"/>
                  </a:lnTo>
                  <a:lnTo>
                    <a:pt x="48" y="49"/>
                  </a:lnTo>
                  <a:lnTo>
                    <a:pt x="48" y="49"/>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8" name="Freeform 1209">
              <a:extLst>
                <a:ext uri="{FF2B5EF4-FFF2-40B4-BE49-F238E27FC236}">
                  <a16:creationId xmlns:a16="http://schemas.microsoft.com/office/drawing/2014/main" id="{F532C136-D27F-41F9-975C-F5054355D4D6}"/>
                </a:ext>
              </a:extLst>
            </p:cNvPr>
            <p:cNvSpPr>
              <a:spLocks/>
            </p:cNvSpPr>
            <p:nvPr/>
          </p:nvSpPr>
          <p:spPr bwMode="auto">
            <a:xfrm>
              <a:off x="1287463" y="5500688"/>
              <a:ext cx="12700" cy="31750"/>
            </a:xfrm>
            <a:custGeom>
              <a:avLst/>
              <a:gdLst>
                <a:gd name="T0" fmla="*/ 3 w 8"/>
                <a:gd name="T1" fmla="*/ 2 h 20"/>
                <a:gd name="T2" fmla="*/ 3 w 8"/>
                <a:gd name="T3" fmla="*/ 4 h 20"/>
                <a:gd name="T4" fmla="*/ 6 w 8"/>
                <a:gd name="T5" fmla="*/ 5 h 20"/>
                <a:gd name="T6" fmla="*/ 8 w 8"/>
                <a:gd name="T7" fmla="*/ 8 h 20"/>
                <a:gd name="T8" fmla="*/ 8 w 8"/>
                <a:gd name="T9" fmla="*/ 10 h 20"/>
                <a:gd name="T10" fmla="*/ 8 w 8"/>
                <a:gd name="T11" fmla="*/ 20 h 20"/>
                <a:gd name="T12" fmla="*/ 6 w 8"/>
                <a:gd name="T13" fmla="*/ 20 h 20"/>
                <a:gd name="T14" fmla="*/ 3 w 8"/>
                <a:gd name="T15" fmla="*/ 17 h 20"/>
                <a:gd name="T16" fmla="*/ 2 w 8"/>
                <a:gd name="T17" fmla="*/ 16 h 20"/>
                <a:gd name="T18" fmla="*/ 2 w 8"/>
                <a:gd name="T19" fmla="*/ 14 h 20"/>
                <a:gd name="T20" fmla="*/ 2 w 8"/>
                <a:gd name="T21" fmla="*/ 10 h 20"/>
                <a:gd name="T22" fmla="*/ 2 w 8"/>
                <a:gd name="T23" fmla="*/ 5 h 20"/>
                <a:gd name="T24" fmla="*/ 2 w 8"/>
                <a:gd name="T25" fmla="*/ 5 h 20"/>
                <a:gd name="T26" fmla="*/ 2 w 8"/>
                <a:gd name="T27" fmla="*/ 4 h 20"/>
                <a:gd name="T28" fmla="*/ 0 w 8"/>
                <a:gd name="T29" fmla="*/ 2 h 20"/>
                <a:gd name="T30" fmla="*/ 0 w 8"/>
                <a:gd name="T31" fmla="*/ 0 h 20"/>
                <a:gd name="T32" fmla="*/ 3 w 8"/>
                <a:gd name="T33" fmla="*/ 2 h 20"/>
                <a:gd name="T34" fmla="*/ 3 w 8"/>
                <a:gd name="T3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20">
                  <a:moveTo>
                    <a:pt x="3" y="2"/>
                  </a:moveTo>
                  <a:lnTo>
                    <a:pt x="3" y="4"/>
                  </a:lnTo>
                  <a:lnTo>
                    <a:pt x="6" y="5"/>
                  </a:lnTo>
                  <a:lnTo>
                    <a:pt x="8" y="8"/>
                  </a:lnTo>
                  <a:lnTo>
                    <a:pt x="8" y="10"/>
                  </a:lnTo>
                  <a:lnTo>
                    <a:pt x="8" y="20"/>
                  </a:lnTo>
                  <a:lnTo>
                    <a:pt x="6" y="20"/>
                  </a:lnTo>
                  <a:lnTo>
                    <a:pt x="3" y="17"/>
                  </a:lnTo>
                  <a:lnTo>
                    <a:pt x="2" y="16"/>
                  </a:lnTo>
                  <a:lnTo>
                    <a:pt x="2" y="14"/>
                  </a:lnTo>
                  <a:lnTo>
                    <a:pt x="2" y="10"/>
                  </a:lnTo>
                  <a:lnTo>
                    <a:pt x="2" y="5"/>
                  </a:lnTo>
                  <a:lnTo>
                    <a:pt x="2" y="5"/>
                  </a:lnTo>
                  <a:lnTo>
                    <a:pt x="2" y="4"/>
                  </a:lnTo>
                  <a:lnTo>
                    <a:pt x="0" y="2"/>
                  </a:lnTo>
                  <a:lnTo>
                    <a:pt x="0" y="0"/>
                  </a:lnTo>
                  <a:lnTo>
                    <a:pt x="3" y="2"/>
                  </a:lnTo>
                  <a:lnTo>
                    <a:pt x="3"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9" name="Freeform 1210">
              <a:extLst>
                <a:ext uri="{FF2B5EF4-FFF2-40B4-BE49-F238E27FC236}">
                  <a16:creationId xmlns:a16="http://schemas.microsoft.com/office/drawing/2014/main" id="{77E0D7D3-908D-4710-BFAB-E97FA4FDD99E}"/>
                </a:ext>
              </a:extLst>
            </p:cNvPr>
            <p:cNvSpPr>
              <a:spLocks/>
            </p:cNvSpPr>
            <p:nvPr/>
          </p:nvSpPr>
          <p:spPr bwMode="auto">
            <a:xfrm>
              <a:off x="1831976" y="5135563"/>
              <a:ext cx="17463" cy="80963"/>
            </a:xfrm>
            <a:custGeom>
              <a:avLst/>
              <a:gdLst>
                <a:gd name="T0" fmla="*/ 0 w 11"/>
                <a:gd name="T1" fmla="*/ 6 h 51"/>
                <a:gd name="T2" fmla="*/ 0 w 11"/>
                <a:gd name="T3" fmla="*/ 6 h 51"/>
                <a:gd name="T4" fmla="*/ 1 w 11"/>
                <a:gd name="T5" fmla="*/ 10 h 51"/>
                <a:gd name="T6" fmla="*/ 4 w 11"/>
                <a:gd name="T7" fmla="*/ 12 h 51"/>
                <a:gd name="T8" fmla="*/ 1 w 11"/>
                <a:gd name="T9" fmla="*/ 6 h 51"/>
                <a:gd name="T10" fmla="*/ 1 w 11"/>
                <a:gd name="T11" fmla="*/ 1 h 51"/>
                <a:gd name="T12" fmla="*/ 4 w 11"/>
                <a:gd name="T13" fmla="*/ 0 h 51"/>
                <a:gd name="T14" fmla="*/ 4 w 11"/>
                <a:gd name="T15" fmla="*/ 1 h 51"/>
                <a:gd name="T16" fmla="*/ 6 w 11"/>
                <a:gd name="T17" fmla="*/ 4 h 51"/>
                <a:gd name="T18" fmla="*/ 6 w 11"/>
                <a:gd name="T19" fmla="*/ 7 h 51"/>
                <a:gd name="T20" fmla="*/ 8 w 11"/>
                <a:gd name="T21" fmla="*/ 12 h 51"/>
                <a:gd name="T22" fmla="*/ 8 w 11"/>
                <a:gd name="T23" fmla="*/ 16 h 51"/>
                <a:gd name="T24" fmla="*/ 8 w 11"/>
                <a:gd name="T25" fmla="*/ 19 h 51"/>
                <a:gd name="T26" fmla="*/ 8 w 11"/>
                <a:gd name="T27" fmla="*/ 22 h 51"/>
                <a:gd name="T28" fmla="*/ 10 w 11"/>
                <a:gd name="T29" fmla="*/ 23 h 51"/>
                <a:gd name="T30" fmla="*/ 8 w 11"/>
                <a:gd name="T31" fmla="*/ 23 h 51"/>
                <a:gd name="T32" fmla="*/ 8 w 11"/>
                <a:gd name="T33" fmla="*/ 28 h 51"/>
                <a:gd name="T34" fmla="*/ 8 w 11"/>
                <a:gd name="T35" fmla="*/ 29 h 51"/>
                <a:gd name="T36" fmla="*/ 10 w 11"/>
                <a:gd name="T37" fmla="*/ 35 h 51"/>
                <a:gd name="T38" fmla="*/ 10 w 11"/>
                <a:gd name="T39" fmla="*/ 41 h 51"/>
                <a:gd name="T40" fmla="*/ 10 w 11"/>
                <a:gd name="T41" fmla="*/ 44 h 51"/>
                <a:gd name="T42" fmla="*/ 11 w 11"/>
                <a:gd name="T43" fmla="*/ 44 h 51"/>
                <a:gd name="T44" fmla="*/ 11 w 11"/>
                <a:gd name="T45" fmla="*/ 45 h 51"/>
                <a:gd name="T46" fmla="*/ 11 w 11"/>
                <a:gd name="T47" fmla="*/ 47 h 51"/>
                <a:gd name="T48" fmla="*/ 11 w 11"/>
                <a:gd name="T49" fmla="*/ 44 h 51"/>
                <a:gd name="T50" fmla="*/ 11 w 11"/>
                <a:gd name="T51" fmla="*/ 47 h 51"/>
                <a:gd name="T52" fmla="*/ 11 w 11"/>
                <a:gd name="T53" fmla="*/ 49 h 51"/>
                <a:gd name="T54" fmla="*/ 11 w 11"/>
                <a:gd name="T55" fmla="*/ 49 h 51"/>
                <a:gd name="T56" fmla="*/ 11 w 11"/>
                <a:gd name="T57" fmla="*/ 51 h 51"/>
                <a:gd name="T58" fmla="*/ 11 w 11"/>
                <a:gd name="T59" fmla="*/ 51 h 51"/>
                <a:gd name="T60" fmla="*/ 10 w 11"/>
                <a:gd name="T61" fmla="*/ 51 h 51"/>
                <a:gd name="T62" fmla="*/ 10 w 11"/>
                <a:gd name="T63" fmla="*/ 44 h 51"/>
                <a:gd name="T64" fmla="*/ 10 w 11"/>
                <a:gd name="T65" fmla="*/ 39 h 51"/>
                <a:gd name="T66" fmla="*/ 8 w 11"/>
                <a:gd name="T67" fmla="*/ 33 h 51"/>
                <a:gd name="T68" fmla="*/ 6 w 11"/>
                <a:gd name="T69" fmla="*/ 32 h 51"/>
                <a:gd name="T70" fmla="*/ 6 w 11"/>
                <a:gd name="T71" fmla="*/ 28 h 51"/>
                <a:gd name="T72" fmla="*/ 4 w 11"/>
                <a:gd name="T73" fmla="*/ 23 h 51"/>
                <a:gd name="T74" fmla="*/ 0 w 11"/>
                <a:gd name="T75" fmla="*/ 22 h 51"/>
                <a:gd name="T76" fmla="*/ 0 w 11"/>
                <a:gd name="T77" fmla="*/ 17 h 51"/>
                <a:gd name="T78" fmla="*/ 0 w 11"/>
                <a:gd name="T79" fmla="*/ 12 h 51"/>
                <a:gd name="T80" fmla="*/ 0 w 11"/>
                <a:gd name="T81" fmla="*/ 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 h="51">
                  <a:moveTo>
                    <a:pt x="0" y="6"/>
                  </a:moveTo>
                  <a:lnTo>
                    <a:pt x="0" y="6"/>
                  </a:lnTo>
                  <a:lnTo>
                    <a:pt x="0" y="7"/>
                  </a:lnTo>
                  <a:lnTo>
                    <a:pt x="0" y="6"/>
                  </a:lnTo>
                  <a:lnTo>
                    <a:pt x="1" y="6"/>
                  </a:lnTo>
                  <a:lnTo>
                    <a:pt x="1" y="10"/>
                  </a:lnTo>
                  <a:lnTo>
                    <a:pt x="1" y="10"/>
                  </a:lnTo>
                  <a:lnTo>
                    <a:pt x="4" y="12"/>
                  </a:lnTo>
                  <a:lnTo>
                    <a:pt x="4" y="12"/>
                  </a:lnTo>
                  <a:lnTo>
                    <a:pt x="1" y="6"/>
                  </a:lnTo>
                  <a:lnTo>
                    <a:pt x="1" y="6"/>
                  </a:lnTo>
                  <a:lnTo>
                    <a:pt x="1" y="1"/>
                  </a:lnTo>
                  <a:lnTo>
                    <a:pt x="1" y="0"/>
                  </a:lnTo>
                  <a:lnTo>
                    <a:pt x="4" y="0"/>
                  </a:lnTo>
                  <a:lnTo>
                    <a:pt x="4" y="1"/>
                  </a:lnTo>
                  <a:lnTo>
                    <a:pt x="4" y="1"/>
                  </a:lnTo>
                  <a:lnTo>
                    <a:pt x="6" y="1"/>
                  </a:lnTo>
                  <a:lnTo>
                    <a:pt x="6" y="4"/>
                  </a:lnTo>
                  <a:lnTo>
                    <a:pt x="6" y="6"/>
                  </a:lnTo>
                  <a:lnTo>
                    <a:pt x="6" y="7"/>
                  </a:lnTo>
                  <a:lnTo>
                    <a:pt x="6" y="7"/>
                  </a:lnTo>
                  <a:lnTo>
                    <a:pt x="8" y="12"/>
                  </a:lnTo>
                  <a:lnTo>
                    <a:pt x="6" y="12"/>
                  </a:lnTo>
                  <a:lnTo>
                    <a:pt x="8" y="16"/>
                  </a:lnTo>
                  <a:lnTo>
                    <a:pt x="8" y="17"/>
                  </a:lnTo>
                  <a:lnTo>
                    <a:pt x="8" y="19"/>
                  </a:lnTo>
                  <a:lnTo>
                    <a:pt x="8" y="22"/>
                  </a:lnTo>
                  <a:lnTo>
                    <a:pt x="8" y="22"/>
                  </a:lnTo>
                  <a:lnTo>
                    <a:pt x="8" y="23"/>
                  </a:lnTo>
                  <a:lnTo>
                    <a:pt x="10" y="23"/>
                  </a:lnTo>
                  <a:lnTo>
                    <a:pt x="10" y="23"/>
                  </a:lnTo>
                  <a:lnTo>
                    <a:pt x="8" y="23"/>
                  </a:lnTo>
                  <a:lnTo>
                    <a:pt x="8" y="25"/>
                  </a:lnTo>
                  <a:lnTo>
                    <a:pt x="8" y="28"/>
                  </a:lnTo>
                  <a:lnTo>
                    <a:pt x="8" y="25"/>
                  </a:lnTo>
                  <a:lnTo>
                    <a:pt x="8" y="29"/>
                  </a:lnTo>
                  <a:lnTo>
                    <a:pt x="8" y="33"/>
                  </a:lnTo>
                  <a:lnTo>
                    <a:pt x="10" y="35"/>
                  </a:lnTo>
                  <a:lnTo>
                    <a:pt x="10" y="39"/>
                  </a:lnTo>
                  <a:lnTo>
                    <a:pt x="10" y="41"/>
                  </a:lnTo>
                  <a:lnTo>
                    <a:pt x="10" y="44"/>
                  </a:lnTo>
                  <a:lnTo>
                    <a:pt x="10" y="44"/>
                  </a:lnTo>
                  <a:lnTo>
                    <a:pt x="10" y="44"/>
                  </a:lnTo>
                  <a:lnTo>
                    <a:pt x="11" y="44"/>
                  </a:lnTo>
                  <a:lnTo>
                    <a:pt x="11" y="44"/>
                  </a:lnTo>
                  <a:lnTo>
                    <a:pt x="11" y="45"/>
                  </a:lnTo>
                  <a:lnTo>
                    <a:pt x="11" y="47"/>
                  </a:lnTo>
                  <a:lnTo>
                    <a:pt x="11" y="47"/>
                  </a:lnTo>
                  <a:lnTo>
                    <a:pt x="11" y="45"/>
                  </a:lnTo>
                  <a:lnTo>
                    <a:pt x="11" y="44"/>
                  </a:lnTo>
                  <a:lnTo>
                    <a:pt x="11" y="44"/>
                  </a:lnTo>
                  <a:lnTo>
                    <a:pt x="11" y="47"/>
                  </a:lnTo>
                  <a:lnTo>
                    <a:pt x="11" y="47"/>
                  </a:lnTo>
                  <a:lnTo>
                    <a:pt x="11" y="49"/>
                  </a:lnTo>
                  <a:lnTo>
                    <a:pt x="11" y="47"/>
                  </a:lnTo>
                  <a:lnTo>
                    <a:pt x="11" y="49"/>
                  </a:lnTo>
                  <a:lnTo>
                    <a:pt x="11" y="51"/>
                  </a:lnTo>
                  <a:lnTo>
                    <a:pt x="11" y="51"/>
                  </a:lnTo>
                  <a:lnTo>
                    <a:pt x="11" y="49"/>
                  </a:lnTo>
                  <a:lnTo>
                    <a:pt x="11" y="51"/>
                  </a:lnTo>
                  <a:lnTo>
                    <a:pt x="10" y="49"/>
                  </a:lnTo>
                  <a:lnTo>
                    <a:pt x="10" y="51"/>
                  </a:lnTo>
                  <a:lnTo>
                    <a:pt x="10" y="49"/>
                  </a:lnTo>
                  <a:lnTo>
                    <a:pt x="10" y="44"/>
                  </a:lnTo>
                  <a:lnTo>
                    <a:pt x="10" y="41"/>
                  </a:lnTo>
                  <a:lnTo>
                    <a:pt x="10" y="39"/>
                  </a:lnTo>
                  <a:lnTo>
                    <a:pt x="8" y="35"/>
                  </a:lnTo>
                  <a:lnTo>
                    <a:pt x="8" y="33"/>
                  </a:lnTo>
                  <a:lnTo>
                    <a:pt x="8" y="32"/>
                  </a:lnTo>
                  <a:lnTo>
                    <a:pt x="6" y="32"/>
                  </a:lnTo>
                  <a:lnTo>
                    <a:pt x="6" y="29"/>
                  </a:lnTo>
                  <a:lnTo>
                    <a:pt x="6" y="28"/>
                  </a:lnTo>
                  <a:lnTo>
                    <a:pt x="4" y="23"/>
                  </a:lnTo>
                  <a:lnTo>
                    <a:pt x="4" y="23"/>
                  </a:lnTo>
                  <a:lnTo>
                    <a:pt x="1" y="23"/>
                  </a:lnTo>
                  <a:lnTo>
                    <a:pt x="0" y="22"/>
                  </a:lnTo>
                  <a:lnTo>
                    <a:pt x="0" y="19"/>
                  </a:lnTo>
                  <a:lnTo>
                    <a:pt x="0" y="17"/>
                  </a:lnTo>
                  <a:lnTo>
                    <a:pt x="0" y="16"/>
                  </a:lnTo>
                  <a:lnTo>
                    <a:pt x="0" y="12"/>
                  </a:lnTo>
                  <a:lnTo>
                    <a:pt x="0" y="6"/>
                  </a:lnTo>
                  <a:lnTo>
                    <a:pt x="0" y="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0" name="Freeform 1211">
              <a:extLst>
                <a:ext uri="{FF2B5EF4-FFF2-40B4-BE49-F238E27FC236}">
                  <a16:creationId xmlns:a16="http://schemas.microsoft.com/office/drawing/2014/main" id="{CC2AEE0D-B749-485E-9688-A582AB77EC08}"/>
                </a:ext>
              </a:extLst>
            </p:cNvPr>
            <p:cNvSpPr>
              <a:spLocks/>
            </p:cNvSpPr>
            <p:nvPr/>
          </p:nvSpPr>
          <p:spPr bwMode="auto">
            <a:xfrm>
              <a:off x="1693863" y="5172076"/>
              <a:ext cx="33338" cy="38100"/>
            </a:xfrm>
            <a:custGeom>
              <a:avLst/>
              <a:gdLst>
                <a:gd name="T0" fmla="*/ 6 w 21"/>
                <a:gd name="T1" fmla="*/ 5 h 24"/>
                <a:gd name="T2" fmla="*/ 6 w 21"/>
                <a:gd name="T3" fmla="*/ 6 h 24"/>
                <a:gd name="T4" fmla="*/ 3 w 21"/>
                <a:gd name="T5" fmla="*/ 6 h 24"/>
                <a:gd name="T6" fmla="*/ 2 w 21"/>
                <a:gd name="T7" fmla="*/ 9 h 24"/>
                <a:gd name="T8" fmla="*/ 3 w 21"/>
                <a:gd name="T9" fmla="*/ 10 h 24"/>
                <a:gd name="T10" fmla="*/ 8 w 21"/>
                <a:gd name="T11" fmla="*/ 5 h 24"/>
                <a:gd name="T12" fmla="*/ 9 w 21"/>
                <a:gd name="T13" fmla="*/ 5 h 24"/>
                <a:gd name="T14" fmla="*/ 12 w 21"/>
                <a:gd name="T15" fmla="*/ 2 h 24"/>
                <a:gd name="T16" fmla="*/ 13 w 21"/>
                <a:gd name="T17" fmla="*/ 0 h 24"/>
                <a:gd name="T18" fmla="*/ 13 w 21"/>
                <a:gd name="T19" fmla="*/ 2 h 24"/>
                <a:gd name="T20" fmla="*/ 18 w 21"/>
                <a:gd name="T21" fmla="*/ 0 h 24"/>
                <a:gd name="T22" fmla="*/ 21 w 21"/>
                <a:gd name="T23" fmla="*/ 6 h 24"/>
                <a:gd name="T24" fmla="*/ 19 w 21"/>
                <a:gd name="T25" fmla="*/ 6 h 24"/>
                <a:gd name="T26" fmla="*/ 18 w 21"/>
                <a:gd name="T27" fmla="*/ 9 h 24"/>
                <a:gd name="T28" fmla="*/ 15 w 21"/>
                <a:gd name="T29" fmla="*/ 16 h 24"/>
                <a:gd name="T30" fmla="*/ 13 w 21"/>
                <a:gd name="T31" fmla="*/ 16 h 24"/>
                <a:gd name="T32" fmla="*/ 13 w 21"/>
                <a:gd name="T33" fmla="*/ 12 h 24"/>
                <a:gd name="T34" fmla="*/ 12 w 21"/>
                <a:gd name="T35" fmla="*/ 10 h 24"/>
                <a:gd name="T36" fmla="*/ 9 w 21"/>
                <a:gd name="T37" fmla="*/ 12 h 24"/>
                <a:gd name="T38" fmla="*/ 9 w 21"/>
                <a:gd name="T39" fmla="*/ 15 h 24"/>
                <a:gd name="T40" fmla="*/ 9 w 21"/>
                <a:gd name="T41" fmla="*/ 16 h 24"/>
                <a:gd name="T42" fmla="*/ 9 w 21"/>
                <a:gd name="T43" fmla="*/ 18 h 24"/>
                <a:gd name="T44" fmla="*/ 8 w 21"/>
                <a:gd name="T45" fmla="*/ 24 h 24"/>
                <a:gd name="T46" fmla="*/ 6 w 21"/>
                <a:gd name="T47" fmla="*/ 24 h 24"/>
                <a:gd name="T48" fmla="*/ 6 w 21"/>
                <a:gd name="T49" fmla="*/ 22 h 24"/>
                <a:gd name="T50" fmla="*/ 3 w 21"/>
                <a:gd name="T51" fmla="*/ 18 h 24"/>
                <a:gd name="T52" fmla="*/ 3 w 21"/>
                <a:gd name="T53" fmla="*/ 18 h 24"/>
                <a:gd name="T54" fmla="*/ 2 w 21"/>
                <a:gd name="T55" fmla="*/ 16 h 24"/>
                <a:gd name="T56" fmla="*/ 0 w 21"/>
                <a:gd name="T57" fmla="*/ 16 h 24"/>
                <a:gd name="T58" fmla="*/ 0 w 21"/>
                <a:gd name="T59" fmla="*/ 15 h 24"/>
                <a:gd name="T60" fmla="*/ 2 w 21"/>
                <a:gd name="T61" fmla="*/ 12 h 24"/>
                <a:gd name="T62" fmla="*/ 2 w 21"/>
                <a:gd name="T63" fmla="*/ 10 h 24"/>
                <a:gd name="T64" fmla="*/ 2 w 21"/>
                <a:gd name="T65" fmla="*/ 6 h 24"/>
                <a:gd name="T66" fmla="*/ 2 w 21"/>
                <a:gd name="T67" fmla="*/ 2 h 24"/>
                <a:gd name="T68" fmla="*/ 3 w 21"/>
                <a:gd name="T69" fmla="*/ 5 h 24"/>
                <a:gd name="T70" fmla="*/ 6 w 21"/>
                <a:gd name="T71" fmla="*/ 5 h 24"/>
                <a:gd name="T72" fmla="*/ 6 w 21"/>
                <a:gd name="T7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 h="24">
                  <a:moveTo>
                    <a:pt x="6" y="5"/>
                  </a:moveTo>
                  <a:lnTo>
                    <a:pt x="6" y="6"/>
                  </a:lnTo>
                  <a:lnTo>
                    <a:pt x="3" y="6"/>
                  </a:lnTo>
                  <a:lnTo>
                    <a:pt x="2" y="9"/>
                  </a:lnTo>
                  <a:lnTo>
                    <a:pt x="3" y="10"/>
                  </a:lnTo>
                  <a:lnTo>
                    <a:pt x="8" y="5"/>
                  </a:lnTo>
                  <a:lnTo>
                    <a:pt x="9" y="5"/>
                  </a:lnTo>
                  <a:lnTo>
                    <a:pt x="12" y="2"/>
                  </a:lnTo>
                  <a:lnTo>
                    <a:pt x="13" y="0"/>
                  </a:lnTo>
                  <a:lnTo>
                    <a:pt x="13" y="2"/>
                  </a:lnTo>
                  <a:lnTo>
                    <a:pt x="18" y="0"/>
                  </a:lnTo>
                  <a:lnTo>
                    <a:pt x="21" y="6"/>
                  </a:lnTo>
                  <a:lnTo>
                    <a:pt x="19" y="6"/>
                  </a:lnTo>
                  <a:lnTo>
                    <a:pt x="18" y="9"/>
                  </a:lnTo>
                  <a:lnTo>
                    <a:pt x="15" y="16"/>
                  </a:lnTo>
                  <a:lnTo>
                    <a:pt x="13" y="16"/>
                  </a:lnTo>
                  <a:lnTo>
                    <a:pt x="13" y="12"/>
                  </a:lnTo>
                  <a:lnTo>
                    <a:pt x="12" y="10"/>
                  </a:lnTo>
                  <a:lnTo>
                    <a:pt x="9" y="12"/>
                  </a:lnTo>
                  <a:lnTo>
                    <a:pt x="9" y="15"/>
                  </a:lnTo>
                  <a:lnTo>
                    <a:pt x="9" y="16"/>
                  </a:lnTo>
                  <a:lnTo>
                    <a:pt x="9" y="18"/>
                  </a:lnTo>
                  <a:lnTo>
                    <a:pt x="8" y="24"/>
                  </a:lnTo>
                  <a:lnTo>
                    <a:pt x="6" y="24"/>
                  </a:lnTo>
                  <a:lnTo>
                    <a:pt x="6" y="22"/>
                  </a:lnTo>
                  <a:lnTo>
                    <a:pt x="3" y="18"/>
                  </a:lnTo>
                  <a:lnTo>
                    <a:pt x="3" y="18"/>
                  </a:lnTo>
                  <a:lnTo>
                    <a:pt x="2" y="16"/>
                  </a:lnTo>
                  <a:lnTo>
                    <a:pt x="0" y="16"/>
                  </a:lnTo>
                  <a:lnTo>
                    <a:pt x="0" y="15"/>
                  </a:lnTo>
                  <a:lnTo>
                    <a:pt x="2" y="12"/>
                  </a:lnTo>
                  <a:lnTo>
                    <a:pt x="2" y="10"/>
                  </a:lnTo>
                  <a:lnTo>
                    <a:pt x="2" y="6"/>
                  </a:lnTo>
                  <a:lnTo>
                    <a:pt x="2" y="2"/>
                  </a:lnTo>
                  <a:lnTo>
                    <a:pt x="3" y="5"/>
                  </a:lnTo>
                  <a:lnTo>
                    <a:pt x="6" y="5"/>
                  </a:lnTo>
                  <a:lnTo>
                    <a:pt x="6" y="5"/>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1" name="Freeform 1212">
              <a:extLst>
                <a:ext uri="{FF2B5EF4-FFF2-40B4-BE49-F238E27FC236}">
                  <a16:creationId xmlns:a16="http://schemas.microsoft.com/office/drawing/2014/main" id="{A37BB743-9CC5-4294-86C8-F7BAB316733B}"/>
                </a:ext>
              </a:extLst>
            </p:cNvPr>
            <p:cNvSpPr>
              <a:spLocks/>
            </p:cNvSpPr>
            <p:nvPr/>
          </p:nvSpPr>
          <p:spPr bwMode="auto">
            <a:xfrm>
              <a:off x="1620838" y="5205413"/>
              <a:ext cx="76200" cy="52388"/>
            </a:xfrm>
            <a:custGeom>
              <a:avLst/>
              <a:gdLst>
                <a:gd name="T0" fmla="*/ 48 w 48"/>
                <a:gd name="T1" fmla="*/ 5 h 33"/>
                <a:gd name="T2" fmla="*/ 46 w 48"/>
                <a:gd name="T3" fmla="*/ 7 h 33"/>
                <a:gd name="T4" fmla="*/ 46 w 48"/>
                <a:gd name="T5" fmla="*/ 10 h 33"/>
                <a:gd name="T6" fmla="*/ 43 w 48"/>
                <a:gd name="T7" fmla="*/ 11 h 33"/>
                <a:gd name="T8" fmla="*/ 46 w 48"/>
                <a:gd name="T9" fmla="*/ 16 h 33"/>
                <a:gd name="T10" fmla="*/ 43 w 48"/>
                <a:gd name="T11" fmla="*/ 17 h 33"/>
                <a:gd name="T12" fmla="*/ 42 w 48"/>
                <a:gd name="T13" fmla="*/ 21 h 33"/>
                <a:gd name="T14" fmla="*/ 43 w 48"/>
                <a:gd name="T15" fmla="*/ 23 h 33"/>
                <a:gd name="T16" fmla="*/ 42 w 48"/>
                <a:gd name="T17" fmla="*/ 23 h 33"/>
                <a:gd name="T18" fmla="*/ 38 w 48"/>
                <a:gd name="T19" fmla="*/ 25 h 33"/>
                <a:gd name="T20" fmla="*/ 36 w 48"/>
                <a:gd name="T21" fmla="*/ 21 h 33"/>
                <a:gd name="T22" fmla="*/ 33 w 48"/>
                <a:gd name="T23" fmla="*/ 23 h 33"/>
                <a:gd name="T24" fmla="*/ 32 w 48"/>
                <a:gd name="T25" fmla="*/ 23 h 33"/>
                <a:gd name="T26" fmla="*/ 30 w 48"/>
                <a:gd name="T27" fmla="*/ 23 h 33"/>
                <a:gd name="T28" fmla="*/ 30 w 48"/>
                <a:gd name="T29" fmla="*/ 21 h 33"/>
                <a:gd name="T30" fmla="*/ 22 w 48"/>
                <a:gd name="T31" fmla="*/ 23 h 33"/>
                <a:gd name="T32" fmla="*/ 22 w 48"/>
                <a:gd name="T33" fmla="*/ 23 h 33"/>
                <a:gd name="T34" fmla="*/ 18 w 48"/>
                <a:gd name="T35" fmla="*/ 25 h 33"/>
                <a:gd name="T36" fmla="*/ 18 w 48"/>
                <a:gd name="T37" fmla="*/ 25 h 33"/>
                <a:gd name="T38" fmla="*/ 16 w 48"/>
                <a:gd name="T39" fmla="*/ 27 h 33"/>
                <a:gd name="T40" fmla="*/ 16 w 48"/>
                <a:gd name="T41" fmla="*/ 31 h 33"/>
                <a:gd name="T42" fmla="*/ 11 w 48"/>
                <a:gd name="T43" fmla="*/ 33 h 33"/>
                <a:gd name="T44" fmla="*/ 10 w 48"/>
                <a:gd name="T45" fmla="*/ 29 h 33"/>
                <a:gd name="T46" fmla="*/ 10 w 48"/>
                <a:gd name="T47" fmla="*/ 27 h 33"/>
                <a:gd name="T48" fmla="*/ 8 w 48"/>
                <a:gd name="T49" fmla="*/ 27 h 33"/>
                <a:gd name="T50" fmla="*/ 7 w 48"/>
                <a:gd name="T51" fmla="*/ 23 h 33"/>
                <a:gd name="T52" fmla="*/ 4 w 48"/>
                <a:gd name="T53" fmla="*/ 23 h 33"/>
                <a:gd name="T54" fmla="*/ 4 w 48"/>
                <a:gd name="T55" fmla="*/ 19 h 33"/>
                <a:gd name="T56" fmla="*/ 7 w 48"/>
                <a:gd name="T57" fmla="*/ 19 h 33"/>
                <a:gd name="T58" fmla="*/ 8 w 48"/>
                <a:gd name="T59" fmla="*/ 17 h 33"/>
                <a:gd name="T60" fmla="*/ 8 w 48"/>
                <a:gd name="T61" fmla="*/ 16 h 33"/>
                <a:gd name="T62" fmla="*/ 4 w 48"/>
                <a:gd name="T63" fmla="*/ 16 h 33"/>
                <a:gd name="T64" fmla="*/ 4 w 48"/>
                <a:gd name="T65" fmla="*/ 13 h 33"/>
                <a:gd name="T66" fmla="*/ 0 w 48"/>
                <a:gd name="T67" fmla="*/ 13 h 33"/>
                <a:gd name="T68" fmla="*/ 0 w 48"/>
                <a:gd name="T69" fmla="*/ 17 h 33"/>
                <a:gd name="T70" fmla="*/ 0 w 48"/>
                <a:gd name="T71" fmla="*/ 17 h 33"/>
                <a:gd name="T72" fmla="*/ 0 w 48"/>
                <a:gd name="T73" fmla="*/ 13 h 33"/>
                <a:gd name="T74" fmla="*/ 4 w 48"/>
                <a:gd name="T75" fmla="*/ 11 h 33"/>
                <a:gd name="T76" fmla="*/ 7 w 48"/>
                <a:gd name="T77" fmla="*/ 11 h 33"/>
                <a:gd name="T78" fmla="*/ 10 w 48"/>
                <a:gd name="T79" fmla="*/ 13 h 33"/>
                <a:gd name="T80" fmla="*/ 10 w 48"/>
                <a:gd name="T81" fmla="*/ 11 h 33"/>
                <a:gd name="T82" fmla="*/ 14 w 48"/>
                <a:gd name="T83" fmla="*/ 11 h 33"/>
                <a:gd name="T84" fmla="*/ 11 w 48"/>
                <a:gd name="T85" fmla="*/ 7 h 33"/>
                <a:gd name="T86" fmla="*/ 11 w 48"/>
                <a:gd name="T87" fmla="*/ 5 h 33"/>
                <a:gd name="T88" fmla="*/ 14 w 48"/>
                <a:gd name="T89" fmla="*/ 5 h 33"/>
                <a:gd name="T90" fmla="*/ 14 w 48"/>
                <a:gd name="T91" fmla="*/ 1 h 33"/>
                <a:gd name="T92" fmla="*/ 18 w 48"/>
                <a:gd name="T93" fmla="*/ 1 h 33"/>
                <a:gd name="T94" fmla="*/ 20 w 48"/>
                <a:gd name="T95" fmla="*/ 0 h 33"/>
                <a:gd name="T96" fmla="*/ 22 w 48"/>
                <a:gd name="T97" fmla="*/ 3 h 33"/>
                <a:gd name="T98" fmla="*/ 24 w 48"/>
                <a:gd name="T99" fmla="*/ 3 h 33"/>
                <a:gd name="T100" fmla="*/ 26 w 48"/>
                <a:gd name="T101" fmla="*/ 1 h 33"/>
                <a:gd name="T102" fmla="*/ 27 w 48"/>
                <a:gd name="T103" fmla="*/ 1 h 33"/>
                <a:gd name="T104" fmla="*/ 32 w 48"/>
                <a:gd name="T105" fmla="*/ 5 h 33"/>
                <a:gd name="T106" fmla="*/ 38 w 48"/>
                <a:gd name="T107" fmla="*/ 5 h 33"/>
                <a:gd name="T108" fmla="*/ 43 w 48"/>
                <a:gd name="T109" fmla="*/ 5 h 33"/>
                <a:gd name="T110" fmla="*/ 48 w 48"/>
                <a:gd name="T111" fmla="*/ 3 h 33"/>
                <a:gd name="T112" fmla="*/ 48 w 48"/>
                <a:gd name="T113" fmla="*/ 5 h 33"/>
                <a:gd name="T114" fmla="*/ 48 w 48"/>
                <a:gd name="T115" fmla="*/ 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 h="33">
                  <a:moveTo>
                    <a:pt x="48" y="5"/>
                  </a:moveTo>
                  <a:lnTo>
                    <a:pt x="46" y="7"/>
                  </a:lnTo>
                  <a:lnTo>
                    <a:pt x="46" y="10"/>
                  </a:lnTo>
                  <a:lnTo>
                    <a:pt x="43" y="11"/>
                  </a:lnTo>
                  <a:lnTo>
                    <a:pt x="46" y="16"/>
                  </a:lnTo>
                  <a:lnTo>
                    <a:pt x="43" y="17"/>
                  </a:lnTo>
                  <a:lnTo>
                    <a:pt x="42" y="21"/>
                  </a:lnTo>
                  <a:lnTo>
                    <a:pt x="43" y="23"/>
                  </a:lnTo>
                  <a:lnTo>
                    <a:pt x="42" y="23"/>
                  </a:lnTo>
                  <a:lnTo>
                    <a:pt x="38" y="25"/>
                  </a:lnTo>
                  <a:lnTo>
                    <a:pt x="36" y="21"/>
                  </a:lnTo>
                  <a:lnTo>
                    <a:pt x="33" y="23"/>
                  </a:lnTo>
                  <a:lnTo>
                    <a:pt x="32" y="23"/>
                  </a:lnTo>
                  <a:lnTo>
                    <a:pt x="30" y="23"/>
                  </a:lnTo>
                  <a:lnTo>
                    <a:pt x="30" y="21"/>
                  </a:lnTo>
                  <a:lnTo>
                    <a:pt x="22" y="23"/>
                  </a:lnTo>
                  <a:lnTo>
                    <a:pt x="22" y="23"/>
                  </a:lnTo>
                  <a:lnTo>
                    <a:pt x="18" y="25"/>
                  </a:lnTo>
                  <a:lnTo>
                    <a:pt x="18" y="25"/>
                  </a:lnTo>
                  <a:lnTo>
                    <a:pt x="16" y="27"/>
                  </a:lnTo>
                  <a:lnTo>
                    <a:pt x="16" y="31"/>
                  </a:lnTo>
                  <a:lnTo>
                    <a:pt x="11" y="33"/>
                  </a:lnTo>
                  <a:lnTo>
                    <a:pt x="10" y="29"/>
                  </a:lnTo>
                  <a:lnTo>
                    <a:pt x="10" y="27"/>
                  </a:lnTo>
                  <a:lnTo>
                    <a:pt x="8" y="27"/>
                  </a:lnTo>
                  <a:lnTo>
                    <a:pt x="7" y="23"/>
                  </a:lnTo>
                  <a:lnTo>
                    <a:pt x="4" y="23"/>
                  </a:lnTo>
                  <a:lnTo>
                    <a:pt x="4" y="19"/>
                  </a:lnTo>
                  <a:lnTo>
                    <a:pt x="7" y="19"/>
                  </a:lnTo>
                  <a:lnTo>
                    <a:pt x="8" y="17"/>
                  </a:lnTo>
                  <a:lnTo>
                    <a:pt x="8" y="16"/>
                  </a:lnTo>
                  <a:lnTo>
                    <a:pt x="4" y="16"/>
                  </a:lnTo>
                  <a:lnTo>
                    <a:pt x="4" y="13"/>
                  </a:lnTo>
                  <a:lnTo>
                    <a:pt x="0" y="13"/>
                  </a:lnTo>
                  <a:lnTo>
                    <a:pt x="0" y="17"/>
                  </a:lnTo>
                  <a:lnTo>
                    <a:pt x="0" y="17"/>
                  </a:lnTo>
                  <a:lnTo>
                    <a:pt x="0" y="13"/>
                  </a:lnTo>
                  <a:lnTo>
                    <a:pt x="4" y="11"/>
                  </a:lnTo>
                  <a:lnTo>
                    <a:pt x="7" y="11"/>
                  </a:lnTo>
                  <a:lnTo>
                    <a:pt x="10" y="13"/>
                  </a:lnTo>
                  <a:lnTo>
                    <a:pt x="10" y="11"/>
                  </a:lnTo>
                  <a:lnTo>
                    <a:pt x="14" y="11"/>
                  </a:lnTo>
                  <a:lnTo>
                    <a:pt x="11" y="7"/>
                  </a:lnTo>
                  <a:lnTo>
                    <a:pt x="11" y="5"/>
                  </a:lnTo>
                  <a:lnTo>
                    <a:pt x="14" y="5"/>
                  </a:lnTo>
                  <a:lnTo>
                    <a:pt x="14" y="1"/>
                  </a:lnTo>
                  <a:lnTo>
                    <a:pt x="18" y="1"/>
                  </a:lnTo>
                  <a:lnTo>
                    <a:pt x="20" y="0"/>
                  </a:lnTo>
                  <a:lnTo>
                    <a:pt x="22" y="3"/>
                  </a:lnTo>
                  <a:lnTo>
                    <a:pt x="24" y="3"/>
                  </a:lnTo>
                  <a:lnTo>
                    <a:pt x="26" y="1"/>
                  </a:lnTo>
                  <a:lnTo>
                    <a:pt x="27" y="1"/>
                  </a:lnTo>
                  <a:lnTo>
                    <a:pt x="32" y="5"/>
                  </a:lnTo>
                  <a:lnTo>
                    <a:pt x="38" y="5"/>
                  </a:lnTo>
                  <a:lnTo>
                    <a:pt x="43" y="5"/>
                  </a:lnTo>
                  <a:lnTo>
                    <a:pt x="48" y="3"/>
                  </a:lnTo>
                  <a:lnTo>
                    <a:pt x="48" y="5"/>
                  </a:lnTo>
                  <a:lnTo>
                    <a:pt x="48" y="5"/>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222" name="Group 1221">
              <a:extLst>
                <a:ext uri="{FF2B5EF4-FFF2-40B4-BE49-F238E27FC236}">
                  <a16:creationId xmlns:a16="http://schemas.microsoft.com/office/drawing/2014/main" id="{06D825C7-C2AE-467A-A780-E54488EAEB2B}"/>
                </a:ext>
              </a:extLst>
            </p:cNvPr>
            <p:cNvGrpSpPr/>
            <p:nvPr/>
          </p:nvGrpSpPr>
          <p:grpSpPr>
            <a:xfrm>
              <a:off x="960438" y="4783138"/>
              <a:ext cx="893763" cy="890588"/>
              <a:chOff x="960438" y="4783138"/>
              <a:chExt cx="893763" cy="890588"/>
            </a:xfrm>
          </p:grpSpPr>
          <p:sp>
            <p:nvSpPr>
              <p:cNvPr id="1223" name="Freeform 1214">
                <a:extLst>
                  <a:ext uri="{FF2B5EF4-FFF2-40B4-BE49-F238E27FC236}">
                    <a16:creationId xmlns:a16="http://schemas.microsoft.com/office/drawing/2014/main" id="{F0EA7311-8F96-4635-9CC2-0FAB2E97B75B}"/>
                  </a:ext>
                </a:extLst>
              </p:cNvPr>
              <p:cNvSpPr>
                <a:spLocks/>
              </p:cNvSpPr>
              <p:nvPr/>
            </p:nvSpPr>
            <p:spPr bwMode="auto">
              <a:xfrm>
                <a:off x="971551" y="5245100"/>
                <a:ext cx="4763" cy="6350"/>
              </a:xfrm>
              <a:custGeom>
                <a:avLst/>
                <a:gdLst>
                  <a:gd name="T0" fmla="*/ 3 w 3"/>
                  <a:gd name="T1" fmla="*/ 2 h 4"/>
                  <a:gd name="T2" fmla="*/ 0 w 3"/>
                  <a:gd name="T3" fmla="*/ 4 h 4"/>
                  <a:gd name="T4" fmla="*/ 0 w 3"/>
                  <a:gd name="T5" fmla="*/ 2 h 4"/>
                  <a:gd name="T6" fmla="*/ 0 w 3"/>
                  <a:gd name="T7" fmla="*/ 0 h 4"/>
                  <a:gd name="T8" fmla="*/ 3 w 3"/>
                  <a:gd name="T9" fmla="*/ 2 h 4"/>
                  <a:gd name="T10" fmla="*/ 3 w 3"/>
                  <a:gd name="T11" fmla="*/ 2 h 4"/>
                </a:gdLst>
                <a:ahLst/>
                <a:cxnLst>
                  <a:cxn ang="0">
                    <a:pos x="T0" y="T1"/>
                  </a:cxn>
                  <a:cxn ang="0">
                    <a:pos x="T2" y="T3"/>
                  </a:cxn>
                  <a:cxn ang="0">
                    <a:pos x="T4" y="T5"/>
                  </a:cxn>
                  <a:cxn ang="0">
                    <a:pos x="T6" y="T7"/>
                  </a:cxn>
                  <a:cxn ang="0">
                    <a:pos x="T8" y="T9"/>
                  </a:cxn>
                  <a:cxn ang="0">
                    <a:pos x="T10" y="T11"/>
                  </a:cxn>
                </a:cxnLst>
                <a:rect l="0" t="0" r="r" b="b"/>
                <a:pathLst>
                  <a:path w="3" h="4">
                    <a:moveTo>
                      <a:pt x="3" y="2"/>
                    </a:moveTo>
                    <a:lnTo>
                      <a:pt x="0" y="4"/>
                    </a:lnTo>
                    <a:lnTo>
                      <a:pt x="0" y="2"/>
                    </a:lnTo>
                    <a:lnTo>
                      <a:pt x="0" y="0"/>
                    </a:lnTo>
                    <a:lnTo>
                      <a:pt x="3" y="2"/>
                    </a:lnTo>
                    <a:lnTo>
                      <a:pt x="3"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4" name="Freeform 1215">
                <a:extLst>
                  <a:ext uri="{FF2B5EF4-FFF2-40B4-BE49-F238E27FC236}">
                    <a16:creationId xmlns:a16="http://schemas.microsoft.com/office/drawing/2014/main" id="{29CA700E-119B-4B52-B51D-B84C45187B05}"/>
                  </a:ext>
                </a:extLst>
              </p:cNvPr>
              <p:cNvSpPr>
                <a:spLocks/>
              </p:cNvSpPr>
              <p:nvPr/>
            </p:nvSpPr>
            <p:spPr bwMode="auto">
              <a:xfrm>
                <a:off x="1357313" y="5322888"/>
                <a:ext cx="23813" cy="53975"/>
              </a:xfrm>
              <a:custGeom>
                <a:avLst/>
                <a:gdLst>
                  <a:gd name="T0" fmla="*/ 15 w 15"/>
                  <a:gd name="T1" fmla="*/ 21 h 34"/>
                  <a:gd name="T2" fmla="*/ 15 w 15"/>
                  <a:gd name="T3" fmla="*/ 25 h 34"/>
                  <a:gd name="T4" fmla="*/ 13 w 15"/>
                  <a:gd name="T5" fmla="*/ 27 h 34"/>
                  <a:gd name="T6" fmla="*/ 9 w 15"/>
                  <a:gd name="T7" fmla="*/ 28 h 34"/>
                  <a:gd name="T8" fmla="*/ 9 w 15"/>
                  <a:gd name="T9" fmla="*/ 32 h 34"/>
                  <a:gd name="T10" fmla="*/ 7 w 15"/>
                  <a:gd name="T11" fmla="*/ 34 h 34"/>
                  <a:gd name="T12" fmla="*/ 6 w 15"/>
                  <a:gd name="T13" fmla="*/ 34 h 34"/>
                  <a:gd name="T14" fmla="*/ 6 w 15"/>
                  <a:gd name="T15" fmla="*/ 25 h 34"/>
                  <a:gd name="T16" fmla="*/ 2 w 15"/>
                  <a:gd name="T17" fmla="*/ 22 h 34"/>
                  <a:gd name="T18" fmla="*/ 2 w 15"/>
                  <a:gd name="T19" fmla="*/ 21 h 34"/>
                  <a:gd name="T20" fmla="*/ 0 w 15"/>
                  <a:gd name="T21" fmla="*/ 18 h 34"/>
                  <a:gd name="T22" fmla="*/ 0 w 15"/>
                  <a:gd name="T23" fmla="*/ 15 h 34"/>
                  <a:gd name="T24" fmla="*/ 2 w 15"/>
                  <a:gd name="T25" fmla="*/ 12 h 34"/>
                  <a:gd name="T26" fmla="*/ 3 w 15"/>
                  <a:gd name="T27" fmla="*/ 11 h 34"/>
                  <a:gd name="T28" fmla="*/ 3 w 15"/>
                  <a:gd name="T29" fmla="*/ 6 h 34"/>
                  <a:gd name="T30" fmla="*/ 3 w 15"/>
                  <a:gd name="T31" fmla="*/ 0 h 34"/>
                  <a:gd name="T32" fmla="*/ 9 w 15"/>
                  <a:gd name="T33" fmla="*/ 0 h 34"/>
                  <a:gd name="T34" fmla="*/ 12 w 15"/>
                  <a:gd name="T35" fmla="*/ 0 h 34"/>
                  <a:gd name="T36" fmla="*/ 13 w 15"/>
                  <a:gd name="T37" fmla="*/ 5 h 34"/>
                  <a:gd name="T38" fmla="*/ 12 w 15"/>
                  <a:gd name="T39" fmla="*/ 5 h 34"/>
                  <a:gd name="T40" fmla="*/ 12 w 15"/>
                  <a:gd name="T41" fmla="*/ 6 h 34"/>
                  <a:gd name="T42" fmla="*/ 13 w 15"/>
                  <a:gd name="T43" fmla="*/ 9 h 34"/>
                  <a:gd name="T44" fmla="*/ 15 w 15"/>
                  <a:gd name="T45" fmla="*/ 11 h 34"/>
                  <a:gd name="T46" fmla="*/ 12 w 15"/>
                  <a:gd name="T47" fmla="*/ 15 h 34"/>
                  <a:gd name="T48" fmla="*/ 9 w 15"/>
                  <a:gd name="T49" fmla="*/ 16 h 34"/>
                  <a:gd name="T50" fmla="*/ 9 w 15"/>
                  <a:gd name="T51" fmla="*/ 16 h 34"/>
                  <a:gd name="T52" fmla="*/ 13 w 15"/>
                  <a:gd name="T53" fmla="*/ 21 h 34"/>
                  <a:gd name="T54" fmla="*/ 15 w 15"/>
                  <a:gd name="T55" fmla="*/ 21 h 34"/>
                  <a:gd name="T56" fmla="*/ 15 w 15"/>
                  <a:gd name="T57" fmla="*/ 2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4">
                    <a:moveTo>
                      <a:pt x="15" y="21"/>
                    </a:moveTo>
                    <a:lnTo>
                      <a:pt x="15" y="25"/>
                    </a:lnTo>
                    <a:lnTo>
                      <a:pt x="13" y="27"/>
                    </a:lnTo>
                    <a:lnTo>
                      <a:pt x="9" y="28"/>
                    </a:lnTo>
                    <a:lnTo>
                      <a:pt x="9" y="32"/>
                    </a:lnTo>
                    <a:lnTo>
                      <a:pt x="7" y="34"/>
                    </a:lnTo>
                    <a:lnTo>
                      <a:pt x="6" y="34"/>
                    </a:lnTo>
                    <a:lnTo>
                      <a:pt x="6" y="25"/>
                    </a:lnTo>
                    <a:lnTo>
                      <a:pt x="2" y="22"/>
                    </a:lnTo>
                    <a:lnTo>
                      <a:pt x="2" y="21"/>
                    </a:lnTo>
                    <a:lnTo>
                      <a:pt x="0" y="18"/>
                    </a:lnTo>
                    <a:lnTo>
                      <a:pt x="0" y="15"/>
                    </a:lnTo>
                    <a:lnTo>
                      <a:pt x="2" y="12"/>
                    </a:lnTo>
                    <a:lnTo>
                      <a:pt x="3" y="11"/>
                    </a:lnTo>
                    <a:lnTo>
                      <a:pt x="3" y="6"/>
                    </a:lnTo>
                    <a:lnTo>
                      <a:pt x="3" y="0"/>
                    </a:lnTo>
                    <a:lnTo>
                      <a:pt x="9" y="0"/>
                    </a:lnTo>
                    <a:lnTo>
                      <a:pt x="12" y="0"/>
                    </a:lnTo>
                    <a:lnTo>
                      <a:pt x="13" y="5"/>
                    </a:lnTo>
                    <a:lnTo>
                      <a:pt x="12" y="5"/>
                    </a:lnTo>
                    <a:lnTo>
                      <a:pt x="12" y="6"/>
                    </a:lnTo>
                    <a:lnTo>
                      <a:pt x="13" y="9"/>
                    </a:lnTo>
                    <a:lnTo>
                      <a:pt x="15" y="11"/>
                    </a:lnTo>
                    <a:lnTo>
                      <a:pt x="12" y="15"/>
                    </a:lnTo>
                    <a:lnTo>
                      <a:pt x="9" y="16"/>
                    </a:lnTo>
                    <a:lnTo>
                      <a:pt x="9" y="16"/>
                    </a:lnTo>
                    <a:lnTo>
                      <a:pt x="13" y="21"/>
                    </a:lnTo>
                    <a:lnTo>
                      <a:pt x="15" y="21"/>
                    </a:lnTo>
                    <a:lnTo>
                      <a:pt x="15" y="2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5" name="Freeform 1216">
                <a:extLst>
                  <a:ext uri="{FF2B5EF4-FFF2-40B4-BE49-F238E27FC236}">
                    <a16:creationId xmlns:a16="http://schemas.microsoft.com/office/drawing/2014/main" id="{BB82B557-815A-4AA4-8C72-C83B26EB729A}"/>
                  </a:ext>
                </a:extLst>
              </p:cNvPr>
              <p:cNvSpPr>
                <a:spLocks noEditPoints="1"/>
              </p:cNvSpPr>
              <p:nvPr/>
            </p:nvSpPr>
            <p:spPr bwMode="auto">
              <a:xfrm>
                <a:off x="1476376" y="5257800"/>
                <a:ext cx="115888" cy="65088"/>
              </a:xfrm>
              <a:custGeom>
                <a:avLst/>
                <a:gdLst>
                  <a:gd name="T0" fmla="*/ 60 w 73"/>
                  <a:gd name="T1" fmla="*/ 2 h 41"/>
                  <a:gd name="T2" fmla="*/ 63 w 73"/>
                  <a:gd name="T3" fmla="*/ 2 h 41"/>
                  <a:gd name="T4" fmla="*/ 66 w 73"/>
                  <a:gd name="T5" fmla="*/ 6 h 41"/>
                  <a:gd name="T6" fmla="*/ 70 w 73"/>
                  <a:gd name="T7" fmla="*/ 6 h 41"/>
                  <a:gd name="T8" fmla="*/ 67 w 73"/>
                  <a:gd name="T9" fmla="*/ 8 h 41"/>
                  <a:gd name="T10" fmla="*/ 70 w 73"/>
                  <a:gd name="T11" fmla="*/ 16 h 41"/>
                  <a:gd name="T12" fmla="*/ 73 w 73"/>
                  <a:gd name="T13" fmla="*/ 18 h 41"/>
                  <a:gd name="T14" fmla="*/ 66 w 73"/>
                  <a:gd name="T15" fmla="*/ 20 h 41"/>
                  <a:gd name="T16" fmla="*/ 60 w 73"/>
                  <a:gd name="T17" fmla="*/ 24 h 41"/>
                  <a:gd name="T18" fmla="*/ 51 w 73"/>
                  <a:gd name="T19" fmla="*/ 30 h 41"/>
                  <a:gd name="T20" fmla="*/ 48 w 73"/>
                  <a:gd name="T21" fmla="*/ 30 h 41"/>
                  <a:gd name="T22" fmla="*/ 44 w 73"/>
                  <a:gd name="T23" fmla="*/ 36 h 41"/>
                  <a:gd name="T24" fmla="*/ 42 w 73"/>
                  <a:gd name="T25" fmla="*/ 36 h 41"/>
                  <a:gd name="T26" fmla="*/ 42 w 73"/>
                  <a:gd name="T27" fmla="*/ 31 h 41"/>
                  <a:gd name="T28" fmla="*/ 35 w 73"/>
                  <a:gd name="T29" fmla="*/ 34 h 41"/>
                  <a:gd name="T30" fmla="*/ 29 w 73"/>
                  <a:gd name="T31" fmla="*/ 40 h 41"/>
                  <a:gd name="T32" fmla="*/ 22 w 73"/>
                  <a:gd name="T33" fmla="*/ 36 h 41"/>
                  <a:gd name="T34" fmla="*/ 20 w 73"/>
                  <a:gd name="T35" fmla="*/ 40 h 41"/>
                  <a:gd name="T36" fmla="*/ 14 w 73"/>
                  <a:gd name="T37" fmla="*/ 41 h 41"/>
                  <a:gd name="T38" fmla="*/ 12 w 73"/>
                  <a:gd name="T39" fmla="*/ 40 h 41"/>
                  <a:gd name="T40" fmla="*/ 6 w 73"/>
                  <a:gd name="T41" fmla="*/ 38 h 41"/>
                  <a:gd name="T42" fmla="*/ 1 w 73"/>
                  <a:gd name="T43" fmla="*/ 34 h 41"/>
                  <a:gd name="T44" fmla="*/ 1 w 73"/>
                  <a:gd name="T45" fmla="*/ 25 h 41"/>
                  <a:gd name="T46" fmla="*/ 0 w 73"/>
                  <a:gd name="T47" fmla="*/ 25 h 41"/>
                  <a:gd name="T48" fmla="*/ 6 w 73"/>
                  <a:gd name="T49" fmla="*/ 22 h 41"/>
                  <a:gd name="T50" fmla="*/ 10 w 73"/>
                  <a:gd name="T51" fmla="*/ 20 h 41"/>
                  <a:gd name="T52" fmla="*/ 17 w 73"/>
                  <a:gd name="T53" fmla="*/ 16 h 41"/>
                  <a:gd name="T54" fmla="*/ 26 w 73"/>
                  <a:gd name="T55" fmla="*/ 8 h 41"/>
                  <a:gd name="T56" fmla="*/ 33 w 73"/>
                  <a:gd name="T57" fmla="*/ 8 h 41"/>
                  <a:gd name="T58" fmla="*/ 38 w 73"/>
                  <a:gd name="T59" fmla="*/ 9 h 41"/>
                  <a:gd name="T60" fmla="*/ 42 w 73"/>
                  <a:gd name="T61" fmla="*/ 9 h 41"/>
                  <a:gd name="T62" fmla="*/ 49 w 73"/>
                  <a:gd name="T63" fmla="*/ 6 h 41"/>
                  <a:gd name="T64" fmla="*/ 55 w 73"/>
                  <a:gd name="T65" fmla="*/ 2 h 41"/>
                  <a:gd name="T66" fmla="*/ 55 w 73"/>
                  <a:gd name="T67" fmla="*/ 2 h 41"/>
                  <a:gd name="T68" fmla="*/ 7 w 73"/>
                  <a:gd name="T69" fmla="*/ 18 h 41"/>
                  <a:gd name="T70" fmla="*/ 4 w 73"/>
                  <a:gd name="T71" fmla="*/ 20 h 41"/>
                  <a:gd name="T72" fmla="*/ 0 w 73"/>
                  <a:gd name="T73" fmla="*/ 24 h 41"/>
                  <a:gd name="T74" fmla="*/ 1 w 73"/>
                  <a:gd name="T75" fmla="*/ 18 h 41"/>
                  <a:gd name="T76" fmla="*/ 0 w 73"/>
                  <a:gd name="T77" fmla="*/ 14 h 41"/>
                  <a:gd name="T78" fmla="*/ 6 w 73"/>
                  <a:gd name="T79" fmla="*/ 1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 h="41">
                    <a:moveTo>
                      <a:pt x="55" y="2"/>
                    </a:moveTo>
                    <a:lnTo>
                      <a:pt x="60" y="2"/>
                    </a:lnTo>
                    <a:lnTo>
                      <a:pt x="60" y="0"/>
                    </a:lnTo>
                    <a:lnTo>
                      <a:pt x="63" y="2"/>
                    </a:lnTo>
                    <a:lnTo>
                      <a:pt x="63" y="5"/>
                    </a:lnTo>
                    <a:lnTo>
                      <a:pt x="66" y="6"/>
                    </a:lnTo>
                    <a:lnTo>
                      <a:pt x="67" y="6"/>
                    </a:lnTo>
                    <a:lnTo>
                      <a:pt x="70" y="6"/>
                    </a:lnTo>
                    <a:lnTo>
                      <a:pt x="70" y="6"/>
                    </a:lnTo>
                    <a:lnTo>
                      <a:pt x="67" y="8"/>
                    </a:lnTo>
                    <a:lnTo>
                      <a:pt x="70" y="12"/>
                    </a:lnTo>
                    <a:lnTo>
                      <a:pt x="70" y="16"/>
                    </a:lnTo>
                    <a:lnTo>
                      <a:pt x="71" y="16"/>
                    </a:lnTo>
                    <a:lnTo>
                      <a:pt x="73" y="18"/>
                    </a:lnTo>
                    <a:lnTo>
                      <a:pt x="70" y="20"/>
                    </a:lnTo>
                    <a:lnTo>
                      <a:pt x="66" y="20"/>
                    </a:lnTo>
                    <a:lnTo>
                      <a:pt x="66" y="22"/>
                    </a:lnTo>
                    <a:lnTo>
                      <a:pt x="60" y="24"/>
                    </a:lnTo>
                    <a:lnTo>
                      <a:pt x="55" y="28"/>
                    </a:lnTo>
                    <a:lnTo>
                      <a:pt x="51" y="30"/>
                    </a:lnTo>
                    <a:lnTo>
                      <a:pt x="49" y="30"/>
                    </a:lnTo>
                    <a:lnTo>
                      <a:pt x="48" y="30"/>
                    </a:lnTo>
                    <a:lnTo>
                      <a:pt x="44" y="31"/>
                    </a:lnTo>
                    <a:lnTo>
                      <a:pt x="44" y="36"/>
                    </a:lnTo>
                    <a:lnTo>
                      <a:pt x="42" y="36"/>
                    </a:lnTo>
                    <a:lnTo>
                      <a:pt x="42" y="36"/>
                    </a:lnTo>
                    <a:lnTo>
                      <a:pt x="42" y="31"/>
                    </a:lnTo>
                    <a:lnTo>
                      <a:pt x="42" y="31"/>
                    </a:lnTo>
                    <a:lnTo>
                      <a:pt x="39" y="34"/>
                    </a:lnTo>
                    <a:lnTo>
                      <a:pt x="35" y="34"/>
                    </a:lnTo>
                    <a:lnTo>
                      <a:pt x="33" y="36"/>
                    </a:lnTo>
                    <a:lnTo>
                      <a:pt x="29" y="40"/>
                    </a:lnTo>
                    <a:lnTo>
                      <a:pt x="26" y="38"/>
                    </a:lnTo>
                    <a:lnTo>
                      <a:pt x="22" y="36"/>
                    </a:lnTo>
                    <a:lnTo>
                      <a:pt x="20" y="38"/>
                    </a:lnTo>
                    <a:lnTo>
                      <a:pt x="20" y="40"/>
                    </a:lnTo>
                    <a:lnTo>
                      <a:pt x="16" y="41"/>
                    </a:lnTo>
                    <a:lnTo>
                      <a:pt x="14" y="41"/>
                    </a:lnTo>
                    <a:lnTo>
                      <a:pt x="14" y="40"/>
                    </a:lnTo>
                    <a:lnTo>
                      <a:pt x="12" y="40"/>
                    </a:lnTo>
                    <a:lnTo>
                      <a:pt x="7" y="40"/>
                    </a:lnTo>
                    <a:lnTo>
                      <a:pt x="6" y="38"/>
                    </a:lnTo>
                    <a:lnTo>
                      <a:pt x="6" y="34"/>
                    </a:lnTo>
                    <a:lnTo>
                      <a:pt x="1" y="34"/>
                    </a:lnTo>
                    <a:lnTo>
                      <a:pt x="4" y="28"/>
                    </a:lnTo>
                    <a:lnTo>
                      <a:pt x="1" y="25"/>
                    </a:lnTo>
                    <a:lnTo>
                      <a:pt x="0" y="28"/>
                    </a:lnTo>
                    <a:lnTo>
                      <a:pt x="0" y="25"/>
                    </a:lnTo>
                    <a:lnTo>
                      <a:pt x="1" y="22"/>
                    </a:lnTo>
                    <a:lnTo>
                      <a:pt x="6" y="22"/>
                    </a:lnTo>
                    <a:lnTo>
                      <a:pt x="10" y="22"/>
                    </a:lnTo>
                    <a:lnTo>
                      <a:pt x="10" y="20"/>
                    </a:lnTo>
                    <a:lnTo>
                      <a:pt x="10" y="16"/>
                    </a:lnTo>
                    <a:lnTo>
                      <a:pt x="17" y="16"/>
                    </a:lnTo>
                    <a:lnTo>
                      <a:pt x="22" y="12"/>
                    </a:lnTo>
                    <a:lnTo>
                      <a:pt x="26" y="8"/>
                    </a:lnTo>
                    <a:lnTo>
                      <a:pt x="32" y="8"/>
                    </a:lnTo>
                    <a:lnTo>
                      <a:pt x="33" y="8"/>
                    </a:lnTo>
                    <a:lnTo>
                      <a:pt x="35" y="8"/>
                    </a:lnTo>
                    <a:lnTo>
                      <a:pt x="38" y="9"/>
                    </a:lnTo>
                    <a:lnTo>
                      <a:pt x="39" y="8"/>
                    </a:lnTo>
                    <a:lnTo>
                      <a:pt x="42" y="9"/>
                    </a:lnTo>
                    <a:lnTo>
                      <a:pt x="45" y="9"/>
                    </a:lnTo>
                    <a:lnTo>
                      <a:pt x="49" y="6"/>
                    </a:lnTo>
                    <a:lnTo>
                      <a:pt x="51" y="6"/>
                    </a:lnTo>
                    <a:lnTo>
                      <a:pt x="55" y="2"/>
                    </a:lnTo>
                    <a:lnTo>
                      <a:pt x="55" y="2"/>
                    </a:lnTo>
                    <a:lnTo>
                      <a:pt x="55" y="2"/>
                    </a:lnTo>
                    <a:close/>
                    <a:moveTo>
                      <a:pt x="6" y="14"/>
                    </a:moveTo>
                    <a:lnTo>
                      <a:pt x="7" y="18"/>
                    </a:lnTo>
                    <a:lnTo>
                      <a:pt x="4" y="18"/>
                    </a:lnTo>
                    <a:lnTo>
                      <a:pt x="4" y="20"/>
                    </a:lnTo>
                    <a:lnTo>
                      <a:pt x="1" y="22"/>
                    </a:lnTo>
                    <a:lnTo>
                      <a:pt x="0" y="24"/>
                    </a:lnTo>
                    <a:lnTo>
                      <a:pt x="0" y="22"/>
                    </a:lnTo>
                    <a:lnTo>
                      <a:pt x="1" y="18"/>
                    </a:lnTo>
                    <a:lnTo>
                      <a:pt x="0" y="16"/>
                    </a:lnTo>
                    <a:lnTo>
                      <a:pt x="0" y="14"/>
                    </a:lnTo>
                    <a:lnTo>
                      <a:pt x="1" y="14"/>
                    </a:lnTo>
                    <a:lnTo>
                      <a:pt x="6" y="14"/>
                    </a:lnTo>
                    <a:lnTo>
                      <a:pt x="6" y="14"/>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6" name="Freeform 1217">
                <a:extLst>
                  <a:ext uri="{FF2B5EF4-FFF2-40B4-BE49-F238E27FC236}">
                    <a16:creationId xmlns:a16="http://schemas.microsoft.com/office/drawing/2014/main" id="{9E6C22A1-BF0A-4A5F-80E8-7626DD881317}"/>
                  </a:ext>
                </a:extLst>
              </p:cNvPr>
              <p:cNvSpPr>
                <a:spLocks/>
              </p:cNvSpPr>
              <p:nvPr/>
            </p:nvSpPr>
            <p:spPr bwMode="auto">
              <a:xfrm>
                <a:off x="1797051" y="5005388"/>
                <a:ext cx="9525" cy="19050"/>
              </a:xfrm>
              <a:custGeom>
                <a:avLst/>
                <a:gdLst>
                  <a:gd name="T0" fmla="*/ 0 w 6"/>
                  <a:gd name="T1" fmla="*/ 0 h 12"/>
                  <a:gd name="T2" fmla="*/ 0 w 6"/>
                  <a:gd name="T3" fmla="*/ 3 h 12"/>
                  <a:gd name="T4" fmla="*/ 2 w 6"/>
                  <a:gd name="T5" fmla="*/ 4 h 12"/>
                  <a:gd name="T6" fmla="*/ 2 w 6"/>
                  <a:gd name="T7" fmla="*/ 6 h 12"/>
                  <a:gd name="T8" fmla="*/ 6 w 6"/>
                  <a:gd name="T9" fmla="*/ 10 h 12"/>
                  <a:gd name="T10" fmla="*/ 6 w 6"/>
                  <a:gd name="T11" fmla="*/ 12 h 12"/>
                  <a:gd name="T12" fmla="*/ 6 w 6"/>
                  <a:gd name="T13" fmla="*/ 12 h 12"/>
                  <a:gd name="T14" fmla="*/ 4 w 6"/>
                  <a:gd name="T15" fmla="*/ 10 h 12"/>
                  <a:gd name="T16" fmla="*/ 0 w 6"/>
                  <a:gd name="T17" fmla="*/ 4 h 12"/>
                  <a:gd name="T18" fmla="*/ 0 w 6"/>
                  <a:gd name="T19" fmla="*/ 0 h 12"/>
                  <a:gd name="T20" fmla="*/ 0 w 6"/>
                  <a:gd name="T21" fmla="*/ 0 h 12"/>
                  <a:gd name="T22" fmla="*/ 0 w 6"/>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2">
                    <a:moveTo>
                      <a:pt x="0" y="0"/>
                    </a:moveTo>
                    <a:lnTo>
                      <a:pt x="0" y="3"/>
                    </a:lnTo>
                    <a:lnTo>
                      <a:pt x="2" y="4"/>
                    </a:lnTo>
                    <a:lnTo>
                      <a:pt x="2" y="6"/>
                    </a:lnTo>
                    <a:lnTo>
                      <a:pt x="6" y="10"/>
                    </a:lnTo>
                    <a:lnTo>
                      <a:pt x="6" y="12"/>
                    </a:lnTo>
                    <a:lnTo>
                      <a:pt x="6" y="12"/>
                    </a:lnTo>
                    <a:lnTo>
                      <a:pt x="4" y="10"/>
                    </a:lnTo>
                    <a:lnTo>
                      <a:pt x="0" y="4"/>
                    </a:lnTo>
                    <a:lnTo>
                      <a:pt x="0"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7" name="Freeform 1218">
                <a:extLst>
                  <a:ext uri="{FF2B5EF4-FFF2-40B4-BE49-F238E27FC236}">
                    <a16:creationId xmlns:a16="http://schemas.microsoft.com/office/drawing/2014/main" id="{9CAD265F-847B-4099-BB6C-861992AB4BFC}"/>
                  </a:ext>
                </a:extLst>
              </p:cNvPr>
              <p:cNvSpPr>
                <a:spLocks/>
              </p:cNvSpPr>
              <p:nvPr/>
            </p:nvSpPr>
            <p:spPr bwMode="auto">
              <a:xfrm>
                <a:off x="1520826" y="5557838"/>
                <a:ext cx="77788" cy="44450"/>
              </a:xfrm>
              <a:custGeom>
                <a:avLst/>
                <a:gdLst>
                  <a:gd name="T0" fmla="*/ 21 w 49"/>
                  <a:gd name="T1" fmla="*/ 0 h 28"/>
                  <a:gd name="T2" fmla="*/ 29 w 49"/>
                  <a:gd name="T3" fmla="*/ 1 h 28"/>
                  <a:gd name="T4" fmla="*/ 39 w 49"/>
                  <a:gd name="T5" fmla="*/ 1 h 28"/>
                  <a:gd name="T6" fmla="*/ 39 w 49"/>
                  <a:gd name="T7" fmla="*/ 3 h 28"/>
                  <a:gd name="T8" fmla="*/ 48 w 49"/>
                  <a:gd name="T9" fmla="*/ 3 h 28"/>
                  <a:gd name="T10" fmla="*/ 43 w 49"/>
                  <a:gd name="T11" fmla="*/ 7 h 28"/>
                  <a:gd name="T12" fmla="*/ 45 w 49"/>
                  <a:gd name="T13" fmla="*/ 10 h 28"/>
                  <a:gd name="T14" fmla="*/ 48 w 49"/>
                  <a:gd name="T15" fmla="*/ 10 h 28"/>
                  <a:gd name="T16" fmla="*/ 45 w 49"/>
                  <a:gd name="T17" fmla="*/ 12 h 28"/>
                  <a:gd name="T18" fmla="*/ 48 w 49"/>
                  <a:gd name="T19" fmla="*/ 12 h 28"/>
                  <a:gd name="T20" fmla="*/ 45 w 49"/>
                  <a:gd name="T21" fmla="*/ 13 h 28"/>
                  <a:gd name="T22" fmla="*/ 48 w 49"/>
                  <a:gd name="T23" fmla="*/ 13 h 28"/>
                  <a:gd name="T24" fmla="*/ 48 w 49"/>
                  <a:gd name="T25" fmla="*/ 16 h 28"/>
                  <a:gd name="T26" fmla="*/ 49 w 49"/>
                  <a:gd name="T27" fmla="*/ 16 h 28"/>
                  <a:gd name="T28" fmla="*/ 43 w 49"/>
                  <a:gd name="T29" fmla="*/ 19 h 28"/>
                  <a:gd name="T30" fmla="*/ 42 w 49"/>
                  <a:gd name="T31" fmla="*/ 22 h 28"/>
                  <a:gd name="T32" fmla="*/ 39 w 49"/>
                  <a:gd name="T33" fmla="*/ 22 h 28"/>
                  <a:gd name="T34" fmla="*/ 35 w 49"/>
                  <a:gd name="T35" fmla="*/ 23 h 28"/>
                  <a:gd name="T36" fmla="*/ 33 w 49"/>
                  <a:gd name="T37" fmla="*/ 23 h 28"/>
                  <a:gd name="T38" fmla="*/ 29 w 49"/>
                  <a:gd name="T39" fmla="*/ 25 h 28"/>
                  <a:gd name="T40" fmla="*/ 27 w 49"/>
                  <a:gd name="T41" fmla="*/ 25 h 28"/>
                  <a:gd name="T42" fmla="*/ 27 w 49"/>
                  <a:gd name="T43" fmla="*/ 25 h 28"/>
                  <a:gd name="T44" fmla="*/ 23 w 49"/>
                  <a:gd name="T45" fmla="*/ 28 h 28"/>
                  <a:gd name="T46" fmla="*/ 23 w 49"/>
                  <a:gd name="T47" fmla="*/ 25 h 28"/>
                  <a:gd name="T48" fmla="*/ 23 w 49"/>
                  <a:gd name="T49" fmla="*/ 23 h 28"/>
                  <a:gd name="T50" fmla="*/ 21 w 49"/>
                  <a:gd name="T51" fmla="*/ 23 h 28"/>
                  <a:gd name="T52" fmla="*/ 17 w 49"/>
                  <a:gd name="T53" fmla="*/ 23 h 28"/>
                  <a:gd name="T54" fmla="*/ 16 w 49"/>
                  <a:gd name="T55" fmla="*/ 23 h 28"/>
                  <a:gd name="T56" fmla="*/ 14 w 49"/>
                  <a:gd name="T57" fmla="*/ 23 h 28"/>
                  <a:gd name="T58" fmla="*/ 10 w 49"/>
                  <a:gd name="T59" fmla="*/ 25 h 28"/>
                  <a:gd name="T60" fmla="*/ 10 w 49"/>
                  <a:gd name="T61" fmla="*/ 23 h 28"/>
                  <a:gd name="T62" fmla="*/ 5 w 49"/>
                  <a:gd name="T63" fmla="*/ 25 h 28"/>
                  <a:gd name="T64" fmla="*/ 5 w 49"/>
                  <a:gd name="T65" fmla="*/ 23 h 28"/>
                  <a:gd name="T66" fmla="*/ 4 w 49"/>
                  <a:gd name="T67" fmla="*/ 22 h 28"/>
                  <a:gd name="T68" fmla="*/ 1 w 49"/>
                  <a:gd name="T69" fmla="*/ 22 h 28"/>
                  <a:gd name="T70" fmla="*/ 0 w 49"/>
                  <a:gd name="T71" fmla="*/ 19 h 28"/>
                  <a:gd name="T72" fmla="*/ 0 w 49"/>
                  <a:gd name="T73" fmla="*/ 19 h 28"/>
                  <a:gd name="T74" fmla="*/ 0 w 49"/>
                  <a:gd name="T75" fmla="*/ 17 h 28"/>
                  <a:gd name="T76" fmla="*/ 0 w 49"/>
                  <a:gd name="T77" fmla="*/ 16 h 28"/>
                  <a:gd name="T78" fmla="*/ 4 w 49"/>
                  <a:gd name="T79" fmla="*/ 16 h 28"/>
                  <a:gd name="T80" fmla="*/ 7 w 49"/>
                  <a:gd name="T81" fmla="*/ 10 h 28"/>
                  <a:gd name="T82" fmla="*/ 5 w 49"/>
                  <a:gd name="T83" fmla="*/ 10 h 28"/>
                  <a:gd name="T84" fmla="*/ 5 w 49"/>
                  <a:gd name="T85" fmla="*/ 10 h 28"/>
                  <a:gd name="T86" fmla="*/ 7 w 49"/>
                  <a:gd name="T87" fmla="*/ 7 h 28"/>
                  <a:gd name="T88" fmla="*/ 7 w 49"/>
                  <a:gd name="T89" fmla="*/ 6 h 28"/>
                  <a:gd name="T90" fmla="*/ 5 w 49"/>
                  <a:gd name="T91" fmla="*/ 6 h 28"/>
                  <a:gd name="T92" fmla="*/ 7 w 49"/>
                  <a:gd name="T93" fmla="*/ 3 h 28"/>
                  <a:gd name="T94" fmla="*/ 21 w 49"/>
                  <a:gd name="T95" fmla="*/ 0 h 28"/>
                  <a:gd name="T96" fmla="*/ 21 w 49"/>
                  <a:gd name="T9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 h="28">
                    <a:moveTo>
                      <a:pt x="21" y="0"/>
                    </a:moveTo>
                    <a:lnTo>
                      <a:pt x="29" y="1"/>
                    </a:lnTo>
                    <a:lnTo>
                      <a:pt x="39" y="1"/>
                    </a:lnTo>
                    <a:lnTo>
                      <a:pt x="39" y="3"/>
                    </a:lnTo>
                    <a:lnTo>
                      <a:pt x="48" y="3"/>
                    </a:lnTo>
                    <a:lnTo>
                      <a:pt x="43" y="7"/>
                    </a:lnTo>
                    <a:lnTo>
                      <a:pt x="45" y="10"/>
                    </a:lnTo>
                    <a:lnTo>
                      <a:pt x="48" y="10"/>
                    </a:lnTo>
                    <a:lnTo>
                      <a:pt x="45" y="12"/>
                    </a:lnTo>
                    <a:lnTo>
                      <a:pt x="48" y="12"/>
                    </a:lnTo>
                    <a:lnTo>
                      <a:pt x="45" y="13"/>
                    </a:lnTo>
                    <a:lnTo>
                      <a:pt x="48" y="13"/>
                    </a:lnTo>
                    <a:lnTo>
                      <a:pt x="48" y="16"/>
                    </a:lnTo>
                    <a:lnTo>
                      <a:pt x="49" y="16"/>
                    </a:lnTo>
                    <a:lnTo>
                      <a:pt x="43" y="19"/>
                    </a:lnTo>
                    <a:lnTo>
                      <a:pt x="42" y="22"/>
                    </a:lnTo>
                    <a:lnTo>
                      <a:pt x="39" y="22"/>
                    </a:lnTo>
                    <a:lnTo>
                      <a:pt x="35" y="23"/>
                    </a:lnTo>
                    <a:lnTo>
                      <a:pt x="33" y="23"/>
                    </a:lnTo>
                    <a:lnTo>
                      <a:pt x="29" y="25"/>
                    </a:lnTo>
                    <a:lnTo>
                      <a:pt x="27" y="25"/>
                    </a:lnTo>
                    <a:lnTo>
                      <a:pt x="27" y="25"/>
                    </a:lnTo>
                    <a:lnTo>
                      <a:pt x="23" y="28"/>
                    </a:lnTo>
                    <a:lnTo>
                      <a:pt x="23" y="25"/>
                    </a:lnTo>
                    <a:lnTo>
                      <a:pt x="23" y="23"/>
                    </a:lnTo>
                    <a:lnTo>
                      <a:pt x="21" y="23"/>
                    </a:lnTo>
                    <a:lnTo>
                      <a:pt x="17" y="23"/>
                    </a:lnTo>
                    <a:lnTo>
                      <a:pt x="16" y="23"/>
                    </a:lnTo>
                    <a:lnTo>
                      <a:pt x="14" y="23"/>
                    </a:lnTo>
                    <a:lnTo>
                      <a:pt x="10" y="25"/>
                    </a:lnTo>
                    <a:lnTo>
                      <a:pt x="10" y="23"/>
                    </a:lnTo>
                    <a:lnTo>
                      <a:pt x="5" y="25"/>
                    </a:lnTo>
                    <a:lnTo>
                      <a:pt x="5" y="23"/>
                    </a:lnTo>
                    <a:lnTo>
                      <a:pt x="4" y="22"/>
                    </a:lnTo>
                    <a:lnTo>
                      <a:pt x="1" y="22"/>
                    </a:lnTo>
                    <a:lnTo>
                      <a:pt x="0" y="19"/>
                    </a:lnTo>
                    <a:lnTo>
                      <a:pt x="0" y="19"/>
                    </a:lnTo>
                    <a:lnTo>
                      <a:pt x="0" y="17"/>
                    </a:lnTo>
                    <a:lnTo>
                      <a:pt x="0" y="16"/>
                    </a:lnTo>
                    <a:lnTo>
                      <a:pt x="4" y="16"/>
                    </a:lnTo>
                    <a:lnTo>
                      <a:pt x="7" y="10"/>
                    </a:lnTo>
                    <a:lnTo>
                      <a:pt x="5" y="10"/>
                    </a:lnTo>
                    <a:lnTo>
                      <a:pt x="5" y="10"/>
                    </a:lnTo>
                    <a:lnTo>
                      <a:pt x="7" y="7"/>
                    </a:lnTo>
                    <a:lnTo>
                      <a:pt x="7" y="6"/>
                    </a:lnTo>
                    <a:lnTo>
                      <a:pt x="5" y="6"/>
                    </a:lnTo>
                    <a:lnTo>
                      <a:pt x="7" y="3"/>
                    </a:lnTo>
                    <a:lnTo>
                      <a:pt x="21" y="0"/>
                    </a:lnTo>
                    <a:lnTo>
                      <a:pt x="21"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8" name="Freeform 1219">
                <a:extLst>
                  <a:ext uri="{FF2B5EF4-FFF2-40B4-BE49-F238E27FC236}">
                    <a16:creationId xmlns:a16="http://schemas.microsoft.com/office/drawing/2014/main" id="{F86C8140-9DF1-41D0-B2A9-34239101FAA6}"/>
                  </a:ext>
                </a:extLst>
              </p:cNvPr>
              <p:cNvSpPr>
                <a:spLocks/>
              </p:cNvSpPr>
              <p:nvPr/>
            </p:nvSpPr>
            <p:spPr bwMode="auto">
              <a:xfrm>
                <a:off x="1522413" y="5532438"/>
                <a:ext cx="41275" cy="36513"/>
              </a:xfrm>
              <a:custGeom>
                <a:avLst/>
                <a:gdLst>
                  <a:gd name="T0" fmla="*/ 20 w 26"/>
                  <a:gd name="T1" fmla="*/ 16 h 23"/>
                  <a:gd name="T2" fmla="*/ 6 w 26"/>
                  <a:gd name="T3" fmla="*/ 19 h 23"/>
                  <a:gd name="T4" fmla="*/ 4 w 26"/>
                  <a:gd name="T5" fmla="*/ 22 h 23"/>
                  <a:gd name="T6" fmla="*/ 3 w 26"/>
                  <a:gd name="T7" fmla="*/ 22 h 23"/>
                  <a:gd name="T8" fmla="*/ 0 w 26"/>
                  <a:gd name="T9" fmla="*/ 23 h 23"/>
                  <a:gd name="T10" fmla="*/ 0 w 26"/>
                  <a:gd name="T11" fmla="*/ 22 h 23"/>
                  <a:gd name="T12" fmla="*/ 0 w 26"/>
                  <a:gd name="T13" fmla="*/ 17 h 23"/>
                  <a:gd name="T14" fmla="*/ 3 w 26"/>
                  <a:gd name="T15" fmla="*/ 16 h 23"/>
                  <a:gd name="T16" fmla="*/ 6 w 26"/>
                  <a:gd name="T17" fmla="*/ 12 h 23"/>
                  <a:gd name="T18" fmla="*/ 9 w 26"/>
                  <a:gd name="T19" fmla="*/ 10 h 23"/>
                  <a:gd name="T20" fmla="*/ 6 w 26"/>
                  <a:gd name="T21" fmla="*/ 10 h 23"/>
                  <a:gd name="T22" fmla="*/ 6 w 26"/>
                  <a:gd name="T23" fmla="*/ 7 h 23"/>
                  <a:gd name="T24" fmla="*/ 6 w 26"/>
                  <a:gd name="T25" fmla="*/ 6 h 23"/>
                  <a:gd name="T26" fmla="*/ 9 w 26"/>
                  <a:gd name="T27" fmla="*/ 4 h 23"/>
                  <a:gd name="T28" fmla="*/ 13 w 26"/>
                  <a:gd name="T29" fmla="*/ 4 h 23"/>
                  <a:gd name="T30" fmla="*/ 16 w 26"/>
                  <a:gd name="T31" fmla="*/ 1 h 23"/>
                  <a:gd name="T32" fmla="*/ 19 w 26"/>
                  <a:gd name="T33" fmla="*/ 1 h 23"/>
                  <a:gd name="T34" fmla="*/ 22 w 26"/>
                  <a:gd name="T35" fmla="*/ 0 h 23"/>
                  <a:gd name="T36" fmla="*/ 25 w 26"/>
                  <a:gd name="T37" fmla="*/ 4 h 23"/>
                  <a:gd name="T38" fmla="*/ 26 w 26"/>
                  <a:gd name="T39" fmla="*/ 4 h 23"/>
                  <a:gd name="T40" fmla="*/ 26 w 26"/>
                  <a:gd name="T41" fmla="*/ 7 h 23"/>
                  <a:gd name="T42" fmla="*/ 22 w 26"/>
                  <a:gd name="T43" fmla="*/ 12 h 23"/>
                  <a:gd name="T44" fmla="*/ 20 w 26"/>
                  <a:gd name="T45" fmla="*/ 13 h 23"/>
                  <a:gd name="T46" fmla="*/ 20 w 26"/>
                  <a:gd name="T47" fmla="*/ 16 h 23"/>
                  <a:gd name="T48" fmla="*/ 20 w 26"/>
                  <a:gd name="T49"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23">
                    <a:moveTo>
                      <a:pt x="20" y="16"/>
                    </a:moveTo>
                    <a:lnTo>
                      <a:pt x="6" y="19"/>
                    </a:lnTo>
                    <a:lnTo>
                      <a:pt x="4" y="22"/>
                    </a:lnTo>
                    <a:lnTo>
                      <a:pt x="3" y="22"/>
                    </a:lnTo>
                    <a:lnTo>
                      <a:pt x="0" y="23"/>
                    </a:lnTo>
                    <a:lnTo>
                      <a:pt x="0" y="22"/>
                    </a:lnTo>
                    <a:lnTo>
                      <a:pt x="0" y="17"/>
                    </a:lnTo>
                    <a:lnTo>
                      <a:pt x="3" y="16"/>
                    </a:lnTo>
                    <a:lnTo>
                      <a:pt x="6" y="12"/>
                    </a:lnTo>
                    <a:lnTo>
                      <a:pt x="9" y="10"/>
                    </a:lnTo>
                    <a:lnTo>
                      <a:pt x="6" y="10"/>
                    </a:lnTo>
                    <a:lnTo>
                      <a:pt x="6" y="7"/>
                    </a:lnTo>
                    <a:lnTo>
                      <a:pt x="6" y="6"/>
                    </a:lnTo>
                    <a:lnTo>
                      <a:pt x="9" y="4"/>
                    </a:lnTo>
                    <a:lnTo>
                      <a:pt x="13" y="4"/>
                    </a:lnTo>
                    <a:lnTo>
                      <a:pt x="16" y="1"/>
                    </a:lnTo>
                    <a:lnTo>
                      <a:pt x="19" y="1"/>
                    </a:lnTo>
                    <a:lnTo>
                      <a:pt x="22" y="0"/>
                    </a:lnTo>
                    <a:lnTo>
                      <a:pt x="25" y="4"/>
                    </a:lnTo>
                    <a:lnTo>
                      <a:pt x="26" y="4"/>
                    </a:lnTo>
                    <a:lnTo>
                      <a:pt x="26" y="7"/>
                    </a:lnTo>
                    <a:lnTo>
                      <a:pt x="22" y="12"/>
                    </a:lnTo>
                    <a:lnTo>
                      <a:pt x="20" y="13"/>
                    </a:lnTo>
                    <a:lnTo>
                      <a:pt x="20" y="16"/>
                    </a:lnTo>
                    <a:lnTo>
                      <a:pt x="20" y="1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9" name="Freeform 1220">
                <a:extLst>
                  <a:ext uri="{FF2B5EF4-FFF2-40B4-BE49-F238E27FC236}">
                    <a16:creationId xmlns:a16="http://schemas.microsoft.com/office/drawing/2014/main" id="{143EF7ED-9447-449E-99D3-80584FFB5F00}"/>
                  </a:ext>
                </a:extLst>
              </p:cNvPr>
              <p:cNvSpPr>
                <a:spLocks/>
              </p:cNvSpPr>
              <p:nvPr/>
            </p:nvSpPr>
            <p:spPr bwMode="auto">
              <a:xfrm>
                <a:off x="1446213" y="5187950"/>
                <a:ext cx="92075" cy="63500"/>
              </a:xfrm>
              <a:custGeom>
                <a:avLst/>
                <a:gdLst>
                  <a:gd name="T0" fmla="*/ 52 w 58"/>
                  <a:gd name="T1" fmla="*/ 24 h 40"/>
                  <a:gd name="T2" fmla="*/ 48 w 58"/>
                  <a:gd name="T3" fmla="*/ 28 h 40"/>
                  <a:gd name="T4" fmla="*/ 45 w 58"/>
                  <a:gd name="T5" fmla="*/ 32 h 40"/>
                  <a:gd name="T6" fmla="*/ 51 w 58"/>
                  <a:gd name="T7" fmla="*/ 34 h 40"/>
                  <a:gd name="T8" fmla="*/ 48 w 58"/>
                  <a:gd name="T9" fmla="*/ 36 h 40"/>
                  <a:gd name="T10" fmla="*/ 45 w 58"/>
                  <a:gd name="T11" fmla="*/ 40 h 40"/>
                  <a:gd name="T12" fmla="*/ 42 w 58"/>
                  <a:gd name="T13" fmla="*/ 38 h 40"/>
                  <a:gd name="T14" fmla="*/ 41 w 58"/>
                  <a:gd name="T15" fmla="*/ 34 h 40"/>
                  <a:gd name="T16" fmla="*/ 36 w 58"/>
                  <a:gd name="T17" fmla="*/ 34 h 40"/>
                  <a:gd name="T18" fmla="*/ 31 w 58"/>
                  <a:gd name="T19" fmla="*/ 32 h 40"/>
                  <a:gd name="T20" fmla="*/ 26 w 58"/>
                  <a:gd name="T21" fmla="*/ 38 h 40"/>
                  <a:gd name="T22" fmla="*/ 26 w 58"/>
                  <a:gd name="T23" fmla="*/ 38 h 40"/>
                  <a:gd name="T24" fmla="*/ 23 w 58"/>
                  <a:gd name="T25" fmla="*/ 40 h 40"/>
                  <a:gd name="T26" fmla="*/ 25 w 58"/>
                  <a:gd name="T27" fmla="*/ 34 h 40"/>
                  <a:gd name="T28" fmla="*/ 26 w 58"/>
                  <a:gd name="T29" fmla="*/ 32 h 40"/>
                  <a:gd name="T30" fmla="*/ 23 w 58"/>
                  <a:gd name="T31" fmla="*/ 27 h 40"/>
                  <a:gd name="T32" fmla="*/ 15 w 58"/>
                  <a:gd name="T33" fmla="*/ 27 h 40"/>
                  <a:gd name="T34" fmla="*/ 11 w 58"/>
                  <a:gd name="T35" fmla="*/ 28 h 40"/>
                  <a:gd name="T36" fmla="*/ 3 w 58"/>
                  <a:gd name="T37" fmla="*/ 28 h 40"/>
                  <a:gd name="T38" fmla="*/ 0 w 58"/>
                  <a:gd name="T39" fmla="*/ 28 h 40"/>
                  <a:gd name="T40" fmla="*/ 1 w 58"/>
                  <a:gd name="T41" fmla="*/ 22 h 40"/>
                  <a:gd name="T42" fmla="*/ 5 w 58"/>
                  <a:gd name="T43" fmla="*/ 14 h 40"/>
                  <a:gd name="T44" fmla="*/ 5 w 58"/>
                  <a:gd name="T45" fmla="*/ 8 h 40"/>
                  <a:gd name="T46" fmla="*/ 15 w 58"/>
                  <a:gd name="T47" fmla="*/ 8 h 40"/>
                  <a:gd name="T48" fmla="*/ 20 w 58"/>
                  <a:gd name="T49" fmla="*/ 8 h 40"/>
                  <a:gd name="T50" fmla="*/ 25 w 58"/>
                  <a:gd name="T51" fmla="*/ 5 h 40"/>
                  <a:gd name="T52" fmla="*/ 29 w 58"/>
                  <a:gd name="T53" fmla="*/ 2 h 40"/>
                  <a:gd name="T54" fmla="*/ 36 w 58"/>
                  <a:gd name="T55" fmla="*/ 5 h 40"/>
                  <a:gd name="T56" fmla="*/ 39 w 58"/>
                  <a:gd name="T57" fmla="*/ 5 h 40"/>
                  <a:gd name="T58" fmla="*/ 45 w 58"/>
                  <a:gd name="T59" fmla="*/ 8 h 40"/>
                  <a:gd name="T60" fmla="*/ 51 w 58"/>
                  <a:gd name="T61" fmla="*/ 8 h 40"/>
                  <a:gd name="T62" fmla="*/ 58 w 58"/>
                  <a:gd name="T63" fmla="*/ 11 h 40"/>
                  <a:gd name="T64" fmla="*/ 58 w 58"/>
                  <a:gd name="T65" fmla="*/ 14 h 40"/>
                  <a:gd name="T66" fmla="*/ 57 w 58"/>
                  <a:gd name="T67" fmla="*/ 18 h 40"/>
                  <a:gd name="T68" fmla="*/ 54 w 58"/>
                  <a:gd name="T69"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 h="40">
                    <a:moveTo>
                      <a:pt x="54" y="22"/>
                    </a:moveTo>
                    <a:lnTo>
                      <a:pt x="52" y="24"/>
                    </a:lnTo>
                    <a:lnTo>
                      <a:pt x="51" y="27"/>
                    </a:lnTo>
                    <a:lnTo>
                      <a:pt x="48" y="28"/>
                    </a:lnTo>
                    <a:lnTo>
                      <a:pt x="45" y="30"/>
                    </a:lnTo>
                    <a:lnTo>
                      <a:pt x="45" y="32"/>
                    </a:lnTo>
                    <a:lnTo>
                      <a:pt x="48" y="34"/>
                    </a:lnTo>
                    <a:lnTo>
                      <a:pt x="51" y="34"/>
                    </a:lnTo>
                    <a:lnTo>
                      <a:pt x="51" y="36"/>
                    </a:lnTo>
                    <a:lnTo>
                      <a:pt x="48" y="36"/>
                    </a:lnTo>
                    <a:lnTo>
                      <a:pt x="45" y="38"/>
                    </a:lnTo>
                    <a:lnTo>
                      <a:pt x="45" y="40"/>
                    </a:lnTo>
                    <a:lnTo>
                      <a:pt x="42" y="40"/>
                    </a:lnTo>
                    <a:lnTo>
                      <a:pt x="42" y="38"/>
                    </a:lnTo>
                    <a:lnTo>
                      <a:pt x="39" y="36"/>
                    </a:lnTo>
                    <a:lnTo>
                      <a:pt x="41" y="34"/>
                    </a:lnTo>
                    <a:lnTo>
                      <a:pt x="41" y="32"/>
                    </a:lnTo>
                    <a:lnTo>
                      <a:pt x="36" y="34"/>
                    </a:lnTo>
                    <a:lnTo>
                      <a:pt x="35" y="30"/>
                    </a:lnTo>
                    <a:lnTo>
                      <a:pt x="31" y="32"/>
                    </a:lnTo>
                    <a:lnTo>
                      <a:pt x="29" y="36"/>
                    </a:lnTo>
                    <a:lnTo>
                      <a:pt x="26" y="38"/>
                    </a:lnTo>
                    <a:lnTo>
                      <a:pt x="29" y="40"/>
                    </a:lnTo>
                    <a:lnTo>
                      <a:pt x="26" y="38"/>
                    </a:lnTo>
                    <a:lnTo>
                      <a:pt x="25" y="40"/>
                    </a:lnTo>
                    <a:lnTo>
                      <a:pt x="23" y="40"/>
                    </a:lnTo>
                    <a:lnTo>
                      <a:pt x="25" y="36"/>
                    </a:lnTo>
                    <a:lnTo>
                      <a:pt x="25" y="34"/>
                    </a:lnTo>
                    <a:lnTo>
                      <a:pt x="26" y="34"/>
                    </a:lnTo>
                    <a:lnTo>
                      <a:pt x="26" y="32"/>
                    </a:lnTo>
                    <a:lnTo>
                      <a:pt x="26" y="32"/>
                    </a:lnTo>
                    <a:lnTo>
                      <a:pt x="23" y="27"/>
                    </a:lnTo>
                    <a:lnTo>
                      <a:pt x="19" y="24"/>
                    </a:lnTo>
                    <a:lnTo>
                      <a:pt x="15" y="27"/>
                    </a:lnTo>
                    <a:lnTo>
                      <a:pt x="13" y="28"/>
                    </a:lnTo>
                    <a:lnTo>
                      <a:pt x="11" y="28"/>
                    </a:lnTo>
                    <a:lnTo>
                      <a:pt x="9" y="30"/>
                    </a:lnTo>
                    <a:lnTo>
                      <a:pt x="3" y="28"/>
                    </a:lnTo>
                    <a:lnTo>
                      <a:pt x="3" y="30"/>
                    </a:lnTo>
                    <a:lnTo>
                      <a:pt x="0" y="28"/>
                    </a:lnTo>
                    <a:lnTo>
                      <a:pt x="1" y="24"/>
                    </a:lnTo>
                    <a:lnTo>
                      <a:pt x="1" y="22"/>
                    </a:lnTo>
                    <a:lnTo>
                      <a:pt x="3" y="16"/>
                    </a:lnTo>
                    <a:lnTo>
                      <a:pt x="5" y="14"/>
                    </a:lnTo>
                    <a:lnTo>
                      <a:pt x="3" y="11"/>
                    </a:lnTo>
                    <a:lnTo>
                      <a:pt x="5" y="8"/>
                    </a:lnTo>
                    <a:lnTo>
                      <a:pt x="9" y="8"/>
                    </a:lnTo>
                    <a:lnTo>
                      <a:pt x="15" y="8"/>
                    </a:lnTo>
                    <a:lnTo>
                      <a:pt x="20" y="8"/>
                    </a:lnTo>
                    <a:lnTo>
                      <a:pt x="20" y="8"/>
                    </a:lnTo>
                    <a:lnTo>
                      <a:pt x="25" y="6"/>
                    </a:lnTo>
                    <a:lnTo>
                      <a:pt x="25" y="5"/>
                    </a:lnTo>
                    <a:lnTo>
                      <a:pt x="29" y="5"/>
                    </a:lnTo>
                    <a:lnTo>
                      <a:pt x="29" y="2"/>
                    </a:lnTo>
                    <a:lnTo>
                      <a:pt x="35" y="0"/>
                    </a:lnTo>
                    <a:lnTo>
                      <a:pt x="36" y="5"/>
                    </a:lnTo>
                    <a:lnTo>
                      <a:pt x="36" y="6"/>
                    </a:lnTo>
                    <a:lnTo>
                      <a:pt x="39" y="5"/>
                    </a:lnTo>
                    <a:lnTo>
                      <a:pt x="42" y="8"/>
                    </a:lnTo>
                    <a:lnTo>
                      <a:pt x="45" y="8"/>
                    </a:lnTo>
                    <a:lnTo>
                      <a:pt x="47" y="6"/>
                    </a:lnTo>
                    <a:lnTo>
                      <a:pt x="51" y="8"/>
                    </a:lnTo>
                    <a:lnTo>
                      <a:pt x="57" y="8"/>
                    </a:lnTo>
                    <a:lnTo>
                      <a:pt x="58" y="11"/>
                    </a:lnTo>
                    <a:lnTo>
                      <a:pt x="57" y="14"/>
                    </a:lnTo>
                    <a:lnTo>
                      <a:pt x="58" y="14"/>
                    </a:lnTo>
                    <a:lnTo>
                      <a:pt x="58" y="18"/>
                    </a:lnTo>
                    <a:lnTo>
                      <a:pt x="57" y="18"/>
                    </a:lnTo>
                    <a:lnTo>
                      <a:pt x="54" y="21"/>
                    </a:lnTo>
                    <a:lnTo>
                      <a:pt x="54" y="22"/>
                    </a:lnTo>
                    <a:lnTo>
                      <a:pt x="54" y="2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0" name="Freeform 1221">
                <a:extLst>
                  <a:ext uri="{FF2B5EF4-FFF2-40B4-BE49-F238E27FC236}">
                    <a16:creationId xmlns:a16="http://schemas.microsoft.com/office/drawing/2014/main" id="{ED9CC2DE-7B2B-43C7-9545-00E5590CB022}"/>
                  </a:ext>
                </a:extLst>
              </p:cNvPr>
              <p:cNvSpPr>
                <a:spLocks noEditPoints="1"/>
              </p:cNvSpPr>
              <p:nvPr/>
            </p:nvSpPr>
            <p:spPr bwMode="auto">
              <a:xfrm>
                <a:off x="996951" y="4783138"/>
                <a:ext cx="419100" cy="282575"/>
              </a:xfrm>
              <a:custGeom>
                <a:avLst/>
                <a:gdLst>
                  <a:gd name="T0" fmla="*/ 224 w 264"/>
                  <a:gd name="T1" fmla="*/ 29 h 178"/>
                  <a:gd name="T2" fmla="*/ 201 w 264"/>
                  <a:gd name="T3" fmla="*/ 16 h 178"/>
                  <a:gd name="T4" fmla="*/ 182 w 264"/>
                  <a:gd name="T5" fmla="*/ 19 h 178"/>
                  <a:gd name="T6" fmla="*/ 166 w 264"/>
                  <a:gd name="T7" fmla="*/ 19 h 178"/>
                  <a:gd name="T8" fmla="*/ 182 w 264"/>
                  <a:gd name="T9" fmla="*/ 19 h 178"/>
                  <a:gd name="T10" fmla="*/ 199 w 264"/>
                  <a:gd name="T11" fmla="*/ 16 h 178"/>
                  <a:gd name="T12" fmla="*/ 218 w 264"/>
                  <a:gd name="T13" fmla="*/ 10 h 178"/>
                  <a:gd name="T14" fmla="*/ 227 w 264"/>
                  <a:gd name="T15" fmla="*/ 7 h 178"/>
                  <a:gd name="T16" fmla="*/ 236 w 264"/>
                  <a:gd name="T17" fmla="*/ 1 h 178"/>
                  <a:gd name="T18" fmla="*/ 252 w 264"/>
                  <a:gd name="T19" fmla="*/ 0 h 178"/>
                  <a:gd name="T20" fmla="*/ 240 w 264"/>
                  <a:gd name="T21" fmla="*/ 5 h 178"/>
                  <a:gd name="T22" fmla="*/ 258 w 264"/>
                  <a:gd name="T23" fmla="*/ 5 h 178"/>
                  <a:gd name="T24" fmla="*/ 249 w 264"/>
                  <a:gd name="T25" fmla="*/ 11 h 178"/>
                  <a:gd name="T26" fmla="*/ 261 w 264"/>
                  <a:gd name="T27" fmla="*/ 16 h 178"/>
                  <a:gd name="T28" fmla="*/ 252 w 264"/>
                  <a:gd name="T29" fmla="*/ 17 h 178"/>
                  <a:gd name="T30" fmla="*/ 255 w 264"/>
                  <a:gd name="T31" fmla="*/ 23 h 178"/>
                  <a:gd name="T32" fmla="*/ 242 w 264"/>
                  <a:gd name="T33" fmla="*/ 27 h 178"/>
                  <a:gd name="T34" fmla="*/ 182 w 264"/>
                  <a:gd name="T35" fmla="*/ 17 h 178"/>
                  <a:gd name="T36" fmla="*/ 179 w 264"/>
                  <a:gd name="T37" fmla="*/ 19 h 178"/>
                  <a:gd name="T38" fmla="*/ 179 w 264"/>
                  <a:gd name="T39" fmla="*/ 19 h 178"/>
                  <a:gd name="T40" fmla="*/ 224 w 264"/>
                  <a:gd name="T41" fmla="*/ 5 h 178"/>
                  <a:gd name="T42" fmla="*/ 182 w 264"/>
                  <a:gd name="T43" fmla="*/ 17 h 178"/>
                  <a:gd name="T44" fmla="*/ 171 w 264"/>
                  <a:gd name="T45" fmla="*/ 19 h 178"/>
                  <a:gd name="T46" fmla="*/ 78 w 264"/>
                  <a:gd name="T47" fmla="*/ 89 h 178"/>
                  <a:gd name="T48" fmla="*/ 70 w 264"/>
                  <a:gd name="T49" fmla="*/ 95 h 178"/>
                  <a:gd name="T50" fmla="*/ 66 w 264"/>
                  <a:gd name="T51" fmla="*/ 105 h 178"/>
                  <a:gd name="T52" fmla="*/ 60 w 264"/>
                  <a:gd name="T53" fmla="*/ 117 h 178"/>
                  <a:gd name="T54" fmla="*/ 60 w 264"/>
                  <a:gd name="T55" fmla="*/ 112 h 178"/>
                  <a:gd name="T56" fmla="*/ 52 w 264"/>
                  <a:gd name="T57" fmla="*/ 112 h 178"/>
                  <a:gd name="T58" fmla="*/ 54 w 264"/>
                  <a:gd name="T59" fmla="*/ 115 h 178"/>
                  <a:gd name="T60" fmla="*/ 60 w 264"/>
                  <a:gd name="T61" fmla="*/ 117 h 178"/>
                  <a:gd name="T62" fmla="*/ 52 w 264"/>
                  <a:gd name="T63" fmla="*/ 122 h 178"/>
                  <a:gd name="T64" fmla="*/ 44 w 264"/>
                  <a:gd name="T65" fmla="*/ 127 h 178"/>
                  <a:gd name="T66" fmla="*/ 46 w 264"/>
                  <a:gd name="T67" fmla="*/ 137 h 178"/>
                  <a:gd name="T68" fmla="*/ 50 w 264"/>
                  <a:gd name="T69" fmla="*/ 143 h 178"/>
                  <a:gd name="T70" fmla="*/ 59 w 264"/>
                  <a:gd name="T71" fmla="*/ 152 h 178"/>
                  <a:gd name="T72" fmla="*/ 52 w 264"/>
                  <a:gd name="T73" fmla="*/ 166 h 178"/>
                  <a:gd name="T74" fmla="*/ 43 w 264"/>
                  <a:gd name="T75" fmla="*/ 165 h 178"/>
                  <a:gd name="T76" fmla="*/ 32 w 264"/>
                  <a:gd name="T77" fmla="*/ 158 h 178"/>
                  <a:gd name="T78" fmla="*/ 24 w 264"/>
                  <a:gd name="T79" fmla="*/ 165 h 178"/>
                  <a:gd name="T80" fmla="*/ 16 w 264"/>
                  <a:gd name="T81" fmla="*/ 158 h 178"/>
                  <a:gd name="T82" fmla="*/ 0 w 264"/>
                  <a:gd name="T83" fmla="*/ 178 h 178"/>
                  <a:gd name="T84" fmla="*/ 11 w 264"/>
                  <a:gd name="T85" fmla="*/ 160 h 178"/>
                  <a:gd name="T86" fmla="*/ 16 w 264"/>
                  <a:gd name="T87" fmla="*/ 144 h 178"/>
                  <a:gd name="T88" fmla="*/ 18 w 264"/>
                  <a:gd name="T89" fmla="*/ 137 h 178"/>
                  <a:gd name="T90" fmla="*/ 24 w 264"/>
                  <a:gd name="T91" fmla="*/ 124 h 178"/>
                  <a:gd name="T92" fmla="*/ 22 w 264"/>
                  <a:gd name="T93" fmla="*/ 122 h 178"/>
                  <a:gd name="T94" fmla="*/ 38 w 264"/>
                  <a:gd name="T95" fmla="*/ 101 h 178"/>
                  <a:gd name="T96" fmla="*/ 49 w 264"/>
                  <a:gd name="T97" fmla="*/ 87 h 178"/>
                  <a:gd name="T98" fmla="*/ 76 w 264"/>
                  <a:gd name="T99" fmla="*/ 61 h 178"/>
                  <a:gd name="T100" fmla="*/ 80 w 264"/>
                  <a:gd name="T101" fmla="*/ 57 h 178"/>
                  <a:gd name="T102" fmla="*/ 84 w 264"/>
                  <a:gd name="T103" fmla="*/ 55 h 178"/>
                  <a:gd name="T104" fmla="*/ 85 w 264"/>
                  <a:gd name="T105" fmla="*/ 52 h 178"/>
                  <a:gd name="T106" fmla="*/ 91 w 264"/>
                  <a:gd name="T107" fmla="*/ 49 h 178"/>
                  <a:gd name="T108" fmla="*/ 94 w 264"/>
                  <a:gd name="T109" fmla="*/ 47 h 178"/>
                  <a:gd name="T110" fmla="*/ 104 w 264"/>
                  <a:gd name="T111" fmla="*/ 41 h 178"/>
                  <a:gd name="T112" fmla="*/ 119 w 264"/>
                  <a:gd name="T113" fmla="*/ 32 h 178"/>
                  <a:gd name="T114" fmla="*/ 133 w 264"/>
                  <a:gd name="T115" fmla="*/ 29 h 178"/>
                  <a:gd name="T116" fmla="*/ 104 w 264"/>
                  <a:gd name="T117" fmla="*/ 52 h 178"/>
                  <a:gd name="T118" fmla="*/ 38 w 264"/>
                  <a:gd name="T119" fmla="*/ 16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4" h="178">
                    <a:moveTo>
                      <a:pt x="242" y="27"/>
                    </a:moveTo>
                    <a:lnTo>
                      <a:pt x="240" y="27"/>
                    </a:lnTo>
                    <a:lnTo>
                      <a:pt x="236" y="27"/>
                    </a:lnTo>
                    <a:lnTo>
                      <a:pt x="236" y="27"/>
                    </a:lnTo>
                    <a:lnTo>
                      <a:pt x="230" y="27"/>
                    </a:lnTo>
                    <a:lnTo>
                      <a:pt x="229" y="27"/>
                    </a:lnTo>
                    <a:lnTo>
                      <a:pt x="224" y="29"/>
                    </a:lnTo>
                    <a:lnTo>
                      <a:pt x="223" y="29"/>
                    </a:lnTo>
                    <a:lnTo>
                      <a:pt x="221" y="29"/>
                    </a:lnTo>
                    <a:lnTo>
                      <a:pt x="217" y="29"/>
                    </a:lnTo>
                    <a:lnTo>
                      <a:pt x="213" y="27"/>
                    </a:lnTo>
                    <a:lnTo>
                      <a:pt x="208" y="21"/>
                    </a:lnTo>
                    <a:lnTo>
                      <a:pt x="205" y="17"/>
                    </a:lnTo>
                    <a:lnTo>
                      <a:pt x="201" y="16"/>
                    </a:lnTo>
                    <a:lnTo>
                      <a:pt x="197" y="16"/>
                    </a:lnTo>
                    <a:lnTo>
                      <a:pt x="191" y="17"/>
                    </a:lnTo>
                    <a:lnTo>
                      <a:pt x="186" y="17"/>
                    </a:lnTo>
                    <a:lnTo>
                      <a:pt x="189" y="17"/>
                    </a:lnTo>
                    <a:lnTo>
                      <a:pt x="186" y="19"/>
                    </a:lnTo>
                    <a:lnTo>
                      <a:pt x="185" y="19"/>
                    </a:lnTo>
                    <a:lnTo>
                      <a:pt x="182" y="19"/>
                    </a:lnTo>
                    <a:lnTo>
                      <a:pt x="173" y="19"/>
                    </a:lnTo>
                    <a:lnTo>
                      <a:pt x="171" y="19"/>
                    </a:lnTo>
                    <a:lnTo>
                      <a:pt x="169" y="21"/>
                    </a:lnTo>
                    <a:lnTo>
                      <a:pt x="166" y="21"/>
                    </a:lnTo>
                    <a:lnTo>
                      <a:pt x="166" y="21"/>
                    </a:lnTo>
                    <a:lnTo>
                      <a:pt x="166" y="21"/>
                    </a:lnTo>
                    <a:lnTo>
                      <a:pt x="166" y="19"/>
                    </a:lnTo>
                    <a:lnTo>
                      <a:pt x="167" y="21"/>
                    </a:lnTo>
                    <a:lnTo>
                      <a:pt x="171" y="19"/>
                    </a:lnTo>
                    <a:lnTo>
                      <a:pt x="177" y="19"/>
                    </a:lnTo>
                    <a:lnTo>
                      <a:pt x="179" y="19"/>
                    </a:lnTo>
                    <a:lnTo>
                      <a:pt x="179" y="19"/>
                    </a:lnTo>
                    <a:lnTo>
                      <a:pt x="182" y="19"/>
                    </a:lnTo>
                    <a:lnTo>
                      <a:pt x="182" y="19"/>
                    </a:lnTo>
                    <a:lnTo>
                      <a:pt x="183" y="19"/>
                    </a:lnTo>
                    <a:lnTo>
                      <a:pt x="183" y="17"/>
                    </a:lnTo>
                    <a:lnTo>
                      <a:pt x="185" y="17"/>
                    </a:lnTo>
                    <a:lnTo>
                      <a:pt x="186" y="17"/>
                    </a:lnTo>
                    <a:lnTo>
                      <a:pt x="191" y="16"/>
                    </a:lnTo>
                    <a:lnTo>
                      <a:pt x="197" y="16"/>
                    </a:lnTo>
                    <a:lnTo>
                      <a:pt x="199" y="16"/>
                    </a:lnTo>
                    <a:lnTo>
                      <a:pt x="202" y="13"/>
                    </a:lnTo>
                    <a:lnTo>
                      <a:pt x="207" y="13"/>
                    </a:lnTo>
                    <a:lnTo>
                      <a:pt x="213" y="11"/>
                    </a:lnTo>
                    <a:lnTo>
                      <a:pt x="214" y="11"/>
                    </a:lnTo>
                    <a:lnTo>
                      <a:pt x="217" y="11"/>
                    </a:lnTo>
                    <a:lnTo>
                      <a:pt x="217" y="10"/>
                    </a:lnTo>
                    <a:lnTo>
                      <a:pt x="218" y="10"/>
                    </a:lnTo>
                    <a:lnTo>
                      <a:pt x="221" y="10"/>
                    </a:lnTo>
                    <a:lnTo>
                      <a:pt x="224" y="7"/>
                    </a:lnTo>
                    <a:lnTo>
                      <a:pt x="224" y="7"/>
                    </a:lnTo>
                    <a:lnTo>
                      <a:pt x="224" y="10"/>
                    </a:lnTo>
                    <a:lnTo>
                      <a:pt x="224" y="10"/>
                    </a:lnTo>
                    <a:lnTo>
                      <a:pt x="227" y="10"/>
                    </a:lnTo>
                    <a:lnTo>
                      <a:pt x="227" y="7"/>
                    </a:lnTo>
                    <a:lnTo>
                      <a:pt x="230" y="7"/>
                    </a:lnTo>
                    <a:lnTo>
                      <a:pt x="229" y="5"/>
                    </a:lnTo>
                    <a:lnTo>
                      <a:pt x="230" y="5"/>
                    </a:lnTo>
                    <a:lnTo>
                      <a:pt x="230" y="5"/>
                    </a:lnTo>
                    <a:lnTo>
                      <a:pt x="234" y="4"/>
                    </a:lnTo>
                    <a:lnTo>
                      <a:pt x="234" y="4"/>
                    </a:lnTo>
                    <a:lnTo>
                      <a:pt x="236" y="1"/>
                    </a:lnTo>
                    <a:lnTo>
                      <a:pt x="239" y="1"/>
                    </a:lnTo>
                    <a:lnTo>
                      <a:pt x="240" y="1"/>
                    </a:lnTo>
                    <a:lnTo>
                      <a:pt x="245" y="1"/>
                    </a:lnTo>
                    <a:lnTo>
                      <a:pt x="246" y="0"/>
                    </a:lnTo>
                    <a:lnTo>
                      <a:pt x="249" y="0"/>
                    </a:lnTo>
                    <a:lnTo>
                      <a:pt x="250" y="0"/>
                    </a:lnTo>
                    <a:lnTo>
                      <a:pt x="252" y="0"/>
                    </a:lnTo>
                    <a:lnTo>
                      <a:pt x="249" y="1"/>
                    </a:lnTo>
                    <a:lnTo>
                      <a:pt x="246" y="1"/>
                    </a:lnTo>
                    <a:lnTo>
                      <a:pt x="245" y="1"/>
                    </a:lnTo>
                    <a:lnTo>
                      <a:pt x="242" y="1"/>
                    </a:lnTo>
                    <a:lnTo>
                      <a:pt x="239" y="4"/>
                    </a:lnTo>
                    <a:lnTo>
                      <a:pt x="239" y="4"/>
                    </a:lnTo>
                    <a:lnTo>
                      <a:pt x="240" y="5"/>
                    </a:lnTo>
                    <a:lnTo>
                      <a:pt x="245" y="4"/>
                    </a:lnTo>
                    <a:lnTo>
                      <a:pt x="246" y="5"/>
                    </a:lnTo>
                    <a:lnTo>
                      <a:pt x="250" y="4"/>
                    </a:lnTo>
                    <a:lnTo>
                      <a:pt x="250" y="5"/>
                    </a:lnTo>
                    <a:lnTo>
                      <a:pt x="250" y="5"/>
                    </a:lnTo>
                    <a:lnTo>
                      <a:pt x="255" y="5"/>
                    </a:lnTo>
                    <a:lnTo>
                      <a:pt x="258" y="5"/>
                    </a:lnTo>
                    <a:lnTo>
                      <a:pt x="256" y="7"/>
                    </a:lnTo>
                    <a:lnTo>
                      <a:pt x="261" y="7"/>
                    </a:lnTo>
                    <a:lnTo>
                      <a:pt x="261" y="7"/>
                    </a:lnTo>
                    <a:lnTo>
                      <a:pt x="258" y="10"/>
                    </a:lnTo>
                    <a:lnTo>
                      <a:pt x="256" y="11"/>
                    </a:lnTo>
                    <a:lnTo>
                      <a:pt x="255" y="11"/>
                    </a:lnTo>
                    <a:lnTo>
                      <a:pt x="249" y="11"/>
                    </a:lnTo>
                    <a:lnTo>
                      <a:pt x="249" y="13"/>
                    </a:lnTo>
                    <a:lnTo>
                      <a:pt x="252" y="13"/>
                    </a:lnTo>
                    <a:lnTo>
                      <a:pt x="252" y="13"/>
                    </a:lnTo>
                    <a:lnTo>
                      <a:pt x="255" y="13"/>
                    </a:lnTo>
                    <a:lnTo>
                      <a:pt x="261" y="13"/>
                    </a:lnTo>
                    <a:lnTo>
                      <a:pt x="262" y="13"/>
                    </a:lnTo>
                    <a:lnTo>
                      <a:pt x="261" y="16"/>
                    </a:lnTo>
                    <a:lnTo>
                      <a:pt x="264" y="16"/>
                    </a:lnTo>
                    <a:lnTo>
                      <a:pt x="258" y="17"/>
                    </a:lnTo>
                    <a:lnTo>
                      <a:pt x="256" y="17"/>
                    </a:lnTo>
                    <a:lnTo>
                      <a:pt x="256" y="16"/>
                    </a:lnTo>
                    <a:lnTo>
                      <a:pt x="252" y="16"/>
                    </a:lnTo>
                    <a:lnTo>
                      <a:pt x="250" y="17"/>
                    </a:lnTo>
                    <a:lnTo>
                      <a:pt x="252" y="17"/>
                    </a:lnTo>
                    <a:lnTo>
                      <a:pt x="256" y="17"/>
                    </a:lnTo>
                    <a:lnTo>
                      <a:pt x="256" y="19"/>
                    </a:lnTo>
                    <a:lnTo>
                      <a:pt x="261" y="21"/>
                    </a:lnTo>
                    <a:lnTo>
                      <a:pt x="261" y="21"/>
                    </a:lnTo>
                    <a:lnTo>
                      <a:pt x="256" y="21"/>
                    </a:lnTo>
                    <a:lnTo>
                      <a:pt x="255" y="23"/>
                    </a:lnTo>
                    <a:lnTo>
                      <a:pt x="255" y="23"/>
                    </a:lnTo>
                    <a:lnTo>
                      <a:pt x="252" y="26"/>
                    </a:lnTo>
                    <a:lnTo>
                      <a:pt x="250" y="26"/>
                    </a:lnTo>
                    <a:lnTo>
                      <a:pt x="249" y="27"/>
                    </a:lnTo>
                    <a:lnTo>
                      <a:pt x="246" y="27"/>
                    </a:lnTo>
                    <a:lnTo>
                      <a:pt x="245" y="27"/>
                    </a:lnTo>
                    <a:lnTo>
                      <a:pt x="242" y="27"/>
                    </a:lnTo>
                    <a:lnTo>
                      <a:pt x="242" y="27"/>
                    </a:lnTo>
                    <a:close/>
                    <a:moveTo>
                      <a:pt x="261" y="5"/>
                    </a:moveTo>
                    <a:lnTo>
                      <a:pt x="262" y="5"/>
                    </a:lnTo>
                    <a:lnTo>
                      <a:pt x="264" y="5"/>
                    </a:lnTo>
                    <a:lnTo>
                      <a:pt x="261" y="5"/>
                    </a:lnTo>
                    <a:lnTo>
                      <a:pt x="261" y="5"/>
                    </a:lnTo>
                    <a:lnTo>
                      <a:pt x="261" y="5"/>
                    </a:lnTo>
                    <a:close/>
                    <a:moveTo>
                      <a:pt x="182" y="17"/>
                    </a:moveTo>
                    <a:lnTo>
                      <a:pt x="182" y="17"/>
                    </a:lnTo>
                    <a:lnTo>
                      <a:pt x="183" y="17"/>
                    </a:lnTo>
                    <a:lnTo>
                      <a:pt x="185" y="17"/>
                    </a:lnTo>
                    <a:lnTo>
                      <a:pt x="185" y="17"/>
                    </a:lnTo>
                    <a:lnTo>
                      <a:pt x="182" y="17"/>
                    </a:lnTo>
                    <a:lnTo>
                      <a:pt x="182" y="17"/>
                    </a:lnTo>
                    <a:close/>
                    <a:moveTo>
                      <a:pt x="179" y="19"/>
                    </a:moveTo>
                    <a:lnTo>
                      <a:pt x="177" y="19"/>
                    </a:lnTo>
                    <a:lnTo>
                      <a:pt x="182" y="17"/>
                    </a:lnTo>
                    <a:lnTo>
                      <a:pt x="182" y="17"/>
                    </a:lnTo>
                    <a:lnTo>
                      <a:pt x="182" y="19"/>
                    </a:lnTo>
                    <a:lnTo>
                      <a:pt x="179" y="19"/>
                    </a:lnTo>
                    <a:lnTo>
                      <a:pt x="179" y="19"/>
                    </a:lnTo>
                    <a:lnTo>
                      <a:pt x="179" y="19"/>
                    </a:lnTo>
                    <a:close/>
                    <a:moveTo>
                      <a:pt x="224" y="5"/>
                    </a:moveTo>
                    <a:lnTo>
                      <a:pt x="229" y="4"/>
                    </a:lnTo>
                    <a:lnTo>
                      <a:pt x="230" y="4"/>
                    </a:lnTo>
                    <a:lnTo>
                      <a:pt x="229" y="5"/>
                    </a:lnTo>
                    <a:lnTo>
                      <a:pt x="227" y="5"/>
                    </a:lnTo>
                    <a:lnTo>
                      <a:pt x="224" y="5"/>
                    </a:lnTo>
                    <a:lnTo>
                      <a:pt x="224" y="5"/>
                    </a:lnTo>
                    <a:lnTo>
                      <a:pt x="224" y="5"/>
                    </a:lnTo>
                    <a:close/>
                    <a:moveTo>
                      <a:pt x="182" y="17"/>
                    </a:moveTo>
                    <a:lnTo>
                      <a:pt x="179" y="17"/>
                    </a:lnTo>
                    <a:lnTo>
                      <a:pt x="182" y="17"/>
                    </a:lnTo>
                    <a:lnTo>
                      <a:pt x="182" y="17"/>
                    </a:lnTo>
                    <a:lnTo>
                      <a:pt x="182" y="17"/>
                    </a:lnTo>
                    <a:lnTo>
                      <a:pt x="182" y="17"/>
                    </a:lnTo>
                    <a:close/>
                    <a:moveTo>
                      <a:pt x="171" y="19"/>
                    </a:moveTo>
                    <a:lnTo>
                      <a:pt x="169" y="19"/>
                    </a:lnTo>
                    <a:lnTo>
                      <a:pt x="171" y="17"/>
                    </a:lnTo>
                    <a:lnTo>
                      <a:pt x="173" y="17"/>
                    </a:lnTo>
                    <a:lnTo>
                      <a:pt x="175" y="17"/>
                    </a:lnTo>
                    <a:lnTo>
                      <a:pt x="171" y="19"/>
                    </a:lnTo>
                    <a:lnTo>
                      <a:pt x="171" y="19"/>
                    </a:lnTo>
                    <a:close/>
                    <a:moveTo>
                      <a:pt x="167" y="19"/>
                    </a:moveTo>
                    <a:lnTo>
                      <a:pt x="167" y="19"/>
                    </a:lnTo>
                    <a:lnTo>
                      <a:pt x="169" y="19"/>
                    </a:lnTo>
                    <a:lnTo>
                      <a:pt x="167" y="19"/>
                    </a:lnTo>
                    <a:lnTo>
                      <a:pt x="167" y="19"/>
                    </a:lnTo>
                    <a:close/>
                    <a:moveTo>
                      <a:pt x="80" y="84"/>
                    </a:moveTo>
                    <a:lnTo>
                      <a:pt x="78" y="89"/>
                    </a:lnTo>
                    <a:lnTo>
                      <a:pt x="76" y="90"/>
                    </a:lnTo>
                    <a:lnTo>
                      <a:pt x="72" y="95"/>
                    </a:lnTo>
                    <a:lnTo>
                      <a:pt x="72" y="99"/>
                    </a:lnTo>
                    <a:lnTo>
                      <a:pt x="70" y="101"/>
                    </a:lnTo>
                    <a:lnTo>
                      <a:pt x="70" y="99"/>
                    </a:lnTo>
                    <a:lnTo>
                      <a:pt x="70" y="99"/>
                    </a:lnTo>
                    <a:lnTo>
                      <a:pt x="70" y="95"/>
                    </a:lnTo>
                    <a:lnTo>
                      <a:pt x="68" y="96"/>
                    </a:lnTo>
                    <a:lnTo>
                      <a:pt x="68" y="99"/>
                    </a:lnTo>
                    <a:lnTo>
                      <a:pt x="66" y="101"/>
                    </a:lnTo>
                    <a:lnTo>
                      <a:pt x="68" y="101"/>
                    </a:lnTo>
                    <a:lnTo>
                      <a:pt x="66" y="102"/>
                    </a:lnTo>
                    <a:lnTo>
                      <a:pt x="68" y="102"/>
                    </a:lnTo>
                    <a:lnTo>
                      <a:pt x="66" y="105"/>
                    </a:lnTo>
                    <a:lnTo>
                      <a:pt x="65" y="106"/>
                    </a:lnTo>
                    <a:lnTo>
                      <a:pt x="65" y="108"/>
                    </a:lnTo>
                    <a:lnTo>
                      <a:pt x="62" y="111"/>
                    </a:lnTo>
                    <a:lnTo>
                      <a:pt x="65" y="111"/>
                    </a:lnTo>
                    <a:lnTo>
                      <a:pt x="62" y="112"/>
                    </a:lnTo>
                    <a:lnTo>
                      <a:pt x="62" y="115"/>
                    </a:lnTo>
                    <a:lnTo>
                      <a:pt x="60" y="117"/>
                    </a:lnTo>
                    <a:lnTo>
                      <a:pt x="60" y="115"/>
                    </a:lnTo>
                    <a:lnTo>
                      <a:pt x="60" y="117"/>
                    </a:lnTo>
                    <a:lnTo>
                      <a:pt x="60" y="115"/>
                    </a:lnTo>
                    <a:lnTo>
                      <a:pt x="60" y="112"/>
                    </a:lnTo>
                    <a:lnTo>
                      <a:pt x="60" y="112"/>
                    </a:lnTo>
                    <a:lnTo>
                      <a:pt x="60" y="112"/>
                    </a:lnTo>
                    <a:lnTo>
                      <a:pt x="60" y="112"/>
                    </a:lnTo>
                    <a:lnTo>
                      <a:pt x="62" y="111"/>
                    </a:lnTo>
                    <a:lnTo>
                      <a:pt x="60" y="111"/>
                    </a:lnTo>
                    <a:lnTo>
                      <a:pt x="59" y="111"/>
                    </a:lnTo>
                    <a:lnTo>
                      <a:pt x="59" y="111"/>
                    </a:lnTo>
                    <a:lnTo>
                      <a:pt x="56" y="112"/>
                    </a:lnTo>
                    <a:lnTo>
                      <a:pt x="54" y="112"/>
                    </a:lnTo>
                    <a:lnTo>
                      <a:pt x="52" y="112"/>
                    </a:lnTo>
                    <a:lnTo>
                      <a:pt x="50" y="115"/>
                    </a:lnTo>
                    <a:lnTo>
                      <a:pt x="49" y="117"/>
                    </a:lnTo>
                    <a:lnTo>
                      <a:pt x="49" y="117"/>
                    </a:lnTo>
                    <a:lnTo>
                      <a:pt x="49" y="118"/>
                    </a:lnTo>
                    <a:lnTo>
                      <a:pt x="49" y="118"/>
                    </a:lnTo>
                    <a:lnTo>
                      <a:pt x="50" y="117"/>
                    </a:lnTo>
                    <a:lnTo>
                      <a:pt x="54" y="115"/>
                    </a:lnTo>
                    <a:lnTo>
                      <a:pt x="54" y="115"/>
                    </a:lnTo>
                    <a:lnTo>
                      <a:pt x="56" y="115"/>
                    </a:lnTo>
                    <a:lnTo>
                      <a:pt x="56" y="115"/>
                    </a:lnTo>
                    <a:lnTo>
                      <a:pt x="59" y="115"/>
                    </a:lnTo>
                    <a:lnTo>
                      <a:pt x="59" y="117"/>
                    </a:lnTo>
                    <a:lnTo>
                      <a:pt x="59" y="115"/>
                    </a:lnTo>
                    <a:lnTo>
                      <a:pt x="60" y="117"/>
                    </a:lnTo>
                    <a:lnTo>
                      <a:pt x="59" y="118"/>
                    </a:lnTo>
                    <a:lnTo>
                      <a:pt x="56" y="121"/>
                    </a:lnTo>
                    <a:lnTo>
                      <a:pt x="54" y="122"/>
                    </a:lnTo>
                    <a:lnTo>
                      <a:pt x="54" y="122"/>
                    </a:lnTo>
                    <a:lnTo>
                      <a:pt x="52" y="122"/>
                    </a:lnTo>
                    <a:lnTo>
                      <a:pt x="50" y="122"/>
                    </a:lnTo>
                    <a:lnTo>
                      <a:pt x="52" y="122"/>
                    </a:lnTo>
                    <a:lnTo>
                      <a:pt x="52" y="124"/>
                    </a:lnTo>
                    <a:lnTo>
                      <a:pt x="50" y="124"/>
                    </a:lnTo>
                    <a:lnTo>
                      <a:pt x="49" y="127"/>
                    </a:lnTo>
                    <a:lnTo>
                      <a:pt x="49" y="128"/>
                    </a:lnTo>
                    <a:lnTo>
                      <a:pt x="49" y="128"/>
                    </a:lnTo>
                    <a:lnTo>
                      <a:pt x="46" y="127"/>
                    </a:lnTo>
                    <a:lnTo>
                      <a:pt x="44" y="127"/>
                    </a:lnTo>
                    <a:lnTo>
                      <a:pt x="44" y="130"/>
                    </a:lnTo>
                    <a:lnTo>
                      <a:pt x="44" y="133"/>
                    </a:lnTo>
                    <a:lnTo>
                      <a:pt x="44" y="133"/>
                    </a:lnTo>
                    <a:lnTo>
                      <a:pt x="44" y="137"/>
                    </a:lnTo>
                    <a:lnTo>
                      <a:pt x="44" y="137"/>
                    </a:lnTo>
                    <a:lnTo>
                      <a:pt x="46" y="138"/>
                    </a:lnTo>
                    <a:lnTo>
                      <a:pt x="46" y="137"/>
                    </a:lnTo>
                    <a:lnTo>
                      <a:pt x="49" y="137"/>
                    </a:lnTo>
                    <a:lnTo>
                      <a:pt x="49" y="137"/>
                    </a:lnTo>
                    <a:lnTo>
                      <a:pt x="49" y="138"/>
                    </a:lnTo>
                    <a:lnTo>
                      <a:pt x="49" y="140"/>
                    </a:lnTo>
                    <a:lnTo>
                      <a:pt x="49" y="143"/>
                    </a:lnTo>
                    <a:lnTo>
                      <a:pt x="49" y="143"/>
                    </a:lnTo>
                    <a:lnTo>
                      <a:pt x="50" y="143"/>
                    </a:lnTo>
                    <a:lnTo>
                      <a:pt x="50" y="143"/>
                    </a:lnTo>
                    <a:lnTo>
                      <a:pt x="52" y="143"/>
                    </a:lnTo>
                    <a:lnTo>
                      <a:pt x="52" y="144"/>
                    </a:lnTo>
                    <a:lnTo>
                      <a:pt x="52" y="152"/>
                    </a:lnTo>
                    <a:lnTo>
                      <a:pt x="54" y="154"/>
                    </a:lnTo>
                    <a:lnTo>
                      <a:pt x="56" y="154"/>
                    </a:lnTo>
                    <a:lnTo>
                      <a:pt x="59" y="152"/>
                    </a:lnTo>
                    <a:lnTo>
                      <a:pt x="62" y="152"/>
                    </a:lnTo>
                    <a:lnTo>
                      <a:pt x="60" y="154"/>
                    </a:lnTo>
                    <a:lnTo>
                      <a:pt x="62" y="154"/>
                    </a:lnTo>
                    <a:lnTo>
                      <a:pt x="60" y="156"/>
                    </a:lnTo>
                    <a:lnTo>
                      <a:pt x="56" y="160"/>
                    </a:lnTo>
                    <a:lnTo>
                      <a:pt x="54" y="165"/>
                    </a:lnTo>
                    <a:lnTo>
                      <a:pt x="52" y="166"/>
                    </a:lnTo>
                    <a:lnTo>
                      <a:pt x="50" y="162"/>
                    </a:lnTo>
                    <a:lnTo>
                      <a:pt x="50" y="160"/>
                    </a:lnTo>
                    <a:lnTo>
                      <a:pt x="49" y="160"/>
                    </a:lnTo>
                    <a:lnTo>
                      <a:pt x="46" y="160"/>
                    </a:lnTo>
                    <a:lnTo>
                      <a:pt x="44" y="160"/>
                    </a:lnTo>
                    <a:lnTo>
                      <a:pt x="43" y="165"/>
                    </a:lnTo>
                    <a:lnTo>
                      <a:pt x="43" y="165"/>
                    </a:lnTo>
                    <a:lnTo>
                      <a:pt x="40" y="162"/>
                    </a:lnTo>
                    <a:lnTo>
                      <a:pt x="40" y="158"/>
                    </a:lnTo>
                    <a:lnTo>
                      <a:pt x="40" y="156"/>
                    </a:lnTo>
                    <a:lnTo>
                      <a:pt x="38" y="156"/>
                    </a:lnTo>
                    <a:lnTo>
                      <a:pt x="37" y="158"/>
                    </a:lnTo>
                    <a:lnTo>
                      <a:pt x="34" y="158"/>
                    </a:lnTo>
                    <a:lnTo>
                      <a:pt x="32" y="158"/>
                    </a:lnTo>
                    <a:lnTo>
                      <a:pt x="32" y="160"/>
                    </a:lnTo>
                    <a:lnTo>
                      <a:pt x="31" y="160"/>
                    </a:lnTo>
                    <a:lnTo>
                      <a:pt x="31" y="158"/>
                    </a:lnTo>
                    <a:lnTo>
                      <a:pt x="28" y="158"/>
                    </a:lnTo>
                    <a:lnTo>
                      <a:pt x="27" y="160"/>
                    </a:lnTo>
                    <a:lnTo>
                      <a:pt x="27" y="162"/>
                    </a:lnTo>
                    <a:lnTo>
                      <a:pt x="24" y="165"/>
                    </a:lnTo>
                    <a:lnTo>
                      <a:pt x="22" y="165"/>
                    </a:lnTo>
                    <a:lnTo>
                      <a:pt x="21" y="162"/>
                    </a:lnTo>
                    <a:lnTo>
                      <a:pt x="21" y="162"/>
                    </a:lnTo>
                    <a:lnTo>
                      <a:pt x="21" y="162"/>
                    </a:lnTo>
                    <a:lnTo>
                      <a:pt x="21" y="160"/>
                    </a:lnTo>
                    <a:lnTo>
                      <a:pt x="18" y="160"/>
                    </a:lnTo>
                    <a:lnTo>
                      <a:pt x="16" y="158"/>
                    </a:lnTo>
                    <a:lnTo>
                      <a:pt x="15" y="160"/>
                    </a:lnTo>
                    <a:lnTo>
                      <a:pt x="11" y="162"/>
                    </a:lnTo>
                    <a:lnTo>
                      <a:pt x="9" y="168"/>
                    </a:lnTo>
                    <a:lnTo>
                      <a:pt x="9" y="168"/>
                    </a:lnTo>
                    <a:lnTo>
                      <a:pt x="5" y="174"/>
                    </a:lnTo>
                    <a:lnTo>
                      <a:pt x="3" y="178"/>
                    </a:lnTo>
                    <a:lnTo>
                      <a:pt x="0" y="178"/>
                    </a:lnTo>
                    <a:lnTo>
                      <a:pt x="0" y="176"/>
                    </a:lnTo>
                    <a:lnTo>
                      <a:pt x="3" y="174"/>
                    </a:lnTo>
                    <a:lnTo>
                      <a:pt x="3" y="172"/>
                    </a:lnTo>
                    <a:lnTo>
                      <a:pt x="5" y="168"/>
                    </a:lnTo>
                    <a:lnTo>
                      <a:pt x="6" y="166"/>
                    </a:lnTo>
                    <a:lnTo>
                      <a:pt x="9" y="162"/>
                    </a:lnTo>
                    <a:lnTo>
                      <a:pt x="11" y="160"/>
                    </a:lnTo>
                    <a:lnTo>
                      <a:pt x="11" y="158"/>
                    </a:lnTo>
                    <a:lnTo>
                      <a:pt x="12" y="154"/>
                    </a:lnTo>
                    <a:lnTo>
                      <a:pt x="15" y="152"/>
                    </a:lnTo>
                    <a:lnTo>
                      <a:pt x="15" y="152"/>
                    </a:lnTo>
                    <a:lnTo>
                      <a:pt x="15" y="150"/>
                    </a:lnTo>
                    <a:lnTo>
                      <a:pt x="16" y="149"/>
                    </a:lnTo>
                    <a:lnTo>
                      <a:pt x="16" y="144"/>
                    </a:lnTo>
                    <a:lnTo>
                      <a:pt x="18" y="143"/>
                    </a:lnTo>
                    <a:lnTo>
                      <a:pt x="16" y="143"/>
                    </a:lnTo>
                    <a:lnTo>
                      <a:pt x="18" y="137"/>
                    </a:lnTo>
                    <a:lnTo>
                      <a:pt x="21" y="137"/>
                    </a:lnTo>
                    <a:lnTo>
                      <a:pt x="21" y="133"/>
                    </a:lnTo>
                    <a:lnTo>
                      <a:pt x="21" y="133"/>
                    </a:lnTo>
                    <a:lnTo>
                      <a:pt x="18" y="137"/>
                    </a:lnTo>
                    <a:lnTo>
                      <a:pt x="18" y="137"/>
                    </a:lnTo>
                    <a:lnTo>
                      <a:pt x="18" y="134"/>
                    </a:lnTo>
                    <a:lnTo>
                      <a:pt x="21" y="133"/>
                    </a:lnTo>
                    <a:lnTo>
                      <a:pt x="21" y="130"/>
                    </a:lnTo>
                    <a:lnTo>
                      <a:pt x="22" y="128"/>
                    </a:lnTo>
                    <a:lnTo>
                      <a:pt x="24" y="124"/>
                    </a:lnTo>
                    <a:lnTo>
                      <a:pt x="24" y="124"/>
                    </a:lnTo>
                    <a:lnTo>
                      <a:pt x="24" y="122"/>
                    </a:lnTo>
                    <a:lnTo>
                      <a:pt x="24" y="121"/>
                    </a:lnTo>
                    <a:lnTo>
                      <a:pt x="27" y="118"/>
                    </a:lnTo>
                    <a:lnTo>
                      <a:pt x="27" y="118"/>
                    </a:lnTo>
                    <a:lnTo>
                      <a:pt x="24" y="118"/>
                    </a:lnTo>
                    <a:lnTo>
                      <a:pt x="24" y="121"/>
                    </a:lnTo>
                    <a:lnTo>
                      <a:pt x="22" y="122"/>
                    </a:lnTo>
                    <a:lnTo>
                      <a:pt x="24" y="118"/>
                    </a:lnTo>
                    <a:lnTo>
                      <a:pt x="27" y="115"/>
                    </a:lnTo>
                    <a:lnTo>
                      <a:pt x="28" y="112"/>
                    </a:lnTo>
                    <a:lnTo>
                      <a:pt x="31" y="111"/>
                    </a:lnTo>
                    <a:lnTo>
                      <a:pt x="32" y="106"/>
                    </a:lnTo>
                    <a:lnTo>
                      <a:pt x="34" y="105"/>
                    </a:lnTo>
                    <a:lnTo>
                      <a:pt x="38" y="101"/>
                    </a:lnTo>
                    <a:lnTo>
                      <a:pt x="40" y="99"/>
                    </a:lnTo>
                    <a:lnTo>
                      <a:pt x="40" y="96"/>
                    </a:lnTo>
                    <a:lnTo>
                      <a:pt x="40" y="96"/>
                    </a:lnTo>
                    <a:lnTo>
                      <a:pt x="43" y="95"/>
                    </a:lnTo>
                    <a:lnTo>
                      <a:pt x="44" y="93"/>
                    </a:lnTo>
                    <a:lnTo>
                      <a:pt x="46" y="90"/>
                    </a:lnTo>
                    <a:lnTo>
                      <a:pt x="49" y="87"/>
                    </a:lnTo>
                    <a:lnTo>
                      <a:pt x="52" y="83"/>
                    </a:lnTo>
                    <a:lnTo>
                      <a:pt x="56" y="79"/>
                    </a:lnTo>
                    <a:lnTo>
                      <a:pt x="56" y="79"/>
                    </a:lnTo>
                    <a:lnTo>
                      <a:pt x="65" y="73"/>
                    </a:lnTo>
                    <a:lnTo>
                      <a:pt x="70" y="65"/>
                    </a:lnTo>
                    <a:lnTo>
                      <a:pt x="76" y="61"/>
                    </a:lnTo>
                    <a:lnTo>
                      <a:pt x="76" y="61"/>
                    </a:lnTo>
                    <a:lnTo>
                      <a:pt x="78" y="58"/>
                    </a:lnTo>
                    <a:lnTo>
                      <a:pt x="78" y="58"/>
                    </a:lnTo>
                    <a:lnTo>
                      <a:pt x="80" y="57"/>
                    </a:lnTo>
                    <a:lnTo>
                      <a:pt x="80" y="57"/>
                    </a:lnTo>
                    <a:lnTo>
                      <a:pt x="80" y="57"/>
                    </a:lnTo>
                    <a:lnTo>
                      <a:pt x="80" y="57"/>
                    </a:lnTo>
                    <a:lnTo>
                      <a:pt x="80" y="57"/>
                    </a:lnTo>
                    <a:lnTo>
                      <a:pt x="82" y="57"/>
                    </a:lnTo>
                    <a:lnTo>
                      <a:pt x="82" y="57"/>
                    </a:lnTo>
                    <a:lnTo>
                      <a:pt x="82" y="55"/>
                    </a:lnTo>
                    <a:lnTo>
                      <a:pt x="82" y="55"/>
                    </a:lnTo>
                    <a:lnTo>
                      <a:pt x="82" y="55"/>
                    </a:lnTo>
                    <a:lnTo>
                      <a:pt x="84" y="55"/>
                    </a:lnTo>
                    <a:lnTo>
                      <a:pt x="84" y="55"/>
                    </a:lnTo>
                    <a:lnTo>
                      <a:pt x="84" y="55"/>
                    </a:lnTo>
                    <a:lnTo>
                      <a:pt x="84" y="55"/>
                    </a:lnTo>
                    <a:lnTo>
                      <a:pt x="84" y="52"/>
                    </a:lnTo>
                    <a:lnTo>
                      <a:pt x="85" y="52"/>
                    </a:lnTo>
                    <a:lnTo>
                      <a:pt x="85" y="52"/>
                    </a:lnTo>
                    <a:lnTo>
                      <a:pt x="85" y="52"/>
                    </a:lnTo>
                    <a:lnTo>
                      <a:pt x="85" y="52"/>
                    </a:lnTo>
                    <a:lnTo>
                      <a:pt x="85" y="52"/>
                    </a:lnTo>
                    <a:lnTo>
                      <a:pt x="85" y="52"/>
                    </a:lnTo>
                    <a:lnTo>
                      <a:pt x="88" y="51"/>
                    </a:lnTo>
                    <a:lnTo>
                      <a:pt x="90" y="49"/>
                    </a:lnTo>
                    <a:lnTo>
                      <a:pt x="90" y="49"/>
                    </a:lnTo>
                    <a:lnTo>
                      <a:pt x="90" y="49"/>
                    </a:lnTo>
                    <a:lnTo>
                      <a:pt x="91" y="49"/>
                    </a:lnTo>
                    <a:lnTo>
                      <a:pt x="91" y="49"/>
                    </a:lnTo>
                    <a:lnTo>
                      <a:pt x="91" y="47"/>
                    </a:lnTo>
                    <a:lnTo>
                      <a:pt x="91" y="47"/>
                    </a:lnTo>
                    <a:lnTo>
                      <a:pt x="94" y="47"/>
                    </a:lnTo>
                    <a:lnTo>
                      <a:pt x="94" y="47"/>
                    </a:lnTo>
                    <a:lnTo>
                      <a:pt x="94" y="47"/>
                    </a:lnTo>
                    <a:lnTo>
                      <a:pt x="94" y="47"/>
                    </a:lnTo>
                    <a:lnTo>
                      <a:pt x="94" y="45"/>
                    </a:lnTo>
                    <a:lnTo>
                      <a:pt x="96" y="45"/>
                    </a:lnTo>
                    <a:lnTo>
                      <a:pt x="96" y="45"/>
                    </a:lnTo>
                    <a:lnTo>
                      <a:pt x="96" y="45"/>
                    </a:lnTo>
                    <a:lnTo>
                      <a:pt x="96" y="45"/>
                    </a:lnTo>
                    <a:lnTo>
                      <a:pt x="101" y="41"/>
                    </a:lnTo>
                    <a:lnTo>
                      <a:pt x="104" y="41"/>
                    </a:lnTo>
                    <a:lnTo>
                      <a:pt x="106" y="39"/>
                    </a:lnTo>
                    <a:lnTo>
                      <a:pt x="107" y="37"/>
                    </a:lnTo>
                    <a:lnTo>
                      <a:pt x="110" y="35"/>
                    </a:lnTo>
                    <a:lnTo>
                      <a:pt x="113" y="35"/>
                    </a:lnTo>
                    <a:lnTo>
                      <a:pt x="116" y="33"/>
                    </a:lnTo>
                    <a:lnTo>
                      <a:pt x="117" y="32"/>
                    </a:lnTo>
                    <a:lnTo>
                      <a:pt x="119" y="32"/>
                    </a:lnTo>
                    <a:lnTo>
                      <a:pt x="123" y="29"/>
                    </a:lnTo>
                    <a:lnTo>
                      <a:pt x="123" y="29"/>
                    </a:lnTo>
                    <a:lnTo>
                      <a:pt x="126" y="29"/>
                    </a:lnTo>
                    <a:lnTo>
                      <a:pt x="129" y="29"/>
                    </a:lnTo>
                    <a:lnTo>
                      <a:pt x="129" y="29"/>
                    </a:lnTo>
                    <a:lnTo>
                      <a:pt x="135" y="27"/>
                    </a:lnTo>
                    <a:lnTo>
                      <a:pt x="133" y="29"/>
                    </a:lnTo>
                    <a:lnTo>
                      <a:pt x="128" y="32"/>
                    </a:lnTo>
                    <a:lnTo>
                      <a:pt x="132" y="32"/>
                    </a:lnTo>
                    <a:lnTo>
                      <a:pt x="132" y="32"/>
                    </a:lnTo>
                    <a:lnTo>
                      <a:pt x="128" y="33"/>
                    </a:lnTo>
                    <a:lnTo>
                      <a:pt x="116" y="41"/>
                    </a:lnTo>
                    <a:lnTo>
                      <a:pt x="110" y="47"/>
                    </a:lnTo>
                    <a:lnTo>
                      <a:pt x="104" y="52"/>
                    </a:lnTo>
                    <a:lnTo>
                      <a:pt x="100" y="57"/>
                    </a:lnTo>
                    <a:lnTo>
                      <a:pt x="94" y="65"/>
                    </a:lnTo>
                    <a:lnTo>
                      <a:pt x="88" y="73"/>
                    </a:lnTo>
                    <a:lnTo>
                      <a:pt x="84" y="80"/>
                    </a:lnTo>
                    <a:lnTo>
                      <a:pt x="80" y="84"/>
                    </a:lnTo>
                    <a:lnTo>
                      <a:pt x="80" y="84"/>
                    </a:lnTo>
                    <a:close/>
                    <a:moveTo>
                      <a:pt x="38" y="160"/>
                    </a:moveTo>
                    <a:lnTo>
                      <a:pt x="38" y="158"/>
                    </a:lnTo>
                    <a:lnTo>
                      <a:pt x="38" y="158"/>
                    </a:lnTo>
                    <a:lnTo>
                      <a:pt x="40" y="160"/>
                    </a:lnTo>
                    <a:lnTo>
                      <a:pt x="38" y="160"/>
                    </a:lnTo>
                    <a:lnTo>
                      <a:pt x="38" y="16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1" name="Freeform 1222">
                <a:extLst>
                  <a:ext uri="{FF2B5EF4-FFF2-40B4-BE49-F238E27FC236}">
                    <a16:creationId xmlns:a16="http://schemas.microsoft.com/office/drawing/2014/main" id="{CAAC9AD6-1140-43D8-A02D-11C48E994A23}"/>
                  </a:ext>
                </a:extLst>
              </p:cNvPr>
              <p:cNvSpPr>
                <a:spLocks/>
              </p:cNvSpPr>
              <p:nvPr/>
            </p:nvSpPr>
            <p:spPr bwMode="auto">
              <a:xfrm>
                <a:off x="1624013" y="5165725"/>
                <a:ext cx="82550" cy="57150"/>
              </a:xfrm>
              <a:custGeom>
                <a:avLst/>
                <a:gdLst>
                  <a:gd name="T0" fmla="*/ 44 w 52"/>
                  <a:gd name="T1" fmla="*/ 0 h 36"/>
                  <a:gd name="T2" fmla="*/ 44 w 52"/>
                  <a:gd name="T3" fmla="*/ 4 h 36"/>
                  <a:gd name="T4" fmla="*/ 46 w 52"/>
                  <a:gd name="T5" fmla="*/ 4 h 36"/>
                  <a:gd name="T6" fmla="*/ 47 w 52"/>
                  <a:gd name="T7" fmla="*/ 3 h 36"/>
                  <a:gd name="T8" fmla="*/ 52 w 52"/>
                  <a:gd name="T9" fmla="*/ 3 h 36"/>
                  <a:gd name="T10" fmla="*/ 52 w 52"/>
                  <a:gd name="T11" fmla="*/ 3 h 36"/>
                  <a:gd name="T12" fmla="*/ 52 w 52"/>
                  <a:gd name="T13" fmla="*/ 4 h 36"/>
                  <a:gd name="T14" fmla="*/ 52 w 52"/>
                  <a:gd name="T15" fmla="*/ 6 h 36"/>
                  <a:gd name="T16" fmla="*/ 50 w 52"/>
                  <a:gd name="T17" fmla="*/ 9 h 36"/>
                  <a:gd name="T18" fmla="*/ 47 w 52"/>
                  <a:gd name="T19" fmla="*/ 9 h 36"/>
                  <a:gd name="T20" fmla="*/ 46 w 52"/>
                  <a:gd name="T21" fmla="*/ 6 h 36"/>
                  <a:gd name="T22" fmla="*/ 46 w 52"/>
                  <a:gd name="T23" fmla="*/ 10 h 36"/>
                  <a:gd name="T24" fmla="*/ 46 w 52"/>
                  <a:gd name="T25" fmla="*/ 14 h 36"/>
                  <a:gd name="T26" fmla="*/ 46 w 52"/>
                  <a:gd name="T27" fmla="*/ 16 h 36"/>
                  <a:gd name="T28" fmla="*/ 44 w 52"/>
                  <a:gd name="T29" fmla="*/ 19 h 36"/>
                  <a:gd name="T30" fmla="*/ 44 w 52"/>
                  <a:gd name="T31" fmla="*/ 20 h 36"/>
                  <a:gd name="T32" fmla="*/ 46 w 52"/>
                  <a:gd name="T33" fmla="*/ 20 h 36"/>
                  <a:gd name="T34" fmla="*/ 47 w 52"/>
                  <a:gd name="T35" fmla="*/ 22 h 36"/>
                  <a:gd name="T36" fmla="*/ 47 w 52"/>
                  <a:gd name="T37" fmla="*/ 22 h 36"/>
                  <a:gd name="T38" fmla="*/ 50 w 52"/>
                  <a:gd name="T39" fmla="*/ 26 h 36"/>
                  <a:gd name="T40" fmla="*/ 50 w 52"/>
                  <a:gd name="T41" fmla="*/ 28 h 36"/>
                  <a:gd name="T42" fmla="*/ 46 w 52"/>
                  <a:gd name="T43" fmla="*/ 30 h 36"/>
                  <a:gd name="T44" fmla="*/ 46 w 52"/>
                  <a:gd name="T45" fmla="*/ 28 h 36"/>
                  <a:gd name="T46" fmla="*/ 41 w 52"/>
                  <a:gd name="T47" fmla="*/ 30 h 36"/>
                  <a:gd name="T48" fmla="*/ 36 w 52"/>
                  <a:gd name="T49" fmla="*/ 30 h 36"/>
                  <a:gd name="T50" fmla="*/ 30 w 52"/>
                  <a:gd name="T51" fmla="*/ 30 h 36"/>
                  <a:gd name="T52" fmla="*/ 25 w 52"/>
                  <a:gd name="T53" fmla="*/ 26 h 36"/>
                  <a:gd name="T54" fmla="*/ 24 w 52"/>
                  <a:gd name="T55" fmla="*/ 26 h 36"/>
                  <a:gd name="T56" fmla="*/ 22 w 52"/>
                  <a:gd name="T57" fmla="*/ 28 h 36"/>
                  <a:gd name="T58" fmla="*/ 20 w 52"/>
                  <a:gd name="T59" fmla="*/ 28 h 36"/>
                  <a:gd name="T60" fmla="*/ 18 w 52"/>
                  <a:gd name="T61" fmla="*/ 25 h 36"/>
                  <a:gd name="T62" fmla="*/ 16 w 52"/>
                  <a:gd name="T63" fmla="*/ 26 h 36"/>
                  <a:gd name="T64" fmla="*/ 12 w 52"/>
                  <a:gd name="T65" fmla="*/ 26 h 36"/>
                  <a:gd name="T66" fmla="*/ 12 w 52"/>
                  <a:gd name="T67" fmla="*/ 30 h 36"/>
                  <a:gd name="T68" fmla="*/ 9 w 52"/>
                  <a:gd name="T69" fmla="*/ 30 h 36"/>
                  <a:gd name="T70" fmla="*/ 9 w 52"/>
                  <a:gd name="T71" fmla="*/ 32 h 36"/>
                  <a:gd name="T72" fmla="*/ 12 w 52"/>
                  <a:gd name="T73" fmla="*/ 36 h 36"/>
                  <a:gd name="T74" fmla="*/ 8 w 52"/>
                  <a:gd name="T75" fmla="*/ 36 h 36"/>
                  <a:gd name="T76" fmla="*/ 2 w 52"/>
                  <a:gd name="T77" fmla="*/ 26 h 36"/>
                  <a:gd name="T78" fmla="*/ 0 w 52"/>
                  <a:gd name="T79" fmla="*/ 20 h 36"/>
                  <a:gd name="T80" fmla="*/ 6 w 52"/>
                  <a:gd name="T81" fmla="*/ 13 h 36"/>
                  <a:gd name="T82" fmla="*/ 16 w 52"/>
                  <a:gd name="T83" fmla="*/ 14 h 36"/>
                  <a:gd name="T84" fmla="*/ 20 w 52"/>
                  <a:gd name="T85" fmla="*/ 16 h 36"/>
                  <a:gd name="T86" fmla="*/ 22 w 52"/>
                  <a:gd name="T87" fmla="*/ 13 h 36"/>
                  <a:gd name="T88" fmla="*/ 25 w 52"/>
                  <a:gd name="T89" fmla="*/ 10 h 36"/>
                  <a:gd name="T90" fmla="*/ 25 w 52"/>
                  <a:gd name="T91" fmla="*/ 9 h 36"/>
                  <a:gd name="T92" fmla="*/ 31 w 52"/>
                  <a:gd name="T93" fmla="*/ 9 h 36"/>
                  <a:gd name="T94" fmla="*/ 34 w 52"/>
                  <a:gd name="T95" fmla="*/ 13 h 36"/>
                  <a:gd name="T96" fmla="*/ 34 w 52"/>
                  <a:gd name="T97" fmla="*/ 13 h 36"/>
                  <a:gd name="T98" fmla="*/ 37 w 52"/>
                  <a:gd name="T99" fmla="*/ 14 h 36"/>
                  <a:gd name="T100" fmla="*/ 40 w 52"/>
                  <a:gd name="T101" fmla="*/ 13 h 36"/>
                  <a:gd name="T102" fmla="*/ 41 w 52"/>
                  <a:gd name="T103" fmla="*/ 13 h 36"/>
                  <a:gd name="T104" fmla="*/ 41 w 52"/>
                  <a:gd name="T105" fmla="*/ 13 h 36"/>
                  <a:gd name="T106" fmla="*/ 41 w 52"/>
                  <a:gd name="T107" fmla="*/ 9 h 36"/>
                  <a:gd name="T108" fmla="*/ 44 w 52"/>
                  <a:gd name="T109" fmla="*/ 4 h 36"/>
                  <a:gd name="T110" fmla="*/ 44 w 52"/>
                  <a:gd name="T111" fmla="*/ 3 h 36"/>
                  <a:gd name="T112" fmla="*/ 44 w 52"/>
                  <a:gd name="T113" fmla="*/ 0 h 36"/>
                  <a:gd name="T114" fmla="*/ 44 w 52"/>
                  <a:gd name="T11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 h="36">
                    <a:moveTo>
                      <a:pt x="44" y="0"/>
                    </a:moveTo>
                    <a:lnTo>
                      <a:pt x="44" y="4"/>
                    </a:lnTo>
                    <a:lnTo>
                      <a:pt x="46" y="4"/>
                    </a:lnTo>
                    <a:lnTo>
                      <a:pt x="47" y="3"/>
                    </a:lnTo>
                    <a:lnTo>
                      <a:pt x="52" y="3"/>
                    </a:lnTo>
                    <a:lnTo>
                      <a:pt x="52" y="3"/>
                    </a:lnTo>
                    <a:lnTo>
                      <a:pt x="52" y="4"/>
                    </a:lnTo>
                    <a:lnTo>
                      <a:pt x="52" y="6"/>
                    </a:lnTo>
                    <a:lnTo>
                      <a:pt x="50" y="9"/>
                    </a:lnTo>
                    <a:lnTo>
                      <a:pt x="47" y="9"/>
                    </a:lnTo>
                    <a:lnTo>
                      <a:pt x="46" y="6"/>
                    </a:lnTo>
                    <a:lnTo>
                      <a:pt x="46" y="10"/>
                    </a:lnTo>
                    <a:lnTo>
                      <a:pt x="46" y="14"/>
                    </a:lnTo>
                    <a:lnTo>
                      <a:pt x="46" y="16"/>
                    </a:lnTo>
                    <a:lnTo>
                      <a:pt x="44" y="19"/>
                    </a:lnTo>
                    <a:lnTo>
                      <a:pt x="44" y="20"/>
                    </a:lnTo>
                    <a:lnTo>
                      <a:pt x="46" y="20"/>
                    </a:lnTo>
                    <a:lnTo>
                      <a:pt x="47" y="22"/>
                    </a:lnTo>
                    <a:lnTo>
                      <a:pt x="47" y="22"/>
                    </a:lnTo>
                    <a:lnTo>
                      <a:pt x="50" y="26"/>
                    </a:lnTo>
                    <a:lnTo>
                      <a:pt x="50" y="28"/>
                    </a:lnTo>
                    <a:lnTo>
                      <a:pt x="46" y="30"/>
                    </a:lnTo>
                    <a:lnTo>
                      <a:pt x="46" y="28"/>
                    </a:lnTo>
                    <a:lnTo>
                      <a:pt x="41" y="30"/>
                    </a:lnTo>
                    <a:lnTo>
                      <a:pt x="36" y="30"/>
                    </a:lnTo>
                    <a:lnTo>
                      <a:pt x="30" y="30"/>
                    </a:lnTo>
                    <a:lnTo>
                      <a:pt x="25" y="26"/>
                    </a:lnTo>
                    <a:lnTo>
                      <a:pt x="24" y="26"/>
                    </a:lnTo>
                    <a:lnTo>
                      <a:pt x="22" y="28"/>
                    </a:lnTo>
                    <a:lnTo>
                      <a:pt x="20" y="28"/>
                    </a:lnTo>
                    <a:lnTo>
                      <a:pt x="18" y="25"/>
                    </a:lnTo>
                    <a:lnTo>
                      <a:pt x="16" y="26"/>
                    </a:lnTo>
                    <a:lnTo>
                      <a:pt x="12" y="26"/>
                    </a:lnTo>
                    <a:lnTo>
                      <a:pt x="12" y="30"/>
                    </a:lnTo>
                    <a:lnTo>
                      <a:pt x="9" y="30"/>
                    </a:lnTo>
                    <a:lnTo>
                      <a:pt x="9" y="32"/>
                    </a:lnTo>
                    <a:lnTo>
                      <a:pt x="12" y="36"/>
                    </a:lnTo>
                    <a:lnTo>
                      <a:pt x="8" y="36"/>
                    </a:lnTo>
                    <a:lnTo>
                      <a:pt x="2" y="26"/>
                    </a:lnTo>
                    <a:lnTo>
                      <a:pt x="0" y="20"/>
                    </a:lnTo>
                    <a:lnTo>
                      <a:pt x="6" y="13"/>
                    </a:lnTo>
                    <a:lnTo>
                      <a:pt x="16" y="14"/>
                    </a:lnTo>
                    <a:lnTo>
                      <a:pt x="20" y="16"/>
                    </a:lnTo>
                    <a:lnTo>
                      <a:pt x="22" y="13"/>
                    </a:lnTo>
                    <a:lnTo>
                      <a:pt x="25" y="10"/>
                    </a:lnTo>
                    <a:lnTo>
                      <a:pt x="25" y="9"/>
                    </a:lnTo>
                    <a:lnTo>
                      <a:pt x="31" y="9"/>
                    </a:lnTo>
                    <a:lnTo>
                      <a:pt x="34" y="13"/>
                    </a:lnTo>
                    <a:lnTo>
                      <a:pt x="34" y="13"/>
                    </a:lnTo>
                    <a:lnTo>
                      <a:pt x="37" y="14"/>
                    </a:lnTo>
                    <a:lnTo>
                      <a:pt x="40" y="13"/>
                    </a:lnTo>
                    <a:lnTo>
                      <a:pt x="41" y="13"/>
                    </a:lnTo>
                    <a:lnTo>
                      <a:pt x="41" y="13"/>
                    </a:lnTo>
                    <a:lnTo>
                      <a:pt x="41" y="9"/>
                    </a:lnTo>
                    <a:lnTo>
                      <a:pt x="44" y="4"/>
                    </a:lnTo>
                    <a:lnTo>
                      <a:pt x="44" y="3"/>
                    </a:lnTo>
                    <a:lnTo>
                      <a:pt x="44" y="0"/>
                    </a:lnTo>
                    <a:lnTo>
                      <a:pt x="44"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2" name="Rectangle 1223">
                <a:extLst>
                  <a:ext uri="{FF2B5EF4-FFF2-40B4-BE49-F238E27FC236}">
                    <a16:creationId xmlns:a16="http://schemas.microsoft.com/office/drawing/2014/main" id="{45D5A9B3-BC59-4C5D-87E9-35610ACD52DC}"/>
                  </a:ext>
                </a:extLst>
              </p:cNvPr>
              <p:cNvSpPr>
                <a:spLocks noChangeArrowheads="1"/>
              </p:cNvSpPr>
              <p:nvPr/>
            </p:nvSpPr>
            <p:spPr bwMode="auto">
              <a:xfrm>
                <a:off x="1392238" y="5286375"/>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3" name="Freeform 1224">
                <a:extLst>
                  <a:ext uri="{FF2B5EF4-FFF2-40B4-BE49-F238E27FC236}">
                    <a16:creationId xmlns:a16="http://schemas.microsoft.com/office/drawing/2014/main" id="{FF951B5C-9147-4989-B65B-D82E5DE1A59A}"/>
                  </a:ext>
                </a:extLst>
              </p:cNvPr>
              <p:cNvSpPr>
                <a:spLocks/>
              </p:cNvSpPr>
              <p:nvPr/>
            </p:nvSpPr>
            <p:spPr bwMode="auto">
              <a:xfrm>
                <a:off x="976313" y="523240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4" name="Freeform 1225">
                <a:extLst>
                  <a:ext uri="{FF2B5EF4-FFF2-40B4-BE49-F238E27FC236}">
                    <a16:creationId xmlns:a16="http://schemas.microsoft.com/office/drawing/2014/main" id="{E3FE7A2B-A685-44E7-A8F4-F652020FADAC}"/>
                  </a:ext>
                </a:extLst>
              </p:cNvPr>
              <p:cNvSpPr>
                <a:spLocks/>
              </p:cNvSpPr>
              <p:nvPr/>
            </p:nvSpPr>
            <p:spPr bwMode="auto">
              <a:xfrm>
                <a:off x="963613" y="5180013"/>
                <a:ext cx="7938" cy="100013"/>
              </a:xfrm>
              <a:custGeom>
                <a:avLst/>
                <a:gdLst>
                  <a:gd name="T0" fmla="*/ 2 w 5"/>
                  <a:gd name="T1" fmla="*/ 17 h 63"/>
                  <a:gd name="T2" fmla="*/ 2 w 5"/>
                  <a:gd name="T3" fmla="*/ 26 h 63"/>
                  <a:gd name="T4" fmla="*/ 4 w 5"/>
                  <a:gd name="T5" fmla="*/ 32 h 63"/>
                  <a:gd name="T6" fmla="*/ 5 w 5"/>
                  <a:gd name="T7" fmla="*/ 37 h 63"/>
                  <a:gd name="T8" fmla="*/ 5 w 5"/>
                  <a:gd name="T9" fmla="*/ 43 h 63"/>
                  <a:gd name="T10" fmla="*/ 5 w 5"/>
                  <a:gd name="T11" fmla="*/ 49 h 63"/>
                  <a:gd name="T12" fmla="*/ 5 w 5"/>
                  <a:gd name="T13" fmla="*/ 54 h 63"/>
                  <a:gd name="T14" fmla="*/ 5 w 5"/>
                  <a:gd name="T15" fmla="*/ 54 h 63"/>
                  <a:gd name="T16" fmla="*/ 4 w 5"/>
                  <a:gd name="T17" fmla="*/ 55 h 63"/>
                  <a:gd name="T18" fmla="*/ 4 w 5"/>
                  <a:gd name="T19" fmla="*/ 57 h 63"/>
                  <a:gd name="T20" fmla="*/ 4 w 5"/>
                  <a:gd name="T21" fmla="*/ 63 h 63"/>
                  <a:gd name="T22" fmla="*/ 4 w 5"/>
                  <a:gd name="T23" fmla="*/ 61 h 63"/>
                  <a:gd name="T24" fmla="*/ 2 w 5"/>
                  <a:gd name="T25" fmla="*/ 58 h 63"/>
                  <a:gd name="T26" fmla="*/ 2 w 5"/>
                  <a:gd name="T27" fmla="*/ 54 h 63"/>
                  <a:gd name="T28" fmla="*/ 2 w 5"/>
                  <a:gd name="T29" fmla="*/ 57 h 63"/>
                  <a:gd name="T30" fmla="*/ 2 w 5"/>
                  <a:gd name="T31" fmla="*/ 61 h 63"/>
                  <a:gd name="T32" fmla="*/ 2 w 5"/>
                  <a:gd name="T33" fmla="*/ 61 h 63"/>
                  <a:gd name="T34" fmla="*/ 0 w 5"/>
                  <a:gd name="T35" fmla="*/ 55 h 63"/>
                  <a:gd name="T36" fmla="*/ 0 w 5"/>
                  <a:gd name="T37" fmla="*/ 45 h 63"/>
                  <a:gd name="T38" fmla="*/ 0 w 5"/>
                  <a:gd name="T39" fmla="*/ 43 h 63"/>
                  <a:gd name="T40" fmla="*/ 0 w 5"/>
                  <a:gd name="T41" fmla="*/ 37 h 63"/>
                  <a:gd name="T42" fmla="*/ 0 w 5"/>
                  <a:gd name="T43" fmla="*/ 35 h 63"/>
                  <a:gd name="T44" fmla="*/ 0 w 5"/>
                  <a:gd name="T45" fmla="*/ 26 h 63"/>
                  <a:gd name="T46" fmla="*/ 0 w 5"/>
                  <a:gd name="T47" fmla="*/ 17 h 63"/>
                  <a:gd name="T48" fmla="*/ 0 w 5"/>
                  <a:gd name="T49" fmla="*/ 13 h 63"/>
                  <a:gd name="T50" fmla="*/ 0 w 5"/>
                  <a:gd name="T51" fmla="*/ 7 h 63"/>
                  <a:gd name="T52" fmla="*/ 0 w 5"/>
                  <a:gd name="T53" fmla="*/ 4 h 63"/>
                  <a:gd name="T54" fmla="*/ 2 w 5"/>
                  <a:gd name="T55" fmla="*/ 0 h 63"/>
                  <a:gd name="T56" fmla="*/ 2 w 5"/>
                  <a:gd name="T57" fmla="*/ 1 h 63"/>
                  <a:gd name="T58" fmla="*/ 2 w 5"/>
                  <a:gd name="T59" fmla="*/ 4 h 63"/>
                  <a:gd name="T60" fmla="*/ 0 w 5"/>
                  <a:gd name="T61" fmla="*/ 10 h 63"/>
                  <a:gd name="T62" fmla="*/ 0 w 5"/>
                  <a:gd name="T63" fmla="*/ 7 h 63"/>
                  <a:gd name="T64" fmla="*/ 2 w 5"/>
                  <a:gd name="T65" fmla="*/ 4 h 63"/>
                  <a:gd name="T66" fmla="*/ 2 w 5"/>
                  <a:gd name="T67" fmla="*/ 5 h 63"/>
                  <a:gd name="T68" fmla="*/ 2 w 5"/>
                  <a:gd name="T69" fmla="*/ 7 h 63"/>
                  <a:gd name="T70" fmla="*/ 2 w 5"/>
                  <a:gd name="T71"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 h="63">
                    <a:moveTo>
                      <a:pt x="2" y="13"/>
                    </a:moveTo>
                    <a:lnTo>
                      <a:pt x="2" y="17"/>
                    </a:lnTo>
                    <a:lnTo>
                      <a:pt x="2" y="23"/>
                    </a:lnTo>
                    <a:lnTo>
                      <a:pt x="2" y="26"/>
                    </a:lnTo>
                    <a:lnTo>
                      <a:pt x="4" y="32"/>
                    </a:lnTo>
                    <a:lnTo>
                      <a:pt x="4" y="32"/>
                    </a:lnTo>
                    <a:lnTo>
                      <a:pt x="5" y="37"/>
                    </a:lnTo>
                    <a:lnTo>
                      <a:pt x="5" y="37"/>
                    </a:lnTo>
                    <a:lnTo>
                      <a:pt x="5" y="39"/>
                    </a:lnTo>
                    <a:lnTo>
                      <a:pt x="5" y="43"/>
                    </a:lnTo>
                    <a:lnTo>
                      <a:pt x="5" y="47"/>
                    </a:lnTo>
                    <a:lnTo>
                      <a:pt x="5" y="49"/>
                    </a:lnTo>
                    <a:lnTo>
                      <a:pt x="5" y="54"/>
                    </a:lnTo>
                    <a:lnTo>
                      <a:pt x="5" y="54"/>
                    </a:lnTo>
                    <a:lnTo>
                      <a:pt x="5" y="55"/>
                    </a:lnTo>
                    <a:lnTo>
                      <a:pt x="5" y="54"/>
                    </a:lnTo>
                    <a:lnTo>
                      <a:pt x="5" y="57"/>
                    </a:lnTo>
                    <a:lnTo>
                      <a:pt x="4" y="55"/>
                    </a:lnTo>
                    <a:lnTo>
                      <a:pt x="4" y="57"/>
                    </a:lnTo>
                    <a:lnTo>
                      <a:pt x="4" y="57"/>
                    </a:lnTo>
                    <a:lnTo>
                      <a:pt x="4" y="61"/>
                    </a:lnTo>
                    <a:lnTo>
                      <a:pt x="4" y="63"/>
                    </a:lnTo>
                    <a:lnTo>
                      <a:pt x="4" y="63"/>
                    </a:lnTo>
                    <a:lnTo>
                      <a:pt x="4" y="61"/>
                    </a:lnTo>
                    <a:lnTo>
                      <a:pt x="2" y="57"/>
                    </a:lnTo>
                    <a:lnTo>
                      <a:pt x="2" y="58"/>
                    </a:lnTo>
                    <a:lnTo>
                      <a:pt x="2" y="55"/>
                    </a:lnTo>
                    <a:lnTo>
                      <a:pt x="2" y="54"/>
                    </a:lnTo>
                    <a:lnTo>
                      <a:pt x="2" y="55"/>
                    </a:lnTo>
                    <a:lnTo>
                      <a:pt x="2" y="57"/>
                    </a:lnTo>
                    <a:lnTo>
                      <a:pt x="2" y="61"/>
                    </a:lnTo>
                    <a:lnTo>
                      <a:pt x="2" y="61"/>
                    </a:lnTo>
                    <a:lnTo>
                      <a:pt x="2" y="58"/>
                    </a:lnTo>
                    <a:lnTo>
                      <a:pt x="2" y="61"/>
                    </a:lnTo>
                    <a:lnTo>
                      <a:pt x="0" y="57"/>
                    </a:lnTo>
                    <a:lnTo>
                      <a:pt x="0" y="55"/>
                    </a:lnTo>
                    <a:lnTo>
                      <a:pt x="0" y="51"/>
                    </a:lnTo>
                    <a:lnTo>
                      <a:pt x="0" y="45"/>
                    </a:lnTo>
                    <a:lnTo>
                      <a:pt x="0" y="43"/>
                    </a:lnTo>
                    <a:lnTo>
                      <a:pt x="0" y="43"/>
                    </a:lnTo>
                    <a:lnTo>
                      <a:pt x="0" y="41"/>
                    </a:lnTo>
                    <a:lnTo>
                      <a:pt x="0" y="37"/>
                    </a:lnTo>
                    <a:lnTo>
                      <a:pt x="0" y="35"/>
                    </a:lnTo>
                    <a:lnTo>
                      <a:pt x="0" y="35"/>
                    </a:lnTo>
                    <a:lnTo>
                      <a:pt x="0" y="33"/>
                    </a:lnTo>
                    <a:lnTo>
                      <a:pt x="0" y="26"/>
                    </a:lnTo>
                    <a:lnTo>
                      <a:pt x="0" y="21"/>
                    </a:lnTo>
                    <a:lnTo>
                      <a:pt x="0" y="17"/>
                    </a:lnTo>
                    <a:lnTo>
                      <a:pt x="0" y="17"/>
                    </a:lnTo>
                    <a:lnTo>
                      <a:pt x="0" y="13"/>
                    </a:lnTo>
                    <a:lnTo>
                      <a:pt x="0" y="10"/>
                    </a:lnTo>
                    <a:lnTo>
                      <a:pt x="0" y="7"/>
                    </a:lnTo>
                    <a:lnTo>
                      <a:pt x="0" y="5"/>
                    </a:lnTo>
                    <a:lnTo>
                      <a:pt x="0" y="4"/>
                    </a:lnTo>
                    <a:lnTo>
                      <a:pt x="0" y="0"/>
                    </a:lnTo>
                    <a:lnTo>
                      <a:pt x="2" y="0"/>
                    </a:lnTo>
                    <a:lnTo>
                      <a:pt x="2" y="0"/>
                    </a:lnTo>
                    <a:lnTo>
                      <a:pt x="2" y="1"/>
                    </a:lnTo>
                    <a:lnTo>
                      <a:pt x="2" y="0"/>
                    </a:lnTo>
                    <a:lnTo>
                      <a:pt x="2" y="4"/>
                    </a:lnTo>
                    <a:lnTo>
                      <a:pt x="0" y="4"/>
                    </a:lnTo>
                    <a:lnTo>
                      <a:pt x="0" y="10"/>
                    </a:lnTo>
                    <a:lnTo>
                      <a:pt x="0" y="10"/>
                    </a:lnTo>
                    <a:lnTo>
                      <a:pt x="0" y="7"/>
                    </a:lnTo>
                    <a:lnTo>
                      <a:pt x="2" y="4"/>
                    </a:lnTo>
                    <a:lnTo>
                      <a:pt x="2" y="4"/>
                    </a:lnTo>
                    <a:lnTo>
                      <a:pt x="2" y="7"/>
                    </a:lnTo>
                    <a:lnTo>
                      <a:pt x="2" y="5"/>
                    </a:lnTo>
                    <a:lnTo>
                      <a:pt x="2" y="5"/>
                    </a:lnTo>
                    <a:lnTo>
                      <a:pt x="2" y="7"/>
                    </a:lnTo>
                    <a:lnTo>
                      <a:pt x="2" y="11"/>
                    </a:lnTo>
                    <a:lnTo>
                      <a:pt x="2" y="13"/>
                    </a:lnTo>
                    <a:lnTo>
                      <a:pt x="2" y="1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5" name="Freeform 1226">
                <a:extLst>
                  <a:ext uri="{FF2B5EF4-FFF2-40B4-BE49-F238E27FC236}">
                    <a16:creationId xmlns:a16="http://schemas.microsoft.com/office/drawing/2014/main" id="{1FF54F80-64D2-4C0D-A602-13C1AE261A45}"/>
                  </a:ext>
                </a:extLst>
              </p:cNvPr>
              <p:cNvSpPr>
                <a:spLocks/>
              </p:cNvSpPr>
              <p:nvPr/>
            </p:nvSpPr>
            <p:spPr bwMode="auto">
              <a:xfrm>
                <a:off x="981076" y="518636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6" name="Freeform 1227">
                <a:extLst>
                  <a:ext uri="{FF2B5EF4-FFF2-40B4-BE49-F238E27FC236}">
                    <a16:creationId xmlns:a16="http://schemas.microsoft.com/office/drawing/2014/main" id="{CF64258E-9D7B-4AF2-83E0-1E20EF5E5993}"/>
                  </a:ext>
                </a:extLst>
              </p:cNvPr>
              <p:cNvSpPr>
                <a:spLocks/>
              </p:cNvSpPr>
              <p:nvPr/>
            </p:nvSpPr>
            <p:spPr bwMode="auto">
              <a:xfrm>
                <a:off x="979488" y="518795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7" name="Freeform 1228">
                <a:extLst>
                  <a:ext uri="{FF2B5EF4-FFF2-40B4-BE49-F238E27FC236}">
                    <a16:creationId xmlns:a16="http://schemas.microsoft.com/office/drawing/2014/main" id="{A00B781F-605F-434D-A210-A49387AB7131}"/>
                  </a:ext>
                </a:extLst>
              </p:cNvPr>
              <p:cNvSpPr>
                <a:spLocks/>
              </p:cNvSpPr>
              <p:nvPr/>
            </p:nvSpPr>
            <p:spPr bwMode="auto">
              <a:xfrm>
                <a:off x="1822451" y="5095875"/>
                <a:ext cx="26988" cy="79375"/>
              </a:xfrm>
              <a:custGeom>
                <a:avLst/>
                <a:gdLst>
                  <a:gd name="T0" fmla="*/ 4 w 17"/>
                  <a:gd name="T1" fmla="*/ 3 h 50"/>
                  <a:gd name="T2" fmla="*/ 4 w 17"/>
                  <a:gd name="T3" fmla="*/ 9 h 50"/>
                  <a:gd name="T4" fmla="*/ 7 w 17"/>
                  <a:gd name="T5" fmla="*/ 16 h 50"/>
                  <a:gd name="T6" fmla="*/ 7 w 17"/>
                  <a:gd name="T7" fmla="*/ 16 h 50"/>
                  <a:gd name="T8" fmla="*/ 10 w 17"/>
                  <a:gd name="T9" fmla="*/ 16 h 50"/>
                  <a:gd name="T10" fmla="*/ 10 w 17"/>
                  <a:gd name="T11" fmla="*/ 15 h 50"/>
                  <a:gd name="T12" fmla="*/ 10 w 17"/>
                  <a:gd name="T13" fmla="*/ 15 h 50"/>
                  <a:gd name="T14" fmla="*/ 12 w 17"/>
                  <a:gd name="T15" fmla="*/ 21 h 50"/>
                  <a:gd name="T16" fmla="*/ 12 w 17"/>
                  <a:gd name="T17" fmla="*/ 22 h 50"/>
                  <a:gd name="T18" fmla="*/ 14 w 17"/>
                  <a:gd name="T19" fmla="*/ 26 h 50"/>
                  <a:gd name="T20" fmla="*/ 16 w 17"/>
                  <a:gd name="T21" fmla="*/ 38 h 50"/>
                  <a:gd name="T22" fmla="*/ 16 w 17"/>
                  <a:gd name="T23" fmla="*/ 41 h 50"/>
                  <a:gd name="T24" fmla="*/ 16 w 17"/>
                  <a:gd name="T25" fmla="*/ 47 h 50"/>
                  <a:gd name="T26" fmla="*/ 17 w 17"/>
                  <a:gd name="T27" fmla="*/ 50 h 50"/>
                  <a:gd name="T28" fmla="*/ 16 w 17"/>
                  <a:gd name="T29" fmla="*/ 47 h 50"/>
                  <a:gd name="T30" fmla="*/ 16 w 17"/>
                  <a:gd name="T31" fmla="*/ 44 h 50"/>
                  <a:gd name="T32" fmla="*/ 14 w 17"/>
                  <a:gd name="T33" fmla="*/ 37 h 50"/>
                  <a:gd name="T34" fmla="*/ 14 w 17"/>
                  <a:gd name="T35" fmla="*/ 31 h 50"/>
                  <a:gd name="T36" fmla="*/ 14 w 17"/>
                  <a:gd name="T37" fmla="*/ 26 h 50"/>
                  <a:gd name="T38" fmla="*/ 12 w 17"/>
                  <a:gd name="T39" fmla="*/ 25 h 50"/>
                  <a:gd name="T40" fmla="*/ 12 w 17"/>
                  <a:gd name="T41" fmla="*/ 21 h 50"/>
                  <a:gd name="T42" fmla="*/ 10 w 17"/>
                  <a:gd name="T43" fmla="*/ 19 h 50"/>
                  <a:gd name="T44" fmla="*/ 7 w 17"/>
                  <a:gd name="T45" fmla="*/ 19 h 50"/>
                  <a:gd name="T46" fmla="*/ 7 w 17"/>
                  <a:gd name="T47" fmla="*/ 21 h 50"/>
                  <a:gd name="T48" fmla="*/ 6 w 17"/>
                  <a:gd name="T49" fmla="*/ 19 h 50"/>
                  <a:gd name="T50" fmla="*/ 6 w 17"/>
                  <a:gd name="T51" fmla="*/ 15 h 50"/>
                  <a:gd name="T52" fmla="*/ 4 w 17"/>
                  <a:gd name="T53" fmla="*/ 15 h 50"/>
                  <a:gd name="T54" fmla="*/ 4 w 17"/>
                  <a:gd name="T55" fmla="*/ 19 h 50"/>
                  <a:gd name="T56" fmla="*/ 4 w 17"/>
                  <a:gd name="T57" fmla="*/ 16 h 50"/>
                  <a:gd name="T58" fmla="*/ 1 w 17"/>
                  <a:gd name="T59" fmla="*/ 19 h 50"/>
                  <a:gd name="T60" fmla="*/ 1 w 17"/>
                  <a:gd name="T61" fmla="*/ 15 h 50"/>
                  <a:gd name="T62" fmla="*/ 1 w 17"/>
                  <a:gd name="T63" fmla="*/ 10 h 50"/>
                  <a:gd name="T64" fmla="*/ 0 w 17"/>
                  <a:gd name="T65" fmla="*/ 5 h 50"/>
                  <a:gd name="T66" fmla="*/ 0 w 17"/>
                  <a:gd name="T67" fmla="*/ 3 h 50"/>
                  <a:gd name="T68" fmla="*/ 1 w 17"/>
                  <a:gd name="T69" fmla="*/ 3 h 50"/>
                  <a:gd name="T70" fmla="*/ 1 w 17"/>
                  <a:gd name="T7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 h="50">
                    <a:moveTo>
                      <a:pt x="1" y="0"/>
                    </a:moveTo>
                    <a:lnTo>
                      <a:pt x="4" y="3"/>
                    </a:lnTo>
                    <a:lnTo>
                      <a:pt x="4" y="7"/>
                    </a:lnTo>
                    <a:lnTo>
                      <a:pt x="4" y="9"/>
                    </a:lnTo>
                    <a:lnTo>
                      <a:pt x="6" y="13"/>
                    </a:lnTo>
                    <a:lnTo>
                      <a:pt x="7" y="16"/>
                    </a:lnTo>
                    <a:lnTo>
                      <a:pt x="7" y="16"/>
                    </a:lnTo>
                    <a:lnTo>
                      <a:pt x="7" y="16"/>
                    </a:lnTo>
                    <a:lnTo>
                      <a:pt x="7" y="16"/>
                    </a:lnTo>
                    <a:lnTo>
                      <a:pt x="10" y="16"/>
                    </a:lnTo>
                    <a:lnTo>
                      <a:pt x="10" y="16"/>
                    </a:lnTo>
                    <a:lnTo>
                      <a:pt x="10" y="15"/>
                    </a:lnTo>
                    <a:lnTo>
                      <a:pt x="10" y="16"/>
                    </a:lnTo>
                    <a:lnTo>
                      <a:pt x="10" y="15"/>
                    </a:lnTo>
                    <a:lnTo>
                      <a:pt x="12" y="19"/>
                    </a:lnTo>
                    <a:lnTo>
                      <a:pt x="12" y="21"/>
                    </a:lnTo>
                    <a:lnTo>
                      <a:pt x="12" y="21"/>
                    </a:lnTo>
                    <a:lnTo>
                      <a:pt x="12" y="22"/>
                    </a:lnTo>
                    <a:lnTo>
                      <a:pt x="14" y="25"/>
                    </a:lnTo>
                    <a:lnTo>
                      <a:pt x="14" y="26"/>
                    </a:lnTo>
                    <a:lnTo>
                      <a:pt x="16" y="37"/>
                    </a:lnTo>
                    <a:lnTo>
                      <a:pt x="16" y="38"/>
                    </a:lnTo>
                    <a:lnTo>
                      <a:pt x="16" y="38"/>
                    </a:lnTo>
                    <a:lnTo>
                      <a:pt x="16" y="41"/>
                    </a:lnTo>
                    <a:lnTo>
                      <a:pt x="16" y="44"/>
                    </a:lnTo>
                    <a:lnTo>
                      <a:pt x="16" y="47"/>
                    </a:lnTo>
                    <a:lnTo>
                      <a:pt x="17" y="48"/>
                    </a:lnTo>
                    <a:lnTo>
                      <a:pt x="17" y="50"/>
                    </a:lnTo>
                    <a:lnTo>
                      <a:pt x="16" y="48"/>
                    </a:lnTo>
                    <a:lnTo>
                      <a:pt x="16" y="47"/>
                    </a:lnTo>
                    <a:lnTo>
                      <a:pt x="16" y="47"/>
                    </a:lnTo>
                    <a:lnTo>
                      <a:pt x="16" y="44"/>
                    </a:lnTo>
                    <a:lnTo>
                      <a:pt x="16" y="41"/>
                    </a:lnTo>
                    <a:lnTo>
                      <a:pt x="14" y="37"/>
                    </a:lnTo>
                    <a:lnTo>
                      <a:pt x="14" y="35"/>
                    </a:lnTo>
                    <a:lnTo>
                      <a:pt x="14" y="31"/>
                    </a:lnTo>
                    <a:lnTo>
                      <a:pt x="14" y="29"/>
                    </a:lnTo>
                    <a:lnTo>
                      <a:pt x="14" y="26"/>
                    </a:lnTo>
                    <a:lnTo>
                      <a:pt x="14" y="26"/>
                    </a:lnTo>
                    <a:lnTo>
                      <a:pt x="12" y="25"/>
                    </a:lnTo>
                    <a:lnTo>
                      <a:pt x="12" y="22"/>
                    </a:lnTo>
                    <a:lnTo>
                      <a:pt x="12" y="21"/>
                    </a:lnTo>
                    <a:lnTo>
                      <a:pt x="10" y="21"/>
                    </a:lnTo>
                    <a:lnTo>
                      <a:pt x="10" y="19"/>
                    </a:lnTo>
                    <a:lnTo>
                      <a:pt x="10" y="19"/>
                    </a:lnTo>
                    <a:lnTo>
                      <a:pt x="7" y="19"/>
                    </a:lnTo>
                    <a:lnTo>
                      <a:pt x="7" y="19"/>
                    </a:lnTo>
                    <a:lnTo>
                      <a:pt x="7" y="21"/>
                    </a:lnTo>
                    <a:lnTo>
                      <a:pt x="6" y="21"/>
                    </a:lnTo>
                    <a:lnTo>
                      <a:pt x="6" y="19"/>
                    </a:lnTo>
                    <a:lnTo>
                      <a:pt x="6" y="16"/>
                    </a:lnTo>
                    <a:lnTo>
                      <a:pt x="6" y="15"/>
                    </a:lnTo>
                    <a:lnTo>
                      <a:pt x="4" y="15"/>
                    </a:lnTo>
                    <a:lnTo>
                      <a:pt x="4" y="15"/>
                    </a:lnTo>
                    <a:lnTo>
                      <a:pt x="4" y="16"/>
                    </a:lnTo>
                    <a:lnTo>
                      <a:pt x="4" y="19"/>
                    </a:lnTo>
                    <a:lnTo>
                      <a:pt x="4" y="19"/>
                    </a:lnTo>
                    <a:lnTo>
                      <a:pt x="4" y="16"/>
                    </a:lnTo>
                    <a:lnTo>
                      <a:pt x="1" y="19"/>
                    </a:lnTo>
                    <a:lnTo>
                      <a:pt x="1" y="19"/>
                    </a:lnTo>
                    <a:lnTo>
                      <a:pt x="1" y="15"/>
                    </a:lnTo>
                    <a:lnTo>
                      <a:pt x="1" y="15"/>
                    </a:lnTo>
                    <a:lnTo>
                      <a:pt x="1" y="13"/>
                    </a:lnTo>
                    <a:lnTo>
                      <a:pt x="1" y="10"/>
                    </a:lnTo>
                    <a:lnTo>
                      <a:pt x="1" y="7"/>
                    </a:lnTo>
                    <a:lnTo>
                      <a:pt x="0" y="5"/>
                    </a:lnTo>
                    <a:lnTo>
                      <a:pt x="0" y="3"/>
                    </a:lnTo>
                    <a:lnTo>
                      <a:pt x="0" y="3"/>
                    </a:lnTo>
                    <a:lnTo>
                      <a:pt x="0" y="0"/>
                    </a:lnTo>
                    <a:lnTo>
                      <a:pt x="1" y="3"/>
                    </a:lnTo>
                    <a:lnTo>
                      <a:pt x="1" y="3"/>
                    </a:lnTo>
                    <a:lnTo>
                      <a:pt x="1" y="0"/>
                    </a:lnTo>
                    <a:lnTo>
                      <a:pt x="1"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8" name="Freeform 1229">
                <a:extLst>
                  <a:ext uri="{FF2B5EF4-FFF2-40B4-BE49-F238E27FC236}">
                    <a16:creationId xmlns:a16="http://schemas.microsoft.com/office/drawing/2014/main" id="{7BD73612-0100-4D02-ADB0-D8EAB694B049}"/>
                  </a:ext>
                </a:extLst>
              </p:cNvPr>
              <p:cNvSpPr>
                <a:spLocks/>
              </p:cNvSpPr>
              <p:nvPr/>
            </p:nvSpPr>
            <p:spPr bwMode="auto">
              <a:xfrm>
                <a:off x="1614488" y="5391150"/>
                <a:ext cx="66675" cy="68263"/>
              </a:xfrm>
              <a:custGeom>
                <a:avLst/>
                <a:gdLst>
                  <a:gd name="T0" fmla="*/ 42 w 42"/>
                  <a:gd name="T1" fmla="*/ 7 h 43"/>
                  <a:gd name="T2" fmla="*/ 40 w 42"/>
                  <a:gd name="T3" fmla="*/ 10 h 43"/>
                  <a:gd name="T4" fmla="*/ 40 w 42"/>
                  <a:gd name="T5" fmla="*/ 11 h 43"/>
                  <a:gd name="T6" fmla="*/ 40 w 42"/>
                  <a:gd name="T7" fmla="*/ 13 h 43"/>
                  <a:gd name="T8" fmla="*/ 36 w 42"/>
                  <a:gd name="T9" fmla="*/ 17 h 43"/>
                  <a:gd name="T10" fmla="*/ 34 w 42"/>
                  <a:gd name="T11" fmla="*/ 19 h 43"/>
                  <a:gd name="T12" fmla="*/ 28 w 42"/>
                  <a:gd name="T13" fmla="*/ 25 h 43"/>
                  <a:gd name="T14" fmla="*/ 26 w 42"/>
                  <a:gd name="T15" fmla="*/ 27 h 43"/>
                  <a:gd name="T16" fmla="*/ 24 w 42"/>
                  <a:gd name="T17" fmla="*/ 29 h 43"/>
                  <a:gd name="T18" fmla="*/ 22 w 42"/>
                  <a:gd name="T19" fmla="*/ 32 h 43"/>
                  <a:gd name="T20" fmla="*/ 18 w 42"/>
                  <a:gd name="T21" fmla="*/ 33 h 43"/>
                  <a:gd name="T22" fmla="*/ 14 w 42"/>
                  <a:gd name="T23" fmla="*/ 38 h 43"/>
                  <a:gd name="T24" fmla="*/ 11 w 42"/>
                  <a:gd name="T25" fmla="*/ 39 h 43"/>
                  <a:gd name="T26" fmla="*/ 11 w 42"/>
                  <a:gd name="T27" fmla="*/ 41 h 43"/>
                  <a:gd name="T28" fmla="*/ 8 w 42"/>
                  <a:gd name="T29" fmla="*/ 43 h 43"/>
                  <a:gd name="T30" fmla="*/ 6 w 42"/>
                  <a:gd name="T31" fmla="*/ 43 h 43"/>
                  <a:gd name="T32" fmla="*/ 4 w 42"/>
                  <a:gd name="T33" fmla="*/ 41 h 43"/>
                  <a:gd name="T34" fmla="*/ 4 w 42"/>
                  <a:gd name="T35" fmla="*/ 39 h 43"/>
                  <a:gd name="T36" fmla="*/ 0 w 42"/>
                  <a:gd name="T37" fmla="*/ 33 h 43"/>
                  <a:gd name="T38" fmla="*/ 0 w 42"/>
                  <a:gd name="T39" fmla="*/ 29 h 43"/>
                  <a:gd name="T40" fmla="*/ 2 w 42"/>
                  <a:gd name="T41" fmla="*/ 27 h 43"/>
                  <a:gd name="T42" fmla="*/ 2 w 42"/>
                  <a:gd name="T43" fmla="*/ 25 h 43"/>
                  <a:gd name="T44" fmla="*/ 2 w 42"/>
                  <a:gd name="T45" fmla="*/ 23 h 43"/>
                  <a:gd name="T46" fmla="*/ 4 w 42"/>
                  <a:gd name="T47" fmla="*/ 23 h 43"/>
                  <a:gd name="T48" fmla="*/ 6 w 42"/>
                  <a:gd name="T49" fmla="*/ 23 h 43"/>
                  <a:gd name="T50" fmla="*/ 11 w 42"/>
                  <a:gd name="T51" fmla="*/ 21 h 43"/>
                  <a:gd name="T52" fmla="*/ 14 w 42"/>
                  <a:gd name="T53" fmla="*/ 19 h 43"/>
                  <a:gd name="T54" fmla="*/ 15 w 42"/>
                  <a:gd name="T55" fmla="*/ 19 h 43"/>
                  <a:gd name="T56" fmla="*/ 18 w 42"/>
                  <a:gd name="T57" fmla="*/ 19 h 43"/>
                  <a:gd name="T58" fmla="*/ 20 w 42"/>
                  <a:gd name="T59" fmla="*/ 17 h 43"/>
                  <a:gd name="T60" fmla="*/ 20 w 42"/>
                  <a:gd name="T61" fmla="*/ 16 h 43"/>
                  <a:gd name="T62" fmla="*/ 22 w 42"/>
                  <a:gd name="T63" fmla="*/ 11 h 43"/>
                  <a:gd name="T64" fmla="*/ 26 w 42"/>
                  <a:gd name="T65" fmla="*/ 7 h 43"/>
                  <a:gd name="T66" fmla="*/ 31 w 42"/>
                  <a:gd name="T67" fmla="*/ 4 h 43"/>
                  <a:gd name="T68" fmla="*/ 36 w 42"/>
                  <a:gd name="T69" fmla="*/ 0 h 43"/>
                  <a:gd name="T70" fmla="*/ 42 w 42"/>
                  <a:gd name="T71" fmla="*/ 7 h 43"/>
                  <a:gd name="T72" fmla="*/ 42 w 42"/>
                  <a:gd name="T73"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 h="43">
                    <a:moveTo>
                      <a:pt x="42" y="7"/>
                    </a:moveTo>
                    <a:lnTo>
                      <a:pt x="40" y="10"/>
                    </a:lnTo>
                    <a:lnTo>
                      <a:pt x="40" y="11"/>
                    </a:lnTo>
                    <a:lnTo>
                      <a:pt x="40" y="13"/>
                    </a:lnTo>
                    <a:lnTo>
                      <a:pt x="36" y="17"/>
                    </a:lnTo>
                    <a:lnTo>
                      <a:pt x="34" y="19"/>
                    </a:lnTo>
                    <a:lnTo>
                      <a:pt x="28" y="25"/>
                    </a:lnTo>
                    <a:lnTo>
                      <a:pt x="26" y="27"/>
                    </a:lnTo>
                    <a:lnTo>
                      <a:pt x="24" y="29"/>
                    </a:lnTo>
                    <a:lnTo>
                      <a:pt x="22" y="32"/>
                    </a:lnTo>
                    <a:lnTo>
                      <a:pt x="18" y="33"/>
                    </a:lnTo>
                    <a:lnTo>
                      <a:pt x="14" y="38"/>
                    </a:lnTo>
                    <a:lnTo>
                      <a:pt x="11" y="39"/>
                    </a:lnTo>
                    <a:lnTo>
                      <a:pt x="11" y="41"/>
                    </a:lnTo>
                    <a:lnTo>
                      <a:pt x="8" y="43"/>
                    </a:lnTo>
                    <a:lnTo>
                      <a:pt x="6" y="43"/>
                    </a:lnTo>
                    <a:lnTo>
                      <a:pt x="4" y="41"/>
                    </a:lnTo>
                    <a:lnTo>
                      <a:pt x="4" y="39"/>
                    </a:lnTo>
                    <a:lnTo>
                      <a:pt x="0" y="33"/>
                    </a:lnTo>
                    <a:lnTo>
                      <a:pt x="0" y="29"/>
                    </a:lnTo>
                    <a:lnTo>
                      <a:pt x="2" y="27"/>
                    </a:lnTo>
                    <a:lnTo>
                      <a:pt x="2" y="25"/>
                    </a:lnTo>
                    <a:lnTo>
                      <a:pt x="2" y="23"/>
                    </a:lnTo>
                    <a:lnTo>
                      <a:pt x="4" y="23"/>
                    </a:lnTo>
                    <a:lnTo>
                      <a:pt x="6" y="23"/>
                    </a:lnTo>
                    <a:lnTo>
                      <a:pt x="11" y="21"/>
                    </a:lnTo>
                    <a:lnTo>
                      <a:pt x="14" y="19"/>
                    </a:lnTo>
                    <a:lnTo>
                      <a:pt x="15" y="19"/>
                    </a:lnTo>
                    <a:lnTo>
                      <a:pt x="18" y="19"/>
                    </a:lnTo>
                    <a:lnTo>
                      <a:pt x="20" y="17"/>
                    </a:lnTo>
                    <a:lnTo>
                      <a:pt x="20" y="16"/>
                    </a:lnTo>
                    <a:lnTo>
                      <a:pt x="22" y="11"/>
                    </a:lnTo>
                    <a:lnTo>
                      <a:pt x="26" y="7"/>
                    </a:lnTo>
                    <a:lnTo>
                      <a:pt x="31" y="4"/>
                    </a:lnTo>
                    <a:lnTo>
                      <a:pt x="36" y="0"/>
                    </a:lnTo>
                    <a:lnTo>
                      <a:pt x="42" y="7"/>
                    </a:lnTo>
                    <a:lnTo>
                      <a:pt x="42" y="7"/>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9" name="Freeform 1230">
                <a:extLst>
                  <a:ext uri="{FF2B5EF4-FFF2-40B4-BE49-F238E27FC236}">
                    <a16:creationId xmlns:a16="http://schemas.microsoft.com/office/drawing/2014/main" id="{EEF23FDA-6A77-436B-8A88-DFFAEE8097DE}"/>
                  </a:ext>
                </a:extLst>
              </p:cNvPr>
              <p:cNvSpPr>
                <a:spLocks noEditPoints="1"/>
              </p:cNvSpPr>
              <p:nvPr/>
            </p:nvSpPr>
            <p:spPr bwMode="auto">
              <a:xfrm>
                <a:off x="1416051" y="5637213"/>
                <a:ext cx="112713" cy="26988"/>
              </a:xfrm>
              <a:custGeom>
                <a:avLst/>
                <a:gdLst>
                  <a:gd name="T0" fmla="*/ 67 w 71"/>
                  <a:gd name="T1" fmla="*/ 1 h 17"/>
                  <a:gd name="T2" fmla="*/ 70 w 71"/>
                  <a:gd name="T3" fmla="*/ 1 h 17"/>
                  <a:gd name="T4" fmla="*/ 66 w 71"/>
                  <a:gd name="T5" fmla="*/ 3 h 17"/>
                  <a:gd name="T6" fmla="*/ 64 w 71"/>
                  <a:gd name="T7" fmla="*/ 5 h 17"/>
                  <a:gd name="T8" fmla="*/ 64 w 71"/>
                  <a:gd name="T9" fmla="*/ 5 h 17"/>
                  <a:gd name="T10" fmla="*/ 67 w 71"/>
                  <a:gd name="T11" fmla="*/ 3 h 17"/>
                  <a:gd name="T12" fmla="*/ 70 w 71"/>
                  <a:gd name="T13" fmla="*/ 5 h 17"/>
                  <a:gd name="T14" fmla="*/ 64 w 71"/>
                  <a:gd name="T15" fmla="*/ 7 h 17"/>
                  <a:gd name="T16" fmla="*/ 55 w 71"/>
                  <a:gd name="T17" fmla="*/ 10 h 17"/>
                  <a:gd name="T18" fmla="*/ 52 w 71"/>
                  <a:gd name="T19" fmla="*/ 11 h 17"/>
                  <a:gd name="T20" fmla="*/ 44 w 71"/>
                  <a:gd name="T21" fmla="*/ 13 h 17"/>
                  <a:gd name="T22" fmla="*/ 38 w 71"/>
                  <a:gd name="T23" fmla="*/ 13 h 17"/>
                  <a:gd name="T24" fmla="*/ 30 w 71"/>
                  <a:gd name="T25" fmla="*/ 16 h 17"/>
                  <a:gd name="T26" fmla="*/ 24 w 71"/>
                  <a:gd name="T27" fmla="*/ 16 h 17"/>
                  <a:gd name="T28" fmla="*/ 19 w 71"/>
                  <a:gd name="T29" fmla="*/ 16 h 17"/>
                  <a:gd name="T30" fmla="*/ 8 w 71"/>
                  <a:gd name="T31" fmla="*/ 17 h 17"/>
                  <a:gd name="T32" fmla="*/ 8 w 71"/>
                  <a:gd name="T33" fmla="*/ 17 h 17"/>
                  <a:gd name="T34" fmla="*/ 8 w 71"/>
                  <a:gd name="T35" fmla="*/ 16 h 17"/>
                  <a:gd name="T36" fmla="*/ 3 w 71"/>
                  <a:gd name="T37" fmla="*/ 16 h 17"/>
                  <a:gd name="T38" fmla="*/ 3 w 71"/>
                  <a:gd name="T39" fmla="*/ 13 h 17"/>
                  <a:gd name="T40" fmla="*/ 8 w 71"/>
                  <a:gd name="T41" fmla="*/ 16 h 17"/>
                  <a:gd name="T42" fmla="*/ 14 w 71"/>
                  <a:gd name="T43" fmla="*/ 13 h 17"/>
                  <a:gd name="T44" fmla="*/ 16 w 71"/>
                  <a:gd name="T45" fmla="*/ 13 h 17"/>
                  <a:gd name="T46" fmla="*/ 19 w 71"/>
                  <a:gd name="T47" fmla="*/ 11 h 17"/>
                  <a:gd name="T48" fmla="*/ 19 w 71"/>
                  <a:gd name="T49" fmla="*/ 13 h 17"/>
                  <a:gd name="T50" fmla="*/ 28 w 71"/>
                  <a:gd name="T51" fmla="*/ 11 h 17"/>
                  <a:gd name="T52" fmla="*/ 32 w 71"/>
                  <a:gd name="T53" fmla="*/ 10 h 17"/>
                  <a:gd name="T54" fmla="*/ 38 w 71"/>
                  <a:gd name="T55" fmla="*/ 10 h 17"/>
                  <a:gd name="T56" fmla="*/ 42 w 71"/>
                  <a:gd name="T57" fmla="*/ 7 h 17"/>
                  <a:gd name="T58" fmla="*/ 48 w 71"/>
                  <a:gd name="T59" fmla="*/ 7 h 17"/>
                  <a:gd name="T60" fmla="*/ 50 w 71"/>
                  <a:gd name="T61" fmla="*/ 5 h 17"/>
                  <a:gd name="T62" fmla="*/ 60 w 71"/>
                  <a:gd name="T63" fmla="*/ 1 h 17"/>
                  <a:gd name="T64" fmla="*/ 64 w 71"/>
                  <a:gd name="T65" fmla="*/ 1 h 17"/>
                  <a:gd name="T66" fmla="*/ 67 w 71"/>
                  <a:gd name="T67" fmla="*/ 0 h 17"/>
                  <a:gd name="T68" fmla="*/ 54 w 71"/>
                  <a:gd name="T69" fmla="*/ 10 h 17"/>
                  <a:gd name="T70" fmla="*/ 45 w 71"/>
                  <a:gd name="T71" fmla="*/ 11 h 17"/>
                  <a:gd name="T72" fmla="*/ 45 w 71"/>
                  <a:gd name="T73" fmla="*/ 11 h 17"/>
                  <a:gd name="T74" fmla="*/ 50 w 71"/>
                  <a:gd name="T75" fmla="*/ 11 h 17"/>
                  <a:gd name="T76" fmla="*/ 55 w 71"/>
                  <a:gd name="T77" fmla="*/ 10 h 17"/>
                  <a:gd name="T78" fmla="*/ 54 w 71"/>
                  <a:gd name="T7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 h="17">
                    <a:moveTo>
                      <a:pt x="67" y="0"/>
                    </a:moveTo>
                    <a:lnTo>
                      <a:pt x="67" y="1"/>
                    </a:lnTo>
                    <a:lnTo>
                      <a:pt x="70" y="1"/>
                    </a:lnTo>
                    <a:lnTo>
                      <a:pt x="70" y="1"/>
                    </a:lnTo>
                    <a:lnTo>
                      <a:pt x="67" y="3"/>
                    </a:lnTo>
                    <a:lnTo>
                      <a:pt x="66" y="3"/>
                    </a:lnTo>
                    <a:lnTo>
                      <a:pt x="66" y="5"/>
                    </a:lnTo>
                    <a:lnTo>
                      <a:pt x="64" y="5"/>
                    </a:lnTo>
                    <a:lnTo>
                      <a:pt x="64" y="5"/>
                    </a:lnTo>
                    <a:lnTo>
                      <a:pt x="64" y="5"/>
                    </a:lnTo>
                    <a:lnTo>
                      <a:pt x="67" y="5"/>
                    </a:lnTo>
                    <a:lnTo>
                      <a:pt x="67" y="3"/>
                    </a:lnTo>
                    <a:lnTo>
                      <a:pt x="71" y="3"/>
                    </a:lnTo>
                    <a:lnTo>
                      <a:pt x="70" y="5"/>
                    </a:lnTo>
                    <a:lnTo>
                      <a:pt x="67" y="5"/>
                    </a:lnTo>
                    <a:lnTo>
                      <a:pt x="64" y="7"/>
                    </a:lnTo>
                    <a:lnTo>
                      <a:pt x="58" y="10"/>
                    </a:lnTo>
                    <a:lnTo>
                      <a:pt x="55" y="10"/>
                    </a:lnTo>
                    <a:lnTo>
                      <a:pt x="54" y="11"/>
                    </a:lnTo>
                    <a:lnTo>
                      <a:pt x="52" y="11"/>
                    </a:lnTo>
                    <a:lnTo>
                      <a:pt x="45" y="11"/>
                    </a:lnTo>
                    <a:lnTo>
                      <a:pt x="44" y="13"/>
                    </a:lnTo>
                    <a:lnTo>
                      <a:pt x="39" y="13"/>
                    </a:lnTo>
                    <a:lnTo>
                      <a:pt x="38" y="13"/>
                    </a:lnTo>
                    <a:lnTo>
                      <a:pt x="34" y="16"/>
                    </a:lnTo>
                    <a:lnTo>
                      <a:pt x="30" y="16"/>
                    </a:lnTo>
                    <a:lnTo>
                      <a:pt x="28" y="16"/>
                    </a:lnTo>
                    <a:lnTo>
                      <a:pt x="24" y="16"/>
                    </a:lnTo>
                    <a:lnTo>
                      <a:pt x="22" y="16"/>
                    </a:lnTo>
                    <a:lnTo>
                      <a:pt x="19" y="16"/>
                    </a:lnTo>
                    <a:lnTo>
                      <a:pt x="13" y="17"/>
                    </a:lnTo>
                    <a:lnTo>
                      <a:pt x="8" y="17"/>
                    </a:lnTo>
                    <a:lnTo>
                      <a:pt x="6" y="17"/>
                    </a:lnTo>
                    <a:lnTo>
                      <a:pt x="8" y="17"/>
                    </a:lnTo>
                    <a:lnTo>
                      <a:pt x="8" y="17"/>
                    </a:lnTo>
                    <a:lnTo>
                      <a:pt x="8" y="16"/>
                    </a:lnTo>
                    <a:lnTo>
                      <a:pt x="4" y="16"/>
                    </a:lnTo>
                    <a:lnTo>
                      <a:pt x="3" y="16"/>
                    </a:lnTo>
                    <a:lnTo>
                      <a:pt x="0" y="16"/>
                    </a:lnTo>
                    <a:lnTo>
                      <a:pt x="3" y="13"/>
                    </a:lnTo>
                    <a:lnTo>
                      <a:pt x="4" y="16"/>
                    </a:lnTo>
                    <a:lnTo>
                      <a:pt x="8" y="16"/>
                    </a:lnTo>
                    <a:lnTo>
                      <a:pt x="13" y="16"/>
                    </a:lnTo>
                    <a:lnTo>
                      <a:pt x="14" y="13"/>
                    </a:lnTo>
                    <a:lnTo>
                      <a:pt x="16" y="13"/>
                    </a:lnTo>
                    <a:lnTo>
                      <a:pt x="16" y="13"/>
                    </a:lnTo>
                    <a:lnTo>
                      <a:pt x="16" y="11"/>
                    </a:lnTo>
                    <a:lnTo>
                      <a:pt x="19" y="11"/>
                    </a:lnTo>
                    <a:lnTo>
                      <a:pt x="20" y="11"/>
                    </a:lnTo>
                    <a:lnTo>
                      <a:pt x="19" y="13"/>
                    </a:lnTo>
                    <a:lnTo>
                      <a:pt x="24" y="11"/>
                    </a:lnTo>
                    <a:lnTo>
                      <a:pt x="28" y="11"/>
                    </a:lnTo>
                    <a:lnTo>
                      <a:pt x="30" y="10"/>
                    </a:lnTo>
                    <a:lnTo>
                      <a:pt x="32" y="10"/>
                    </a:lnTo>
                    <a:lnTo>
                      <a:pt x="34" y="10"/>
                    </a:lnTo>
                    <a:lnTo>
                      <a:pt x="38" y="10"/>
                    </a:lnTo>
                    <a:lnTo>
                      <a:pt x="42" y="10"/>
                    </a:lnTo>
                    <a:lnTo>
                      <a:pt x="42" y="7"/>
                    </a:lnTo>
                    <a:lnTo>
                      <a:pt x="45" y="7"/>
                    </a:lnTo>
                    <a:lnTo>
                      <a:pt x="48" y="7"/>
                    </a:lnTo>
                    <a:lnTo>
                      <a:pt x="48" y="5"/>
                    </a:lnTo>
                    <a:lnTo>
                      <a:pt x="50" y="5"/>
                    </a:lnTo>
                    <a:lnTo>
                      <a:pt x="54" y="3"/>
                    </a:lnTo>
                    <a:lnTo>
                      <a:pt x="60" y="1"/>
                    </a:lnTo>
                    <a:lnTo>
                      <a:pt x="61" y="1"/>
                    </a:lnTo>
                    <a:lnTo>
                      <a:pt x="64" y="1"/>
                    </a:lnTo>
                    <a:lnTo>
                      <a:pt x="66" y="1"/>
                    </a:lnTo>
                    <a:lnTo>
                      <a:pt x="67" y="0"/>
                    </a:lnTo>
                    <a:lnTo>
                      <a:pt x="67" y="0"/>
                    </a:lnTo>
                    <a:close/>
                    <a:moveTo>
                      <a:pt x="54" y="10"/>
                    </a:moveTo>
                    <a:lnTo>
                      <a:pt x="48" y="10"/>
                    </a:lnTo>
                    <a:lnTo>
                      <a:pt x="45" y="11"/>
                    </a:lnTo>
                    <a:lnTo>
                      <a:pt x="45" y="11"/>
                    </a:lnTo>
                    <a:lnTo>
                      <a:pt x="45" y="11"/>
                    </a:lnTo>
                    <a:lnTo>
                      <a:pt x="50" y="11"/>
                    </a:lnTo>
                    <a:lnTo>
                      <a:pt x="50" y="11"/>
                    </a:lnTo>
                    <a:lnTo>
                      <a:pt x="54" y="10"/>
                    </a:lnTo>
                    <a:lnTo>
                      <a:pt x="55" y="10"/>
                    </a:lnTo>
                    <a:lnTo>
                      <a:pt x="55" y="10"/>
                    </a:lnTo>
                    <a:lnTo>
                      <a:pt x="54" y="10"/>
                    </a:lnTo>
                    <a:lnTo>
                      <a:pt x="54" y="1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0" name="Freeform 1231">
                <a:extLst>
                  <a:ext uri="{FF2B5EF4-FFF2-40B4-BE49-F238E27FC236}">
                    <a16:creationId xmlns:a16="http://schemas.microsoft.com/office/drawing/2014/main" id="{851B3B4A-E5B3-490C-9DA9-2D6BED49C3DB}"/>
                  </a:ext>
                </a:extLst>
              </p:cNvPr>
              <p:cNvSpPr>
                <a:spLocks/>
              </p:cNvSpPr>
              <p:nvPr/>
            </p:nvSpPr>
            <p:spPr bwMode="auto">
              <a:xfrm>
                <a:off x="1460501" y="5594350"/>
                <a:ext cx="92075" cy="42863"/>
              </a:xfrm>
              <a:custGeom>
                <a:avLst/>
                <a:gdLst>
                  <a:gd name="T0" fmla="*/ 54 w 58"/>
                  <a:gd name="T1" fmla="*/ 0 h 27"/>
                  <a:gd name="T2" fmla="*/ 55 w 58"/>
                  <a:gd name="T3" fmla="*/ 2 h 27"/>
                  <a:gd name="T4" fmla="*/ 58 w 58"/>
                  <a:gd name="T5" fmla="*/ 2 h 27"/>
                  <a:gd name="T6" fmla="*/ 55 w 58"/>
                  <a:gd name="T7" fmla="*/ 5 h 27"/>
                  <a:gd name="T8" fmla="*/ 55 w 58"/>
                  <a:gd name="T9" fmla="*/ 5 h 27"/>
                  <a:gd name="T10" fmla="*/ 54 w 58"/>
                  <a:gd name="T11" fmla="*/ 6 h 27"/>
                  <a:gd name="T12" fmla="*/ 54 w 58"/>
                  <a:gd name="T13" fmla="*/ 8 h 27"/>
                  <a:gd name="T14" fmla="*/ 52 w 58"/>
                  <a:gd name="T15" fmla="*/ 11 h 27"/>
                  <a:gd name="T16" fmla="*/ 52 w 58"/>
                  <a:gd name="T17" fmla="*/ 11 h 27"/>
                  <a:gd name="T18" fmla="*/ 54 w 58"/>
                  <a:gd name="T19" fmla="*/ 11 h 27"/>
                  <a:gd name="T20" fmla="*/ 39 w 58"/>
                  <a:gd name="T21" fmla="*/ 16 h 27"/>
                  <a:gd name="T22" fmla="*/ 39 w 58"/>
                  <a:gd name="T23" fmla="*/ 16 h 27"/>
                  <a:gd name="T24" fmla="*/ 38 w 58"/>
                  <a:gd name="T25" fmla="*/ 18 h 27"/>
                  <a:gd name="T26" fmla="*/ 33 w 58"/>
                  <a:gd name="T27" fmla="*/ 18 h 27"/>
                  <a:gd name="T28" fmla="*/ 32 w 58"/>
                  <a:gd name="T29" fmla="*/ 21 h 27"/>
                  <a:gd name="T30" fmla="*/ 32 w 58"/>
                  <a:gd name="T31" fmla="*/ 21 h 27"/>
                  <a:gd name="T32" fmla="*/ 26 w 58"/>
                  <a:gd name="T33" fmla="*/ 22 h 27"/>
                  <a:gd name="T34" fmla="*/ 26 w 58"/>
                  <a:gd name="T35" fmla="*/ 22 h 27"/>
                  <a:gd name="T36" fmla="*/ 22 w 58"/>
                  <a:gd name="T37" fmla="*/ 24 h 27"/>
                  <a:gd name="T38" fmla="*/ 22 w 58"/>
                  <a:gd name="T39" fmla="*/ 24 h 27"/>
                  <a:gd name="T40" fmla="*/ 16 w 58"/>
                  <a:gd name="T41" fmla="*/ 27 h 27"/>
                  <a:gd name="T42" fmla="*/ 14 w 58"/>
                  <a:gd name="T43" fmla="*/ 27 h 27"/>
                  <a:gd name="T44" fmla="*/ 14 w 58"/>
                  <a:gd name="T45" fmla="*/ 27 h 27"/>
                  <a:gd name="T46" fmla="*/ 10 w 58"/>
                  <a:gd name="T47" fmla="*/ 27 h 27"/>
                  <a:gd name="T48" fmla="*/ 6 w 58"/>
                  <a:gd name="T49" fmla="*/ 27 h 27"/>
                  <a:gd name="T50" fmla="*/ 4 w 58"/>
                  <a:gd name="T51" fmla="*/ 27 h 27"/>
                  <a:gd name="T52" fmla="*/ 0 w 58"/>
                  <a:gd name="T53" fmla="*/ 24 h 27"/>
                  <a:gd name="T54" fmla="*/ 0 w 58"/>
                  <a:gd name="T55" fmla="*/ 24 h 27"/>
                  <a:gd name="T56" fmla="*/ 0 w 58"/>
                  <a:gd name="T57" fmla="*/ 18 h 27"/>
                  <a:gd name="T58" fmla="*/ 10 w 58"/>
                  <a:gd name="T59" fmla="*/ 18 h 27"/>
                  <a:gd name="T60" fmla="*/ 10 w 58"/>
                  <a:gd name="T61" fmla="*/ 12 h 27"/>
                  <a:gd name="T62" fmla="*/ 11 w 58"/>
                  <a:gd name="T63" fmla="*/ 12 h 27"/>
                  <a:gd name="T64" fmla="*/ 11 w 58"/>
                  <a:gd name="T65" fmla="*/ 15 h 27"/>
                  <a:gd name="T66" fmla="*/ 16 w 58"/>
                  <a:gd name="T67" fmla="*/ 12 h 27"/>
                  <a:gd name="T68" fmla="*/ 16 w 58"/>
                  <a:gd name="T69" fmla="*/ 15 h 27"/>
                  <a:gd name="T70" fmla="*/ 20 w 58"/>
                  <a:gd name="T71" fmla="*/ 15 h 27"/>
                  <a:gd name="T72" fmla="*/ 24 w 58"/>
                  <a:gd name="T73" fmla="*/ 15 h 27"/>
                  <a:gd name="T74" fmla="*/ 26 w 58"/>
                  <a:gd name="T75" fmla="*/ 12 h 27"/>
                  <a:gd name="T76" fmla="*/ 27 w 58"/>
                  <a:gd name="T77" fmla="*/ 12 h 27"/>
                  <a:gd name="T78" fmla="*/ 32 w 58"/>
                  <a:gd name="T79" fmla="*/ 12 h 27"/>
                  <a:gd name="T80" fmla="*/ 33 w 58"/>
                  <a:gd name="T81" fmla="*/ 15 h 27"/>
                  <a:gd name="T82" fmla="*/ 36 w 58"/>
                  <a:gd name="T83" fmla="*/ 15 h 27"/>
                  <a:gd name="T84" fmla="*/ 38 w 58"/>
                  <a:gd name="T85" fmla="*/ 11 h 27"/>
                  <a:gd name="T86" fmla="*/ 36 w 58"/>
                  <a:gd name="T87" fmla="*/ 12 h 27"/>
                  <a:gd name="T88" fmla="*/ 32 w 58"/>
                  <a:gd name="T89" fmla="*/ 12 h 27"/>
                  <a:gd name="T90" fmla="*/ 32 w 58"/>
                  <a:gd name="T91" fmla="*/ 11 h 27"/>
                  <a:gd name="T92" fmla="*/ 33 w 58"/>
                  <a:gd name="T93" fmla="*/ 8 h 27"/>
                  <a:gd name="T94" fmla="*/ 33 w 58"/>
                  <a:gd name="T95" fmla="*/ 6 h 27"/>
                  <a:gd name="T96" fmla="*/ 32 w 58"/>
                  <a:gd name="T97" fmla="*/ 6 h 27"/>
                  <a:gd name="T98" fmla="*/ 36 w 58"/>
                  <a:gd name="T99" fmla="*/ 5 h 27"/>
                  <a:gd name="T100" fmla="*/ 36 w 58"/>
                  <a:gd name="T101" fmla="*/ 5 h 27"/>
                  <a:gd name="T102" fmla="*/ 43 w 58"/>
                  <a:gd name="T103" fmla="*/ 0 h 27"/>
                  <a:gd name="T104" fmla="*/ 43 w 58"/>
                  <a:gd name="T105" fmla="*/ 2 h 27"/>
                  <a:gd name="T106" fmla="*/ 48 w 58"/>
                  <a:gd name="T107" fmla="*/ 0 h 27"/>
                  <a:gd name="T108" fmla="*/ 48 w 58"/>
                  <a:gd name="T109" fmla="*/ 2 h 27"/>
                  <a:gd name="T110" fmla="*/ 52 w 58"/>
                  <a:gd name="T111" fmla="*/ 0 h 27"/>
                  <a:gd name="T112" fmla="*/ 54 w 58"/>
                  <a:gd name="T113" fmla="*/ 0 h 27"/>
                  <a:gd name="T114" fmla="*/ 54 w 58"/>
                  <a:gd name="T11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8" h="27">
                    <a:moveTo>
                      <a:pt x="54" y="0"/>
                    </a:moveTo>
                    <a:lnTo>
                      <a:pt x="55" y="2"/>
                    </a:lnTo>
                    <a:lnTo>
                      <a:pt x="58" y="2"/>
                    </a:lnTo>
                    <a:lnTo>
                      <a:pt x="55" y="5"/>
                    </a:lnTo>
                    <a:lnTo>
                      <a:pt x="55" y="5"/>
                    </a:lnTo>
                    <a:lnTo>
                      <a:pt x="54" y="6"/>
                    </a:lnTo>
                    <a:lnTo>
                      <a:pt x="54" y="8"/>
                    </a:lnTo>
                    <a:lnTo>
                      <a:pt x="52" y="11"/>
                    </a:lnTo>
                    <a:lnTo>
                      <a:pt x="52" y="11"/>
                    </a:lnTo>
                    <a:lnTo>
                      <a:pt x="54" y="11"/>
                    </a:lnTo>
                    <a:lnTo>
                      <a:pt x="39" y="16"/>
                    </a:lnTo>
                    <a:lnTo>
                      <a:pt x="39" y="16"/>
                    </a:lnTo>
                    <a:lnTo>
                      <a:pt x="38" y="18"/>
                    </a:lnTo>
                    <a:lnTo>
                      <a:pt x="33" y="18"/>
                    </a:lnTo>
                    <a:lnTo>
                      <a:pt x="32" y="21"/>
                    </a:lnTo>
                    <a:lnTo>
                      <a:pt x="32" y="21"/>
                    </a:lnTo>
                    <a:lnTo>
                      <a:pt x="26" y="22"/>
                    </a:lnTo>
                    <a:lnTo>
                      <a:pt x="26" y="22"/>
                    </a:lnTo>
                    <a:lnTo>
                      <a:pt x="22" y="24"/>
                    </a:lnTo>
                    <a:lnTo>
                      <a:pt x="22" y="24"/>
                    </a:lnTo>
                    <a:lnTo>
                      <a:pt x="16" y="27"/>
                    </a:lnTo>
                    <a:lnTo>
                      <a:pt x="14" y="27"/>
                    </a:lnTo>
                    <a:lnTo>
                      <a:pt x="14" y="27"/>
                    </a:lnTo>
                    <a:lnTo>
                      <a:pt x="10" y="27"/>
                    </a:lnTo>
                    <a:lnTo>
                      <a:pt x="6" y="27"/>
                    </a:lnTo>
                    <a:lnTo>
                      <a:pt x="4" y="27"/>
                    </a:lnTo>
                    <a:lnTo>
                      <a:pt x="0" y="24"/>
                    </a:lnTo>
                    <a:lnTo>
                      <a:pt x="0" y="24"/>
                    </a:lnTo>
                    <a:lnTo>
                      <a:pt x="0" y="18"/>
                    </a:lnTo>
                    <a:lnTo>
                      <a:pt x="10" y="18"/>
                    </a:lnTo>
                    <a:lnTo>
                      <a:pt x="10" y="12"/>
                    </a:lnTo>
                    <a:lnTo>
                      <a:pt x="11" y="12"/>
                    </a:lnTo>
                    <a:lnTo>
                      <a:pt x="11" y="15"/>
                    </a:lnTo>
                    <a:lnTo>
                      <a:pt x="16" y="12"/>
                    </a:lnTo>
                    <a:lnTo>
                      <a:pt x="16" y="15"/>
                    </a:lnTo>
                    <a:lnTo>
                      <a:pt x="20" y="15"/>
                    </a:lnTo>
                    <a:lnTo>
                      <a:pt x="24" y="15"/>
                    </a:lnTo>
                    <a:lnTo>
                      <a:pt x="26" y="12"/>
                    </a:lnTo>
                    <a:lnTo>
                      <a:pt x="27" y="12"/>
                    </a:lnTo>
                    <a:lnTo>
                      <a:pt x="32" y="12"/>
                    </a:lnTo>
                    <a:lnTo>
                      <a:pt x="33" y="15"/>
                    </a:lnTo>
                    <a:lnTo>
                      <a:pt x="36" y="15"/>
                    </a:lnTo>
                    <a:lnTo>
                      <a:pt x="38" y="11"/>
                    </a:lnTo>
                    <a:lnTo>
                      <a:pt x="36" y="12"/>
                    </a:lnTo>
                    <a:lnTo>
                      <a:pt x="32" y="12"/>
                    </a:lnTo>
                    <a:lnTo>
                      <a:pt x="32" y="11"/>
                    </a:lnTo>
                    <a:lnTo>
                      <a:pt x="33" y="8"/>
                    </a:lnTo>
                    <a:lnTo>
                      <a:pt x="33" y="6"/>
                    </a:lnTo>
                    <a:lnTo>
                      <a:pt x="32" y="6"/>
                    </a:lnTo>
                    <a:lnTo>
                      <a:pt x="36" y="5"/>
                    </a:lnTo>
                    <a:lnTo>
                      <a:pt x="36" y="5"/>
                    </a:lnTo>
                    <a:lnTo>
                      <a:pt x="43" y="0"/>
                    </a:lnTo>
                    <a:lnTo>
                      <a:pt x="43" y="2"/>
                    </a:lnTo>
                    <a:lnTo>
                      <a:pt x="48" y="0"/>
                    </a:lnTo>
                    <a:lnTo>
                      <a:pt x="48" y="2"/>
                    </a:lnTo>
                    <a:lnTo>
                      <a:pt x="52" y="0"/>
                    </a:lnTo>
                    <a:lnTo>
                      <a:pt x="54" y="0"/>
                    </a:lnTo>
                    <a:lnTo>
                      <a:pt x="54"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1" name="Freeform 1232">
                <a:extLst>
                  <a:ext uri="{FF2B5EF4-FFF2-40B4-BE49-F238E27FC236}">
                    <a16:creationId xmlns:a16="http://schemas.microsoft.com/office/drawing/2014/main" id="{B1C1F759-3B6E-4A1B-AC8A-3B4B6F999A69}"/>
                  </a:ext>
                </a:extLst>
              </p:cNvPr>
              <p:cNvSpPr>
                <a:spLocks/>
              </p:cNvSpPr>
              <p:nvPr/>
            </p:nvSpPr>
            <p:spPr bwMode="auto">
              <a:xfrm>
                <a:off x="1482726" y="5619750"/>
                <a:ext cx="55563" cy="19050"/>
              </a:xfrm>
              <a:custGeom>
                <a:avLst/>
                <a:gdLst>
                  <a:gd name="T0" fmla="*/ 25 w 35"/>
                  <a:gd name="T1" fmla="*/ 0 h 12"/>
                  <a:gd name="T2" fmla="*/ 25 w 35"/>
                  <a:gd name="T3" fmla="*/ 2 h 12"/>
                  <a:gd name="T4" fmla="*/ 29 w 35"/>
                  <a:gd name="T5" fmla="*/ 0 h 12"/>
                  <a:gd name="T6" fmla="*/ 34 w 35"/>
                  <a:gd name="T7" fmla="*/ 0 h 12"/>
                  <a:gd name="T8" fmla="*/ 35 w 35"/>
                  <a:gd name="T9" fmla="*/ 0 h 12"/>
                  <a:gd name="T10" fmla="*/ 35 w 35"/>
                  <a:gd name="T11" fmla="*/ 2 h 12"/>
                  <a:gd name="T12" fmla="*/ 35 w 35"/>
                  <a:gd name="T13" fmla="*/ 5 h 12"/>
                  <a:gd name="T14" fmla="*/ 34 w 35"/>
                  <a:gd name="T15" fmla="*/ 6 h 12"/>
                  <a:gd name="T16" fmla="*/ 35 w 35"/>
                  <a:gd name="T17" fmla="*/ 6 h 12"/>
                  <a:gd name="T18" fmla="*/ 34 w 35"/>
                  <a:gd name="T19" fmla="*/ 6 h 12"/>
                  <a:gd name="T20" fmla="*/ 31 w 35"/>
                  <a:gd name="T21" fmla="*/ 8 h 12"/>
                  <a:gd name="T22" fmla="*/ 31 w 35"/>
                  <a:gd name="T23" fmla="*/ 8 h 12"/>
                  <a:gd name="T24" fmla="*/ 25 w 35"/>
                  <a:gd name="T25" fmla="*/ 11 h 12"/>
                  <a:gd name="T26" fmla="*/ 24 w 35"/>
                  <a:gd name="T27" fmla="*/ 12 h 12"/>
                  <a:gd name="T28" fmla="*/ 22 w 35"/>
                  <a:gd name="T29" fmla="*/ 12 h 12"/>
                  <a:gd name="T30" fmla="*/ 19 w 35"/>
                  <a:gd name="T31" fmla="*/ 12 h 12"/>
                  <a:gd name="T32" fmla="*/ 18 w 35"/>
                  <a:gd name="T33" fmla="*/ 12 h 12"/>
                  <a:gd name="T34" fmla="*/ 16 w 35"/>
                  <a:gd name="T35" fmla="*/ 12 h 12"/>
                  <a:gd name="T36" fmla="*/ 12 w 35"/>
                  <a:gd name="T37" fmla="*/ 12 h 12"/>
                  <a:gd name="T38" fmla="*/ 10 w 35"/>
                  <a:gd name="T39" fmla="*/ 12 h 12"/>
                  <a:gd name="T40" fmla="*/ 12 w 35"/>
                  <a:gd name="T41" fmla="*/ 12 h 12"/>
                  <a:gd name="T42" fmla="*/ 10 w 35"/>
                  <a:gd name="T43" fmla="*/ 12 h 12"/>
                  <a:gd name="T44" fmla="*/ 8 w 35"/>
                  <a:gd name="T45" fmla="*/ 12 h 12"/>
                  <a:gd name="T46" fmla="*/ 6 w 35"/>
                  <a:gd name="T47" fmla="*/ 12 h 12"/>
                  <a:gd name="T48" fmla="*/ 3 w 35"/>
                  <a:gd name="T49" fmla="*/ 12 h 12"/>
                  <a:gd name="T50" fmla="*/ 3 w 35"/>
                  <a:gd name="T51" fmla="*/ 11 h 12"/>
                  <a:gd name="T52" fmla="*/ 2 w 35"/>
                  <a:gd name="T53" fmla="*/ 11 h 12"/>
                  <a:gd name="T54" fmla="*/ 0 w 35"/>
                  <a:gd name="T55" fmla="*/ 11 h 12"/>
                  <a:gd name="T56" fmla="*/ 2 w 35"/>
                  <a:gd name="T57" fmla="*/ 11 h 12"/>
                  <a:gd name="T58" fmla="*/ 8 w 35"/>
                  <a:gd name="T59" fmla="*/ 8 h 12"/>
                  <a:gd name="T60" fmla="*/ 8 w 35"/>
                  <a:gd name="T61" fmla="*/ 8 h 12"/>
                  <a:gd name="T62" fmla="*/ 12 w 35"/>
                  <a:gd name="T63" fmla="*/ 6 h 12"/>
                  <a:gd name="T64" fmla="*/ 12 w 35"/>
                  <a:gd name="T65" fmla="*/ 6 h 12"/>
                  <a:gd name="T66" fmla="*/ 18 w 35"/>
                  <a:gd name="T67" fmla="*/ 5 h 12"/>
                  <a:gd name="T68" fmla="*/ 18 w 35"/>
                  <a:gd name="T69" fmla="*/ 5 h 12"/>
                  <a:gd name="T70" fmla="*/ 19 w 35"/>
                  <a:gd name="T71" fmla="*/ 2 h 12"/>
                  <a:gd name="T72" fmla="*/ 24 w 35"/>
                  <a:gd name="T73" fmla="*/ 2 h 12"/>
                  <a:gd name="T74" fmla="*/ 25 w 35"/>
                  <a:gd name="T75" fmla="*/ 0 h 12"/>
                  <a:gd name="T76" fmla="*/ 25 w 35"/>
                  <a:gd name="T7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12">
                    <a:moveTo>
                      <a:pt x="25" y="0"/>
                    </a:moveTo>
                    <a:lnTo>
                      <a:pt x="25" y="2"/>
                    </a:lnTo>
                    <a:lnTo>
                      <a:pt x="29" y="0"/>
                    </a:lnTo>
                    <a:lnTo>
                      <a:pt x="34" y="0"/>
                    </a:lnTo>
                    <a:lnTo>
                      <a:pt x="35" y="0"/>
                    </a:lnTo>
                    <a:lnTo>
                      <a:pt x="35" y="2"/>
                    </a:lnTo>
                    <a:lnTo>
                      <a:pt x="35" y="5"/>
                    </a:lnTo>
                    <a:lnTo>
                      <a:pt x="34" y="6"/>
                    </a:lnTo>
                    <a:lnTo>
                      <a:pt x="35" y="6"/>
                    </a:lnTo>
                    <a:lnTo>
                      <a:pt x="34" y="6"/>
                    </a:lnTo>
                    <a:lnTo>
                      <a:pt x="31" y="8"/>
                    </a:lnTo>
                    <a:lnTo>
                      <a:pt x="31" y="8"/>
                    </a:lnTo>
                    <a:lnTo>
                      <a:pt x="25" y="11"/>
                    </a:lnTo>
                    <a:lnTo>
                      <a:pt x="24" y="12"/>
                    </a:lnTo>
                    <a:lnTo>
                      <a:pt x="22" y="12"/>
                    </a:lnTo>
                    <a:lnTo>
                      <a:pt x="19" y="12"/>
                    </a:lnTo>
                    <a:lnTo>
                      <a:pt x="18" y="12"/>
                    </a:lnTo>
                    <a:lnTo>
                      <a:pt x="16" y="12"/>
                    </a:lnTo>
                    <a:lnTo>
                      <a:pt x="12" y="12"/>
                    </a:lnTo>
                    <a:lnTo>
                      <a:pt x="10" y="12"/>
                    </a:lnTo>
                    <a:lnTo>
                      <a:pt x="12" y="12"/>
                    </a:lnTo>
                    <a:lnTo>
                      <a:pt x="10" y="12"/>
                    </a:lnTo>
                    <a:lnTo>
                      <a:pt x="8" y="12"/>
                    </a:lnTo>
                    <a:lnTo>
                      <a:pt x="6" y="12"/>
                    </a:lnTo>
                    <a:lnTo>
                      <a:pt x="3" y="12"/>
                    </a:lnTo>
                    <a:lnTo>
                      <a:pt x="3" y="11"/>
                    </a:lnTo>
                    <a:lnTo>
                      <a:pt x="2" y="11"/>
                    </a:lnTo>
                    <a:lnTo>
                      <a:pt x="0" y="11"/>
                    </a:lnTo>
                    <a:lnTo>
                      <a:pt x="2" y="11"/>
                    </a:lnTo>
                    <a:lnTo>
                      <a:pt x="8" y="8"/>
                    </a:lnTo>
                    <a:lnTo>
                      <a:pt x="8" y="8"/>
                    </a:lnTo>
                    <a:lnTo>
                      <a:pt x="12" y="6"/>
                    </a:lnTo>
                    <a:lnTo>
                      <a:pt x="12" y="6"/>
                    </a:lnTo>
                    <a:lnTo>
                      <a:pt x="18" y="5"/>
                    </a:lnTo>
                    <a:lnTo>
                      <a:pt x="18" y="5"/>
                    </a:lnTo>
                    <a:lnTo>
                      <a:pt x="19" y="2"/>
                    </a:lnTo>
                    <a:lnTo>
                      <a:pt x="24" y="2"/>
                    </a:lnTo>
                    <a:lnTo>
                      <a:pt x="25" y="0"/>
                    </a:lnTo>
                    <a:lnTo>
                      <a:pt x="25" y="0"/>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2" name="Freeform 1233">
                <a:extLst>
                  <a:ext uri="{FF2B5EF4-FFF2-40B4-BE49-F238E27FC236}">
                    <a16:creationId xmlns:a16="http://schemas.microsoft.com/office/drawing/2014/main" id="{EF365F1D-3505-4B06-9A77-2B0795E93D42}"/>
                  </a:ext>
                </a:extLst>
              </p:cNvPr>
              <p:cNvSpPr>
                <a:spLocks/>
              </p:cNvSpPr>
              <p:nvPr/>
            </p:nvSpPr>
            <p:spPr bwMode="auto">
              <a:xfrm>
                <a:off x="1543051" y="5421313"/>
                <a:ext cx="4763" cy="3175"/>
              </a:xfrm>
              <a:custGeom>
                <a:avLst/>
                <a:gdLst>
                  <a:gd name="T0" fmla="*/ 0 w 3"/>
                  <a:gd name="T1" fmla="*/ 2 h 2"/>
                  <a:gd name="T2" fmla="*/ 3 w 3"/>
                  <a:gd name="T3" fmla="*/ 0 h 2"/>
                  <a:gd name="T4" fmla="*/ 2 w 3"/>
                  <a:gd name="T5" fmla="*/ 2 h 2"/>
                  <a:gd name="T6" fmla="*/ 0 w 3"/>
                  <a:gd name="T7" fmla="*/ 2 h 2"/>
                  <a:gd name="T8" fmla="*/ 0 w 3"/>
                  <a:gd name="T9" fmla="*/ 2 h 2"/>
                </a:gdLst>
                <a:ahLst/>
                <a:cxnLst>
                  <a:cxn ang="0">
                    <a:pos x="T0" y="T1"/>
                  </a:cxn>
                  <a:cxn ang="0">
                    <a:pos x="T2" y="T3"/>
                  </a:cxn>
                  <a:cxn ang="0">
                    <a:pos x="T4" y="T5"/>
                  </a:cxn>
                  <a:cxn ang="0">
                    <a:pos x="T6" y="T7"/>
                  </a:cxn>
                  <a:cxn ang="0">
                    <a:pos x="T8" y="T9"/>
                  </a:cxn>
                </a:cxnLst>
                <a:rect l="0" t="0" r="r" b="b"/>
                <a:pathLst>
                  <a:path w="3" h="2">
                    <a:moveTo>
                      <a:pt x="0" y="2"/>
                    </a:moveTo>
                    <a:lnTo>
                      <a:pt x="3" y="0"/>
                    </a:lnTo>
                    <a:lnTo>
                      <a:pt x="2" y="2"/>
                    </a:lnTo>
                    <a:lnTo>
                      <a:pt x="0" y="2"/>
                    </a:lnTo>
                    <a:lnTo>
                      <a:pt x="0" y="2"/>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3" name="Freeform 1234">
                <a:extLst>
                  <a:ext uri="{FF2B5EF4-FFF2-40B4-BE49-F238E27FC236}">
                    <a16:creationId xmlns:a16="http://schemas.microsoft.com/office/drawing/2014/main" id="{939954D9-87FC-46BC-9234-DF37269A7A0F}"/>
                  </a:ext>
                </a:extLst>
              </p:cNvPr>
              <p:cNvSpPr>
                <a:spLocks/>
              </p:cNvSpPr>
              <p:nvPr/>
            </p:nvSpPr>
            <p:spPr bwMode="auto">
              <a:xfrm>
                <a:off x="1476376" y="5351463"/>
                <a:ext cx="80963" cy="82550"/>
              </a:xfrm>
              <a:custGeom>
                <a:avLst/>
                <a:gdLst>
                  <a:gd name="T0" fmla="*/ 51 w 51"/>
                  <a:gd name="T1" fmla="*/ 36 h 52"/>
                  <a:gd name="T2" fmla="*/ 49 w 51"/>
                  <a:gd name="T3" fmla="*/ 41 h 52"/>
                  <a:gd name="T4" fmla="*/ 49 w 51"/>
                  <a:gd name="T5" fmla="*/ 41 h 52"/>
                  <a:gd name="T6" fmla="*/ 48 w 51"/>
                  <a:gd name="T7" fmla="*/ 42 h 52"/>
                  <a:gd name="T8" fmla="*/ 45 w 51"/>
                  <a:gd name="T9" fmla="*/ 44 h 52"/>
                  <a:gd name="T10" fmla="*/ 42 w 51"/>
                  <a:gd name="T11" fmla="*/ 46 h 52"/>
                  <a:gd name="T12" fmla="*/ 33 w 51"/>
                  <a:gd name="T13" fmla="*/ 48 h 52"/>
                  <a:gd name="T14" fmla="*/ 4 w 51"/>
                  <a:gd name="T15" fmla="*/ 52 h 52"/>
                  <a:gd name="T16" fmla="*/ 1 w 51"/>
                  <a:gd name="T17" fmla="*/ 38 h 52"/>
                  <a:gd name="T18" fmla="*/ 1 w 51"/>
                  <a:gd name="T19" fmla="*/ 30 h 52"/>
                  <a:gd name="T20" fmla="*/ 0 w 51"/>
                  <a:gd name="T21" fmla="*/ 19 h 52"/>
                  <a:gd name="T22" fmla="*/ 0 w 51"/>
                  <a:gd name="T23" fmla="*/ 14 h 52"/>
                  <a:gd name="T24" fmla="*/ 0 w 51"/>
                  <a:gd name="T25" fmla="*/ 13 h 52"/>
                  <a:gd name="T26" fmla="*/ 0 w 51"/>
                  <a:gd name="T27" fmla="*/ 9 h 52"/>
                  <a:gd name="T28" fmla="*/ 0 w 51"/>
                  <a:gd name="T29" fmla="*/ 9 h 52"/>
                  <a:gd name="T30" fmla="*/ 10 w 51"/>
                  <a:gd name="T31" fmla="*/ 9 h 52"/>
                  <a:gd name="T32" fmla="*/ 12 w 51"/>
                  <a:gd name="T33" fmla="*/ 9 h 52"/>
                  <a:gd name="T34" fmla="*/ 16 w 51"/>
                  <a:gd name="T35" fmla="*/ 9 h 52"/>
                  <a:gd name="T36" fmla="*/ 17 w 51"/>
                  <a:gd name="T37" fmla="*/ 9 h 52"/>
                  <a:gd name="T38" fmla="*/ 20 w 51"/>
                  <a:gd name="T39" fmla="*/ 9 h 52"/>
                  <a:gd name="T40" fmla="*/ 23 w 51"/>
                  <a:gd name="T41" fmla="*/ 4 h 52"/>
                  <a:gd name="T42" fmla="*/ 28 w 51"/>
                  <a:gd name="T43" fmla="*/ 4 h 52"/>
                  <a:gd name="T44" fmla="*/ 29 w 51"/>
                  <a:gd name="T45" fmla="*/ 4 h 52"/>
                  <a:gd name="T46" fmla="*/ 33 w 51"/>
                  <a:gd name="T47" fmla="*/ 4 h 52"/>
                  <a:gd name="T48" fmla="*/ 35 w 51"/>
                  <a:gd name="T49" fmla="*/ 3 h 52"/>
                  <a:gd name="T50" fmla="*/ 38 w 51"/>
                  <a:gd name="T51" fmla="*/ 3 h 52"/>
                  <a:gd name="T52" fmla="*/ 39 w 51"/>
                  <a:gd name="T53" fmla="*/ 0 h 52"/>
                  <a:gd name="T54" fmla="*/ 39 w 51"/>
                  <a:gd name="T55" fmla="*/ 3 h 52"/>
                  <a:gd name="T56" fmla="*/ 44 w 51"/>
                  <a:gd name="T57" fmla="*/ 9 h 52"/>
                  <a:gd name="T58" fmla="*/ 42 w 51"/>
                  <a:gd name="T59" fmla="*/ 19 h 52"/>
                  <a:gd name="T60" fmla="*/ 38 w 51"/>
                  <a:gd name="T61" fmla="*/ 16 h 52"/>
                  <a:gd name="T62" fmla="*/ 38 w 51"/>
                  <a:gd name="T63" fmla="*/ 13 h 52"/>
                  <a:gd name="T64" fmla="*/ 33 w 51"/>
                  <a:gd name="T65" fmla="*/ 14 h 52"/>
                  <a:gd name="T66" fmla="*/ 38 w 51"/>
                  <a:gd name="T67" fmla="*/ 16 h 52"/>
                  <a:gd name="T68" fmla="*/ 39 w 51"/>
                  <a:gd name="T69" fmla="*/ 19 h 52"/>
                  <a:gd name="T70" fmla="*/ 42 w 51"/>
                  <a:gd name="T71" fmla="*/ 25 h 52"/>
                  <a:gd name="T72" fmla="*/ 45 w 51"/>
                  <a:gd name="T73" fmla="*/ 26 h 52"/>
                  <a:gd name="T74" fmla="*/ 48 w 51"/>
                  <a:gd name="T75" fmla="*/ 30 h 52"/>
                  <a:gd name="T76" fmla="*/ 49 w 51"/>
                  <a:gd name="T77" fmla="*/ 32 h 52"/>
                  <a:gd name="T78" fmla="*/ 51 w 51"/>
                  <a:gd name="T79" fmla="*/ 36 h 52"/>
                  <a:gd name="T80" fmla="*/ 51 w 51"/>
                  <a:gd name="T81"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 h="52">
                    <a:moveTo>
                      <a:pt x="51" y="36"/>
                    </a:moveTo>
                    <a:lnTo>
                      <a:pt x="49" y="41"/>
                    </a:lnTo>
                    <a:lnTo>
                      <a:pt x="49" y="41"/>
                    </a:lnTo>
                    <a:lnTo>
                      <a:pt x="48" y="42"/>
                    </a:lnTo>
                    <a:lnTo>
                      <a:pt x="45" y="44"/>
                    </a:lnTo>
                    <a:lnTo>
                      <a:pt x="42" y="46"/>
                    </a:lnTo>
                    <a:lnTo>
                      <a:pt x="33" y="48"/>
                    </a:lnTo>
                    <a:lnTo>
                      <a:pt x="4" y="52"/>
                    </a:lnTo>
                    <a:lnTo>
                      <a:pt x="1" y="38"/>
                    </a:lnTo>
                    <a:lnTo>
                      <a:pt x="1" y="30"/>
                    </a:lnTo>
                    <a:lnTo>
                      <a:pt x="0" y="19"/>
                    </a:lnTo>
                    <a:lnTo>
                      <a:pt x="0" y="14"/>
                    </a:lnTo>
                    <a:lnTo>
                      <a:pt x="0" y="13"/>
                    </a:lnTo>
                    <a:lnTo>
                      <a:pt x="0" y="9"/>
                    </a:lnTo>
                    <a:lnTo>
                      <a:pt x="0" y="9"/>
                    </a:lnTo>
                    <a:lnTo>
                      <a:pt x="10" y="9"/>
                    </a:lnTo>
                    <a:lnTo>
                      <a:pt x="12" y="9"/>
                    </a:lnTo>
                    <a:lnTo>
                      <a:pt x="16" y="9"/>
                    </a:lnTo>
                    <a:lnTo>
                      <a:pt x="17" y="9"/>
                    </a:lnTo>
                    <a:lnTo>
                      <a:pt x="20" y="9"/>
                    </a:lnTo>
                    <a:lnTo>
                      <a:pt x="23" y="4"/>
                    </a:lnTo>
                    <a:lnTo>
                      <a:pt x="28" y="4"/>
                    </a:lnTo>
                    <a:lnTo>
                      <a:pt x="29" y="4"/>
                    </a:lnTo>
                    <a:lnTo>
                      <a:pt x="33" y="4"/>
                    </a:lnTo>
                    <a:lnTo>
                      <a:pt x="35" y="3"/>
                    </a:lnTo>
                    <a:lnTo>
                      <a:pt x="38" y="3"/>
                    </a:lnTo>
                    <a:lnTo>
                      <a:pt x="39" y="0"/>
                    </a:lnTo>
                    <a:lnTo>
                      <a:pt x="39" y="3"/>
                    </a:lnTo>
                    <a:lnTo>
                      <a:pt x="44" y="9"/>
                    </a:lnTo>
                    <a:lnTo>
                      <a:pt x="42" y="19"/>
                    </a:lnTo>
                    <a:lnTo>
                      <a:pt x="38" y="16"/>
                    </a:lnTo>
                    <a:lnTo>
                      <a:pt x="38" y="13"/>
                    </a:lnTo>
                    <a:lnTo>
                      <a:pt x="33" y="14"/>
                    </a:lnTo>
                    <a:lnTo>
                      <a:pt x="38" y="16"/>
                    </a:lnTo>
                    <a:lnTo>
                      <a:pt x="39" y="19"/>
                    </a:lnTo>
                    <a:lnTo>
                      <a:pt x="42" y="25"/>
                    </a:lnTo>
                    <a:lnTo>
                      <a:pt x="45" y="26"/>
                    </a:lnTo>
                    <a:lnTo>
                      <a:pt x="48" y="30"/>
                    </a:lnTo>
                    <a:lnTo>
                      <a:pt x="49" y="32"/>
                    </a:lnTo>
                    <a:lnTo>
                      <a:pt x="51" y="36"/>
                    </a:lnTo>
                    <a:lnTo>
                      <a:pt x="51" y="36"/>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4" name="Rectangle 1235">
                <a:extLst>
                  <a:ext uri="{FF2B5EF4-FFF2-40B4-BE49-F238E27FC236}">
                    <a16:creationId xmlns:a16="http://schemas.microsoft.com/office/drawing/2014/main" id="{70EA7CA5-D84B-432F-8995-9CEFDE3FA627}"/>
                  </a:ext>
                </a:extLst>
              </p:cNvPr>
              <p:cNvSpPr>
                <a:spLocks noChangeArrowheads="1"/>
              </p:cNvSpPr>
              <p:nvPr/>
            </p:nvSpPr>
            <p:spPr bwMode="auto">
              <a:xfrm>
                <a:off x="981076" y="5197475"/>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5" name="Rectangle 1236">
                <a:extLst>
                  <a:ext uri="{FF2B5EF4-FFF2-40B4-BE49-F238E27FC236}">
                    <a16:creationId xmlns:a16="http://schemas.microsoft.com/office/drawing/2014/main" id="{FA6C6BE4-F7B4-4276-BFA5-A3E9EE994C35}"/>
                  </a:ext>
                </a:extLst>
              </p:cNvPr>
              <p:cNvSpPr>
                <a:spLocks noChangeArrowheads="1"/>
              </p:cNvSpPr>
              <p:nvPr/>
            </p:nvSpPr>
            <p:spPr bwMode="auto">
              <a:xfrm>
                <a:off x="981076" y="5197475"/>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6" name="Freeform 1237">
                <a:extLst>
                  <a:ext uri="{FF2B5EF4-FFF2-40B4-BE49-F238E27FC236}">
                    <a16:creationId xmlns:a16="http://schemas.microsoft.com/office/drawing/2014/main" id="{3D0BD1E3-A748-4130-AD36-085C14A3772E}"/>
                  </a:ext>
                </a:extLst>
              </p:cNvPr>
              <p:cNvSpPr>
                <a:spLocks/>
              </p:cNvSpPr>
              <p:nvPr/>
            </p:nvSpPr>
            <p:spPr bwMode="auto">
              <a:xfrm>
                <a:off x="966788" y="5191125"/>
                <a:ext cx="0" cy="4763"/>
              </a:xfrm>
              <a:custGeom>
                <a:avLst/>
                <a:gdLst>
                  <a:gd name="T0" fmla="*/ 3 h 3"/>
                  <a:gd name="T1" fmla="*/ 3 h 3"/>
                  <a:gd name="T2" fmla="*/ 3 h 3"/>
                  <a:gd name="T3" fmla="*/ 0 h 3"/>
                  <a:gd name="T4" fmla="*/ 0 h 3"/>
                  <a:gd name="T5" fmla="*/ 0 h 3"/>
                  <a:gd name="T6" fmla="*/ 3 h 3"/>
                  <a:gd name="T7" fmla="*/ 3 h 3"/>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3">
                    <a:moveTo>
                      <a:pt x="0" y="3"/>
                    </a:moveTo>
                    <a:lnTo>
                      <a:pt x="0" y="3"/>
                    </a:lnTo>
                    <a:lnTo>
                      <a:pt x="0" y="3"/>
                    </a:lnTo>
                    <a:lnTo>
                      <a:pt x="0" y="0"/>
                    </a:lnTo>
                    <a:lnTo>
                      <a:pt x="0" y="0"/>
                    </a:lnTo>
                    <a:lnTo>
                      <a:pt x="0" y="0"/>
                    </a:lnTo>
                    <a:lnTo>
                      <a:pt x="0" y="3"/>
                    </a:lnTo>
                    <a:lnTo>
                      <a:pt x="0" y="3"/>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7" name="Rectangle 1238">
                <a:extLst>
                  <a:ext uri="{FF2B5EF4-FFF2-40B4-BE49-F238E27FC236}">
                    <a16:creationId xmlns:a16="http://schemas.microsoft.com/office/drawing/2014/main" id="{B15DFF35-4DE0-4A05-B952-7AC4A71D4509}"/>
                  </a:ext>
                </a:extLst>
              </p:cNvPr>
              <p:cNvSpPr>
                <a:spLocks noChangeArrowheads="1"/>
              </p:cNvSpPr>
              <p:nvPr/>
            </p:nvSpPr>
            <p:spPr bwMode="auto">
              <a:xfrm>
                <a:off x="981076" y="5197475"/>
                <a:ext cx="1588" cy="1588"/>
              </a:xfrm>
              <a:prstGeom prst="rect">
                <a:avLst/>
              </a:prstGeom>
              <a:solidFill>
                <a:srgbClr val="F26C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8" name="Freeform 1239">
                <a:extLst>
                  <a:ext uri="{FF2B5EF4-FFF2-40B4-BE49-F238E27FC236}">
                    <a16:creationId xmlns:a16="http://schemas.microsoft.com/office/drawing/2014/main" id="{F6A0C7DA-96A8-4862-9C37-46D4BD3DD1DD}"/>
                  </a:ext>
                </a:extLst>
              </p:cNvPr>
              <p:cNvSpPr>
                <a:spLocks/>
              </p:cNvSpPr>
              <p:nvPr/>
            </p:nvSpPr>
            <p:spPr bwMode="auto">
              <a:xfrm>
                <a:off x="966788" y="5195888"/>
                <a:ext cx="3175" cy="1588"/>
              </a:xfrm>
              <a:custGeom>
                <a:avLst/>
                <a:gdLst>
                  <a:gd name="T0" fmla="*/ 2 w 2"/>
                  <a:gd name="T1" fmla="*/ 1 h 1"/>
                  <a:gd name="T2" fmla="*/ 0 w 2"/>
                  <a:gd name="T3" fmla="*/ 1 h 1"/>
                  <a:gd name="T4" fmla="*/ 2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lnTo>
                      <a:pt x="0" y="1"/>
                    </a:lnTo>
                    <a:lnTo>
                      <a:pt x="2" y="0"/>
                    </a:lnTo>
                    <a:lnTo>
                      <a:pt x="2" y="1"/>
                    </a:lnTo>
                    <a:lnTo>
                      <a:pt x="2" y="1"/>
                    </a:lnTo>
                    <a:close/>
                  </a:path>
                </a:pathLst>
              </a:custGeom>
              <a:solidFill>
                <a:srgbClr val="F26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9" name="Freeform 1240">
                <a:extLst>
                  <a:ext uri="{FF2B5EF4-FFF2-40B4-BE49-F238E27FC236}">
                    <a16:creationId xmlns:a16="http://schemas.microsoft.com/office/drawing/2014/main" id="{58D12E58-0428-4929-B616-1A76389FDA68}"/>
                  </a:ext>
                </a:extLst>
              </p:cNvPr>
              <p:cNvSpPr>
                <a:spLocks/>
              </p:cNvSpPr>
              <p:nvPr/>
            </p:nvSpPr>
            <p:spPr bwMode="auto">
              <a:xfrm>
                <a:off x="960438" y="4783138"/>
                <a:ext cx="893763" cy="890588"/>
              </a:xfrm>
              <a:custGeom>
                <a:avLst/>
                <a:gdLst>
                  <a:gd name="T0" fmla="*/ 462 w 462"/>
                  <a:gd name="T1" fmla="*/ 229 h 460"/>
                  <a:gd name="T2" fmla="*/ 231 w 462"/>
                  <a:gd name="T3" fmla="*/ 460 h 460"/>
                  <a:gd name="T4" fmla="*/ 0 w 462"/>
                  <a:gd name="T5" fmla="*/ 229 h 460"/>
                  <a:gd name="T6" fmla="*/ 231 w 462"/>
                  <a:gd name="T7" fmla="*/ 0 h 460"/>
                  <a:gd name="T8" fmla="*/ 462 w 462"/>
                  <a:gd name="T9" fmla="*/ 229 h 460"/>
                </a:gdLst>
                <a:ahLst/>
                <a:cxnLst>
                  <a:cxn ang="0">
                    <a:pos x="T0" y="T1"/>
                  </a:cxn>
                  <a:cxn ang="0">
                    <a:pos x="T2" y="T3"/>
                  </a:cxn>
                  <a:cxn ang="0">
                    <a:pos x="T4" y="T5"/>
                  </a:cxn>
                  <a:cxn ang="0">
                    <a:pos x="T6" y="T7"/>
                  </a:cxn>
                  <a:cxn ang="0">
                    <a:pos x="T8" y="T9"/>
                  </a:cxn>
                </a:cxnLst>
                <a:rect l="0" t="0" r="r" b="b"/>
                <a:pathLst>
                  <a:path w="462" h="460">
                    <a:moveTo>
                      <a:pt x="462" y="229"/>
                    </a:moveTo>
                    <a:cubicBezTo>
                      <a:pt x="462" y="358"/>
                      <a:pt x="358" y="460"/>
                      <a:pt x="231" y="460"/>
                    </a:cubicBezTo>
                    <a:cubicBezTo>
                      <a:pt x="104" y="460"/>
                      <a:pt x="0" y="358"/>
                      <a:pt x="0" y="229"/>
                    </a:cubicBezTo>
                    <a:cubicBezTo>
                      <a:pt x="0" y="102"/>
                      <a:pt x="104" y="0"/>
                      <a:pt x="231" y="0"/>
                    </a:cubicBezTo>
                    <a:cubicBezTo>
                      <a:pt x="358" y="0"/>
                      <a:pt x="462" y="102"/>
                      <a:pt x="462" y="229"/>
                    </a:cubicBezTo>
                    <a:close/>
                  </a:path>
                </a:pathLst>
              </a:cu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19903628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HA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lgn="l">
          <a:lnSpc>
            <a:spcPct val="150000"/>
          </a:lnSpc>
          <a:defRPr dirty="0" err="1" smtClean="0">
            <a:latin typeface="Roboto" panose="02000000000000000000" pitchFamily="2" charset="0"/>
            <a:ea typeface="Roboto" panose="02000000000000000000" pitchFamily="2" charset="0"/>
          </a:defRPr>
        </a:defPPr>
      </a:lstStyle>
    </a:txDef>
  </a:objectDefaults>
  <a:extraClrSchemeLst/>
  <a:extLst>
    <a:ext uri="{05A4C25C-085E-4340-85A3-A5531E510DB2}">
      <thm15:themeFamily xmlns:thm15="http://schemas.microsoft.com/office/thememl/2012/main" name="OCHA_ppt_template" id="{14782EFE-6000-4DC5-8A87-73B54AAED3E3}" vid="{7A2B8A6A-8E56-43F1-985C-F713B9149C2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930</TotalTime>
  <Words>196</Words>
  <Application>Microsoft Office PowerPoint</Application>
  <PresentationFormat>Custom</PresentationFormat>
  <Paragraphs>49</Paragraphs>
  <Slides>4</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vt:i4>
      </vt:variant>
    </vt:vector>
  </HeadingPairs>
  <TitlesOfParts>
    <vt:vector size="12" baseType="lpstr">
      <vt:lpstr>Arial</vt:lpstr>
      <vt:lpstr>Calibri</vt:lpstr>
      <vt:lpstr>Roboto</vt:lpstr>
      <vt:lpstr>Roboto Condensed</vt:lpstr>
      <vt:lpstr>Roboto Light</vt:lpstr>
      <vt:lpstr>Roboto Slab</vt:lpstr>
      <vt:lpstr>Office Theme</vt:lpstr>
      <vt:lpstr>OCHA template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CSS3 OCHA</dc:creator>
  <cp:lastModifiedBy>Rahel Getachew</cp:lastModifiedBy>
  <cp:revision>95</cp:revision>
  <dcterms:created xsi:type="dcterms:W3CDTF">2013-02-22T15:22:03Z</dcterms:created>
  <dcterms:modified xsi:type="dcterms:W3CDTF">2021-01-06T09:02:11Z</dcterms:modified>
</cp:coreProperties>
</file>